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53" r:id="rId2"/>
    <p:sldId id="354" r:id="rId3"/>
    <p:sldId id="355" r:id="rId4"/>
    <p:sldId id="356" r:id="rId5"/>
    <p:sldId id="352" r:id="rId6"/>
    <p:sldId id="351" r:id="rId7"/>
    <p:sldId id="263" r:id="rId8"/>
    <p:sldId id="349" r:id="rId9"/>
    <p:sldId id="346" r:id="rId10"/>
    <p:sldId id="318" r:id="rId11"/>
    <p:sldId id="275" r:id="rId12"/>
    <p:sldId id="3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Museum%20Publication%20Files\Copy%20of%202021%20Cretaceous%20Verts%20MB%20Database_Sept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Museum%20Publication%20Files\Copy%20of%202021%20Cretaceous%20Verts%20MB%20Database_Sept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ilmu\Desktop\Literature\Data%20Libraries\CompiledAppendixofMuseumSpecime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esktop\Museum%20Publication%20Files\Copy%20of%202021%20Cretaceous%20Verts%20MB%20Database_Sept15.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effectLst>
                  <a:outerShdw blurRad="38100" dist="50800" dir="2700000" algn="tl">
                    <a:srgbClr val="000000">
                      <a:alpha val="60000"/>
                    </a:srgbClr>
                  </a:outerShdw>
                </a:effectLst>
                <a:latin typeface="+mn-lt"/>
                <a:ea typeface="+mn-ea"/>
                <a:cs typeface="+mn-cs"/>
              </a:defRPr>
            </a:pPr>
            <a:r>
              <a:rPr lang="en-US" sz="2400" b="1" dirty="0">
                <a:solidFill>
                  <a:schemeClr val="bg1"/>
                </a:solidFill>
                <a:effectLst>
                  <a:outerShdw blurRad="38100" dist="50800" dir="2700000" algn="tl">
                    <a:srgbClr val="000000">
                      <a:alpha val="60000"/>
                    </a:srgbClr>
                  </a:outerShdw>
                </a:effectLst>
              </a:rPr>
              <a:t>MB Escarpment Museum Specimen Distribution</a:t>
            </a:r>
          </a:p>
          <a:p>
            <a:pPr>
              <a:defRPr sz="2400" b="1">
                <a:solidFill>
                  <a:schemeClr val="bg1"/>
                </a:solidFill>
                <a:effectLst>
                  <a:outerShdw blurRad="38100" dist="50800" dir="2700000" algn="tl">
                    <a:srgbClr val="000000">
                      <a:alpha val="60000"/>
                    </a:srgbClr>
                  </a:outerShdw>
                </a:effectLst>
              </a:defRPr>
            </a:pPr>
            <a:r>
              <a:rPr lang="en-US" sz="2400" b="1" dirty="0">
                <a:solidFill>
                  <a:schemeClr val="bg1"/>
                </a:solidFill>
                <a:effectLst>
                  <a:outerShdw blurRad="38100" dist="50800" dir="2700000" algn="tl">
                    <a:srgbClr val="000000">
                      <a:alpha val="60000"/>
                    </a:srgbClr>
                  </a:outerShdw>
                </a:effectLst>
              </a:rPr>
              <a:t>by Member</a:t>
            </a:r>
          </a:p>
        </c:rich>
      </c:tx>
      <c:layout>
        <c:manualLayout>
          <c:xMode val="edge"/>
          <c:yMode val="edge"/>
          <c:x val="0.16447288467695667"/>
          <c:y val="4.8186663752701489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effectLst>
                <a:outerShdw blurRad="38100" dist="50800" dir="2700000" algn="tl">
                  <a:srgbClr val="000000">
                    <a:alpha val="60000"/>
                  </a:srgbClr>
                </a:outerShdw>
              </a:effectLst>
              <a:latin typeface="+mn-lt"/>
              <a:ea typeface="+mn-ea"/>
              <a:cs typeface="+mn-cs"/>
            </a:defRPr>
          </a:pPr>
          <a:endParaRPr lang="en-US"/>
        </a:p>
      </c:txPr>
    </c:title>
    <c:autoTitleDeleted val="0"/>
    <c:plotArea>
      <c:layout>
        <c:manualLayout>
          <c:layoutTarget val="inner"/>
          <c:xMode val="edge"/>
          <c:yMode val="edge"/>
          <c:x val="0.16506720640123254"/>
          <c:y val="0.4029125992569389"/>
          <c:w val="0.66072570042668721"/>
          <c:h val="0.52819519317160823"/>
        </c:manualLayout>
      </c:layout>
      <c:pieChart>
        <c:varyColors val="1"/>
        <c:ser>
          <c:idx val="0"/>
          <c:order val="0"/>
          <c:spPr>
            <a:ln w="6350">
              <a:solidFill>
                <a:schemeClr val="bg1"/>
              </a:solidFill>
            </a:ln>
          </c:spPr>
          <c:explosion val="4"/>
          <c:dPt>
            <c:idx val="0"/>
            <c:bubble3D val="0"/>
            <c:spPr>
              <a:solidFill>
                <a:srgbClr val="C00000"/>
              </a:solidFill>
              <a:ln w="6350">
                <a:solidFill>
                  <a:schemeClr val="bg1"/>
                </a:solidFill>
              </a:ln>
              <a:effectLst/>
            </c:spPr>
            <c:extLst>
              <c:ext xmlns:c16="http://schemas.microsoft.com/office/drawing/2014/chart" uri="{C3380CC4-5D6E-409C-BE32-E72D297353CC}">
                <c16:uniqueId val="{00000001-399E-44E8-A1F7-B2F0AFD14B92}"/>
              </c:ext>
            </c:extLst>
          </c:dPt>
          <c:dPt>
            <c:idx val="1"/>
            <c:bubble3D val="0"/>
            <c:spPr>
              <a:solidFill>
                <a:srgbClr val="7030A0"/>
              </a:solidFill>
              <a:ln w="6350">
                <a:solidFill>
                  <a:schemeClr val="bg1"/>
                </a:solidFill>
              </a:ln>
              <a:effectLst/>
            </c:spPr>
            <c:extLst>
              <c:ext xmlns:c16="http://schemas.microsoft.com/office/drawing/2014/chart" uri="{C3380CC4-5D6E-409C-BE32-E72D297353CC}">
                <c16:uniqueId val="{00000003-399E-44E8-A1F7-B2F0AFD14B92}"/>
              </c:ext>
            </c:extLst>
          </c:dPt>
          <c:dPt>
            <c:idx val="2"/>
            <c:bubble3D val="0"/>
            <c:spPr>
              <a:solidFill>
                <a:schemeClr val="accent2"/>
              </a:solidFill>
              <a:ln w="6350">
                <a:solidFill>
                  <a:schemeClr val="bg1"/>
                </a:solidFill>
              </a:ln>
              <a:effectLst/>
            </c:spPr>
            <c:extLst>
              <c:ext xmlns:c16="http://schemas.microsoft.com/office/drawing/2014/chart" uri="{C3380CC4-5D6E-409C-BE32-E72D297353CC}">
                <c16:uniqueId val="{00000005-399E-44E8-A1F7-B2F0AFD14B92}"/>
              </c:ext>
            </c:extLst>
          </c:dPt>
          <c:dPt>
            <c:idx val="3"/>
            <c:bubble3D val="0"/>
            <c:spPr>
              <a:solidFill>
                <a:srgbClr val="FFC000"/>
              </a:solidFill>
              <a:ln w="6350">
                <a:solidFill>
                  <a:schemeClr val="bg1"/>
                </a:solidFill>
              </a:ln>
              <a:effectLst/>
            </c:spPr>
            <c:extLst>
              <c:ext xmlns:c16="http://schemas.microsoft.com/office/drawing/2014/chart" uri="{C3380CC4-5D6E-409C-BE32-E72D297353CC}">
                <c16:uniqueId val="{00000007-399E-44E8-A1F7-B2F0AFD14B92}"/>
              </c:ext>
            </c:extLst>
          </c:dPt>
          <c:dPt>
            <c:idx val="4"/>
            <c:bubble3D val="0"/>
            <c:spPr>
              <a:solidFill>
                <a:srgbClr val="00B0F0"/>
              </a:solidFill>
              <a:ln w="6350">
                <a:solidFill>
                  <a:schemeClr val="bg1"/>
                </a:solidFill>
              </a:ln>
              <a:effectLst/>
            </c:spPr>
            <c:extLst>
              <c:ext xmlns:c16="http://schemas.microsoft.com/office/drawing/2014/chart" uri="{C3380CC4-5D6E-409C-BE32-E72D297353CC}">
                <c16:uniqueId val="{00000009-399E-44E8-A1F7-B2F0AFD14B92}"/>
              </c:ext>
            </c:extLst>
          </c:dPt>
          <c:dPt>
            <c:idx val="5"/>
            <c:bubble3D val="0"/>
            <c:spPr>
              <a:solidFill>
                <a:srgbClr val="A8288D"/>
              </a:solidFill>
              <a:ln w="6350">
                <a:solidFill>
                  <a:schemeClr val="bg1"/>
                </a:solidFill>
              </a:ln>
              <a:effectLst/>
            </c:spPr>
            <c:extLst>
              <c:ext xmlns:c16="http://schemas.microsoft.com/office/drawing/2014/chart" uri="{C3380CC4-5D6E-409C-BE32-E72D297353CC}">
                <c16:uniqueId val="{0000000B-399E-44E8-A1F7-B2F0AFD14B92}"/>
              </c:ext>
            </c:extLst>
          </c:dPt>
          <c:dPt>
            <c:idx val="6"/>
            <c:bubble3D val="0"/>
            <c:spPr>
              <a:solidFill>
                <a:schemeClr val="accent6"/>
              </a:solidFill>
              <a:ln w="6350">
                <a:solidFill>
                  <a:schemeClr val="bg1"/>
                </a:solidFill>
              </a:ln>
              <a:effectLst/>
            </c:spPr>
            <c:extLst>
              <c:ext xmlns:c16="http://schemas.microsoft.com/office/drawing/2014/chart" uri="{C3380CC4-5D6E-409C-BE32-E72D297353CC}">
                <c16:uniqueId val="{0000000D-399E-44E8-A1F7-B2F0AFD14B92}"/>
              </c:ext>
            </c:extLst>
          </c:dPt>
          <c:dPt>
            <c:idx val="7"/>
            <c:bubble3D val="0"/>
            <c:spPr>
              <a:solidFill>
                <a:schemeClr val="accent1"/>
              </a:solidFill>
              <a:ln w="6350">
                <a:solidFill>
                  <a:schemeClr val="bg1"/>
                </a:solidFill>
              </a:ln>
              <a:effectLst/>
            </c:spPr>
            <c:extLst>
              <c:ext xmlns:c16="http://schemas.microsoft.com/office/drawing/2014/chart" uri="{C3380CC4-5D6E-409C-BE32-E72D297353CC}">
                <c16:uniqueId val="{0000000F-399E-44E8-A1F7-B2F0AFD14B92}"/>
              </c:ext>
            </c:extLst>
          </c:dPt>
          <c:dPt>
            <c:idx val="8"/>
            <c:bubble3D val="0"/>
            <c:spPr>
              <a:solidFill>
                <a:srgbClr val="F99DF9"/>
              </a:solidFill>
              <a:ln w="6350">
                <a:solidFill>
                  <a:schemeClr val="bg1"/>
                </a:solidFill>
              </a:ln>
              <a:effectLst/>
            </c:spPr>
            <c:extLst>
              <c:ext xmlns:c16="http://schemas.microsoft.com/office/drawing/2014/chart" uri="{C3380CC4-5D6E-409C-BE32-E72D297353CC}">
                <c16:uniqueId val="{00000011-399E-44E8-A1F7-B2F0AFD14B92}"/>
              </c:ext>
            </c:extLst>
          </c:dPt>
          <c:dPt>
            <c:idx val="9"/>
            <c:bubble3D val="0"/>
            <c:spPr>
              <a:solidFill>
                <a:schemeClr val="accent4">
                  <a:lumMod val="60000"/>
                </a:schemeClr>
              </a:solidFill>
              <a:ln w="6350">
                <a:solidFill>
                  <a:schemeClr val="bg1"/>
                </a:solidFill>
              </a:ln>
              <a:effectLst/>
            </c:spPr>
            <c:extLst>
              <c:ext xmlns:c16="http://schemas.microsoft.com/office/drawing/2014/chart" uri="{C3380CC4-5D6E-409C-BE32-E72D297353CC}">
                <c16:uniqueId val="{00000013-399E-44E8-A1F7-B2F0AFD14B92}"/>
              </c:ext>
            </c:extLst>
          </c:dPt>
          <c:dLbls>
            <c:dLbl>
              <c:idx val="0"/>
              <c:layout>
                <c:manualLayout>
                  <c:x val="-0.16415601513677186"/>
                  <c:y val="-0.1974869171166123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9E-44E8-A1F7-B2F0AFD14B92}"/>
                </c:ext>
              </c:extLst>
            </c:dLbl>
            <c:dLbl>
              <c:idx val="2"/>
              <c:layout>
                <c:manualLayout>
                  <c:x val="8.0144607519542563E-5"/>
                  <c:y val="2.02978922318544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9E-44E8-A1F7-B2F0AFD14B92}"/>
                </c:ext>
              </c:extLst>
            </c:dLbl>
            <c:dLbl>
              <c:idx val="3"/>
              <c:layout>
                <c:manualLayout>
                  <c:x val="-6.4192735401745665E-2"/>
                  <c:y val="-1.543705648757513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9E-44E8-A1F7-B2F0AFD14B92}"/>
                </c:ext>
              </c:extLst>
            </c:dLbl>
            <c:dLbl>
              <c:idx val="4"/>
              <c:layout>
                <c:manualLayout>
                  <c:x val="-6.559058904469646E-2"/>
                  <c:y val="-6.222408392219713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9E-44E8-A1F7-B2F0AFD14B92}"/>
                </c:ext>
              </c:extLst>
            </c:dLbl>
            <c:dLbl>
              <c:idx val="5"/>
              <c:layout>
                <c:manualLayout>
                  <c:x val="1.8261665481656979E-3"/>
                  <c:y val="-0.116382858599839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99E-44E8-A1F7-B2F0AFD14B92}"/>
                </c:ext>
              </c:extLst>
            </c:dLbl>
            <c:dLbl>
              <c:idx val="6"/>
              <c:layout>
                <c:manualLayout>
                  <c:x val="0.10059052744989155"/>
                  <c:y val="-6.58449516505791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9E-44E8-A1F7-B2F0AFD14B92}"/>
                </c:ext>
              </c:extLst>
            </c:dLbl>
            <c:dLbl>
              <c:idx val="7"/>
              <c:layout>
                <c:manualLayout>
                  <c:x val="0.1205247445335155"/>
                  <c:y val="-1.807741437045428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99E-44E8-A1F7-B2F0AFD14B92}"/>
                </c:ext>
              </c:extLst>
            </c:dLbl>
            <c:dLbl>
              <c:idx val="8"/>
              <c:layout>
                <c:manualLayout>
                  <c:x val="0.10267640595558467"/>
                  <c:y val="3.359852246129004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99E-44E8-A1F7-B2F0AFD14B92}"/>
                </c:ext>
              </c:extLst>
            </c:dLbl>
            <c:spPr>
              <a:noFill/>
              <a:ln>
                <a:noFill/>
              </a:ln>
              <a:effectLst/>
            </c:spPr>
            <c:txPr>
              <a:bodyPr rot="0" spcFirstLastPara="1" vertOverflow="ellipsis" vert="horz" wrap="square" anchor="ctr" anchorCtr="1"/>
              <a:lstStyle/>
              <a:p>
                <a:pPr>
                  <a:defRPr sz="2000" b="1" i="0" u="none" strike="noStrike" kern="1200" baseline="0">
                    <a:ln w="3175">
                      <a:noFill/>
                    </a:ln>
                    <a:solidFill>
                      <a:schemeClr val="bg1"/>
                    </a:solidFill>
                    <a:effectLst>
                      <a:outerShdw blurRad="38100" dist="50800" dir="2700000" algn="tl">
                        <a:srgbClr val="000000">
                          <a:alpha val="70000"/>
                        </a:srgbClr>
                      </a:outerShdw>
                    </a:effectLs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bg1"/>
                  </a:solidFill>
                  <a:round/>
                </a:ln>
                <a:effectLst/>
              </c:spPr>
            </c:leaderLines>
            <c:extLst>
              <c:ext xmlns:c15="http://schemas.microsoft.com/office/drawing/2012/chart" uri="{CE6537A1-D6FC-4f65-9D91-7224C49458BB}"/>
            </c:extLst>
          </c:dLbls>
          <c:cat>
            <c:strRef>
              <c:f>'Collections Distributions'!$B$62:$B$70</c:f>
              <c:strCache>
                <c:ptCount val="9"/>
                <c:pt idx="0">
                  <c:v>Belle Fourche</c:v>
                </c:pt>
                <c:pt idx="1">
                  <c:v>Pembina</c:v>
                </c:pt>
                <c:pt idx="2">
                  <c:v>Keld</c:v>
                </c:pt>
                <c:pt idx="3">
                  <c:v>Assiniboine</c:v>
                </c:pt>
                <c:pt idx="4">
                  <c:v>Boyne</c:v>
                </c:pt>
                <c:pt idx="5">
                  <c:v>Millwood</c:v>
                </c:pt>
                <c:pt idx="6">
                  <c:v>Morden</c:v>
                </c:pt>
                <c:pt idx="7">
                  <c:v>Gammon Ferruginous</c:v>
                </c:pt>
                <c:pt idx="8">
                  <c:v>Odanah</c:v>
                </c:pt>
              </c:strCache>
            </c:strRef>
          </c:cat>
          <c:val>
            <c:numRef>
              <c:f>'Collections Distributions'!$C$62:$C$70</c:f>
              <c:numCache>
                <c:formatCode>0.00%</c:formatCode>
                <c:ptCount val="9"/>
                <c:pt idx="0">
                  <c:v>0.82250000000000001</c:v>
                </c:pt>
                <c:pt idx="1">
                  <c:v>8.1500000000000003E-2</c:v>
                </c:pt>
                <c:pt idx="2">
                  <c:v>5.2200000000000003E-2</c:v>
                </c:pt>
                <c:pt idx="3">
                  <c:v>2.0899999999999998E-2</c:v>
                </c:pt>
                <c:pt idx="4">
                  <c:v>9.1999999999999998E-3</c:v>
                </c:pt>
                <c:pt idx="5">
                  <c:v>7.4999999999999997E-3</c:v>
                </c:pt>
                <c:pt idx="6">
                  <c:v>4.1999999999999997E-3</c:v>
                </c:pt>
                <c:pt idx="7">
                  <c:v>2.0999999999999999E-3</c:v>
                </c:pt>
                <c:pt idx="8">
                  <c:v>1E-4</c:v>
                </c:pt>
              </c:numCache>
            </c:numRef>
          </c:val>
          <c:extLst>
            <c:ext xmlns:c16="http://schemas.microsoft.com/office/drawing/2014/chart" uri="{C3380CC4-5D6E-409C-BE32-E72D297353CC}">
              <c16:uniqueId val="{00000014-399E-44E8-A1F7-B2F0AFD14B9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a:t>Total Species Represented per Class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pieChart>
        <c:varyColors val="1"/>
        <c:ser>
          <c:idx val="0"/>
          <c:order val="0"/>
          <c:tx>
            <c:strRef>
              <c:f>'Class Diversity'!$K$2</c:f>
              <c:strCache>
                <c:ptCount val="1"/>
                <c:pt idx="0">
                  <c:v>Total Species per Class</c:v>
                </c:pt>
              </c:strCache>
            </c:strRef>
          </c:tx>
          <c:spPr>
            <a:ln>
              <a:solidFill>
                <a:schemeClr val="bg1">
                  <a:lumMod val="95000"/>
                </a:schemeClr>
              </a:solidFill>
            </a:ln>
          </c:spPr>
          <c:dPt>
            <c:idx val="0"/>
            <c:bubble3D val="0"/>
            <c:spPr>
              <a:solidFill>
                <a:srgbClr val="F99DF9"/>
              </a:solidFill>
              <a:ln w="19050">
                <a:solidFill>
                  <a:schemeClr val="bg1">
                    <a:lumMod val="95000"/>
                  </a:schemeClr>
                </a:solidFill>
              </a:ln>
              <a:effectLst/>
            </c:spPr>
            <c:extLst>
              <c:ext xmlns:c16="http://schemas.microsoft.com/office/drawing/2014/chart" uri="{C3380CC4-5D6E-409C-BE32-E72D297353CC}">
                <c16:uniqueId val="{00000001-5F03-4F25-B307-6248F779AFF0}"/>
              </c:ext>
            </c:extLst>
          </c:dPt>
          <c:dPt>
            <c:idx val="1"/>
            <c:bubble3D val="0"/>
            <c:spPr>
              <a:solidFill>
                <a:schemeClr val="accent6"/>
              </a:solidFill>
              <a:ln w="19050">
                <a:solidFill>
                  <a:schemeClr val="bg1">
                    <a:lumMod val="95000"/>
                  </a:schemeClr>
                </a:solidFill>
              </a:ln>
              <a:effectLst/>
            </c:spPr>
            <c:extLst>
              <c:ext xmlns:c16="http://schemas.microsoft.com/office/drawing/2014/chart" uri="{C3380CC4-5D6E-409C-BE32-E72D297353CC}">
                <c16:uniqueId val="{00000003-5F03-4F25-B307-6248F779AFF0}"/>
              </c:ext>
            </c:extLst>
          </c:dPt>
          <c:dPt>
            <c:idx val="2"/>
            <c:bubble3D val="0"/>
            <c:spPr>
              <a:solidFill>
                <a:srgbClr val="FFC000"/>
              </a:solidFill>
              <a:ln w="19050">
                <a:solidFill>
                  <a:schemeClr val="bg1">
                    <a:lumMod val="95000"/>
                  </a:schemeClr>
                </a:solidFill>
              </a:ln>
              <a:effectLst/>
            </c:spPr>
            <c:extLst>
              <c:ext xmlns:c16="http://schemas.microsoft.com/office/drawing/2014/chart" uri="{C3380CC4-5D6E-409C-BE32-E72D297353CC}">
                <c16:uniqueId val="{00000005-5F03-4F25-B307-6248F779AFF0}"/>
              </c:ext>
            </c:extLst>
          </c:dPt>
          <c:dPt>
            <c:idx val="3"/>
            <c:bubble3D val="0"/>
            <c:spPr>
              <a:solidFill>
                <a:schemeClr val="accent2"/>
              </a:solidFill>
              <a:ln w="19050">
                <a:solidFill>
                  <a:schemeClr val="bg1">
                    <a:lumMod val="95000"/>
                  </a:schemeClr>
                </a:solidFill>
              </a:ln>
              <a:effectLst/>
            </c:spPr>
            <c:extLst>
              <c:ext xmlns:c16="http://schemas.microsoft.com/office/drawing/2014/chart" uri="{C3380CC4-5D6E-409C-BE32-E72D297353CC}">
                <c16:uniqueId val="{00000007-5F03-4F25-B307-6248F779AFF0}"/>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70000"/>
                        </a:srgbClr>
                      </a:outerShdw>
                    </a:effectLs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'Class Diversity'!$L$3:$L$6</c:f>
              <c:strCache>
                <c:ptCount val="4"/>
                <c:pt idx="0">
                  <c:v>Actinopterygii</c:v>
                </c:pt>
                <c:pt idx="1">
                  <c:v>Reptilia</c:v>
                </c:pt>
                <c:pt idx="2">
                  <c:v>Aves</c:v>
                </c:pt>
                <c:pt idx="3">
                  <c:v>Chondrichthyes</c:v>
                </c:pt>
              </c:strCache>
            </c:strRef>
          </c:cat>
          <c:val>
            <c:numRef>
              <c:f>'Class Diversity'!$K$3:$K$6</c:f>
              <c:numCache>
                <c:formatCode>General</c:formatCode>
                <c:ptCount val="4"/>
                <c:pt idx="0">
                  <c:v>18</c:v>
                </c:pt>
                <c:pt idx="1">
                  <c:v>13</c:v>
                </c:pt>
                <c:pt idx="2">
                  <c:v>11</c:v>
                </c:pt>
                <c:pt idx="3">
                  <c:v>33</c:v>
                </c:pt>
              </c:numCache>
            </c:numRef>
          </c:val>
          <c:extLst>
            <c:ext xmlns:c16="http://schemas.microsoft.com/office/drawing/2014/chart" uri="{C3380CC4-5D6E-409C-BE32-E72D297353CC}">
              <c16:uniqueId val="{00000008-5F03-4F25-B307-6248F779AFF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ln>
                  <a:noFill/>
                </a:ln>
                <a:solidFill>
                  <a:schemeClr val="bg1">
                    <a:lumMod val="95000"/>
                  </a:schemeClr>
                </a:solidFill>
                <a:effectLst>
                  <a:outerShdw blurRad="38100" dist="38100" dir="2700000" algn="tl">
                    <a:srgbClr val="000000">
                      <a:alpha val="43137"/>
                    </a:srgbClr>
                  </a:outerShdw>
                </a:effectLst>
                <a:latin typeface="+mn-lt"/>
                <a:ea typeface="+mn-ea"/>
                <a:cs typeface="+mn-cs"/>
              </a:defRPr>
            </a:pPr>
            <a:r>
              <a:rPr lang="en-CA" sz="1800" b="1" dirty="0"/>
              <a:t>Classes</a:t>
            </a:r>
          </a:p>
        </c:rich>
      </c:tx>
      <c:overlay val="0"/>
      <c:spPr>
        <a:noFill/>
        <a:ln>
          <a:noFill/>
        </a:ln>
        <a:effectLst/>
      </c:spPr>
      <c:txPr>
        <a:bodyPr rot="0" spcFirstLastPara="1" vertOverflow="ellipsis" vert="horz" wrap="square" anchor="ctr" anchorCtr="1"/>
        <a:lstStyle/>
        <a:p>
          <a:pPr>
            <a:defRPr sz="1800" b="1" i="0" u="none" strike="noStrike" kern="1200" spc="0" baseline="0">
              <a:ln>
                <a:noFill/>
              </a:ln>
              <a:solidFill>
                <a:schemeClr val="bg1">
                  <a:lumMod val="95000"/>
                </a:schemeClr>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5.1354309251818255E-2"/>
          <c:y val="0.8290183961427291"/>
          <c:w val="0.89729138149636345"/>
          <c:h val="0.14705421500423124"/>
        </c:manualLayout>
      </c:layout>
      <c:overlay val="0"/>
      <c:spPr>
        <a:noFill/>
        <a:ln>
          <a:noFill/>
        </a:ln>
        <a:effectLst/>
      </c:spPr>
      <c:txPr>
        <a:bodyPr rot="0" spcFirstLastPara="1" vertOverflow="ellipsis" vert="horz" wrap="square" anchor="ctr" anchorCtr="1"/>
        <a:lstStyle/>
        <a:p>
          <a:pPr>
            <a:defRPr sz="1400" b="0" i="0" u="none" strike="noStrike" kern="1200" baseline="0">
              <a:ln>
                <a:noFill/>
              </a:ln>
              <a:solidFill>
                <a:schemeClr val="bg1">
                  <a:lumMod val="95000"/>
                </a:schemeClr>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n>
            <a:noFill/>
          </a:ln>
          <a:solidFill>
            <a:schemeClr val="bg1">
              <a:lumMod val="95000"/>
            </a:schemeClr>
          </a:solidFill>
          <a:effectLst>
            <a:outerShdw blurRad="38100" dist="38100" dir="2700000" algn="tl">
              <a:srgbClr val="000000">
                <a:alpha val="43137"/>
              </a:srgbClr>
            </a:outerShdw>
          </a:effectLs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Represented Proportions of</a:t>
            </a:r>
          </a:p>
          <a:p>
            <a:pPr>
              <a:defRPr/>
            </a:pPr>
            <a:r>
              <a:rPr lang="en-US" dirty="0"/>
              <a:t>Traditional Vertebrate Classes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manualLayout>
          <c:layoutTarget val="inner"/>
          <c:xMode val="edge"/>
          <c:yMode val="edge"/>
          <c:x val="4.7263141572336798E-2"/>
          <c:y val="0.19772607296885431"/>
          <c:w val="0.91832470150410916"/>
          <c:h val="0.56435509815834817"/>
        </c:manualLayout>
      </c:layout>
      <c:ofPieChart>
        <c:ofPieType val="pie"/>
        <c:varyColors val="1"/>
        <c:ser>
          <c:idx val="0"/>
          <c:order val="0"/>
          <c:spPr>
            <a:ln>
              <a:solidFill>
                <a:schemeClr val="bg1"/>
              </a:solidFill>
            </a:ln>
          </c:spPr>
          <c:dPt>
            <c:idx val="0"/>
            <c:bubble3D val="0"/>
            <c:spPr>
              <a:solidFill>
                <a:srgbClr val="F99DF9"/>
              </a:solidFill>
              <a:ln w="19050">
                <a:solidFill>
                  <a:schemeClr val="bg1"/>
                </a:solidFill>
              </a:ln>
              <a:effectLst/>
            </c:spPr>
            <c:extLst>
              <c:ext xmlns:c16="http://schemas.microsoft.com/office/drawing/2014/chart" uri="{C3380CC4-5D6E-409C-BE32-E72D297353CC}">
                <c16:uniqueId val="{00000001-6D15-4CCF-9EA3-688370DA52AE}"/>
              </c:ext>
            </c:extLst>
          </c:dPt>
          <c:dPt>
            <c:idx val="1"/>
            <c:bubble3D val="0"/>
            <c:spPr>
              <a:solidFill>
                <a:schemeClr val="accent4"/>
              </a:solidFill>
              <a:ln w="19050">
                <a:solidFill>
                  <a:schemeClr val="bg1"/>
                </a:solidFill>
              </a:ln>
              <a:effectLst/>
            </c:spPr>
            <c:extLst>
              <c:ext xmlns:c16="http://schemas.microsoft.com/office/drawing/2014/chart" uri="{C3380CC4-5D6E-409C-BE32-E72D297353CC}">
                <c16:uniqueId val="{00000003-6D15-4CCF-9EA3-688370DA52AE}"/>
              </c:ext>
            </c:extLst>
          </c:dPt>
          <c:dPt>
            <c:idx val="2"/>
            <c:bubble3D val="0"/>
            <c:spPr>
              <a:solidFill>
                <a:schemeClr val="accent2"/>
              </a:solidFill>
              <a:ln w="19050">
                <a:solidFill>
                  <a:schemeClr val="bg1"/>
                </a:solidFill>
              </a:ln>
              <a:effectLst/>
            </c:spPr>
            <c:extLst>
              <c:ext xmlns:c16="http://schemas.microsoft.com/office/drawing/2014/chart" uri="{C3380CC4-5D6E-409C-BE32-E72D297353CC}">
                <c16:uniqueId val="{00000005-6D15-4CCF-9EA3-688370DA52AE}"/>
              </c:ext>
            </c:extLst>
          </c:dPt>
          <c:dPt>
            <c:idx val="3"/>
            <c:bubble3D val="0"/>
            <c:spPr>
              <a:solidFill>
                <a:schemeClr val="accent6"/>
              </a:solidFill>
              <a:ln w="19050">
                <a:solidFill>
                  <a:schemeClr val="bg1"/>
                </a:solidFill>
              </a:ln>
              <a:effectLst/>
            </c:spPr>
            <c:extLst>
              <c:ext xmlns:c16="http://schemas.microsoft.com/office/drawing/2014/chart" uri="{C3380CC4-5D6E-409C-BE32-E72D297353CC}">
                <c16:uniqueId val="{00000007-6D15-4CCF-9EA3-688370DA52AE}"/>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6D15-4CCF-9EA3-688370DA52AE}"/>
              </c:ext>
            </c:extLst>
          </c:dPt>
          <c:dPt>
            <c:idx val="5"/>
            <c:bubble3D val="0"/>
            <c:spPr>
              <a:solidFill>
                <a:schemeClr val="accent6"/>
              </a:solidFill>
              <a:ln w="19050">
                <a:solidFill>
                  <a:schemeClr val="bg1"/>
                </a:solidFill>
              </a:ln>
              <a:effectLst/>
            </c:spPr>
            <c:extLst>
              <c:ext xmlns:c16="http://schemas.microsoft.com/office/drawing/2014/chart" uri="{C3380CC4-5D6E-409C-BE32-E72D297353CC}">
                <c16:uniqueId val="{0000000B-6D15-4CCF-9EA3-688370DA52AE}"/>
              </c:ext>
            </c:extLst>
          </c:dPt>
          <c:dLbls>
            <c:dLbl>
              <c:idx val="1"/>
              <c:layout>
                <c:manualLayout>
                  <c:x val="-1.1501628159404559E-2"/>
                  <c:y val="-8.07424210732510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15-4CCF-9EA3-688370DA52AE}"/>
                </c:ext>
              </c:extLst>
            </c:dLbl>
            <c:dLbl>
              <c:idx val="5"/>
              <c:layout>
                <c:manualLayout>
                  <c:x val="9.4367343774228556E-3"/>
                  <c:y val="-1.046242160446485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15-4CCF-9EA3-688370DA52AE}"/>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70000"/>
                        </a:srgbClr>
                      </a:outerShdw>
                    </a:effectLs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'Collections Distributions'!$B$74:$B$78</c:f>
              <c:strCache>
                <c:ptCount val="5"/>
                <c:pt idx="0">
                  <c:v>Actinopterygii</c:v>
                </c:pt>
                <c:pt idx="1">
                  <c:v>Aves</c:v>
                </c:pt>
                <c:pt idx="2">
                  <c:v>Chondrichthyes</c:v>
                </c:pt>
                <c:pt idx="3">
                  <c:v>Reptilia</c:v>
                </c:pt>
                <c:pt idx="4">
                  <c:v>Undet.</c:v>
                </c:pt>
              </c:strCache>
            </c:strRef>
          </c:cat>
          <c:val>
            <c:numRef>
              <c:f>'Collections Distributions'!$C$74:$C$78</c:f>
              <c:numCache>
                <c:formatCode>General</c:formatCode>
                <c:ptCount val="5"/>
                <c:pt idx="0">
                  <c:v>506</c:v>
                </c:pt>
                <c:pt idx="1">
                  <c:v>1007</c:v>
                </c:pt>
                <c:pt idx="2">
                  <c:v>6178</c:v>
                </c:pt>
                <c:pt idx="3">
                  <c:v>471</c:v>
                </c:pt>
                <c:pt idx="4">
                  <c:v>23</c:v>
                </c:pt>
              </c:numCache>
            </c:numRef>
          </c:val>
          <c:extLst>
            <c:ext xmlns:c16="http://schemas.microsoft.com/office/drawing/2014/chart" uri="{C3380CC4-5D6E-409C-BE32-E72D297353CC}">
              <c16:uniqueId val="{0000000C-6D15-4CCF-9EA3-688370DA52AE}"/>
            </c:ext>
          </c:extLst>
        </c:ser>
        <c:dLbls>
          <c:dLblPos val="bestFit"/>
          <c:showLegendKey val="0"/>
          <c:showVal val="1"/>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manualLayout>
          <c:xMode val="edge"/>
          <c:yMode val="edge"/>
          <c:x val="0.12246022639168863"/>
          <c:y val="0.79222734622190794"/>
          <c:w val="0.79052674833307501"/>
          <c:h val="0.1945960617137620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CE3CA-79CB-483A-8EE1-5253BABA5D43}" type="datetimeFigureOut">
              <a:rPr lang="en-CA" smtClean="0"/>
              <a:t>2024-04-14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4209C-5C2B-4099-9BBC-AA697C31D25A}" type="slidenum">
              <a:rPr lang="en-CA" smtClean="0"/>
              <a:t>‹#›</a:t>
            </a:fld>
            <a:endParaRPr lang="en-CA"/>
          </a:p>
        </p:txBody>
      </p:sp>
    </p:spTree>
    <p:extLst>
      <p:ext uri="{BB962C8B-B14F-4D97-AF65-F5344CB8AC3E}">
        <p14:creationId xmlns:p14="http://schemas.microsoft.com/office/powerpoint/2010/main" val="377169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a:t>
            </a:r>
            <a:r>
              <a:rPr lang="en-CA"/>
              <a:t>the most kind </a:t>
            </a:r>
            <a:r>
              <a:rPr lang="en-CA" dirty="0"/>
              <a:t>introduction</a:t>
            </a:r>
            <a:r>
              <a:rPr lang="en-CA"/>
              <a:t>. As mentioned, I </a:t>
            </a:r>
            <a:r>
              <a:rPr lang="en-CA" dirty="0"/>
              <a:t>will be presenting my research involving vertebrate biogeography of the Late Cretaceous Western Interior Seaway with insights from the Manitoba escarpment.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24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Mostly seeing how zonation appeared during transgressive phases of major marine cycles when more sediment is being deposited and burying vertebrate remains, and less so during regressive phases and lowstand events.</a:t>
            </a:r>
          </a:p>
          <a:p>
            <a:r>
              <a:rPr lang="en-CA" dirty="0"/>
              <a:t>Uneven sampling over geographic space, stratigraphic intervals, and of taxonomic groups and size classes.</a:t>
            </a:r>
          </a:p>
          <a:p>
            <a:r>
              <a:rPr lang="en-CA" dirty="0"/>
              <a:t>And build fossil collections more representative of WIS vertebrate communities.</a:t>
            </a:r>
          </a:p>
          <a:p>
            <a:r>
              <a:rPr lang="en-CA" dirty="0"/>
              <a:t>This study provides more resolved and better supported information on WIS vertebrate zonation than previously known, and also provides important information on existing biases.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2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46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lithostratigraphic scheme for the MB escarpment along with foraminiferal zones and subzones, which were originally used to determine the relative ages of these deposits. In 2016, the Manitoba Geological Survey published these U-Pb radiometric ages obtained through TIMS analyses of zircons sorted from bentonite beds sampled from the escarpment. My project considers these 9 Late Cretaceous lithostratigraphic members.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alluded to in the presented methods, community similarity values are calculated for both genera and species-level datasets. The first calculation is determining Sorensen’s Coefficient of Community (CC) and involves analysis of presence-absence data, so whether a genus or species is present in an assemblage or not. The Coefficient of Community is equal to double the amount of common genera or species, divided by the number of genera or species in assemblage 1 plus that of assemblage 2. For example, for the early Campanian community correlation of the Pembina Member assemblage of MB with the Sharon Springs Fm assemblage of Kansas involves six common genera, with 20 and 11 genera from each assemblage. With these values, the Coefficient of Community is 10% similarity. The other calculation employed is solving for Percent Similarity with the use of relative abundance data. This calculation is simply the sum of common genera with the lowest relative abundance between the two compared assemblages. Using the same example as for the Coefficient of Community example, the lowest relative abundances of the six common genera are added to equal a sum of 14.5% community similarity. Since relative abundances of genera are examined in the 1990 study and are generally recommended for biogeographic comparisons, I will now show you preliminary results using the last equation, calculation of Percent Similarity using relative abundance data of genera, for three of the nine time bins.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7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8,185 specimens were accounted for and in terms of distribution by lithostratigraphic member, the Belle Fourche is the most represented with 6,732 specimens, and the Odanah the least represented with only one known specimen.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terms of the traditional vertebrate classes represented in all Manitoba escarpment units combined, cartilaginous fish are most represented and marine reptiles the least represented. In terms of species known to date, a total of 75 vertebrate species were accounted for with cartilaginous fish the most diverse group and birds the least diverse group.</a:t>
            </a:r>
          </a:p>
          <a:p>
            <a:r>
              <a:rPr lang="en-CA" dirty="0"/>
              <a:t>Now what do the vertebrate diversity trends look like over time and how do they compare with other faunal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4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Cretaceous units of Manitoba were correlated with Western Interior Seaway transgressive-regressive megacycles by:</a:t>
            </a:r>
          </a:p>
          <a:p>
            <a:r>
              <a:rPr lang="en-US" dirty="0"/>
              <a:t>Age, grain size and lithology, total organic carbon content, as well as amounts of major and trace elements influenced by water depth, which include magnesium, aluminum, potassium, calcium, vanadium, and zinc.</a:t>
            </a:r>
          </a:p>
          <a:p>
            <a:r>
              <a:rPr lang="en-US" dirty="0"/>
              <a:t>Geochemical data available from three cores allowed for correlation of the Belle Fourche Member with the informal ‘Belle Fourche’ megacycle, the Favel Formation with the Greenhorn megacycle, and the Carlile Formation with the Niobrara megacycle. Correlations made with Pierre Shale Formation units mainly relied on absolute and relative age determinations. The Gammon Ferruginous and Pembina members were correlated with the Claggett megacycle, the Millwood Member with the Bearpaw megacycle, and the Odanah with the informal ‘Fox Hills’ megacycle.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BD424-682D-4384-99D3-A6238D6E741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3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D922-6D8B-4528-911D-73D4A1BCD9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CA6152A-1A05-4D93-B0BE-EA2D8E1B7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FF9A289-8E6E-436F-8558-998ADADC6E7A}"/>
              </a:ext>
            </a:extLst>
          </p:cNvPr>
          <p:cNvSpPr>
            <a:spLocks noGrp="1"/>
          </p:cNvSpPr>
          <p:nvPr>
            <p:ph type="dt" sz="half" idx="10"/>
          </p:nvPr>
        </p:nvSpPr>
        <p:spPr/>
        <p:txBody>
          <a:bodyPr/>
          <a:lstStyle/>
          <a:p>
            <a:fld id="{BB00D559-3A7F-434D-89FF-55F0732C86FD}" type="datetime1">
              <a:rPr lang="en-CA" smtClean="0"/>
              <a:t>2024-04-14</a:t>
            </a:fld>
            <a:endParaRPr lang="en-CA"/>
          </a:p>
        </p:txBody>
      </p:sp>
      <p:sp>
        <p:nvSpPr>
          <p:cNvPr id="5" name="Footer Placeholder 4">
            <a:extLst>
              <a:ext uri="{FF2B5EF4-FFF2-40B4-BE49-F238E27FC236}">
                <a16:creationId xmlns:a16="http://schemas.microsoft.com/office/drawing/2014/main" id="{B76929D6-6183-464A-8423-D31F792CFC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01F346-EF8F-4C83-B3BB-4712C7120A31}"/>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127387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366D-CD5A-4FE8-8988-CADD7754261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B58967A-7627-4E6C-A5C0-2EBC4D44A6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4D900D5-224D-4BA3-807D-6BCB6711D90F}"/>
              </a:ext>
            </a:extLst>
          </p:cNvPr>
          <p:cNvSpPr>
            <a:spLocks noGrp="1"/>
          </p:cNvSpPr>
          <p:nvPr>
            <p:ph type="dt" sz="half" idx="10"/>
          </p:nvPr>
        </p:nvSpPr>
        <p:spPr/>
        <p:txBody>
          <a:bodyPr/>
          <a:lstStyle/>
          <a:p>
            <a:fld id="{6AECB905-2024-4880-AA4E-4852184542AE}" type="datetime1">
              <a:rPr lang="en-CA" smtClean="0"/>
              <a:t>2024-04-14</a:t>
            </a:fld>
            <a:endParaRPr lang="en-CA"/>
          </a:p>
        </p:txBody>
      </p:sp>
      <p:sp>
        <p:nvSpPr>
          <p:cNvPr id="5" name="Footer Placeholder 4">
            <a:extLst>
              <a:ext uri="{FF2B5EF4-FFF2-40B4-BE49-F238E27FC236}">
                <a16:creationId xmlns:a16="http://schemas.microsoft.com/office/drawing/2014/main" id="{19C3FA47-960D-4F74-8B33-D5927566E3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5A2636-587D-4FA3-A595-7F4624B19E63}"/>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419147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5BA61A-64ED-43F4-8C11-110044B19E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0E948F2-F32F-40CA-AC78-E5FD4DAA32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B68FE86-3F49-4036-AC18-1F7D5C717C5B}"/>
              </a:ext>
            </a:extLst>
          </p:cNvPr>
          <p:cNvSpPr>
            <a:spLocks noGrp="1"/>
          </p:cNvSpPr>
          <p:nvPr>
            <p:ph type="dt" sz="half" idx="10"/>
          </p:nvPr>
        </p:nvSpPr>
        <p:spPr/>
        <p:txBody>
          <a:bodyPr/>
          <a:lstStyle/>
          <a:p>
            <a:fld id="{450B62AC-88B8-44F5-A2C0-7941391833BA}" type="datetime1">
              <a:rPr lang="en-CA" smtClean="0"/>
              <a:t>2024-04-14</a:t>
            </a:fld>
            <a:endParaRPr lang="en-CA"/>
          </a:p>
        </p:txBody>
      </p:sp>
      <p:sp>
        <p:nvSpPr>
          <p:cNvPr id="5" name="Footer Placeholder 4">
            <a:extLst>
              <a:ext uri="{FF2B5EF4-FFF2-40B4-BE49-F238E27FC236}">
                <a16:creationId xmlns:a16="http://schemas.microsoft.com/office/drawing/2014/main" id="{197C99BF-7A16-4FB7-A068-425912D14E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CBEAE15-29C3-4995-AD3A-C769CCA9E08A}"/>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117484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CCBF-C823-413A-A519-52E19464E2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FFCCB31-6833-4CFD-88D0-F0B0BC4CB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BCB81B-350E-44E5-AE19-46AC865E8FE2}"/>
              </a:ext>
            </a:extLst>
          </p:cNvPr>
          <p:cNvSpPr>
            <a:spLocks noGrp="1"/>
          </p:cNvSpPr>
          <p:nvPr>
            <p:ph type="dt" sz="half" idx="10"/>
          </p:nvPr>
        </p:nvSpPr>
        <p:spPr/>
        <p:txBody>
          <a:bodyPr/>
          <a:lstStyle/>
          <a:p>
            <a:fld id="{5C4F6F88-F139-45F5-8517-4C4E2420213A}" type="datetime1">
              <a:rPr lang="en-CA" smtClean="0"/>
              <a:t>2024-04-14</a:t>
            </a:fld>
            <a:endParaRPr lang="en-CA"/>
          </a:p>
        </p:txBody>
      </p:sp>
      <p:sp>
        <p:nvSpPr>
          <p:cNvPr id="5" name="Footer Placeholder 4">
            <a:extLst>
              <a:ext uri="{FF2B5EF4-FFF2-40B4-BE49-F238E27FC236}">
                <a16:creationId xmlns:a16="http://schemas.microsoft.com/office/drawing/2014/main" id="{FC5CCC9F-275C-465C-8145-D80E618B40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0FBCDE6-D1ED-46A3-B7C4-68823DD983A3}"/>
              </a:ext>
            </a:extLst>
          </p:cNvPr>
          <p:cNvSpPr>
            <a:spLocks noGrp="1"/>
          </p:cNvSpPr>
          <p:nvPr>
            <p:ph type="sldNum" sz="quarter" idx="12"/>
          </p:nvPr>
        </p:nvSpPr>
        <p:spPr>
          <a:xfrm>
            <a:off x="9278816" y="6355862"/>
            <a:ext cx="2743200" cy="365125"/>
          </a:xfrm>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24793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5E61-0E6C-446F-8F5A-3FFC9D5030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FA91711-99A0-4391-8D67-A1E4E3F3B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A8EF5-9C9A-4318-9498-954284F5CC2D}"/>
              </a:ext>
            </a:extLst>
          </p:cNvPr>
          <p:cNvSpPr>
            <a:spLocks noGrp="1"/>
          </p:cNvSpPr>
          <p:nvPr>
            <p:ph type="dt" sz="half" idx="10"/>
          </p:nvPr>
        </p:nvSpPr>
        <p:spPr/>
        <p:txBody>
          <a:bodyPr/>
          <a:lstStyle/>
          <a:p>
            <a:fld id="{CC0E5ACB-15AC-4F1C-B7A2-C206804D8842}" type="datetime1">
              <a:rPr lang="en-CA" smtClean="0"/>
              <a:t>2024-04-14</a:t>
            </a:fld>
            <a:endParaRPr lang="en-CA"/>
          </a:p>
        </p:txBody>
      </p:sp>
      <p:sp>
        <p:nvSpPr>
          <p:cNvPr id="5" name="Footer Placeholder 4">
            <a:extLst>
              <a:ext uri="{FF2B5EF4-FFF2-40B4-BE49-F238E27FC236}">
                <a16:creationId xmlns:a16="http://schemas.microsoft.com/office/drawing/2014/main" id="{BA6D61C1-02B6-4A03-87A8-957660F389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308F9FF-0602-45D6-BFF6-7F0E180EA1CF}"/>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412883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A65C-1656-407B-BBD9-C89259DDD9B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89736AD-9848-41FA-9D30-086BCC461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936989C-33C5-4B0D-8982-B22596D73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8FE1C0E-6B9F-4603-B842-5714E87FF17C}"/>
              </a:ext>
            </a:extLst>
          </p:cNvPr>
          <p:cNvSpPr>
            <a:spLocks noGrp="1"/>
          </p:cNvSpPr>
          <p:nvPr>
            <p:ph type="dt" sz="half" idx="10"/>
          </p:nvPr>
        </p:nvSpPr>
        <p:spPr/>
        <p:txBody>
          <a:bodyPr/>
          <a:lstStyle/>
          <a:p>
            <a:fld id="{7ADF79E2-518D-48BE-8C58-5D3EA4EFF129}" type="datetime1">
              <a:rPr lang="en-CA" smtClean="0"/>
              <a:t>2024-04-14</a:t>
            </a:fld>
            <a:endParaRPr lang="en-CA"/>
          </a:p>
        </p:txBody>
      </p:sp>
      <p:sp>
        <p:nvSpPr>
          <p:cNvPr id="6" name="Footer Placeholder 5">
            <a:extLst>
              <a:ext uri="{FF2B5EF4-FFF2-40B4-BE49-F238E27FC236}">
                <a16:creationId xmlns:a16="http://schemas.microsoft.com/office/drawing/2014/main" id="{4D5F5D22-F954-4037-BD7B-5DCED6DBA2B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804B95D-E411-44E5-BEA1-2565268FF08C}"/>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180061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118F-E1F6-496C-BA91-752F1B0F4AF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00A9C3D-AFD3-464B-950F-9879BA06A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5340ED-91EA-40A4-895B-ABB2493CF1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515F709-E45E-4BA8-9746-8D046337B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C730E-F32D-4293-88C7-38830E48D2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C5DD6FD-0C8E-463D-A5C0-06EA2CEE72A6}"/>
              </a:ext>
            </a:extLst>
          </p:cNvPr>
          <p:cNvSpPr>
            <a:spLocks noGrp="1"/>
          </p:cNvSpPr>
          <p:nvPr>
            <p:ph type="dt" sz="half" idx="10"/>
          </p:nvPr>
        </p:nvSpPr>
        <p:spPr/>
        <p:txBody>
          <a:bodyPr/>
          <a:lstStyle/>
          <a:p>
            <a:fld id="{1A1D6470-29FC-4B4A-972D-C9D8D64E1CA9}" type="datetime1">
              <a:rPr lang="en-CA" smtClean="0"/>
              <a:t>2024-04-14</a:t>
            </a:fld>
            <a:endParaRPr lang="en-CA"/>
          </a:p>
        </p:txBody>
      </p:sp>
      <p:sp>
        <p:nvSpPr>
          <p:cNvPr id="8" name="Footer Placeholder 7">
            <a:extLst>
              <a:ext uri="{FF2B5EF4-FFF2-40B4-BE49-F238E27FC236}">
                <a16:creationId xmlns:a16="http://schemas.microsoft.com/office/drawing/2014/main" id="{79FBBD02-1912-44A0-BF41-A69E3D20478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BCE1ED2-3269-4774-B373-D9338990001D}"/>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40642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326A-70E1-4378-8362-30ED5E75F80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24E6E1-B051-4FED-A018-FC62E1A33333}"/>
              </a:ext>
            </a:extLst>
          </p:cNvPr>
          <p:cNvSpPr>
            <a:spLocks noGrp="1"/>
          </p:cNvSpPr>
          <p:nvPr>
            <p:ph type="dt" sz="half" idx="10"/>
          </p:nvPr>
        </p:nvSpPr>
        <p:spPr/>
        <p:txBody>
          <a:bodyPr/>
          <a:lstStyle/>
          <a:p>
            <a:fld id="{9799FA82-E244-41EF-9706-8329003CBB4F}" type="datetime1">
              <a:rPr lang="en-CA" smtClean="0"/>
              <a:t>2024-04-14</a:t>
            </a:fld>
            <a:endParaRPr lang="en-CA"/>
          </a:p>
        </p:txBody>
      </p:sp>
      <p:sp>
        <p:nvSpPr>
          <p:cNvPr id="4" name="Footer Placeholder 3">
            <a:extLst>
              <a:ext uri="{FF2B5EF4-FFF2-40B4-BE49-F238E27FC236}">
                <a16:creationId xmlns:a16="http://schemas.microsoft.com/office/drawing/2014/main" id="{EFF0744B-C3DA-4C5D-AB96-59B241F3BEB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936E1B4-ABA8-4399-8547-9F5B66326195}"/>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46018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CE78D-0452-4044-BEC7-5015340B88B2}"/>
              </a:ext>
            </a:extLst>
          </p:cNvPr>
          <p:cNvSpPr>
            <a:spLocks noGrp="1"/>
          </p:cNvSpPr>
          <p:nvPr>
            <p:ph type="dt" sz="half" idx="10"/>
          </p:nvPr>
        </p:nvSpPr>
        <p:spPr/>
        <p:txBody>
          <a:bodyPr/>
          <a:lstStyle/>
          <a:p>
            <a:fld id="{FA47BCCF-BFCC-4364-B6AF-0D708D13DA11}" type="datetime1">
              <a:rPr lang="en-CA" smtClean="0"/>
              <a:t>2024-04-14</a:t>
            </a:fld>
            <a:endParaRPr lang="en-CA"/>
          </a:p>
        </p:txBody>
      </p:sp>
      <p:sp>
        <p:nvSpPr>
          <p:cNvPr id="3" name="Footer Placeholder 2">
            <a:extLst>
              <a:ext uri="{FF2B5EF4-FFF2-40B4-BE49-F238E27FC236}">
                <a16:creationId xmlns:a16="http://schemas.microsoft.com/office/drawing/2014/main" id="{A10B028A-88BC-4BC2-B724-AA90A675048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3C48FC5-706C-4E75-9947-8E1DFC620D34}"/>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270615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4DCC-8099-4B9B-9CBE-E45179B2D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7576536-3A5B-44EE-A992-0F50D723F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0F503C6-92FD-4C6D-AFA7-14AB23B15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01635-CECC-4E12-8789-339176FF2E2D}"/>
              </a:ext>
            </a:extLst>
          </p:cNvPr>
          <p:cNvSpPr>
            <a:spLocks noGrp="1"/>
          </p:cNvSpPr>
          <p:nvPr>
            <p:ph type="dt" sz="half" idx="10"/>
          </p:nvPr>
        </p:nvSpPr>
        <p:spPr/>
        <p:txBody>
          <a:bodyPr/>
          <a:lstStyle/>
          <a:p>
            <a:fld id="{3A17BFBF-75FB-430C-B6F5-8202119E27E0}" type="datetime1">
              <a:rPr lang="en-CA" smtClean="0"/>
              <a:t>2024-04-14</a:t>
            </a:fld>
            <a:endParaRPr lang="en-CA"/>
          </a:p>
        </p:txBody>
      </p:sp>
      <p:sp>
        <p:nvSpPr>
          <p:cNvPr id="6" name="Footer Placeholder 5">
            <a:extLst>
              <a:ext uri="{FF2B5EF4-FFF2-40B4-BE49-F238E27FC236}">
                <a16:creationId xmlns:a16="http://schemas.microsoft.com/office/drawing/2014/main" id="{23F3743B-7D06-4C5D-99CB-FDE962FDF0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D916E7A-AD17-45B7-93C1-7A52112B8A83}"/>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3595492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85E5-FBBD-4D96-ADEB-D0ED7DA3E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9E27732-3734-4ECB-B5FC-A0AFC47FF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F9AAF4A-A0F7-4B7D-BC0B-3C3C57B10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049F2-0BF4-4A6D-B572-E6FD596CD06E}"/>
              </a:ext>
            </a:extLst>
          </p:cNvPr>
          <p:cNvSpPr>
            <a:spLocks noGrp="1"/>
          </p:cNvSpPr>
          <p:nvPr>
            <p:ph type="dt" sz="half" idx="10"/>
          </p:nvPr>
        </p:nvSpPr>
        <p:spPr/>
        <p:txBody>
          <a:bodyPr/>
          <a:lstStyle/>
          <a:p>
            <a:fld id="{F3955611-9E62-4F98-9DC8-D3AB50AEA442}" type="datetime1">
              <a:rPr lang="en-CA" smtClean="0"/>
              <a:t>2024-04-14</a:t>
            </a:fld>
            <a:endParaRPr lang="en-CA"/>
          </a:p>
        </p:txBody>
      </p:sp>
      <p:sp>
        <p:nvSpPr>
          <p:cNvPr id="6" name="Footer Placeholder 5">
            <a:extLst>
              <a:ext uri="{FF2B5EF4-FFF2-40B4-BE49-F238E27FC236}">
                <a16:creationId xmlns:a16="http://schemas.microsoft.com/office/drawing/2014/main" id="{762B15D2-B88E-4D96-BAD0-9F8CEC4D63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F798351-3FAA-441D-9135-98E13767085F}"/>
              </a:ext>
            </a:extLst>
          </p:cNvPr>
          <p:cNvSpPr>
            <a:spLocks noGrp="1"/>
          </p:cNvSpPr>
          <p:nvPr>
            <p:ph type="sldNum" sz="quarter" idx="12"/>
          </p:nvPr>
        </p:nvSpPr>
        <p:spPr/>
        <p:txBody>
          <a:bodyPr/>
          <a:lstStyle/>
          <a:p>
            <a:fld id="{87D99D12-AD4F-4001-876B-973DD7184D0A}" type="slidenum">
              <a:rPr lang="en-CA" smtClean="0"/>
              <a:t>‹#›</a:t>
            </a:fld>
            <a:endParaRPr lang="en-CA"/>
          </a:p>
        </p:txBody>
      </p:sp>
    </p:spTree>
    <p:extLst>
      <p:ext uri="{BB962C8B-B14F-4D97-AF65-F5344CB8AC3E}">
        <p14:creationId xmlns:p14="http://schemas.microsoft.com/office/powerpoint/2010/main" val="413710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91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336A78-FC71-469D-92F6-A55960B3D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537F41A-F753-4436-8679-FBEB35C75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5878ED5-F52A-458A-9459-3C48E5367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18E02-52A1-44DC-A94B-3B68F0C11CFE}" type="datetime1">
              <a:rPr lang="en-CA" smtClean="0"/>
              <a:t>2024-04-14</a:t>
            </a:fld>
            <a:endParaRPr lang="en-CA"/>
          </a:p>
        </p:txBody>
      </p:sp>
      <p:sp>
        <p:nvSpPr>
          <p:cNvPr id="5" name="Footer Placeholder 4">
            <a:extLst>
              <a:ext uri="{FF2B5EF4-FFF2-40B4-BE49-F238E27FC236}">
                <a16:creationId xmlns:a16="http://schemas.microsoft.com/office/drawing/2014/main" id="{75B4BB2F-1D22-4868-AD66-960BB91D7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3EFA830-8B78-494C-BA5D-4495E81AA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99D12-AD4F-4001-876B-973DD7184D0A}" type="slidenum">
              <a:rPr lang="en-CA" smtClean="0"/>
              <a:t>‹#›</a:t>
            </a:fld>
            <a:endParaRPr lang="en-CA"/>
          </a:p>
        </p:txBody>
      </p:sp>
    </p:spTree>
    <p:extLst>
      <p:ext uri="{BB962C8B-B14F-4D97-AF65-F5344CB8AC3E}">
        <p14:creationId xmlns:p14="http://schemas.microsoft.com/office/powerpoint/2010/main" val="350242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19.png"/><Relationship Id="rId4" Type="http://schemas.openxmlformats.org/officeDocument/2006/relationships/chart" Target="../charts/chart2.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F484-268F-4143-90C9-ECA2B68AF7AC}"/>
              </a:ext>
            </a:extLst>
          </p:cNvPr>
          <p:cNvSpPr>
            <a:spLocks noGrp="1"/>
          </p:cNvSpPr>
          <p:nvPr>
            <p:ph type="ctrTitle"/>
          </p:nvPr>
        </p:nvSpPr>
        <p:spPr>
          <a:xfrm>
            <a:off x="147531" y="2433784"/>
            <a:ext cx="11896927" cy="2324018"/>
          </a:xfrm>
        </p:spPr>
        <p:txBody>
          <a:bodyPr>
            <a:noAutofit/>
          </a:bodyPr>
          <a:lstStyle/>
          <a:p>
            <a:br>
              <a:rPr lang="en-CA" sz="3600" b="1" dirty="0">
                <a:solidFill>
                  <a:schemeClr val="bg1">
                    <a:lumMod val="95000"/>
                  </a:schemeClr>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br>
            <a:r>
              <a:rPr lang="en-CA" sz="3600" b="1" dirty="0">
                <a:solidFill>
                  <a:schemeClr val="bg1">
                    <a:lumMod val="95000"/>
                  </a:schemeClr>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t>Vertebrate Biogeography of the Late Cretaceous (Cenomanian-Maastrichtian) Western Interior Seaway of North America</a:t>
            </a:r>
            <a:br>
              <a:rPr lang="en-CA" sz="4000" b="1" dirty="0">
                <a:solidFill>
                  <a:schemeClr val="bg1">
                    <a:lumMod val="95000"/>
                  </a:schemeClr>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br>
            <a:r>
              <a:rPr lang="en-CA" sz="3200" b="1" dirty="0">
                <a:solidFill>
                  <a:schemeClr val="bg1">
                    <a:lumMod val="95000"/>
                  </a:schemeClr>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t>by Percent Community Similarity with the Faunal Assemblages of South-Central Canada</a:t>
            </a:r>
            <a:endParaRPr lang="en-CA" sz="3600" b="1" dirty="0">
              <a:solidFill>
                <a:schemeClr val="bg1">
                  <a:lumMod val="95000"/>
                </a:schemeClr>
              </a:solidFill>
              <a:effectLst>
                <a:outerShdw blurRad="38100" dist="38100" dir="2700000" algn="tl">
                  <a:srgbClr val="000000">
                    <a:alpha val="43137"/>
                  </a:srgbClr>
                </a:outerShdw>
              </a:effectLst>
              <a:latin typeface="Bierstadt" panose="020B0004020202020204" pitchFamily="34" charset="0"/>
            </a:endParaRPr>
          </a:p>
        </p:txBody>
      </p:sp>
      <p:sp>
        <p:nvSpPr>
          <p:cNvPr id="3" name="Subtitle 2">
            <a:extLst>
              <a:ext uri="{FF2B5EF4-FFF2-40B4-BE49-F238E27FC236}">
                <a16:creationId xmlns:a16="http://schemas.microsoft.com/office/drawing/2014/main" id="{14D82D62-D2AF-4CBD-96D1-89084091EDC6}"/>
              </a:ext>
            </a:extLst>
          </p:cNvPr>
          <p:cNvSpPr>
            <a:spLocks noGrp="1"/>
          </p:cNvSpPr>
          <p:nvPr>
            <p:ph type="subTitle" idx="1"/>
          </p:nvPr>
        </p:nvSpPr>
        <p:spPr>
          <a:xfrm>
            <a:off x="1523994" y="4866658"/>
            <a:ext cx="9144000" cy="804136"/>
          </a:xfrm>
        </p:spPr>
        <p:txBody>
          <a:bodyPr>
            <a:normAutofit/>
          </a:bodyPr>
          <a:lstStyle/>
          <a:p>
            <a:r>
              <a:rPr lang="en-CA" sz="2800" b="1" dirty="0">
                <a:solidFill>
                  <a:schemeClr val="bg1">
                    <a:lumMod val="95000"/>
                  </a:schemeClr>
                </a:solidFill>
                <a:effectLst>
                  <a:outerShdw blurRad="38100" dist="38100" dir="2700000" algn="tl">
                    <a:srgbClr val="000000">
                      <a:alpha val="43137"/>
                    </a:srgbClr>
                  </a:outerShdw>
                </a:effectLst>
              </a:rPr>
              <a:t>Aaron Kilmury MSc</a:t>
            </a:r>
          </a:p>
        </p:txBody>
      </p:sp>
      <p:pic>
        <p:nvPicPr>
          <p:cNvPr id="4" name="Picture 3">
            <a:extLst>
              <a:ext uri="{FF2B5EF4-FFF2-40B4-BE49-F238E27FC236}">
                <a16:creationId xmlns:a16="http://schemas.microsoft.com/office/drawing/2014/main" id="{D2C2E2FA-8E8C-41CA-A503-AC5F88510988}"/>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7097" t="32460" r="25849" b="15569"/>
          <a:stretch/>
        </p:blipFill>
        <p:spPr bwMode="auto">
          <a:xfrm>
            <a:off x="373031" y="4835292"/>
            <a:ext cx="1975673" cy="1823698"/>
          </a:xfrm>
          <a:prstGeom prst="rect">
            <a:avLst/>
          </a:prstGeom>
          <a:ln w="19050">
            <a:solidFill>
              <a:schemeClr val="tx1"/>
            </a:solid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8" name="Picture 7" descr="A picture containing drawing&#10;&#10;Description automatically generated">
            <a:extLst>
              <a:ext uri="{FF2B5EF4-FFF2-40B4-BE49-F238E27FC236}">
                <a16:creationId xmlns:a16="http://schemas.microsoft.com/office/drawing/2014/main" id="{771E4614-A95A-4053-B953-6F9399C53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0396" y="4835292"/>
            <a:ext cx="1998573" cy="1823698"/>
          </a:xfrm>
          <a:prstGeom prst="rect">
            <a:avLst/>
          </a:prstGeom>
          <a:ln w="19050">
            <a:solidFill>
              <a:schemeClr val="tx1"/>
            </a:solidFill>
          </a:ln>
          <a:effectLst>
            <a:outerShdw blurRad="50800" dist="38100" dir="2700000" algn="tl" rotWithShape="0">
              <a:prstClr val="black">
                <a:alpha val="40000"/>
              </a:prstClr>
            </a:outerShdw>
          </a:effectLst>
        </p:spPr>
      </p:pic>
      <p:pic>
        <p:nvPicPr>
          <p:cNvPr id="10" name="Picture 9" descr="A blue and white logo&#10;&#10;Description automatically generated">
            <a:extLst>
              <a:ext uri="{FF2B5EF4-FFF2-40B4-BE49-F238E27FC236}">
                <a16:creationId xmlns:a16="http://schemas.microsoft.com/office/drawing/2014/main" id="{2FEC2185-C020-EB6B-8659-08D0C66DB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08" y="198492"/>
            <a:ext cx="3152775" cy="1447800"/>
          </a:xfrm>
          <a:prstGeom prst="rect">
            <a:avLst/>
          </a:prstGeom>
          <a:ln w="19050">
            <a:solidFill>
              <a:schemeClr val="tx1"/>
            </a:solidFill>
          </a:ln>
          <a:effectLst>
            <a:outerShdw blurRad="50800" dist="38100" dir="16200000" rotWithShape="0">
              <a:prstClr val="black">
                <a:alpha val="40000"/>
              </a:prstClr>
            </a:outerShdw>
          </a:effectLst>
        </p:spPr>
      </p:pic>
      <p:sp>
        <p:nvSpPr>
          <p:cNvPr id="5" name="Title 1">
            <a:extLst>
              <a:ext uri="{FF2B5EF4-FFF2-40B4-BE49-F238E27FC236}">
                <a16:creationId xmlns:a16="http://schemas.microsoft.com/office/drawing/2014/main" id="{7B8D9E56-9844-87F9-A567-98D433C7AF60}"/>
              </a:ext>
            </a:extLst>
          </p:cNvPr>
          <p:cNvSpPr txBox="1">
            <a:spLocks/>
          </p:cNvSpPr>
          <p:nvPr/>
        </p:nvSpPr>
        <p:spPr>
          <a:xfrm>
            <a:off x="147531" y="1646292"/>
            <a:ext cx="11896927" cy="7249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CA" sz="3600" b="1" dirty="0">
                <a:solidFill>
                  <a:schemeClr val="accent4"/>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br>
            <a:r>
              <a:rPr lang="en-CA" sz="3600" b="1" dirty="0">
                <a:solidFill>
                  <a:schemeClr val="accent4"/>
                </a:solidFill>
                <a:effectLst>
                  <a:outerShdw blurRad="38100" dist="38100" dir="2700000" algn="tl">
                    <a:srgbClr val="000000">
                      <a:alpha val="43137"/>
                    </a:srgbClr>
                  </a:outerShdw>
                </a:effectLst>
                <a:latin typeface="Bierstadt" panose="020B0004020202020204" pitchFamily="34" charset="0"/>
                <a:ea typeface="Calibri" panose="020F0502020204030204" pitchFamily="34" charset="0"/>
                <a:cs typeface="Arial" panose="020B0604020202020204" pitchFamily="34" charset="0"/>
              </a:rPr>
              <a:t>Supplementary Slides</a:t>
            </a:r>
            <a:endParaRPr lang="en-CA" sz="3600" b="1" dirty="0">
              <a:solidFill>
                <a:schemeClr val="accent4"/>
              </a:solidFill>
              <a:effectLst>
                <a:outerShdw blurRad="38100" dist="38100" dir="2700000" algn="tl">
                  <a:srgbClr val="000000">
                    <a:alpha val="43137"/>
                  </a:srgbClr>
                </a:outerShdw>
              </a:effectLst>
              <a:latin typeface="Bierstadt" panose="020B0004020202020204" pitchFamily="34" charset="0"/>
            </a:endParaRPr>
          </a:p>
        </p:txBody>
      </p:sp>
      <p:pic>
        <p:nvPicPr>
          <p:cNvPr id="6" name="Picture 5" descr="A qr code on a white background&#10;&#10;Description automatically generated">
            <a:extLst>
              <a:ext uri="{FF2B5EF4-FFF2-40B4-BE49-F238E27FC236}">
                <a16:creationId xmlns:a16="http://schemas.microsoft.com/office/drawing/2014/main" id="{48755A96-D691-12FC-2814-7A81919B4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7883" y="5422563"/>
            <a:ext cx="1333333" cy="1333333"/>
          </a:xfrm>
          <a:prstGeom prst="rect">
            <a:avLst/>
          </a:prstGeom>
        </p:spPr>
      </p:pic>
      <p:pic>
        <p:nvPicPr>
          <p:cNvPr id="7" name="Picture 6" descr="A yellow sign with blue circle and a camera&#10;&#10;Description automatically generated">
            <a:extLst>
              <a:ext uri="{FF2B5EF4-FFF2-40B4-BE49-F238E27FC236}">
                <a16:creationId xmlns:a16="http://schemas.microsoft.com/office/drawing/2014/main" id="{F6537BAA-3887-3438-8D45-196382F75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994" y="147938"/>
            <a:ext cx="1332542" cy="1864703"/>
          </a:xfrm>
          <a:prstGeom prst="rect">
            <a:avLst/>
          </a:prstGeom>
          <a:ln>
            <a:solidFill>
              <a:schemeClr val="tx1"/>
            </a:solidFill>
          </a:ln>
        </p:spPr>
      </p:pic>
    </p:spTree>
    <p:extLst>
      <p:ext uri="{BB962C8B-B14F-4D97-AF65-F5344CB8AC3E}">
        <p14:creationId xmlns:p14="http://schemas.microsoft.com/office/powerpoint/2010/main" val="369798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D7D3B9-01BD-45CA-9DAC-1F01D533EAEE}"/>
              </a:ext>
            </a:extLst>
          </p:cNvPr>
          <p:cNvSpPr/>
          <p:nvPr/>
        </p:nvSpPr>
        <p:spPr>
          <a:xfrm>
            <a:off x="4647111" y="2562234"/>
            <a:ext cx="2820489" cy="6079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CA" sz="2000" b="1" i="0" u="none" strike="noStrike" kern="1200" cap="none" spc="0" normalizeH="0" baseline="0" noProof="0" dirty="0">
                <a:ln>
                  <a:noFill/>
                </a:ln>
                <a:solidFill>
                  <a:prstClr val="white">
                    <a:lumMod val="95000"/>
                  </a:prstClr>
                </a:solidFill>
                <a:effectLst>
                  <a:outerShdw blurRad="38100" dist="50800" dir="2700000" algn="tl">
                    <a:srgbClr val="000000">
                      <a:alpha val="65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Lithostratigraphic Member</a:t>
            </a:r>
            <a:endParaRPr kumimoji="0" lang="en-US" sz="2000" b="0" i="0" u="none" strike="noStrike" kern="1200" cap="none" spc="0" normalizeH="0" baseline="0" noProof="0" dirty="0">
              <a:ln>
                <a:noFill/>
              </a:ln>
              <a:solidFill>
                <a:prstClr val="white">
                  <a:lumMod val="95000"/>
                </a:prstClr>
              </a:solidFill>
              <a:effectLst>
                <a:outerShdw blurRad="38100" dist="50800" dir="2700000" algn="tl">
                  <a:srgbClr val="000000">
                    <a:alpha val="65000"/>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CD14EA8-66B0-4ACA-9A0D-63337689F32C}"/>
              </a:ext>
            </a:extLst>
          </p:cNvPr>
          <p:cNvSpPr>
            <a:spLocks noGrp="1"/>
          </p:cNvSpPr>
          <p:nvPr>
            <p:ph type="title"/>
          </p:nvPr>
        </p:nvSpPr>
        <p:spPr>
          <a:xfrm>
            <a:off x="432392" y="261441"/>
            <a:ext cx="5957775" cy="1154196"/>
          </a:xfrm>
        </p:spPr>
        <p:txBody>
          <a:bodyPr>
            <a:normAutofit/>
          </a:bodyPr>
          <a:lstStyle/>
          <a:p>
            <a:r>
              <a:rPr lang="en-CA" b="1" dirty="0">
                <a:solidFill>
                  <a:schemeClr val="bg1">
                    <a:lumMod val="95000"/>
                  </a:schemeClr>
                </a:solidFill>
                <a:effectLst>
                  <a:outerShdw blurRad="38100" dist="38100" dir="2700000" algn="tl">
                    <a:srgbClr val="000000">
                      <a:alpha val="43137"/>
                    </a:srgbClr>
                  </a:outerShdw>
                </a:effectLst>
              </a:rPr>
              <a:t>Museum Survey Results</a:t>
            </a:r>
            <a:endParaRPr lang="en-US" dirty="0"/>
          </a:p>
        </p:txBody>
      </p:sp>
      <p:sp>
        <p:nvSpPr>
          <p:cNvPr id="3" name="Content Placeholder 2">
            <a:extLst>
              <a:ext uri="{FF2B5EF4-FFF2-40B4-BE49-F238E27FC236}">
                <a16:creationId xmlns:a16="http://schemas.microsoft.com/office/drawing/2014/main" id="{B872E0E4-D9B2-4050-8101-535B3D73D64A}"/>
              </a:ext>
            </a:extLst>
          </p:cNvPr>
          <p:cNvSpPr>
            <a:spLocks noGrp="1"/>
          </p:cNvSpPr>
          <p:nvPr>
            <p:ph idx="1"/>
          </p:nvPr>
        </p:nvSpPr>
        <p:spPr>
          <a:xfrm>
            <a:off x="304801" y="1852612"/>
            <a:ext cx="3637381" cy="4645860"/>
          </a:xfrm>
        </p:spPr>
        <p:txBody>
          <a:bodyPr>
            <a:noAutofit/>
          </a:bodyPr>
          <a:lstStyle/>
          <a:p>
            <a:r>
              <a:rPr lang="en-US" b="1" dirty="0">
                <a:solidFill>
                  <a:schemeClr val="bg1">
                    <a:lumMod val="95000"/>
                  </a:schemeClr>
                </a:solidFill>
                <a:effectLst>
                  <a:outerShdw blurRad="38100" dist="38100" dir="2700000" algn="tl">
                    <a:srgbClr val="000000">
                      <a:alpha val="43137"/>
                    </a:srgbClr>
                  </a:outerShdw>
                </a:effectLst>
              </a:rPr>
              <a:t>Total of 8185 museum specimens accounted for</a:t>
            </a:r>
          </a:p>
          <a:p>
            <a:r>
              <a:rPr lang="en-US" b="1" dirty="0">
                <a:solidFill>
                  <a:schemeClr val="bg1">
                    <a:lumMod val="95000"/>
                  </a:schemeClr>
                </a:solidFill>
                <a:effectLst>
                  <a:outerShdw blurRad="38100" dist="38100" dir="2700000" algn="tl">
                    <a:srgbClr val="000000">
                      <a:alpha val="43137"/>
                    </a:srgbClr>
                  </a:outerShdw>
                </a:effectLst>
              </a:rPr>
              <a:t>Belle Fourche is the most represented member with 6732 specimens</a:t>
            </a:r>
          </a:p>
          <a:p>
            <a:r>
              <a:rPr lang="en-US" b="1" dirty="0">
                <a:solidFill>
                  <a:schemeClr val="bg1">
                    <a:lumMod val="95000"/>
                  </a:schemeClr>
                </a:solidFill>
                <a:effectLst>
                  <a:outerShdw blurRad="38100" dist="38100" dir="2700000" algn="tl">
                    <a:srgbClr val="000000">
                      <a:alpha val="43137"/>
                    </a:srgbClr>
                  </a:outerShdw>
                </a:effectLst>
              </a:rPr>
              <a:t>Odanah is the least represented member with 1 specimen</a:t>
            </a:r>
          </a:p>
          <a:p>
            <a:pPr marL="0" indent="0">
              <a:buNone/>
            </a:pPr>
            <a:endParaRPr lang="en-US" b="1" dirty="0">
              <a:solidFill>
                <a:schemeClr val="bg1">
                  <a:lumMod val="95000"/>
                </a:schemeClr>
              </a:solidFill>
              <a:effectLst>
                <a:outerShdw blurRad="38100" dist="38100" dir="2700000" algn="tl">
                  <a:srgbClr val="000000">
                    <a:alpha val="43137"/>
                  </a:srgbClr>
                </a:outerShdw>
              </a:effectLst>
            </a:endParaRPr>
          </a:p>
        </p:txBody>
      </p:sp>
      <p:graphicFrame>
        <p:nvGraphicFramePr>
          <p:cNvPr id="6" name="Chart 5">
            <a:extLst>
              <a:ext uri="{FF2B5EF4-FFF2-40B4-BE49-F238E27FC236}">
                <a16:creationId xmlns:a16="http://schemas.microsoft.com/office/drawing/2014/main" id="{4A07C02A-B514-46C0-BA9B-E408402BB83A}"/>
              </a:ext>
            </a:extLst>
          </p:cNvPr>
          <p:cNvGraphicFramePr>
            <a:graphicFrameLocks/>
          </p:cNvGraphicFramePr>
          <p:nvPr/>
        </p:nvGraphicFramePr>
        <p:xfrm>
          <a:off x="7238455" y="269040"/>
          <a:ext cx="4953546" cy="6588960"/>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5FF96B89-3308-49B9-A2BF-CA58E25A6CC3}"/>
              </a:ext>
            </a:extLst>
          </p:cNvPr>
          <p:cNvSpPr/>
          <p:nvPr/>
        </p:nvSpPr>
        <p:spPr>
          <a:xfrm>
            <a:off x="4637585" y="6172200"/>
            <a:ext cx="2820489" cy="3691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Belle Fourche</a:t>
            </a:r>
          </a:p>
        </p:txBody>
      </p:sp>
      <p:sp>
        <p:nvSpPr>
          <p:cNvPr id="12" name="Rectangle 11">
            <a:extLst>
              <a:ext uri="{FF2B5EF4-FFF2-40B4-BE49-F238E27FC236}">
                <a16:creationId xmlns:a16="http://schemas.microsoft.com/office/drawing/2014/main" id="{AD3F6C23-4ADF-48A2-8044-47E14BFF2391}"/>
              </a:ext>
            </a:extLst>
          </p:cNvPr>
          <p:cNvSpPr/>
          <p:nvPr/>
        </p:nvSpPr>
        <p:spPr>
          <a:xfrm>
            <a:off x="4647111" y="5810250"/>
            <a:ext cx="2820489" cy="35008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Keld</a:t>
            </a:r>
          </a:p>
        </p:txBody>
      </p:sp>
      <p:sp>
        <p:nvSpPr>
          <p:cNvPr id="13" name="Rectangle 12">
            <a:extLst>
              <a:ext uri="{FF2B5EF4-FFF2-40B4-BE49-F238E27FC236}">
                <a16:creationId xmlns:a16="http://schemas.microsoft.com/office/drawing/2014/main" id="{76CC6698-29E3-41EF-B3E4-5834C90E74AD}"/>
              </a:ext>
            </a:extLst>
          </p:cNvPr>
          <p:cNvSpPr/>
          <p:nvPr/>
        </p:nvSpPr>
        <p:spPr>
          <a:xfrm>
            <a:off x="4647111" y="5429250"/>
            <a:ext cx="2820489" cy="36195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Assiniboine</a:t>
            </a:r>
          </a:p>
        </p:txBody>
      </p:sp>
      <p:sp>
        <p:nvSpPr>
          <p:cNvPr id="14" name="Rectangle 13">
            <a:extLst>
              <a:ext uri="{FF2B5EF4-FFF2-40B4-BE49-F238E27FC236}">
                <a16:creationId xmlns:a16="http://schemas.microsoft.com/office/drawing/2014/main" id="{BCEF4683-386D-4A54-8E21-E711B17E3579}"/>
              </a:ext>
            </a:extLst>
          </p:cNvPr>
          <p:cNvSpPr/>
          <p:nvPr/>
        </p:nvSpPr>
        <p:spPr>
          <a:xfrm>
            <a:off x="4647111" y="5069640"/>
            <a:ext cx="2820489" cy="35008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Morden</a:t>
            </a:r>
          </a:p>
        </p:txBody>
      </p:sp>
      <p:sp>
        <p:nvSpPr>
          <p:cNvPr id="15" name="Rectangle 14">
            <a:extLst>
              <a:ext uri="{FF2B5EF4-FFF2-40B4-BE49-F238E27FC236}">
                <a16:creationId xmlns:a16="http://schemas.microsoft.com/office/drawing/2014/main" id="{62894796-FED6-4D91-B40B-0784D94F701C}"/>
              </a:ext>
            </a:extLst>
          </p:cNvPr>
          <p:cNvSpPr/>
          <p:nvPr/>
        </p:nvSpPr>
        <p:spPr>
          <a:xfrm>
            <a:off x="4637586" y="4688640"/>
            <a:ext cx="2820489" cy="3500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Boyne</a:t>
            </a:r>
          </a:p>
        </p:txBody>
      </p:sp>
      <p:sp>
        <p:nvSpPr>
          <p:cNvPr id="16" name="Rectangle 15">
            <a:extLst>
              <a:ext uri="{FF2B5EF4-FFF2-40B4-BE49-F238E27FC236}">
                <a16:creationId xmlns:a16="http://schemas.microsoft.com/office/drawing/2014/main" id="{48330B98-E102-45A0-A5F6-46CB3478D000}"/>
              </a:ext>
            </a:extLst>
          </p:cNvPr>
          <p:cNvSpPr/>
          <p:nvPr/>
        </p:nvSpPr>
        <p:spPr>
          <a:xfrm>
            <a:off x="4647111" y="4317165"/>
            <a:ext cx="2820489" cy="35008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Gammon Ferruginous</a:t>
            </a:r>
          </a:p>
        </p:txBody>
      </p:sp>
      <p:sp>
        <p:nvSpPr>
          <p:cNvPr id="17" name="Rectangle 16">
            <a:extLst>
              <a:ext uri="{FF2B5EF4-FFF2-40B4-BE49-F238E27FC236}">
                <a16:creationId xmlns:a16="http://schemas.microsoft.com/office/drawing/2014/main" id="{B3F4AE57-0D8A-4CEC-BE73-B701AC91B4A2}"/>
              </a:ext>
            </a:extLst>
          </p:cNvPr>
          <p:cNvSpPr/>
          <p:nvPr/>
        </p:nvSpPr>
        <p:spPr>
          <a:xfrm>
            <a:off x="4637586" y="3933825"/>
            <a:ext cx="2820489" cy="3500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Pembina</a:t>
            </a:r>
          </a:p>
        </p:txBody>
      </p:sp>
      <p:sp>
        <p:nvSpPr>
          <p:cNvPr id="18" name="Rectangle 17">
            <a:extLst>
              <a:ext uri="{FF2B5EF4-FFF2-40B4-BE49-F238E27FC236}">
                <a16:creationId xmlns:a16="http://schemas.microsoft.com/office/drawing/2014/main" id="{1EF8F83B-D1F8-4822-87FE-3859E5407CA8}"/>
              </a:ext>
            </a:extLst>
          </p:cNvPr>
          <p:cNvSpPr/>
          <p:nvPr/>
        </p:nvSpPr>
        <p:spPr>
          <a:xfrm>
            <a:off x="4637040" y="3564690"/>
            <a:ext cx="2820489" cy="350085"/>
          </a:xfrm>
          <a:prstGeom prst="rect">
            <a:avLst/>
          </a:prstGeom>
          <a:solidFill>
            <a:srgbClr val="A8288D"/>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Millwood</a:t>
            </a:r>
          </a:p>
        </p:txBody>
      </p:sp>
      <p:sp>
        <p:nvSpPr>
          <p:cNvPr id="19" name="Rectangle 18">
            <a:extLst>
              <a:ext uri="{FF2B5EF4-FFF2-40B4-BE49-F238E27FC236}">
                <a16:creationId xmlns:a16="http://schemas.microsoft.com/office/drawing/2014/main" id="{410DCE74-376D-462C-B9B5-A452B1DFB22A}"/>
              </a:ext>
            </a:extLst>
          </p:cNvPr>
          <p:cNvSpPr/>
          <p:nvPr/>
        </p:nvSpPr>
        <p:spPr>
          <a:xfrm>
            <a:off x="4647111" y="3194161"/>
            <a:ext cx="2820489" cy="350085"/>
          </a:xfrm>
          <a:prstGeom prst="rect">
            <a:avLst/>
          </a:prstGeom>
          <a:solidFill>
            <a:srgbClr val="F99DF9"/>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50800" dir="2700000" algn="tl">
                    <a:srgbClr val="000000">
                      <a:alpha val="65000"/>
                    </a:srgbClr>
                  </a:outerShdw>
                </a:effectLst>
                <a:uLnTx/>
                <a:uFillTx/>
                <a:latin typeface="Times New Roman" panose="02020603050405020304" pitchFamily="18" charset="0"/>
                <a:ea typeface="+mn-ea"/>
                <a:cs typeface="Times New Roman" panose="02020603050405020304" pitchFamily="18" charset="0"/>
              </a:rPr>
              <a:t>Odanah</a:t>
            </a:r>
          </a:p>
        </p:txBody>
      </p:sp>
      <p:graphicFrame>
        <p:nvGraphicFramePr>
          <p:cNvPr id="8" name="Table 7">
            <a:extLst>
              <a:ext uri="{FF2B5EF4-FFF2-40B4-BE49-F238E27FC236}">
                <a16:creationId xmlns:a16="http://schemas.microsoft.com/office/drawing/2014/main" id="{F4106443-3303-4617-B613-CAB6FA5CE473}"/>
              </a:ext>
            </a:extLst>
          </p:cNvPr>
          <p:cNvGraphicFramePr>
            <a:graphicFrameLocks noGrp="1"/>
          </p:cNvGraphicFramePr>
          <p:nvPr>
            <p:extLst>
              <p:ext uri="{D42A27DB-BD31-4B8C-83A1-F6EECF244321}">
                <p14:modId xmlns:p14="http://schemas.microsoft.com/office/powerpoint/2010/main" val="480597204"/>
              </p:ext>
            </p:extLst>
          </p:nvPr>
        </p:nvGraphicFramePr>
        <p:xfrm>
          <a:off x="4637586" y="2562234"/>
          <a:ext cx="2830014" cy="3984068"/>
        </p:xfrm>
        <a:graphic>
          <a:graphicData uri="http://schemas.openxmlformats.org/drawingml/2006/table">
            <a:tbl>
              <a:tblPr firstRow="1" firstCol="1" bandRow="1"/>
              <a:tblGrid>
                <a:gridCol w="2830014">
                  <a:extLst>
                    <a:ext uri="{9D8B030D-6E8A-4147-A177-3AD203B41FA5}">
                      <a16:colId xmlns:a16="http://schemas.microsoft.com/office/drawing/2014/main" val="31475953"/>
                    </a:ext>
                  </a:extLst>
                </a:gridCol>
              </a:tblGrid>
              <a:tr h="617933">
                <a:tc>
                  <a:txBody>
                    <a:bodyPr/>
                    <a:lstStyle/>
                    <a:p>
                      <a:pPr algn="ct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603201535"/>
                  </a:ext>
                </a:extLst>
              </a:tr>
              <a:tr h="301133">
                <a:tc>
                  <a:txBody>
                    <a:bodyPr/>
                    <a:lstStyle/>
                    <a:p>
                      <a:pP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540108843"/>
                  </a:ext>
                </a:extLst>
              </a:tr>
              <a:tr h="301133">
                <a:tc>
                  <a:txBody>
                    <a:bodyPr/>
                    <a:lstStyle/>
                    <a:p>
                      <a:pPr>
                        <a:lnSpc>
                          <a:spcPct val="107000"/>
                        </a:lnSpc>
                        <a:spcAft>
                          <a:spcPts val="800"/>
                        </a:spcAft>
                      </a:pPr>
                      <a:endParaRPr lang="en-US" sz="24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017176171"/>
                  </a:ext>
                </a:extLst>
              </a:tr>
              <a:tr h="301133">
                <a:tc>
                  <a:txBody>
                    <a:bodyPr/>
                    <a:lstStyle/>
                    <a:p>
                      <a:pPr>
                        <a:lnSpc>
                          <a:spcPct val="107000"/>
                        </a:lnSpc>
                        <a:spcAft>
                          <a:spcPts val="800"/>
                        </a:spcAft>
                      </a:pPr>
                      <a:endParaRPr lang="en-US" sz="24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828115187"/>
                  </a:ext>
                </a:extLst>
              </a:tr>
              <a:tr h="301133">
                <a:tc>
                  <a:txBody>
                    <a:bodyPr/>
                    <a:lstStyle/>
                    <a:p>
                      <a:pPr>
                        <a:lnSpc>
                          <a:spcPct val="107000"/>
                        </a:lnSpc>
                        <a:spcAft>
                          <a:spcPts val="800"/>
                        </a:spcAft>
                      </a:pPr>
                      <a:endParaRPr lang="en-US" sz="24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2395715304"/>
                  </a:ext>
                </a:extLst>
              </a:tr>
              <a:tr h="301133">
                <a:tc>
                  <a:txBody>
                    <a:bodyPr/>
                    <a:lstStyle/>
                    <a:p>
                      <a:pP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7585975"/>
                  </a:ext>
                </a:extLst>
              </a:tr>
              <a:tr h="301133">
                <a:tc>
                  <a:txBody>
                    <a:bodyPr/>
                    <a:lstStyle/>
                    <a:p>
                      <a:pPr>
                        <a:lnSpc>
                          <a:spcPct val="107000"/>
                        </a:lnSpc>
                        <a:spcAft>
                          <a:spcPts val="800"/>
                        </a:spcAft>
                      </a:pPr>
                      <a:endParaRPr lang="en-US" sz="24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844558887"/>
                  </a:ext>
                </a:extLst>
              </a:tr>
              <a:tr h="301133">
                <a:tc>
                  <a:txBody>
                    <a:bodyPr/>
                    <a:lstStyle/>
                    <a:p>
                      <a:pP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288912080"/>
                  </a:ext>
                </a:extLst>
              </a:tr>
              <a:tr h="301133">
                <a:tc>
                  <a:txBody>
                    <a:bodyPr/>
                    <a:lstStyle/>
                    <a:p>
                      <a:pP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851744392"/>
                  </a:ext>
                </a:extLst>
              </a:tr>
              <a:tr h="301133">
                <a:tc>
                  <a:txBody>
                    <a:bodyPr/>
                    <a:lstStyle/>
                    <a:p>
                      <a:pPr>
                        <a:lnSpc>
                          <a:spcPct val="107000"/>
                        </a:lnSpc>
                        <a:spcAft>
                          <a:spcPts val="800"/>
                        </a:spcAft>
                      </a:pP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0146478"/>
                  </a:ext>
                </a:extLst>
              </a:tr>
            </a:tbl>
          </a:graphicData>
        </a:graphic>
      </p:graphicFrame>
      <p:sp>
        <p:nvSpPr>
          <p:cNvPr id="4" name="TextBox 3">
            <a:extLst>
              <a:ext uri="{FF2B5EF4-FFF2-40B4-BE49-F238E27FC236}">
                <a16:creationId xmlns:a16="http://schemas.microsoft.com/office/drawing/2014/main" id="{D11EB8D5-5BC1-4CA4-9B5F-F5FA1DAB25E1}"/>
              </a:ext>
            </a:extLst>
          </p:cNvPr>
          <p:cNvSpPr txBox="1"/>
          <p:nvPr/>
        </p:nvSpPr>
        <p:spPr>
          <a:xfrm>
            <a:off x="10627743" y="2831363"/>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Odanah</a:t>
            </a:r>
          </a:p>
        </p:txBody>
      </p:sp>
      <p:sp>
        <p:nvSpPr>
          <p:cNvPr id="21" name="TextBox 20">
            <a:extLst>
              <a:ext uri="{FF2B5EF4-FFF2-40B4-BE49-F238E27FC236}">
                <a16:creationId xmlns:a16="http://schemas.microsoft.com/office/drawing/2014/main" id="{D19CB881-89C5-46E0-AAA9-C4927784B648}"/>
              </a:ext>
            </a:extLst>
          </p:cNvPr>
          <p:cNvSpPr txBox="1"/>
          <p:nvPr/>
        </p:nvSpPr>
        <p:spPr>
          <a:xfrm>
            <a:off x="10669290" y="2470980"/>
            <a:ext cx="11906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Gam. Fer.</a:t>
            </a:r>
          </a:p>
        </p:txBody>
      </p:sp>
      <p:sp>
        <p:nvSpPr>
          <p:cNvPr id="22" name="TextBox 21">
            <a:extLst>
              <a:ext uri="{FF2B5EF4-FFF2-40B4-BE49-F238E27FC236}">
                <a16:creationId xmlns:a16="http://schemas.microsoft.com/office/drawing/2014/main" id="{213F051D-4F6D-40BB-8F12-1F1323F19961}"/>
              </a:ext>
            </a:extLst>
          </p:cNvPr>
          <p:cNvSpPr txBox="1"/>
          <p:nvPr/>
        </p:nvSpPr>
        <p:spPr>
          <a:xfrm>
            <a:off x="10514410" y="2138073"/>
            <a:ext cx="10407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Morden</a:t>
            </a:r>
          </a:p>
        </p:txBody>
      </p:sp>
      <p:sp>
        <p:nvSpPr>
          <p:cNvPr id="23" name="TextBox 22">
            <a:extLst>
              <a:ext uri="{FF2B5EF4-FFF2-40B4-BE49-F238E27FC236}">
                <a16:creationId xmlns:a16="http://schemas.microsoft.com/office/drawing/2014/main" id="{BF0A15A8-B730-4ABA-BDA3-58FBAD69FD28}"/>
              </a:ext>
            </a:extLst>
          </p:cNvPr>
          <p:cNvSpPr txBox="1"/>
          <p:nvPr/>
        </p:nvSpPr>
        <p:spPr>
          <a:xfrm>
            <a:off x="10249758" y="6213477"/>
            <a:ext cx="19149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panose="020F0502020204030204"/>
                <a:ea typeface="+mn-ea"/>
                <a:cs typeface="+mn-cs"/>
              </a:rPr>
              <a:t>Kilmury et al. (2021)</a:t>
            </a:r>
            <a:endParaRPr kumimoji="0" lang="en-CA" sz="16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950D044-0496-4D88-9018-1D4ECC053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721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500"/>
                                        <p:tgtEl>
                                          <p:spTgt spid="22"/>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500"/>
                                        <p:tgtEl>
                                          <p:spTgt spid="21"/>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500"/>
                                        <p:tgtEl>
                                          <p:spTgt spid="4"/>
                                        </p:tgtEl>
                                      </p:cBhvr>
                                    </p:animEffect>
                                  </p:childTnLst>
                                </p:cTn>
                              </p:par>
                            </p:childTnLst>
                          </p:cTn>
                        </p:par>
                        <p:par>
                          <p:cTn id="21" fill="hold">
                            <p:stCondLst>
                              <p:cond delay="2750"/>
                            </p:stCondLst>
                            <p:childTnLst>
                              <p:par>
                                <p:cTn id="22" presetID="10" presetClass="entr" presetSubtype="0" fill="hold" grpId="0" nodeType="after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childTnLst>
                                </p:cTn>
                              </p:par>
                              <p:par>
                                <p:cTn id="52" presetID="10" presetClass="entr" presetSubtype="0" fill="hold" nodeType="withEffect">
                                  <p:stCondLst>
                                    <p:cond delay="25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fade">
                                      <p:cBhvr>
                                        <p:cTn id="59" dur="500"/>
                                        <p:tgtEl>
                                          <p:spTgt spid="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6" grpId="0">
        <p:bldAsOne/>
      </p:bldGraphic>
      <p:bldP spid="10" grpId="0" animBg="1"/>
      <p:bldP spid="12" grpId="0" animBg="1"/>
      <p:bldP spid="13" grpId="0" animBg="1"/>
      <p:bldP spid="14" grpId="0" animBg="1"/>
      <p:bldP spid="15" grpId="0" animBg="1"/>
      <p:bldP spid="16" grpId="0" animBg="1"/>
      <p:bldP spid="17" grpId="0" animBg="1"/>
      <p:bldP spid="18" grpId="0" animBg="1"/>
      <p:bldP spid="19" grpId="0" animBg="1"/>
      <p:bldP spid="4"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A13CC9D7-6B5E-4F55-8085-FE7D98DD68A9}"/>
              </a:ext>
            </a:extLst>
          </p:cNvPr>
          <p:cNvGraphicFramePr>
            <a:graphicFrameLocks/>
          </p:cNvGraphicFramePr>
          <p:nvPr/>
        </p:nvGraphicFramePr>
        <p:xfrm>
          <a:off x="6983776" y="1119347"/>
          <a:ext cx="4738688" cy="508799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FCFB8EFF-D13C-4D1A-AD17-D2537F59368C}"/>
              </a:ext>
            </a:extLst>
          </p:cNvPr>
          <p:cNvSpPr>
            <a:spLocks noGrp="1"/>
          </p:cNvSpPr>
          <p:nvPr>
            <p:ph type="title"/>
          </p:nvPr>
        </p:nvSpPr>
        <p:spPr>
          <a:xfrm>
            <a:off x="623658" y="158516"/>
            <a:ext cx="5494283" cy="935530"/>
          </a:xfrm>
        </p:spPr>
        <p:txBody>
          <a:bodyPr/>
          <a:lstStyle/>
          <a:p>
            <a:r>
              <a:rPr lang="en-CA" b="1" dirty="0">
                <a:solidFill>
                  <a:schemeClr val="bg1">
                    <a:lumMod val="95000"/>
                  </a:schemeClr>
                </a:solidFill>
                <a:effectLst>
                  <a:outerShdw blurRad="38100" dist="38100" dir="2700000" algn="tl">
                    <a:srgbClr val="000000">
                      <a:alpha val="43137"/>
                    </a:srgbClr>
                  </a:outerShdw>
                </a:effectLst>
              </a:rPr>
              <a:t>Museum Survey Results</a:t>
            </a:r>
          </a:p>
        </p:txBody>
      </p:sp>
      <p:graphicFrame>
        <p:nvGraphicFramePr>
          <p:cNvPr id="4" name="Content Placeholder 3">
            <a:extLst>
              <a:ext uri="{FF2B5EF4-FFF2-40B4-BE49-F238E27FC236}">
                <a16:creationId xmlns:a16="http://schemas.microsoft.com/office/drawing/2014/main" id="{BECB5E0A-1647-4DE3-A083-E0F75075FECF}"/>
              </a:ext>
            </a:extLst>
          </p:cNvPr>
          <p:cNvGraphicFramePr>
            <a:graphicFrameLocks noGrp="1"/>
          </p:cNvGraphicFramePr>
          <p:nvPr>
            <p:ph idx="1"/>
          </p:nvPr>
        </p:nvGraphicFramePr>
        <p:xfrm>
          <a:off x="243974" y="1374555"/>
          <a:ext cx="3126826" cy="4503731"/>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76E8F530-6602-473F-AA3B-C449CB0798E2}"/>
              </a:ext>
            </a:extLst>
          </p:cNvPr>
          <p:cNvSpPr txBox="1"/>
          <p:nvPr/>
        </p:nvSpPr>
        <p:spPr>
          <a:xfrm>
            <a:off x="2307642" y="6207337"/>
            <a:ext cx="3191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Total = 8185 specimens</a:t>
            </a:r>
          </a:p>
        </p:txBody>
      </p:sp>
      <p:graphicFrame>
        <p:nvGraphicFramePr>
          <p:cNvPr id="13" name="Chart 12">
            <a:extLst>
              <a:ext uri="{FF2B5EF4-FFF2-40B4-BE49-F238E27FC236}">
                <a16:creationId xmlns:a16="http://schemas.microsoft.com/office/drawing/2014/main" id="{0DD9439E-4D42-4936-A6D7-30A362243C0B}"/>
              </a:ext>
            </a:extLst>
          </p:cNvPr>
          <p:cNvGraphicFramePr>
            <a:graphicFrameLocks/>
          </p:cNvGraphicFramePr>
          <p:nvPr/>
        </p:nvGraphicFramePr>
        <p:xfrm>
          <a:off x="309215" y="1119347"/>
          <a:ext cx="6449000" cy="5074359"/>
        </p:xfrm>
        <a:graphic>
          <a:graphicData uri="http://schemas.openxmlformats.org/drawingml/2006/chart">
            <c:chart xmlns:c="http://schemas.openxmlformats.org/drawingml/2006/chart" xmlns:r="http://schemas.openxmlformats.org/officeDocument/2006/relationships" r:id="rId6"/>
          </a:graphicData>
        </a:graphic>
      </p:graphicFrame>
      <p:pic>
        <p:nvPicPr>
          <p:cNvPr id="6" name="Picture 5" descr="A close up of a logo&#10;&#10;Description automatically generated">
            <a:extLst>
              <a:ext uri="{FF2B5EF4-FFF2-40B4-BE49-F238E27FC236}">
                <a16:creationId xmlns:a16="http://schemas.microsoft.com/office/drawing/2014/main" id="{618062D7-F008-47FC-8FC2-11825C898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576" y="3741338"/>
            <a:ext cx="1337645" cy="305673"/>
          </a:xfrm>
          <a:prstGeom prst="rect">
            <a:avLst/>
          </a:prstGeom>
        </p:spPr>
      </p:pic>
      <p:pic>
        <p:nvPicPr>
          <p:cNvPr id="7" name="Picture 6" descr="A close up of a logo&#10;&#10;Description automatically generated">
            <a:extLst>
              <a:ext uri="{FF2B5EF4-FFF2-40B4-BE49-F238E27FC236}">
                <a16:creationId xmlns:a16="http://schemas.microsoft.com/office/drawing/2014/main" id="{60CE3454-EA77-432E-BA47-E9511D00C2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73099">
            <a:off x="1950504" y="4207877"/>
            <a:ext cx="742962" cy="304731"/>
          </a:xfrm>
          <a:prstGeom prst="rect">
            <a:avLst/>
          </a:prstGeom>
        </p:spPr>
      </p:pic>
      <p:pic>
        <p:nvPicPr>
          <p:cNvPr id="3" name="Picture 2" descr="A close up of a logo&#10;&#10;Description automatically generated">
            <a:extLst>
              <a:ext uri="{FF2B5EF4-FFF2-40B4-BE49-F238E27FC236}">
                <a16:creationId xmlns:a16="http://schemas.microsoft.com/office/drawing/2014/main" id="{33AE69DE-9063-4BF6-A42E-6F91EB37C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75960">
            <a:off x="2318677" y="3753912"/>
            <a:ext cx="574574" cy="168718"/>
          </a:xfrm>
          <a:prstGeom prst="rect">
            <a:avLst/>
          </a:prstGeom>
        </p:spPr>
      </p:pic>
      <p:sp>
        <p:nvSpPr>
          <p:cNvPr id="9" name="TextBox 8">
            <a:extLst>
              <a:ext uri="{FF2B5EF4-FFF2-40B4-BE49-F238E27FC236}">
                <a16:creationId xmlns:a16="http://schemas.microsoft.com/office/drawing/2014/main" id="{0B57396E-A578-4D1A-A929-4AAF42BC148E}"/>
              </a:ext>
            </a:extLst>
          </p:cNvPr>
          <p:cNvSpPr txBox="1"/>
          <p:nvPr/>
        </p:nvSpPr>
        <p:spPr>
          <a:xfrm>
            <a:off x="6297221" y="3401254"/>
            <a:ext cx="292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12" name="Picture 11" descr="A close up of a logo&#10;&#10;Description automatically generated">
            <a:extLst>
              <a:ext uri="{FF2B5EF4-FFF2-40B4-BE49-F238E27FC236}">
                <a16:creationId xmlns:a16="http://schemas.microsoft.com/office/drawing/2014/main" id="{6CAD5E90-5CB6-4EE4-B85C-DB19F54C1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7349" y="2872806"/>
            <a:ext cx="1174734" cy="484120"/>
          </a:xfrm>
          <a:prstGeom prst="rect">
            <a:avLst/>
          </a:prstGeom>
        </p:spPr>
      </p:pic>
      <p:grpSp>
        <p:nvGrpSpPr>
          <p:cNvPr id="10" name="Group 9">
            <a:extLst>
              <a:ext uri="{FF2B5EF4-FFF2-40B4-BE49-F238E27FC236}">
                <a16:creationId xmlns:a16="http://schemas.microsoft.com/office/drawing/2014/main" id="{B2F94940-E612-40AF-8F11-C2EE5CA6CD1F}"/>
              </a:ext>
            </a:extLst>
          </p:cNvPr>
          <p:cNvGrpSpPr/>
          <p:nvPr/>
        </p:nvGrpSpPr>
        <p:grpSpPr>
          <a:xfrm>
            <a:off x="8095860" y="3074147"/>
            <a:ext cx="2449960" cy="1586855"/>
            <a:chOff x="8095860" y="3074147"/>
            <a:chExt cx="2449960" cy="1586855"/>
          </a:xfrm>
        </p:grpSpPr>
        <p:pic>
          <p:nvPicPr>
            <p:cNvPr id="16" name="Picture 15" descr="A close up of a logo&#10;&#10;Description automatically generated">
              <a:extLst>
                <a:ext uri="{FF2B5EF4-FFF2-40B4-BE49-F238E27FC236}">
                  <a16:creationId xmlns:a16="http://schemas.microsoft.com/office/drawing/2014/main" id="{C27935C4-ADE6-4924-94FC-22E74432D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526" y="3770586"/>
              <a:ext cx="991294" cy="226526"/>
            </a:xfrm>
            <a:prstGeom prst="rect">
              <a:avLst/>
            </a:prstGeom>
          </p:spPr>
        </p:pic>
        <p:pic>
          <p:nvPicPr>
            <p:cNvPr id="17" name="Picture 16" descr="A close up of a logo&#10;&#10;Description automatically generated">
              <a:extLst>
                <a:ext uri="{FF2B5EF4-FFF2-40B4-BE49-F238E27FC236}">
                  <a16:creationId xmlns:a16="http://schemas.microsoft.com/office/drawing/2014/main" id="{69B21848-7D0F-4C7F-AD01-DD58390DD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521" y="3074147"/>
              <a:ext cx="799531" cy="234774"/>
            </a:xfrm>
            <a:prstGeom prst="rect">
              <a:avLst/>
            </a:prstGeom>
          </p:spPr>
        </p:pic>
        <p:pic>
          <p:nvPicPr>
            <p:cNvPr id="18" name="Picture 17" descr="A close up of a logo&#10;&#10;Description automatically generated">
              <a:extLst>
                <a:ext uri="{FF2B5EF4-FFF2-40B4-BE49-F238E27FC236}">
                  <a16:creationId xmlns:a16="http://schemas.microsoft.com/office/drawing/2014/main" id="{0A256539-5B76-4568-8CD5-2053449E06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66486">
              <a:off x="8971345" y="4357458"/>
              <a:ext cx="740069" cy="303544"/>
            </a:xfrm>
            <a:prstGeom prst="rect">
              <a:avLst/>
            </a:prstGeom>
          </p:spPr>
        </p:pic>
        <p:pic>
          <p:nvPicPr>
            <p:cNvPr id="19" name="Picture 18" descr="A close up of a logo&#10;&#10;Description automatically generated">
              <a:extLst>
                <a:ext uri="{FF2B5EF4-FFF2-40B4-BE49-F238E27FC236}">
                  <a16:creationId xmlns:a16="http://schemas.microsoft.com/office/drawing/2014/main" id="{75088955-2B6A-480F-B276-A033A5CC8F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5860" y="3486040"/>
              <a:ext cx="1169164" cy="481824"/>
            </a:xfrm>
            <a:prstGeom prst="rect">
              <a:avLst/>
            </a:prstGeom>
          </p:spPr>
        </p:pic>
      </p:grpSp>
      <p:sp>
        <p:nvSpPr>
          <p:cNvPr id="20" name="TextBox 19">
            <a:extLst>
              <a:ext uri="{FF2B5EF4-FFF2-40B4-BE49-F238E27FC236}">
                <a16:creationId xmlns:a16="http://schemas.microsoft.com/office/drawing/2014/main" id="{64379742-4407-4242-9119-B5B630BFABB4}"/>
              </a:ext>
            </a:extLst>
          </p:cNvPr>
          <p:cNvSpPr txBox="1"/>
          <p:nvPr/>
        </p:nvSpPr>
        <p:spPr>
          <a:xfrm>
            <a:off x="8025693" y="6207337"/>
            <a:ext cx="265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Total = 75 species</a:t>
            </a:r>
          </a:p>
        </p:txBody>
      </p:sp>
      <p:sp>
        <p:nvSpPr>
          <p:cNvPr id="22" name="TextBox 21">
            <a:extLst>
              <a:ext uri="{FF2B5EF4-FFF2-40B4-BE49-F238E27FC236}">
                <a16:creationId xmlns:a16="http://schemas.microsoft.com/office/drawing/2014/main" id="{ED32DFC7-27E5-4625-B585-6B6042540B7C}"/>
              </a:ext>
            </a:extLst>
          </p:cNvPr>
          <p:cNvSpPr txBox="1"/>
          <p:nvPr/>
        </p:nvSpPr>
        <p:spPr>
          <a:xfrm>
            <a:off x="10411683" y="6550223"/>
            <a:ext cx="1780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panose="020F0502020204030204"/>
                <a:ea typeface="+mn-ea"/>
                <a:cs typeface="+mn-cs"/>
              </a:rPr>
              <a:t>Kilmury et al. (2021)</a:t>
            </a:r>
            <a:endParaRPr kumimoji="0" lang="en-CA" sz="1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B1F6744D-4F81-4209-B4EC-2183F7C7D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076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5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0602-2B9E-4708-A57F-4A10964233EA}"/>
              </a:ext>
            </a:extLst>
          </p:cNvPr>
          <p:cNvSpPr>
            <a:spLocks noGrp="1"/>
          </p:cNvSpPr>
          <p:nvPr>
            <p:ph type="title"/>
          </p:nvPr>
        </p:nvSpPr>
        <p:spPr>
          <a:xfrm>
            <a:off x="367482" y="274875"/>
            <a:ext cx="10032274" cy="717226"/>
          </a:xfrm>
        </p:spPr>
        <p:txBody>
          <a:bodyPr>
            <a:normAutofit fontScale="90000"/>
          </a:bodyPr>
          <a:lstStyle/>
          <a:p>
            <a:r>
              <a:rPr lang="en-CA" sz="4400" b="1" dirty="0">
                <a:solidFill>
                  <a:schemeClr val="bg1">
                    <a:lumMod val="95000"/>
                  </a:schemeClr>
                </a:solidFill>
                <a:effectLst>
                  <a:outerShdw blurRad="38100" dist="38100" dir="2700000" algn="tl">
                    <a:srgbClr val="000000">
                      <a:alpha val="43137"/>
                    </a:srgbClr>
                  </a:outerShdw>
                </a:effectLst>
              </a:rPr>
              <a:t>Litho-, Chemo-, &amp; Cyclostratigraphic Correlations</a:t>
            </a:r>
            <a:endParaRPr lang="en-US" dirty="0"/>
          </a:p>
        </p:txBody>
      </p:sp>
      <p:pic>
        <p:nvPicPr>
          <p:cNvPr id="5" name="Content Placeholder 4" descr="Diagram&#10;&#10;Description automatically generated">
            <a:extLst>
              <a:ext uri="{FF2B5EF4-FFF2-40B4-BE49-F238E27FC236}">
                <a16:creationId xmlns:a16="http://schemas.microsoft.com/office/drawing/2014/main" id="{D3098C3E-95F9-4F8B-BEE0-89DCAC66091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3558" b="5339"/>
          <a:stretch/>
        </p:blipFill>
        <p:spPr>
          <a:xfrm>
            <a:off x="2655653" y="1083557"/>
            <a:ext cx="3965971" cy="5465124"/>
          </a:xfrm>
        </p:spPr>
      </p:pic>
      <p:pic>
        <p:nvPicPr>
          <p:cNvPr id="4" name="Content Placeholder 4" descr="Diagram&#10;&#10;Description automatically generated">
            <a:extLst>
              <a:ext uri="{FF2B5EF4-FFF2-40B4-BE49-F238E27FC236}">
                <a16:creationId xmlns:a16="http://schemas.microsoft.com/office/drawing/2014/main" id="{FF87464F-8B44-4307-8659-EB006832F5BD}"/>
              </a:ext>
            </a:extLst>
          </p:cNvPr>
          <p:cNvPicPr>
            <a:picLocks noChangeAspect="1"/>
          </p:cNvPicPr>
          <p:nvPr/>
        </p:nvPicPr>
        <p:blipFill rotWithShape="1">
          <a:blip r:embed="rId4">
            <a:extLst>
              <a:ext uri="{28A0092B-C50C-407E-A947-70E740481C1C}">
                <a14:useLocalDpi xmlns:a14="http://schemas.microsoft.com/office/drawing/2010/main" val="0"/>
              </a:ext>
            </a:extLst>
          </a:blip>
          <a:srcRect l="26229" r="50037" b="5340"/>
          <a:stretch/>
        </p:blipFill>
        <p:spPr>
          <a:xfrm>
            <a:off x="6593631" y="1083557"/>
            <a:ext cx="3560019" cy="5465124"/>
          </a:xfrm>
          <a:prstGeom prst="rect">
            <a:avLst/>
          </a:prstGeom>
        </p:spPr>
      </p:pic>
      <p:pic>
        <p:nvPicPr>
          <p:cNvPr id="9" name="Content Placeholder 4" descr="Diagram&#10;&#10;Description automatically generated">
            <a:extLst>
              <a:ext uri="{FF2B5EF4-FFF2-40B4-BE49-F238E27FC236}">
                <a16:creationId xmlns:a16="http://schemas.microsoft.com/office/drawing/2014/main" id="{B9E3C543-61C6-4B99-9381-47E999637E70}"/>
              </a:ext>
            </a:extLst>
          </p:cNvPr>
          <p:cNvPicPr>
            <a:picLocks noChangeAspect="1"/>
          </p:cNvPicPr>
          <p:nvPr/>
        </p:nvPicPr>
        <p:blipFill rotWithShape="1">
          <a:blip r:embed="rId4">
            <a:extLst>
              <a:ext uri="{28A0092B-C50C-407E-A947-70E740481C1C}">
                <a14:useLocalDpi xmlns:a14="http://schemas.microsoft.com/office/drawing/2010/main" val="0"/>
              </a:ext>
            </a:extLst>
          </a:blip>
          <a:srcRect l="73714" t="51438" r="13909" b="5339"/>
          <a:stretch/>
        </p:blipFill>
        <p:spPr>
          <a:xfrm>
            <a:off x="10153650" y="4053232"/>
            <a:ext cx="1856469" cy="2495450"/>
          </a:xfrm>
          <a:prstGeom prst="rect">
            <a:avLst/>
          </a:prstGeom>
        </p:spPr>
      </p:pic>
      <p:sp>
        <p:nvSpPr>
          <p:cNvPr id="10" name="Content Placeholder 2">
            <a:extLst>
              <a:ext uri="{FF2B5EF4-FFF2-40B4-BE49-F238E27FC236}">
                <a16:creationId xmlns:a16="http://schemas.microsoft.com/office/drawing/2014/main" id="{C44B1450-18C9-4789-8BAA-2D51E77DFB1D}"/>
              </a:ext>
            </a:extLst>
          </p:cNvPr>
          <p:cNvSpPr txBox="1">
            <a:spLocks/>
          </p:cNvSpPr>
          <p:nvPr/>
        </p:nvSpPr>
        <p:spPr>
          <a:xfrm>
            <a:off x="152403" y="1475317"/>
            <a:ext cx="2503250" cy="4681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Upper Cretaceous units of MB were correlated with WIS T-R megacycles by: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Grain size &amp; lithology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TOC content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Mg, Al, K, &amp; Ca content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V &amp; Zn content</a:t>
            </a:r>
            <a:endParaRPr kumimoji="0" lang="en-US"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7" name="Content Placeholder 4" descr="Diagram&#10;&#10;Description automatically generated">
            <a:extLst>
              <a:ext uri="{FF2B5EF4-FFF2-40B4-BE49-F238E27FC236}">
                <a16:creationId xmlns:a16="http://schemas.microsoft.com/office/drawing/2014/main" id="{67F5F814-1260-4967-A3E7-C62B6B6F9FFE}"/>
              </a:ext>
            </a:extLst>
          </p:cNvPr>
          <p:cNvPicPr>
            <a:picLocks noChangeAspect="1"/>
          </p:cNvPicPr>
          <p:nvPr/>
        </p:nvPicPr>
        <p:blipFill rotWithShape="1">
          <a:blip r:embed="rId4">
            <a:extLst>
              <a:ext uri="{28A0092B-C50C-407E-A947-70E740481C1C}">
                <a14:useLocalDpi xmlns:a14="http://schemas.microsoft.com/office/drawing/2010/main" val="0"/>
              </a:ext>
            </a:extLst>
          </a:blip>
          <a:srcRect l="73714" r="13909" b="48563"/>
          <a:stretch/>
        </p:blipFill>
        <p:spPr>
          <a:xfrm>
            <a:off x="10153650" y="1083557"/>
            <a:ext cx="1856469" cy="2969673"/>
          </a:xfrm>
          <a:prstGeom prst="rect">
            <a:avLst/>
          </a:prstGeom>
        </p:spPr>
      </p:pic>
      <p:sp>
        <p:nvSpPr>
          <p:cNvPr id="3" name="Slide Number Placeholder 2">
            <a:extLst>
              <a:ext uri="{FF2B5EF4-FFF2-40B4-BE49-F238E27FC236}">
                <a16:creationId xmlns:a16="http://schemas.microsoft.com/office/drawing/2014/main" id="{68024618-73FD-48BC-8F94-EE4AD139FB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515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5FAD7B-BDA2-2601-0AF9-E7D09FCB3868}"/>
              </a:ext>
            </a:extLst>
          </p:cNvPr>
          <p:cNvSpPr>
            <a:spLocks noGrp="1"/>
          </p:cNvSpPr>
          <p:nvPr>
            <p:ph type="sldNum" sz="quarter" idx="12"/>
          </p:nvPr>
        </p:nvSpPr>
        <p:spPr/>
        <p:txBody>
          <a:bodyPr/>
          <a:lstStyle/>
          <a:p>
            <a:fld id="{87D99D12-AD4F-4001-876B-973DD7184D0A}" type="slidenum">
              <a:rPr lang="en-CA" smtClean="0"/>
              <a:t>2</a:t>
            </a:fld>
            <a:endParaRPr lang="en-CA"/>
          </a:p>
        </p:txBody>
      </p:sp>
      <p:pic>
        <p:nvPicPr>
          <p:cNvPr id="6" name="Picture 5">
            <a:extLst>
              <a:ext uri="{FF2B5EF4-FFF2-40B4-BE49-F238E27FC236}">
                <a16:creationId xmlns:a16="http://schemas.microsoft.com/office/drawing/2014/main" id="{16CB0BC3-53FA-76E9-C847-283B1393FECB}"/>
              </a:ext>
            </a:extLst>
          </p:cNvPr>
          <p:cNvPicPr>
            <a:picLocks noChangeAspect="1"/>
          </p:cNvPicPr>
          <p:nvPr/>
        </p:nvPicPr>
        <p:blipFill rotWithShape="1">
          <a:blip r:embed="rId2"/>
          <a:srcRect l="20593" t="11279" r="25381" b="8002"/>
          <a:stretch/>
        </p:blipFill>
        <p:spPr>
          <a:xfrm>
            <a:off x="2136182" y="102753"/>
            <a:ext cx="7919635" cy="6652494"/>
          </a:xfrm>
          <a:prstGeom prst="rect">
            <a:avLst/>
          </a:prstGeom>
          <a:ln>
            <a:solidFill>
              <a:schemeClr val="tx1"/>
            </a:solidFill>
          </a:ln>
        </p:spPr>
      </p:pic>
    </p:spTree>
    <p:extLst>
      <p:ext uri="{BB962C8B-B14F-4D97-AF65-F5344CB8AC3E}">
        <p14:creationId xmlns:p14="http://schemas.microsoft.com/office/powerpoint/2010/main" val="191904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5FAD7B-BDA2-2601-0AF9-E7D09FCB3868}"/>
              </a:ext>
            </a:extLst>
          </p:cNvPr>
          <p:cNvSpPr>
            <a:spLocks noGrp="1"/>
          </p:cNvSpPr>
          <p:nvPr>
            <p:ph type="sldNum" sz="quarter" idx="12"/>
          </p:nvPr>
        </p:nvSpPr>
        <p:spPr/>
        <p:txBody>
          <a:bodyPr/>
          <a:lstStyle/>
          <a:p>
            <a:fld id="{87D99D12-AD4F-4001-876B-973DD7184D0A}" type="slidenum">
              <a:rPr lang="en-CA" smtClean="0"/>
              <a:t>3</a:t>
            </a:fld>
            <a:endParaRPr lang="en-CA"/>
          </a:p>
        </p:txBody>
      </p:sp>
      <p:pic>
        <p:nvPicPr>
          <p:cNvPr id="3" name="Picture 2">
            <a:extLst>
              <a:ext uri="{FF2B5EF4-FFF2-40B4-BE49-F238E27FC236}">
                <a16:creationId xmlns:a16="http://schemas.microsoft.com/office/drawing/2014/main" id="{AA122FF1-D42A-6E02-D203-7A484C13E4B3}"/>
              </a:ext>
            </a:extLst>
          </p:cNvPr>
          <p:cNvPicPr>
            <a:picLocks noChangeAspect="1"/>
          </p:cNvPicPr>
          <p:nvPr/>
        </p:nvPicPr>
        <p:blipFill rotWithShape="1">
          <a:blip r:embed="rId2"/>
          <a:srcRect l="18814" t="11055" r="18898" b="5515"/>
          <a:stretch/>
        </p:blipFill>
        <p:spPr>
          <a:xfrm>
            <a:off x="1678983" y="102716"/>
            <a:ext cx="8834033" cy="6652568"/>
          </a:xfrm>
          <a:prstGeom prst="rect">
            <a:avLst/>
          </a:prstGeom>
          <a:ln>
            <a:solidFill>
              <a:schemeClr val="tx1"/>
            </a:solidFill>
          </a:ln>
        </p:spPr>
      </p:pic>
    </p:spTree>
    <p:extLst>
      <p:ext uri="{BB962C8B-B14F-4D97-AF65-F5344CB8AC3E}">
        <p14:creationId xmlns:p14="http://schemas.microsoft.com/office/powerpoint/2010/main" val="1385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5FAD7B-BDA2-2601-0AF9-E7D09FCB3868}"/>
              </a:ext>
            </a:extLst>
          </p:cNvPr>
          <p:cNvSpPr>
            <a:spLocks noGrp="1"/>
          </p:cNvSpPr>
          <p:nvPr>
            <p:ph type="sldNum" sz="quarter" idx="12"/>
          </p:nvPr>
        </p:nvSpPr>
        <p:spPr/>
        <p:txBody>
          <a:bodyPr/>
          <a:lstStyle/>
          <a:p>
            <a:fld id="{87D99D12-AD4F-4001-876B-973DD7184D0A}" type="slidenum">
              <a:rPr lang="en-CA" smtClean="0"/>
              <a:t>4</a:t>
            </a:fld>
            <a:endParaRPr lang="en-CA"/>
          </a:p>
        </p:txBody>
      </p:sp>
      <p:pic>
        <p:nvPicPr>
          <p:cNvPr id="5" name="Picture 4">
            <a:extLst>
              <a:ext uri="{FF2B5EF4-FFF2-40B4-BE49-F238E27FC236}">
                <a16:creationId xmlns:a16="http://schemas.microsoft.com/office/drawing/2014/main" id="{448FB855-BBAC-F16C-058E-12162154A039}"/>
              </a:ext>
            </a:extLst>
          </p:cNvPr>
          <p:cNvPicPr>
            <a:picLocks noChangeAspect="1"/>
          </p:cNvPicPr>
          <p:nvPr/>
        </p:nvPicPr>
        <p:blipFill rotWithShape="1">
          <a:blip r:embed="rId2"/>
          <a:srcRect l="4958" t="15350" r="5678" b="12750"/>
          <a:stretch/>
        </p:blipFill>
        <p:spPr>
          <a:xfrm>
            <a:off x="159101" y="743461"/>
            <a:ext cx="11873798" cy="5371078"/>
          </a:xfrm>
          <a:prstGeom prst="rect">
            <a:avLst/>
          </a:prstGeom>
          <a:ln>
            <a:solidFill>
              <a:schemeClr val="tx1"/>
            </a:solidFill>
          </a:ln>
        </p:spPr>
      </p:pic>
    </p:spTree>
    <p:extLst>
      <p:ext uri="{BB962C8B-B14F-4D97-AF65-F5344CB8AC3E}">
        <p14:creationId xmlns:p14="http://schemas.microsoft.com/office/powerpoint/2010/main" val="16051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BEA1EB-F476-42F2-BC7F-3CB742E71DA6}"/>
              </a:ext>
            </a:extLst>
          </p:cNvPr>
          <p:cNvSpPr txBox="1">
            <a:spLocks/>
          </p:cNvSpPr>
          <p:nvPr/>
        </p:nvSpPr>
        <p:spPr>
          <a:xfrm>
            <a:off x="519764" y="164221"/>
            <a:ext cx="10379621" cy="1164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Discussion</a:t>
            </a:r>
          </a:p>
        </p:txBody>
      </p:sp>
      <p:sp>
        <p:nvSpPr>
          <p:cNvPr id="5" name="Content Placeholder 2">
            <a:extLst>
              <a:ext uri="{FF2B5EF4-FFF2-40B4-BE49-F238E27FC236}">
                <a16:creationId xmlns:a16="http://schemas.microsoft.com/office/drawing/2014/main" id="{831A1507-49D2-4BC6-836E-7E6B1D642ECE}"/>
              </a:ext>
            </a:extLst>
          </p:cNvPr>
          <p:cNvSpPr>
            <a:spLocks noGrp="1"/>
          </p:cNvSpPr>
          <p:nvPr>
            <p:ph idx="1"/>
          </p:nvPr>
        </p:nvSpPr>
        <p:spPr>
          <a:xfrm>
            <a:off x="341341" y="1434164"/>
            <a:ext cx="7936385" cy="5111015"/>
          </a:xfrm>
        </p:spPr>
        <p:txBody>
          <a:bodyPr lIns="72000" tIns="36000" rIns="0">
            <a:normAutofit/>
          </a:bodyPr>
          <a:lstStyle/>
          <a:p>
            <a:r>
              <a:rPr lang="en-CA" b="1" dirty="0">
                <a:solidFill>
                  <a:schemeClr val="bg1">
                    <a:lumMod val="95000"/>
                  </a:schemeClr>
                </a:solidFill>
                <a:effectLst>
                  <a:outerShdw blurRad="38100" dist="38100" dir="2700000" algn="tl">
                    <a:srgbClr val="000000">
                      <a:alpha val="43137"/>
                    </a:srgbClr>
                  </a:outerShdw>
                </a:effectLst>
              </a:rPr>
              <a:t>Radiometric ages since 1990 have increased stratigraphic resolution of biostrat correlations</a:t>
            </a:r>
          </a:p>
          <a:p>
            <a:endParaRPr lang="en-CA" sz="1000" b="1" dirty="0">
              <a:solidFill>
                <a:schemeClr val="bg1">
                  <a:lumMod val="95000"/>
                </a:schemeClr>
              </a:solidFill>
              <a:effectLst>
                <a:outerShdw blurRad="38100" dist="38100" dir="2700000" algn="tl">
                  <a:srgbClr val="000000">
                    <a:alpha val="43137"/>
                  </a:srgbClr>
                </a:outerShdw>
              </a:effectLst>
            </a:endParaRPr>
          </a:p>
          <a:p>
            <a:r>
              <a:rPr lang="en-CA" b="1" dirty="0">
                <a:solidFill>
                  <a:schemeClr val="bg1">
                    <a:lumMod val="95000"/>
                  </a:schemeClr>
                </a:solidFill>
                <a:effectLst>
                  <a:outerShdw blurRad="38100" dist="38100" dir="2700000" algn="tl">
                    <a:srgbClr val="000000">
                      <a:alpha val="43137"/>
                    </a:srgbClr>
                  </a:outerShdw>
                </a:effectLst>
              </a:rPr>
              <a:t>Correlation of time-averaged WIS assemblages provides insights into major biogeographic trends, with limits</a:t>
            </a:r>
          </a:p>
          <a:p>
            <a:endParaRPr lang="en-CA" sz="1000" b="1" dirty="0">
              <a:solidFill>
                <a:schemeClr val="bg1">
                  <a:lumMod val="95000"/>
                </a:schemeClr>
              </a:solidFill>
              <a:effectLst>
                <a:outerShdw blurRad="38100" dist="38100" dir="2700000" algn="tl">
                  <a:srgbClr val="000000">
                    <a:alpha val="43137"/>
                  </a:srgbClr>
                </a:outerShdw>
              </a:effectLst>
            </a:endParaRPr>
          </a:p>
          <a:p>
            <a:r>
              <a:rPr lang="en-CA" b="1" dirty="0">
                <a:solidFill>
                  <a:schemeClr val="bg1">
                    <a:lumMod val="95000"/>
                  </a:schemeClr>
                </a:solidFill>
                <a:effectLst>
                  <a:outerShdw blurRad="38100" dist="38100" dir="2700000" algn="tl">
                    <a:srgbClr val="000000">
                      <a:alpha val="43137"/>
                    </a:srgbClr>
                  </a:outerShdw>
                </a:effectLst>
              </a:rPr>
              <a:t>Apparent biases include: geographic, stratigraphic, preservational, taxonomic, &amp; size</a:t>
            </a:r>
          </a:p>
          <a:p>
            <a:endParaRPr lang="en-CA" sz="1000" b="1" dirty="0">
              <a:solidFill>
                <a:schemeClr val="bg1">
                  <a:lumMod val="95000"/>
                </a:schemeClr>
              </a:solidFill>
              <a:effectLst>
                <a:outerShdw blurRad="38100" dist="38100" dir="2700000" algn="tl">
                  <a:srgbClr val="000000">
                    <a:alpha val="43137"/>
                  </a:srgbClr>
                </a:outerShdw>
              </a:effectLst>
            </a:endParaRPr>
          </a:p>
          <a:p>
            <a:r>
              <a:rPr lang="en-CA" b="1" dirty="0">
                <a:solidFill>
                  <a:schemeClr val="bg1">
                    <a:lumMod val="95000"/>
                  </a:schemeClr>
                </a:solidFill>
                <a:effectLst>
                  <a:outerShdw blurRad="38100" dist="38100" dir="2700000" algn="tl">
                    <a:srgbClr val="000000">
                      <a:alpha val="43137"/>
                    </a:srgbClr>
                  </a:outerShdw>
                </a:effectLst>
              </a:rPr>
              <a:t>These biogeographic results may be used to better inform efforts to counteract existing biases</a:t>
            </a:r>
          </a:p>
        </p:txBody>
      </p:sp>
      <p:sp>
        <p:nvSpPr>
          <p:cNvPr id="6" name="Slide Number Placeholder 5">
            <a:extLst>
              <a:ext uri="{FF2B5EF4-FFF2-40B4-BE49-F238E27FC236}">
                <a16:creationId xmlns:a16="http://schemas.microsoft.com/office/drawing/2014/main" id="{D6E485BB-1146-46F0-B717-D9D3E83BA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400" b="1"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4F99E68-2803-4C8E-AA9D-38E189A00174}"/>
              </a:ext>
            </a:extLst>
          </p:cNvPr>
          <p:cNvGrpSpPr/>
          <p:nvPr/>
        </p:nvGrpSpPr>
        <p:grpSpPr>
          <a:xfrm>
            <a:off x="8268101" y="1079772"/>
            <a:ext cx="3753916" cy="4711381"/>
            <a:chOff x="8268101" y="1079772"/>
            <a:chExt cx="3753916" cy="4711381"/>
          </a:xfrm>
        </p:grpSpPr>
        <p:pic>
          <p:nvPicPr>
            <p:cNvPr id="3" name="Picture 2">
              <a:extLst>
                <a:ext uri="{FF2B5EF4-FFF2-40B4-BE49-F238E27FC236}">
                  <a16:creationId xmlns:a16="http://schemas.microsoft.com/office/drawing/2014/main" id="{B1B5408F-51F8-4C70-B405-A88B1ACD71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0000" t="12186" r="28710" b="12963"/>
            <a:stretch/>
          </p:blipFill>
          <p:spPr>
            <a:xfrm>
              <a:off x="8277726" y="1089397"/>
              <a:ext cx="3744291" cy="4679205"/>
            </a:xfrm>
            <a:prstGeom prst="rect">
              <a:avLst/>
            </a:prstGeom>
            <a:ln w="19050">
              <a:solidFill>
                <a:schemeClr val="tx1"/>
              </a:solidFill>
            </a:ln>
          </p:spPr>
        </p:pic>
        <p:sp>
          <p:nvSpPr>
            <p:cNvPr id="7" name="TextBox 6">
              <a:extLst>
                <a:ext uri="{FF2B5EF4-FFF2-40B4-BE49-F238E27FC236}">
                  <a16:creationId xmlns:a16="http://schemas.microsoft.com/office/drawing/2014/main" id="{98BEA8FB-4F36-4E76-9817-43FE4DE8DEC4}"/>
                </a:ext>
              </a:extLst>
            </p:cNvPr>
            <p:cNvSpPr txBox="1"/>
            <p:nvPr/>
          </p:nvSpPr>
          <p:spPr>
            <a:xfrm>
              <a:off x="8268101" y="1079772"/>
              <a:ext cx="2387066" cy="307777"/>
            </a:xfrm>
            <a:prstGeom prst="rect">
              <a:avLst/>
            </a:prstGeom>
            <a:solidFill>
              <a:srgbClr val="ECE1CA"/>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rPr>
                <a:t>General WIS Molluscan Zones</a:t>
              </a:r>
            </a:p>
          </p:txBody>
        </p:sp>
        <p:sp>
          <p:nvSpPr>
            <p:cNvPr id="8" name="TextBox 7">
              <a:extLst>
                <a:ext uri="{FF2B5EF4-FFF2-40B4-BE49-F238E27FC236}">
                  <a16:creationId xmlns:a16="http://schemas.microsoft.com/office/drawing/2014/main" id="{2CF41198-B53E-478C-BC51-7546C0CB2501}"/>
                </a:ext>
              </a:extLst>
            </p:cNvPr>
            <p:cNvSpPr txBox="1"/>
            <p:nvPr/>
          </p:nvSpPr>
          <p:spPr>
            <a:xfrm>
              <a:off x="8287351" y="5483376"/>
              <a:ext cx="1453415"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alibri" panose="020F0502020204030204"/>
                  <a:ea typeface="+mn-ea"/>
                  <a:cs typeface="+mn-cs"/>
                </a:rPr>
                <a:t>Kauffman (1984)</a:t>
              </a:r>
            </a:p>
          </p:txBody>
        </p:sp>
      </p:grpSp>
      <p:grpSp>
        <p:nvGrpSpPr>
          <p:cNvPr id="124" name="Group 123">
            <a:extLst>
              <a:ext uri="{FF2B5EF4-FFF2-40B4-BE49-F238E27FC236}">
                <a16:creationId xmlns:a16="http://schemas.microsoft.com/office/drawing/2014/main" id="{51489A79-71E4-49C8-8B61-0AB3242F417A}"/>
              </a:ext>
            </a:extLst>
          </p:cNvPr>
          <p:cNvGrpSpPr/>
          <p:nvPr/>
        </p:nvGrpSpPr>
        <p:grpSpPr>
          <a:xfrm>
            <a:off x="8229240" y="1522569"/>
            <a:ext cx="3802402" cy="3937500"/>
            <a:chOff x="8229240" y="1522569"/>
            <a:chExt cx="3802402" cy="3937500"/>
          </a:xfrm>
        </p:grpSpPr>
        <p:grpSp>
          <p:nvGrpSpPr>
            <p:cNvPr id="121" name="Group 120">
              <a:extLst>
                <a:ext uri="{FF2B5EF4-FFF2-40B4-BE49-F238E27FC236}">
                  <a16:creationId xmlns:a16="http://schemas.microsoft.com/office/drawing/2014/main" id="{3B3D0223-797D-453F-9895-F4E8BDA7F50E}"/>
                </a:ext>
              </a:extLst>
            </p:cNvPr>
            <p:cNvGrpSpPr/>
            <p:nvPr/>
          </p:nvGrpSpPr>
          <p:grpSpPr>
            <a:xfrm>
              <a:off x="8229240" y="1522569"/>
              <a:ext cx="3802402" cy="3937500"/>
              <a:chOff x="5770685" y="489397"/>
              <a:chExt cx="5696142" cy="5898524"/>
            </a:xfrm>
          </p:grpSpPr>
          <p:sp>
            <p:nvSpPr>
              <p:cNvPr id="11" name="Rectangle 10">
                <a:extLst>
                  <a:ext uri="{FF2B5EF4-FFF2-40B4-BE49-F238E27FC236}">
                    <a16:creationId xmlns:a16="http://schemas.microsoft.com/office/drawing/2014/main" id="{305B364B-272A-4061-A399-86B835125110}"/>
                  </a:ext>
                </a:extLst>
              </p:cNvPr>
              <p:cNvSpPr/>
              <p:nvPr/>
            </p:nvSpPr>
            <p:spPr>
              <a:xfrm>
                <a:off x="5770685" y="489397"/>
                <a:ext cx="5696142" cy="5898524"/>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FF80105-2248-4AA7-A296-8BA9040013F0}"/>
                  </a:ext>
                </a:extLst>
              </p:cNvPr>
              <p:cNvGrpSpPr/>
              <p:nvPr/>
            </p:nvGrpSpPr>
            <p:grpSpPr>
              <a:xfrm>
                <a:off x="5950785" y="489397"/>
                <a:ext cx="5291491" cy="5852985"/>
                <a:chOff x="6078625" y="489397"/>
                <a:chExt cx="5291491" cy="5852985"/>
              </a:xfrm>
            </p:grpSpPr>
            <p:grpSp>
              <p:nvGrpSpPr>
                <p:cNvPr id="13" name="Group 12">
                  <a:extLst>
                    <a:ext uri="{FF2B5EF4-FFF2-40B4-BE49-F238E27FC236}">
                      <a16:creationId xmlns:a16="http://schemas.microsoft.com/office/drawing/2014/main" id="{D05F35D0-7726-4E27-AB30-CFCBE677D133}"/>
                    </a:ext>
                  </a:extLst>
                </p:cNvPr>
                <p:cNvGrpSpPr/>
                <p:nvPr/>
              </p:nvGrpSpPr>
              <p:grpSpPr>
                <a:xfrm>
                  <a:off x="6078625" y="489397"/>
                  <a:ext cx="5291491" cy="5852985"/>
                  <a:chOff x="0" y="0"/>
                  <a:chExt cx="3542995" cy="3918902"/>
                </a:xfrm>
              </p:grpSpPr>
              <p:grpSp>
                <p:nvGrpSpPr>
                  <p:cNvPr id="41" name="Group 40">
                    <a:extLst>
                      <a:ext uri="{FF2B5EF4-FFF2-40B4-BE49-F238E27FC236}">
                        <a16:creationId xmlns:a16="http://schemas.microsoft.com/office/drawing/2014/main" id="{F7B8391B-0A04-4C8D-B4CB-36A3BC37BB2C}"/>
                      </a:ext>
                    </a:extLst>
                  </p:cNvPr>
                  <p:cNvGrpSpPr/>
                  <p:nvPr/>
                </p:nvGrpSpPr>
                <p:grpSpPr>
                  <a:xfrm>
                    <a:off x="2384516" y="949234"/>
                    <a:ext cx="1158479" cy="1297949"/>
                    <a:chOff x="0" y="0"/>
                    <a:chExt cx="1158479" cy="1297949"/>
                  </a:xfrm>
                </p:grpSpPr>
                <p:sp>
                  <p:nvSpPr>
                    <p:cNvPr id="86" name="Freeform: Shape 85">
                      <a:extLst>
                        <a:ext uri="{FF2B5EF4-FFF2-40B4-BE49-F238E27FC236}">
                          <a16:creationId xmlns:a16="http://schemas.microsoft.com/office/drawing/2014/main" id="{291A3DF7-F354-4C64-9DFC-918F47483C61}"/>
                        </a:ext>
                      </a:extLst>
                    </p:cNvPr>
                    <p:cNvSpPr/>
                    <p:nvPr/>
                  </p:nvSpPr>
                  <p:spPr>
                    <a:xfrm>
                      <a:off x="0" y="0"/>
                      <a:ext cx="1018903" cy="1297949"/>
                    </a:xfrm>
                    <a:custGeom>
                      <a:avLst/>
                      <a:gdLst>
                        <a:gd name="connsiteX0" fmla="*/ 0 w 1018903"/>
                        <a:gd name="connsiteY0" fmla="*/ 35206 h 1297949"/>
                        <a:gd name="connsiteX1" fmla="*/ 56606 w 1018903"/>
                        <a:gd name="connsiteY1" fmla="*/ 26498 h 1297949"/>
                        <a:gd name="connsiteX2" fmla="*/ 87086 w 1018903"/>
                        <a:gd name="connsiteY2" fmla="*/ 30852 h 1297949"/>
                        <a:gd name="connsiteX3" fmla="*/ 117566 w 1018903"/>
                        <a:gd name="connsiteY3" fmla="*/ 22143 h 1297949"/>
                        <a:gd name="connsiteX4" fmla="*/ 121920 w 1018903"/>
                        <a:gd name="connsiteY4" fmla="*/ 372 h 1297949"/>
                        <a:gd name="connsiteX5" fmla="*/ 139337 w 1018903"/>
                        <a:gd name="connsiteY5" fmla="*/ 13435 h 1297949"/>
                        <a:gd name="connsiteX6" fmla="*/ 178526 w 1018903"/>
                        <a:gd name="connsiteY6" fmla="*/ 26498 h 1297949"/>
                        <a:gd name="connsiteX7" fmla="*/ 200297 w 1018903"/>
                        <a:gd name="connsiteY7" fmla="*/ 39560 h 1297949"/>
                        <a:gd name="connsiteX8" fmla="*/ 213360 w 1018903"/>
                        <a:gd name="connsiteY8" fmla="*/ 48269 h 1297949"/>
                        <a:gd name="connsiteX9" fmla="*/ 230777 w 1018903"/>
                        <a:gd name="connsiteY9" fmla="*/ 56978 h 1297949"/>
                        <a:gd name="connsiteX10" fmla="*/ 252549 w 1018903"/>
                        <a:gd name="connsiteY10" fmla="*/ 52623 h 1297949"/>
                        <a:gd name="connsiteX11" fmla="*/ 265612 w 1018903"/>
                        <a:gd name="connsiteY11" fmla="*/ 48269 h 1297949"/>
                        <a:gd name="connsiteX12" fmla="*/ 291737 w 1018903"/>
                        <a:gd name="connsiteY12" fmla="*/ 52623 h 1297949"/>
                        <a:gd name="connsiteX13" fmla="*/ 296092 w 1018903"/>
                        <a:gd name="connsiteY13" fmla="*/ 91812 h 1297949"/>
                        <a:gd name="connsiteX14" fmla="*/ 309154 w 1018903"/>
                        <a:gd name="connsiteY14" fmla="*/ 117938 h 1297949"/>
                        <a:gd name="connsiteX15" fmla="*/ 326572 w 1018903"/>
                        <a:gd name="connsiteY15" fmla="*/ 135355 h 1297949"/>
                        <a:gd name="connsiteX16" fmla="*/ 357052 w 1018903"/>
                        <a:gd name="connsiteY16" fmla="*/ 152772 h 1297949"/>
                        <a:gd name="connsiteX17" fmla="*/ 378823 w 1018903"/>
                        <a:gd name="connsiteY17" fmla="*/ 170189 h 1297949"/>
                        <a:gd name="connsiteX18" fmla="*/ 422366 w 1018903"/>
                        <a:gd name="connsiteY18" fmla="*/ 161480 h 1297949"/>
                        <a:gd name="connsiteX19" fmla="*/ 426720 w 1018903"/>
                        <a:gd name="connsiteY19" fmla="*/ 139709 h 1297949"/>
                        <a:gd name="connsiteX20" fmla="*/ 439783 w 1018903"/>
                        <a:gd name="connsiteY20" fmla="*/ 131000 h 1297949"/>
                        <a:gd name="connsiteX21" fmla="*/ 426720 w 1018903"/>
                        <a:gd name="connsiteY21" fmla="*/ 83103 h 1297949"/>
                        <a:gd name="connsiteX22" fmla="*/ 422366 w 1018903"/>
                        <a:gd name="connsiteY22" fmla="*/ 48269 h 1297949"/>
                        <a:gd name="connsiteX23" fmla="*/ 418012 w 1018903"/>
                        <a:gd name="connsiteY23" fmla="*/ 22143 h 1297949"/>
                        <a:gd name="connsiteX24" fmla="*/ 431074 w 1018903"/>
                        <a:gd name="connsiteY24" fmla="*/ 17789 h 1297949"/>
                        <a:gd name="connsiteX25" fmla="*/ 457200 w 1018903"/>
                        <a:gd name="connsiteY25" fmla="*/ 39560 h 1297949"/>
                        <a:gd name="connsiteX26" fmla="*/ 461554 w 1018903"/>
                        <a:gd name="connsiteY26" fmla="*/ 52623 h 1297949"/>
                        <a:gd name="connsiteX27" fmla="*/ 487680 w 1018903"/>
                        <a:gd name="connsiteY27" fmla="*/ 74395 h 1297949"/>
                        <a:gd name="connsiteX28" fmla="*/ 522514 w 1018903"/>
                        <a:gd name="connsiteY28" fmla="*/ 100520 h 1297949"/>
                        <a:gd name="connsiteX29" fmla="*/ 552994 w 1018903"/>
                        <a:gd name="connsiteY29" fmla="*/ 104875 h 1297949"/>
                        <a:gd name="connsiteX30" fmla="*/ 592183 w 1018903"/>
                        <a:gd name="connsiteY30" fmla="*/ 122292 h 1297949"/>
                        <a:gd name="connsiteX31" fmla="*/ 613954 w 1018903"/>
                        <a:gd name="connsiteY31" fmla="*/ 148418 h 1297949"/>
                        <a:gd name="connsiteX32" fmla="*/ 627017 w 1018903"/>
                        <a:gd name="connsiteY32" fmla="*/ 157126 h 1297949"/>
                        <a:gd name="connsiteX33" fmla="*/ 635726 w 1018903"/>
                        <a:gd name="connsiteY33" fmla="*/ 170189 h 1297949"/>
                        <a:gd name="connsiteX34" fmla="*/ 644434 w 1018903"/>
                        <a:gd name="connsiteY34" fmla="*/ 191960 h 1297949"/>
                        <a:gd name="connsiteX35" fmla="*/ 687977 w 1018903"/>
                        <a:gd name="connsiteY35" fmla="*/ 231149 h 1297949"/>
                        <a:gd name="connsiteX36" fmla="*/ 701040 w 1018903"/>
                        <a:gd name="connsiteY36" fmla="*/ 235503 h 1297949"/>
                        <a:gd name="connsiteX37" fmla="*/ 722812 w 1018903"/>
                        <a:gd name="connsiteY37" fmla="*/ 244212 h 1297949"/>
                        <a:gd name="connsiteX38" fmla="*/ 766354 w 1018903"/>
                        <a:gd name="connsiteY38" fmla="*/ 248566 h 1297949"/>
                        <a:gd name="connsiteX39" fmla="*/ 788126 w 1018903"/>
                        <a:gd name="connsiteY39" fmla="*/ 244212 h 1297949"/>
                        <a:gd name="connsiteX40" fmla="*/ 801189 w 1018903"/>
                        <a:gd name="connsiteY40" fmla="*/ 239858 h 1297949"/>
                        <a:gd name="connsiteX41" fmla="*/ 814252 w 1018903"/>
                        <a:gd name="connsiteY41" fmla="*/ 248566 h 1297949"/>
                        <a:gd name="connsiteX42" fmla="*/ 818606 w 1018903"/>
                        <a:gd name="connsiteY42" fmla="*/ 265983 h 1297949"/>
                        <a:gd name="connsiteX43" fmla="*/ 853440 w 1018903"/>
                        <a:gd name="connsiteY43" fmla="*/ 283400 h 1297949"/>
                        <a:gd name="connsiteX44" fmla="*/ 870857 w 1018903"/>
                        <a:gd name="connsiteY44" fmla="*/ 270338 h 1297949"/>
                        <a:gd name="connsiteX45" fmla="*/ 892629 w 1018903"/>
                        <a:gd name="connsiteY45" fmla="*/ 287755 h 1297949"/>
                        <a:gd name="connsiteX46" fmla="*/ 896983 w 1018903"/>
                        <a:gd name="connsiteY46" fmla="*/ 300818 h 1297949"/>
                        <a:gd name="connsiteX47" fmla="*/ 923109 w 1018903"/>
                        <a:gd name="connsiteY47" fmla="*/ 340006 h 1297949"/>
                        <a:gd name="connsiteX48" fmla="*/ 931817 w 1018903"/>
                        <a:gd name="connsiteY48" fmla="*/ 353069 h 1297949"/>
                        <a:gd name="connsiteX49" fmla="*/ 940526 w 1018903"/>
                        <a:gd name="connsiteY49" fmla="*/ 366132 h 1297949"/>
                        <a:gd name="connsiteX50" fmla="*/ 931817 w 1018903"/>
                        <a:gd name="connsiteY50" fmla="*/ 400966 h 1297949"/>
                        <a:gd name="connsiteX51" fmla="*/ 927463 w 1018903"/>
                        <a:gd name="connsiteY51" fmla="*/ 418383 h 1297949"/>
                        <a:gd name="connsiteX52" fmla="*/ 914400 w 1018903"/>
                        <a:gd name="connsiteY52" fmla="*/ 427092 h 1297949"/>
                        <a:gd name="connsiteX53" fmla="*/ 905692 w 1018903"/>
                        <a:gd name="connsiteY53" fmla="*/ 457572 h 1297949"/>
                        <a:gd name="connsiteX54" fmla="*/ 888274 w 1018903"/>
                        <a:gd name="connsiteY54" fmla="*/ 518532 h 1297949"/>
                        <a:gd name="connsiteX55" fmla="*/ 853440 w 1018903"/>
                        <a:gd name="connsiteY55" fmla="*/ 570783 h 1297949"/>
                        <a:gd name="connsiteX56" fmla="*/ 831669 w 1018903"/>
                        <a:gd name="connsiteY56" fmla="*/ 583846 h 1297949"/>
                        <a:gd name="connsiteX57" fmla="*/ 822960 w 1018903"/>
                        <a:gd name="connsiteY57" fmla="*/ 596909 h 1297949"/>
                        <a:gd name="connsiteX58" fmla="*/ 788126 w 1018903"/>
                        <a:gd name="connsiteY58" fmla="*/ 605618 h 1297949"/>
                        <a:gd name="connsiteX59" fmla="*/ 775063 w 1018903"/>
                        <a:gd name="connsiteY59" fmla="*/ 614326 h 1297949"/>
                        <a:gd name="connsiteX60" fmla="*/ 748937 w 1018903"/>
                        <a:gd name="connsiteY60" fmla="*/ 623035 h 1297949"/>
                        <a:gd name="connsiteX61" fmla="*/ 714103 w 1018903"/>
                        <a:gd name="connsiteY61" fmla="*/ 644806 h 1297949"/>
                        <a:gd name="connsiteX62" fmla="*/ 705394 w 1018903"/>
                        <a:gd name="connsiteY62" fmla="*/ 657869 h 1297949"/>
                        <a:gd name="connsiteX63" fmla="*/ 701040 w 1018903"/>
                        <a:gd name="connsiteY63" fmla="*/ 670932 h 1297949"/>
                        <a:gd name="connsiteX64" fmla="*/ 692332 w 1018903"/>
                        <a:gd name="connsiteY64" fmla="*/ 683995 h 1297949"/>
                        <a:gd name="connsiteX65" fmla="*/ 687977 w 1018903"/>
                        <a:gd name="connsiteY65" fmla="*/ 710120 h 1297949"/>
                        <a:gd name="connsiteX66" fmla="*/ 696686 w 1018903"/>
                        <a:gd name="connsiteY66" fmla="*/ 731892 h 1297949"/>
                        <a:gd name="connsiteX67" fmla="*/ 679269 w 1018903"/>
                        <a:gd name="connsiteY67" fmla="*/ 758018 h 1297949"/>
                        <a:gd name="connsiteX68" fmla="*/ 661852 w 1018903"/>
                        <a:gd name="connsiteY68" fmla="*/ 779789 h 1297949"/>
                        <a:gd name="connsiteX69" fmla="*/ 653143 w 1018903"/>
                        <a:gd name="connsiteY69" fmla="*/ 797206 h 1297949"/>
                        <a:gd name="connsiteX70" fmla="*/ 648789 w 1018903"/>
                        <a:gd name="connsiteY70" fmla="*/ 823332 h 1297949"/>
                        <a:gd name="connsiteX71" fmla="*/ 657497 w 1018903"/>
                        <a:gd name="connsiteY71" fmla="*/ 845103 h 1297949"/>
                        <a:gd name="connsiteX72" fmla="*/ 666206 w 1018903"/>
                        <a:gd name="connsiteY72" fmla="*/ 818978 h 1297949"/>
                        <a:gd name="connsiteX73" fmla="*/ 692332 w 1018903"/>
                        <a:gd name="connsiteY73" fmla="*/ 775435 h 1297949"/>
                        <a:gd name="connsiteX74" fmla="*/ 705394 w 1018903"/>
                        <a:gd name="connsiteY74" fmla="*/ 740600 h 1297949"/>
                        <a:gd name="connsiteX75" fmla="*/ 718457 w 1018903"/>
                        <a:gd name="connsiteY75" fmla="*/ 731892 h 1297949"/>
                        <a:gd name="connsiteX76" fmla="*/ 731520 w 1018903"/>
                        <a:gd name="connsiteY76" fmla="*/ 714475 h 1297949"/>
                        <a:gd name="connsiteX77" fmla="*/ 744583 w 1018903"/>
                        <a:gd name="connsiteY77" fmla="*/ 705766 h 1297949"/>
                        <a:gd name="connsiteX78" fmla="*/ 779417 w 1018903"/>
                        <a:gd name="connsiteY78" fmla="*/ 692703 h 1297949"/>
                        <a:gd name="connsiteX79" fmla="*/ 796834 w 1018903"/>
                        <a:gd name="connsiteY79" fmla="*/ 697058 h 1297949"/>
                        <a:gd name="connsiteX80" fmla="*/ 814252 w 1018903"/>
                        <a:gd name="connsiteY80" fmla="*/ 731892 h 1297949"/>
                        <a:gd name="connsiteX81" fmla="*/ 801189 w 1018903"/>
                        <a:gd name="connsiteY81" fmla="*/ 771080 h 1297949"/>
                        <a:gd name="connsiteX82" fmla="*/ 796834 w 1018903"/>
                        <a:gd name="connsiteY82" fmla="*/ 784143 h 1297949"/>
                        <a:gd name="connsiteX83" fmla="*/ 775063 w 1018903"/>
                        <a:gd name="connsiteY83" fmla="*/ 788498 h 1297949"/>
                        <a:gd name="connsiteX84" fmla="*/ 788126 w 1018903"/>
                        <a:gd name="connsiteY84" fmla="*/ 792852 h 1297949"/>
                        <a:gd name="connsiteX85" fmla="*/ 805543 w 1018903"/>
                        <a:gd name="connsiteY85" fmla="*/ 771080 h 1297949"/>
                        <a:gd name="connsiteX86" fmla="*/ 814252 w 1018903"/>
                        <a:gd name="connsiteY86" fmla="*/ 758018 h 1297949"/>
                        <a:gd name="connsiteX87" fmla="*/ 831669 w 1018903"/>
                        <a:gd name="connsiteY87" fmla="*/ 762372 h 1297949"/>
                        <a:gd name="connsiteX88" fmla="*/ 827314 w 1018903"/>
                        <a:gd name="connsiteY88" fmla="*/ 784143 h 1297949"/>
                        <a:gd name="connsiteX89" fmla="*/ 831669 w 1018903"/>
                        <a:gd name="connsiteY89" fmla="*/ 849458 h 1297949"/>
                        <a:gd name="connsiteX90" fmla="*/ 844732 w 1018903"/>
                        <a:gd name="connsiteY90" fmla="*/ 853812 h 1297949"/>
                        <a:gd name="connsiteX91" fmla="*/ 862149 w 1018903"/>
                        <a:gd name="connsiteY91" fmla="*/ 858166 h 1297949"/>
                        <a:gd name="connsiteX92" fmla="*/ 849086 w 1018903"/>
                        <a:gd name="connsiteY92" fmla="*/ 849458 h 1297949"/>
                        <a:gd name="connsiteX93" fmla="*/ 853440 w 1018903"/>
                        <a:gd name="connsiteY93" fmla="*/ 836395 h 1297949"/>
                        <a:gd name="connsiteX94" fmla="*/ 870857 w 1018903"/>
                        <a:gd name="connsiteY94" fmla="*/ 814623 h 1297949"/>
                        <a:gd name="connsiteX95" fmla="*/ 888274 w 1018903"/>
                        <a:gd name="connsiteY95" fmla="*/ 818978 h 1297949"/>
                        <a:gd name="connsiteX96" fmla="*/ 931817 w 1018903"/>
                        <a:gd name="connsiteY96" fmla="*/ 810269 h 1297949"/>
                        <a:gd name="connsiteX97" fmla="*/ 936172 w 1018903"/>
                        <a:gd name="connsiteY97" fmla="*/ 836395 h 1297949"/>
                        <a:gd name="connsiteX98" fmla="*/ 923109 w 1018903"/>
                        <a:gd name="connsiteY98" fmla="*/ 840749 h 1297949"/>
                        <a:gd name="connsiteX99" fmla="*/ 910046 w 1018903"/>
                        <a:gd name="connsiteY99" fmla="*/ 849458 h 1297949"/>
                        <a:gd name="connsiteX100" fmla="*/ 918754 w 1018903"/>
                        <a:gd name="connsiteY100" fmla="*/ 871229 h 1297949"/>
                        <a:gd name="connsiteX101" fmla="*/ 949234 w 1018903"/>
                        <a:gd name="connsiteY101" fmla="*/ 862520 h 1297949"/>
                        <a:gd name="connsiteX102" fmla="*/ 966652 w 1018903"/>
                        <a:gd name="connsiteY102" fmla="*/ 849458 h 1297949"/>
                        <a:gd name="connsiteX103" fmla="*/ 962297 w 1018903"/>
                        <a:gd name="connsiteY103" fmla="*/ 814623 h 1297949"/>
                        <a:gd name="connsiteX104" fmla="*/ 966652 w 1018903"/>
                        <a:gd name="connsiteY104" fmla="*/ 740600 h 1297949"/>
                        <a:gd name="connsiteX105" fmla="*/ 992777 w 1018903"/>
                        <a:gd name="connsiteY105" fmla="*/ 758018 h 1297949"/>
                        <a:gd name="connsiteX106" fmla="*/ 997132 w 1018903"/>
                        <a:gd name="connsiteY106" fmla="*/ 775435 h 1297949"/>
                        <a:gd name="connsiteX107" fmla="*/ 1018903 w 1018903"/>
                        <a:gd name="connsiteY107" fmla="*/ 779789 h 1297949"/>
                        <a:gd name="connsiteX108" fmla="*/ 1010194 w 1018903"/>
                        <a:gd name="connsiteY108" fmla="*/ 832040 h 1297949"/>
                        <a:gd name="connsiteX109" fmla="*/ 997132 w 1018903"/>
                        <a:gd name="connsiteY109" fmla="*/ 849458 h 1297949"/>
                        <a:gd name="connsiteX110" fmla="*/ 988423 w 1018903"/>
                        <a:gd name="connsiteY110" fmla="*/ 875583 h 1297949"/>
                        <a:gd name="connsiteX111" fmla="*/ 984069 w 1018903"/>
                        <a:gd name="connsiteY111" fmla="*/ 893000 h 1297949"/>
                        <a:gd name="connsiteX112" fmla="*/ 957943 w 1018903"/>
                        <a:gd name="connsiteY112" fmla="*/ 910418 h 1297949"/>
                        <a:gd name="connsiteX113" fmla="*/ 953589 w 1018903"/>
                        <a:gd name="connsiteY113" fmla="*/ 923480 h 1297949"/>
                        <a:gd name="connsiteX114" fmla="*/ 949234 w 1018903"/>
                        <a:gd name="connsiteY114" fmla="*/ 949606 h 1297949"/>
                        <a:gd name="connsiteX115" fmla="*/ 936172 w 1018903"/>
                        <a:gd name="connsiteY115" fmla="*/ 958315 h 1297949"/>
                        <a:gd name="connsiteX116" fmla="*/ 931817 w 1018903"/>
                        <a:gd name="connsiteY116" fmla="*/ 971378 h 1297949"/>
                        <a:gd name="connsiteX117" fmla="*/ 914400 w 1018903"/>
                        <a:gd name="connsiteY117" fmla="*/ 1014920 h 1297949"/>
                        <a:gd name="connsiteX118" fmla="*/ 910046 w 1018903"/>
                        <a:gd name="connsiteY118" fmla="*/ 1027983 h 1297949"/>
                        <a:gd name="connsiteX119" fmla="*/ 905692 w 1018903"/>
                        <a:gd name="connsiteY119" fmla="*/ 1045400 h 1297949"/>
                        <a:gd name="connsiteX120" fmla="*/ 888274 w 1018903"/>
                        <a:gd name="connsiteY120" fmla="*/ 1058463 h 1297949"/>
                        <a:gd name="connsiteX121" fmla="*/ 862149 w 1018903"/>
                        <a:gd name="connsiteY121" fmla="*/ 1054109 h 1297949"/>
                        <a:gd name="connsiteX122" fmla="*/ 857794 w 1018903"/>
                        <a:gd name="connsiteY122" fmla="*/ 1036692 h 1297949"/>
                        <a:gd name="connsiteX123" fmla="*/ 849086 w 1018903"/>
                        <a:gd name="connsiteY123" fmla="*/ 1019275 h 1297949"/>
                        <a:gd name="connsiteX124" fmla="*/ 844732 w 1018903"/>
                        <a:gd name="connsiteY124" fmla="*/ 1006212 h 1297949"/>
                        <a:gd name="connsiteX125" fmla="*/ 862149 w 1018903"/>
                        <a:gd name="connsiteY125" fmla="*/ 967023 h 1297949"/>
                        <a:gd name="connsiteX126" fmla="*/ 879566 w 1018903"/>
                        <a:gd name="connsiteY126" fmla="*/ 936543 h 1297949"/>
                        <a:gd name="connsiteX127" fmla="*/ 875212 w 1018903"/>
                        <a:gd name="connsiteY127" fmla="*/ 923480 h 1297949"/>
                        <a:gd name="connsiteX128" fmla="*/ 870857 w 1018903"/>
                        <a:gd name="connsiteY128" fmla="*/ 906063 h 1297949"/>
                        <a:gd name="connsiteX129" fmla="*/ 866503 w 1018903"/>
                        <a:gd name="connsiteY129" fmla="*/ 940898 h 1297949"/>
                        <a:gd name="connsiteX130" fmla="*/ 827314 w 1018903"/>
                        <a:gd name="connsiteY130" fmla="*/ 958315 h 1297949"/>
                        <a:gd name="connsiteX131" fmla="*/ 822960 w 1018903"/>
                        <a:gd name="connsiteY131" fmla="*/ 980086 h 1297949"/>
                        <a:gd name="connsiteX132" fmla="*/ 818606 w 1018903"/>
                        <a:gd name="connsiteY132" fmla="*/ 1006212 h 1297949"/>
                        <a:gd name="connsiteX133" fmla="*/ 809897 w 1018903"/>
                        <a:gd name="connsiteY133" fmla="*/ 1023629 h 1297949"/>
                        <a:gd name="connsiteX134" fmla="*/ 796834 w 1018903"/>
                        <a:gd name="connsiteY134" fmla="*/ 1032338 h 1297949"/>
                        <a:gd name="connsiteX135" fmla="*/ 779417 w 1018903"/>
                        <a:gd name="connsiteY135" fmla="*/ 1080235 h 1297949"/>
                        <a:gd name="connsiteX136" fmla="*/ 762000 w 1018903"/>
                        <a:gd name="connsiteY136" fmla="*/ 1093298 h 1297949"/>
                        <a:gd name="connsiteX137" fmla="*/ 753292 w 1018903"/>
                        <a:gd name="connsiteY137" fmla="*/ 1106360 h 1297949"/>
                        <a:gd name="connsiteX138" fmla="*/ 744583 w 1018903"/>
                        <a:gd name="connsiteY138" fmla="*/ 1123778 h 1297949"/>
                        <a:gd name="connsiteX139" fmla="*/ 731520 w 1018903"/>
                        <a:gd name="connsiteY139" fmla="*/ 1128132 h 1297949"/>
                        <a:gd name="connsiteX140" fmla="*/ 722812 w 1018903"/>
                        <a:gd name="connsiteY140" fmla="*/ 1141195 h 1297949"/>
                        <a:gd name="connsiteX141" fmla="*/ 722812 w 1018903"/>
                        <a:gd name="connsiteY141" fmla="*/ 1210863 h 1297949"/>
                        <a:gd name="connsiteX142" fmla="*/ 727166 w 1018903"/>
                        <a:gd name="connsiteY142" fmla="*/ 1223926 h 1297949"/>
                        <a:gd name="connsiteX143" fmla="*/ 735874 w 1018903"/>
                        <a:gd name="connsiteY143" fmla="*/ 1236989 h 1297949"/>
                        <a:gd name="connsiteX144" fmla="*/ 740229 w 1018903"/>
                        <a:gd name="connsiteY144" fmla="*/ 1250052 h 1297949"/>
                        <a:gd name="connsiteX145" fmla="*/ 757646 w 1018903"/>
                        <a:gd name="connsiteY145" fmla="*/ 1254406 h 1297949"/>
                        <a:gd name="connsiteX146" fmla="*/ 762000 w 1018903"/>
                        <a:gd name="connsiteY146" fmla="*/ 1241343 h 1297949"/>
                        <a:gd name="connsiteX147" fmla="*/ 762000 w 1018903"/>
                        <a:gd name="connsiteY147" fmla="*/ 1267469 h 1297949"/>
                        <a:gd name="connsiteX148" fmla="*/ 744583 w 1018903"/>
                        <a:gd name="connsiteY148" fmla="*/ 1276178 h 1297949"/>
                        <a:gd name="connsiteX149" fmla="*/ 731520 w 1018903"/>
                        <a:gd name="connsiteY149" fmla="*/ 1297949 h 12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018903" h="1297949">
                          <a:moveTo>
                            <a:pt x="0" y="35206"/>
                          </a:moveTo>
                          <a:cubicBezTo>
                            <a:pt x="16573" y="31892"/>
                            <a:pt x="40790" y="26498"/>
                            <a:pt x="56606" y="26498"/>
                          </a:cubicBezTo>
                          <a:cubicBezTo>
                            <a:pt x="66869" y="26498"/>
                            <a:pt x="76926" y="29401"/>
                            <a:pt x="87086" y="30852"/>
                          </a:cubicBezTo>
                          <a:cubicBezTo>
                            <a:pt x="97246" y="27949"/>
                            <a:pt x="109614" y="29101"/>
                            <a:pt x="117566" y="22143"/>
                          </a:cubicBezTo>
                          <a:cubicBezTo>
                            <a:pt x="123136" y="17270"/>
                            <a:pt x="115049" y="3120"/>
                            <a:pt x="121920" y="372"/>
                          </a:cubicBezTo>
                          <a:cubicBezTo>
                            <a:pt x="128658" y="-2323"/>
                            <a:pt x="132748" y="10394"/>
                            <a:pt x="139337" y="13435"/>
                          </a:cubicBezTo>
                          <a:cubicBezTo>
                            <a:pt x="151839" y="19205"/>
                            <a:pt x="166719" y="19414"/>
                            <a:pt x="178526" y="26498"/>
                          </a:cubicBezTo>
                          <a:cubicBezTo>
                            <a:pt x="185783" y="30852"/>
                            <a:pt x="193120" y="35075"/>
                            <a:pt x="200297" y="39560"/>
                          </a:cubicBezTo>
                          <a:cubicBezTo>
                            <a:pt x="204735" y="42334"/>
                            <a:pt x="208816" y="45672"/>
                            <a:pt x="213360" y="48269"/>
                          </a:cubicBezTo>
                          <a:cubicBezTo>
                            <a:pt x="218996" y="51490"/>
                            <a:pt x="224971" y="54075"/>
                            <a:pt x="230777" y="56978"/>
                          </a:cubicBezTo>
                          <a:cubicBezTo>
                            <a:pt x="238034" y="55526"/>
                            <a:pt x="245369" y="54418"/>
                            <a:pt x="252549" y="52623"/>
                          </a:cubicBezTo>
                          <a:cubicBezTo>
                            <a:pt x="257002" y="51510"/>
                            <a:pt x="261022" y="48269"/>
                            <a:pt x="265612" y="48269"/>
                          </a:cubicBezTo>
                          <a:cubicBezTo>
                            <a:pt x="274440" y="48269"/>
                            <a:pt x="283029" y="51172"/>
                            <a:pt x="291737" y="52623"/>
                          </a:cubicBezTo>
                          <a:cubicBezTo>
                            <a:pt x="293189" y="65686"/>
                            <a:pt x="293931" y="78847"/>
                            <a:pt x="296092" y="91812"/>
                          </a:cubicBezTo>
                          <a:cubicBezTo>
                            <a:pt x="297691" y="101403"/>
                            <a:pt x="302928" y="110675"/>
                            <a:pt x="309154" y="117938"/>
                          </a:cubicBezTo>
                          <a:cubicBezTo>
                            <a:pt x="314497" y="124172"/>
                            <a:pt x="320338" y="130012"/>
                            <a:pt x="326572" y="135355"/>
                          </a:cubicBezTo>
                          <a:cubicBezTo>
                            <a:pt x="335189" y="142741"/>
                            <a:pt x="347168" y="147830"/>
                            <a:pt x="357052" y="152772"/>
                          </a:cubicBezTo>
                          <a:cubicBezTo>
                            <a:pt x="362959" y="161633"/>
                            <a:pt x="365485" y="171215"/>
                            <a:pt x="378823" y="170189"/>
                          </a:cubicBezTo>
                          <a:cubicBezTo>
                            <a:pt x="393581" y="169054"/>
                            <a:pt x="422366" y="161480"/>
                            <a:pt x="422366" y="161480"/>
                          </a:cubicBezTo>
                          <a:cubicBezTo>
                            <a:pt x="423817" y="154223"/>
                            <a:pt x="423048" y="146135"/>
                            <a:pt x="426720" y="139709"/>
                          </a:cubicBezTo>
                          <a:cubicBezTo>
                            <a:pt x="429316" y="135165"/>
                            <a:pt x="439262" y="136207"/>
                            <a:pt x="439783" y="131000"/>
                          </a:cubicBezTo>
                          <a:cubicBezTo>
                            <a:pt x="440538" y="123448"/>
                            <a:pt x="430802" y="95351"/>
                            <a:pt x="426720" y="83103"/>
                          </a:cubicBezTo>
                          <a:cubicBezTo>
                            <a:pt x="425269" y="71492"/>
                            <a:pt x="424021" y="59853"/>
                            <a:pt x="422366" y="48269"/>
                          </a:cubicBezTo>
                          <a:cubicBezTo>
                            <a:pt x="421118" y="39529"/>
                            <a:pt x="415587" y="30632"/>
                            <a:pt x="418012" y="22143"/>
                          </a:cubicBezTo>
                          <a:cubicBezTo>
                            <a:pt x="419273" y="17730"/>
                            <a:pt x="426720" y="19240"/>
                            <a:pt x="431074" y="17789"/>
                          </a:cubicBezTo>
                          <a:cubicBezTo>
                            <a:pt x="440711" y="24214"/>
                            <a:pt x="450496" y="29504"/>
                            <a:pt x="457200" y="39560"/>
                          </a:cubicBezTo>
                          <a:cubicBezTo>
                            <a:pt x="459746" y="43379"/>
                            <a:pt x="459008" y="48804"/>
                            <a:pt x="461554" y="52623"/>
                          </a:cubicBezTo>
                          <a:cubicBezTo>
                            <a:pt x="471094" y="66933"/>
                            <a:pt x="475632" y="64355"/>
                            <a:pt x="487680" y="74395"/>
                          </a:cubicBezTo>
                          <a:cubicBezTo>
                            <a:pt x="502579" y="86811"/>
                            <a:pt x="501163" y="93403"/>
                            <a:pt x="522514" y="100520"/>
                          </a:cubicBezTo>
                          <a:cubicBezTo>
                            <a:pt x="532251" y="103766"/>
                            <a:pt x="542834" y="103423"/>
                            <a:pt x="552994" y="104875"/>
                          </a:cubicBezTo>
                          <a:cubicBezTo>
                            <a:pt x="584085" y="115238"/>
                            <a:pt x="571482" y="108491"/>
                            <a:pt x="592183" y="122292"/>
                          </a:cubicBezTo>
                          <a:cubicBezTo>
                            <a:pt x="600744" y="135134"/>
                            <a:pt x="601384" y="137943"/>
                            <a:pt x="613954" y="148418"/>
                          </a:cubicBezTo>
                          <a:cubicBezTo>
                            <a:pt x="617974" y="151768"/>
                            <a:pt x="622663" y="154223"/>
                            <a:pt x="627017" y="157126"/>
                          </a:cubicBezTo>
                          <a:cubicBezTo>
                            <a:pt x="629920" y="161480"/>
                            <a:pt x="633386" y="165508"/>
                            <a:pt x="635726" y="170189"/>
                          </a:cubicBezTo>
                          <a:cubicBezTo>
                            <a:pt x="639221" y="177180"/>
                            <a:pt x="639744" y="185707"/>
                            <a:pt x="644434" y="191960"/>
                          </a:cubicBezTo>
                          <a:cubicBezTo>
                            <a:pt x="651202" y="200985"/>
                            <a:pt x="672943" y="223632"/>
                            <a:pt x="687977" y="231149"/>
                          </a:cubicBezTo>
                          <a:cubicBezTo>
                            <a:pt x="692082" y="233202"/>
                            <a:pt x="696742" y="233891"/>
                            <a:pt x="701040" y="235503"/>
                          </a:cubicBezTo>
                          <a:cubicBezTo>
                            <a:pt x="708359" y="238248"/>
                            <a:pt x="715147" y="242679"/>
                            <a:pt x="722812" y="244212"/>
                          </a:cubicBezTo>
                          <a:cubicBezTo>
                            <a:pt x="737115" y="247073"/>
                            <a:pt x="751840" y="247115"/>
                            <a:pt x="766354" y="248566"/>
                          </a:cubicBezTo>
                          <a:cubicBezTo>
                            <a:pt x="773611" y="247115"/>
                            <a:pt x="780946" y="246007"/>
                            <a:pt x="788126" y="244212"/>
                          </a:cubicBezTo>
                          <a:cubicBezTo>
                            <a:pt x="792579" y="243099"/>
                            <a:pt x="796662" y="239103"/>
                            <a:pt x="801189" y="239858"/>
                          </a:cubicBezTo>
                          <a:cubicBezTo>
                            <a:pt x="806351" y="240718"/>
                            <a:pt x="809898" y="245663"/>
                            <a:pt x="814252" y="248566"/>
                          </a:cubicBezTo>
                          <a:cubicBezTo>
                            <a:pt x="815703" y="254372"/>
                            <a:pt x="814133" y="262007"/>
                            <a:pt x="818606" y="265983"/>
                          </a:cubicBezTo>
                          <a:cubicBezTo>
                            <a:pt x="828309" y="274608"/>
                            <a:pt x="853440" y="283400"/>
                            <a:pt x="853440" y="283400"/>
                          </a:cubicBezTo>
                          <a:cubicBezTo>
                            <a:pt x="859246" y="279046"/>
                            <a:pt x="863879" y="272332"/>
                            <a:pt x="870857" y="270338"/>
                          </a:cubicBezTo>
                          <a:cubicBezTo>
                            <a:pt x="882635" y="266973"/>
                            <a:pt x="888500" y="281561"/>
                            <a:pt x="892629" y="287755"/>
                          </a:cubicBezTo>
                          <a:cubicBezTo>
                            <a:pt x="894080" y="292109"/>
                            <a:pt x="894754" y="296806"/>
                            <a:pt x="896983" y="300818"/>
                          </a:cubicBezTo>
                          <a:cubicBezTo>
                            <a:pt x="896987" y="300826"/>
                            <a:pt x="918752" y="333471"/>
                            <a:pt x="923109" y="340006"/>
                          </a:cubicBezTo>
                          <a:lnTo>
                            <a:pt x="931817" y="353069"/>
                          </a:lnTo>
                          <a:lnTo>
                            <a:pt x="940526" y="366132"/>
                          </a:lnTo>
                          <a:lnTo>
                            <a:pt x="931817" y="400966"/>
                          </a:lnTo>
                          <a:cubicBezTo>
                            <a:pt x="930366" y="406772"/>
                            <a:pt x="932442" y="415063"/>
                            <a:pt x="927463" y="418383"/>
                          </a:cubicBezTo>
                          <a:lnTo>
                            <a:pt x="914400" y="427092"/>
                          </a:lnTo>
                          <a:cubicBezTo>
                            <a:pt x="910250" y="439543"/>
                            <a:pt x="908426" y="443902"/>
                            <a:pt x="905692" y="457572"/>
                          </a:cubicBezTo>
                          <a:cubicBezTo>
                            <a:pt x="894669" y="512684"/>
                            <a:pt x="906429" y="491301"/>
                            <a:pt x="888274" y="518532"/>
                          </a:cubicBezTo>
                          <a:cubicBezTo>
                            <a:pt x="877399" y="562034"/>
                            <a:pt x="889200" y="548027"/>
                            <a:pt x="853440" y="570783"/>
                          </a:cubicBezTo>
                          <a:cubicBezTo>
                            <a:pt x="846300" y="575327"/>
                            <a:pt x="831669" y="583846"/>
                            <a:pt x="831669" y="583846"/>
                          </a:cubicBezTo>
                          <a:cubicBezTo>
                            <a:pt x="828766" y="588200"/>
                            <a:pt x="827641" y="594569"/>
                            <a:pt x="822960" y="596909"/>
                          </a:cubicBezTo>
                          <a:cubicBezTo>
                            <a:pt x="812255" y="602262"/>
                            <a:pt x="788126" y="605618"/>
                            <a:pt x="788126" y="605618"/>
                          </a:cubicBezTo>
                          <a:cubicBezTo>
                            <a:pt x="783772" y="608521"/>
                            <a:pt x="779845" y="612201"/>
                            <a:pt x="775063" y="614326"/>
                          </a:cubicBezTo>
                          <a:cubicBezTo>
                            <a:pt x="766674" y="618054"/>
                            <a:pt x="748937" y="623035"/>
                            <a:pt x="748937" y="623035"/>
                          </a:cubicBezTo>
                          <a:cubicBezTo>
                            <a:pt x="706525" y="665447"/>
                            <a:pt x="771828" y="603575"/>
                            <a:pt x="714103" y="644806"/>
                          </a:cubicBezTo>
                          <a:cubicBezTo>
                            <a:pt x="709844" y="647848"/>
                            <a:pt x="708297" y="653515"/>
                            <a:pt x="705394" y="657869"/>
                          </a:cubicBezTo>
                          <a:cubicBezTo>
                            <a:pt x="703943" y="662223"/>
                            <a:pt x="703093" y="666827"/>
                            <a:pt x="701040" y="670932"/>
                          </a:cubicBezTo>
                          <a:cubicBezTo>
                            <a:pt x="698700" y="675613"/>
                            <a:pt x="693987" y="679030"/>
                            <a:pt x="692332" y="683995"/>
                          </a:cubicBezTo>
                          <a:cubicBezTo>
                            <a:pt x="689540" y="692370"/>
                            <a:pt x="689429" y="701412"/>
                            <a:pt x="687977" y="710120"/>
                          </a:cubicBezTo>
                          <a:cubicBezTo>
                            <a:pt x="690880" y="717377"/>
                            <a:pt x="695716" y="724136"/>
                            <a:pt x="696686" y="731892"/>
                          </a:cubicBezTo>
                          <a:cubicBezTo>
                            <a:pt x="698087" y="743095"/>
                            <a:pt x="685244" y="752043"/>
                            <a:pt x="679269" y="758018"/>
                          </a:cubicBezTo>
                          <a:cubicBezTo>
                            <a:pt x="668871" y="789206"/>
                            <a:pt x="683736" y="753527"/>
                            <a:pt x="661852" y="779789"/>
                          </a:cubicBezTo>
                          <a:cubicBezTo>
                            <a:pt x="657697" y="784776"/>
                            <a:pt x="656046" y="791400"/>
                            <a:pt x="653143" y="797206"/>
                          </a:cubicBezTo>
                          <a:cubicBezTo>
                            <a:pt x="651692" y="805915"/>
                            <a:pt x="647990" y="814539"/>
                            <a:pt x="648789" y="823332"/>
                          </a:cubicBezTo>
                          <a:cubicBezTo>
                            <a:pt x="649497" y="831116"/>
                            <a:pt x="649914" y="846999"/>
                            <a:pt x="657497" y="845103"/>
                          </a:cubicBezTo>
                          <a:cubicBezTo>
                            <a:pt x="666402" y="842877"/>
                            <a:pt x="663684" y="827804"/>
                            <a:pt x="666206" y="818978"/>
                          </a:cubicBezTo>
                          <a:cubicBezTo>
                            <a:pt x="676908" y="781520"/>
                            <a:pt x="666461" y="794838"/>
                            <a:pt x="692332" y="775435"/>
                          </a:cubicBezTo>
                          <a:cubicBezTo>
                            <a:pt x="695447" y="759860"/>
                            <a:pt x="694183" y="751811"/>
                            <a:pt x="705394" y="740600"/>
                          </a:cubicBezTo>
                          <a:cubicBezTo>
                            <a:pt x="709094" y="736900"/>
                            <a:pt x="714103" y="734795"/>
                            <a:pt x="718457" y="731892"/>
                          </a:cubicBezTo>
                          <a:cubicBezTo>
                            <a:pt x="722811" y="726086"/>
                            <a:pt x="726388" y="719607"/>
                            <a:pt x="731520" y="714475"/>
                          </a:cubicBezTo>
                          <a:cubicBezTo>
                            <a:pt x="735221" y="710774"/>
                            <a:pt x="740039" y="708362"/>
                            <a:pt x="744583" y="705766"/>
                          </a:cubicBezTo>
                          <a:cubicBezTo>
                            <a:pt x="762290" y="695648"/>
                            <a:pt x="760370" y="697465"/>
                            <a:pt x="779417" y="692703"/>
                          </a:cubicBezTo>
                          <a:cubicBezTo>
                            <a:pt x="785223" y="694155"/>
                            <a:pt x="791964" y="693580"/>
                            <a:pt x="796834" y="697058"/>
                          </a:cubicBezTo>
                          <a:cubicBezTo>
                            <a:pt x="810350" y="706712"/>
                            <a:pt x="810724" y="717784"/>
                            <a:pt x="814252" y="731892"/>
                          </a:cubicBezTo>
                          <a:cubicBezTo>
                            <a:pt x="806911" y="768589"/>
                            <a:pt x="814709" y="739535"/>
                            <a:pt x="801189" y="771080"/>
                          </a:cubicBezTo>
                          <a:cubicBezTo>
                            <a:pt x="799381" y="775299"/>
                            <a:pt x="800653" y="781597"/>
                            <a:pt x="796834" y="784143"/>
                          </a:cubicBezTo>
                          <a:cubicBezTo>
                            <a:pt x="790676" y="788248"/>
                            <a:pt x="782320" y="787046"/>
                            <a:pt x="775063" y="788498"/>
                          </a:cubicBezTo>
                          <a:cubicBezTo>
                            <a:pt x="779417" y="789949"/>
                            <a:pt x="783599" y="793607"/>
                            <a:pt x="788126" y="792852"/>
                          </a:cubicBezTo>
                          <a:cubicBezTo>
                            <a:pt x="804142" y="790182"/>
                            <a:pt x="800294" y="781578"/>
                            <a:pt x="805543" y="771080"/>
                          </a:cubicBezTo>
                          <a:cubicBezTo>
                            <a:pt x="807883" y="766399"/>
                            <a:pt x="811349" y="762372"/>
                            <a:pt x="814252" y="758018"/>
                          </a:cubicBezTo>
                          <a:cubicBezTo>
                            <a:pt x="820058" y="759469"/>
                            <a:pt x="828993" y="757019"/>
                            <a:pt x="831669" y="762372"/>
                          </a:cubicBezTo>
                          <a:cubicBezTo>
                            <a:pt x="834979" y="768991"/>
                            <a:pt x="827314" y="776742"/>
                            <a:pt x="827314" y="784143"/>
                          </a:cubicBezTo>
                          <a:cubicBezTo>
                            <a:pt x="827314" y="805963"/>
                            <a:pt x="826377" y="828290"/>
                            <a:pt x="831669" y="849458"/>
                          </a:cubicBezTo>
                          <a:cubicBezTo>
                            <a:pt x="832782" y="853911"/>
                            <a:pt x="840319" y="852551"/>
                            <a:pt x="844732" y="853812"/>
                          </a:cubicBezTo>
                          <a:cubicBezTo>
                            <a:pt x="850486" y="855456"/>
                            <a:pt x="856343" y="856715"/>
                            <a:pt x="862149" y="858166"/>
                          </a:cubicBezTo>
                          <a:cubicBezTo>
                            <a:pt x="857795" y="855263"/>
                            <a:pt x="851030" y="854317"/>
                            <a:pt x="849086" y="849458"/>
                          </a:cubicBezTo>
                          <a:cubicBezTo>
                            <a:pt x="847381" y="845196"/>
                            <a:pt x="852179" y="840808"/>
                            <a:pt x="853440" y="836395"/>
                          </a:cubicBezTo>
                          <a:cubicBezTo>
                            <a:pt x="859770" y="814237"/>
                            <a:pt x="851455" y="821091"/>
                            <a:pt x="870857" y="814623"/>
                          </a:cubicBezTo>
                          <a:cubicBezTo>
                            <a:pt x="876663" y="816075"/>
                            <a:pt x="882290" y="818978"/>
                            <a:pt x="888274" y="818978"/>
                          </a:cubicBezTo>
                          <a:cubicBezTo>
                            <a:pt x="898946" y="818978"/>
                            <a:pt x="920311" y="813145"/>
                            <a:pt x="931817" y="810269"/>
                          </a:cubicBezTo>
                          <a:cubicBezTo>
                            <a:pt x="937590" y="818929"/>
                            <a:pt x="946989" y="825578"/>
                            <a:pt x="936172" y="836395"/>
                          </a:cubicBezTo>
                          <a:cubicBezTo>
                            <a:pt x="932926" y="839641"/>
                            <a:pt x="927463" y="839298"/>
                            <a:pt x="923109" y="840749"/>
                          </a:cubicBezTo>
                          <a:cubicBezTo>
                            <a:pt x="918755" y="843652"/>
                            <a:pt x="912820" y="845020"/>
                            <a:pt x="910046" y="849458"/>
                          </a:cubicBezTo>
                          <a:cubicBezTo>
                            <a:pt x="888955" y="883203"/>
                            <a:pt x="899270" y="876543"/>
                            <a:pt x="918754" y="871229"/>
                          </a:cubicBezTo>
                          <a:cubicBezTo>
                            <a:pt x="928948" y="868449"/>
                            <a:pt x="939074" y="865423"/>
                            <a:pt x="949234" y="862520"/>
                          </a:cubicBezTo>
                          <a:cubicBezTo>
                            <a:pt x="955040" y="858166"/>
                            <a:pt x="964742" y="856459"/>
                            <a:pt x="966652" y="849458"/>
                          </a:cubicBezTo>
                          <a:cubicBezTo>
                            <a:pt x="969731" y="838168"/>
                            <a:pt x="962297" y="826325"/>
                            <a:pt x="962297" y="814623"/>
                          </a:cubicBezTo>
                          <a:cubicBezTo>
                            <a:pt x="962297" y="789906"/>
                            <a:pt x="965200" y="765274"/>
                            <a:pt x="966652" y="740600"/>
                          </a:cubicBezTo>
                          <a:cubicBezTo>
                            <a:pt x="983645" y="744849"/>
                            <a:pt x="985560" y="741178"/>
                            <a:pt x="992777" y="758018"/>
                          </a:cubicBezTo>
                          <a:cubicBezTo>
                            <a:pt x="995134" y="763519"/>
                            <a:pt x="992535" y="771604"/>
                            <a:pt x="997132" y="775435"/>
                          </a:cubicBezTo>
                          <a:cubicBezTo>
                            <a:pt x="1002817" y="780173"/>
                            <a:pt x="1011646" y="778338"/>
                            <a:pt x="1018903" y="779789"/>
                          </a:cubicBezTo>
                          <a:cubicBezTo>
                            <a:pt x="1018493" y="783066"/>
                            <a:pt x="1014991" y="822446"/>
                            <a:pt x="1010194" y="832040"/>
                          </a:cubicBezTo>
                          <a:cubicBezTo>
                            <a:pt x="1006949" y="838531"/>
                            <a:pt x="1001486" y="843652"/>
                            <a:pt x="997132" y="849458"/>
                          </a:cubicBezTo>
                          <a:cubicBezTo>
                            <a:pt x="994229" y="858166"/>
                            <a:pt x="991061" y="866791"/>
                            <a:pt x="988423" y="875583"/>
                          </a:cubicBezTo>
                          <a:cubicBezTo>
                            <a:pt x="986703" y="881315"/>
                            <a:pt x="988010" y="888496"/>
                            <a:pt x="984069" y="893000"/>
                          </a:cubicBezTo>
                          <a:cubicBezTo>
                            <a:pt x="977177" y="900877"/>
                            <a:pt x="957943" y="910418"/>
                            <a:pt x="957943" y="910418"/>
                          </a:cubicBezTo>
                          <a:cubicBezTo>
                            <a:pt x="956492" y="914772"/>
                            <a:pt x="954585" y="919000"/>
                            <a:pt x="953589" y="923480"/>
                          </a:cubicBezTo>
                          <a:cubicBezTo>
                            <a:pt x="951674" y="932099"/>
                            <a:pt x="953182" y="941709"/>
                            <a:pt x="949234" y="949606"/>
                          </a:cubicBezTo>
                          <a:cubicBezTo>
                            <a:pt x="946894" y="954287"/>
                            <a:pt x="940526" y="955412"/>
                            <a:pt x="936172" y="958315"/>
                          </a:cubicBezTo>
                          <a:cubicBezTo>
                            <a:pt x="934720" y="962669"/>
                            <a:pt x="933465" y="967094"/>
                            <a:pt x="931817" y="971378"/>
                          </a:cubicBezTo>
                          <a:cubicBezTo>
                            <a:pt x="926205" y="985968"/>
                            <a:pt x="919343" y="1000090"/>
                            <a:pt x="914400" y="1014920"/>
                          </a:cubicBezTo>
                          <a:cubicBezTo>
                            <a:pt x="912949" y="1019274"/>
                            <a:pt x="911307" y="1023570"/>
                            <a:pt x="910046" y="1027983"/>
                          </a:cubicBezTo>
                          <a:cubicBezTo>
                            <a:pt x="908402" y="1033737"/>
                            <a:pt x="909170" y="1040530"/>
                            <a:pt x="905692" y="1045400"/>
                          </a:cubicBezTo>
                          <a:cubicBezTo>
                            <a:pt x="901474" y="1051306"/>
                            <a:pt x="894080" y="1054109"/>
                            <a:pt x="888274" y="1058463"/>
                          </a:cubicBezTo>
                          <a:cubicBezTo>
                            <a:pt x="879566" y="1057012"/>
                            <a:pt x="869333" y="1059240"/>
                            <a:pt x="862149" y="1054109"/>
                          </a:cubicBezTo>
                          <a:cubicBezTo>
                            <a:pt x="857279" y="1050631"/>
                            <a:pt x="859895" y="1042295"/>
                            <a:pt x="857794" y="1036692"/>
                          </a:cubicBezTo>
                          <a:cubicBezTo>
                            <a:pt x="855515" y="1030614"/>
                            <a:pt x="851643" y="1025241"/>
                            <a:pt x="849086" y="1019275"/>
                          </a:cubicBezTo>
                          <a:cubicBezTo>
                            <a:pt x="847278" y="1015056"/>
                            <a:pt x="846183" y="1010566"/>
                            <a:pt x="844732" y="1006212"/>
                          </a:cubicBezTo>
                          <a:cubicBezTo>
                            <a:pt x="861485" y="981080"/>
                            <a:pt x="846604" y="1005886"/>
                            <a:pt x="862149" y="967023"/>
                          </a:cubicBezTo>
                          <a:cubicBezTo>
                            <a:pt x="867675" y="953209"/>
                            <a:pt x="871709" y="948328"/>
                            <a:pt x="879566" y="936543"/>
                          </a:cubicBezTo>
                          <a:cubicBezTo>
                            <a:pt x="878115" y="932189"/>
                            <a:pt x="876473" y="927893"/>
                            <a:pt x="875212" y="923480"/>
                          </a:cubicBezTo>
                          <a:cubicBezTo>
                            <a:pt x="873568" y="917726"/>
                            <a:pt x="873533" y="900710"/>
                            <a:pt x="870857" y="906063"/>
                          </a:cubicBezTo>
                          <a:cubicBezTo>
                            <a:pt x="865624" y="916530"/>
                            <a:pt x="872106" y="930625"/>
                            <a:pt x="866503" y="940898"/>
                          </a:cubicBezTo>
                          <a:cubicBezTo>
                            <a:pt x="860557" y="951799"/>
                            <a:pt x="838122" y="955613"/>
                            <a:pt x="827314" y="958315"/>
                          </a:cubicBezTo>
                          <a:cubicBezTo>
                            <a:pt x="825863" y="965572"/>
                            <a:pt x="826632" y="973660"/>
                            <a:pt x="822960" y="980086"/>
                          </a:cubicBezTo>
                          <a:cubicBezTo>
                            <a:pt x="809830" y="1003063"/>
                            <a:pt x="800941" y="970883"/>
                            <a:pt x="818606" y="1006212"/>
                          </a:cubicBezTo>
                          <a:cubicBezTo>
                            <a:pt x="815703" y="1012018"/>
                            <a:pt x="814052" y="1018643"/>
                            <a:pt x="809897" y="1023629"/>
                          </a:cubicBezTo>
                          <a:cubicBezTo>
                            <a:pt x="806547" y="1027649"/>
                            <a:pt x="799375" y="1027763"/>
                            <a:pt x="796834" y="1032338"/>
                          </a:cubicBezTo>
                          <a:cubicBezTo>
                            <a:pt x="786952" y="1050126"/>
                            <a:pt x="792477" y="1064998"/>
                            <a:pt x="779417" y="1080235"/>
                          </a:cubicBezTo>
                          <a:cubicBezTo>
                            <a:pt x="774694" y="1085745"/>
                            <a:pt x="767132" y="1088166"/>
                            <a:pt x="762000" y="1093298"/>
                          </a:cubicBezTo>
                          <a:cubicBezTo>
                            <a:pt x="758300" y="1096998"/>
                            <a:pt x="755888" y="1101817"/>
                            <a:pt x="753292" y="1106360"/>
                          </a:cubicBezTo>
                          <a:cubicBezTo>
                            <a:pt x="750071" y="1111996"/>
                            <a:pt x="749173" y="1119188"/>
                            <a:pt x="744583" y="1123778"/>
                          </a:cubicBezTo>
                          <a:cubicBezTo>
                            <a:pt x="741337" y="1127024"/>
                            <a:pt x="735874" y="1126681"/>
                            <a:pt x="731520" y="1128132"/>
                          </a:cubicBezTo>
                          <a:cubicBezTo>
                            <a:pt x="728617" y="1132486"/>
                            <a:pt x="723838" y="1136063"/>
                            <a:pt x="722812" y="1141195"/>
                          </a:cubicBezTo>
                          <a:cubicBezTo>
                            <a:pt x="715440" y="1178054"/>
                            <a:pt x="715080" y="1183803"/>
                            <a:pt x="722812" y="1210863"/>
                          </a:cubicBezTo>
                          <a:cubicBezTo>
                            <a:pt x="724073" y="1215276"/>
                            <a:pt x="725113" y="1219821"/>
                            <a:pt x="727166" y="1223926"/>
                          </a:cubicBezTo>
                          <a:cubicBezTo>
                            <a:pt x="729506" y="1228607"/>
                            <a:pt x="733534" y="1232308"/>
                            <a:pt x="735874" y="1236989"/>
                          </a:cubicBezTo>
                          <a:cubicBezTo>
                            <a:pt x="737927" y="1241094"/>
                            <a:pt x="736645" y="1247185"/>
                            <a:pt x="740229" y="1250052"/>
                          </a:cubicBezTo>
                          <a:cubicBezTo>
                            <a:pt x="744902" y="1253790"/>
                            <a:pt x="751840" y="1252955"/>
                            <a:pt x="757646" y="1254406"/>
                          </a:cubicBezTo>
                          <a:cubicBezTo>
                            <a:pt x="759097" y="1250052"/>
                            <a:pt x="757410" y="1241343"/>
                            <a:pt x="762000" y="1241343"/>
                          </a:cubicBezTo>
                          <a:cubicBezTo>
                            <a:pt x="773611" y="1241343"/>
                            <a:pt x="762000" y="1267469"/>
                            <a:pt x="762000" y="1267469"/>
                          </a:cubicBezTo>
                          <a:cubicBezTo>
                            <a:pt x="757410" y="1272059"/>
                            <a:pt x="750389" y="1273275"/>
                            <a:pt x="744583" y="1276178"/>
                          </a:cubicBezTo>
                          <a:lnTo>
                            <a:pt x="731520" y="12979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1E57D52-D264-4208-BAD0-0010CD1B380D}"/>
                        </a:ext>
                      </a:extLst>
                    </p:cNvPr>
                    <p:cNvSpPr/>
                    <p:nvPr/>
                  </p:nvSpPr>
                  <p:spPr>
                    <a:xfrm>
                      <a:off x="936172" y="357051"/>
                      <a:ext cx="222307" cy="306745"/>
                    </a:xfrm>
                    <a:custGeom>
                      <a:avLst/>
                      <a:gdLst>
                        <a:gd name="connsiteX0" fmla="*/ 13095 w 222307"/>
                        <a:gd name="connsiteY0" fmla="*/ 1945 h 306745"/>
                        <a:gd name="connsiteX1" fmla="*/ 26158 w 222307"/>
                        <a:gd name="connsiteY1" fmla="*/ 23716 h 306745"/>
                        <a:gd name="connsiteX2" fmla="*/ 34867 w 222307"/>
                        <a:gd name="connsiteY2" fmla="*/ 54196 h 306745"/>
                        <a:gd name="connsiteX3" fmla="*/ 39221 w 222307"/>
                        <a:gd name="connsiteY3" fmla="*/ 93385 h 306745"/>
                        <a:gd name="connsiteX4" fmla="*/ 47930 w 222307"/>
                        <a:gd name="connsiteY4" fmla="*/ 119510 h 306745"/>
                        <a:gd name="connsiteX5" fmla="*/ 74055 w 222307"/>
                        <a:gd name="connsiteY5" fmla="*/ 106447 h 306745"/>
                        <a:gd name="connsiteX6" fmla="*/ 82764 w 222307"/>
                        <a:gd name="connsiteY6" fmla="*/ 119510 h 306745"/>
                        <a:gd name="connsiteX7" fmla="*/ 100181 w 222307"/>
                        <a:gd name="connsiteY7" fmla="*/ 106447 h 306745"/>
                        <a:gd name="connsiteX8" fmla="*/ 113244 w 222307"/>
                        <a:gd name="connsiteY8" fmla="*/ 93385 h 306745"/>
                        <a:gd name="connsiteX9" fmla="*/ 126307 w 222307"/>
                        <a:gd name="connsiteY9" fmla="*/ 89030 h 306745"/>
                        <a:gd name="connsiteX10" fmla="*/ 139370 w 222307"/>
                        <a:gd name="connsiteY10" fmla="*/ 102093 h 306745"/>
                        <a:gd name="connsiteX11" fmla="*/ 148078 w 222307"/>
                        <a:gd name="connsiteY11" fmla="*/ 115156 h 306745"/>
                        <a:gd name="connsiteX12" fmla="*/ 161141 w 222307"/>
                        <a:gd name="connsiteY12" fmla="*/ 119510 h 306745"/>
                        <a:gd name="connsiteX13" fmla="*/ 174204 w 222307"/>
                        <a:gd name="connsiteY13" fmla="*/ 136927 h 306745"/>
                        <a:gd name="connsiteX14" fmla="*/ 209038 w 222307"/>
                        <a:gd name="connsiteY14" fmla="*/ 171762 h 306745"/>
                        <a:gd name="connsiteX15" fmla="*/ 213393 w 222307"/>
                        <a:gd name="connsiteY15" fmla="*/ 184825 h 306745"/>
                        <a:gd name="connsiteX16" fmla="*/ 222101 w 222307"/>
                        <a:gd name="connsiteY16" fmla="*/ 197887 h 306745"/>
                        <a:gd name="connsiteX17" fmla="*/ 217747 w 222307"/>
                        <a:gd name="connsiteY17" fmla="*/ 250139 h 306745"/>
                        <a:gd name="connsiteX18" fmla="*/ 200330 w 222307"/>
                        <a:gd name="connsiteY18" fmla="*/ 228367 h 306745"/>
                        <a:gd name="connsiteX19" fmla="*/ 187267 w 222307"/>
                        <a:gd name="connsiteY19" fmla="*/ 215305 h 306745"/>
                        <a:gd name="connsiteX20" fmla="*/ 178558 w 222307"/>
                        <a:gd name="connsiteY20" fmla="*/ 267556 h 306745"/>
                        <a:gd name="connsiteX21" fmla="*/ 174204 w 222307"/>
                        <a:gd name="connsiteY21" fmla="*/ 280619 h 306745"/>
                        <a:gd name="connsiteX22" fmla="*/ 143724 w 222307"/>
                        <a:gd name="connsiteY22" fmla="*/ 293682 h 306745"/>
                        <a:gd name="connsiteX23" fmla="*/ 135015 w 222307"/>
                        <a:gd name="connsiteY23" fmla="*/ 280619 h 306745"/>
                        <a:gd name="connsiteX24" fmla="*/ 113244 w 222307"/>
                        <a:gd name="connsiteY24" fmla="*/ 250139 h 306745"/>
                        <a:gd name="connsiteX25" fmla="*/ 108890 w 222307"/>
                        <a:gd name="connsiteY25" fmla="*/ 267556 h 306745"/>
                        <a:gd name="connsiteX26" fmla="*/ 95827 w 222307"/>
                        <a:gd name="connsiteY26" fmla="*/ 271910 h 306745"/>
                        <a:gd name="connsiteX27" fmla="*/ 82764 w 222307"/>
                        <a:gd name="connsiteY27" fmla="*/ 280619 h 306745"/>
                        <a:gd name="connsiteX28" fmla="*/ 78410 w 222307"/>
                        <a:gd name="connsiteY28" fmla="*/ 298036 h 306745"/>
                        <a:gd name="connsiteX29" fmla="*/ 65347 w 222307"/>
                        <a:gd name="connsiteY29" fmla="*/ 302390 h 306745"/>
                        <a:gd name="connsiteX30" fmla="*/ 47930 w 222307"/>
                        <a:gd name="connsiteY30" fmla="*/ 306745 h 306745"/>
                        <a:gd name="connsiteX31" fmla="*/ 43575 w 222307"/>
                        <a:gd name="connsiteY31" fmla="*/ 271910 h 306745"/>
                        <a:gd name="connsiteX32" fmla="*/ 34867 w 222307"/>
                        <a:gd name="connsiteY32" fmla="*/ 254493 h 306745"/>
                        <a:gd name="connsiteX33" fmla="*/ 17450 w 222307"/>
                        <a:gd name="connsiteY33" fmla="*/ 263202 h 306745"/>
                        <a:gd name="connsiteX34" fmla="*/ 30513 w 222307"/>
                        <a:gd name="connsiteY34" fmla="*/ 224013 h 306745"/>
                        <a:gd name="connsiteX35" fmla="*/ 26158 w 222307"/>
                        <a:gd name="connsiteY35" fmla="*/ 193533 h 306745"/>
                        <a:gd name="connsiteX36" fmla="*/ 21804 w 222307"/>
                        <a:gd name="connsiteY36" fmla="*/ 180470 h 306745"/>
                        <a:gd name="connsiteX37" fmla="*/ 8741 w 222307"/>
                        <a:gd name="connsiteY37" fmla="*/ 128219 h 306745"/>
                        <a:gd name="connsiteX38" fmla="*/ 33 w 222307"/>
                        <a:gd name="connsiteY38" fmla="*/ 75967 h 306745"/>
                        <a:gd name="connsiteX39" fmla="*/ 13095 w 222307"/>
                        <a:gd name="connsiteY39" fmla="*/ 1945 h 30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2307" h="306745">
                          <a:moveTo>
                            <a:pt x="13095" y="1945"/>
                          </a:moveTo>
                          <a:cubicBezTo>
                            <a:pt x="17449" y="-6763"/>
                            <a:pt x="22373" y="16146"/>
                            <a:pt x="26158" y="23716"/>
                          </a:cubicBezTo>
                          <a:cubicBezTo>
                            <a:pt x="29283" y="29967"/>
                            <a:pt x="33471" y="48610"/>
                            <a:pt x="34867" y="54196"/>
                          </a:cubicBezTo>
                          <a:cubicBezTo>
                            <a:pt x="36318" y="67259"/>
                            <a:pt x="36643" y="80497"/>
                            <a:pt x="39221" y="93385"/>
                          </a:cubicBezTo>
                          <a:cubicBezTo>
                            <a:pt x="41021" y="102386"/>
                            <a:pt x="47930" y="119510"/>
                            <a:pt x="47930" y="119510"/>
                          </a:cubicBezTo>
                          <a:cubicBezTo>
                            <a:pt x="50679" y="117677"/>
                            <a:pt x="68424" y="104195"/>
                            <a:pt x="74055" y="106447"/>
                          </a:cubicBezTo>
                          <a:cubicBezTo>
                            <a:pt x="78914" y="108391"/>
                            <a:pt x="79861" y="115156"/>
                            <a:pt x="82764" y="119510"/>
                          </a:cubicBezTo>
                          <a:cubicBezTo>
                            <a:pt x="88570" y="115156"/>
                            <a:pt x="94671" y="111170"/>
                            <a:pt x="100181" y="106447"/>
                          </a:cubicBezTo>
                          <a:cubicBezTo>
                            <a:pt x="104856" y="102440"/>
                            <a:pt x="108120" y="96801"/>
                            <a:pt x="113244" y="93385"/>
                          </a:cubicBezTo>
                          <a:cubicBezTo>
                            <a:pt x="117063" y="90839"/>
                            <a:pt x="121953" y="90482"/>
                            <a:pt x="126307" y="89030"/>
                          </a:cubicBezTo>
                          <a:cubicBezTo>
                            <a:pt x="130661" y="93384"/>
                            <a:pt x="135428" y="97362"/>
                            <a:pt x="139370" y="102093"/>
                          </a:cubicBezTo>
                          <a:cubicBezTo>
                            <a:pt x="142720" y="106113"/>
                            <a:pt x="143992" y="111887"/>
                            <a:pt x="148078" y="115156"/>
                          </a:cubicBezTo>
                          <a:cubicBezTo>
                            <a:pt x="151662" y="118023"/>
                            <a:pt x="156787" y="118059"/>
                            <a:pt x="161141" y="119510"/>
                          </a:cubicBezTo>
                          <a:cubicBezTo>
                            <a:pt x="165495" y="125316"/>
                            <a:pt x="169300" y="131577"/>
                            <a:pt x="174204" y="136927"/>
                          </a:cubicBezTo>
                          <a:cubicBezTo>
                            <a:pt x="185300" y="149032"/>
                            <a:pt x="209038" y="171762"/>
                            <a:pt x="209038" y="171762"/>
                          </a:cubicBezTo>
                          <a:cubicBezTo>
                            <a:pt x="210490" y="176116"/>
                            <a:pt x="211340" y="180720"/>
                            <a:pt x="213393" y="184825"/>
                          </a:cubicBezTo>
                          <a:cubicBezTo>
                            <a:pt x="215733" y="189505"/>
                            <a:pt x="221753" y="192666"/>
                            <a:pt x="222101" y="197887"/>
                          </a:cubicBezTo>
                          <a:cubicBezTo>
                            <a:pt x="223264" y="215326"/>
                            <a:pt x="219198" y="232722"/>
                            <a:pt x="217747" y="250139"/>
                          </a:cubicBezTo>
                          <a:cubicBezTo>
                            <a:pt x="192346" y="241673"/>
                            <a:pt x="214482" y="253132"/>
                            <a:pt x="200330" y="228367"/>
                          </a:cubicBezTo>
                          <a:cubicBezTo>
                            <a:pt x="197275" y="223021"/>
                            <a:pt x="191621" y="219659"/>
                            <a:pt x="187267" y="215305"/>
                          </a:cubicBezTo>
                          <a:cubicBezTo>
                            <a:pt x="183732" y="243588"/>
                            <a:pt x="184953" y="245174"/>
                            <a:pt x="178558" y="267556"/>
                          </a:cubicBezTo>
                          <a:cubicBezTo>
                            <a:pt x="177297" y="271969"/>
                            <a:pt x="177071" y="277035"/>
                            <a:pt x="174204" y="280619"/>
                          </a:cubicBezTo>
                          <a:cubicBezTo>
                            <a:pt x="166688" y="290014"/>
                            <a:pt x="154181" y="291067"/>
                            <a:pt x="143724" y="293682"/>
                          </a:cubicBezTo>
                          <a:cubicBezTo>
                            <a:pt x="140821" y="289328"/>
                            <a:pt x="135450" y="285834"/>
                            <a:pt x="135015" y="280619"/>
                          </a:cubicBezTo>
                          <a:cubicBezTo>
                            <a:pt x="131243" y="235353"/>
                            <a:pt x="158223" y="235145"/>
                            <a:pt x="113244" y="250139"/>
                          </a:cubicBezTo>
                          <a:cubicBezTo>
                            <a:pt x="111793" y="255945"/>
                            <a:pt x="112628" y="262883"/>
                            <a:pt x="108890" y="267556"/>
                          </a:cubicBezTo>
                          <a:cubicBezTo>
                            <a:pt x="106023" y="271140"/>
                            <a:pt x="99932" y="269857"/>
                            <a:pt x="95827" y="271910"/>
                          </a:cubicBezTo>
                          <a:cubicBezTo>
                            <a:pt x="91146" y="274250"/>
                            <a:pt x="87118" y="277716"/>
                            <a:pt x="82764" y="280619"/>
                          </a:cubicBezTo>
                          <a:cubicBezTo>
                            <a:pt x="81313" y="286425"/>
                            <a:pt x="82148" y="293363"/>
                            <a:pt x="78410" y="298036"/>
                          </a:cubicBezTo>
                          <a:cubicBezTo>
                            <a:pt x="75543" y="301620"/>
                            <a:pt x="69760" y="301129"/>
                            <a:pt x="65347" y="302390"/>
                          </a:cubicBezTo>
                          <a:cubicBezTo>
                            <a:pt x="59593" y="304034"/>
                            <a:pt x="53736" y="305293"/>
                            <a:pt x="47930" y="306745"/>
                          </a:cubicBezTo>
                          <a:cubicBezTo>
                            <a:pt x="20678" y="279493"/>
                            <a:pt x="43575" y="310394"/>
                            <a:pt x="43575" y="271910"/>
                          </a:cubicBezTo>
                          <a:cubicBezTo>
                            <a:pt x="43575" y="265419"/>
                            <a:pt x="37770" y="260299"/>
                            <a:pt x="34867" y="254493"/>
                          </a:cubicBezTo>
                          <a:cubicBezTo>
                            <a:pt x="29061" y="257396"/>
                            <a:pt x="22040" y="267792"/>
                            <a:pt x="17450" y="263202"/>
                          </a:cubicBezTo>
                          <a:cubicBezTo>
                            <a:pt x="11822" y="257574"/>
                            <a:pt x="28365" y="228308"/>
                            <a:pt x="30513" y="224013"/>
                          </a:cubicBezTo>
                          <a:cubicBezTo>
                            <a:pt x="29061" y="213853"/>
                            <a:pt x="28171" y="203597"/>
                            <a:pt x="26158" y="193533"/>
                          </a:cubicBezTo>
                          <a:cubicBezTo>
                            <a:pt x="25258" y="189032"/>
                            <a:pt x="22625" y="184986"/>
                            <a:pt x="21804" y="180470"/>
                          </a:cubicBezTo>
                          <a:cubicBezTo>
                            <a:pt x="12960" y="131826"/>
                            <a:pt x="24727" y="160190"/>
                            <a:pt x="8741" y="128219"/>
                          </a:cubicBezTo>
                          <a:cubicBezTo>
                            <a:pt x="5295" y="110989"/>
                            <a:pt x="1383" y="93519"/>
                            <a:pt x="33" y="75967"/>
                          </a:cubicBezTo>
                          <a:cubicBezTo>
                            <a:pt x="-635" y="67284"/>
                            <a:pt x="8741" y="10653"/>
                            <a:pt x="13095" y="194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8DDFB98-EB6B-4DE1-8A9E-D4115E657350}"/>
                        </a:ext>
                      </a:extLst>
                    </p:cNvPr>
                    <p:cNvSpPr/>
                    <p:nvPr/>
                  </p:nvSpPr>
                  <p:spPr>
                    <a:xfrm>
                      <a:off x="770709" y="627017"/>
                      <a:ext cx="100747" cy="31790"/>
                    </a:xfrm>
                    <a:custGeom>
                      <a:avLst/>
                      <a:gdLst>
                        <a:gd name="connsiteX0" fmla="*/ 3201 w 100747"/>
                        <a:gd name="connsiteY0" fmla="*/ 18727 h 31790"/>
                        <a:gd name="connsiteX1" fmla="*/ 98995 w 100747"/>
                        <a:gd name="connsiteY1" fmla="*/ 5664 h 31790"/>
                        <a:gd name="connsiteX2" fmla="*/ 94641 w 100747"/>
                        <a:gd name="connsiteY2" fmla="*/ 18727 h 31790"/>
                        <a:gd name="connsiteX3" fmla="*/ 72870 w 100747"/>
                        <a:gd name="connsiteY3" fmla="*/ 23081 h 31790"/>
                        <a:gd name="connsiteX4" fmla="*/ 38035 w 100747"/>
                        <a:gd name="connsiteY4" fmla="*/ 31790 h 31790"/>
                        <a:gd name="connsiteX5" fmla="*/ 24972 w 100747"/>
                        <a:gd name="connsiteY5" fmla="*/ 27436 h 31790"/>
                        <a:gd name="connsiteX6" fmla="*/ 3201 w 100747"/>
                        <a:gd name="connsiteY6" fmla="*/ 18727 h 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47" h="31790">
                          <a:moveTo>
                            <a:pt x="3201" y="18727"/>
                          </a:moveTo>
                          <a:cubicBezTo>
                            <a:pt x="15538" y="15098"/>
                            <a:pt x="30861" y="-11369"/>
                            <a:pt x="98995" y="5664"/>
                          </a:cubicBezTo>
                          <a:cubicBezTo>
                            <a:pt x="103448" y="6777"/>
                            <a:pt x="98460" y="16181"/>
                            <a:pt x="94641" y="18727"/>
                          </a:cubicBezTo>
                          <a:cubicBezTo>
                            <a:pt x="88483" y="22832"/>
                            <a:pt x="80081" y="21417"/>
                            <a:pt x="72870" y="23081"/>
                          </a:cubicBezTo>
                          <a:cubicBezTo>
                            <a:pt x="61207" y="25772"/>
                            <a:pt x="38035" y="31790"/>
                            <a:pt x="38035" y="31790"/>
                          </a:cubicBezTo>
                          <a:cubicBezTo>
                            <a:pt x="33681" y="30339"/>
                            <a:pt x="29270" y="29048"/>
                            <a:pt x="24972" y="27436"/>
                          </a:cubicBezTo>
                          <a:cubicBezTo>
                            <a:pt x="17654" y="24692"/>
                            <a:pt x="-9136" y="22356"/>
                            <a:pt x="3201" y="1872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163656A6-D28E-44A3-93AC-3DAA2B40FAEA}"/>
                      </a:ext>
                    </a:extLst>
                  </p:cNvPr>
                  <p:cNvGrpSpPr/>
                  <p:nvPr/>
                </p:nvGrpSpPr>
                <p:grpSpPr>
                  <a:xfrm>
                    <a:off x="0" y="0"/>
                    <a:ext cx="2734492" cy="1928948"/>
                    <a:chOff x="0" y="0"/>
                    <a:chExt cx="2734492" cy="1928948"/>
                  </a:xfrm>
                </p:grpSpPr>
                <p:grpSp>
                  <p:nvGrpSpPr>
                    <p:cNvPr id="46" name="Group 45">
                      <a:extLst>
                        <a:ext uri="{FF2B5EF4-FFF2-40B4-BE49-F238E27FC236}">
                          <a16:creationId xmlns:a16="http://schemas.microsoft.com/office/drawing/2014/main" id="{646E5588-E0BA-4453-855C-30289FEBBD25}"/>
                        </a:ext>
                      </a:extLst>
                    </p:cNvPr>
                    <p:cNvGrpSpPr/>
                    <p:nvPr/>
                  </p:nvGrpSpPr>
                  <p:grpSpPr>
                    <a:xfrm>
                      <a:off x="0" y="0"/>
                      <a:ext cx="2734492" cy="1928948"/>
                      <a:chOff x="0" y="0"/>
                      <a:chExt cx="2734492" cy="1928948"/>
                    </a:xfrm>
                  </p:grpSpPr>
                  <p:grpSp>
                    <p:nvGrpSpPr>
                      <p:cNvPr id="49" name="Group 48">
                        <a:extLst>
                          <a:ext uri="{FF2B5EF4-FFF2-40B4-BE49-F238E27FC236}">
                            <a16:creationId xmlns:a16="http://schemas.microsoft.com/office/drawing/2014/main" id="{2C008E41-D0B9-4411-9D93-77B6BED754F3}"/>
                          </a:ext>
                        </a:extLst>
                      </p:cNvPr>
                      <p:cNvGrpSpPr/>
                      <p:nvPr/>
                    </p:nvGrpSpPr>
                    <p:grpSpPr>
                      <a:xfrm>
                        <a:off x="0" y="0"/>
                        <a:ext cx="2734492" cy="1750422"/>
                        <a:chOff x="0" y="0"/>
                        <a:chExt cx="2734492" cy="1750422"/>
                      </a:xfrm>
                    </p:grpSpPr>
                    <p:grpSp>
                      <p:nvGrpSpPr>
                        <p:cNvPr id="51" name="Group 50">
                          <a:extLst>
                            <a:ext uri="{FF2B5EF4-FFF2-40B4-BE49-F238E27FC236}">
                              <a16:creationId xmlns:a16="http://schemas.microsoft.com/office/drawing/2014/main" id="{6DB8ED7F-AAE7-44F9-AF66-227CE9120B4A}"/>
                            </a:ext>
                          </a:extLst>
                        </p:cNvPr>
                        <p:cNvGrpSpPr/>
                        <p:nvPr/>
                      </p:nvGrpSpPr>
                      <p:grpSpPr>
                        <a:xfrm>
                          <a:off x="0" y="0"/>
                          <a:ext cx="2734492" cy="1750422"/>
                          <a:chOff x="0" y="0"/>
                          <a:chExt cx="2734492" cy="1750422"/>
                        </a:xfrm>
                      </p:grpSpPr>
                      <p:sp>
                        <p:nvSpPr>
                          <p:cNvPr id="53" name="Freeform: Shape 52">
                            <a:extLst>
                              <a:ext uri="{FF2B5EF4-FFF2-40B4-BE49-F238E27FC236}">
                                <a16:creationId xmlns:a16="http://schemas.microsoft.com/office/drawing/2014/main" id="{3BB980F4-1C70-43D8-813B-10802C4BE4E2}"/>
                              </a:ext>
                            </a:extLst>
                          </p:cNvPr>
                          <p:cNvSpPr/>
                          <p:nvPr/>
                        </p:nvSpPr>
                        <p:spPr>
                          <a:xfrm>
                            <a:off x="1949088" y="979714"/>
                            <a:ext cx="644434" cy="770708"/>
                          </a:xfrm>
                          <a:custGeom>
                            <a:avLst/>
                            <a:gdLst>
                              <a:gd name="connsiteX0" fmla="*/ 0 w 653239"/>
                              <a:gd name="connsiteY0" fmla="*/ 339634 h 770708"/>
                              <a:gd name="connsiteX1" fmla="*/ 17417 w 653239"/>
                              <a:gd name="connsiteY1" fmla="*/ 378823 h 770708"/>
                              <a:gd name="connsiteX2" fmla="*/ 26125 w 653239"/>
                              <a:gd name="connsiteY2" fmla="*/ 391886 h 770708"/>
                              <a:gd name="connsiteX3" fmla="*/ 34834 w 653239"/>
                              <a:gd name="connsiteY3" fmla="*/ 409303 h 770708"/>
                              <a:gd name="connsiteX4" fmla="*/ 60960 w 653239"/>
                              <a:gd name="connsiteY4" fmla="*/ 444137 h 770708"/>
                              <a:gd name="connsiteX5" fmla="*/ 156754 w 653239"/>
                              <a:gd name="connsiteY5" fmla="*/ 448491 h 770708"/>
                              <a:gd name="connsiteX6" fmla="*/ 165462 w 653239"/>
                              <a:gd name="connsiteY6" fmla="*/ 461554 h 770708"/>
                              <a:gd name="connsiteX7" fmla="*/ 182880 w 653239"/>
                              <a:gd name="connsiteY7" fmla="*/ 465908 h 770708"/>
                              <a:gd name="connsiteX8" fmla="*/ 209005 w 653239"/>
                              <a:gd name="connsiteY8" fmla="*/ 487680 h 770708"/>
                              <a:gd name="connsiteX9" fmla="*/ 217714 w 653239"/>
                              <a:gd name="connsiteY9" fmla="*/ 500743 h 770708"/>
                              <a:gd name="connsiteX10" fmla="*/ 256902 w 653239"/>
                              <a:gd name="connsiteY10" fmla="*/ 505097 h 770708"/>
                              <a:gd name="connsiteX11" fmla="*/ 278674 w 653239"/>
                              <a:gd name="connsiteY11" fmla="*/ 513806 h 770708"/>
                              <a:gd name="connsiteX12" fmla="*/ 291737 w 653239"/>
                              <a:gd name="connsiteY12" fmla="*/ 522514 h 770708"/>
                              <a:gd name="connsiteX13" fmla="*/ 343988 w 653239"/>
                              <a:gd name="connsiteY13" fmla="*/ 526868 h 770708"/>
                              <a:gd name="connsiteX14" fmla="*/ 378822 w 653239"/>
                              <a:gd name="connsiteY14" fmla="*/ 539931 h 770708"/>
                              <a:gd name="connsiteX15" fmla="*/ 418011 w 653239"/>
                              <a:gd name="connsiteY15" fmla="*/ 535577 h 770708"/>
                              <a:gd name="connsiteX16" fmla="*/ 431074 w 653239"/>
                              <a:gd name="connsiteY16" fmla="*/ 522514 h 770708"/>
                              <a:gd name="connsiteX17" fmla="*/ 457200 w 653239"/>
                              <a:gd name="connsiteY17" fmla="*/ 531223 h 770708"/>
                              <a:gd name="connsiteX18" fmla="*/ 461554 w 653239"/>
                              <a:gd name="connsiteY18" fmla="*/ 566057 h 770708"/>
                              <a:gd name="connsiteX19" fmla="*/ 470262 w 653239"/>
                              <a:gd name="connsiteY19" fmla="*/ 579120 h 770708"/>
                              <a:gd name="connsiteX20" fmla="*/ 483325 w 653239"/>
                              <a:gd name="connsiteY20" fmla="*/ 605246 h 770708"/>
                              <a:gd name="connsiteX21" fmla="*/ 492034 w 653239"/>
                              <a:gd name="connsiteY21" fmla="*/ 657497 h 770708"/>
                              <a:gd name="connsiteX22" fmla="*/ 505097 w 653239"/>
                              <a:gd name="connsiteY22" fmla="*/ 666206 h 770708"/>
                              <a:gd name="connsiteX23" fmla="*/ 513805 w 653239"/>
                              <a:gd name="connsiteY23" fmla="*/ 683623 h 770708"/>
                              <a:gd name="connsiteX24" fmla="*/ 526868 w 653239"/>
                              <a:gd name="connsiteY24" fmla="*/ 709748 h 770708"/>
                              <a:gd name="connsiteX25" fmla="*/ 566057 w 653239"/>
                              <a:gd name="connsiteY25" fmla="*/ 714103 h 770708"/>
                              <a:gd name="connsiteX26" fmla="*/ 574765 w 653239"/>
                              <a:gd name="connsiteY26" fmla="*/ 727166 h 770708"/>
                              <a:gd name="connsiteX27" fmla="*/ 579120 w 653239"/>
                              <a:gd name="connsiteY27" fmla="*/ 740228 h 770708"/>
                              <a:gd name="connsiteX28" fmla="*/ 640080 w 653239"/>
                              <a:gd name="connsiteY28" fmla="*/ 770708 h 770708"/>
                              <a:gd name="connsiteX29" fmla="*/ 635725 w 653239"/>
                              <a:gd name="connsiteY29" fmla="*/ 740228 h 770708"/>
                              <a:gd name="connsiteX30" fmla="*/ 644434 w 653239"/>
                              <a:gd name="connsiteY30" fmla="*/ 687977 h 770708"/>
                              <a:gd name="connsiteX31" fmla="*/ 640080 w 653239"/>
                              <a:gd name="connsiteY31" fmla="*/ 670560 h 770708"/>
                              <a:gd name="connsiteX32" fmla="*/ 609600 w 653239"/>
                              <a:gd name="connsiteY32" fmla="*/ 635726 h 770708"/>
                              <a:gd name="connsiteX33" fmla="*/ 600891 w 653239"/>
                              <a:gd name="connsiteY33" fmla="*/ 609600 h 770708"/>
                              <a:gd name="connsiteX34" fmla="*/ 596537 w 653239"/>
                              <a:gd name="connsiteY34" fmla="*/ 587828 h 770708"/>
                              <a:gd name="connsiteX35" fmla="*/ 583474 w 653239"/>
                              <a:gd name="connsiteY35" fmla="*/ 574766 h 770708"/>
                              <a:gd name="connsiteX36" fmla="*/ 557348 w 653239"/>
                              <a:gd name="connsiteY36" fmla="*/ 544286 h 770708"/>
                              <a:gd name="connsiteX37" fmla="*/ 552994 w 653239"/>
                              <a:gd name="connsiteY37" fmla="*/ 531223 h 770708"/>
                              <a:gd name="connsiteX38" fmla="*/ 557348 w 653239"/>
                              <a:gd name="connsiteY38" fmla="*/ 509451 h 770708"/>
                              <a:gd name="connsiteX39" fmla="*/ 592182 w 653239"/>
                              <a:gd name="connsiteY39" fmla="*/ 505097 h 770708"/>
                              <a:gd name="connsiteX40" fmla="*/ 613954 w 653239"/>
                              <a:gd name="connsiteY40" fmla="*/ 500743 h 770708"/>
                              <a:gd name="connsiteX41" fmla="*/ 618308 w 653239"/>
                              <a:gd name="connsiteY41" fmla="*/ 483326 h 770708"/>
                              <a:gd name="connsiteX42" fmla="*/ 631371 w 653239"/>
                              <a:gd name="connsiteY42" fmla="*/ 465908 h 770708"/>
                              <a:gd name="connsiteX43" fmla="*/ 648788 w 653239"/>
                              <a:gd name="connsiteY43" fmla="*/ 422366 h 770708"/>
                              <a:gd name="connsiteX44" fmla="*/ 653142 w 653239"/>
                              <a:gd name="connsiteY44" fmla="*/ 400594 h 770708"/>
                              <a:gd name="connsiteX45" fmla="*/ 644434 w 653239"/>
                              <a:gd name="connsiteY45" fmla="*/ 378823 h 770708"/>
                              <a:gd name="connsiteX46" fmla="*/ 631371 w 653239"/>
                              <a:gd name="connsiteY46" fmla="*/ 343988 h 770708"/>
                              <a:gd name="connsiteX47" fmla="*/ 609600 w 653239"/>
                              <a:gd name="connsiteY47" fmla="*/ 317863 h 770708"/>
                              <a:gd name="connsiteX48" fmla="*/ 600891 w 653239"/>
                              <a:gd name="connsiteY48" fmla="*/ 300446 h 770708"/>
                              <a:gd name="connsiteX49" fmla="*/ 579120 w 653239"/>
                              <a:gd name="connsiteY49" fmla="*/ 291737 h 770708"/>
                              <a:gd name="connsiteX50" fmla="*/ 561702 w 653239"/>
                              <a:gd name="connsiteY50" fmla="*/ 283028 h 770708"/>
                              <a:gd name="connsiteX51" fmla="*/ 548640 w 653239"/>
                              <a:gd name="connsiteY51" fmla="*/ 269966 h 770708"/>
                              <a:gd name="connsiteX52" fmla="*/ 518160 w 653239"/>
                              <a:gd name="connsiteY52" fmla="*/ 256903 h 770708"/>
                              <a:gd name="connsiteX53" fmla="*/ 505097 w 653239"/>
                              <a:gd name="connsiteY53" fmla="*/ 248194 h 770708"/>
                              <a:gd name="connsiteX54" fmla="*/ 500742 w 653239"/>
                              <a:gd name="connsiteY54" fmla="*/ 200297 h 770708"/>
                              <a:gd name="connsiteX55" fmla="*/ 513805 w 653239"/>
                              <a:gd name="connsiteY55" fmla="*/ 195943 h 770708"/>
                              <a:gd name="connsiteX56" fmla="*/ 509451 w 653239"/>
                              <a:gd name="connsiteY56" fmla="*/ 152400 h 770708"/>
                              <a:gd name="connsiteX57" fmla="*/ 487680 w 653239"/>
                              <a:gd name="connsiteY57" fmla="*/ 130628 h 770708"/>
                              <a:gd name="connsiteX58" fmla="*/ 461554 w 653239"/>
                              <a:gd name="connsiteY58" fmla="*/ 113211 h 770708"/>
                              <a:gd name="connsiteX59" fmla="*/ 465908 w 653239"/>
                              <a:gd name="connsiteY59" fmla="*/ 82731 h 770708"/>
                              <a:gd name="connsiteX60" fmla="*/ 465908 w 653239"/>
                              <a:gd name="connsiteY60" fmla="*/ 47897 h 770708"/>
                              <a:gd name="connsiteX61" fmla="*/ 435428 w 653239"/>
                              <a:gd name="connsiteY61" fmla="*/ 17417 h 770708"/>
                              <a:gd name="connsiteX62" fmla="*/ 431074 w 653239"/>
                              <a:gd name="connsiteY62" fmla="*/ 0 h 77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3239" h="770708">
                                <a:moveTo>
                                  <a:pt x="0" y="339634"/>
                                </a:moveTo>
                                <a:cubicBezTo>
                                  <a:pt x="38793" y="404296"/>
                                  <a:pt x="-5009" y="326497"/>
                                  <a:pt x="17417" y="378823"/>
                                </a:cubicBezTo>
                                <a:cubicBezTo>
                                  <a:pt x="19478" y="383633"/>
                                  <a:pt x="23529" y="387342"/>
                                  <a:pt x="26125" y="391886"/>
                                </a:cubicBezTo>
                                <a:cubicBezTo>
                                  <a:pt x="29345" y="397522"/>
                                  <a:pt x="31931" y="403497"/>
                                  <a:pt x="34834" y="409303"/>
                                </a:cubicBezTo>
                                <a:cubicBezTo>
                                  <a:pt x="44815" y="459211"/>
                                  <a:pt x="30303" y="459466"/>
                                  <a:pt x="60960" y="444137"/>
                                </a:cubicBezTo>
                                <a:cubicBezTo>
                                  <a:pt x="92891" y="445588"/>
                                  <a:pt x="125225" y="443236"/>
                                  <a:pt x="156754" y="448491"/>
                                </a:cubicBezTo>
                                <a:cubicBezTo>
                                  <a:pt x="161916" y="449351"/>
                                  <a:pt x="161108" y="458651"/>
                                  <a:pt x="165462" y="461554"/>
                                </a:cubicBezTo>
                                <a:cubicBezTo>
                                  <a:pt x="170442" y="464874"/>
                                  <a:pt x="177074" y="464457"/>
                                  <a:pt x="182880" y="465908"/>
                                </a:cubicBezTo>
                                <a:cubicBezTo>
                                  <a:pt x="195723" y="474471"/>
                                  <a:pt x="198528" y="475108"/>
                                  <a:pt x="209005" y="487680"/>
                                </a:cubicBezTo>
                                <a:cubicBezTo>
                                  <a:pt x="212355" y="491700"/>
                                  <a:pt x="212796" y="498955"/>
                                  <a:pt x="217714" y="500743"/>
                                </a:cubicBezTo>
                                <a:cubicBezTo>
                                  <a:pt x="230066" y="505235"/>
                                  <a:pt x="243839" y="503646"/>
                                  <a:pt x="256902" y="505097"/>
                                </a:cubicBezTo>
                                <a:cubicBezTo>
                                  <a:pt x="264159" y="508000"/>
                                  <a:pt x="271683" y="510310"/>
                                  <a:pt x="278674" y="513806"/>
                                </a:cubicBezTo>
                                <a:cubicBezTo>
                                  <a:pt x="283355" y="516146"/>
                                  <a:pt x="286605" y="521488"/>
                                  <a:pt x="291737" y="522514"/>
                                </a:cubicBezTo>
                                <a:cubicBezTo>
                                  <a:pt x="308875" y="525941"/>
                                  <a:pt x="326571" y="525417"/>
                                  <a:pt x="343988" y="526868"/>
                                </a:cubicBezTo>
                                <a:cubicBezTo>
                                  <a:pt x="353898" y="531823"/>
                                  <a:pt x="366964" y="539931"/>
                                  <a:pt x="378822" y="539931"/>
                                </a:cubicBezTo>
                                <a:cubicBezTo>
                                  <a:pt x="391965" y="539931"/>
                                  <a:pt x="404948" y="537028"/>
                                  <a:pt x="418011" y="535577"/>
                                </a:cubicBezTo>
                                <a:cubicBezTo>
                                  <a:pt x="422365" y="531223"/>
                                  <a:pt x="424954" y="523194"/>
                                  <a:pt x="431074" y="522514"/>
                                </a:cubicBezTo>
                                <a:cubicBezTo>
                                  <a:pt x="440198" y="521500"/>
                                  <a:pt x="457200" y="531223"/>
                                  <a:pt x="457200" y="531223"/>
                                </a:cubicBezTo>
                                <a:cubicBezTo>
                                  <a:pt x="458651" y="542834"/>
                                  <a:pt x="458475" y="554768"/>
                                  <a:pt x="461554" y="566057"/>
                                </a:cubicBezTo>
                                <a:cubicBezTo>
                                  <a:pt x="462931" y="571106"/>
                                  <a:pt x="467922" y="574439"/>
                                  <a:pt x="470262" y="579120"/>
                                </a:cubicBezTo>
                                <a:cubicBezTo>
                                  <a:pt x="488290" y="615175"/>
                                  <a:pt x="458370" y="567810"/>
                                  <a:pt x="483325" y="605246"/>
                                </a:cubicBezTo>
                                <a:cubicBezTo>
                                  <a:pt x="486228" y="622663"/>
                                  <a:pt x="486095" y="640868"/>
                                  <a:pt x="492034" y="657497"/>
                                </a:cubicBezTo>
                                <a:cubicBezTo>
                                  <a:pt x="493794" y="662425"/>
                                  <a:pt x="501747" y="662186"/>
                                  <a:pt x="505097" y="666206"/>
                                </a:cubicBezTo>
                                <a:cubicBezTo>
                                  <a:pt x="509252" y="671192"/>
                                  <a:pt x="511248" y="677657"/>
                                  <a:pt x="513805" y="683623"/>
                                </a:cubicBezTo>
                                <a:cubicBezTo>
                                  <a:pt x="516153" y="689101"/>
                                  <a:pt x="519789" y="707174"/>
                                  <a:pt x="526868" y="709748"/>
                                </a:cubicBezTo>
                                <a:cubicBezTo>
                                  <a:pt x="539220" y="714240"/>
                                  <a:pt x="552994" y="712651"/>
                                  <a:pt x="566057" y="714103"/>
                                </a:cubicBezTo>
                                <a:cubicBezTo>
                                  <a:pt x="568960" y="718457"/>
                                  <a:pt x="572425" y="722485"/>
                                  <a:pt x="574765" y="727166"/>
                                </a:cubicBezTo>
                                <a:cubicBezTo>
                                  <a:pt x="576818" y="731271"/>
                                  <a:pt x="575301" y="737682"/>
                                  <a:pt x="579120" y="740228"/>
                                </a:cubicBezTo>
                                <a:cubicBezTo>
                                  <a:pt x="598023" y="752830"/>
                                  <a:pt x="640080" y="770708"/>
                                  <a:pt x="640080" y="770708"/>
                                </a:cubicBezTo>
                                <a:cubicBezTo>
                                  <a:pt x="651718" y="735795"/>
                                  <a:pt x="639088" y="783947"/>
                                  <a:pt x="635725" y="740228"/>
                                </a:cubicBezTo>
                                <a:cubicBezTo>
                                  <a:pt x="633902" y="716533"/>
                                  <a:pt x="638258" y="706505"/>
                                  <a:pt x="644434" y="687977"/>
                                </a:cubicBezTo>
                                <a:cubicBezTo>
                                  <a:pt x="642983" y="682171"/>
                                  <a:pt x="643558" y="675430"/>
                                  <a:pt x="640080" y="670560"/>
                                </a:cubicBezTo>
                                <a:cubicBezTo>
                                  <a:pt x="605841" y="622627"/>
                                  <a:pt x="638116" y="698462"/>
                                  <a:pt x="609600" y="635726"/>
                                </a:cubicBezTo>
                                <a:cubicBezTo>
                                  <a:pt x="605801" y="627369"/>
                                  <a:pt x="602691" y="618602"/>
                                  <a:pt x="600891" y="609600"/>
                                </a:cubicBezTo>
                                <a:cubicBezTo>
                                  <a:pt x="599440" y="602343"/>
                                  <a:pt x="599847" y="594448"/>
                                  <a:pt x="596537" y="587828"/>
                                </a:cubicBezTo>
                                <a:cubicBezTo>
                                  <a:pt x="593783" y="582320"/>
                                  <a:pt x="587828" y="579120"/>
                                  <a:pt x="583474" y="574766"/>
                                </a:cubicBezTo>
                                <a:cubicBezTo>
                                  <a:pt x="573677" y="545373"/>
                                  <a:pt x="587775" y="579784"/>
                                  <a:pt x="557348" y="544286"/>
                                </a:cubicBezTo>
                                <a:cubicBezTo>
                                  <a:pt x="554361" y="540801"/>
                                  <a:pt x="554445" y="535577"/>
                                  <a:pt x="552994" y="531223"/>
                                </a:cubicBezTo>
                                <a:cubicBezTo>
                                  <a:pt x="554445" y="523966"/>
                                  <a:pt x="551190" y="513556"/>
                                  <a:pt x="557348" y="509451"/>
                                </a:cubicBezTo>
                                <a:cubicBezTo>
                                  <a:pt x="567084" y="502960"/>
                                  <a:pt x="580616" y="506876"/>
                                  <a:pt x="592182" y="505097"/>
                                </a:cubicBezTo>
                                <a:cubicBezTo>
                                  <a:pt x="599497" y="503972"/>
                                  <a:pt x="606697" y="502194"/>
                                  <a:pt x="613954" y="500743"/>
                                </a:cubicBezTo>
                                <a:cubicBezTo>
                                  <a:pt x="615405" y="494937"/>
                                  <a:pt x="615632" y="488679"/>
                                  <a:pt x="618308" y="483326"/>
                                </a:cubicBezTo>
                                <a:cubicBezTo>
                                  <a:pt x="621554" y="476835"/>
                                  <a:pt x="628676" y="472646"/>
                                  <a:pt x="631371" y="465908"/>
                                </a:cubicBezTo>
                                <a:cubicBezTo>
                                  <a:pt x="653559" y="410437"/>
                                  <a:pt x="616748" y="465085"/>
                                  <a:pt x="648788" y="422366"/>
                                </a:cubicBezTo>
                                <a:cubicBezTo>
                                  <a:pt x="650239" y="415109"/>
                                  <a:pt x="653878" y="407958"/>
                                  <a:pt x="653142" y="400594"/>
                                </a:cubicBezTo>
                                <a:cubicBezTo>
                                  <a:pt x="652364" y="392817"/>
                                  <a:pt x="647178" y="386141"/>
                                  <a:pt x="644434" y="378823"/>
                                </a:cubicBezTo>
                                <a:cubicBezTo>
                                  <a:pt x="638781" y="363748"/>
                                  <a:pt x="639788" y="360820"/>
                                  <a:pt x="631371" y="343988"/>
                                </a:cubicBezTo>
                                <a:cubicBezTo>
                                  <a:pt x="619856" y="320959"/>
                                  <a:pt x="625645" y="340326"/>
                                  <a:pt x="609600" y="317863"/>
                                </a:cubicBezTo>
                                <a:cubicBezTo>
                                  <a:pt x="605827" y="312581"/>
                                  <a:pt x="605819" y="304670"/>
                                  <a:pt x="600891" y="300446"/>
                                </a:cubicBezTo>
                                <a:cubicBezTo>
                                  <a:pt x="594957" y="295359"/>
                                  <a:pt x="586262" y="294912"/>
                                  <a:pt x="579120" y="291737"/>
                                </a:cubicBezTo>
                                <a:cubicBezTo>
                                  <a:pt x="573188" y="289101"/>
                                  <a:pt x="566984" y="286801"/>
                                  <a:pt x="561702" y="283028"/>
                                </a:cubicBezTo>
                                <a:cubicBezTo>
                                  <a:pt x="556691" y="279449"/>
                                  <a:pt x="553651" y="273545"/>
                                  <a:pt x="548640" y="269966"/>
                                </a:cubicBezTo>
                                <a:cubicBezTo>
                                  <a:pt x="539223" y="263240"/>
                                  <a:pt x="528821" y="260457"/>
                                  <a:pt x="518160" y="256903"/>
                                </a:cubicBezTo>
                                <a:cubicBezTo>
                                  <a:pt x="513806" y="254000"/>
                                  <a:pt x="508139" y="252452"/>
                                  <a:pt x="505097" y="248194"/>
                                </a:cubicBezTo>
                                <a:cubicBezTo>
                                  <a:pt x="495659" y="234981"/>
                                  <a:pt x="492222" y="215206"/>
                                  <a:pt x="500742" y="200297"/>
                                </a:cubicBezTo>
                                <a:cubicBezTo>
                                  <a:pt x="503019" y="196312"/>
                                  <a:pt x="509451" y="197394"/>
                                  <a:pt x="513805" y="195943"/>
                                </a:cubicBezTo>
                                <a:cubicBezTo>
                                  <a:pt x="512354" y="181429"/>
                                  <a:pt x="514868" y="165943"/>
                                  <a:pt x="509451" y="152400"/>
                                </a:cubicBezTo>
                                <a:cubicBezTo>
                                  <a:pt x="505639" y="142871"/>
                                  <a:pt x="493838" y="138838"/>
                                  <a:pt x="487680" y="130628"/>
                                </a:cubicBezTo>
                                <a:cubicBezTo>
                                  <a:pt x="471141" y="108576"/>
                                  <a:pt x="503698" y="121641"/>
                                  <a:pt x="461554" y="113211"/>
                                </a:cubicBezTo>
                                <a:cubicBezTo>
                                  <a:pt x="463005" y="103051"/>
                                  <a:pt x="462959" y="92561"/>
                                  <a:pt x="465908" y="82731"/>
                                </a:cubicBezTo>
                                <a:cubicBezTo>
                                  <a:pt x="472045" y="62275"/>
                                  <a:pt x="486878" y="75856"/>
                                  <a:pt x="465908" y="47897"/>
                                </a:cubicBezTo>
                                <a:cubicBezTo>
                                  <a:pt x="457287" y="36402"/>
                                  <a:pt x="435428" y="17417"/>
                                  <a:pt x="435428" y="17417"/>
                                </a:cubicBezTo>
                                <a:lnTo>
                                  <a:pt x="431074"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B4A390B5-FAD6-4599-B813-EDC866CCECF5}"/>
                              </a:ext>
                            </a:extLst>
                          </p:cNvPr>
                          <p:cNvGrpSpPr/>
                          <p:nvPr/>
                        </p:nvGrpSpPr>
                        <p:grpSpPr>
                          <a:xfrm>
                            <a:off x="481693" y="0"/>
                            <a:ext cx="2252799" cy="1647047"/>
                            <a:chOff x="0" y="0"/>
                            <a:chExt cx="2252799" cy="1647047"/>
                          </a:xfrm>
                        </p:grpSpPr>
                        <p:sp>
                          <p:nvSpPr>
                            <p:cNvPr id="56" name="Freeform: Shape 55">
                              <a:extLst>
                                <a:ext uri="{FF2B5EF4-FFF2-40B4-BE49-F238E27FC236}">
                                  <a16:creationId xmlns:a16="http://schemas.microsoft.com/office/drawing/2014/main" id="{71A22F12-D25D-42F2-9645-D0536B6694A4}"/>
                                </a:ext>
                              </a:extLst>
                            </p:cNvPr>
                            <p:cNvSpPr/>
                            <p:nvPr/>
                          </p:nvSpPr>
                          <p:spPr>
                            <a:xfrm>
                              <a:off x="1846217" y="997131"/>
                              <a:ext cx="40462" cy="62488"/>
                            </a:xfrm>
                            <a:custGeom>
                              <a:avLst/>
                              <a:gdLst>
                                <a:gd name="connsiteX0" fmla="*/ 21946 w 40462"/>
                                <a:gd name="connsiteY0" fmla="*/ 65 h 62488"/>
                                <a:gd name="connsiteX1" fmla="*/ 4529 w 40462"/>
                                <a:gd name="connsiteY1" fmla="*/ 39254 h 62488"/>
                                <a:gd name="connsiteX2" fmla="*/ 17592 w 40462"/>
                                <a:gd name="connsiteY2" fmla="*/ 43608 h 62488"/>
                                <a:gd name="connsiteX3" fmla="*/ 21946 w 40462"/>
                                <a:gd name="connsiteY3" fmla="*/ 61025 h 62488"/>
                                <a:gd name="connsiteX4" fmla="*/ 39363 w 40462"/>
                                <a:gd name="connsiteY4" fmla="*/ 56671 h 62488"/>
                                <a:gd name="connsiteX5" fmla="*/ 35009 w 40462"/>
                                <a:gd name="connsiteY5" fmla="*/ 30545 h 62488"/>
                                <a:gd name="connsiteX6" fmla="*/ 21946 w 40462"/>
                                <a:gd name="connsiteY6" fmla="*/ 65 h 6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2" h="62488">
                                  <a:moveTo>
                                    <a:pt x="21946" y="65"/>
                                  </a:moveTo>
                                  <a:cubicBezTo>
                                    <a:pt x="16866" y="1516"/>
                                    <a:pt x="-10680" y="20243"/>
                                    <a:pt x="4529" y="39254"/>
                                  </a:cubicBezTo>
                                  <a:cubicBezTo>
                                    <a:pt x="7396" y="42838"/>
                                    <a:pt x="13238" y="42157"/>
                                    <a:pt x="17592" y="43608"/>
                                  </a:cubicBezTo>
                                  <a:cubicBezTo>
                                    <a:pt x="19043" y="49414"/>
                                    <a:pt x="16815" y="57946"/>
                                    <a:pt x="21946" y="61025"/>
                                  </a:cubicBezTo>
                                  <a:cubicBezTo>
                                    <a:pt x="27077" y="64104"/>
                                    <a:pt x="37006" y="62171"/>
                                    <a:pt x="39363" y="56671"/>
                                  </a:cubicBezTo>
                                  <a:cubicBezTo>
                                    <a:pt x="42841" y="48556"/>
                                    <a:pt x="37150" y="39110"/>
                                    <a:pt x="35009" y="30545"/>
                                  </a:cubicBezTo>
                                  <a:cubicBezTo>
                                    <a:pt x="32783" y="21639"/>
                                    <a:pt x="27026" y="-1386"/>
                                    <a:pt x="21946" y="6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1F66583A-5D64-4E26-A2D4-7275433C9AF2}"/>
                                </a:ext>
                              </a:extLst>
                            </p:cNvPr>
                            <p:cNvGrpSpPr/>
                            <p:nvPr/>
                          </p:nvGrpSpPr>
                          <p:grpSpPr>
                            <a:xfrm>
                              <a:off x="0" y="0"/>
                              <a:ext cx="2252799" cy="1647047"/>
                              <a:chOff x="0" y="0"/>
                              <a:chExt cx="2252799" cy="1647047"/>
                            </a:xfrm>
                          </p:grpSpPr>
                          <p:grpSp>
                            <p:nvGrpSpPr>
                              <p:cNvPr id="58" name="Group 57">
                                <a:extLst>
                                  <a:ext uri="{FF2B5EF4-FFF2-40B4-BE49-F238E27FC236}">
                                    <a16:creationId xmlns:a16="http://schemas.microsoft.com/office/drawing/2014/main" id="{F1A932F2-87CF-4272-B297-0ED597994773}"/>
                                  </a:ext>
                                </a:extLst>
                              </p:cNvPr>
                              <p:cNvGrpSpPr/>
                              <p:nvPr/>
                            </p:nvGrpSpPr>
                            <p:grpSpPr>
                              <a:xfrm>
                                <a:off x="0" y="0"/>
                                <a:ext cx="1813668" cy="1319606"/>
                                <a:chOff x="0" y="0"/>
                                <a:chExt cx="1813668" cy="1319606"/>
                              </a:xfrm>
                            </p:grpSpPr>
                            <p:grpSp>
                              <p:nvGrpSpPr>
                                <p:cNvPr id="70" name="Group 69">
                                  <a:extLst>
                                    <a:ext uri="{FF2B5EF4-FFF2-40B4-BE49-F238E27FC236}">
                                      <a16:creationId xmlns:a16="http://schemas.microsoft.com/office/drawing/2014/main" id="{BE03C1F7-35BA-4E7E-9E67-D57F20BFE99D}"/>
                                    </a:ext>
                                  </a:extLst>
                                </p:cNvPr>
                                <p:cNvGrpSpPr/>
                                <p:nvPr/>
                              </p:nvGrpSpPr>
                              <p:grpSpPr>
                                <a:xfrm>
                                  <a:off x="0" y="222068"/>
                                  <a:ext cx="1813668" cy="1097538"/>
                                  <a:chOff x="0" y="0"/>
                                  <a:chExt cx="1813668" cy="1097538"/>
                                </a:xfrm>
                              </p:grpSpPr>
                              <p:sp>
                                <p:nvSpPr>
                                  <p:cNvPr id="84" name="Freeform: Shape 83">
                                    <a:extLst>
                                      <a:ext uri="{FF2B5EF4-FFF2-40B4-BE49-F238E27FC236}">
                                        <a16:creationId xmlns:a16="http://schemas.microsoft.com/office/drawing/2014/main" id="{F258857E-5CE8-41F9-809C-C840214BD666}"/>
                                      </a:ext>
                                    </a:extLst>
                                  </p:cNvPr>
                                  <p:cNvSpPr/>
                                  <p:nvPr/>
                                </p:nvSpPr>
                                <p:spPr>
                                  <a:xfrm>
                                    <a:off x="0" y="0"/>
                                    <a:ext cx="1698172" cy="1097538"/>
                                  </a:xfrm>
                                  <a:custGeom>
                                    <a:avLst/>
                                    <a:gdLst>
                                      <a:gd name="connsiteX0" fmla="*/ 0 w 1698172"/>
                                      <a:gd name="connsiteY0" fmla="*/ 4612 h 1097538"/>
                                      <a:gd name="connsiteX1" fmla="*/ 43543 w 1698172"/>
                                      <a:gd name="connsiteY1" fmla="*/ 4612 h 1097538"/>
                                      <a:gd name="connsiteX2" fmla="*/ 56606 w 1698172"/>
                                      <a:gd name="connsiteY2" fmla="*/ 22030 h 1097538"/>
                                      <a:gd name="connsiteX3" fmla="*/ 82732 w 1698172"/>
                                      <a:gd name="connsiteY3" fmla="*/ 17675 h 1097538"/>
                                      <a:gd name="connsiteX4" fmla="*/ 95795 w 1698172"/>
                                      <a:gd name="connsiteY4" fmla="*/ 4612 h 1097538"/>
                                      <a:gd name="connsiteX5" fmla="*/ 113212 w 1698172"/>
                                      <a:gd name="connsiteY5" fmla="*/ 258 h 1097538"/>
                                      <a:gd name="connsiteX6" fmla="*/ 165463 w 1698172"/>
                                      <a:gd name="connsiteY6" fmla="*/ 4612 h 1097538"/>
                                      <a:gd name="connsiteX7" fmla="*/ 209006 w 1698172"/>
                                      <a:gd name="connsiteY7" fmla="*/ 4612 h 1097538"/>
                                      <a:gd name="connsiteX8" fmla="*/ 217715 w 1698172"/>
                                      <a:gd name="connsiteY8" fmla="*/ 17675 h 1097538"/>
                                      <a:gd name="connsiteX9" fmla="*/ 239486 w 1698172"/>
                                      <a:gd name="connsiteY9" fmla="*/ 22030 h 1097538"/>
                                      <a:gd name="connsiteX10" fmla="*/ 230777 w 1698172"/>
                                      <a:gd name="connsiteY10" fmla="*/ 65572 h 1097538"/>
                                      <a:gd name="connsiteX11" fmla="*/ 243840 w 1698172"/>
                                      <a:gd name="connsiteY11" fmla="*/ 82990 h 1097538"/>
                                      <a:gd name="connsiteX12" fmla="*/ 283029 w 1698172"/>
                                      <a:gd name="connsiteY12" fmla="*/ 100407 h 1097538"/>
                                      <a:gd name="connsiteX13" fmla="*/ 287383 w 1698172"/>
                                      <a:gd name="connsiteY13" fmla="*/ 135241 h 1097538"/>
                                      <a:gd name="connsiteX14" fmla="*/ 300446 w 1698172"/>
                                      <a:gd name="connsiteY14" fmla="*/ 148304 h 1097538"/>
                                      <a:gd name="connsiteX15" fmla="*/ 313509 w 1698172"/>
                                      <a:gd name="connsiteY15" fmla="*/ 170075 h 1097538"/>
                                      <a:gd name="connsiteX16" fmla="*/ 317863 w 1698172"/>
                                      <a:gd name="connsiteY16" fmla="*/ 183138 h 1097538"/>
                                      <a:gd name="connsiteX17" fmla="*/ 330926 w 1698172"/>
                                      <a:gd name="connsiteY17" fmla="*/ 187492 h 1097538"/>
                                      <a:gd name="connsiteX18" fmla="*/ 352697 w 1698172"/>
                                      <a:gd name="connsiteY18" fmla="*/ 196201 h 1097538"/>
                                      <a:gd name="connsiteX19" fmla="*/ 357052 w 1698172"/>
                                      <a:gd name="connsiteY19" fmla="*/ 222327 h 1097538"/>
                                      <a:gd name="connsiteX20" fmla="*/ 378823 w 1698172"/>
                                      <a:gd name="connsiteY20" fmla="*/ 231035 h 1097538"/>
                                      <a:gd name="connsiteX21" fmla="*/ 387532 w 1698172"/>
                                      <a:gd name="connsiteY21" fmla="*/ 248452 h 1097538"/>
                                      <a:gd name="connsiteX22" fmla="*/ 391886 w 1698172"/>
                                      <a:gd name="connsiteY22" fmla="*/ 283287 h 1097538"/>
                                      <a:gd name="connsiteX23" fmla="*/ 396240 w 1698172"/>
                                      <a:gd name="connsiteY23" fmla="*/ 300704 h 1097538"/>
                                      <a:gd name="connsiteX24" fmla="*/ 413657 w 1698172"/>
                                      <a:gd name="connsiteY24" fmla="*/ 287641 h 1097538"/>
                                      <a:gd name="connsiteX25" fmla="*/ 418012 w 1698172"/>
                                      <a:gd name="connsiteY25" fmla="*/ 274578 h 1097538"/>
                                      <a:gd name="connsiteX26" fmla="*/ 470263 w 1698172"/>
                                      <a:gd name="connsiteY26" fmla="*/ 257161 h 1097538"/>
                                      <a:gd name="connsiteX27" fmla="*/ 478972 w 1698172"/>
                                      <a:gd name="connsiteY27" fmla="*/ 274578 h 1097538"/>
                                      <a:gd name="connsiteX28" fmla="*/ 496389 w 1698172"/>
                                      <a:gd name="connsiteY28" fmla="*/ 291995 h 1097538"/>
                                      <a:gd name="connsiteX29" fmla="*/ 509452 w 1698172"/>
                                      <a:gd name="connsiteY29" fmla="*/ 283287 h 1097538"/>
                                      <a:gd name="connsiteX30" fmla="*/ 535577 w 1698172"/>
                                      <a:gd name="connsiteY30" fmla="*/ 261515 h 1097538"/>
                                      <a:gd name="connsiteX31" fmla="*/ 557349 w 1698172"/>
                                      <a:gd name="connsiteY31" fmla="*/ 265870 h 1097538"/>
                                      <a:gd name="connsiteX32" fmla="*/ 566057 w 1698172"/>
                                      <a:gd name="connsiteY32" fmla="*/ 278932 h 1097538"/>
                                      <a:gd name="connsiteX33" fmla="*/ 579120 w 1698172"/>
                                      <a:gd name="connsiteY33" fmla="*/ 287641 h 1097538"/>
                                      <a:gd name="connsiteX34" fmla="*/ 605246 w 1698172"/>
                                      <a:gd name="connsiteY34" fmla="*/ 278932 h 1097538"/>
                                      <a:gd name="connsiteX35" fmla="*/ 613955 w 1698172"/>
                                      <a:gd name="connsiteY35" fmla="*/ 313767 h 1097538"/>
                                      <a:gd name="connsiteX36" fmla="*/ 618309 w 1698172"/>
                                      <a:gd name="connsiteY36" fmla="*/ 352955 h 1097538"/>
                                      <a:gd name="connsiteX37" fmla="*/ 631372 w 1698172"/>
                                      <a:gd name="connsiteY37" fmla="*/ 348601 h 1097538"/>
                                      <a:gd name="connsiteX38" fmla="*/ 653143 w 1698172"/>
                                      <a:gd name="connsiteY38" fmla="*/ 313767 h 1097538"/>
                                      <a:gd name="connsiteX39" fmla="*/ 670560 w 1698172"/>
                                      <a:gd name="connsiteY39" fmla="*/ 331184 h 1097538"/>
                                      <a:gd name="connsiteX40" fmla="*/ 666206 w 1698172"/>
                                      <a:gd name="connsiteY40" fmla="*/ 348601 h 1097538"/>
                                      <a:gd name="connsiteX41" fmla="*/ 683623 w 1698172"/>
                                      <a:gd name="connsiteY41" fmla="*/ 331184 h 1097538"/>
                                      <a:gd name="connsiteX42" fmla="*/ 718457 w 1698172"/>
                                      <a:gd name="connsiteY42" fmla="*/ 339892 h 1097538"/>
                                      <a:gd name="connsiteX43" fmla="*/ 722812 w 1698172"/>
                                      <a:gd name="connsiteY43" fmla="*/ 357310 h 1097538"/>
                                      <a:gd name="connsiteX44" fmla="*/ 744583 w 1698172"/>
                                      <a:gd name="connsiteY44" fmla="*/ 361664 h 1097538"/>
                                      <a:gd name="connsiteX45" fmla="*/ 757646 w 1698172"/>
                                      <a:gd name="connsiteY45" fmla="*/ 370372 h 1097538"/>
                                      <a:gd name="connsiteX46" fmla="*/ 779417 w 1698172"/>
                                      <a:gd name="connsiteY46" fmla="*/ 396498 h 1097538"/>
                                      <a:gd name="connsiteX47" fmla="*/ 783772 w 1698172"/>
                                      <a:gd name="connsiteY47" fmla="*/ 409561 h 1097538"/>
                                      <a:gd name="connsiteX48" fmla="*/ 818606 w 1698172"/>
                                      <a:gd name="connsiteY48" fmla="*/ 422624 h 1097538"/>
                                      <a:gd name="connsiteX49" fmla="*/ 844732 w 1698172"/>
                                      <a:gd name="connsiteY49" fmla="*/ 426978 h 1097538"/>
                                      <a:gd name="connsiteX50" fmla="*/ 866503 w 1698172"/>
                                      <a:gd name="connsiteY50" fmla="*/ 440041 h 1097538"/>
                                      <a:gd name="connsiteX51" fmla="*/ 870857 w 1698172"/>
                                      <a:gd name="connsiteY51" fmla="*/ 457458 h 1097538"/>
                                      <a:gd name="connsiteX52" fmla="*/ 844732 w 1698172"/>
                                      <a:gd name="connsiteY52" fmla="*/ 474875 h 1097538"/>
                                      <a:gd name="connsiteX53" fmla="*/ 849086 w 1698172"/>
                                      <a:gd name="connsiteY53" fmla="*/ 487938 h 1097538"/>
                                      <a:gd name="connsiteX54" fmla="*/ 866503 w 1698172"/>
                                      <a:gd name="connsiteY54" fmla="*/ 501001 h 1097538"/>
                                      <a:gd name="connsiteX55" fmla="*/ 896983 w 1698172"/>
                                      <a:gd name="connsiteY55" fmla="*/ 492292 h 1097538"/>
                                      <a:gd name="connsiteX56" fmla="*/ 936172 w 1698172"/>
                                      <a:gd name="connsiteY56" fmla="*/ 496647 h 1097538"/>
                                      <a:gd name="connsiteX57" fmla="*/ 979715 w 1698172"/>
                                      <a:gd name="connsiteY57" fmla="*/ 505355 h 1097538"/>
                                      <a:gd name="connsiteX58" fmla="*/ 988423 w 1698172"/>
                                      <a:gd name="connsiteY58" fmla="*/ 518418 h 1097538"/>
                                      <a:gd name="connsiteX59" fmla="*/ 1001486 w 1698172"/>
                                      <a:gd name="connsiteY59" fmla="*/ 522772 h 1097538"/>
                                      <a:gd name="connsiteX60" fmla="*/ 1005840 w 1698172"/>
                                      <a:gd name="connsiteY60" fmla="*/ 540190 h 1097538"/>
                                      <a:gd name="connsiteX61" fmla="*/ 1014549 w 1698172"/>
                                      <a:gd name="connsiteY61" fmla="*/ 522772 h 1097538"/>
                                      <a:gd name="connsiteX62" fmla="*/ 1018903 w 1698172"/>
                                      <a:gd name="connsiteY62" fmla="*/ 505355 h 1097538"/>
                                      <a:gd name="connsiteX63" fmla="*/ 1031966 w 1698172"/>
                                      <a:gd name="connsiteY63" fmla="*/ 501001 h 1097538"/>
                                      <a:gd name="connsiteX64" fmla="*/ 1053737 w 1698172"/>
                                      <a:gd name="connsiteY64" fmla="*/ 496647 h 1097538"/>
                                      <a:gd name="connsiteX65" fmla="*/ 1071155 w 1698172"/>
                                      <a:gd name="connsiteY65" fmla="*/ 492292 h 1097538"/>
                                      <a:gd name="connsiteX66" fmla="*/ 1075509 w 1698172"/>
                                      <a:gd name="connsiteY66" fmla="*/ 479230 h 1097538"/>
                                      <a:gd name="connsiteX67" fmla="*/ 1062446 w 1698172"/>
                                      <a:gd name="connsiteY67" fmla="*/ 474875 h 1097538"/>
                                      <a:gd name="connsiteX68" fmla="*/ 1023257 w 1698172"/>
                                      <a:gd name="connsiteY68" fmla="*/ 479230 h 1097538"/>
                                      <a:gd name="connsiteX69" fmla="*/ 1010195 w 1698172"/>
                                      <a:gd name="connsiteY69" fmla="*/ 474875 h 1097538"/>
                                      <a:gd name="connsiteX70" fmla="*/ 1023257 w 1698172"/>
                                      <a:gd name="connsiteY70" fmla="*/ 448750 h 1097538"/>
                                      <a:gd name="connsiteX71" fmla="*/ 1040675 w 1698172"/>
                                      <a:gd name="connsiteY71" fmla="*/ 444395 h 1097538"/>
                                      <a:gd name="connsiteX72" fmla="*/ 1066800 w 1698172"/>
                                      <a:gd name="connsiteY72" fmla="*/ 448750 h 1097538"/>
                                      <a:gd name="connsiteX73" fmla="*/ 1071155 w 1698172"/>
                                      <a:gd name="connsiteY73" fmla="*/ 461812 h 1097538"/>
                                      <a:gd name="connsiteX74" fmla="*/ 1079863 w 1698172"/>
                                      <a:gd name="connsiteY74" fmla="*/ 479230 h 1097538"/>
                                      <a:gd name="connsiteX75" fmla="*/ 1110343 w 1698172"/>
                                      <a:gd name="connsiteY75" fmla="*/ 487938 h 1097538"/>
                                      <a:gd name="connsiteX76" fmla="*/ 1123406 w 1698172"/>
                                      <a:gd name="connsiteY76" fmla="*/ 496647 h 1097538"/>
                                      <a:gd name="connsiteX77" fmla="*/ 1236617 w 1698172"/>
                                      <a:gd name="connsiteY77" fmla="*/ 514064 h 1097538"/>
                                      <a:gd name="connsiteX78" fmla="*/ 1245326 w 1698172"/>
                                      <a:gd name="connsiteY78" fmla="*/ 461812 h 1097538"/>
                                      <a:gd name="connsiteX79" fmla="*/ 1232263 w 1698172"/>
                                      <a:gd name="connsiteY79" fmla="*/ 457458 h 1097538"/>
                                      <a:gd name="connsiteX80" fmla="*/ 1262743 w 1698172"/>
                                      <a:gd name="connsiteY80" fmla="*/ 426978 h 1097538"/>
                                      <a:gd name="connsiteX81" fmla="*/ 1267097 w 1698172"/>
                                      <a:gd name="connsiteY81" fmla="*/ 413915 h 1097538"/>
                                      <a:gd name="connsiteX82" fmla="*/ 1288869 w 1698172"/>
                                      <a:gd name="connsiteY82" fmla="*/ 409561 h 1097538"/>
                                      <a:gd name="connsiteX83" fmla="*/ 1306286 w 1698172"/>
                                      <a:gd name="connsiteY83" fmla="*/ 413915 h 1097538"/>
                                      <a:gd name="connsiteX84" fmla="*/ 1314995 w 1698172"/>
                                      <a:gd name="connsiteY84" fmla="*/ 426978 h 1097538"/>
                                      <a:gd name="connsiteX85" fmla="*/ 1328057 w 1698172"/>
                                      <a:gd name="connsiteY85" fmla="*/ 444395 h 1097538"/>
                                      <a:gd name="connsiteX86" fmla="*/ 1319349 w 1698172"/>
                                      <a:gd name="connsiteY86" fmla="*/ 461812 h 1097538"/>
                                      <a:gd name="connsiteX87" fmla="*/ 1306286 w 1698172"/>
                                      <a:gd name="connsiteY87" fmla="*/ 466167 h 1097538"/>
                                      <a:gd name="connsiteX88" fmla="*/ 1310640 w 1698172"/>
                                      <a:gd name="connsiteY88" fmla="*/ 479230 h 1097538"/>
                                      <a:gd name="connsiteX89" fmla="*/ 1319349 w 1698172"/>
                                      <a:gd name="connsiteY89" fmla="*/ 501001 h 1097538"/>
                                      <a:gd name="connsiteX90" fmla="*/ 1323703 w 1698172"/>
                                      <a:gd name="connsiteY90" fmla="*/ 518418 h 1097538"/>
                                      <a:gd name="connsiteX91" fmla="*/ 1336766 w 1698172"/>
                                      <a:gd name="connsiteY91" fmla="*/ 531481 h 1097538"/>
                                      <a:gd name="connsiteX92" fmla="*/ 1341120 w 1698172"/>
                                      <a:gd name="connsiteY92" fmla="*/ 479230 h 1097538"/>
                                      <a:gd name="connsiteX93" fmla="*/ 1354183 w 1698172"/>
                                      <a:gd name="connsiteY93" fmla="*/ 474875 h 1097538"/>
                                      <a:gd name="connsiteX94" fmla="*/ 1345475 w 1698172"/>
                                      <a:gd name="connsiteY94" fmla="*/ 457458 h 1097538"/>
                                      <a:gd name="connsiteX95" fmla="*/ 1341120 w 1698172"/>
                                      <a:gd name="connsiteY95" fmla="*/ 444395 h 1097538"/>
                                      <a:gd name="connsiteX96" fmla="*/ 1354183 w 1698172"/>
                                      <a:gd name="connsiteY96" fmla="*/ 413915 h 1097538"/>
                                      <a:gd name="connsiteX97" fmla="*/ 1341120 w 1698172"/>
                                      <a:gd name="connsiteY97" fmla="*/ 409561 h 1097538"/>
                                      <a:gd name="connsiteX98" fmla="*/ 1301932 w 1698172"/>
                                      <a:gd name="connsiteY98" fmla="*/ 387790 h 1097538"/>
                                      <a:gd name="connsiteX99" fmla="*/ 1306286 w 1698172"/>
                                      <a:gd name="connsiteY99" fmla="*/ 309412 h 1097538"/>
                                      <a:gd name="connsiteX100" fmla="*/ 1314995 w 1698172"/>
                                      <a:gd name="connsiteY100" fmla="*/ 283287 h 1097538"/>
                                      <a:gd name="connsiteX101" fmla="*/ 1349829 w 1698172"/>
                                      <a:gd name="connsiteY101" fmla="*/ 287641 h 1097538"/>
                                      <a:gd name="connsiteX102" fmla="*/ 1380309 w 1698172"/>
                                      <a:gd name="connsiteY102" fmla="*/ 305058 h 1097538"/>
                                      <a:gd name="connsiteX103" fmla="*/ 1397726 w 1698172"/>
                                      <a:gd name="connsiteY103" fmla="*/ 361664 h 1097538"/>
                                      <a:gd name="connsiteX104" fmla="*/ 1406435 w 1698172"/>
                                      <a:gd name="connsiteY104" fmla="*/ 392144 h 1097538"/>
                                      <a:gd name="connsiteX105" fmla="*/ 1449977 w 1698172"/>
                                      <a:gd name="connsiteY105" fmla="*/ 405207 h 1097538"/>
                                      <a:gd name="connsiteX106" fmla="*/ 1454332 w 1698172"/>
                                      <a:gd name="connsiteY106" fmla="*/ 461812 h 1097538"/>
                                      <a:gd name="connsiteX107" fmla="*/ 1467395 w 1698172"/>
                                      <a:gd name="connsiteY107" fmla="*/ 457458 h 1097538"/>
                                      <a:gd name="connsiteX108" fmla="*/ 1471749 w 1698172"/>
                                      <a:gd name="connsiteY108" fmla="*/ 413915 h 1097538"/>
                                      <a:gd name="connsiteX109" fmla="*/ 1493520 w 1698172"/>
                                      <a:gd name="connsiteY109" fmla="*/ 418270 h 1097538"/>
                                      <a:gd name="connsiteX110" fmla="*/ 1497875 w 1698172"/>
                                      <a:gd name="connsiteY110" fmla="*/ 440041 h 1097538"/>
                                      <a:gd name="connsiteX111" fmla="*/ 1506583 w 1698172"/>
                                      <a:gd name="connsiteY111" fmla="*/ 461812 h 1097538"/>
                                      <a:gd name="connsiteX112" fmla="*/ 1519646 w 1698172"/>
                                      <a:gd name="connsiteY112" fmla="*/ 466167 h 1097538"/>
                                      <a:gd name="connsiteX113" fmla="*/ 1528355 w 1698172"/>
                                      <a:gd name="connsiteY113" fmla="*/ 509710 h 1097538"/>
                                      <a:gd name="connsiteX114" fmla="*/ 1541417 w 1698172"/>
                                      <a:gd name="connsiteY114" fmla="*/ 518418 h 1097538"/>
                                      <a:gd name="connsiteX115" fmla="*/ 1550126 w 1698172"/>
                                      <a:gd name="connsiteY115" fmla="*/ 505355 h 1097538"/>
                                      <a:gd name="connsiteX116" fmla="*/ 1563189 w 1698172"/>
                                      <a:gd name="connsiteY116" fmla="*/ 492292 h 1097538"/>
                                      <a:gd name="connsiteX117" fmla="*/ 1567543 w 1698172"/>
                                      <a:gd name="connsiteY117" fmla="*/ 479230 h 1097538"/>
                                      <a:gd name="connsiteX118" fmla="*/ 1567543 w 1698172"/>
                                      <a:gd name="connsiteY118" fmla="*/ 409561 h 1097538"/>
                                      <a:gd name="connsiteX119" fmla="*/ 1558835 w 1698172"/>
                                      <a:gd name="connsiteY119" fmla="*/ 383435 h 1097538"/>
                                      <a:gd name="connsiteX120" fmla="*/ 1563189 w 1698172"/>
                                      <a:gd name="connsiteY120" fmla="*/ 370372 h 1097538"/>
                                      <a:gd name="connsiteX121" fmla="*/ 1658983 w 1698172"/>
                                      <a:gd name="connsiteY121" fmla="*/ 387790 h 1097538"/>
                                      <a:gd name="connsiteX122" fmla="*/ 1667692 w 1698172"/>
                                      <a:gd name="connsiteY122" fmla="*/ 400852 h 1097538"/>
                                      <a:gd name="connsiteX123" fmla="*/ 1658983 w 1698172"/>
                                      <a:gd name="connsiteY123" fmla="*/ 413915 h 1097538"/>
                                      <a:gd name="connsiteX124" fmla="*/ 1654629 w 1698172"/>
                                      <a:gd name="connsiteY124" fmla="*/ 440041 h 1097538"/>
                                      <a:gd name="connsiteX125" fmla="*/ 1672046 w 1698172"/>
                                      <a:gd name="connsiteY125" fmla="*/ 466167 h 1097538"/>
                                      <a:gd name="connsiteX126" fmla="*/ 1698172 w 1698172"/>
                                      <a:gd name="connsiteY126" fmla="*/ 501001 h 1097538"/>
                                      <a:gd name="connsiteX127" fmla="*/ 1693817 w 1698172"/>
                                      <a:gd name="connsiteY127" fmla="*/ 544544 h 1097538"/>
                                      <a:gd name="connsiteX128" fmla="*/ 1676400 w 1698172"/>
                                      <a:gd name="connsiteY128" fmla="*/ 579378 h 1097538"/>
                                      <a:gd name="connsiteX129" fmla="*/ 1658983 w 1698172"/>
                                      <a:gd name="connsiteY129" fmla="*/ 575024 h 1097538"/>
                                      <a:gd name="connsiteX130" fmla="*/ 1645920 w 1698172"/>
                                      <a:gd name="connsiteY130" fmla="*/ 570670 h 1097538"/>
                                      <a:gd name="connsiteX131" fmla="*/ 1672046 w 1698172"/>
                                      <a:gd name="connsiteY131" fmla="*/ 596795 h 1097538"/>
                                      <a:gd name="connsiteX132" fmla="*/ 1676400 w 1698172"/>
                                      <a:gd name="connsiteY132" fmla="*/ 609858 h 1097538"/>
                                      <a:gd name="connsiteX133" fmla="*/ 1641566 w 1698172"/>
                                      <a:gd name="connsiteY133" fmla="*/ 596795 h 1097538"/>
                                      <a:gd name="connsiteX134" fmla="*/ 1637212 w 1698172"/>
                                      <a:gd name="connsiteY134" fmla="*/ 583732 h 1097538"/>
                                      <a:gd name="connsiteX135" fmla="*/ 1606732 w 1698172"/>
                                      <a:gd name="connsiteY135" fmla="*/ 566315 h 1097538"/>
                                      <a:gd name="connsiteX136" fmla="*/ 1611086 w 1698172"/>
                                      <a:gd name="connsiteY136" fmla="*/ 588087 h 1097538"/>
                                      <a:gd name="connsiteX137" fmla="*/ 1593669 w 1698172"/>
                                      <a:gd name="connsiteY137" fmla="*/ 627275 h 1097538"/>
                                      <a:gd name="connsiteX138" fmla="*/ 1598023 w 1698172"/>
                                      <a:gd name="connsiteY138" fmla="*/ 657755 h 1097538"/>
                                      <a:gd name="connsiteX139" fmla="*/ 1593669 w 1698172"/>
                                      <a:gd name="connsiteY139" fmla="*/ 670818 h 1097538"/>
                                      <a:gd name="connsiteX140" fmla="*/ 1584960 w 1698172"/>
                                      <a:gd name="connsiteY140" fmla="*/ 710007 h 1097538"/>
                                      <a:gd name="connsiteX141" fmla="*/ 1580606 w 1698172"/>
                                      <a:gd name="connsiteY141" fmla="*/ 727424 h 1097538"/>
                                      <a:gd name="connsiteX142" fmla="*/ 1567543 w 1698172"/>
                                      <a:gd name="connsiteY142" fmla="*/ 731778 h 1097538"/>
                                      <a:gd name="connsiteX143" fmla="*/ 1528355 w 1698172"/>
                                      <a:gd name="connsiteY143" fmla="*/ 744841 h 1097538"/>
                                      <a:gd name="connsiteX144" fmla="*/ 1524000 w 1698172"/>
                                      <a:gd name="connsiteY144" fmla="*/ 775321 h 1097538"/>
                                      <a:gd name="connsiteX145" fmla="*/ 1510937 w 1698172"/>
                                      <a:gd name="connsiteY145" fmla="*/ 805801 h 1097538"/>
                                      <a:gd name="connsiteX146" fmla="*/ 1484812 w 1698172"/>
                                      <a:gd name="connsiteY146" fmla="*/ 836281 h 1097538"/>
                                      <a:gd name="connsiteX147" fmla="*/ 1458686 w 1698172"/>
                                      <a:gd name="connsiteY147" fmla="*/ 862407 h 1097538"/>
                                      <a:gd name="connsiteX148" fmla="*/ 1445623 w 1698172"/>
                                      <a:gd name="connsiteY148" fmla="*/ 875470 h 1097538"/>
                                      <a:gd name="connsiteX149" fmla="*/ 1441269 w 1698172"/>
                                      <a:gd name="connsiteY149" fmla="*/ 910304 h 1097538"/>
                                      <a:gd name="connsiteX150" fmla="*/ 1428206 w 1698172"/>
                                      <a:gd name="connsiteY150" fmla="*/ 940784 h 1097538"/>
                                      <a:gd name="connsiteX151" fmla="*/ 1423852 w 1698172"/>
                                      <a:gd name="connsiteY151" fmla="*/ 975618 h 1097538"/>
                                      <a:gd name="connsiteX152" fmla="*/ 1410789 w 1698172"/>
                                      <a:gd name="connsiteY152" fmla="*/ 993035 h 1097538"/>
                                      <a:gd name="connsiteX153" fmla="*/ 1402080 w 1698172"/>
                                      <a:gd name="connsiteY153" fmla="*/ 1006098 h 1097538"/>
                                      <a:gd name="connsiteX154" fmla="*/ 1406435 w 1698172"/>
                                      <a:gd name="connsiteY154" fmla="*/ 1058350 h 1097538"/>
                                      <a:gd name="connsiteX155" fmla="*/ 1410789 w 1698172"/>
                                      <a:gd name="connsiteY155" fmla="*/ 1080121 h 1097538"/>
                                      <a:gd name="connsiteX156" fmla="*/ 1423852 w 1698172"/>
                                      <a:gd name="connsiteY156" fmla="*/ 1088830 h 1097538"/>
                                      <a:gd name="connsiteX157" fmla="*/ 1463040 w 1698172"/>
                                      <a:gd name="connsiteY157" fmla="*/ 1097538 h 109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698172" h="1097538">
                                        <a:moveTo>
                                          <a:pt x="0" y="4612"/>
                                        </a:moveTo>
                                        <a:cubicBezTo>
                                          <a:pt x="14073" y="1798"/>
                                          <a:pt x="29470" y="-4184"/>
                                          <a:pt x="43543" y="4612"/>
                                        </a:cubicBezTo>
                                        <a:cubicBezTo>
                                          <a:pt x="49697" y="8459"/>
                                          <a:pt x="52252" y="16224"/>
                                          <a:pt x="56606" y="22030"/>
                                        </a:cubicBezTo>
                                        <a:cubicBezTo>
                                          <a:pt x="65315" y="20578"/>
                                          <a:pt x="74664" y="21261"/>
                                          <a:pt x="82732" y="17675"/>
                                        </a:cubicBezTo>
                                        <a:cubicBezTo>
                                          <a:pt x="88359" y="15174"/>
                                          <a:pt x="90448" y="7667"/>
                                          <a:pt x="95795" y="4612"/>
                                        </a:cubicBezTo>
                                        <a:cubicBezTo>
                                          <a:pt x="100991" y="1643"/>
                                          <a:pt x="107406" y="1709"/>
                                          <a:pt x="113212" y="258"/>
                                        </a:cubicBezTo>
                                        <a:cubicBezTo>
                                          <a:pt x="130629" y="1709"/>
                                          <a:pt x="147986" y="4612"/>
                                          <a:pt x="165463" y="4612"/>
                                        </a:cubicBezTo>
                                        <a:cubicBezTo>
                                          <a:pt x="218844" y="4612"/>
                                          <a:pt x="168551" y="-5501"/>
                                          <a:pt x="209006" y="4612"/>
                                        </a:cubicBezTo>
                                        <a:cubicBezTo>
                                          <a:pt x="211909" y="8966"/>
                                          <a:pt x="213171" y="15078"/>
                                          <a:pt x="217715" y="17675"/>
                                        </a:cubicBezTo>
                                        <a:cubicBezTo>
                                          <a:pt x="224141" y="21347"/>
                                          <a:pt x="236176" y="15411"/>
                                          <a:pt x="239486" y="22030"/>
                                        </a:cubicBezTo>
                                        <a:cubicBezTo>
                                          <a:pt x="243490" y="30038"/>
                                          <a:pt x="234350" y="54855"/>
                                          <a:pt x="230777" y="65572"/>
                                        </a:cubicBezTo>
                                        <a:cubicBezTo>
                                          <a:pt x="235131" y="71378"/>
                                          <a:pt x="238378" y="78211"/>
                                          <a:pt x="243840" y="82990"/>
                                        </a:cubicBezTo>
                                        <a:cubicBezTo>
                                          <a:pt x="258903" y="96170"/>
                                          <a:pt x="265774" y="96092"/>
                                          <a:pt x="283029" y="100407"/>
                                        </a:cubicBezTo>
                                        <a:cubicBezTo>
                                          <a:pt x="284480" y="112018"/>
                                          <a:pt x="283384" y="124244"/>
                                          <a:pt x="287383" y="135241"/>
                                        </a:cubicBezTo>
                                        <a:cubicBezTo>
                                          <a:pt x="289487" y="141028"/>
                                          <a:pt x="296751" y="143378"/>
                                          <a:pt x="300446" y="148304"/>
                                        </a:cubicBezTo>
                                        <a:cubicBezTo>
                                          <a:pt x="305524" y="155074"/>
                                          <a:pt x="309724" y="162505"/>
                                          <a:pt x="313509" y="170075"/>
                                        </a:cubicBezTo>
                                        <a:cubicBezTo>
                                          <a:pt x="315562" y="174180"/>
                                          <a:pt x="314617" y="179892"/>
                                          <a:pt x="317863" y="183138"/>
                                        </a:cubicBezTo>
                                        <a:cubicBezTo>
                                          <a:pt x="321109" y="186384"/>
                                          <a:pt x="326628" y="185880"/>
                                          <a:pt x="330926" y="187492"/>
                                        </a:cubicBezTo>
                                        <a:cubicBezTo>
                                          <a:pt x="338244" y="190236"/>
                                          <a:pt x="345440" y="193298"/>
                                          <a:pt x="352697" y="196201"/>
                                        </a:cubicBezTo>
                                        <a:cubicBezTo>
                                          <a:pt x="354149" y="204910"/>
                                          <a:pt x="351755" y="215264"/>
                                          <a:pt x="357052" y="222327"/>
                                        </a:cubicBezTo>
                                        <a:cubicBezTo>
                                          <a:pt x="361742" y="228580"/>
                                          <a:pt x="372889" y="225949"/>
                                          <a:pt x="378823" y="231035"/>
                                        </a:cubicBezTo>
                                        <a:cubicBezTo>
                                          <a:pt x="383751" y="235259"/>
                                          <a:pt x="384629" y="242646"/>
                                          <a:pt x="387532" y="248452"/>
                                        </a:cubicBezTo>
                                        <a:cubicBezTo>
                                          <a:pt x="388983" y="260064"/>
                                          <a:pt x="389962" y="271744"/>
                                          <a:pt x="391886" y="283287"/>
                                        </a:cubicBezTo>
                                        <a:cubicBezTo>
                                          <a:pt x="392870" y="289190"/>
                                          <a:pt x="390372" y="299530"/>
                                          <a:pt x="396240" y="300704"/>
                                        </a:cubicBezTo>
                                        <a:cubicBezTo>
                                          <a:pt x="403356" y="302127"/>
                                          <a:pt x="407851" y="291995"/>
                                          <a:pt x="413657" y="287641"/>
                                        </a:cubicBezTo>
                                        <a:cubicBezTo>
                                          <a:pt x="415109" y="283287"/>
                                          <a:pt x="415074" y="278104"/>
                                          <a:pt x="418012" y="274578"/>
                                        </a:cubicBezTo>
                                        <a:cubicBezTo>
                                          <a:pt x="433581" y="255895"/>
                                          <a:pt x="446301" y="260156"/>
                                          <a:pt x="470263" y="257161"/>
                                        </a:cubicBezTo>
                                        <a:cubicBezTo>
                                          <a:pt x="473166" y="262967"/>
                                          <a:pt x="478054" y="268152"/>
                                          <a:pt x="478972" y="274578"/>
                                        </a:cubicBezTo>
                                        <a:cubicBezTo>
                                          <a:pt x="482122" y="296631"/>
                                          <a:pt x="454240" y="283566"/>
                                          <a:pt x="496389" y="291995"/>
                                        </a:cubicBezTo>
                                        <a:cubicBezTo>
                                          <a:pt x="500743" y="289092"/>
                                          <a:pt x="505432" y="286637"/>
                                          <a:pt x="509452" y="283287"/>
                                        </a:cubicBezTo>
                                        <a:cubicBezTo>
                                          <a:pt x="542991" y="255338"/>
                                          <a:pt x="503135" y="283145"/>
                                          <a:pt x="535577" y="261515"/>
                                        </a:cubicBezTo>
                                        <a:cubicBezTo>
                                          <a:pt x="542834" y="262967"/>
                                          <a:pt x="550923" y="262198"/>
                                          <a:pt x="557349" y="265870"/>
                                        </a:cubicBezTo>
                                        <a:cubicBezTo>
                                          <a:pt x="561892" y="268466"/>
                                          <a:pt x="562357" y="275232"/>
                                          <a:pt x="566057" y="278932"/>
                                        </a:cubicBezTo>
                                        <a:cubicBezTo>
                                          <a:pt x="569758" y="282633"/>
                                          <a:pt x="574766" y="284738"/>
                                          <a:pt x="579120" y="287641"/>
                                        </a:cubicBezTo>
                                        <a:cubicBezTo>
                                          <a:pt x="582143" y="284618"/>
                                          <a:pt x="596244" y="262728"/>
                                          <a:pt x="605246" y="278932"/>
                                        </a:cubicBezTo>
                                        <a:cubicBezTo>
                                          <a:pt x="611059" y="289395"/>
                                          <a:pt x="613955" y="313767"/>
                                          <a:pt x="613955" y="313767"/>
                                        </a:cubicBezTo>
                                        <a:cubicBezTo>
                                          <a:pt x="615406" y="326830"/>
                                          <a:pt x="612431" y="341200"/>
                                          <a:pt x="618309" y="352955"/>
                                        </a:cubicBezTo>
                                        <a:cubicBezTo>
                                          <a:pt x="620362" y="357060"/>
                                          <a:pt x="628704" y="352336"/>
                                          <a:pt x="631372" y="348601"/>
                                        </a:cubicBezTo>
                                        <a:cubicBezTo>
                                          <a:pt x="664345" y="302438"/>
                                          <a:pt x="619552" y="336159"/>
                                          <a:pt x="653143" y="313767"/>
                                        </a:cubicBezTo>
                                        <a:cubicBezTo>
                                          <a:pt x="692083" y="320257"/>
                                          <a:pt x="679631" y="310019"/>
                                          <a:pt x="670560" y="331184"/>
                                        </a:cubicBezTo>
                                        <a:cubicBezTo>
                                          <a:pt x="668203" y="336684"/>
                                          <a:pt x="667657" y="342795"/>
                                          <a:pt x="666206" y="348601"/>
                                        </a:cubicBezTo>
                                        <a:cubicBezTo>
                                          <a:pt x="699514" y="381909"/>
                                          <a:pt x="656751" y="346113"/>
                                          <a:pt x="683623" y="331184"/>
                                        </a:cubicBezTo>
                                        <a:cubicBezTo>
                                          <a:pt x="694085" y="325371"/>
                                          <a:pt x="706846" y="336989"/>
                                          <a:pt x="718457" y="339892"/>
                                        </a:cubicBezTo>
                                        <a:cubicBezTo>
                                          <a:pt x="719909" y="345698"/>
                                          <a:pt x="718214" y="353479"/>
                                          <a:pt x="722812" y="357310"/>
                                        </a:cubicBezTo>
                                        <a:cubicBezTo>
                                          <a:pt x="728497" y="362048"/>
                                          <a:pt x="737653" y="359066"/>
                                          <a:pt x="744583" y="361664"/>
                                        </a:cubicBezTo>
                                        <a:cubicBezTo>
                                          <a:pt x="749483" y="363501"/>
                                          <a:pt x="753292" y="367469"/>
                                          <a:pt x="757646" y="370372"/>
                                        </a:cubicBezTo>
                                        <a:cubicBezTo>
                                          <a:pt x="767629" y="400322"/>
                                          <a:pt x="753057" y="364867"/>
                                          <a:pt x="779417" y="396498"/>
                                        </a:cubicBezTo>
                                        <a:cubicBezTo>
                                          <a:pt x="782355" y="400024"/>
                                          <a:pt x="780246" y="406623"/>
                                          <a:pt x="783772" y="409561"/>
                                        </a:cubicBezTo>
                                        <a:cubicBezTo>
                                          <a:pt x="787245" y="412456"/>
                                          <a:pt x="811375" y="420214"/>
                                          <a:pt x="818606" y="422624"/>
                                        </a:cubicBezTo>
                                        <a:cubicBezTo>
                                          <a:pt x="861242" y="405568"/>
                                          <a:pt x="828155" y="410401"/>
                                          <a:pt x="844732" y="426978"/>
                                        </a:cubicBezTo>
                                        <a:cubicBezTo>
                                          <a:pt x="850716" y="432962"/>
                                          <a:pt x="859246" y="435687"/>
                                          <a:pt x="866503" y="440041"/>
                                        </a:cubicBezTo>
                                        <a:cubicBezTo>
                                          <a:pt x="867954" y="445847"/>
                                          <a:pt x="874029" y="452383"/>
                                          <a:pt x="870857" y="457458"/>
                                        </a:cubicBezTo>
                                        <a:cubicBezTo>
                                          <a:pt x="865310" y="466333"/>
                                          <a:pt x="844732" y="474875"/>
                                          <a:pt x="844732" y="474875"/>
                                        </a:cubicBezTo>
                                        <a:cubicBezTo>
                                          <a:pt x="846183" y="479229"/>
                                          <a:pt x="846148" y="484412"/>
                                          <a:pt x="849086" y="487938"/>
                                        </a:cubicBezTo>
                                        <a:cubicBezTo>
                                          <a:pt x="853732" y="493513"/>
                                          <a:pt x="859463" y="499241"/>
                                          <a:pt x="866503" y="501001"/>
                                        </a:cubicBezTo>
                                        <a:cubicBezTo>
                                          <a:pt x="869629" y="501783"/>
                                          <a:pt x="892619" y="493747"/>
                                          <a:pt x="896983" y="492292"/>
                                        </a:cubicBezTo>
                                        <a:cubicBezTo>
                                          <a:pt x="910046" y="493744"/>
                                          <a:pt x="923189" y="494597"/>
                                          <a:pt x="936172" y="496647"/>
                                        </a:cubicBezTo>
                                        <a:cubicBezTo>
                                          <a:pt x="950793" y="498956"/>
                                          <a:pt x="979715" y="505355"/>
                                          <a:pt x="979715" y="505355"/>
                                        </a:cubicBezTo>
                                        <a:cubicBezTo>
                                          <a:pt x="982618" y="509709"/>
                                          <a:pt x="984337" y="515149"/>
                                          <a:pt x="988423" y="518418"/>
                                        </a:cubicBezTo>
                                        <a:cubicBezTo>
                                          <a:pt x="992007" y="521285"/>
                                          <a:pt x="998619" y="519188"/>
                                          <a:pt x="1001486" y="522772"/>
                                        </a:cubicBezTo>
                                        <a:cubicBezTo>
                                          <a:pt x="1005225" y="527445"/>
                                          <a:pt x="1004389" y="534384"/>
                                          <a:pt x="1005840" y="540190"/>
                                        </a:cubicBezTo>
                                        <a:cubicBezTo>
                                          <a:pt x="1008743" y="534384"/>
                                          <a:pt x="1012270" y="528850"/>
                                          <a:pt x="1014549" y="522772"/>
                                        </a:cubicBezTo>
                                        <a:cubicBezTo>
                                          <a:pt x="1016650" y="517169"/>
                                          <a:pt x="1015165" y="510028"/>
                                          <a:pt x="1018903" y="505355"/>
                                        </a:cubicBezTo>
                                        <a:cubicBezTo>
                                          <a:pt x="1021770" y="501771"/>
                                          <a:pt x="1027513" y="502114"/>
                                          <a:pt x="1031966" y="501001"/>
                                        </a:cubicBezTo>
                                        <a:cubicBezTo>
                                          <a:pt x="1039146" y="499206"/>
                                          <a:pt x="1046513" y="498252"/>
                                          <a:pt x="1053737" y="496647"/>
                                        </a:cubicBezTo>
                                        <a:cubicBezTo>
                                          <a:pt x="1059579" y="495349"/>
                                          <a:pt x="1065349" y="493744"/>
                                          <a:pt x="1071155" y="492292"/>
                                        </a:cubicBezTo>
                                        <a:cubicBezTo>
                                          <a:pt x="1072606" y="487938"/>
                                          <a:pt x="1077562" y="483335"/>
                                          <a:pt x="1075509" y="479230"/>
                                        </a:cubicBezTo>
                                        <a:cubicBezTo>
                                          <a:pt x="1073456" y="475125"/>
                                          <a:pt x="1067036" y="474875"/>
                                          <a:pt x="1062446" y="474875"/>
                                        </a:cubicBezTo>
                                        <a:cubicBezTo>
                                          <a:pt x="1049303" y="474875"/>
                                          <a:pt x="1036320" y="477778"/>
                                          <a:pt x="1023257" y="479230"/>
                                        </a:cubicBezTo>
                                        <a:cubicBezTo>
                                          <a:pt x="1018903" y="477778"/>
                                          <a:pt x="1013062" y="478459"/>
                                          <a:pt x="1010195" y="474875"/>
                                        </a:cubicBezTo>
                                        <a:cubicBezTo>
                                          <a:pt x="995848" y="456941"/>
                                          <a:pt x="1009617" y="453865"/>
                                          <a:pt x="1023257" y="448750"/>
                                        </a:cubicBezTo>
                                        <a:cubicBezTo>
                                          <a:pt x="1028861" y="446649"/>
                                          <a:pt x="1034869" y="445847"/>
                                          <a:pt x="1040675" y="444395"/>
                                        </a:cubicBezTo>
                                        <a:cubicBezTo>
                                          <a:pt x="1049383" y="445847"/>
                                          <a:pt x="1059135" y="444370"/>
                                          <a:pt x="1066800" y="448750"/>
                                        </a:cubicBezTo>
                                        <a:cubicBezTo>
                                          <a:pt x="1070785" y="451027"/>
                                          <a:pt x="1069347" y="457593"/>
                                          <a:pt x="1071155" y="461812"/>
                                        </a:cubicBezTo>
                                        <a:cubicBezTo>
                                          <a:pt x="1073712" y="467778"/>
                                          <a:pt x="1075273" y="474640"/>
                                          <a:pt x="1079863" y="479230"/>
                                        </a:cubicBezTo>
                                        <a:cubicBezTo>
                                          <a:pt x="1081945" y="481312"/>
                                          <a:pt x="1110193" y="487900"/>
                                          <a:pt x="1110343" y="487938"/>
                                        </a:cubicBezTo>
                                        <a:cubicBezTo>
                                          <a:pt x="1114697" y="490841"/>
                                          <a:pt x="1119386" y="493297"/>
                                          <a:pt x="1123406" y="496647"/>
                                        </a:cubicBezTo>
                                        <a:cubicBezTo>
                                          <a:pt x="1167838" y="533674"/>
                                          <a:pt x="1088311" y="507616"/>
                                          <a:pt x="1236617" y="514064"/>
                                        </a:cubicBezTo>
                                        <a:cubicBezTo>
                                          <a:pt x="1254593" y="496088"/>
                                          <a:pt x="1259710" y="497772"/>
                                          <a:pt x="1245326" y="461812"/>
                                        </a:cubicBezTo>
                                        <a:cubicBezTo>
                                          <a:pt x="1243621" y="457550"/>
                                          <a:pt x="1236617" y="458909"/>
                                          <a:pt x="1232263" y="457458"/>
                                        </a:cubicBezTo>
                                        <a:cubicBezTo>
                                          <a:pt x="1250947" y="401408"/>
                                          <a:pt x="1225815" y="451597"/>
                                          <a:pt x="1262743" y="426978"/>
                                        </a:cubicBezTo>
                                        <a:cubicBezTo>
                                          <a:pt x="1266562" y="424432"/>
                                          <a:pt x="1263278" y="416461"/>
                                          <a:pt x="1267097" y="413915"/>
                                        </a:cubicBezTo>
                                        <a:cubicBezTo>
                                          <a:pt x="1273255" y="409810"/>
                                          <a:pt x="1281612" y="411012"/>
                                          <a:pt x="1288869" y="409561"/>
                                        </a:cubicBezTo>
                                        <a:cubicBezTo>
                                          <a:pt x="1294675" y="411012"/>
                                          <a:pt x="1301307" y="410596"/>
                                          <a:pt x="1306286" y="413915"/>
                                        </a:cubicBezTo>
                                        <a:cubicBezTo>
                                          <a:pt x="1310640" y="416818"/>
                                          <a:pt x="1311953" y="422719"/>
                                          <a:pt x="1314995" y="426978"/>
                                        </a:cubicBezTo>
                                        <a:cubicBezTo>
                                          <a:pt x="1319213" y="432883"/>
                                          <a:pt x="1323703" y="438589"/>
                                          <a:pt x="1328057" y="444395"/>
                                        </a:cubicBezTo>
                                        <a:cubicBezTo>
                                          <a:pt x="1325154" y="450201"/>
                                          <a:pt x="1323939" y="457222"/>
                                          <a:pt x="1319349" y="461812"/>
                                        </a:cubicBezTo>
                                        <a:cubicBezTo>
                                          <a:pt x="1316103" y="465058"/>
                                          <a:pt x="1308339" y="462062"/>
                                          <a:pt x="1306286" y="466167"/>
                                        </a:cubicBezTo>
                                        <a:cubicBezTo>
                                          <a:pt x="1304233" y="470272"/>
                                          <a:pt x="1309028" y="474932"/>
                                          <a:pt x="1310640" y="479230"/>
                                        </a:cubicBezTo>
                                        <a:cubicBezTo>
                                          <a:pt x="1313384" y="486548"/>
                                          <a:pt x="1316877" y="493586"/>
                                          <a:pt x="1319349" y="501001"/>
                                        </a:cubicBezTo>
                                        <a:cubicBezTo>
                                          <a:pt x="1321241" y="506678"/>
                                          <a:pt x="1320734" y="513222"/>
                                          <a:pt x="1323703" y="518418"/>
                                        </a:cubicBezTo>
                                        <a:cubicBezTo>
                                          <a:pt x="1326758" y="523765"/>
                                          <a:pt x="1332412" y="527127"/>
                                          <a:pt x="1336766" y="531481"/>
                                        </a:cubicBezTo>
                                        <a:cubicBezTo>
                                          <a:pt x="1338217" y="514064"/>
                                          <a:pt x="1335980" y="495935"/>
                                          <a:pt x="1341120" y="479230"/>
                                        </a:cubicBezTo>
                                        <a:cubicBezTo>
                                          <a:pt x="1342470" y="474843"/>
                                          <a:pt x="1353283" y="479376"/>
                                          <a:pt x="1354183" y="474875"/>
                                        </a:cubicBezTo>
                                        <a:cubicBezTo>
                                          <a:pt x="1355456" y="468510"/>
                                          <a:pt x="1348032" y="463424"/>
                                          <a:pt x="1345475" y="457458"/>
                                        </a:cubicBezTo>
                                        <a:cubicBezTo>
                                          <a:pt x="1343667" y="453239"/>
                                          <a:pt x="1342572" y="448749"/>
                                          <a:pt x="1341120" y="444395"/>
                                        </a:cubicBezTo>
                                        <a:cubicBezTo>
                                          <a:pt x="1345157" y="438340"/>
                                          <a:pt x="1357698" y="422702"/>
                                          <a:pt x="1354183" y="413915"/>
                                        </a:cubicBezTo>
                                        <a:cubicBezTo>
                                          <a:pt x="1352478" y="409653"/>
                                          <a:pt x="1345418" y="411173"/>
                                          <a:pt x="1341120" y="409561"/>
                                        </a:cubicBezTo>
                                        <a:cubicBezTo>
                                          <a:pt x="1314514" y="399583"/>
                                          <a:pt x="1323836" y="404217"/>
                                          <a:pt x="1301932" y="387790"/>
                                        </a:cubicBezTo>
                                        <a:cubicBezTo>
                                          <a:pt x="1293217" y="352935"/>
                                          <a:pt x="1294607" y="367803"/>
                                          <a:pt x="1306286" y="309412"/>
                                        </a:cubicBezTo>
                                        <a:cubicBezTo>
                                          <a:pt x="1308086" y="300411"/>
                                          <a:pt x="1314995" y="283287"/>
                                          <a:pt x="1314995" y="283287"/>
                                        </a:cubicBezTo>
                                        <a:cubicBezTo>
                                          <a:pt x="1326606" y="284738"/>
                                          <a:pt x="1338477" y="284803"/>
                                          <a:pt x="1349829" y="287641"/>
                                        </a:cubicBezTo>
                                        <a:cubicBezTo>
                                          <a:pt x="1358665" y="289850"/>
                                          <a:pt x="1372537" y="299877"/>
                                          <a:pt x="1380309" y="305058"/>
                                        </a:cubicBezTo>
                                        <a:cubicBezTo>
                                          <a:pt x="1400982" y="387756"/>
                                          <a:pt x="1377996" y="302473"/>
                                          <a:pt x="1397726" y="361664"/>
                                        </a:cubicBezTo>
                                        <a:cubicBezTo>
                                          <a:pt x="1398174" y="363009"/>
                                          <a:pt x="1404037" y="389146"/>
                                          <a:pt x="1406435" y="392144"/>
                                        </a:cubicBezTo>
                                        <a:cubicBezTo>
                                          <a:pt x="1416655" y="404919"/>
                                          <a:pt x="1436639" y="403301"/>
                                          <a:pt x="1449977" y="405207"/>
                                        </a:cubicBezTo>
                                        <a:cubicBezTo>
                                          <a:pt x="1451429" y="424075"/>
                                          <a:pt x="1448347" y="443859"/>
                                          <a:pt x="1454332" y="461812"/>
                                        </a:cubicBezTo>
                                        <a:cubicBezTo>
                                          <a:pt x="1455784" y="466166"/>
                                          <a:pt x="1465826" y="461771"/>
                                          <a:pt x="1467395" y="457458"/>
                                        </a:cubicBezTo>
                                        <a:cubicBezTo>
                                          <a:pt x="1472380" y="443749"/>
                                          <a:pt x="1470298" y="428429"/>
                                          <a:pt x="1471749" y="413915"/>
                                        </a:cubicBezTo>
                                        <a:cubicBezTo>
                                          <a:pt x="1479006" y="415367"/>
                                          <a:pt x="1488287" y="413037"/>
                                          <a:pt x="1493520" y="418270"/>
                                        </a:cubicBezTo>
                                        <a:cubicBezTo>
                                          <a:pt x="1498753" y="423503"/>
                                          <a:pt x="1495748" y="432952"/>
                                          <a:pt x="1497875" y="440041"/>
                                        </a:cubicBezTo>
                                        <a:cubicBezTo>
                                          <a:pt x="1500121" y="447527"/>
                                          <a:pt x="1501579" y="455808"/>
                                          <a:pt x="1506583" y="461812"/>
                                        </a:cubicBezTo>
                                        <a:cubicBezTo>
                                          <a:pt x="1509521" y="465338"/>
                                          <a:pt x="1515292" y="464715"/>
                                          <a:pt x="1519646" y="466167"/>
                                        </a:cubicBezTo>
                                        <a:cubicBezTo>
                                          <a:pt x="1522549" y="480681"/>
                                          <a:pt x="1522662" y="496047"/>
                                          <a:pt x="1528355" y="509710"/>
                                        </a:cubicBezTo>
                                        <a:cubicBezTo>
                                          <a:pt x="1530368" y="514540"/>
                                          <a:pt x="1536286" y="519444"/>
                                          <a:pt x="1541417" y="518418"/>
                                        </a:cubicBezTo>
                                        <a:cubicBezTo>
                                          <a:pt x="1546549" y="517391"/>
                                          <a:pt x="1546776" y="509375"/>
                                          <a:pt x="1550126" y="505355"/>
                                        </a:cubicBezTo>
                                        <a:cubicBezTo>
                                          <a:pt x="1554068" y="500624"/>
                                          <a:pt x="1558835" y="496646"/>
                                          <a:pt x="1563189" y="492292"/>
                                        </a:cubicBezTo>
                                        <a:cubicBezTo>
                                          <a:pt x="1564640" y="487938"/>
                                          <a:pt x="1566845" y="483766"/>
                                          <a:pt x="1567543" y="479230"/>
                                        </a:cubicBezTo>
                                        <a:cubicBezTo>
                                          <a:pt x="1572395" y="447692"/>
                                          <a:pt x="1574525" y="437492"/>
                                          <a:pt x="1567543" y="409561"/>
                                        </a:cubicBezTo>
                                        <a:cubicBezTo>
                                          <a:pt x="1565317" y="400655"/>
                                          <a:pt x="1558835" y="383435"/>
                                          <a:pt x="1558835" y="383435"/>
                                        </a:cubicBezTo>
                                        <a:cubicBezTo>
                                          <a:pt x="1560286" y="379081"/>
                                          <a:pt x="1558599" y="370372"/>
                                          <a:pt x="1563189" y="370372"/>
                                        </a:cubicBezTo>
                                        <a:cubicBezTo>
                                          <a:pt x="1591291" y="370372"/>
                                          <a:pt x="1628564" y="380184"/>
                                          <a:pt x="1658983" y="387790"/>
                                        </a:cubicBezTo>
                                        <a:cubicBezTo>
                                          <a:pt x="1661886" y="392144"/>
                                          <a:pt x="1667692" y="395619"/>
                                          <a:pt x="1667692" y="400852"/>
                                        </a:cubicBezTo>
                                        <a:cubicBezTo>
                                          <a:pt x="1667692" y="406085"/>
                                          <a:pt x="1660638" y="408950"/>
                                          <a:pt x="1658983" y="413915"/>
                                        </a:cubicBezTo>
                                        <a:cubicBezTo>
                                          <a:pt x="1656191" y="422291"/>
                                          <a:pt x="1656080" y="431332"/>
                                          <a:pt x="1654629" y="440041"/>
                                        </a:cubicBezTo>
                                        <a:cubicBezTo>
                                          <a:pt x="1661865" y="461751"/>
                                          <a:pt x="1654483" y="446095"/>
                                          <a:pt x="1672046" y="466167"/>
                                        </a:cubicBezTo>
                                        <a:cubicBezTo>
                                          <a:pt x="1686526" y="482715"/>
                                          <a:pt x="1687803" y="485448"/>
                                          <a:pt x="1698172" y="501001"/>
                                        </a:cubicBezTo>
                                        <a:cubicBezTo>
                                          <a:pt x="1696720" y="515515"/>
                                          <a:pt x="1697721" y="530489"/>
                                          <a:pt x="1693817" y="544544"/>
                                        </a:cubicBezTo>
                                        <a:cubicBezTo>
                                          <a:pt x="1690342" y="557052"/>
                                          <a:pt x="1676400" y="579378"/>
                                          <a:pt x="1676400" y="579378"/>
                                        </a:cubicBezTo>
                                        <a:cubicBezTo>
                                          <a:pt x="1670594" y="577927"/>
                                          <a:pt x="1664737" y="576668"/>
                                          <a:pt x="1658983" y="575024"/>
                                        </a:cubicBezTo>
                                        <a:cubicBezTo>
                                          <a:pt x="1654570" y="573763"/>
                                          <a:pt x="1645920" y="566080"/>
                                          <a:pt x="1645920" y="570670"/>
                                        </a:cubicBezTo>
                                        <a:cubicBezTo>
                                          <a:pt x="1645920" y="581472"/>
                                          <a:pt x="1664629" y="591850"/>
                                          <a:pt x="1672046" y="596795"/>
                                        </a:cubicBezTo>
                                        <a:cubicBezTo>
                                          <a:pt x="1673497" y="601149"/>
                                          <a:pt x="1680505" y="607805"/>
                                          <a:pt x="1676400" y="609858"/>
                                        </a:cubicBezTo>
                                        <a:cubicBezTo>
                                          <a:pt x="1665639" y="615239"/>
                                          <a:pt x="1649373" y="602000"/>
                                          <a:pt x="1641566" y="596795"/>
                                        </a:cubicBezTo>
                                        <a:cubicBezTo>
                                          <a:pt x="1640115" y="592441"/>
                                          <a:pt x="1640079" y="587316"/>
                                          <a:pt x="1637212" y="583732"/>
                                        </a:cubicBezTo>
                                        <a:cubicBezTo>
                                          <a:pt x="1633111" y="578605"/>
                                          <a:pt x="1611015" y="568456"/>
                                          <a:pt x="1606732" y="566315"/>
                                        </a:cubicBezTo>
                                        <a:cubicBezTo>
                                          <a:pt x="1585250" y="598536"/>
                                          <a:pt x="1603538" y="561671"/>
                                          <a:pt x="1611086" y="588087"/>
                                        </a:cubicBezTo>
                                        <a:cubicBezTo>
                                          <a:pt x="1615469" y="603427"/>
                                          <a:pt x="1601209" y="617222"/>
                                          <a:pt x="1593669" y="627275"/>
                                        </a:cubicBezTo>
                                        <a:cubicBezTo>
                                          <a:pt x="1583458" y="657910"/>
                                          <a:pt x="1592643" y="620091"/>
                                          <a:pt x="1598023" y="657755"/>
                                        </a:cubicBezTo>
                                        <a:cubicBezTo>
                                          <a:pt x="1598672" y="662299"/>
                                          <a:pt x="1594782" y="666365"/>
                                          <a:pt x="1593669" y="670818"/>
                                        </a:cubicBezTo>
                                        <a:cubicBezTo>
                                          <a:pt x="1590423" y="683800"/>
                                          <a:pt x="1587969" y="696968"/>
                                          <a:pt x="1584960" y="710007"/>
                                        </a:cubicBezTo>
                                        <a:cubicBezTo>
                                          <a:pt x="1583614" y="715838"/>
                                          <a:pt x="1584344" y="722751"/>
                                          <a:pt x="1580606" y="727424"/>
                                        </a:cubicBezTo>
                                        <a:cubicBezTo>
                                          <a:pt x="1577739" y="731008"/>
                                          <a:pt x="1571762" y="729970"/>
                                          <a:pt x="1567543" y="731778"/>
                                        </a:cubicBezTo>
                                        <a:cubicBezTo>
                                          <a:pt x="1535993" y="745299"/>
                                          <a:pt x="1565057" y="737501"/>
                                          <a:pt x="1528355" y="744841"/>
                                        </a:cubicBezTo>
                                        <a:cubicBezTo>
                                          <a:pt x="1511409" y="770259"/>
                                          <a:pt x="1524000" y="744392"/>
                                          <a:pt x="1524000" y="775321"/>
                                        </a:cubicBezTo>
                                        <a:cubicBezTo>
                                          <a:pt x="1524000" y="781730"/>
                                          <a:pt x="1512639" y="802398"/>
                                          <a:pt x="1510937" y="805801"/>
                                        </a:cubicBezTo>
                                        <a:cubicBezTo>
                                          <a:pt x="1502413" y="856947"/>
                                          <a:pt x="1517716" y="815342"/>
                                          <a:pt x="1484812" y="836281"/>
                                        </a:cubicBezTo>
                                        <a:cubicBezTo>
                                          <a:pt x="1474422" y="842893"/>
                                          <a:pt x="1467395" y="853698"/>
                                          <a:pt x="1458686" y="862407"/>
                                        </a:cubicBezTo>
                                        <a:lnTo>
                                          <a:pt x="1445623" y="875470"/>
                                        </a:lnTo>
                                        <a:cubicBezTo>
                                          <a:pt x="1444172" y="887081"/>
                                          <a:pt x="1443362" y="898791"/>
                                          <a:pt x="1441269" y="910304"/>
                                        </a:cubicBezTo>
                                        <a:cubicBezTo>
                                          <a:pt x="1439438" y="920374"/>
                                          <a:pt x="1432497" y="932203"/>
                                          <a:pt x="1428206" y="940784"/>
                                        </a:cubicBezTo>
                                        <a:cubicBezTo>
                                          <a:pt x="1426755" y="952395"/>
                                          <a:pt x="1427552" y="964517"/>
                                          <a:pt x="1423852" y="975618"/>
                                        </a:cubicBezTo>
                                        <a:cubicBezTo>
                                          <a:pt x="1421557" y="982503"/>
                                          <a:pt x="1415007" y="987130"/>
                                          <a:pt x="1410789" y="993035"/>
                                        </a:cubicBezTo>
                                        <a:cubicBezTo>
                                          <a:pt x="1407747" y="997293"/>
                                          <a:pt x="1404983" y="1001744"/>
                                          <a:pt x="1402080" y="1006098"/>
                                        </a:cubicBezTo>
                                        <a:cubicBezTo>
                                          <a:pt x="1403532" y="1023515"/>
                                          <a:pt x="1404393" y="1040992"/>
                                          <a:pt x="1406435" y="1058350"/>
                                        </a:cubicBezTo>
                                        <a:cubicBezTo>
                                          <a:pt x="1407300" y="1065700"/>
                                          <a:pt x="1407117" y="1073695"/>
                                          <a:pt x="1410789" y="1080121"/>
                                        </a:cubicBezTo>
                                        <a:cubicBezTo>
                                          <a:pt x="1413385" y="1084665"/>
                                          <a:pt x="1418775" y="1087561"/>
                                          <a:pt x="1423852" y="1088830"/>
                                        </a:cubicBezTo>
                                        <a:cubicBezTo>
                                          <a:pt x="1464482" y="1098988"/>
                                          <a:pt x="1463040" y="1079418"/>
                                          <a:pt x="1463040" y="10975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A3030468-48CC-46B8-B8F2-39A338408FF1}"/>
                                      </a:ext>
                                    </a:extLst>
                                  </p:cNvPr>
                                  <p:cNvSpPr/>
                                  <p:nvPr/>
                                </p:nvSpPr>
                                <p:spPr>
                                  <a:xfrm>
                                    <a:off x="1608365" y="609600"/>
                                    <a:ext cx="205303" cy="170684"/>
                                  </a:xfrm>
                                  <a:custGeom>
                                    <a:avLst/>
                                    <a:gdLst>
                                      <a:gd name="connsiteX0" fmla="*/ 26125 w 205303"/>
                                      <a:gd name="connsiteY0" fmla="*/ 465 h 170684"/>
                                      <a:gd name="connsiteX1" fmla="*/ 13063 w 205303"/>
                                      <a:gd name="connsiteY1" fmla="*/ 26591 h 170684"/>
                                      <a:gd name="connsiteX2" fmla="*/ 8708 w 205303"/>
                                      <a:gd name="connsiteY2" fmla="*/ 39654 h 170684"/>
                                      <a:gd name="connsiteX3" fmla="*/ 13063 w 205303"/>
                                      <a:gd name="connsiteY3" fmla="*/ 57071 h 170684"/>
                                      <a:gd name="connsiteX4" fmla="*/ 21771 w 205303"/>
                                      <a:gd name="connsiteY4" fmla="*/ 70134 h 170684"/>
                                      <a:gd name="connsiteX5" fmla="*/ 17417 w 205303"/>
                                      <a:gd name="connsiteY5" fmla="*/ 96259 h 170684"/>
                                      <a:gd name="connsiteX6" fmla="*/ 21771 w 205303"/>
                                      <a:gd name="connsiteY6" fmla="*/ 122385 h 170684"/>
                                      <a:gd name="connsiteX7" fmla="*/ 0 w 205303"/>
                                      <a:gd name="connsiteY7" fmla="*/ 126739 h 170684"/>
                                      <a:gd name="connsiteX8" fmla="*/ 4354 w 205303"/>
                                      <a:gd name="connsiteY8" fmla="*/ 139802 h 170684"/>
                                      <a:gd name="connsiteX9" fmla="*/ 17417 w 205303"/>
                                      <a:gd name="connsiteY9" fmla="*/ 144157 h 170684"/>
                                      <a:gd name="connsiteX10" fmla="*/ 65314 w 205303"/>
                                      <a:gd name="connsiteY10" fmla="*/ 131094 h 170684"/>
                                      <a:gd name="connsiteX11" fmla="*/ 69668 w 205303"/>
                                      <a:gd name="connsiteY11" fmla="*/ 170282 h 170684"/>
                                      <a:gd name="connsiteX12" fmla="*/ 91440 w 205303"/>
                                      <a:gd name="connsiteY12" fmla="*/ 144157 h 170684"/>
                                      <a:gd name="connsiteX13" fmla="*/ 104503 w 205303"/>
                                      <a:gd name="connsiteY13" fmla="*/ 100614 h 170684"/>
                                      <a:gd name="connsiteX14" fmla="*/ 121920 w 205303"/>
                                      <a:gd name="connsiteY14" fmla="*/ 83197 h 170684"/>
                                      <a:gd name="connsiteX15" fmla="*/ 152400 w 205303"/>
                                      <a:gd name="connsiteY15" fmla="*/ 96259 h 170684"/>
                                      <a:gd name="connsiteX16" fmla="*/ 169817 w 205303"/>
                                      <a:gd name="connsiteY16" fmla="*/ 104968 h 170684"/>
                                      <a:gd name="connsiteX17" fmla="*/ 187234 w 205303"/>
                                      <a:gd name="connsiteY17" fmla="*/ 122385 h 170684"/>
                                      <a:gd name="connsiteX18" fmla="*/ 204651 w 205303"/>
                                      <a:gd name="connsiteY18" fmla="*/ 109322 h 170684"/>
                                      <a:gd name="connsiteX19" fmla="*/ 200297 w 205303"/>
                                      <a:gd name="connsiteY19" fmla="*/ 96259 h 170684"/>
                                      <a:gd name="connsiteX20" fmla="*/ 187234 w 205303"/>
                                      <a:gd name="connsiteY20" fmla="*/ 91905 h 170684"/>
                                      <a:gd name="connsiteX21" fmla="*/ 161108 w 205303"/>
                                      <a:gd name="connsiteY21" fmla="*/ 78842 h 170684"/>
                                      <a:gd name="connsiteX22" fmla="*/ 152400 w 205303"/>
                                      <a:gd name="connsiteY22" fmla="*/ 61425 h 170684"/>
                                      <a:gd name="connsiteX23" fmla="*/ 126274 w 205303"/>
                                      <a:gd name="connsiteY23" fmla="*/ 35299 h 170684"/>
                                      <a:gd name="connsiteX24" fmla="*/ 95794 w 205303"/>
                                      <a:gd name="connsiteY24" fmla="*/ 30945 h 170684"/>
                                      <a:gd name="connsiteX25" fmla="*/ 56605 w 205303"/>
                                      <a:gd name="connsiteY25" fmla="*/ 22237 h 170684"/>
                                      <a:gd name="connsiteX26" fmla="*/ 30480 w 205303"/>
                                      <a:gd name="connsiteY26" fmla="*/ 9174 h 170684"/>
                                      <a:gd name="connsiteX27" fmla="*/ 26125 w 205303"/>
                                      <a:gd name="connsiteY27" fmla="*/ 465 h 17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5303" h="170684">
                                        <a:moveTo>
                                          <a:pt x="26125" y="465"/>
                                        </a:moveTo>
                                        <a:cubicBezTo>
                                          <a:pt x="23222" y="3368"/>
                                          <a:pt x="17017" y="17694"/>
                                          <a:pt x="13063" y="26591"/>
                                        </a:cubicBezTo>
                                        <a:cubicBezTo>
                                          <a:pt x="11199" y="30785"/>
                                          <a:pt x="8708" y="35064"/>
                                          <a:pt x="8708" y="39654"/>
                                        </a:cubicBezTo>
                                        <a:cubicBezTo>
                                          <a:pt x="8708" y="45638"/>
                                          <a:pt x="10706" y="51570"/>
                                          <a:pt x="13063" y="57071"/>
                                        </a:cubicBezTo>
                                        <a:cubicBezTo>
                                          <a:pt x="15124" y="61881"/>
                                          <a:pt x="18868" y="65780"/>
                                          <a:pt x="21771" y="70134"/>
                                        </a:cubicBezTo>
                                        <a:cubicBezTo>
                                          <a:pt x="20320" y="78842"/>
                                          <a:pt x="17417" y="87431"/>
                                          <a:pt x="17417" y="96259"/>
                                        </a:cubicBezTo>
                                        <a:cubicBezTo>
                                          <a:pt x="17417" y="105088"/>
                                          <a:pt x="26151" y="114719"/>
                                          <a:pt x="21771" y="122385"/>
                                        </a:cubicBezTo>
                                        <a:cubicBezTo>
                                          <a:pt x="18099" y="128811"/>
                                          <a:pt x="7257" y="125288"/>
                                          <a:pt x="0" y="126739"/>
                                        </a:cubicBezTo>
                                        <a:cubicBezTo>
                                          <a:pt x="1451" y="131093"/>
                                          <a:pt x="1109" y="136556"/>
                                          <a:pt x="4354" y="139802"/>
                                        </a:cubicBezTo>
                                        <a:cubicBezTo>
                                          <a:pt x="7599" y="143048"/>
                                          <a:pt x="12846" y="144573"/>
                                          <a:pt x="17417" y="144157"/>
                                        </a:cubicBezTo>
                                        <a:cubicBezTo>
                                          <a:pt x="30916" y="142930"/>
                                          <a:pt x="50785" y="135936"/>
                                          <a:pt x="65314" y="131094"/>
                                        </a:cubicBezTo>
                                        <a:cubicBezTo>
                                          <a:pt x="66765" y="144157"/>
                                          <a:pt x="62377" y="159346"/>
                                          <a:pt x="69668" y="170282"/>
                                        </a:cubicBezTo>
                                        <a:cubicBezTo>
                                          <a:pt x="72461" y="174472"/>
                                          <a:pt x="91187" y="144537"/>
                                          <a:pt x="91440" y="144157"/>
                                        </a:cubicBezTo>
                                        <a:cubicBezTo>
                                          <a:pt x="93413" y="136262"/>
                                          <a:pt x="100967" y="104150"/>
                                          <a:pt x="104503" y="100614"/>
                                        </a:cubicBezTo>
                                        <a:lnTo>
                                          <a:pt x="121920" y="83197"/>
                                        </a:lnTo>
                                        <a:cubicBezTo>
                                          <a:pt x="132080" y="87551"/>
                                          <a:pt x="142337" y="91685"/>
                                          <a:pt x="152400" y="96259"/>
                                        </a:cubicBezTo>
                                        <a:cubicBezTo>
                                          <a:pt x="158309" y="98945"/>
                                          <a:pt x="165227" y="100378"/>
                                          <a:pt x="169817" y="104968"/>
                                        </a:cubicBezTo>
                                        <a:cubicBezTo>
                                          <a:pt x="193038" y="128190"/>
                                          <a:pt x="152401" y="110775"/>
                                          <a:pt x="187234" y="122385"/>
                                        </a:cubicBezTo>
                                        <a:cubicBezTo>
                                          <a:pt x="193040" y="118031"/>
                                          <a:pt x="201406" y="115813"/>
                                          <a:pt x="204651" y="109322"/>
                                        </a:cubicBezTo>
                                        <a:cubicBezTo>
                                          <a:pt x="206704" y="105217"/>
                                          <a:pt x="203543" y="99505"/>
                                          <a:pt x="200297" y="96259"/>
                                        </a:cubicBezTo>
                                        <a:cubicBezTo>
                                          <a:pt x="197051" y="93013"/>
                                          <a:pt x="191339" y="93958"/>
                                          <a:pt x="187234" y="91905"/>
                                        </a:cubicBezTo>
                                        <a:cubicBezTo>
                                          <a:pt x="153462" y="75020"/>
                                          <a:pt x="193950" y="89791"/>
                                          <a:pt x="161108" y="78842"/>
                                        </a:cubicBezTo>
                                        <a:cubicBezTo>
                                          <a:pt x="158205" y="73036"/>
                                          <a:pt x="156455" y="66494"/>
                                          <a:pt x="152400" y="61425"/>
                                        </a:cubicBezTo>
                                        <a:cubicBezTo>
                                          <a:pt x="144706" y="51808"/>
                                          <a:pt x="138466" y="37041"/>
                                          <a:pt x="126274" y="35299"/>
                                        </a:cubicBezTo>
                                        <a:cubicBezTo>
                                          <a:pt x="116114" y="33848"/>
                                          <a:pt x="105918" y="32632"/>
                                          <a:pt x="95794" y="30945"/>
                                        </a:cubicBezTo>
                                        <a:cubicBezTo>
                                          <a:pt x="79213" y="28182"/>
                                          <a:pt x="72260" y="26150"/>
                                          <a:pt x="56605" y="22237"/>
                                        </a:cubicBezTo>
                                        <a:cubicBezTo>
                                          <a:pt x="49999" y="17833"/>
                                          <a:pt x="39495" y="9174"/>
                                          <a:pt x="30480" y="9174"/>
                                        </a:cubicBezTo>
                                        <a:cubicBezTo>
                                          <a:pt x="20198" y="9174"/>
                                          <a:pt x="29028" y="-2438"/>
                                          <a:pt x="26125" y="46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F7F315C2-A1EE-4EEE-98CD-997D9E618517}"/>
                                    </a:ext>
                                  </a:extLst>
                                </p:cNvPr>
                                <p:cNvGrpSpPr/>
                                <p:nvPr/>
                              </p:nvGrpSpPr>
                              <p:grpSpPr>
                                <a:xfrm>
                                  <a:off x="693965" y="0"/>
                                  <a:ext cx="853743" cy="681924"/>
                                  <a:chOff x="0" y="0"/>
                                  <a:chExt cx="853743" cy="681924"/>
                                </a:xfrm>
                              </p:grpSpPr>
                              <p:grpSp>
                                <p:nvGrpSpPr>
                                  <p:cNvPr id="72" name="Group 71">
                                    <a:extLst>
                                      <a:ext uri="{FF2B5EF4-FFF2-40B4-BE49-F238E27FC236}">
                                        <a16:creationId xmlns:a16="http://schemas.microsoft.com/office/drawing/2014/main" id="{8D467B63-2C66-4DA4-A457-C051ABBE30DD}"/>
                                      </a:ext>
                                    </a:extLst>
                                  </p:cNvPr>
                                  <p:cNvGrpSpPr/>
                                  <p:nvPr/>
                                </p:nvGrpSpPr>
                                <p:grpSpPr>
                                  <a:xfrm>
                                    <a:off x="0" y="317862"/>
                                    <a:ext cx="500743" cy="364062"/>
                                    <a:chOff x="0" y="0"/>
                                    <a:chExt cx="500743" cy="364062"/>
                                  </a:xfrm>
                                </p:grpSpPr>
                                <p:sp>
                                  <p:nvSpPr>
                                    <p:cNvPr id="82" name="Freeform: Shape 81">
                                      <a:extLst>
                                        <a:ext uri="{FF2B5EF4-FFF2-40B4-BE49-F238E27FC236}">
                                          <a16:creationId xmlns:a16="http://schemas.microsoft.com/office/drawing/2014/main" id="{A0287741-2DB8-4B4B-B9A2-55C055756F6D}"/>
                                        </a:ext>
                                      </a:extLst>
                                    </p:cNvPr>
                                    <p:cNvSpPr/>
                                    <p:nvPr/>
                                  </p:nvSpPr>
                                  <p:spPr>
                                    <a:xfrm>
                                      <a:off x="0" y="0"/>
                                      <a:ext cx="239924" cy="172201"/>
                                    </a:xfrm>
                                    <a:custGeom>
                                      <a:avLst/>
                                      <a:gdLst>
                                        <a:gd name="connsiteX0" fmla="*/ 87085 w 239924"/>
                                        <a:gd name="connsiteY0" fmla="*/ 5248 h 172201"/>
                                        <a:gd name="connsiteX1" fmla="*/ 152400 w 239924"/>
                                        <a:gd name="connsiteY1" fmla="*/ 5248 h 172201"/>
                                        <a:gd name="connsiteX2" fmla="*/ 165463 w 239924"/>
                                        <a:gd name="connsiteY2" fmla="*/ 18311 h 172201"/>
                                        <a:gd name="connsiteX3" fmla="*/ 213360 w 239924"/>
                                        <a:gd name="connsiteY3" fmla="*/ 35728 h 172201"/>
                                        <a:gd name="connsiteX4" fmla="*/ 230777 w 239924"/>
                                        <a:gd name="connsiteY4" fmla="*/ 44436 h 172201"/>
                                        <a:gd name="connsiteX5" fmla="*/ 239485 w 239924"/>
                                        <a:gd name="connsiteY5" fmla="*/ 57499 h 172201"/>
                                        <a:gd name="connsiteX6" fmla="*/ 209005 w 239924"/>
                                        <a:gd name="connsiteY6" fmla="*/ 83625 h 172201"/>
                                        <a:gd name="connsiteX7" fmla="*/ 195943 w 239924"/>
                                        <a:gd name="connsiteY7" fmla="*/ 92333 h 172201"/>
                                        <a:gd name="connsiteX8" fmla="*/ 161108 w 239924"/>
                                        <a:gd name="connsiteY8" fmla="*/ 101042 h 172201"/>
                                        <a:gd name="connsiteX9" fmla="*/ 152400 w 239924"/>
                                        <a:gd name="connsiteY9" fmla="*/ 114105 h 172201"/>
                                        <a:gd name="connsiteX10" fmla="*/ 148045 w 239924"/>
                                        <a:gd name="connsiteY10" fmla="*/ 127168 h 172201"/>
                                        <a:gd name="connsiteX11" fmla="*/ 134983 w 239924"/>
                                        <a:gd name="connsiteY11" fmla="*/ 135876 h 172201"/>
                                        <a:gd name="connsiteX12" fmla="*/ 104503 w 239924"/>
                                        <a:gd name="connsiteY12" fmla="*/ 153293 h 172201"/>
                                        <a:gd name="connsiteX13" fmla="*/ 34834 w 239924"/>
                                        <a:gd name="connsiteY13" fmla="*/ 170711 h 172201"/>
                                        <a:gd name="connsiteX14" fmla="*/ 21771 w 239924"/>
                                        <a:gd name="connsiteY14" fmla="*/ 162002 h 172201"/>
                                        <a:gd name="connsiteX15" fmla="*/ 8708 w 239924"/>
                                        <a:gd name="connsiteY15" fmla="*/ 122813 h 172201"/>
                                        <a:gd name="connsiteX16" fmla="*/ 0 w 239924"/>
                                        <a:gd name="connsiteY16" fmla="*/ 109751 h 172201"/>
                                        <a:gd name="connsiteX17" fmla="*/ 4354 w 239924"/>
                                        <a:gd name="connsiteY17" fmla="*/ 96688 h 172201"/>
                                        <a:gd name="connsiteX18" fmla="*/ 43543 w 239924"/>
                                        <a:gd name="connsiteY18" fmla="*/ 83625 h 172201"/>
                                        <a:gd name="connsiteX19" fmla="*/ 60960 w 239924"/>
                                        <a:gd name="connsiteY19" fmla="*/ 66208 h 172201"/>
                                        <a:gd name="connsiteX20" fmla="*/ 65314 w 239924"/>
                                        <a:gd name="connsiteY20" fmla="*/ 48791 h 172201"/>
                                        <a:gd name="connsiteX21" fmla="*/ 74023 w 239924"/>
                                        <a:gd name="connsiteY21" fmla="*/ 35728 h 172201"/>
                                        <a:gd name="connsiteX22" fmla="*/ 87085 w 239924"/>
                                        <a:gd name="connsiteY22" fmla="*/ 5248 h 1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924" h="172201">
                                          <a:moveTo>
                                            <a:pt x="87085" y="5248"/>
                                          </a:moveTo>
                                          <a:cubicBezTo>
                                            <a:pt x="100148" y="168"/>
                                            <a:pt x="132853" y="-3440"/>
                                            <a:pt x="152400" y="5248"/>
                                          </a:cubicBezTo>
                                          <a:cubicBezTo>
                                            <a:pt x="158027" y="7749"/>
                                            <a:pt x="161109" y="13957"/>
                                            <a:pt x="165463" y="18311"/>
                                          </a:cubicBezTo>
                                          <a:cubicBezTo>
                                            <a:pt x="175051" y="47074"/>
                                            <a:pt x="163277" y="24996"/>
                                            <a:pt x="213360" y="35728"/>
                                          </a:cubicBezTo>
                                          <a:cubicBezTo>
                                            <a:pt x="219707" y="37088"/>
                                            <a:pt x="224971" y="41533"/>
                                            <a:pt x="230777" y="44436"/>
                                          </a:cubicBezTo>
                                          <a:cubicBezTo>
                                            <a:pt x="233680" y="48790"/>
                                            <a:pt x="238745" y="52318"/>
                                            <a:pt x="239485" y="57499"/>
                                          </a:cubicBezTo>
                                          <a:cubicBezTo>
                                            <a:pt x="242937" y="81666"/>
                                            <a:pt x="225419" y="76330"/>
                                            <a:pt x="209005" y="83625"/>
                                          </a:cubicBezTo>
                                          <a:cubicBezTo>
                                            <a:pt x="204223" y="85750"/>
                                            <a:pt x="200861" y="90545"/>
                                            <a:pt x="195943" y="92333"/>
                                          </a:cubicBezTo>
                                          <a:cubicBezTo>
                                            <a:pt x="184695" y="96423"/>
                                            <a:pt x="161108" y="101042"/>
                                            <a:pt x="161108" y="101042"/>
                                          </a:cubicBezTo>
                                          <a:cubicBezTo>
                                            <a:pt x="158205" y="105396"/>
                                            <a:pt x="154740" y="109424"/>
                                            <a:pt x="152400" y="114105"/>
                                          </a:cubicBezTo>
                                          <a:cubicBezTo>
                                            <a:pt x="150347" y="118210"/>
                                            <a:pt x="150912" y="123584"/>
                                            <a:pt x="148045" y="127168"/>
                                          </a:cubicBezTo>
                                          <a:cubicBezTo>
                                            <a:pt x="144776" y="131254"/>
                                            <a:pt x="139241" y="132835"/>
                                            <a:pt x="134983" y="135876"/>
                                          </a:cubicBezTo>
                                          <a:cubicBezTo>
                                            <a:pt x="111917" y="152351"/>
                                            <a:pt x="125700" y="146227"/>
                                            <a:pt x="104503" y="153293"/>
                                          </a:cubicBezTo>
                                          <a:cubicBezTo>
                                            <a:pt x="77640" y="173439"/>
                                            <a:pt x="83391" y="173948"/>
                                            <a:pt x="34834" y="170711"/>
                                          </a:cubicBezTo>
                                          <a:cubicBezTo>
                                            <a:pt x="29612" y="170363"/>
                                            <a:pt x="26125" y="164905"/>
                                            <a:pt x="21771" y="162002"/>
                                          </a:cubicBezTo>
                                          <a:cubicBezTo>
                                            <a:pt x="17613" y="145370"/>
                                            <a:pt x="16907" y="139212"/>
                                            <a:pt x="8708" y="122813"/>
                                          </a:cubicBezTo>
                                          <a:cubicBezTo>
                                            <a:pt x="6368" y="118133"/>
                                            <a:pt x="2903" y="114105"/>
                                            <a:pt x="0" y="109751"/>
                                          </a:cubicBezTo>
                                          <a:cubicBezTo>
                                            <a:pt x="1451" y="105397"/>
                                            <a:pt x="418" y="99049"/>
                                            <a:pt x="4354" y="96688"/>
                                          </a:cubicBezTo>
                                          <a:cubicBezTo>
                                            <a:pt x="16161" y="89604"/>
                                            <a:pt x="43543" y="83625"/>
                                            <a:pt x="43543" y="83625"/>
                                          </a:cubicBezTo>
                                          <a:cubicBezTo>
                                            <a:pt x="49349" y="77819"/>
                                            <a:pt x="56609" y="73170"/>
                                            <a:pt x="60960" y="66208"/>
                                          </a:cubicBezTo>
                                          <a:cubicBezTo>
                                            <a:pt x="64132" y="61133"/>
                                            <a:pt x="62957" y="54291"/>
                                            <a:pt x="65314" y="48791"/>
                                          </a:cubicBezTo>
                                          <a:cubicBezTo>
                                            <a:pt x="67376" y="43981"/>
                                            <a:pt x="71331" y="40216"/>
                                            <a:pt x="74023" y="35728"/>
                                          </a:cubicBezTo>
                                          <a:cubicBezTo>
                                            <a:pt x="75693" y="32945"/>
                                            <a:pt x="74022" y="10328"/>
                                            <a:pt x="87085" y="524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D5F913E-57EA-4EEA-92CB-FC2A82821EA1}"/>
                                        </a:ext>
                                      </a:extLst>
                                    </p:cNvPr>
                                    <p:cNvSpPr/>
                                    <p:nvPr/>
                                  </p:nvSpPr>
                                  <p:spPr>
                                    <a:xfrm>
                                      <a:off x="113211" y="69669"/>
                                      <a:ext cx="387532" cy="294393"/>
                                    </a:xfrm>
                                    <a:custGeom>
                                      <a:avLst/>
                                      <a:gdLst>
                                        <a:gd name="connsiteX0" fmla="*/ 387532 w 387532"/>
                                        <a:gd name="connsiteY0" fmla="*/ 216016 h 294393"/>
                                        <a:gd name="connsiteX1" fmla="*/ 365760 w 387532"/>
                                        <a:gd name="connsiteY1" fmla="*/ 202953 h 294393"/>
                                        <a:gd name="connsiteX2" fmla="*/ 348343 w 387532"/>
                                        <a:gd name="connsiteY2" fmla="*/ 198599 h 294393"/>
                                        <a:gd name="connsiteX3" fmla="*/ 330926 w 387532"/>
                                        <a:gd name="connsiteY3" fmla="*/ 163765 h 294393"/>
                                        <a:gd name="connsiteX4" fmla="*/ 317863 w 387532"/>
                                        <a:gd name="connsiteY4" fmla="*/ 159411 h 294393"/>
                                        <a:gd name="connsiteX5" fmla="*/ 304800 w 387532"/>
                                        <a:gd name="connsiteY5" fmla="*/ 141993 h 294393"/>
                                        <a:gd name="connsiteX6" fmla="*/ 304800 w 387532"/>
                                        <a:gd name="connsiteY6" fmla="*/ 50553 h 294393"/>
                                        <a:gd name="connsiteX7" fmla="*/ 313509 w 387532"/>
                                        <a:gd name="connsiteY7" fmla="*/ 33136 h 294393"/>
                                        <a:gd name="connsiteX8" fmla="*/ 317863 w 387532"/>
                                        <a:gd name="connsiteY8" fmla="*/ 15719 h 294393"/>
                                        <a:gd name="connsiteX9" fmla="*/ 269966 w 387532"/>
                                        <a:gd name="connsiteY9" fmla="*/ 7011 h 294393"/>
                                        <a:gd name="connsiteX10" fmla="*/ 256903 w 387532"/>
                                        <a:gd name="connsiteY10" fmla="*/ 15719 h 294393"/>
                                        <a:gd name="connsiteX11" fmla="*/ 239486 w 387532"/>
                                        <a:gd name="connsiteY11" fmla="*/ 24428 h 294393"/>
                                        <a:gd name="connsiteX12" fmla="*/ 235132 w 387532"/>
                                        <a:gd name="connsiteY12" fmla="*/ 41845 h 294393"/>
                                        <a:gd name="connsiteX13" fmla="*/ 239486 w 387532"/>
                                        <a:gd name="connsiteY13" fmla="*/ 72325 h 294393"/>
                                        <a:gd name="connsiteX14" fmla="*/ 243840 w 387532"/>
                                        <a:gd name="connsiteY14" fmla="*/ 85388 h 294393"/>
                                        <a:gd name="connsiteX15" fmla="*/ 239486 w 387532"/>
                                        <a:gd name="connsiteY15" fmla="*/ 107159 h 294393"/>
                                        <a:gd name="connsiteX16" fmla="*/ 235132 w 387532"/>
                                        <a:gd name="connsiteY16" fmla="*/ 72325 h 294393"/>
                                        <a:gd name="connsiteX17" fmla="*/ 222069 w 387532"/>
                                        <a:gd name="connsiteY17" fmla="*/ 67971 h 294393"/>
                                        <a:gd name="connsiteX18" fmla="*/ 209006 w 387532"/>
                                        <a:gd name="connsiteY18" fmla="*/ 54908 h 294393"/>
                                        <a:gd name="connsiteX19" fmla="*/ 187234 w 387532"/>
                                        <a:gd name="connsiteY19" fmla="*/ 76679 h 294393"/>
                                        <a:gd name="connsiteX20" fmla="*/ 182880 w 387532"/>
                                        <a:gd name="connsiteY20" fmla="*/ 76679 h 294393"/>
                                        <a:gd name="connsiteX21" fmla="*/ 174172 w 387532"/>
                                        <a:gd name="connsiteY21" fmla="*/ 54908 h 294393"/>
                                        <a:gd name="connsiteX22" fmla="*/ 165463 w 387532"/>
                                        <a:gd name="connsiteY22" fmla="*/ 37491 h 294393"/>
                                        <a:gd name="connsiteX23" fmla="*/ 148046 w 387532"/>
                                        <a:gd name="connsiteY23" fmla="*/ 41845 h 294393"/>
                                        <a:gd name="connsiteX24" fmla="*/ 134983 w 387532"/>
                                        <a:gd name="connsiteY24" fmla="*/ 50553 h 294393"/>
                                        <a:gd name="connsiteX25" fmla="*/ 117566 w 387532"/>
                                        <a:gd name="connsiteY25" fmla="*/ 15719 h 294393"/>
                                        <a:gd name="connsiteX26" fmla="*/ 78377 w 387532"/>
                                        <a:gd name="connsiteY26" fmla="*/ 20073 h 294393"/>
                                        <a:gd name="connsiteX27" fmla="*/ 65314 w 387532"/>
                                        <a:gd name="connsiteY27" fmla="*/ 37491 h 294393"/>
                                        <a:gd name="connsiteX28" fmla="*/ 39189 w 387532"/>
                                        <a:gd name="connsiteY28" fmla="*/ 46199 h 294393"/>
                                        <a:gd name="connsiteX29" fmla="*/ 26126 w 387532"/>
                                        <a:gd name="connsiteY29" fmla="*/ 59262 h 294393"/>
                                        <a:gd name="connsiteX30" fmla="*/ 13063 w 387532"/>
                                        <a:gd name="connsiteY30" fmla="*/ 76679 h 294393"/>
                                        <a:gd name="connsiteX31" fmla="*/ 0 w 387532"/>
                                        <a:gd name="connsiteY31" fmla="*/ 85388 h 294393"/>
                                        <a:gd name="connsiteX32" fmla="*/ 21772 w 387532"/>
                                        <a:gd name="connsiteY32" fmla="*/ 107159 h 294393"/>
                                        <a:gd name="connsiteX33" fmla="*/ 60960 w 387532"/>
                                        <a:gd name="connsiteY33" fmla="*/ 120222 h 294393"/>
                                        <a:gd name="connsiteX34" fmla="*/ 74023 w 387532"/>
                                        <a:gd name="connsiteY34" fmla="*/ 115868 h 294393"/>
                                        <a:gd name="connsiteX35" fmla="*/ 21772 w 387532"/>
                                        <a:gd name="connsiteY35" fmla="*/ 120222 h 294393"/>
                                        <a:gd name="connsiteX36" fmla="*/ 17417 w 387532"/>
                                        <a:gd name="connsiteY36" fmla="*/ 133285 h 294393"/>
                                        <a:gd name="connsiteX37" fmla="*/ 39189 w 387532"/>
                                        <a:gd name="connsiteY37" fmla="*/ 146348 h 294393"/>
                                        <a:gd name="connsiteX38" fmla="*/ 56606 w 387532"/>
                                        <a:gd name="connsiteY38" fmla="*/ 168119 h 294393"/>
                                        <a:gd name="connsiteX39" fmla="*/ 130629 w 387532"/>
                                        <a:gd name="connsiteY39" fmla="*/ 172473 h 294393"/>
                                        <a:gd name="connsiteX40" fmla="*/ 13063 w 387532"/>
                                        <a:gd name="connsiteY40" fmla="*/ 189891 h 294393"/>
                                        <a:gd name="connsiteX41" fmla="*/ 17417 w 387532"/>
                                        <a:gd name="connsiteY41" fmla="*/ 216016 h 294393"/>
                                        <a:gd name="connsiteX42" fmla="*/ 30480 w 387532"/>
                                        <a:gd name="connsiteY42" fmla="*/ 224725 h 294393"/>
                                        <a:gd name="connsiteX43" fmla="*/ 34834 w 387532"/>
                                        <a:gd name="connsiteY43" fmla="*/ 237788 h 294393"/>
                                        <a:gd name="connsiteX44" fmla="*/ 69669 w 387532"/>
                                        <a:gd name="connsiteY44" fmla="*/ 246496 h 294393"/>
                                        <a:gd name="connsiteX45" fmla="*/ 82732 w 387532"/>
                                        <a:gd name="connsiteY45" fmla="*/ 250851 h 294393"/>
                                        <a:gd name="connsiteX46" fmla="*/ 78377 w 387532"/>
                                        <a:gd name="connsiteY46" fmla="*/ 272622 h 294393"/>
                                        <a:gd name="connsiteX47" fmla="*/ 91440 w 387532"/>
                                        <a:gd name="connsiteY47" fmla="*/ 281331 h 294393"/>
                                        <a:gd name="connsiteX48" fmla="*/ 100149 w 387532"/>
                                        <a:gd name="connsiteY48" fmla="*/ 294393 h 294393"/>
                                        <a:gd name="connsiteX49" fmla="*/ 130629 w 387532"/>
                                        <a:gd name="connsiteY49" fmla="*/ 290039 h 294393"/>
                                        <a:gd name="connsiteX50" fmla="*/ 143692 w 387532"/>
                                        <a:gd name="connsiteY50" fmla="*/ 285685 h 294393"/>
                                        <a:gd name="connsiteX51" fmla="*/ 195943 w 387532"/>
                                        <a:gd name="connsiteY51" fmla="*/ 281331 h 294393"/>
                                        <a:gd name="connsiteX52" fmla="*/ 239486 w 387532"/>
                                        <a:gd name="connsiteY52" fmla="*/ 268268 h 294393"/>
                                        <a:gd name="connsiteX53" fmla="*/ 252549 w 387532"/>
                                        <a:gd name="connsiteY53" fmla="*/ 259559 h 294393"/>
                                        <a:gd name="connsiteX54" fmla="*/ 256903 w 387532"/>
                                        <a:gd name="connsiteY54" fmla="*/ 272622 h 294393"/>
                                        <a:gd name="connsiteX55" fmla="*/ 283029 w 387532"/>
                                        <a:gd name="connsiteY55" fmla="*/ 276976 h 294393"/>
                                        <a:gd name="connsiteX56" fmla="*/ 300446 w 387532"/>
                                        <a:gd name="connsiteY56" fmla="*/ 281331 h 294393"/>
                                        <a:gd name="connsiteX57" fmla="*/ 326572 w 387532"/>
                                        <a:gd name="connsiteY57" fmla="*/ 290039 h 294393"/>
                                        <a:gd name="connsiteX58" fmla="*/ 339634 w 387532"/>
                                        <a:gd name="connsiteY58" fmla="*/ 294393 h 294393"/>
                                        <a:gd name="connsiteX59" fmla="*/ 365760 w 387532"/>
                                        <a:gd name="connsiteY59" fmla="*/ 281331 h 294393"/>
                                        <a:gd name="connsiteX60" fmla="*/ 387532 w 387532"/>
                                        <a:gd name="connsiteY60" fmla="*/ 216016 h 29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7532" h="294393">
                                          <a:moveTo>
                                            <a:pt x="387532" y="216016"/>
                                          </a:moveTo>
                                          <a:cubicBezTo>
                                            <a:pt x="380275" y="211662"/>
                                            <a:pt x="373494" y="206390"/>
                                            <a:pt x="365760" y="202953"/>
                                          </a:cubicBezTo>
                                          <a:cubicBezTo>
                                            <a:pt x="360291" y="200523"/>
                                            <a:pt x="352575" y="202830"/>
                                            <a:pt x="348343" y="198599"/>
                                          </a:cubicBezTo>
                                          <a:cubicBezTo>
                                            <a:pt x="325995" y="176252"/>
                                            <a:pt x="351800" y="180464"/>
                                            <a:pt x="330926" y="163765"/>
                                          </a:cubicBezTo>
                                          <a:cubicBezTo>
                                            <a:pt x="327342" y="160898"/>
                                            <a:pt x="322217" y="160862"/>
                                            <a:pt x="317863" y="159411"/>
                                          </a:cubicBezTo>
                                          <a:cubicBezTo>
                                            <a:pt x="313509" y="153605"/>
                                            <a:pt x="306670" y="149005"/>
                                            <a:pt x="304800" y="141993"/>
                                          </a:cubicBezTo>
                                          <a:cubicBezTo>
                                            <a:pt x="298381" y="117920"/>
                                            <a:pt x="299529" y="75153"/>
                                            <a:pt x="304800" y="50553"/>
                                          </a:cubicBezTo>
                                          <a:cubicBezTo>
                                            <a:pt x="306160" y="44206"/>
                                            <a:pt x="310606" y="38942"/>
                                            <a:pt x="313509" y="33136"/>
                                          </a:cubicBezTo>
                                          <a:cubicBezTo>
                                            <a:pt x="314960" y="27330"/>
                                            <a:pt x="317863" y="21703"/>
                                            <a:pt x="317863" y="15719"/>
                                          </a:cubicBezTo>
                                          <a:cubicBezTo>
                                            <a:pt x="317863" y="-12079"/>
                                            <a:pt x="289580" y="5049"/>
                                            <a:pt x="269966" y="7011"/>
                                          </a:cubicBezTo>
                                          <a:cubicBezTo>
                                            <a:pt x="265612" y="9914"/>
                                            <a:pt x="261447" y="13123"/>
                                            <a:pt x="256903" y="15719"/>
                                          </a:cubicBezTo>
                                          <a:cubicBezTo>
                                            <a:pt x="251267" y="18939"/>
                                            <a:pt x="243641" y="19441"/>
                                            <a:pt x="239486" y="24428"/>
                                          </a:cubicBezTo>
                                          <a:cubicBezTo>
                                            <a:pt x="235655" y="29025"/>
                                            <a:pt x="236583" y="36039"/>
                                            <a:pt x="235132" y="41845"/>
                                          </a:cubicBezTo>
                                          <a:cubicBezTo>
                                            <a:pt x="236583" y="52005"/>
                                            <a:pt x="237473" y="62261"/>
                                            <a:pt x="239486" y="72325"/>
                                          </a:cubicBezTo>
                                          <a:cubicBezTo>
                                            <a:pt x="240386" y="76826"/>
                                            <a:pt x="243840" y="80798"/>
                                            <a:pt x="243840" y="85388"/>
                                          </a:cubicBezTo>
                                          <a:cubicBezTo>
                                            <a:pt x="243840" y="92789"/>
                                            <a:pt x="240937" y="99902"/>
                                            <a:pt x="239486" y="107159"/>
                                          </a:cubicBezTo>
                                          <a:cubicBezTo>
                                            <a:pt x="238035" y="95548"/>
                                            <a:pt x="239885" y="83018"/>
                                            <a:pt x="235132" y="72325"/>
                                          </a:cubicBezTo>
                                          <a:cubicBezTo>
                                            <a:pt x="233268" y="68131"/>
                                            <a:pt x="225888" y="70517"/>
                                            <a:pt x="222069" y="67971"/>
                                          </a:cubicBezTo>
                                          <a:cubicBezTo>
                                            <a:pt x="216945" y="64555"/>
                                            <a:pt x="213360" y="59262"/>
                                            <a:pt x="209006" y="54908"/>
                                          </a:cubicBezTo>
                                          <a:cubicBezTo>
                                            <a:pt x="199180" y="69647"/>
                                            <a:pt x="202866" y="67747"/>
                                            <a:pt x="187234" y="76679"/>
                                          </a:cubicBezTo>
                                          <a:cubicBezTo>
                                            <a:pt x="148576" y="98769"/>
                                            <a:pt x="177768" y="80087"/>
                                            <a:pt x="182880" y="76679"/>
                                          </a:cubicBezTo>
                                          <a:cubicBezTo>
                                            <a:pt x="198753" y="52870"/>
                                            <a:pt x="191850" y="72586"/>
                                            <a:pt x="174172" y="54908"/>
                                          </a:cubicBezTo>
                                          <a:cubicBezTo>
                                            <a:pt x="169582" y="50318"/>
                                            <a:pt x="168366" y="43297"/>
                                            <a:pt x="165463" y="37491"/>
                                          </a:cubicBezTo>
                                          <a:cubicBezTo>
                                            <a:pt x="159657" y="38942"/>
                                            <a:pt x="153547" y="39488"/>
                                            <a:pt x="148046" y="41845"/>
                                          </a:cubicBezTo>
                                          <a:cubicBezTo>
                                            <a:pt x="143236" y="43906"/>
                                            <a:pt x="138252" y="54639"/>
                                            <a:pt x="134983" y="50553"/>
                                          </a:cubicBezTo>
                                          <a:cubicBezTo>
                                            <a:pt x="98597" y="5069"/>
                                            <a:pt x="154400" y="27996"/>
                                            <a:pt x="117566" y="15719"/>
                                          </a:cubicBezTo>
                                          <a:cubicBezTo>
                                            <a:pt x="104503" y="17170"/>
                                            <a:pt x="90509" y="15018"/>
                                            <a:pt x="78377" y="20073"/>
                                          </a:cubicBezTo>
                                          <a:cubicBezTo>
                                            <a:pt x="71678" y="22864"/>
                                            <a:pt x="71352" y="33465"/>
                                            <a:pt x="65314" y="37491"/>
                                          </a:cubicBezTo>
                                          <a:cubicBezTo>
                                            <a:pt x="57676" y="42583"/>
                                            <a:pt x="39189" y="46199"/>
                                            <a:pt x="39189" y="46199"/>
                                          </a:cubicBezTo>
                                          <a:cubicBezTo>
                                            <a:pt x="34835" y="50553"/>
                                            <a:pt x="30134" y="54587"/>
                                            <a:pt x="26126" y="59262"/>
                                          </a:cubicBezTo>
                                          <a:cubicBezTo>
                                            <a:pt x="21403" y="64772"/>
                                            <a:pt x="18195" y="71547"/>
                                            <a:pt x="13063" y="76679"/>
                                          </a:cubicBezTo>
                                          <a:cubicBezTo>
                                            <a:pt x="9362" y="80380"/>
                                            <a:pt x="4354" y="82485"/>
                                            <a:pt x="0" y="85388"/>
                                          </a:cubicBezTo>
                                          <a:cubicBezTo>
                                            <a:pt x="34832" y="94096"/>
                                            <a:pt x="4356" y="81034"/>
                                            <a:pt x="21772" y="107159"/>
                                          </a:cubicBezTo>
                                          <a:cubicBezTo>
                                            <a:pt x="29426" y="118640"/>
                                            <a:pt x="51189" y="118594"/>
                                            <a:pt x="60960" y="120222"/>
                                          </a:cubicBezTo>
                                          <a:cubicBezTo>
                                            <a:pt x="65314" y="118771"/>
                                            <a:pt x="78613" y="115868"/>
                                            <a:pt x="74023" y="115868"/>
                                          </a:cubicBezTo>
                                          <a:cubicBezTo>
                                            <a:pt x="56546" y="115868"/>
                                            <a:pt x="38477" y="115082"/>
                                            <a:pt x="21772" y="120222"/>
                                          </a:cubicBezTo>
                                          <a:cubicBezTo>
                                            <a:pt x="17385" y="121572"/>
                                            <a:pt x="18869" y="128931"/>
                                            <a:pt x="17417" y="133285"/>
                                          </a:cubicBezTo>
                                          <a:cubicBezTo>
                                            <a:pt x="24674" y="137639"/>
                                            <a:pt x="33204" y="140363"/>
                                            <a:pt x="39189" y="146348"/>
                                          </a:cubicBezTo>
                                          <a:cubicBezTo>
                                            <a:pt x="50338" y="157497"/>
                                            <a:pt x="33863" y="164708"/>
                                            <a:pt x="56606" y="168119"/>
                                          </a:cubicBezTo>
                                          <a:cubicBezTo>
                                            <a:pt x="81050" y="171785"/>
                                            <a:pt x="105955" y="171022"/>
                                            <a:pt x="130629" y="172473"/>
                                          </a:cubicBezTo>
                                          <a:cubicBezTo>
                                            <a:pt x="113058" y="225176"/>
                                            <a:pt x="141323" y="153978"/>
                                            <a:pt x="13063" y="189891"/>
                                          </a:cubicBezTo>
                                          <a:cubicBezTo>
                                            <a:pt x="4562" y="192271"/>
                                            <a:pt x="13469" y="208120"/>
                                            <a:pt x="17417" y="216016"/>
                                          </a:cubicBezTo>
                                          <a:cubicBezTo>
                                            <a:pt x="19757" y="220697"/>
                                            <a:pt x="26126" y="221822"/>
                                            <a:pt x="30480" y="224725"/>
                                          </a:cubicBezTo>
                                          <a:cubicBezTo>
                                            <a:pt x="31931" y="229079"/>
                                            <a:pt x="30822" y="235559"/>
                                            <a:pt x="34834" y="237788"/>
                                          </a:cubicBezTo>
                                          <a:cubicBezTo>
                                            <a:pt x="45297" y="243601"/>
                                            <a:pt x="58314" y="242711"/>
                                            <a:pt x="69669" y="246496"/>
                                          </a:cubicBezTo>
                                          <a:lnTo>
                                            <a:pt x="82732" y="250851"/>
                                          </a:lnTo>
                                          <a:cubicBezTo>
                                            <a:pt x="81280" y="258108"/>
                                            <a:pt x="76344" y="265506"/>
                                            <a:pt x="78377" y="272622"/>
                                          </a:cubicBezTo>
                                          <a:cubicBezTo>
                                            <a:pt x="79815" y="277654"/>
                                            <a:pt x="87739" y="277631"/>
                                            <a:pt x="91440" y="281331"/>
                                          </a:cubicBezTo>
                                          <a:cubicBezTo>
                                            <a:pt x="95140" y="285031"/>
                                            <a:pt x="97246" y="290039"/>
                                            <a:pt x="100149" y="294393"/>
                                          </a:cubicBezTo>
                                          <a:cubicBezTo>
                                            <a:pt x="110309" y="292942"/>
                                            <a:pt x="120565" y="292052"/>
                                            <a:pt x="130629" y="290039"/>
                                          </a:cubicBezTo>
                                          <a:cubicBezTo>
                                            <a:pt x="135130" y="289139"/>
                                            <a:pt x="139142" y="286292"/>
                                            <a:pt x="143692" y="285685"/>
                                          </a:cubicBezTo>
                                          <a:cubicBezTo>
                                            <a:pt x="161016" y="283375"/>
                                            <a:pt x="178526" y="282782"/>
                                            <a:pt x="195943" y="281331"/>
                                          </a:cubicBezTo>
                                          <a:cubicBezTo>
                                            <a:pt x="227746" y="270730"/>
                                            <a:pt x="213163" y="274848"/>
                                            <a:pt x="239486" y="268268"/>
                                          </a:cubicBezTo>
                                          <a:cubicBezTo>
                                            <a:pt x="243840" y="265365"/>
                                            <a:pt x="247472" y="258290"/>
                                            <a:pt x="252549" y="259559"/>
                                          </a:cubicBezTo>
                                          <a:cubicBezTo>
                                            <a:pt x="257002" y="260672"/>
                                            <a:pt x="252918" y="270345"/>
                                            <a:pt x="256903" y="272622"/>
                                          </a:cubicBezTo>
                                          <a:cubicBezTo>
                                            <a:pt x="264569" y="277002"/>
                                            <a:pt x="274372" y="275244"/>
                                            <a:pt x="283029" y="276976"/>
                                          </a:cubicBezTo>
                                          <a:cubicBezTo>
                                            <a:pt x="288897" y="278150"/>
                                            <a:pt x="294714" y="279611"/>
                                            <a:pt x="300446" y="281331"/>
                                          </a:cubicBezTo>
                                          <a:cubicBezTo>
                                            <a:pt x="309239" y="283969"/>
                                            <a:pt x="317863" y="287136"/>
                                            <a:pt x="326572" y="290039"/>
                                          </a:cubicBezTo>
                                          <a:lnTo>
                                            <a:pt x="339634" y="294393"/>
                                          </a:lnTo>
                                          <a:cubicBezTo>
                                            <a:pt x="348549" y="291421"/>
                                            <a:pt x="359267" y="289122"/>
                                            <a:pt x="365760" y="281331"/>
                                          </a:cubicBezTo>
                                          <a:lnTo>
                                            <a:pt x="387532" y="21601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Freeform: Shape 72">
                                    <a:extLst>
                                      <a:ext uri="{FF2B5EF4-FFF2-40B4-BE49-F238E27FC236}">
                                        <a16:creationId xmlns:a16="http://schemas.microsoft.com/office/drawing/2014/main" id="{5825DD1B-4DC8-496D-B0AE-55D2BFA9A153}"/>
                                      </a:ext>
                                    </a:extLst>
                                  </p:cNvPr>
                                  <p:cNvSpPr/>
                                  <p:nvPr/>
                                </p:nvSpPr>
                                <p:spPr>
                                  <a:xfrm>
                                    <a:off x="172538" y="145324"/>
                                    <a:ext cx="219624" cy="109185"/>
                                  </a:xfrm>
                                  <a:custGeom>
                                    <a:avLst/>
                                    <a:gdLst>
                                      <a:gd name="connsiteX0" fmla="*/ 1910 w 219624"/>
                                      <a:gd name="connsiteY0" fmla="*/ 104503 h 109185"/>
                                      <a:gd name="connsiteX1" fmla="*/ 23682 w 219624"/>
                                      <a:gd name="connsiteY1" fmla="*/ 87086 h 109185"/>
                                      <a:gd name="connsiteX2" fmla="*/ 49807 w 219624"/>
                                      <a:gd name="connsiteY2" fmla="*/ 65314 h 109185"/>
                                      <a:gd name="connsiteX3" fmla="*/ 62870 w 219624"/>
                                      <a:gd name="connsiteY3" fmla="*/ 60960 h 109185"/>
                                      <a:gd name="connsiteX4" fmla="*/ 102059 w 219624"/>
                                      <a:gd name="connsiteY4" fmla="*/ 47897 h 109185"/>
                                      <a:gd name="connsiteX5" fmla="*/ 123830 w 219624"/>
                                      <a:gd name="connsiteY5" fmla="*/ 30480 h 109185"/>
                                      <a:gd name="connsiteX6" fmla="*/ 167373 w 219624"/>
                                      <a:gd name="connsiteY6" fmla="*/ 21771 h 109185"/>
                                      <a:gd name="connsiteX7" fmla="*/ 171727 w 219624"/>
                                      <a:gd name="connsiteY7" fmla="*/ 8709 h 109185"/>
                                      <a:gd name="connsiteX8" fmla="*/ 193499 w 219624"/>
                                      <a:gd name="connsiteY8" fmla="*/ 4354 h 109185"/>
                                      <a:gd name="connsiteX9" fmla="*/ 219624 w 219624"/>
                                      <a:gd name="connsiteY9" fmla="*/ 0 h 109185"/>
                                      <a:gd name="connsiteX10" fmla="*/ 210916 w 219624"/>
                                      <a:gd name="connsiteY10" fmla="*/ 47897 h 109185"/>
                                      <a:gd name="connsiteX11" fmla="*/ 206562 w 219624"/>
                                      <a:gd name="connsiteY11" fmla="*/ 60960 h 109185"/>
                                      <a:gd name="connsiteX12" fmla="*/ 163019 w 219624"/>
                                      <a:gd name="connsiteY12" fmla="*/ 52251 h 109185"/>
                                      <a:gd name="connsiteX13" fmla="*/ 171727 w 219624"/>
                                      <a:gd name="connsiteY13" fmla="*/ 39189 h 109185"/>
                                      <a:gd name="connsiteX14" fmla="*/ 167373 w 219624"/>
                                      <a:gd name="connsiteY14" fmla="*/ 26126 h 109185"/>
                                      <a:gd name="connsiteX15" fmla="*/ 145602 w 219624"/>
                                      <a:gd name="connsiteY15" fmla="*/ 47897 h 109185"/>
                                      <a:gd name="connsiteX16" fmla="*/ 128184 w 219624"/>
                                      <a:gd name="connsiteY16" fmla="*/ 52251 h 109185"/>
                                      <a:gd name="connsiteX17" fmla="*/ 123830 w 219624"/>
                                      <a:gd name="connsiteY17" fmla="*/ 78377 h 109185"/>
                                      <a:gd name="connsiteX18" fmla="*/ 106413 w 219624"/>
                                      <a:gd name="connsiteY18" fmla="*/ 91440 h 109185"/>
                                      <a:gd name="connsiteX19" fmla="*/ 93350 w 219624"/>
                                      <a:gd name="connsiteY19" fmla="*/ 104503 h 109185"/>
                                      <a:gd name="connsiteX20" fmla="*/ 75933 w 219624"/>
                                      <a:gd name="connsiteY20" fmla="*/ 108857 h 109185"/>
                                      <a:gd name="connsiteX21" fmla="*/ 1910 w 219624"/>
                                      <a:gd name="connsiteY21" fmla="*/ 104503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9624" h="109185">
                                        <a:moveTo>
                                          <a:pt x="1910" y="104503"/>
                                        </a:moveTo>
                                        <a:cubicBezTo>
                                          <a:pt x="-6798" y="100875"/>
                                          <a:pt x="16688" y="93206"/>
                                          <a:pt x="23682" y="87086"/>
                                        </a:cubicBezTo>
                                        <a:cubicBezTo>
                                          <a:pt x="36523" y="75850"/>
                                          <a:pt x="34953" y="72741"/>
                                          <a:pt x="49807" y="65314"/>
                                        </a:cubicBezTo>
                                        <a:cubicBezTo>
                                          <a:pt x="53912" y="63261"/>
                                          <a:pt x="58651" y="62768"/>
                                          <a:pt x="62870" y="60960"/>
                                        </a:cubicBezTo>
                                        <a:cubicBezTo>
                                          <a:pt x="94420" y="47439"/>
                                          <a:pt x="65355" y="55237"/>
                                          <a:pt x="102059" y="47897"/>
                                        </a:cubicBezTo>
                                        <a:cubicBezTo>
                                          <a:pt x="108090" y="29802"/>
                                          <a:pt x="102240" y="35106"/>
                                          <a:pt x="123830" y="30480"/>
                                        </a:cubicBezTo>
                                        <a:cubicBezTo>
                                          <a:pt x="138303" y="27379"/>
                                          <a:pt x="167373" y="21771"/>
                                          <a:pt x="167373" y="21771"/>
                                        </a:cubicBezTo>
                                        <a:cubicBezTo>
                                          <a:pt x="168824" y="17417"/>
                                          <a:pt x="167908" y="11255"/>
                                          <a:pt x="171727" y="8709"/>
                                        </a:cubicBezTo>
                                        <a:cubicBezTo>
                                          <a:pt x="177885" y="4604"/>
                                          <a:pt x="186217" y="5678"/>
                                          <a:pt x="193499" y="4354"/>
                                        </a:cubicBezTo>
                                        <a:cubicBezTo>
                                          <a:pt x="202185" y="2775"/>
                                          <a:pt x="210916" y="1451"/>
                                          <a:pt x="219624" y="0"/>
                                        </a:cubicBezTo>
                                        <a:cubicBezTo>
                                          <a:pt x="216721" y="15966"/>
                                          <a:pt x="214316" y="32030"/>
                                          <a:pt x="210916" y="47897"/>
                                        </a:cubicBezTo>
                                        <a:cubicBezTo>
                                          <a:pt x="209954" y="52385"/>
                                          <a:pt x="211133" y="60544"/>
                                          <a:pt x="206562" y="60960"/>
                                        </a:cubicBezTo>
                                        <a:cubicBezTo>
                                          <a:pt x="191821" y="62300"/>
                                          <a:pt x="177533" y="55154"/>
                                          <a:pt x="163019" y="52251"/>
                                        </a:cubicBezTo>
                                        <a:cubicBezTo>
                                          <a:pt x="165922" y="47897"/>
                                          <a:pt x="167641" y="42458"/>
                                          <a:pt x="171727" y="39189"/>
                                        </a:cubicBezTo>
                                        <a:cubicBezTo>
                                          <a:pt x="184048" y="29332"/>
                                          <a:pt x="198652" y="41765"/>
                                          <a:pt x="167373" y="26126"/>
                                        </a:cubicBezTo>
                                        <a:cubicBezTo>
                                          <a:pt x="120926" y="37737"/>
                                          <a:pt x="174632" y="18869"/>
                                          <a:pt x="145602" y="47897"/>
                                        </a:cubicBezTo>
                                        <a:cubicBezTo>
                                          <a:pt x="141370" y="52129"/>
                                          <a:pt x="133990" y="50800"/>
                                          <a:pt x="128184" y="52251"/>
                                        </a:cubicBezTo>
                                        <a:cubicBezTo>
                                          <a:pt x="126733" y="60960"/>
                                          <a:pt x="128118" y="70659"/>
                                          <a:pt x="123830" y="78377"/>
                                        </a:cubicBezTo>
                                        <a:cubicBezTo>
                                          <a:pt x="120306" y="84721"/>
                                          <a:pt x="111923" y="86717"/>
                                          <a:pt x="106413" y="91440"/>
                                        </a:cubicBezTo>
                                        <a:cubicBezTo>
                                          <a:pt x="101738" y="95448"/>
                                          <a:pt x="98697" y="101448"/>
                                          <a:pt x="93350" y="104503"/>
                                        </a:cubicBezTo>
                                        <a:cubicBezTo>
                                          <a:pt x="88154" y="107472"/>
                                          <a:pt x="81908" y="108525"/>
                                          <a:pt x="75933" y="108857"/>
                                        </a:cubicBezTo>
                                        <a:cubicBezTo>
                                          <a:pt x="55644" y="109984"/>
                                          <a:pt x="10618" y="108131"/>
                                          <a:pt x="1910" y="10450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DD152A84-B1C1-411F-894B-F5AEBD826AB1}"/>
                                      </a:ext>
                                    </a:extLst>
                                  </p:cNvPr>
                                  <p:cNvSpPr/>
                                  <p:nvPr/>
                                </p:nvSpPr>
                                <p:spPr>
                                  <a:xfrm>
                                    <a:off x="446858" y="117565"/>
                                    <a:ext cx="82793" cy="91911"/>
                                  </a:xfrm>
                                  <a:custGeom>
                                    <a:avLst/>
                                    <a:gdLst>
                                      <a:gd name="connsiteX0" fmla="*/ 61 w 82793"/>
                                      <a:gd name="connsiteY0" fmla="*/ 26535 h 91911"/>
                                      <a:gd name="connsiteX1" fmla="*/ 4415 w 82793"/>
                                      <a:gd name="connsiteY1" fmla="*/ 4764 h 91911"/>
                                      <a:gd name="connsiteX2" fmla="*/ 47958 w 82793"/>
                                      <a:gd name="connsiteY2" fmla="*/ 4764 h 91911"/>
                                      <a:gd name="connsiteX3" fmla="*/ 52313 w 82793"/>
                                      <a:gd name="connsiteY3" fmla="*/ 30889 h 91911"/>
                                      <a:gd name="connsiteX4" fmla="*/ 74084 w 82793"/>
                                      <a:gd name="connsiteY4" fmla="*/ 35244 h 91911"/>
                                      <a:gd name="connsiteX5" fmla="*/ 78438 w 82793"/>
                                      <a:gd name="connsiteY5" fmla="*/ 61369 h 91911"/>
                                      <a:gd name="connsiteX6" fmla="*/ 82793 w 82793"/>
                                      <a:gd name="connsiteY6" fmla="*/ 74432 h 91911"/>
                                      <a:gd name="connsiteX7" fmla="*/ 47958 w 82793"/>
                                      <a:gd name="connsiteY7" fmla="*/ 91849 h 91911"/>
                                      <a:gd name="connsiteX8" fmla="*/ 34895 w 82793"/>
                                      <a:gd name="connsiteY8" fmla="*/ 87495 h 91911"/>
                                      <a:gd name="connsiteX9" fmla="*/ 13124 w 82793"/>
                                      <a:gd name="connsiteY9" fmla="*/ 65724 h 91911"/>
                                      <a:gd name="connsiteX10" fmla="*/ 4415 w 82793"/>
                                      <a:gd name="connsiteY10" fmla="*/ 43952 h 91911"/>
                                      <a:gd name="connsiteX11" fmla="*/ 61 w 82793"/>
                                      <a:gd name="connsiteY11" fmla="*/ 26535 h 9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93" h="91911">
                                        <a:moveTo>
                                          <a:pt x="61" y="26535"/>
                                        </a:moveTo>
                                        <a:cubicBezTo>
                                          <a:pt x="61" y="20004"/>
                                          <a:pt x="-818" y="9997"/>
                                          <a:pt x="4415" y="4764"/>
                                        </a:cubicBezTo>
                                        <a:cubicBezTo>
                                          <a:pt x="14093" y="-4914"/>
                                          <a:pt x="38280" y="2828"/>
                                          <a:pt x="47958" y="4764"/>
                                        </a:cubicBezTo>
                                        <a:cubicBezTo>
                                          <a:pt x="49410" y="13472"/>
                                          <a:pt x="46567" y="24186"/>
                                          <a:pt x="52313" y="30889"/>
                                        </a:cubicBezTo>
                                        <a:cubicBezTo>
                                          <a:pt x="57129" y="36508"/>
                                          <a:pt x="69268" y="29625"/>
                                          <a:pt x="74084" y="35244"/>
                                        </a:cubicBezTo>
                                        <a:cubicBezTo>
                                          <a:pt x="79829" y="41947"/>
                                          <a:pt x="76523" y="52751"/>
                                          <a:pt x="78438" y="61369"/>
                                        </a:cubicBezTo>
                                        <a:cubicBezTo>
                                          <a:pt x="79434" y="65850"/>
                                          <a:pt x="81341" y="70078"/>
                                          <a:pt x="82793" y="74432"/>
                                        </a:cubicBezTo>
                                        <a:cubicBezTo>
                                          <a:pt x="72278" y="81443"/>
                                          <a:pt x="61071" y="90210"/>
                                          <a:pt x="47958" y="91849"/>
                                        </a:cubicBezTo>
                                        <a:cubicBezTo>
                                          <a:pt x="43404" y="92418"/>
                                          <a:pt x="39249" y="88946"/>
                                          <a:pt x="34895" y="87495"/>
                                        </a:cubicBezTo>
                                        <a:cubicBezTo>
                                          <a:pt x="44058" y="50848"/>
                                          <a:pt x="41219" y="86795"/>
                                          <a:pt x="13124" y="65724"/>
                                        </a:cubicBezTo>
                                        <a:cubicBezTo>
                                          <a:pt x="6871" y="61034"/>
                                          <a:pt x="7160" y="51271"/>
                                          <a:pt x="4415" y="43952"/>
                                        </a:cubicBezTo>
                                        <a:cubicBezTo>
                                          <a:pt x="-857" y="29894"/>
                                          <a:pt x="61" y="33066"/>
                                          <a:pt x="61" y="2653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A2278AB0-B9E9-402F-AA89-68729A4A6EC1}"/>
                                      </a:ext>
                                    </a:extLst>
                                  </p:cNvPr>
                                  <p:cNvGrpSpPr/>
                                  <p:nvPr/>
                                </p:nvGrpSpPr>
                                <p:grpSpPr>
                                  <a:xfrm>
                                    <a:off x="216081" y="236764"/>
                                    <a:ext cx="344907" cy="113804"/>
                                    <a:chOff x="0" y="0"/>
                                    <a:chExt cx="344907" cy="113804"/>
                                  </a:xfrm>
                                </p:grpSpPr>
                                <p:sp>
                                  <p:nvSpPr>
                                    <p:cNvPr id="80" name="Freeform: Shape 79">
                                      <a:extLst>
                                        <a:ext uri="{FF2B5EF4-FFF2-40B4-BE49-F238E27FC236}">
                                          <a16:creationId xmlns:a16="http://schemas.microsoft.com/office/drawing/2014/main" id="{3DBA4176-0688-4989-BDA9-6A109244D228}"/>
                                        </a:ext>
                                      </a:extLst>
                                    </p:cNvPr>
                                    <p:cNvSpPr/>
                                    <p:nvPr/>
                                  </p:nvSpPr>
                                  <p:spPr>
                                    <a:xfrm>
                                      <a:off x="0" y="0"/>
                                      <a:ext cx="223038" cy="113804"/>
                                    </a:xfrm>
                                    <a:custGeom>
                                      <a:avLst/>
                                      <a:gdLst>
                                        <a:gd name="connsiteX0" fmla="*/ 888 w 223038"/>
                                        <a:gd name="connsiteY0" fmla="*/ 44136 h 113804"/>
                                        <a:gd name="connsiteX1" fmla="*/ 27014 w 223038"/>
                                        <a:gd name="connsiteY1" fmla="*/ 48490 h 113804"/>
                                        <a:gd name="connsiteX2" fmla="*/ 31368 w 223038"/>
                                        <a:gd name="connsiteY2" fmla="*/ 61553 h 113804"/>
                                        <a:gd name="connsiteX3" fmla="*/ 35722 w 223038"/>
                                        <a:gd name="connsiteY3" fmla="*/ 78970 h 113804"/>
                                        <a:gd name="connsiteX4" fmla="*/ 48785 w 223038"/>
                                        <a:gd name="connsiteY4" fmla="*/ 83324 h 113804"/>
                                        <a:gd name="connsiteX5" fmla="*/ 79265 w 223038"/>
                                        <a:gd name="connsiteY5" fmla="*/ 87679 h 113804"/>
                                        <a:gd name="connsiteX6" fmla="*/ 61848 w 223038"/>
                                        <a:gd name="connsiteY6" fmla="*/ 92033 h 113804"/>
                                        <a:gd name="connsiteX7" fmla="*/ 48785 w 223038"/>
                                        <a:gd name="connsiteY7" fmla="*/ 96387 h 113804"/>
                                        <a:gd name="connsiteX8" fmla="*/ 74911 w 223038"/>
                                        <a:gd name="connsiteY8" fmla="*/ 113804 h 113804"/>
                                        <a:gd name="connsiteX9" fmla="*/ 127162 w 223038"/>
                                        <a:gd name="connsiteY9" fmla="*/ 105096 h 113804"/>
                                        <a:gd name="connsiteX10" fmla="*/ 140225 w 223038"/>
                                        <a:gd name="connsiteY10" fmla="*/ 96387 h 113804"/>
                                        <a:gd name="connsiteX11" fmla="*/ 157642 w 223038"/>
                                        <a:gd name="connsiteY11" fmla="*/ 100742 h 113804"/>
                                        <a:gd name="connsiteX12" fmla="*/ 170705 w 223038"/>
                                        <a:gd name="connsiteY12" fmla="*/ 105096 h 113804"/>
                                        <a:gd name="connsiteX13" fmla="*/ 201185 w 223038"/>
                                        <a:gd name="connsiteY13" fmla="*/ 100742 h 113804"/>
                                        <a:gd name="connsiteX14" fmla="*/ 222957 w 223038"/>
                                        <a:gd name="connsiteY14" fmla="*/ 70262 h 113804"/>
                                        <a:gd name="connsiteX15" fmla="*/ 209894 w 223038"/>
                                        <a:gd name="connsiteY15" fmla="*/ 57199 h 113804"/>
                                        <a:gd name="connsiteX16" fmla="*/ 188122 w 223038"/>
                                        <a:gd name="connsiteY16" fmla="*/ 39782 h 113804"/>
                                        <a:gd name="connsiteX17" fmla="*/ 183768 w 223038"/>
                                        <a:gd name="connsiteY17" fmla="*/ 26719 h 113804"/>
                                        <a:gd name="connsiteX18" fmla="*/ 175059 w 223038"/>
                                        <a:gd name="connsiteY18" fmla="*/ 13656 h 113804"/>
                                        <a:gd name="connsiteX19" fmla="*/ 170705 w 223038"/>
                                        <a:gd name="connsiteY19" fmla="*/ 593 h 113804"/>
                                        <a:gd name="connsiteX20" fmla="*/ 144579 w 223038"/>
                                        <a:gd name="connsiteY20" fmla="*/ 18010 h 113804"/>
                                        <a:gd name="connsiteX21" fmla="*/ 135871 w 223038"/>
                                        <a:gd name="connsiteY21" fmla="*/ 44136 h 113804"/>
                                        <a:gd name="connsiteX22" fmla="*/ 140225 w 223038"/>
                                        <a:gd name="connsiteY22" fmla="*/ 61553 h 113804"/>
                                        <a:gd name="connsiteX23" fmla="*/ 114099 w 223038"/>
                                        <a:gd name="connsiteY23" fmla="*/ 57199 h 113804"/>
                                        <a:gd name="connsiteX24" fmla="*/ 109745 w 223038"/>
                                        <a:gd name="connsiteY24" fmla="*/ 31073 h 113804"/>
                                        <a:gd name="connsiteX25" fmla="*/ 83619 w 223038"/>
                                        <a:gd name="connsiteY25" fmla="*/ 9302 h 113804"/>
                                        <a:gd name="connsiteX26" fmla="*/ 66202 w 223038"/>
                                        <a:gd name="connsiteY26" fmla="*/ 13656 h 113804"/>
                                        <a:gd name="connsiteX27" fmla="*/ 61848 w 223038"/>
                                        <a:gd name="connsiteY27" fmla="*/ 26719 h 113804"/>
                                        <a:gd name="connsiteX28" fmla="*/ 888 w 223038"/>
                                        <a:gd name="connsiteY28" fmla="*/ 44136 h 11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3038" h="113804">
                                          <a:moveTo>
                                            <a:pt x="888" y="44136"/>
                                          </a:moveTo>
                                          <a:cubicBezTo>
                                            <a:pt x="-4918" y="47765"/>
                                            <a:pt x="19348" y="44110"/>
                                            <a:pt x="27014" y="48490"/>
                                          </a:cubicBezTo>
                                          <a:cubicBezTo>
                                            <a:pt x="30999" y="50767"/>
                                            <a:pt x="30107" y="57140"/>
                                            <a:pt x="31368" y="61553"/>
                                          </a:cubicBezTo>
                                          <a:cubicBezTo>
                                            <a:pt x="33012" y="67307"/>
                                            <a:pt x="31984" y="74297"/>
                                            <a:pt x="35722" y="78970"/>
                                          </a:cubicBezTo>
                                          <a:cubicBezTo>
                                            <a:pt x="38589" y="82554"/>
                                            <a:pt x="44284" y="82424"/>
                                            <a:pt x="48785" y="83324"/>
                                          </a:cubicBezTo>
                                          <a:cubicBezTo>
                                            <a:pt x="58849" y="85337"/>
                                            <a:pt x="69105" y="86227"/>
                                            <a:pt x="79265" y="87679"/>
                                          </a:cubicBezTo>
                                          <a:cubicBezTo>
                                            <a:pt x="73459" y="89130"/>
                                            <a:pt x="67602" y="90389"/>
                                            <a:pt x="61848" y="92033"/>
                                          </a:cubicBezTo>
                                          <a:cubicBezTo>
                                            <a:pt x="57435" y="93294"/>
                                            <a:pt x="48785" y="91797"/>
                                            <a:pt x="48785" y="96387"/>
                                          </a:cubicBezTo>
                                          <a:cubicBezTo>
                                            <a:pt x="48785" y="107260"/>
                                            <a:pt x="68162" y="111554"/>
                                            <a:pt x="74911" y="113804"/>
                                          </a:cubicBezTo>
                                          <a:cubicBezTo>
                                            <a:pt x="79436" y="113158"/>
                                            <a:pt x="119326" y="108034"/>
                                            <a:pt x="127162" y="105096"/>
                                          </a:cubicBezTo>
                                          <a:cubicBezTo>
                                            <a:pt x="132062" y="103258"/>
                                            <a:pt x="135871" y="99290"/>
                                            <a:pt x="140225" y="96387"/>
                                          </a:cubicBezTo>
                                          <a:cubicBezTo>
                                            <a:pt x="146031" y="97839"/>
                                            <a:pt x="151888" y="99098"/>
                                            <a:pt x="157642" y="100742"/>
                                          </a:cubicBezTo>
                                          <a:cubicBezTo>
                                            <a:pt x="162055" y="102003"/>
                                            <a:pt x="166115" y="105096"/>
                                            <a:pt x="170705" y="105096"/>
                                          </a:cubicBezTo>
                                          <a:cubicBezTo>
                                            <a:pt x="180968" y="105096"/>
                                            <a:pt x="191025" y="102193"/>
                                            <a:pt x="201185" y="100742"/>
                                          </a:cubicBezTo>
                                          <a:cubicBezTo>
                                            <a:pt x="206604" y="95323"/>
                                            <a:pt x="224390" y="80291"/>
                                            <a:pt x="222957" y="70262"/>
                                          </a:cubicBezTo>
                                          <a:cubicBezTo>
                                            <a:pt x="222086" y="64166"/>
                                            <a:pt x="214248" y="61553"/>
                                            <a:pt x="209894" y="57199"/>
                                          </a:cubicBezTo>
                                          <a:cubicBezTo>
                                            <a:pt x="199452" y="25877"/>
                                            <a:pt x="215461" y="61653"/>
                                            <a:pt x="188122" y="39782"/>
                                          </a:cubicBezTo>
                                          <a:cubicBezTo>
                                            <a:pt x="184538" y="36915"/>
                                            <a:pt x="185821" y="30824"/>
                                            <a:pt x="183768" y="26719"/>
                                          </a:cubicBezTo>
                                          <a:cubicBezTo>
                                            <a:pt x="181428" y="22038"/>
                                            <a:pt x="177962" y="18010"/>
                                            <a:pt x="175059" y="13656"/>
                                          </a:cubicBezTo>
                                          <a:cubicBezTo>
                                            <a:pt x="173608" y="9302"/>
                                            <a:pt x="174810" y="2646"/>
                                            <a:pt x="170705" y="593"/>
                                          </a:cubicBezTo>
                                          <a:cubicBezTo>
                                            <a:pt x="162303" y="-3608"/>
                                            <a:pt x="146797" y="15792"/>
                                            <a:pt x="144579" y="18010"/>
                                          </a:cubicBezTo>
                                          <a:cubicBezTo>
                                            <a:pt x="141676" y="26719"/>
                                            <a:pt x="133645" y="35230"/>
                                            <a:pt x="135871" y="44136"/>
                                          </a:cubicBezTo>
                                          <a:cubicBezTo>
                                            <a:pt x="137322" y="49942"/>
                                            <a:pt x="145357" y="58474"/>
                                            <a:pt x="140225" y="61553"/>
                                          </a:cubicBezTo>
                                          <a:cubicBezTo>
                                            <a:pt x="132654" y="66095"/>
                                            <a:pt x="122808" y="58650"/>
                                            <a:pt x="114099" y="57199"/>
                                          </a:cubicBezTo>
                                          <a:cubicBezTo>
                                            <a:pt x="112648" y="48490"/>
                                            <a:pt x="113331" y="39141"/>
                                            <a:pt x="109745" y="31073"/>
                                          </a:cubicBezTo>
                                          <a:cubicBezTo>
                                            <a:pt x="106216" y="23132"/>
                                            <a:pt x="90559" y="13929"/>
                                            <a:pt x="83619" y="9302"/>
                                          </a:cubicBezTo>
                                          <a:cubicBezTo>
                                            <a:pt x="77813" y="10753"/>
                                            <a:pt x="70875" y="9918"/>
                                            <a:pt x="66202" y="13656"/>
                                          </a:cubicBezTo>
                                          <a:cubicBezTo>
                                            <a:pt x="62618" y="16523"/>
                                            <a:pt x="65374" y="23781"/>
                                            <a:pt x="61848" y="26719"/>
                                          </a:cubicBezTo>
                                          <a:cubicBezTo>
                                            <a:pt x="50752" y="35966"/>
                                            <a:pt x="6694" y="40507"/>
                                            <a:pt x="888" y="4413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4AF3F48-F5D5-4B05-8019-5B227CB2F590}"/>
                                        </a:ext>
                                      </a:extLst>
                                    </p:cNvPr>
                                    <p:cNvSpPr/>
                                    <p:nvPr/>
                                  </p:nvSpPr>
                                  <p:spPr>
                                    <a:xfrm>
                                      <a:off x="226423" y="5987"/>
                                      <a:ext cx="118484" cy="100502"/>
                                    </a:xfrm>
                                    <a:custGeom>
                                      <a:avLst/>
                                      <a:gdLst>
                                        <a:gd name="connsiteX0" fmla="*/ 8817 w 118484"/>
                                        <a:gd name="connsiteY0" fmla="*/ 4355 h 100502"/>
                                        <a:gd name="connsiteX1" fmla="*/ 109 w 118484"/>
                                        <a:gd name="connsiteY1" fmla="*/ 26126 h 100502"/>
                                        <a:gd name="connsiteX2" fmla="*/ 4463 w 118484"/>
                                        <a:gd name="connsiteY2" fmla="*/ 39189 h 100502"/>
                                        <a:gd name="connsiteX3" fmla="*/ 39297 w 118484"/>
                                        <a:gd name="connsiteY3" fmla="*/ 52252 h 100502"/>
                                        <a:gd name="connsiteX4" fmla="*/ 52360 w 118484"/>
                                        <a:gd name="connsiteY4" fmla="*/ 60960 h 100502"/>
                                        <a:gd name="connsiteX5" fmla="*/ 74132 w 118484"/>
                                        <a:gd name="connsiteY5" fmla="*/ 65315 h 100502"/>
                                        <a:gd name="connsiteX6" fmla="*/ 65423 w 118484"/>
                                        <a:gd name="connsiteY6" fmla="*/ 82732 h 100502"/>
                                        <a:gd name="connsiteX7" fmla="*/ 78486 w 118484"/>
                                        <a:gd name="connsiteY7" fmla="*/ 87086 h 100502"/>
                                        <a:gd name="connsiteX8" fmla="*/ 91549 w 118484"/>
                                        <a:gd name="connsiteY8" fmla="*/ 100149 h 100502"/>
                                        <a:gd name="connsiteX9" fmla="*/ 108966 w 118484"/>
                                        <a:gd name="connsiteY9" fmla="*/ 95795 h 100502"/>
                                        <a:gd name="connsiteX10" fmla="*/ 117675 w 118484"/>
                                        <a:gd name="connsiteY10" fmla="*/ 47897 h 100502"/>
                                        <a:gd name="connsiteX11" fmla="*/ 87195 w 118484"/>
                                        <a:gd name="connsiteY11" fmla="*/ 4355 h 100502"/>
                                        <a:gd name="connsiteX12" fmla="*/ 74132 w 118484"/>
                                        <a:gd name="connsiteY12" fmla="*/ 0 h 100502"/>
                                        <a:gd name="connsiteX13" fmla="*/ 61069 w 118484"/>
                                        <a:gd name="connsiteY13" fmla="*/ 4355 h 100502"/>
                                        <a:gd name="connsiteX14" fmla="*/ 56715 w 118484"/>
                                        <a:gd name="connsiteY14" fmla="*/ 21772 h 100502"/>
                                        <a:gd name="connsiteX15" fmla="*/ 8817 w 118484"/>
                                        <a:gd name="connsiteY15" fmla="*/ 4355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484" h="100502">
                                          <a:moveTo>
                                            <a:pt x="8817" y="4355"/>
                                          </a:moveTo>
                                          <a:cubicBezTo>
                                            <a:pt x="-617" y="5081"/>
                                            <a:pt x="1078" y="18370"/>
                                            <a:pt x="109" y="26126"/>
                                          </a:cubicBezTo>
                                          <a:cubicBezTo>
                                            <a:pt x="-460" y="30680"/>
                                            <a:pt x="1217" y="35943"/>
                                            <a:pt x="4463" y="39189"/>
                                          </a:cubicBezTo>
                                          <a:cubicBezTo>
                                            <a:pt x="12051" y="46777"/>
                                            <a:pt x="29580" y="49822"/>
                                            <a:pt x="39297" y="52252"/>
                                          </a:cubicBezTo>
                                          <a:cubicBezTo>
                                            <a:pt x="43651" y="55155"/>
                                            <a:pt x="47460" y="59123"/>
                                            <a:pt x="52360" y="60960"/>
                                          </a:cubicBezTo>
                                          <a:cubicBezTo>
                                            <a:pt x="59290" y="63559"/>
                                            <a:pt x="70324" y="58969"/>
                                            <a:pt x="74132" y="65315"/>
                                          </a:cubicBezTo>
                                          <a:cubicBezTo>
                                            <a:pt x="77472" y="70881"/>
                                            <a:pt x="68326" y="76926"/>
                                            <a:pt x="65423" y="82732"/>
                                          </a:cubicBezTo>
                                          <a:cubicBezTo>
                                            <a:pt x="69777" y="84183"/>
                                            <a:pt x="74667" y="84540"/>
                                            <a:pt x="78486" y="87086"/>
                                          </a:cubicBezTo>
                                          <a:cubicBezTo>
                                            <a:pt x="83610" y="90502"/>
                                            <a:pt x="85628" y="98457"/>
                                            <a:pt x="91549" y="100149"/>
                                          </a:cubicBezTo>
                                          <a:cubicBezTo>
                                            <a:pt x="97303" y="101793"/>
                                            <a:pt x="103160" y="97246"/>
                                            <a:pt x="108966" y="95795"/>
                                          </a:cubicBezTo>
                                          <a:cubicBezTo>
                                            <a:pt x="113830" y="81203"/>
                                            <a:pt x="120886" y="62880"/>
                                            <a:pt x="117675" y="47897"/>
                                          </a:cubicBezTo>
                                          <a:cubicBezTo>
                                            <a:pt x="117585" y="47479"/>
                                            <a:pt x="91731" y="8135"/>
                                            <a:pt x="87195" y="4355"/>
                                          </a:cubicBezTo>
                                          <a:cubicBezTo>
                                            <a:pt x="83669" y="1416"/>
                                            <a:pt x="78486" y="1452"/>
                                            <a:pt x="74132" y="0"/>
                                          </a:cubicBezTo>
                                          <a:cubicBezTo>
                                            <a:pt x="69778" y="1452"/>
                                            <a:pt x="63936" y="771"/>
                                            <a:pt x="61069" y="4355"/>
                                          </a:cubicBezTo>
                                          <a:cubicBezTo>
                                            <a:pt x="57331" y="9028"/>
                                            <a:pt x="62068" y="19096"/>
                                            <a:pt x="56715" y="21772"/>
                                          </a:cubicBezTo>
                                          <a:cubicBezTo>
                                            <a:pt x="47628" y="26316"/>
                                            <a:pt x="18251" y="3629"/>
                                            <a:pt x="8817" y="435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Freeform: Shape 75">
                                    <a:extLst>
                                      <a:ext uri="{FF2B5EF4-FFF2-40B4-BE49-F238E27FC236}">
                                        <a16:creationId xmlns:a16="http://schemas.microsoft.com/office/drawing/2014/main" id="{32671603-437D-43FC-9066-9396C9B8A82A}"/>
                                      </a:ext>
                                    </a:extLst>
                                  </p:cNvPr>
                                  <p:cNvSpPr/>
                                  <p:nvPr/>
                                </p:nvSpPr>
                                <p:spPr>
                                  <a:xfrm>
                                    <a:off x="464275" y="383177"/>
                                    <a:ext cx="135237" cy="149882"/>
                                  </a:xfrm>
                                  <a:custGeom>
                                    <a:avLst/>
                                    <a:gdLst>
                                      <a:gd name="connsiteX0" fmla="*/ 109111 w 135237"/>
                                      <a:gd name="connsiteY0" fmla="*/ 5375 h 149882"/>
                                      <a:gd name="connsiteX1" fmla="*/ 39443 w 135237"/>
                                      <a:gd name="connsiteY1" fmla="*/ 5375 h 149882"/>
                                      <a:gd name="connsiteX2" fmla="*/ 30734 w 135237"/>
                                      <a:gd name="connsiteY2" fmla="*/ 31501 h 149882"/>
                                      <a:gd name="connsiteX3" fmla="*/ 35089 w 135237"/>
                                      <a:gd name="connsiteY3" fmla="*/ 53272 h 149882"/>
                                      <a:gd name="connsiteX4" fmla="*/ 39443 w 135237"/>
                                      <a:gd name="connsiteY4" fmla="*/ 66335 h 149882"/>
                                      <a:gd name="connsiteX5" fmla="*/ 254 w 135237"/>
                                      <a:gd name="connsiteY5" fmla="*/ 48918 h 149882"/>
                                      <a:gd name="connsiteX6" fmla="*/ 17671 w 135237"/>
                                      <a:gd name="connsiteY6" fmla="*/ 83752 h 149882"/>
                                      <a:gd name="connsiteX7" fmla="*/ 30734 w 135237"/>
                                      <a:gd name="connsiteY7" fmla="*/ 101169 h 149882"/>
                                      <a:gd name="connsiteX8" fmla="*/ 48151 w 135237"/>
                                      <a:gd name="connsiteY8" fmla="*/ 109878 h 149882"/>
                                      <a:gd name="connsiteX9" fmla="*/ 61214 w 135237"/>
                                      <a:gd name="connsiteY9" fmla="*/ 118586 h 149882"/>
                                      <a:gd name="connsiteX10" fmla="*/ 65569 w 135237"/>
                                      <a:gd name="connsiteY10" fmla="*/ 144712 h 149882"/>
                                      <a:gd name="connsiteX11" fmla="*/ 82986 w 135237"/>
                                      <a:gd name="connsiteY11" fmla="*/ 149066 h 149882"/>
                                      <a:gd name="connsiteX12" fmla="*/ 91694 w 135237"/>
                                      <a:gd name="connsiteY12" fmla="*/ 136004 h 149882"/>
                                      <a:gd name="connsiteX13" fmla="*/ 104757 w 135237"/>
                                      <a:gd name="connsiteY13" fmla="*/ 127295 h 149882"/>
                                      <a:gd name="connsiteX14" fmla="*/ 135237 w 135237"/>
                                      <a:gd name="connsiteY14" fmla="*/ 122941 h 149882"/>
                                      <a:gd name="connsiteX15" fmla="*/ 126529 w 135237"/>
                                      <a:gd name="connsiteY15" fmla="*/ 88106 h 149882"/>
                                      <a:gd name="connsiteX16" fmla="*/ 122174 w 135237"/>
                                      <a:gd name="connsiteY16" fmla="*/ 61981 h 149882"/>
                                      <a:gd name="connsiteX17" fmla="*/ 109111 w 135237"/>
                                      <a:gd name="connsiteY17" fmla="*/ 57626 h 149882"/>
                                      <a:gd name="connsiteX18" fmla="*/ 113466 w 135237"/>
                                      <a:gd name="connsiteY18" fmla="*/ 31501 h 149882"/>
                                      <a:gd name="connsiteX19" fmla="*/ 117820 w 135237"/>
                                      <a:gd name="connsiteY19" fmla="*/ 9729 h 149882"/>
                                      <a:gd name="connsiteX20" fmla="*/ 109111 w 135237"/>
                                      <a:gd name="connsiteY20" fmla="*/ 5375 h 1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237" h="149882">
                                        <a:moveTo>
                                          <a:pt x="109111" y="5375"/>
                                        </a:moveTo>
                                        <a:cubicBezTo>
                                          <a:pt x="96048" y="4649"/>
                                          <a:pt x="61214" y="-6348"/>
                                          <a:pt x="39443" y="5375"/>
                                        </a:cubicBezTo>
                                        <a:cubicBezTo>
                                          <a:pt x="31360" y="9727"/>
                                          <a:pt x="30734" y="31501"/>
                                          <a:pt x="30734" y="31501"/>
                                        </a:cubicBezTo>
                                        <a:cubicBezTo>
                                          <a:pt x="32186" y="38758"/>
                                          <a:pt x="30351" y="47587"/>
                                          <a:pt x="35089" y="53272"/>
                                        </a:cubicBezTo>
                                        <a:cubicBezTo>
                                          <a:pt x="46136" y="66527"/>
                                          <a:pt x="67496" y="47632"/>
                                          <a:pt x="39443" y="66335"/>
                                        </a:cubicBezTo>
                                        <a:cubicBezTo>
                                          <a:pt x="37765" y="65496"/>
                                          <a:pt x="682" y="46350"/>
                                          <a:pt x="254" y="48918"/>
                                        </a:cubicBezTo>
                                        <a:cubicBezTo>
                                          <a:pt x="-1881" y="61723"/>
                                          <a:pt x="9882" y="73367"/>
                                          <a:pt x="17671" y="83752"/>
                                        </a:cubicBezTo>
                                        <a:cubicBezTo>
                                          <a:pt x="22025" y="89558"/>
                                          <a:pt x="25224" y="96446"/>
                                          <a:pt x="30734" y="101169"/>
                                        </a:cubicBezTo>
                                        <a:cubicBezTo>
                                          <a:pt x="35662" y="105393"/>
                                          <a:pt x="42515" y="106658"/>
                                          <a:pt x="48151" y="109878"/>
                                        </a:cubicBezTo>
                                        <a:cubicBezTo>
                                          <a:pt x="52695" y="112474"/>
                                          <a:pt x="56860" y="115683"/>
                                          <a:pt x="61214" y="118586"/>
                                        </a:cubicBezTo>
                                        <a:cubicBezTo>
                                          <a:pt x="62666" y="127295"/>
                                          <a:pt x="60437" y="137528"/>
                                          <a:pt x="65569" y="144712"/>
                                        </a:cubicBezTo>
                                        <a:cubicBezTo>
                                          <a:pt x="69047" y="149582"/>
                                          <a:pt x="77309" y="150958"/>
                                          <a:pt x="82986" y="149066"/>
                                        </a:cubicBezTo>
                                        <a:cubicBezTo>
                                          <a:pt x="87950" y="147411"/>
                                          <a:pt x="87994" y="139704"/>
                                          <a:pt x="91694" y="136004"/>
                                        </a:cubicBezTo>
                                        <a:cubicBezTo>
                                          <a:pt x="95395" y="132303"/>
                                          <a:pt x="99744" y="128799"/>
                                          <a:pt x="104757" y="127295"/>
                                        </a:cubicBezTo>
                                        <a:cubicBezTo>
                                          <a:pt x="114587" y="124346"/>
                                          <a:pt x="125077" y="124392"/>
                                          <a:pt x="135237" y="122941"/>
                                        </a:cubicBezTo>
                                        <a:cubicBezTo>
                                          <a:pt x="129194" y="104809"/>
                                          <a:pt x="130734" y="111230"/>
                                          <a:pt x="126529" y="88106"/>
                                        </a:cubicBezTo>
                                        <a:cubicBezTo>
                                          <a:pt x="124950" y="79420"/>
                                          <a:pt x="126554" y="69646"/>
                                          <a:pt x="122174" y="61981"/>
                                        </a:cubicBezTo>
                                        <a:cubicBezTo>
                                          <a:pt x="119897" y="57996"/>
                                          <a:pt x="113465" y="59078"/>
                                          <a:pt x="109111" y="57626"/>
                                        </a:cubicBezTo>
                                        <a:cubicBezTo>
                                          <a:pt x="110563" y="48918"/>
                                          <a:pt x="111887" y="40187"/>
                                          <a:pt x="113466" y="31501"/>
                                        </a:cubicBezTo>
                                        <a:cubicBezTo>
                                          <a:pt x="114790" y="24219"/>
                                          <a:pt x="120569" y="16601"/>
                                          <a:pt x="117820" y="9729"/>
                                        </a:cubicBezTo>
                                        <a:cubicBezTo>
                                          <a:pt x="116203" y="5686"/>
                                          <a:pt x="122174" y="6101"/>
                                          <a:pt x="109111" y="537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C0AC34FA-98E9-4E5C-A7DE-0BA51FFB9E18}"/>
                                      </a:ext>
                                    </a:extLst>
                                  </p:cNvPr>
                                  <p:cNvSpPr/>
                                  <p:nvPr/>
                                </p:nvSpPr>
                                <p:spPr>
                                  <a:xfrm>
                                    <a:off x="599258" y="374468"/>
                                    <a:ext cx="108449" cy="134983"/>
                                  </a:xfrm>
                                  <a:custGeom>
                                    <a:avLst/>
                                    <a:gdLst>
                                      <a:gd name="connsiteX0" fmla="*/ 17009 w 108449"/>
                                      <a:gd name="connsiteY0" fmla="*/ 13063 h 134983"/>
                                      <a:gd name="connsiteX1" fmla="*/ 56198 w 108449"/>
                                      <a:gd name="connsiteY1" fmla="*/ 0 h 134983"/>
                                      <a:gd name="connsiteX2" fmla="*/ 108449 w 108449"/>
                                      <a:gd name="connsiteY2" fmla="*/ 4354 h 134983"/>
                                      <a:gd name="connsiteX3" fmla="*/ 95386 w 108449"/>
                                      <a:gd name="connsiteY3" fmla="*/ 17417 h 134983"/>
                                      <a:gd name="connsiteX4" fmla="*/ 86678 w 108449"/>
                                      <a:gd name="connsiteY4" fmla="*/ 52252 h 134983"/>
                                      <a:gd name="connsiteX5" fmla="*/ 82324 w 108449"/>
                                      <a:gd name="connsiteY5" fmla="*/ 65314 h 134983"/>
                                      <a:gd name="connsiteX6" fmla="*/ 51844 w 108449"/>
                                      <a:gd name="connsiteY6" fmla="*/ 78377 h 134983"/>
                                      <a:gd name="connsiteX7" fmla="*/ 51844 w 108449"/>
                                      <a:gd name="connsiteY7" fmla="*/ 104503 h 134983"/>
                                      <a:gd name="connsiteX8" fmla="*/ 47489 w 108449"/>
                                      <a:gd name="connsiteY8" fmla="*/ 117566 h 134983"/>
                                      <a:gd name="connsiteX9" fmla="*/ 43135 w 108449"/>
                                      <a:gd name="connsiteY9" fmla="*/ 134983 h 134983"/>
                                      <a:gd name="connsiteX10" fmla="*/ 25718 w 108449"/>
                                      <a:gd name="connsiteY10" fmla="*/ 121920 h 134983"/>
                                      <a:gd name="connsiteX11" fmla="*/ 8301 w 108449"/>
                                      <a:gd name="connsiteY11" fmla="*/ 82732 h 134983"/>
                                      <a:gd name="connsiteX12" fmla="*/ 8301 w 108449"/>
                                      <a:gd name="connsiteY12" fmla="*/ 4354 h 134983"/>
                                      <a:gd name="connsiteX13" fmla="*/ 17009 w 108449"/>
                                      <a:gd name="connsiteY13" fmla="*/ 13063 h 13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49" h="134983">
                                        <a:moveTo>
                                          <a:pt x="17009" y="13063"/>
                                        </a:moveTo>
                                        <a:cubicBezTo>
                                          <a:pt x="24992" y="12337"/>
                                          <a:pt x="46822" y="0"/>
                                          <a:pt x="56198" y="0"/>
                                        </a:cubicBezTo>
                                        <a:cubicBezTo>
                                          <a:pt x="73675" y="0"/>
                                          <a:pt x="91032" y="2903"/>
                                          <a:pt x="108449" y="4354"/>
                                        </a:cubicBezTo>
                                        <a:cubicBezTo>
                                          <a:pt x="104095" y="8708"/>
                                          <a:pt x="97934" y="11811"/>
                                          <a:pt x="95386" y="17417"/>
                                        </a:cubicBezTo>
                                        <a:cubicBezTo>
                                          <a:pt x="90433" y="28313"/>
                                          <a:pt x="90463" y="40897"/>
                                          <a:pt x="86678" y="52252"/>
                                        </a:cubicBezTo>
                                        <a:cubicBezTo>
                                          <a:pt x="85227" y="56606"/>
                                          <a:pt x="85191" y="61730"/>
                                          <a:pt x="82324" y="65314"/>
                                        </a:cubicBezTo>
                                        <a:cubicBezTo>
                                          <a:pt x="74806" y="74712"/>
                                          <a:pt x="62304" y="75762"/>
                                          <a:pt x="51844" y="78377"/>
                                        </a:cubicBezTo>
                                        <a:cubicBezTo>
                                          <a:pt x="40231" y="113212"/>
                                          <a:pt x="51844" y="69668"/>
                                          <a:pt x="51844" y="104503"/>
                                        </a:cubicBezTo>
                                        <a:cubicBezTo>
                                          <a:pt x="51844" y="109093"/>
                                          <a:pt x="48750" y="113153"/>
                                          <a:pt x="47489" y="117566"/>
                                        </a:cubicBezTo>
                                        <a:cubicBezTo>
                                          <a:pt x="45845" y="123320"/>
                                          <a:pt x="44586" y="129177"/>
                                          <a:pt x="43135" y="134983"/>
                                        </a:cubicBezTo>
                                        <a:cubicBezTo>
                                          <a:pt x="37329" y="130629"/>
                                          <a:pt x="28963" y="128411"/>
                                          <a:pt x="25718" y="121920"/>
                                        </a:cubicBezTo>
                                        <a:cubicBezTo>
                                          <a:pt x="1521" y="73525"/>
                                          <a:pt x="39644" y="103626"/>
                                          <a:pt x="8301" y="82732"/>
                                        </a:cubicBezTo>
                                        <a:cubicBezTo>
                                          <a:pt x="-1321" y="53869"/>
                                          <a:pt x="-4126" y="50953"/>
                                          <a:pt x="8301" y="4354"/>
                                        </a:cubicBezTo>
                                        <a:cubicBezTo>
                                          <a:pt x="9423" y="147"/>
                                          <a:pt x="9026" y="13789"/>
                                          <a:pt x="17009" y="1306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774CD8-5741-4AED-884E-5B30183D5770}"/>
                                      </a:ext>
                                    </a:extLst>
                                  </p:cNvPr>
                                  <p:cNvSpPr/>
                                  <p:nvPr/>
                                </p:nvSpPr>
                                <p:spPr>
                                  <a:xfrm>
                                    <a:off x="560070" y="0"/>
                                    <a:ext cx="293673" cy="348342"/>
                                  </a:xfrm>
                                  <a:custGeom>
                                    <a:avLst/>
                                    <a:gdLst>
                                      <a:gd name="connsiteX0" fmla="*/ 8826 w 293673"/>
                                      <a:gd name="connsiteY0" fmla="*/ 222068 h 348342"/>
                                      <a:gd name="connsiteX1" fmla="*/ 118 w 293673"/>
                                      <a:gd name="connsiteY1" fmla="*/ 243840 h 348342"/>
                                      <a:gd name="connsiteX2" fmla="*/ 13180 w 293673"/>
                                      <a:gd name="connsiteY2" fmla="*/ 252548 h 348342"/>
                                      <a:gd name="connsiteX3" fmla="*/ 17535 w 293673"/>
                                      <a:gd name="connsiteY3" fmla="*/ 265611 h 348342"/>
                                      <a:gd name="connsiteX4" fmla="*/ 43660 w 293673"/>
                                      <a:gd name="connsiteY4" fmla="*/ 278674 h 348342"/>
                                      <a:gd name="connsiteX5" fmla="*/ 87203 w 293673"/>
                                      <a:gd name="connsiteY5" fmla="*/ 283028 h 348342"/>
                                      <a:gd name="connsiteX6" fmla="*/ 95912 w 293673"/>
                                      <a:gd name="connsiteY6" fmla="*/ 335280 h 348342"/>
                                      <a:gd name="connsiteX7" fmla="*/ 122038 w 293673"/>
                                      <a:gd name="connsiteY7" fmla="*/ 343988 h 348342"/>
                                      <a:gd name="connsiteX8" fmla="*/ 135100 w 293673"/>
                                      <a:gd name="connsiteY8" fmla="*/ 348342 h 348342"/>
                                      <a:gd name="connsiteX9" fmla="*/ 148163 w 293673"/>
                                      <a:gd name="connsiteY9" fmla="*/ 343988 h 348342"/>
                                      <a:gd name="connsiteX10" fmla="*/ 161226 w 293673"/>
                                      <a:gd name="connsiteY10" fmla="*/ 335280 h 348342"/>
                                      <a:gd name="connsiteX11" fmla="*/ 178643 w 293673"/>
                                      <a:gd name="connsiteY11" fmla="*/ 343988 h 348342"/>
                                      <a:gd name="connsiteX12" fmla="*/ 239603 w 293673"/>
                                      <a:gd name="connsiteY12" fmla="*/ 335280 h 348342"/>
                                      <a:gd name="connsiteX13" fmla="*/ 252666 w 293673"/>
                                      <a:gd name="connsiteY13" fmla="*/ 330925 h 348342"/>
                                      <a:gd name="connsiteX14" fmla="*/ 283146 w 293673"/>
                                      <a:gd name="connsiteY14" fmla="*/ 326571 h 348342"/>
                                      <a:gd name="connsiteX15" fmla="*/ 287500 w 293673"/>
                                      <a:gd name="connsiteY15" fmla="*/ 278674 h 348342"/>
                                      <a:gd name="connsiteX16" fmla="*/ 257020 w 293673"/>
                                      <a:gd name="connsiteY16" fmla="*/ 274320 h 348342"/>
                                      <a:gd name="connsiteX17" fmla="*/ 209123 w 293673"/>
                                      <a:gd name="connsiteY17" fmla="*/ 274320 h 348342"/>
                                      <a:gd name="connsiteX18" fmla="*/ 196060 w 293673"/>
                                      <a:gd name="connsiteY18" fmla="*/ 283028 h 348342"/>
                                      <a:gd name="connsiteX19" fmla="*/ 182998 w 293673"/>
                                      <a:gd name="connsiteY19" fmla="*/ 287382 h 348342"/>
                                      <a:gd name="connsiteX20" fmla="*/ 169935 w 293673"/>
                                      <a:gd name="connsiteY20" fmla="*/ 296091 h 348342"/>
                                      <a:gd name="connsiteX21" fmla="*/ 139455 w 293673"/>
                                      <a:gd name="connsiteY21" fmla="*/ 283028 h 348342"/>
                                      <a:gd name="connsiteX22" fmla="*/ 117683 w 293673"/>
                                      <a:gd name="connsiteY22" fmla="*/ 278674 h 348342"/>
                                      <a:gd name="connsiteX23" fmla="*/ 113329 w 293673"/>
                                      <a:gd name="connsiteY23" fmla="*/ 265611 h 348342"/>
                                      <a:gd name="connsiteX24" fmla="*/ 122038 w 293673"/>
                                      <a:gd name="connsiteY24" fmla="*/ 252548 h 348342"/>
                                      <a:gd name="connsiteX25" fmla="*/ 204769 w 293673"/>
                                      <a:gd name="connsiteY25" fmla="*/ 248194 h 348342"/>
                                      <a:gd name="connsiteX26" fmla="*/ 230895 w 293673"/>
                                      <a:gd name="connsiteY26" fmla="*/ 243840 h 348342"/>
                                      <a:gd name="connsiteX27" fmla="*/ 265729 w 293673"/>
                                      <a:gd name="connsiteY27" fmla="*/ 239485 h 348342"/>
                                      <a:gd name="connsiteX28" fmla="*/ 278792 w 293673"/>
                                      <a:gd name="connsiteY28" fmla="*/ 209005 h 348342"/>
                                      <a:gd name="connsiteX29" fmla="*/ 261375 w 293673"/>
                                      <a:gd name="connsiteY29" fmla="*/ 204651 h 348342"/>
                                      <a:gd name="connsiteX30" fmla="*/ 261375 w 293673"/>
                                      <a:gd name="connsiteY30" fmla="*/ 165462 h 348342"/>
                                      <a:gd name="connsiteX31" fmla="*/ 252666 w 293673"/>
                                      <a:gd name="connsiteY31" fmla="*/ 100148 h 348342"/>
                                      <a:gd name="connsiteX32" fmla="*/ 239603 w 293673"/>
                                      <a:gd name="connsiteY32" fmla="*/ 95794 h 348342"/>
                                      <a:gd name="connsiteX33" fmla="*/ 252666 w 293673"/>
                                      <a:gd name="connsiteY33" fmla="*/ 82731 h 348342"/>
                                      <a:gd name="connsiteX34" fmla="*/ 257020 w 293673"/>
                                      <a:gd name="connsiteY34" fmla="*/ 0 h 34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673" h="348342">
                                        <a:moveTo>
                                          <a:pt x="8826" y="222068"/>
                                        </a:moveTo>
                                        <a:cubicBezTo>
                                          <a:pt x="5923" y="229325"/>
                                          <a:pt x="-987" y="236102"/>
                                          <a:pt x="118" y="243840"/>
                                        </a:cubicBezTo>
                                        <a:cubicBezTo>
                                          <a:pt x="858" y="249020"/>
                                          <a:pt x="9911" y="248462"/>
                                          <a:pt x="13180" y="252548"/>
                                        </a:cubicBezTo>
                                        <a:cubicBezTo>
                                          <a:pt x="16047" y="256132"/>
                                          <a:pt x="14668" y="262027"/>
                                          <a:pt x="17535" y="265611"/>
                                        </a:cubicBezTo>
                                        <a:cubicBezTo>
                                          <a:pt x="23674" y="273285"/>
                                          <a:pt x="35054" y="275805"/>
                                          <a:pt x="43660" y="278674"/>
                                        </a:cubicBezTo>
                                        <a:cubicBezTo>
                                          <a:pt x="56558" y="274375"/>
                                          <a:pt x="75768" y="265240"/>
                                          <a:pt x="87203" y="283028"/>
                                        </a:cubicBezTo>
                                        <a:cubicBezTo>
                                          <a:pt x="96752" y="297881"/>
                                          <a:pt x="79160" y="329697"/>
                                          <a:pt x="95912" y="335280"/>
                                        </a:cubicBezTo>
                                        <a:lnTo>
                                          <a:pt x="122038" y="343988"/>
                                        </a:lnTo>
                                        <a:lnTo>
                                          <a:pt x="135100" y="348342"/>
                                        </a:lnTo>
                                        <a:cubicBezTo>
                                          <a:pt x="139454" y="346891"/>
                                          <a:pt x="144058" y="346041"/>
                                          <a:pt x="148163" y="343988"/>
                                        </a:cubicBezTo>
                                        <a:cubicBezTo>
                                          <a:pt x="152844" y="341648"/>
                                          <a:pt x="155993" y="335280"/>
                                          <a:pt x="161226" y="335280"/>
                                        </a:cubicBezTo>
                                        <a:cubicBezTo>
                                          <a:pt x="167717" y="335280"/>
                                          <a:pt x="172837" y="341085"/>
                                          <a:pt x="178643" y="343988"/>
                                        </a:cubicBezTo>
                                        <a:cubicBezTo>
                                          <a:pt x="221588" y="333252"/>
                                          <a:pt x="162374" y="347162"/>
                                          <a:pt x="239603" y="335280"/>
                                        </a:cubicBezTo>
                                        <a:cubicBezTo>
                                          <a:pt x="244140" y="334582"/>
                                          <a:pt x="248165" y="331825"/>
                                          <a:pt x="252666" y="330925"/>
                                        </a:cubicBezTo>
                                        <a:cubicBezTo>
                                          <a:pt x="262730" y="328912"/>
                                          <a:pt x="272986" y="328022"/>
                                          <a:pt x="283146" y="326571"/>
                                        </a:cubicBezTo>
                                        <a:cubicBezTo>
                                          <a:pt x="287553" y="315555"/>
                                          <a:pt x="301704" y="291102"/>
                                          <a:pt x="287500" y="278674"/>
                                        </a:cubicBezTo>
                                        <a:cubicBezTo>
                                          <a:pt x="279776" y="271916"/>
                                          <a:pt x="267180" y="275771"/>
                                          <a:pt x="257020" y="274320"/>
                                        </a:cubicBezTo>
                                        <a:cubicBezTo>
                                          <a:pt x="236621" y="267519"/>
                                          <a:pt x="238914" y="266195"/>
                                          <a:pt x="209123" y="274320"/>
                                        </a:cubicBezTo>
                                        <a:cubicBezTo>
                                          <a:pt x="204074" y="275697"/>
                                          <a:pt x="200741" y="280688"/>
                                          <a:pt x="196060" y="283028"/>
                                        </a:cubicBezTo>
                                        <a:cubicBezTo>
                                          <a:pt x="191955" y="285080"/>
                                          <a:pt x="187352" y="285931"/>
                                          <a:pt x="182998" y="287382"/>
                                        </a:cubicBezTo>
                                        <a:cubicBezTo>
                                          <a:pt x="178644" y="290285"/>
                                          <a:pt x="175116" y="295351"/>
                                          <a:pt x="169935" y="296091"/>
                                        </a:cubicBezTo>
                                        <a:cubicBezTo>
                                          <a:pt x="152884" y="298527"/>
                                          <a:pt x="152737" y="288009"/>
                                          <a:pt x="139455" y="283028"/>
                                        </a:cubicBezTo>
                                        <a:cubicBezTo>
                                          <a:pt x="132525" y="280429"/>
                                          <a:pt x="124940" y="280125"/>
                                          <a:pt x="117683" y="278674"/>
                                        </a:cubicBezTo>
                                        <a:cubicBezTo>
                                          <a:pt x="148635" y="258039"/>
                                          <a:pt x="121061" y="281076"/>
                                          <a:pt x="113329" y="265611"/>
                                        </a:cubicBezTo>
                                        <a:cubicBezTo>
                                          <a:pt x="110989" y="260930"/>
                                          <a:pt x="116897" y="253527"/>
                                          <a:pt x="122038" y="252548"/>
                                        </a:cubicBezTo>
                                        <a:cubicBezTo>
                                          <a:pt x="149165" y="247381"/>
                                          <a:pt x="177192" y="249645"/>
                                          <a:pt x="204769" y="248194"/>
                                        </a:cubicBezTo>
                                        <a:cubicBezTo>
                                          <a:pt x="213478" y="246743"/>
                                          <a:pt x="222155" y="245089"/>
                                          <a:pt x="230895" y="243840"/>
                                        </a:cubicBezTo>
                                        <a:cubicBezTo>
                                          <a:pt x="242479" y="242185"/>
                                          <a:pt x="255263" y="244718"/>
                                          <a:pt x="265729" y="239485"/>
                                        </a:cubicBezTo>
                                        <a:cubicBezTo>
                                          <a:pt x="270035" y="237332"/>
                                          <a:pt x="276951" y="214530"/>
                                          <a:pt x="278792" y="209005"/>
                                        </a:cubicBezTo>
                                        <a:cubicBezTo>
                                          <a:pt x="272986" y="207554"/>
                                          <a:pt x="265607" y="208882"/>
                                          <a:pt x="261375" y="204651"/>
                                        </a:cubicBezTo>
                                        <a:cubicBezTo>
                                          <a:pt x="252150" y="195426"/>
                                          <a:pt x="259649" y="174091"/>
                                          <a:pt x="261375" y="165462"/>
                                        </a:cubicBezTo>
                                        <a:cubicBezTo>
                                          <a:pt x="258472" y="143691"/>
                                          <a:pt x="259218" y="121112"/>
                                          <a:pt x="252666" y="100148"/>
                                        </a:cubicBezTo>
                                        <a:cubicBezTo>
                                          <a:pt x="251297" y="95767"/>
                                          <a:pt x="239603" y="100384"/>
                                          <a:pt x="239603" y="95794"/>
                                        </a:cubicBezTo>
                                        <a:lnTo>
                                          <a:pt x="252666" y="82731"/>
                                        </a:lnTo>
                                        <a:cubicBezTo>
                                          <a:pt x="262300" y="44193"/>
                                          <a:pt x="257020" y="71298"/>
                                          <a:pt x="25702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1902E50-936A-45D4-9A6B-762B13B9AF9D}"/>
                                      </a:ext>
                                    </a:extLst>
                                  </p:cNvPr>
                                  <p:cNvSpPr/>
                                  <p:nvPr/>
                                </p:nvSpPr>
                                <p:spPr>
                                  <a:xfrm>
                                    <a:off x="552994" y="0"/>
                                    <a:ext cx="166588" cy="252951"/>
                                  </a:xfrm>
                                  <a:custGeom>
                                    <a:avLst/>
                                    <a:gdLst>
                                      <a:gd name="connsiteX0" fmla="*/ 74023 w 166588"/>
                                      <a:gd name="connsiteY0" fmla="*/ 0 h 252951"/>
                                      <a:gd name="connsiteX1" fmla="*/ 39189 w 166588"/>
                                      <a:gd name="connsiteY1" fmla="*/ 8708 h 252951"/>
                                      <a:gd name="connsiteX2" fmla="*/ 26126 w 166588"/>
                                      <a:gd name="connsiteY2" fmla="*/ 21771 h 252951"/>
                                      <a:gd name="connsiteX3" fmla="*/ 0 w 166588"/>
                                      <a:gd name="connsiteY3" fmla="*/ 34834 h 252951"/>
                                      <a:gd name="connsiteX4" fmla="*/ 8709 w 166588"/>
                                      <a:gd name="connsiteY4" fmla="*/ 104502 h 252951"/>
                                      <a:gd name="connsiteX5" fmla="*/ 47897 w 166588"/>
                                      <a:gd name="connsiteY5" fmla="*/ 108857 h 252951"/>
                                      <a:gd name="connsiteX6" fmla="*/ 39189 w 166588"/>
                                      <a:gd name="connsiteY6" fmla="*/ 139337 h 252951"/>
                                      <a:gd name="connsiteX7" fmla="*/ 69669 w 166588"/>
                                      <a:gd name="connsiteY7" fmla="*/ 161108 h 252951"/>
                                      <a:gd name="connsiteX8" fmla="*/ 91440 w 166588"/>
                                      <a:gd name="connsiteY8" fmla="*/ 178525 h 252951"/>
                                      <a:gd name="connsiteX9" fmla="*/ 104503 w 166588"/>
                                      <a:gd name="connsiteY9" fmla="*/ 174171 h 252951"/>
                                      <a:gd name="connsiteX10" fmla="*/ 117566 w 166588"/>
                                      <a:gd name="connsiteY10" fmla="*/ 165462 h 252951"/>
                                      <a:gd name="connsiteX11" fmla="*/ 130629 w 166588"/>
                                      <a:gd name="connsiteY11" fmla="*/ 174171 h 252951"/>
                                      <a:gd name="connsiteX12" fmla="*/ 161109 w 166588"/>
                                      <a:gd name="connsiteY12" fmla="*/ 178525 h 252951"/>
                                      <a:gd name="connsiteX13" fmla="*/ 161109 w 166588"/>
                                      <a:gd name="connsiteY13" fmla="*/ 182880 h 252951"/>
                                      <a:gd name="connsiteX14" fmla="*/ 126274 w 166588"/>
                                      <a:gd name="connsiteY14" fmla="*/ 187234 h 252951"/>
                                      <a:gd name="connsiteX15" fmla="*/ 130629 w 166588"/>
                                      <a:gd name="connsiteY15" fmla="*/ 200297 h 252951"/>
                                      <a:gd name="connsiteX16" fmla="*/ 139337 w 166588"/>
                                      <a:gd name="connsiteY16" fmla="*/ 213360 h 252951"/>
                                      <a:gd name="connsiteX17" fmla="*/ 126274 w 166588"/>
                                      <a:gd name="connsiteY17" fmla="*/ 222068 h 252951"/>
                                      <a:gd name="connsiteX18" fmla="*/ 113211 w 166588"/>
                                      <a:gd name="connsiteY18" fmla="*/ 217714 h 252951"/>
                                      <a:gd name="connsiteX19" fmla="*/ 100149 w 166588"/>
                                      <a:gd name="connsiteY19" fmla="*/ 213360 h 252951"/>
                                      <a:gd name="connsiteX20" fmla="*/ 113211 w 166588"/>
                                      <a:gd name="connsiteY20" fmla="*/ 230777 h 252951"/>
                                      <a:gd name="connsiteX21" fmla="*/ 121920 w 166588"/>
                                      <a:gd name="connsiteY21" fmla="*/ 243840 h 252951"/>
                                      <a:gd name="connsiteX22" fmla="*/ 78377 w 166588"/>
                                      <a:gd name="connsiteY22" fmla="*/ 248194 h 252951"/>
                                      <a:gd name="connsiteX23" fmla="*/ 56606 w 166588"/>
                                      <a:gd name="connsiteY23" fmla="*/ 252548 h 252951"/>
                                      <a:gd name="connsiteX24" fmla="*/ 43543 w 166588"/>
                                      <a:gd name="connsiteY24" fmla="*/ 239485 h 252951"/>
                                      <a:gd name="connsiteX25" fmla="*/ 30480 w 166588"/>
                                      <a:gd name="connsiteY25" fmla="*/ 235131 h 25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588" h="252951">
                                        <a:moveTo>
                                          <a:pt x="74023" y="0"/>
                                        </a:moveTo>
                                        <a:cubicBezTo>
                                          <a:pt x="70883" y="628"/>
                                          <a:pt x="44927" y="4882"/>
                                          <a:pt x="39189" y="8708"/>
                                        </a:cubicBezTo>
                                        <a:cubicBezTo>
                                          <a:pt x="34065" y="12124"/>
                                          <a:pt x="30857" y="17829"/>
                                          <a:pt x="26126" y="21771"/>
                                        </a:cubicBezTo>
                                        <a:cubicBezTo>
                                          <a:pt x="14871" y="31151"/>
                                          <a:pt x="13093" y="30470"/>
                                          <a:pt x="0" y="34834"/>
                                        </a:cubicBezTo>
                                        <a:cubicBezTo>
                                          <a:pt x="2903" y="58057"/>
                                          <a:pt x="-4005" y="84853"/>
                                          <a:pt x="8709" y="104502"/>
                                        </a:cubicBezTo>
                                        <a:cubicBezTo>
                                          <a:pt x="15849" y="115537"/>
                                          <a:pt x="36752" y="101891"/>
                                          <a:pt x="47897" y="108857"/>
                                        </a:cubicBezTo>
                                        <a:cubicBezTo>
                                          <a:pt x="49405" y="109800"/>
                                          <a:pt x="40085" y="136647"/>
                                          <a:pt x="39189" y="139337"/>
                                        </a:cubicBezTo>
                                        <a:cubicBezTo>
                                          <a:pt x="48317" y="166724"/>
                                          <a:pt x="35446" y="139719"/>
                                          <a:pt x="69669" y="161108"/>
                                        </a:cubicBezTo>
                                        <a:cubicBezTo>
                                          <a:pt x="114687" y="189244"/>
                                          <a:pt x="43799" y="162646"/>
                                          <a:pt x="91440" y="178525"/>
                                        </a:cubicBezTo>
                                        <a:cubicBezTo>
                                          <a:pt x="95794" y="177074"/>
                                          <a:pt x="100398" y="176224"/>
                                          <a:pt x="104503" y="174171"/>
                                        </a:cubicBezTo>
                                        <a:cubicBezTo>
                                          <a:pt x="109184" y="171831"/>
                                          <a:pt x="112333" y="165462"/>
                                          <a:pt x="117566" y="165462"/>
                                        </a:cubicBezTo>
                                        <a:cubicBezTo>
                                          <a:pt x="122799" y="165462"/>
                                          <a:pt x="125616" y="172667"/>
                                          <a:pt x="130629" y="174171"/>
                                        </a:cubicBezTo>
                                        <a:cubicBezTo>
                                          <a:pt x="140459" y="177120"/>
                                          <a:pt x="150949" y="177074"/>
                                          <a:pt x="161109" y="178525"/>
                                        </a:cubicBezTo>
                                        <a:cubicBezTo>
                                          <a:pt x="172565" y="224350"/>
                                          <a:pt x="162763" y="183247"/>
                                          <a:pt x="161109" y="182880"/>
                                        </a:cubicBezTo>
                                        <a:cubicBezTo>
                                          <a:pt x="149686" y="180342"/>
                                          <a:pt x="137886" y="185783"/>
                                          <a:pt x="126274" y="187234"/>
                                        </a:cubicBezTo>
                                        <a:cubicBezTo>
                                          <a:pt x="127726" y="191588"/>
                                          <a:pt x="128576" y="196192"/>
                                          <a:pt x="130629" y="200297"/>
                                        </a:cubicBezTo>
                                        <a:cubicBezTo>
                                          <a:pt x="132969" y="204978"/>
                                          <a:pt x="140363" y="208229"/>
                                          <a:pt x="139337" y="213360"/>
                                        </a:cubicBezTo>
                                        <a:cubicBezTo>
                                          <a:pt x="138311" y="218491"/>
                                          <a:pt x="130628" y="219165"/>
                                          <a:pt x="126274" y="222068"/>
                                        </a:cubicBezTo>
                                        <a:cubicBezTo>
                                          <a:pt x="121920" y="220617"/>
                                          <a:pt x="116078" y="221298"/>
                                          <a:pt x="113211" y="217714"/>
                                        </a:cubicBezTo>
                                        <a:cubicBezTo>
                                          <a:pt x="101964" y="203656"/>
                                          <a:pt x="117094" y="187941"/>
                                          <a:pt x="100149" y="213360"/>
                                        </a:cubicBezTo>
                                        <a:cubicBezTo>
                                          <a:pt x="104503" y="219166"/>
                                          <a:pt x="108993" y="224872"/>
                                          <a:pt x="113211" y="230777"/>
                                        </a:cubicBezTo>
                                        <a:cubicBezTo>
                                          <a:pt x="116253" y="235036"/>
                                          <a:pt x="126601" y="241500"/>
                                          <a:pt x="121920" y="243840"/>
                                        </a:cubicBezTo>
                                        <a:cubicBezTo>
                                          <a:pt x="108873" y="250363"/>
                                          <a:pt x="92891" y="246743"/>
                                          <a:pt x="78377" y="248194"/>
                                        </a:cubicBezTo>
                                        <a:cubicBezTo>
                                          <a:pt x="71120" y="249645"/>
                                          <a:pt x="63786" y="254343"/>
                                          <a:pt x="56606" y="252548"/>
                                        </a:cubicBezTo>
                                        <a:cubicBezTo>
                                          <a:pt x="50632" y="251054"/>
                                          <a:pt x="48667" y="242901"/>
                                          <a:pt x="43543" y="239485"/>
                                        </a:cubicBezTo>
                                        <a:cubicBezTo>
                                          <a:pt x="39724" y="236939"/>
                                          <a:pt x="30480" y="235131"/>
                                          <a:pt x="30480" y="2351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8F735FA6-81EE-4221-99AC-7ACF75E770E3}"/>
                                  </a:ext>
                                </a:extLst>
                              </p:cNvPr>
                              <p:cNvGrpSpPr/>
                              <p:nvPr/>
                            </p:nvGrpSpPr>
                            <p:grpSpPr>
                              <a:xfrm>
                                <a:off x="1412422" y="357051"/>
                                <a:ext cx="840377" cy="562798"/>
                                <a:chOff x="0" y="0"/>
                                <a:chExt cx="840377" cy="562798"/>
                              </a:xfrm>
                            </p:grpSpPr>
                            <p:grpSp>
                              <p:nvGrpSpPr>
                                <p:cNvPr id="66" name="Group 65">
                                  <a:extLst>
                                    <a:ext uri="{FF2B5EF4-FFF2-40B4-BE49-F238E27FC236}">
                                      <a16:creationId xmlns:a16="http://schemas.microsoft.com/office/drawing/2014/main" id="{0F01D4D4-186A-4954-9470-67A5BB082701}"/>
                                    </a:ext>
                                  </a:extLst>
                                </p:cNvPr>
                                <p:cNvGrpSpPr/>
                                <p:nvPr/>
                              </p:nvGrpSpPr>
                              <p:grpSpPr>
                                <a:xfrm>
                                  <a:off x="0" y="0"/>
                                  <a:ext cx="840377" cy="562798"/>
                                  <a:chOff x="0" y="0"/>
                                  <a:chExt cx="840377" cy="562798"/>
                                </a:xfrm>
                              </p:grpSpPr>
                              <p:sp>
                                <p:nvSpPr>
                                  <p:cNvPr id="68" name="Freeform: Shape 67">
                                    <a:extLst>
                                      <a:ext uri="{FF2B5EF4-FFF2-40B4-BE49-F238E27FC236}">
                                        <a16:creationId xmlns:a16="http://schemas.microsoft.com/office/drawing/2014/main" id="{D620CC3D-8521-4A81-BE5B-17B291950DFB}"/>
                                      </a:ext>
                                    </a:extLst>
                                  </p:cNvPr>
                                  <p:cNvSpPr/>
                                  <p:nvPr/>
                                </p:nvSpPr>
                                <p:spPr>
                                  <a:xfrm>
                                    <a:off x="155121" y="0"/>
                                    <a:ext cx="100563" cy="52551"/>
                                  </a:xfrm>
                                  <a:custGeom>
                                    <a:avLst/>
                                    <a:gdLst>
                                      <a:gd name="connsiteX0" fmla="*/ 9123 w 100563"/>
                                      <a:gd name="connsiteY0" fmla="*/ 13363 h 52551"/>
                                      <a:gd name="connsiteX1" fmla="*/ 30894 w 100563"/>
                                      <a:gd name="connsiteY1" fmla="*/ 300 h 52551"/>
                                      <a:gd name="connsiteX2" fmla="*/ 52666 w 100563"/>
                                      <a:gd name="connsiteY2" fmla="*/ 4654 h 52551"/>
                                      <a:gd name="connsiteX3" fmla="*/ 70083 w 100563"/>
                                      <a:gd name="connsiteY3" fmla="*/ 9009 h 52551"/>
                                      <a:gd name="connsiteX4" fmla="*/ 100563 w 100563"/>
                                      <a:gd name="connsiteY4" fmla="*/ 26426 h 52551"/>
                                      <a:gd name="connsiteX5" fmla="*/ 65728 w 100563"/>
                                      <a:gd name="connsiteY5" fmla="*/ 39489 h 52551"/>
                                      <a:gd name="connsiteX6" fmla="*/ 57020 w 100563"/>
                                      <a:gd name="connsiteY6" fmla="*/ 52551 h 52551"/>
                                      <a:gd name="connsiteX7" fmla="*/ 9123 w 100563"/>
                                      <a:gd name="connsiteY7" fmla="*/ 30780 h 52551"/>
                                      <a:gd name="connsiteX8" fmla="*/ 9123 w 100563"/>
                                      <a:gd name="connsiteY8" fmla="*/ 13363 h 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63" h="52551">
                                        <a:moveTo>
                                          <a:pt x="9123" y="13363"/>
                                        </a:moveTo>
                                        <a:cubicBezTo>
                                          <a:pt x="12751" y="8283"/>
                                          <a:pt x="22595" y="1960"/>
                                          <a:pt x="30894" y="300"/>
                                        </a:cubicBezTo>
                                        <a:cubicBezTo>
                                          <a:pt x="38151" y="-1152"/>
                                          <a:pt x="45441" y="3048"/>
                                          <a:pt x="52666" y="4654"/>
                                        </a:cubicBezTo>
                                        <a:cubicBezTo>
                                          <a:pt x="58508" y="5952"/>
                                          <a:pt x="64480" y="6908"/>
                                          <a:pt x="70083" y="9009"/>
                                        </a:cubicBezTo>
                                        <a:cubicBezTo>
                                          <a:pt x="82714" y="13746"/>
                                          <a:pt x="89732" y="19205"/>
                                          <a:pt x="100563" y="26426"/>
                                        </a:cubicBezTo>
                                        <a:cubicBezTo>
                                          <a:pt x="84984" y="29541"/>
                                          <a:pt x="76941" y="28276"/>
                                          <a:pt x="65728" y="39489"/>
                                        </a:cubicBezTo>
                                        <a:cubicBezTo>
                                          <a:pt x="62028" y="43189"/>
                                          <a:pt x="59923" y="48197"/>
                                          <a:pt x="57020" y="52551"/>
                                        </a:cubicBezTo>
                                        <a:cubicBezTo>
                                          <a:pt x="32745" y="45616"/>
                                          <a:pt x="25939" y="47596"/>
                                          <a:pt x="9123" y="30780"/>
                                        </a:cubicBezTo>
                                        <a:cubicBezTo>
                                          <a:pt x="-9455" y="12202"/>
                                          <a:pt x="5495" y="18443"/>
                                          <a:pt x="9123" y="1336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4214CED-66B6-4022-95F6-B4102B5CB632}"/>
                                      </a:ext>
                                    </a:extLst>
                                  </p:cNvPr>
                                  <p:cNvSpPr/>
                                  <p:nvPr/>
                                </p:nvSpPr>
                                <p:spPr>
                                  <a:xfrm>
                                    <a:off x="0" y="21771"/>
                                    <a:ext cx="840377" cy="541027"/>
                                  </a:xfrm>
                                  <a:custGeom>
                                    <a:avLst/>
                                    <a:gdLst>
                                      <a:gd name="connsiteX0" fmla="*/ 239486 w 840377"/>
                                      <a:gd name="connsiteY0" fmla="*/ 18513 h 541027"/>
                                      <a:gd name="connsiteX1" fmla="*/ 265611 w 840377"/>
                                      <a:gd name="connsiteY1" fmla="*/ 22867 h 541027"/>
                                      <a:gd name="connsiteX2" fmla="*/ 278674 w 840377"/>
                                      <a:gd name="connsiteY2" fmla="*/ 31575 h 541027"/>
                                      <a:gd name="connsiteX3" fmla="*/ 296091 w 840377"/>
                                      <a:gd name="connsiteY3" fmla="*/ 35930 h 541027"/>
                                      <a:gd name="connsiteX4" fmla="*/ 330926 w 840377"/>
                                      <a:gd name="connsiteY4" fmla="*/ 53347 h 541027"/>
                                      <a:gd name="connsiteX5" fmla="*/ 343988 w 840377"/>
                                      <a:gd name="connsiteY5" fmla="*/ 57701 h 541027"/>
                                      <a:gd name="connsiteX6" fmla="*/ 378823 w 840377"/>
                                      <a:gd name="connsiteY6" fmla="*/ 66410 h 541027"/>
                                      <a:gd name="connsiteX7" fmla="*/ 391886 w 840377"/>
                                      <a:gd name="connsiteY7" fmla="*/ 70764 h 541027"/>
                                      <a:gd name="connsiteX8" fmla="*/ 418011 w 840377"/>
                                      <a:gd name="connsiteY8" fmla="*/ 75118 h 541027"/>
                                      <a:gd name="connsiteX9" fmla="*/ 509451 w 840377"/>
                                      <a:gd name="connsiteY9" fmla="*/ 101244 h 541027"/>
                                      <a:gd name="connsiteX10" fmla="*/ 513806 w 840377"/>
                                      <a:gd name="connsiteY10" fmla="*/ 123015 h 541027"/>
                                      <a:gd name="connsiteX11" fmla="*/ 539931 w 840377"/>
                                      <a:gd name="connsiteY11" fmla="*/ 140433 h 541027"/>
                                      <a:gd name="connsiteX12" fmla="*/ 522514 w 840377"/>
                                      <a:gd name="connsiteY12" fmla="*/ 149141 h 541027"/>
                                      <a:gd name="connsiteX13" fmla="*/ 526868 w 840377"/>
                                      <a:gd name="connsiteY13" fmla="*/ 166558 h 541027"/>
                                      <a:gd name="connsiteX14" fmla="*/ 579120 w 840377"/>
                                      <a:gd name="connsiteY14" fmla="*/ 179621 h 541027"/>
                                      <a:gd name="connsiteX15" fmla="*/ 592183 w 840377"/>
                                      <a:gd name="connsiteY15" fmla="*/ 188330 h 541027"/>
                                      <a:gd name="connsiteX16" fmla="*/ 622663 w 840377"/>
                                      <a:gd name="connsiteY16" fmla="*/ 192684 h 541027"/>
                                      <a:gd name="connsiteX17" fmla="*/ 635726 w 840377"/>
                                      <a:gd name="connsiteY17" fmla="*/ 197038 h 541027"/>
                                      <a:gd name="connsiteX18" fmla="*/ 661851 w 840377"/>
                                      <a:gd name="connsiteY18" fmla="*/ 192684 h 541027"/>
                                      <a:gd name="connsiteX19" fmla="*/ 674914 w 840377"/>
                                      <a:gd name="connsiteY19" fmla="*/ 197038 h 541027"/>
                                      <a:gd name="connsiteX20" fmla="*/ 705394 w 840377"/>
                                      <a:gd name="connsiteY20" fmla="*/ 201393 h 541027"/>
                                      <a:gd name="connsiteX21" fmla="*/ 722811 w 840377"/>
                                      <a:gd name="connsiteY21" fmla="*/ 218810 h 541027"/>
                                      <a:gd name="connsiteX22" fmla="*/ 735874 w 840377"/>
                                      <a:gd name="connsiteY22" fmla="*/ 223164 h 541027"/>
                                      <a:gd name="connsiteX23" fmla="*/ 744583 w 840377"/>
                                      <a:gd name="connsiteY23" fmla="*/ 257998 h 541027"/>
                                      <a:gd name="connsiteX24" fmla="*/ 753291 w 840377"/>
                                      <a:gd name="connsiteY24" fmla="*/ 284124 h 541027"/>
                                      <a:gd name="connsiteX25" fmla="*/ 757646 w 840377"/>
                                      <a:gd name="connsiteY25" fmla="*/ 314604 h 541027"/>
                                      <a:gd name="connsiteX26" fmla="*/ 757646 w 840377"/>
                                      <a:gd name="connsiteY26" fmla="*/ 332021 h 541027"/>
                                      <a:gd name="connsiteX27" fmla="*/ 709748 w 840377"/>
                                      <a:gd name="connsiteY27" fmla="*/ 310250 h 541027"/>
                                      <a:gd name="connsiteX28" fmla="*/ 687977 w 840377"/>
                                      <a:gd name="connsiteY28" fmla="*/ 288478 h 541027"/>
                                      <a:gd name="connsiteX29" fmla="*/ 670560 w 840377"/>
                                      <a:gd name="connsiteY29" fmla="*/ 279770 h 541027"/>
                                      <a:gd name="connsiteX30" fmla="*/ 666206 w 840377"/>
                                      <a:gd name="connsiteY30" fmla="*/ 292833 h 541027"/>
                                      <a:gd name="connsiteX31" fmla="*/ 640080 w 840377"/>
                                      <a:gd name="connsiteY31" fmla="*/ 301541 h 541027"/>
                                      <a:gd name="connsiteX32" fmla="*/ 644434 w 840377"/>
                                      <a:gd name="connsiteY32" fmla="*/ 323313 h 541027"/>
                                      <a:gd name="connsiteX33" fmla="*/ 657497 w 840377"/>
                                      <a:gd name="connsiteY33" fmla="*/ 327667 h 541027"/>
                                      <a:gd name="connsiteX34" fmla="*/ 670560 w 840377"/>
                                      <a:gd name="connsiteY34" fmla="*/ 336375 h 541027"/>
                                      <a:gd name="connsiteX35" fmla="*/ 718457 w 840377"/>
                                      <a:gd name="connsiteY35" fmla="*/ 362501 h 541027"/>
                                      <a:gd name="connsiteX36" fmla="*/ 735874 w 840377"/>
                                      <a:gd name="connsiteY36" fmla="*/ 358147 h 541027"/>
                                      <a:gd name="connsiteX37" fmla="*/ 740228 w 840377"/>
                                      <a:gd name="connsiteY37" fmla="*/ 371210 h 541027"/>
                                      <a:gd name="connsiteX38" fmla="*/ 757646 w 840377"/>
                                      <a:gd name="connsiteY38" fmla="*/ 384273 h 541027"/>
                                      <a:gd name="connsiteX39" fmla="*/ 775063 w 840377"/>
                                      <a:gd name="connsiteY39" fmla="*/ 401690 h 541027"/>
                                      <a:gd name="connsiteX40" fmla="*/ 796834 w 840377"/>
                                      <a:gd name="connsiteY40" fmla="*/ 414753 h 541027"/>
                                      <a:gd name="connsiteX41" fmla="*/ 814251 w 840377"/>
                                      <a:gd name="connsiteY41" fmla="*/ 427815 h 541027"/>
                                      <a:gd name="connsiteX42" fmla="*/ 822960 w 840377"/>
                                      <a:gd name="connsiteY42" fmla="*/ 458295 h 541027"/>
                                      <a:gd name="connsiteX43" fmla="*/ 827314 w 840377"/>
                                      <a:gd name="connsiteY43" fmla="*/ 471358 h 541027"/>
                                      <a:gd name="connsiteX44" fmla="*/ 840377 w 840377"/>
                                      <a:gd name="connsiteY44" fmla="*/ 475713 h 541027"/>
                                      <a:gd name="connsiteX45" fmla="*/ 822960 w 840377"/>
                                      <a:gd name="connsiteY45" fmla="*/ 484421 h 541027"/>
                                      <a:gd name="connsiteX46" fmla="*/ 796834 w 840377"/>
                                      <a:gd name="connsiteY46" fmla="*/ 471358 h 541027"/>
                                      <a:gd name="connsiteX47" fmla="*/ 788126 w 840377"/>
                                      <a:gd name="connsiteY47" fmla="*/ 488775 h 541027"/>
                                      <a:gd name="connsiteX48" fmla="*/ 753291 w 840377"/>
                                      <a:gd name="connsiteY48" fmla="*/ 467004 h 541027"/>
                                      <a:gd name="connsiteX49" fmla="*/ 740228 w 840377"/>
                                      <a:gd name="connsiteY49" fmla="*/ 458295 h 541027"/>
                                      <a:gd name="connsiteX50" fmla="*/ 744583 w 840377"/>
                                      <a:gd name="connsiteY50" fmla="*/ 480067 h 541027"/>
                                      <a:gd name="connsiteX51" fmla="*/ 788126 w 840377"/>
                                      <a:gd name="connsiteY51" fmla="*/ 488775 h 541027"/>
                                      <a:gd name="connsiteX52" fmla="*/ 801188 w 840377"/>
                                      <a:gd name="connsiteY52" fmla="*/ 493130 h 541027"/>
                                      <a:gd name="connsiteX53" fmla="*/ 818606 w 840377"/>
                                      <a:gd name="connsiteY53" fmla="*/ 510547 h 541027"/>
                                      <a:gd name="connsiteX54" fmla="*/ 827314 w 840377"/>
                                      <a:gd name="connsiteY54" fmla="*/ 523610 h 541027"/>
                                      <a:gd name="connsiteX55" fmla="*/ 814251 w 840377"/>
                                      <a:gd name="connsiteY55" fmla="*/ 532318 h 541027"/>
                                      <a:gd name="connsiteX56" fmla="*/ 744583 w 840377"/>
                                      <a:gd name="connsiteY56" fmla="*/ 536673 h 541027"/>
                                      <a:gd name="connsiteX57" fmla="*/ 714103 w 840377"/>
                                      <a:gd name="connsiteY57" fmla="*/ 527964 h 541027"/>
                                      <a:gd name="connsiteX58" fmla="*/ 701040 w 840377"/>
                                      <a:gd name="connsiteY58" fmla="*/ 541027 h 541027"/>
                                      <a:gd name="connsiteX59" fmla="*/ 683623 w 840377"/>
                                      <a:gd name="connsiteY59" fmla="*/ 536673 h 541027"/>
                                      <a:gd name="connsiteX60" fmla="*/ 670560 w 840377"/>
                                      <a:gd name="connsiteY60" fmla="*/ 527964 h 541027"/>
                                      <a:gd name="connsiteX61" fmla="*/ 640080 w 840377"/>
                                      <a:gd name="connsiteY61" fmla="*/ 510547 h 541027"/>
                                      <a:gd name="connsiteX62" fmla="*/ 631371 w 840377"/>
                                      <a:gd name="connsiteY62" fmla="*/ 497484 h 541027"/>
                                      <a:gd name="connsiteX63" fmla="*/ 613954 w 840377"/>
                                      <a:gd name="connsiteY63" fmla="*/ 488775 h 541027"/>
                                      <a:gd name="connsiteX64" fmla="*/ 552994 w 840377"/>
                                      <a:gd name="connsiteY64" fmla="*/ 475713 h 541027"/>
                                      <a:gd name="connsiteX65" fmla="*/ 505097 w 840377"/>
                                      <a:gd name="connsiteY65" fmla="*/ 480067 h 541027"/>
                                      <a:gd name="connsiteX66" fmla="*/ 492034 w 840377"/>
                                      <a:gd name="connsiteY66" fmla="*/ 493130 h 541027"/>
                                      <a:gd name="connsiteX67" fmla="*/ 431074 w 840377"/>
                                      <a:gd name="connsiteY67" fmla="*/ 488775 h 541027"/>
                                      <a:gd name="connsiteX68" fmla="*/ 418011 w 840377"/>
                                      <a:gd name="connsiteY68" fmla="*/ 449587 h 541027"/>
                                      <a:gd name="connsiteX69" fmla="*/ 422366 w 840377"/>
                                      <a:gd name="connsiteY69" fmla="*/ 436524 h 541027"/>
                                      <a:gd name="connsiteX70" fmla="*/ 448491 w 840377"/>
                                      <a:gd name="connsiteY70" fmla="*/ 432170 h 541027"/>
                                      <a:gd name="connsiteX71" fmla="*/ 509451 w 840377"/>
                                      <a:gd name="connsiteY71" fmla="*/ 423461 h 541027"/>
                                      <a:gd name="connsiteX72" fmla="*/ 522514 w 840377"/>
                                      <a:gd name="connsiteY72" fmla="*/ 406044 h 541027"/>
                                      <a:gd name="connsiteX73" fmla="*/ 500743 w 840377"/>
                                      <a:gd name="connsiteY73" fmla="*/ 379918 h 541027"/>
                                      <a:gd name="connsiteX74" fmla="*/ 492034 w 840377"/>
                                      <a:gd name="connsiteY74" fmla="*/ 358147 h 541027"/>
                                      <a:gd name="connsiteX75" fmla="*/ 496388 w 840377"/>
                                      <a:gd name="connsiteY75" fmla="*/ 327667 h 541027"/>
                                      <a:gd name="connsiteX76" fmla="*/ 478971 w 840377"/>
                                      <a:gd name="connsiteY76" fmla="*/ 257998 h 541027"/>
                                      <a:gd name="connsiteX77" fmla="*/ 448491 w 840377"/>
                                      <a:gd name="connsiteY77" fmla="*/ 244935 h 541027"/>
                                      <a:gd name="connsiteX78" fmla="*/ 387531 w 840377"/>
                                      <a:gd name="connsiteY78" fmla="*/ 227518 h 541027"/>
                                      <a:gd name="connsiteX79" fmla="*/ 365760 w 840377"/>
                                      <a:gd name="connsiteY79" fmla="*/ 218810 h 541027"/>
                                      <a:gd name="connsiteX80" fmla="*/ 357051 w 840377"/>
                                      <a:gd name="connsiteY80" fmla="*/ 201393 h 541027"/>
                                      <a:gd name="connsiteX81" fmla="*/ 322217 w 840377"/>
                                      <a:gd name="connsiteY81" fmla="*/ 188330 h 541027"/>
                                      <a:gd name="connsiteX82" fmla="*/ 283028 w 840377"/>
                                      <a:gd name="connsiteY82" fmla="*/ 192684 h 541027"/>
                                      <a:gd name="connsiteX83" fmla="*/ 256903 w 840377"/>
                                      <a:gd name="connsiteY83" fmla="*/ 205747 h 541027"/>
                                      <a:gd name="connsiteX84" fmla="*/ 239486 w 840377"/>
                                      <a:gd name="connsiteY84" fmla="*/ 183975 h 541027"/>
                                      <a:gd name="connsiteX85" fmla="*/ 222068 w 840377"/>
                                      <a:gd name="connsiteY85" fmla="*/ 188330 h 541027"/>
                                      <a:gd name="connsiteX86" fmla="*/ 217714 w 840377"/>
                                      <a:gd name="connsiteY86" fmla="*/ 201393 h 541027"/>
                                      <a:gd name="connsiteX87" fmla="*/ 222068 w 840377"/>
                                      <a:gd name="connsiteY87" fmla="*/ 218810 h 541027"/>
                                      <a:gd name="connsiteX88" fmla="*/ 204651 w 840377"/>
                                      <a:gd name="connsiteY88" fmla="*/ 223164 h 541027"/>
                                      <a:gd name="connsiteX89" fmla="*/ 191588 w 840377"/>
                                      <a:gd name="connsiteY89" fmla="*/ 218810 h 541027"/>
                                      <a:gd name="connsiteX90" fmla="*/ 182880 w 840377"/>
                                      <a:gd name="connsiteY90" fmla="*/ 205747 h 541027"/>
                                      <a:gd name="connsiteX91" fmla="*/ 126274 w 840377"/>
                                      <a:gd name="connsiteY91" fmla="*/ 210101 h 541027"/>
                                      <a:gd name="connsiteX92" fmla="*/ 87086 w 840377"/>
                                      <a:gd name="connsiteY92" fmla="*/ 205747 h 541027"/>
                                      <a:gd name="connsiteX93" fmla="*/ 65314 w 840377"/>
                                      <a:gd name="connsiteY93" fmla="*/ 192684 h 541027"/>
                                      <a:gd name="connsiteX94" fmla="*/ 47897 w 840377"/>
                                      <a:gd name="connsiteY94" fmla="*/ 188330 h 541027"/>
                                      <a:gd name="connsiteX95" fmla="*/ 30480 w 840377"/>
                                      <a:gd name="connsiteY95" fmla="*/ 144787 h 541027"/>
                                      <a:gd name="connsiteX96" fmla="*/ 8708 w 840377"/>
                                      <a:gd name="connsiteY96" fmla="*/ 92535 h 541027"/>
                                      <a:gd name="connsiteX97" fmla="*/ 0 w 840377"/>
                                      <a:gd name="connsiteY97" fmla="*/ 79473 h 541027"/>
                                      <a:gd name="connsiteX98" fmla="*/ 4354 w 840377"/>
                                      <a:gd name="connsiteY98" fmla="*/ 44638 h 541027"/>
                                      <a:gd name="connsiteX99" fmla="*/ 8708 w 840377"/>
                                      <a:gd name="connsiteY99" fmla="*/ 27221 h 541027"/>
                                      <a:gd name="connsiteX100" fmla="*/ 21771 w 840377"/>
                                      <a:gd name="connsiteY100" fmla="*/ 18513 h 541027"/>
                                      <a:gd name="connsiteX101" fmla="*/ 47897 w 840377"/>
                                      <a:gd name="connsiteY101" fmla="*/ 14158 h 541027"/>
                                      <a:gd name="connsiteX102" fmla="*/ 87086 w 840377"/>
                                      <a:gd name="connsiteY102" fmla="*/ 1095 h 541027"/>
                                      <a:gd name="connsiteX103" fmla="*/ 82731 w 840377"/>
                                      <a:gd name="connsiteY103" fmla="*/ 22867 h 541027"/>
                                      <a:gd name="connsiteX104" fmla="*/ 78377 w 840377"/>
                                      <a:gd name="connsiteY104" fmla="*/ 79473 h 541027"/>
                                      <a:gd name="connsiteX105" fmla="*/ 100148 w 840377"/>
                                      <a:gd name="connsiteY105" fmla="*/ 92535 h 541027"/>
                                      <a:gd name="connsiteX106" fmla="*/ 113211 w 840377"/>
                                      <a:gd name="connsiteY106" fmla="*/ 101244 h 541027"/>
                                      <a:gd name="connsiteX107" fmla="*/ 117566 w 840377"/>
                                      <a:gd name="connsiteY107" fmla="*/ 114307 h 541027"/>
                                      <a:gd name="connsiteX108" fmla="*/ 108857 w 840377"/>
                                      <a:gd name="connsiteY108" fmla="*/ 101244 h 541027"/>
                                      <a:gd name="connsiteX109" fmla="*/ 104503 w 840377"/>
                                      <a:gd name="connsiteY109" fmla="*/ 79473 h 541027"/>
                                      <a:gd name="connsiteX110" fmla="*/ 87086 w 840377"/>
                                      <a:gd name="connsiteY110" fmla="*/ 75118 h 541027"/>
                                      <a:gd name="connsiteX111" fmla="*/ 78377 w 840377"/>
                                      <a:gd name="connsiteY111" fmla="*/ 44638 h 541027"/>
                                      <a:gd name="connsiteX112" fmla="*/ 82731 w 840377"/>
                                      <a:gd name="connsiteY112" fmla="*/ 27221 h 541027"/>
                                      <a:gd name="connsiteX113" fmla="*/ 100148 w 840377"/>
                                      <a:gd name="connsiteY113" fmla="*/ 1095 h 541027"/>
                                      <a:gd name="connsiteX114" fmla="*/ 161108 w 840377"/>
                                      <a:gd name="connsiteY114" fmla="*/ 5450 h 541027"/>
                                      <a:gd name="connsiteX115" fmla="*/ 169817 w 840377"/>
                                      <a:gd name="connsiteY115" fmla="*/ 40284 h 541027"/>
                                      <a:gd name="connsiteX116" fmla="*/ 187234 w 840377"/>
                                      <a:gd name="connsiteY116" fmla="*/ 44638 h 541027"/>
                                      <a:gd name="connsiteX117" fmla="*/ 200297 w 840377"/>
                                      <a:gd name="connsiteY117" fmla="*/ 57701 h 541027"/>
                                      <a:gd name="connsiteX118" fmla="*/ 204651 w 840377"/>
                                      <a:gd name="connsiteY118" fmla="*/ 70764 h 541027"/>
                                      <a:gd name="connsiteX119" fmla="*/ 217714 w 840377"/>
                                      <a:gd name="connsiteY119" fmla="*/ 66410 h 541027"/>
                                      <a:gd name="connsiteX120" fmla="*/ 226423 w 840377"/>
                                      <a:gd name="connsiteY120" fmla="*/ 53347 h 541027"/>
                                      <a:gd name="connsiteX121" fmla="*/ 239486 w 840377"/>
                                      <a:gd name="connsiteY121" fmla="*/ 18513 h 54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40377" h="541027">
                                        <a:moveTo>
                                          <a:pt x="239486" y="18513"/>
                                        </a:moveTo>
                                        <a:cubicBezTo>
                                          <a:pt x="246017" y="13433"/>
                                          <a:pt x="257236" y="20075"/>
                                          <a:pt x="265611" y="22867"/>
                                        </a:cubicBezTo>
                                        <a:cubicBezTo>
                                          <a:pt x="270576" y="24522"/>
                                          <a:pt x="273864" y="29514"/>
                                          <a:pt x="278674" y="31575"/>
                                        </a:cubicBezTo>
                                        <a:cubicBezTo>
                                          <a:pt x="284175" y="33932"/>
                                          <a:pt x="290285" y="34478"/>
                                          <a:pt x="296091" y="35930"/>
                                        </a:cubicBezTo>
                                        <a:cubicBezTo>
                                          <a:pt x="310504" y="57548"/>
                                          <a:pt x="298277" y="46092"/>
                                          <a:pt x="330926" y="53347"/>
                                        </a:cubicBezTo>
                                        <a:cubicBezTo>
                                          <a:pt x="335406" y="54343"/>
                                          <a:pt x="339560" y="56493"/>
                                          <a:pt x="343988" y="57701"/>
                                        </a:cubicBezTo>
                                        <a:cubicBezTo>
                                          <a:pt x="355535" y="60850"/>
                                          <a:pt x="367276" y="63261"/>
                                          <a:pt x="378823" y="66410"/>
                                        </a:cubicBezTo>
                                        <a:cubicBezTo>
                                          <a:pt x="383251" y="67618"/>
                                          <a:pt x="387405" y="69768"/>
                                          <a:pt x="391886" y="70764"/>
                                        </a:cubicBezTo>
                                        <a:cubicBezTo>
                                          <a:pt x="400504" y="72679"/>
                                          <a:pt x="409303" y="73667"/>
                                          <a:pt x="418011" y="75118"/>
                                        </a:cubicBezTo>
                                        <a:cubicBezTo>
                                          <a:pt x="475893" y="104060"/>
                                          <a:pt x="445393" y="95421"/>
                                          <a:pt x="509451" y="101244"/>
                                        </a:cubicBezTo>
                                        <a:cubicBezTo>
                                          <a:pt x="510903" y="108501"/>
                                          <a:pt x="510496" y="116396"/>
                                          <a:pt x="513806" y="123015"/>
                                        </a:cubicBezTo>
                                        <a:cubicBezTo>
                                          <a:pt x="520329" y="136062"/>
                                          <a:pt x="528319" y="136562"/>
                                          <a:pt x="539931" y="140433"/>
                                        </a:cubicBezTo>
                                        <a:cubicBezTo>
                                          <a:pt x="534125" y="143336"/>
                                          <a:pt x="525417" y="143335"/>
                                          <a:pt x="522514" y="149141"/>
                                        </a:cubicBezTo>
                                        <a:cubicBezTo>
                                          <a:pt x="519838" y="154494"/>
                                          <a:pt x="523549" y="161579"/>
                                          <a:pt x="526868" y="166558"/>
                                        </a:cubicBezTo>
                                        <a:cubicBezTo>
                                          <a:pt x="536468" y="180958"/>
                                          <a:pt x="570892" y="178707"/>
                                          <a:pt x="579120" y="179621"/>
                                        </a:cubicBezTo>
                                        <a:cubicBezTo>
                                          <a:pt x="583474" y="182524"/>
                                          <a:pt x="587170" y="186826"/>
                                          <a:pt x="592183" y="188330"/>
                                        </a:cubicBezTo>
                                        <a:cubicBezTo>
                                          <a:pt x="602013" y="191279"/>
                                          <a:pt x="612599" y="190671"/>
                                          <a:pt x="622663" y="192684"/>
                                        </a:cubicBezTo>
                                        <a:cubicBezTo>
                                          <a:pt x="627164" y="193584"/>
                                          <a:pt x="631372" y="195587"/>
                                          <a:pt x="635726" y="197038"/>
                                        </a:cubicBezTo>
                                        <a:cubicBezTo>
                                          <a:pt x="644434" y="195587"/>
                                          <a:pt x="653023" y="192684"/>
                                          <a:pt x="661851" y="192684"/>
                                        </a:cubicBezTo>
                                        <a:cubicBezTo>
                                          <a:pt x="666441" y="192684"/>
                                          <a:pt x="670413" y="196138"/>
                                          <a:pt x="674914" y="197038"/>
                                        </a:cubicBezTo>
                                        <a:cubicBezTo>
                                          <a:pt x="684978" y="199051"/>
                                          <a:pt x="695234" y="199941"/>
                                          <a:pt x="705394" y="201393"/>
                                        </a:cubicBezTo>
                                        <a:cubicBezTo>
                                          <a:pt x="711200" y="207199"/>
                                          <a:pt x="716130" y="214038"/>
                                          <a:pt x="722811" y="218810"/>
                                        </a:cubicBezTo>
                                        <a:cubicBezTo>
                                          <a:pt x="726546" y="221478"/>
                                          <a:pt x="733645" y="219152"/>
                                          <a:pt x="735874" y="223164"/>
                                        </a:cubicBezTo>
                                        <a:cubicBezTo>
                                          <a:pt x="741687" y="233626"/>
                                          <a:pt x="740798" y="246643"/>
                                          <a:pt x="744583" y="257998"/>
                                        </a:cubicBezTo>
                                        <a:lnTo>
                                          <a:pt x="753291" y="284124"/>
                                        </a:lnTo>
                                        <a:cubicBezTo>
                                          <a:pt x="754743" y="294284"/>
                                          <a:pt x="753478" y="305225"/>
                                          <a:pt x="757646" y="314604"/>
                                        </a:cubicBezTo>
                                        <a:cubicBezTo>
                                          <a:pt x="765608" y="332519"/>
                                          <a:pt x="784516" y="314108"/>
                                          <a:pt x="757646" y="332021"/>
                                        </a:cubicBezTo>
                                        <a:cubicBezTo>
                                          <a:pt x="741680" y="324764"/>
                                          <a:pt x="725434" y="318093"/>
                                          <a:pt x="709748" y="310250"/>
                                        </a:cubicBezTo>
                                        <a:cubicBezTo>
                                          <a:pt x="677821" y="294287"/>
                                          <a:pt x="714100" y="310246"/>
                                          <a:pt x="687977" y="288478"/>
                                        </a:cubicBezTo>
                                        <a:cubicBezTo>
                                          <a:pt x="682991" y="284323"/>
                                          <a:pt x="676366" y="282673"/>
                                          <a:pt x="670560" y="279770"/>
                                        </a:cubicBezTo>
                                        <a:cubicBezTo>
                                          <a:pt x="669109" y="284124"/>
                                          <a:pt x="669941" y="290165"/>
                                          <a:pt x="666206" y="292833"/>
                                        </a:cubicBezTo>
                                        <a:cubicBezTo>
                                          <a:pt x="658736" y="298169"/>
                                          <a:pt x="645416" y="294071"/>
                                          <a:pt x="640080" y="301541"/>
                                        </a:cubicBezTo>
                                        <a:cubicBezTo>
                                          <a:pt x="635778" y="307563"/>
                                          <a:pt x="640329" y="317155"/>
                                          <a:pt x="644434" y="323313"/>
                                        </a:cubicBezTo>
                                        <a:cubicBezTo>
                                          <a:pt x="646980" y="327132"/>
                                          <a:pt x="653392" y="325614"/>
                                          <a:pt x="657497" y="327667"/>
                                        </a:cubicBezTo>
                                        <a:cubicBezTo>
                                          <a:pt x="662178" y="330007"/>
                                          <a:pt x="665966" y="333869"/>
                                          <a:pt x="670560" y="336375"/>
                                        </a:cubicBezTo>
                                        <a:cubicBezTo>
                                          <a:pt x="724893" y="366012"/>
                                          <a:pt x="688619" y="342610"/>
                                          <a:pt x="718457" y="362501"/>
                                        </a:cubicBezTo>
                                        <a:cubicBezTo>
                                          <a:pt x="724263" y="361050"/>
                                          <a:pt x="730318" y="355924"/>
                                          <a:pt x="735874" y="358147"/>
                                        </a:cubicBezTo>
                                        <a:cubicBezTo>
                                          <a:pt x="740136" y="359852"/>
                                          <a:pt x="737290" y="367684"/>
                                          <a:pt x="740228" y="371210"/>
                                        </a:cubicBezTo>
                                        <a:cubicBezTo>
                                          <a:pt x="744874" y="376785"/>
                                          <a:pt x="752184" y="379494"/>
                                          <a:pt x="757646" y="384273"/>
                                        </a:cubicBezTo>
                                        <a:cubicBezTo>
                                          <a:pt x="763825" y="389680"/>
                                          <a:pt x="768582" y="396649"/>
                                          <a:pt x="775063" y="401690"/>
                                        </a:cubicBezTo>
                                        <a:cubicBezTo>
                                          <a:pt x="781743" y="406886"/>
                                          <a:pt x="789792" y="410059"/>
                                          <a:pt x="796834" y="414753"/>
                                        </a:cubicBezTo>
                                        <a:cubicBezTo>
                                          <a:pt x="802872" y="418778"/>
                                          <a:pt x="808445" y="423461"/>
                                          <a:pt x="814251" y="427815"/>
                                        </a:cubicBezTo>
                                        <a:cubicBezTo>
                                          <a:pt x="824686" y="459116"/>
                                          <a:pt x="812033" y="420049"/>
                                          <a:pt x="822960" y="458295"/>
                                        </a:cubicBezTo>
                                        <a:cubicBezTo>
                                          <a:pt x="824221" y="462708"/>
                                          <a:pt x="824069" y="468112"/>
                                          <a:pt x="827314" y="471358"/>
                                        </a:cubicBezTo>
                                        <a:cubicBezTo>
                                          <a:pt x="830559" y="474604"/>
                                          <a:pt x="836023" y="474261"/>
                                          <a:pt x="840377" y="475713"/>
                                        </a:cubicBezTo>
                                        <a:cubicBezTo>
                                          <a:pt x="834571" y="478616"/>
                                          <a:pt x="829386" y="483503"/>
                                          <a:pt x="822960" y="484421"/>
                                        </a:cubicBezTo>
                                        <a:cubicBezTo>
                                          <a:pt x="815536" y="485482"/>
                                          <a:pt x="801626" y="474553"/>
                                          <a:pt x="796834" y="471358"/>
                                        </a:cubicBezTo>
                                        <a:cubicBezTo>
                                          <a:pt x="793931" y="477164"/>
                                          <a:pt x="794423" y="487201"/>
                                          <a:pt x="788126" y="488775"/>
                                        </a:cubicBezTo>
                                        <a:cubicBezTo>
                                          <a:pt x="761862" y="495341"/>
                                          <a:pt x="764341" y="478054"/>
                                          <a:pt x="753291" y="467004"/>
                                        </a:cubicBezTo>
                                        <a:cubicBezTo>
                                          <a:pt x="749590" y="463303"/>
                                          <a:pt x="744582" y="461198"/>
                                          <a:pt x="740228" y="458295"/>
                                        </a:cubicBezTo>
                                        <a:cubicBezTo>
                                          <a:pt x="741680" y="465552"/>
                                          <a:pt x="738339" y="476094"/>
                                          <a:pt x="744583" y="480067"/>
                                        </a:cubicBezTo>
                                        <a:cubicBezTo>
                                          <a:pt x="757071" y="488014"/>
                                          <a:pt x="774084" y="484093"/>
                                          <a:pt x="788126" y="488775"/>
                                        </a:cubicBezTo>
                                        <a:lnTo>
                                          <a:pt x="801188" y="493130"/>
                                        </a:lnTo>
                                        <a:cubicBezTo>
                                          <a:pt x="806994" y="498936"/>
                                          <a:pt x="813263" y="504313"/>
                                          <a:pt x="818606" y="510547"/>
                                        </a:cubicBezTo>
                                        <a:cubicBezTo>
                                          <a:pt x="822012" y="514520"/>
                                          <a:pt x="828340" y="518479"/>
                                          <a:pt x="827314" y="523610"/>
                                        </a:cubicBezTo>
                                        <a:cubicBezTo>
                                          <a:pt x="826288" y="528741"/>
                                          <a:pt x="819420" y="531502"/>
                                          <a:pt x="814251" y="532318"/>
                                        </a:cubicBezTo>
                                        <a:cubicBezTo>
                                          <a:pt x="791268" y="535947"/>
                                          <a:pt x="767806" y="535221"/>
                                          <a:pt x="744583" y="536673"/>
                                        </a:cubicBezTo>
                                        <a:cubicBezTo>
                                          <a:pt x="740357" y="535264"/>
                                          <a:pt x="717049" y="527122"/>
                                          <a:pt x="714103" y="527964"/>
                                        </a:cubicBezTo>
                                        <a:cubicBezTo>
                                          <a:pt x="708182" y="529656"/>
                                          <a:pt x="705394" y="536673"/>
                                          <a:pt x="701040" y="541027"/>
                                        </a:cubicBezTo>
                                        <a:cubicBezTo>
                                          <a:pt x="695234" y="539576"/>
                                          <a:pt x="689123" y="539030"/>
                                          <a:pt x="683623" y="536673"/>
                                        </a:cubicBezTo>
                                        <a:cubicBezTo>
                                          <a:pt x="678813" y="534611"/>
                                          <a:pt x="675104" y="530561"/>
                                          <a:pt x="670560" y="527964"/>
                                        </a:cubicBezTo>
                                        <a:cubicBezTo>
                                          <a:pt x="631876" y="505858"/>
                                          <a:pt x="671917" y="531770"/>
                                          <a:pt x="640080" y="510547"/>
                                        </a:cubicBezTo>
                                        <a:cubicBezTo>
                                          <a:pt x="637177" y="506193"/>
                                          <a:pt x="635391" y="500834"/>
                                          <a:pt x="631371" y="497484"/>
                                        </a:cubicBezTo>
                                        <a:cubicBezTo>
                                          <a:pt x="626385" y="493329"/>
                                          <a:pt x="619981" y="491186"/>
                                          <a:pt x="613954" y="488775"/>
                                        </a:cubicBezTo>
                                        <a:cubicBezTo>
                                          <a:pt x="585754" y="477495"/>
                                          <a:pt x="585429" y="479767"/>
                                          <a:pt x="552994" y="475713"/>
                                        </a:cubicBezTo>
                                        <a:cubicBezTo>
                                          <a:pt x="537028" y="477164"/>
                                          <a:pt x="520512" y="475663"/>
                                          <a:pt x="505097" y="480067"/>
                                        </a:cubicBezTo>
                                        <a:cubicBezTo>
                                          <a:pt x="499176" y="481759"/>
                                          <a:pt x="498150" y="492411"/>
                                          <a:pt x="492034" y="493130"/>
                                        </a:cubicBezTo>
                                        <a:cubicBezTo>
                                          <a:pt x="471802" y="495510"/>
                                          <a:pt x="451394" y="490227"/>
                                          <a:pt x="431074" y="488775"/>
                                        </a:cubicBezTo>
                                        <a:cubicBezTo>
                                          <a:pt x="407897" y="471393"/>
                                          <a:pt x="410878" y="481682"/>
                                          <a:pt x="418011" y="449587"/>
                                        </a:cubicBezTo>
                                        <a:cubicBezTo>
                                          <a:pt x="419007" y="445106"/>
                                          <a:pt x="418381" y="438801"/>
                                          <a:pt x="422366" y="436524"/>
                                        </a:cubicBezTo>
                                        <a:cubicBezTo>
                                          <a:pt x="430031" y="432144"/>
                                          <a:pt x="439805" y="433749"/>
                                          <a:pt x="448491" y="432170"/>
                                        </a:cubicBezTo>
                                        <a:cubicBezTo>
                                          <a:pt x="492070" y="424246"/>
                                          <a:pt x="447068" y="430392"/>
                                          <a:pt x="509451" y="423461"/>
                                        </a:cubicBezTo>
                                        <a:cubicBezTo>
                                          <a:pt x="513805" y="417655"/>
                                          <a:pt x="520520" y="413022"/>
                                          <a:pt x="522514" y="406044"/>
                                        </a:cubicBezTo>
                                        <a:cubicBezTo>
                                          <a:pt x="526034" y="393723"/>
                                          <a:pt x="505753" y="383676"/>
                                          <a:pt x="500743" y="379918"/>
                                        </a:cubicBezTo>
                                        <a:cubicBezTo>
                                          <a:pt x="497840" y="372661"/>
                                          <a:pt x="492683" y="365936"/>
                                          <a:pt x="492034" y="358147"/>
                                        </a:cubicBezTo>
                                        <a:cubicBezTo>
                                          <a:pt x="491182" y="347919"/>
                                          <a:pt x="496927" y="337916"/>
                                          <a:pt x="496388" y="327667"/>
                                        </a:cubicBezTo>
                                        <a:cubicBezTo>
                                          <a:pt x="496182" y="323751"/>
                                          <a:pt x="492059" y="271086"/>
                                          <a:pt x="478971" y="257998"/>
                                        </a:cubicBezTo>
                                        <a:cubicBezTo>
                                          <a:pt x="473592" y="252619"/>
                                          <a:pt x="456296" y="247537"/>
                                          <a:pt x="448491" y="244935"/>
                                        </a:cubicBezTo>
                                        <a:cubicBezTo>
                                          <a:pt x="428877" y="215515"/>
                                          <a:pt x="449041" y="238373"/>
                                          <a:pt x="387531" y="227518"/>
                                        </a:cubicBezTo>
                                        <a:cubicBezTo>
                                          <a:pt x="379834" y="226160"/>
                                          <a:pt x="373017" y="221713"/>
                                          <a:pt x="365760" y="218810"/>
                                        </a:cubicBezTo>
                                        <a:cubicBezTo>
                                          <a:pt x="362857" y="213004"/>
                                          <a:pt x="361206" y="206379"/>
                                          <a:pt x="357051" y="201393"/>
                                        </a:cubicBezTo>
                                        <a:cubicBezTo>
                                          <a:pt x="348081" y="190629"/>
                                          <a:pt x="334624" y="190811"/>
                                          <a:pt x="322217" y="188330"/>
                                        </a:cubicBezTo>
                                        <a:lnTo>
                                          <a:pt x="283028" y="192684"/>
                                        </a:lnTo>
                                        <a:cubicBezTo>
                                          <a:pt x="253858" y="213103"/>
                                          <a:pt x="308699" y="236826"/>
                                          <a:pt x="256903" y="205747"/>
                                        </a:cubicBezTo>
                                        <a:cubicBezTo>
                                          <a:pt x="253608" y="195864"/>
                                          <a:pt x="253271" y="185944"/>
                                          <a:pt x="239486" y="183975"/>
                                        </a:cubicBezTo>
                                        <a:cubicBezTo>
                                          <a:pt x="233561" y="183129"/>
                                          <a:pt x="227874" y="186878"/>
                                          <a:pt x="222068" y="188330"/>
                                        </a:cubicBezTo>
                                        <a:cubicBezTo>
                                          <a:pt x="220617" y="192684"/>
                                          <a:pt x="217714" y="196803"/>
                                          <a:pt x="217714" y="201393"/>
                                        </a:cubicBezTo>
                                        <a:cubicBezTo>
                                          <a:pt x="217714" y="207377"/>
                                          <a:pt x="225147" y="213679"/>
                                          <a:pt x="222068" y="218810"/>
                                        </a:cubicBezTo>
                                        <a:cubicBezTo>
                                          <a:pt x="218989" y="223941"/>
                                          <a:pt x="210457" y="221713"/>
                                          <a:pt x="204651" y="223164"/>
                                        </a:cubicBezTo>
                                        <a:cubicBezTo>
                                          <a:pt x="200297" y="221713"/>
                                          <a:pt x="195172" y="221677"/>
                                          <a:pt x="191588" y="218810"/>
                                        </a:cubicBezTo>
                                        <a:cubicBezTo>
                                          <a:pt x="187502" y="215541"/>
                                          <a:pt x="188067" y="206439"/>
                                          <a:pt x="182880" y="205747"/>
                                        </a:cubicBezTo>
                                        <a:cubicBezTo>
                                          <a:pt x="164122" y="203246"/>
                                          <a:pt x="145143" y="208650"/>
                                          <a:pt x="126274" y="210101"/>
                                        </a:cubicBezTo>
                                        <a:cubicBezTo>
                                          <a:pt x="113211" y="208650"/>
                                          <a:pt x="99723" y="209358"/>
                                          <a:pt x="87086" y="205747"/>
                                        </a:cubicBezTo>
                                        <a:cubicBezTo>
                                          <a:pt x="78948" y="203422"/>
                                          <a:pt x="73048" y="196121"/>
                                          <a:pt x="65314" y="192684"/>
                                        </a:cubicBezTo>
                                        <a:cubicBezTo>
                                          <a:pt x="59845" y="190254"/>
                                          <a:pt x="53703" y="189781"/>
                                          <a:pt x="47897" y="188330"/>
                                        </a:cubicBezTo>
                                        <a:cubicBezTo>
                                          <a:pt x="37135" y="156046"/>
                                          <a:pt x="43293" y="170415"/>
                                          <a:pt x="30480" y="144787"/>
                                        </a:cubicBezTo>
                                        <a:cubicBezTo>
                                          <a:pt x="-1999" y="155612"/>
                                          <a:pt x="23541" y="151869"/>
                                          <a:pt x="8708" y="92535"/>
                                        </a:cubicBezTo>
                                        <a:cubicBezTo>
                                          <a:pt x="7439" y="87458"/>
                                          <a:pt x="2903" y="83827"/>
                                          <a:pt x="0" y="79473"/>
                                        </a:cubicBezTo>
                                        <a:cubicBezTo>
                                          <a:pt x="1451" y="67861"/>
                                          <a:pt x="2430" y="56181"/>
                                          <a:pt x="4354" y="44638"/>
                                        </a:cubicBezTo>
                                        <a:cubicBezTo>
                                          <a:pt x="5338" y="38735"/>
                                          <a:pt x="5388" y="32200"/>
                                          <a:pt x="8708" y="27221"/>
                                        </a:cubicBezTo>
                                        <a:cubicBezTo>
                                          <a:pt x="11611" y="22867"/>
                                          <a:pt x="16806" y="20168"/>
                                          <a:pt x="21771" y="18513"/>
                                        </a:cubicBezTo>
                                        <a:cubicBezTo>
                                          <a:pt x="30147" y="15721"/>
                                          <a:pt x="39366" y="16433"/>
                                          <a:pt x="47897" y="14158"/>
                                        </a:cubicBezTo>
                                        <a:cubicBezTo>
                                          <a:pt x="61202" y="10610"/>
                                          <a:pt x="87086" y="1095"/>
                                          <a:pt x="87086" y="1095"/>
                                        </a:cubicBezTo>
                                        <a:cubicBezTo>
                                          <a:pt x="85634" y="8352"/>
                                          <a:pt x="85330" y="15937"/>
                                          <a:pt x="82731" y="22867"/>
                                        </a:cubicBezTo>
                                        <a:cubicBezTo>
                                          <a:pt x="72821" y="49293"/>
                                          <a:pt x="54300" y="27305"/>
                                          <a:pt x="78377" y="79473"/>
                                        </a:cubicBezTo>
                                        <a:cubicBezTo>
                                          <a:pt x="81923" y="87157"/>
                                          <a:pt x="92971" y="88050"/>
                                          <a:pt x="100148" y="92535"/>
                                        </a:cubicBezTo>
                                        <a:cubicBezTo>
                                          <a:pt x="104586" y="95309"/>
                                          <a:pt x="108857" y="98341"/>
                                          <a:pt x="113211" y="101244"/>
                                        </a:cubicBezTo>
                                        <a:cubicBezTo>
                                          <a:pt x="114663" y="105598"/>
                                          <a:pt x="122156" y="114307"/>
                                          <a:pt x="117566" y="114307"/>
                                        </a:cubicBezTo>
                                        <a:cubicBezTo>
                                          <a:pt x="112333" y="114307"/>
                                          <a:pt x="110695" y="106144"/>
                                          <a:pt x="108857" y="101244"/>
                                        </a:cubicBezTo>
                                        <a:cubicBezTo>
                                          <a:pt x="106258" y="94315"/>
                                          <a:pt x="109241" y="85158"/>
                                          <a:pt x="104503" y="79473"/>
                                        </a:cubicBezTo>
                                        <a:cubicBezTo>
                                          <a:pt x="100672" y="74876"/>
                                          <a:pt x="92892" y="76570"/>
                                          <a:pt x="87086" y="75118"/>
                                        </a:cubicBezTo>
                                        <a:cubicBezTo>
                                          <a:pt x="85032" y="68956"/>
                                          <a:pt x="78377" y="50109"/>
                                          <a:pt x="78377" y="44638"/>
                                        </a:cubicBezTo>
                                        <a:cubicBezTo>
                                          <a:pt x="78377" y="38654"/>
                                          <a:pt x="80055" y="32574"/>
                                          <a:pt x="82731" y="27221"/>
                                        </a:cubicBezTo>
                                        <a:cubicBezTo>
                                          <a:pt x="87412" y="17859"/>
                                          <a:pt x="100148" y="1095"/>
                                          <a:pt x="100148" y="1095"/>
                                        </a:cubicBezTo>
                                        <a:cubicBezTo>
                                          <a:pt x="120468" y="2547"/>
                                          <a:pt x="143352" y="-4538"/>
                                          <a:pt x="161108" y="5450"/>
                                        </a:cubicBezTo>
                                        <a:cubicBezTo>
                                          <a:pt x="171540" y="11318"/>
                                          <a:pt x="158206" y="37381"/>
                                          <a:pt x="169817" y="40284"/>
                                        </a:cubicBezTo>
                                        <a:lnTo>
                                          <a:pt x="187234" y="44638"/>
                                        </a:lnTo>
                                        <a:cubicBezTo>
                                          <a:pt x="191588" y="48992"/>
                                          <a:pt x="196881" y="52577"/>
                                          <a:pt x="200297" y="57701"/>
                                        </a:cubicBezTo>
                                        <a:cubicBezTo>
                                          <a:pt x="202843" y="61520"/>
                                          <a:pt x="200546" y="68711"/>
                                          <a:pt x="204651" y="70764"/>
                                        </a:cubicBezTo>
                                        <a:cubicBezTo>
                                          <a:pt x="208756" y="72817"/>
                                          <a:pt x="213360" y="67861"/>
                                          <a:pt x="217714" y="66410"/>
                                        </a:cubicBezTo>
                                        <a:cubicBezTo>
                                          <a:pt x="220617" y="62056"/>
                                          <a:pt x="222722" y="57048"/>
                                          <a:pt x="226423" y="53347"/>
                                        </a:cubicBezTo>
                                        <a:cubicBezTo>
                                          <a:pt x="230124" y="49646"/>
                                          <a:pt x="232955" y="23593"/>
                                          <a:pt x="239486" y="1851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7" name="Freeform: Shape 66">
                                  <a:extLst>
                                    <a:ext uri="{FF2B5EF4-FFF2-40B4-BE49-F238E27FC236}">
                                      <a16:creationId xmlns:a16="http://schemas.microsoft.com/office/drawing/2014/main" id="{48388319-07BB-42A3-8D0F-43B6DFD0EBDB}"/>
                                    </a:ext>
                                  </a:extLst>
                                </p:cNvPr>
                                <p:cNvSpPr/>
                                <p:nvPr/>
                              </p:nvSpPr>
                              <p:spPr>
                                <a:xfrm>
                                  <a:off x="372835" y="274320"/>
                                  <a:ext cx="84446" cy="60960"/>
                                </a:xfrm>
                                <a:custGeom>
                                  <a:avLst/>
                                  <a:gdLst>
                                    <a:gd name="connsiteX0" fmla="*/ 17681 w 84446"/>
                                    <a:gd name="connsiteY0" fmla="*/ 4354 h 60960"/>
                                    <a:gd name="connsiteX1" fmla="*/ 4618 w 84446"/>
                                    <a:gd name="connsiteY1" fmla="*/ 26126 h 60960"/>
                                    <a:gd name="connsiteX2" fmla="*/ 263 w 84446"/>
                                    <a:gd name="connsiteY2" fmla="*/ 39189 h 60960"/>
                                    <a:gd name="connsiteX3" fmla="*/ 13326 w 84446"/>
                                    <a:gd name="connsiteY3" fmla="*/ 56606 h 60960"/>
                                    <a:gd name="connsiteX4" fmla="*/ 26389 w 84446"/>
                                    <a:gd name="connsiteY4" fmla="*/ 60960 h 60960"/>
                                    <a:gd name="connsiteX5" fmla="*/ 61223 w 84446"/>
                                    <a:gd name="connsiteY5" fmla="*/ 43543 h 60960"/>
                                    <a:gd name="connsiteX6" fmla="*/ 78641 w 84446"/>
                                    <a:gd name="connsiteY6" fmla="*/ 26126 h 60960"/>
                                    <a:gd name="connsiteX7" fmla="*/ 82995 w 84446"/>
                                    <a:gd name="connsiteY7" fmla="*/ 8709 h 60960"/>
                                    <a:gd name="connsiteX8" fmla="*/ 48161 w 84446"/>
                                    <a:gd name="connsiteY8" fmla="*/ 0 h 60960"/>
                                    <a:gd name="connsiteX9" fmla="*/ 17681 w 84446"/>
                                    <a:gd name="connsiteY9" fmla="*/ 4354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46" h="60960">
                                      <a:moveTo>
                                        <a:pt x="17681" y="4354"/>
                                      </a:moveTo>
                                      <a:cubicBezTo>
                                        <a:pt x="10424" y="8708"/>
                                        <a:pt x="8403" y="18556"/>
                                        <a:pt x="4618" y="26126"/>
                                      </a:cubicBezTo>
                                      <a:cubicBezTo>
                                        <a:pt x="2565" y="30231"/>
                                        <a:pt x="-998" y="34776"/>
                                        <a:pt x="263" y="39189"/>
                                      </a:cubicBezTo>
                                      <a:cubicBezTo>
                                        <a:pt x="2257" y="46167"/>
                                        <a:pt x="7751" y="51960"/>
                                        <a:pt x="13326" y="56606"/>
                                      </a:cubicBezTo>
                                      <a:cubicBezTo>
                                        <a:pt x="16852" y="59544"/>
                                        <a:pt x="22035" y="59509"/>
                                        <a:pt x="26389" y="60960"/>
                                      </a:cubicBezTo>
                                      <a:cubicBezTo>
                                        <a:pt x="38000" y="55154"/>
                                        <a:pt x="50976" y="51513"/>
                                        <a:pt x="61223" y="43543"/>
                                      </a:cubicBezTo>
                                      <a:cubicBezTo>
                                        <a:pt x="96056" y="16451"/>
                                        <a:pt x="32198" y="41606"/>
                                        <a:pt x="78641" y="26126"/>
                                      </a:cubicBezTo>
                                      <a:cubicBezTo>
                                        <a:pt x="80092" y="20320"/>
                                        <a:pt x="87539" y="12604"/>
                                        <a:pt x="82995" y="8709"/>
                                      </a:cubicBezTo>
                                      <a:cubicBezTo>
                                        <a:pt x="73908" y="920"/>
                                        <a:pt x="48161" y="0"/>
                                        <a:pt x="48161" y="0"/>
                                      </a:cubicBezTo>
                                      <a:cubicBezTo>
                                        <a:pt x="10106" y="4757"/>
                                        <a:pt x="24938" y="0"/>
                                        <a:pt x="17681" y="435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C1244D53-F69A-47FE-9F8D-074DD77D8B2A}"/>
                                  </a:ext>
                                </a:extLst>
                              </p:cNvPr>
                              <p:cNvSpPr/>
                              <p:nvPr/>
                            </p:nvSpPr>
                            <p:spPr>
                              <a:xfrm>
                                <a:off x="1725930" y="984068"/>
                                <a:ext cx="54191" cy="66642"/>
                              </a:xfrm>
                              <a:custGeom>
                                <a:avLst/>
                                <a:gdLst>
                                  <a:gd name="connsiteX0" fmla="*/ 47898 w 54191"/>
                                  <a:gd name="connsiteY0" fmla="*/ 1328 h 66642"/>
                                  <a:gd name="connsiteX1" fmla="*/ 4355 w 54191"/>
                                  <a:gd name="connsiteY1" fmla="*/ 14391 h 66642"/>
                                  <a:gd name="connsiteX2" fmla="*/ 0 w 54191"/>
                                  <a:gd name="connsiteY2" fmla="*/ 27454 h 66642"/>
                                  <a:gd name="connsiteX3" fmla="*/ 8709 w 54191"/>
                                  <a:gd name="connsiteY3" fmla="*/ 53580 h 66642"/>
                                  <a:gd name="connsiteX4" fmla="*/ 13063 w 54191"/>
                                  <a:gd name="connsiteY4" fmla="*/ 66642 h 66642"/>
                                  <a:gd name="connsiteX5" fmla="*/ 34835 w 54191"/>
                                  <a:gd name="connsiteY5" fmla="*/ 62288 h 66642"/>
                                  <a:gd name="connsiteX6" fmla="*/ 43543 w 54191"/>
                                  <a:gd name="connsiteY6" fmla="*/ 44871 h 66642"/>
                                  <a:gd name="connsiteX7" fmla="*/ 47898 w 54191"/>
                                  <a:gd name="connsiteY7" fmla="*/ 1328 h 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 h="66642">
                                    <a:moveTo>
                                      <a:pt x="47898" y="1328"/>
                                    </a:moveTo>
                                    <a:cubicBezTo>
                                      <a:pt x="41367" y="-3752"/>
                                      <a:pt x="13402" y="6852"/>
                                      <a:pt x="4355" y="14391"/>
                                    </a:cubicBezTo>
                                    <a:cubicBezTo>
                                      <a:pt x="829" y="17329"/>
                                      <a:pt x="1452" y="23100"/>
                                      <a:pt x="0" y="27454"/>
                                    </a:cubicBezTo>
                                    <a:lnTo>
                                      <a:pt x="8709" y="53580"/>
                                    </a:lnTo>
                                    <a:lnTo>
                                      <a:pt x="13063" y="66642"/>
                                    </a:lnTo>
                                    <a:cubicBezTo>
                                      <a:pt x="20320" y="65191"/>
                                      <a:pt x="28812" y="66590"/>
                                      <a:pt x="34835" y="62288"/>
                                    </a:cubicBezTo>
                                    <a:cubicBezTo>
                                      <a:pt x="40117" y="58515"/>
                                      <a:pt x="40391" y="50545"/>
                                      <a:pt x="43543" y="44871"/>
                                    </a:cubicBezTo>
                                    <a:cubicBezTo>
                                      <a:pt x="59593" y="15980"/>
                                      <a:pt x="54429" y="6408"/>
                                      <a:pt x="47898" y="132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3DCBDB3-A3FC-4B22-9945-894538A061EC}"/>
                                  </a:ext>
                                </a:extLst>
                              </p:cNvPr>
                              <p:cNvSpPr/>
                              <p:nvPr/>
                            </p:nvSpPr>
                            <p:spPr>
                              <a:xfrm>
                                <a:off x="1863635" y="918754"/>
                                <a:ext cx="31144" cy="30508"/>
                              </a:xfrm>
                              <a:custGeom>
                                <a:avLst/>
                                <a:gdLst>
                                  <a:gd name="connsiteX0" fmla="*/ 17708 w 31144"/>
                                  <a:gd name="connsiteY0" fmla="*/ 28 h 30508"/>
                                  <a:gd name="connsiteX1" fmla="*/ 291 w 31144"/>
                                  <a:gd name="connsiteY1" fmla="*/ 21799 h 30508"/>
                                  <a:gd name="connsiteX2" fmla="*/ 26416 w 31144"/>
                                  <a:gd name="connsiteY2" fmla="*/ 30508 h 30508"/>
                                  <a:gd name="connsiteX3" fmla="*/ 30771 w 31144"/>
                                  <a:gd name="connsiteY3" fmla="*/ 17445 h 30508"/>
                                  <a:gd name="connsiteX4" fmla="*/ 17708 w 31144"/>
                                  <a:gd name="connsiteY4" fmla="*/ 28 h 30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4" h="30508">
                                    <a:moveTo>
                                      <a:pt x="17708" y="28"/>
                                    </a:moveTo>
                                    <a:cubicBezTo>
                                      <a:pt x="12628" y="754"/>
                                      <a:pt x="-2262" y="12863"/>
                                      <a:pt x="291" y="21799"/>
                                    </a:cubicBezTo>
                                    <a:cubicBezTo>
                                      <a:pt x="2813" y="30625"/>
                                      <a:pt x="26416" y="30508"/>
                                      <a:pt x="26416" y="30508"/>
                                    </a:cubicBezTo>
                                    <a:cubicBezTo>
                                      <a:pt x="27868" y="26154"/>
                                      <a:pt x="32476" y="21707"/>
                                      <a:pt x="30771" y="17445"/>
                                    </a:cubicBezTo>
                                    <a:cubicBezTo>
                                      <a:pt x="28828" y="12586"/>
                                      <a:pt x="22788" y="-698"/>
                                      <a:pt x="17708" y="2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884D3A1-8A31-4D87-A361-31246BCC8AF2}"/>
                                  </a:ext>
                                </a:extLst>
                              </p:cNvPr>
                              <p:cNvSpPr/>
                              <p:nvPr/>
                            </p:nvSpPr>
                            <p:spPr>
                              <a:xfrm>
                                <a:off x="1889760" y="1158240"/>
                                <a:ext cx="18887" cy="75250"/>
                              </a:xfrm>
                              <a:custGeom>
                                <a:avLst/>
                                <a:gdLst>
                                  <a:gd name="connsiteX0" fmla="*/ 17417 w 18887"/>
                                  <a:gd name="connsiteY0" fmla="*/ 1228 h 75250"/>
                                  <a:gd name="connsiteX1" fmla="*/ 8709 w 18887"/>
                                  <a:gd name="connsiteY1" fmla="*/ 22999 h 75250"/>
                                  <a:gd name="connsiteX2" fmla="*/ 0 w 18887"/>
                                  <a:gd name="connsiteY2" fmla="*/ 36062 h 75250"/>
                                  <a:gd name="connsiteX3" fmla="*/ 8709 w 18887"/>
                                  <a:gd name="connsiteY3" fmla="*/ 62188 h 75250"/>
                                  <a:gd name="connsiteX4" fmla="*/ 17417 w 18887"/>
                                  <a:gd name="connsiteY4" fmla="*/ 75250 h 75250"/>
                                  <a:gd name="connsiteX5" fmla="*/ 13063 w 18887"/>
                                  <a:gd name="connsiteY5" fmla="*/ 62188 h 75250"/>
                                  <a:gd name="connsiteX6" fmla="*/ 17417 w 18887"/>
                                  <a:gd name="connsiteY6" fmla="*/ 1228 h 7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7" h="75250">
                                    <a:moveTo>
                                      <a:pt x="17417" y="1228"/>
                                    </a:moveTo>
                                    <a:cubicBezTo>
                                      <a:pt x="16691" y="-5303"/>
                                      <a:pt x="12204" y="16008"/>
                                      <a:pt x="8709" y="22999"/>
                                    </a:cubicBezTo>
                                    <a:cubicBezTo>
                                      <a:pt x="6369" y="27680"/>
                                      <a:pt x="0" y="30829"/>
                                      <a:pt x="0" y="36062"/>
                                    </a:cubicBezTo>
                                    <a:cubicBezTo>
                                      <a:pt x="0" y="45242"/>
                                      <a:pt x="4981" y="53799"/>
                                      <a:pt x="8709" y="62188"/>
                                    </a:cubicBezTo>
                                    <a:cubicBezTo>
                                      <a:pt x="10834" y="66970"/>
                                      <a:pt x="12184" y="75250"/>
                                      <a:pt x="17417" y="75250"/>
                                    </a:cubicBezTo>
                                    <a:cubicBezTo>
                                      <a:pt x="22007" y="75250"/>
                                      <a:pt x="14514" y="66542"/>
                                      <a:pt x="13063" y="62188"/>
                                    </a:cubicBezTo>
                                    <a:cubicBezTo>
                                      <a:pt x="19409" y="30453"/>
                                      <a:pt x="18143" y="7759"/>
                                      <a:pt x="17417" y="122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CCBD7C1-BC0A-414C-9175-CFA751551F65}"/>
                                  </a:ext>
                                </a:extLst>
                              </p:cNvPr>
                              <p:cNvSpPr/>
                              <p:nvPr/>
                            </p:nvSpPr>
                            <p:spPr>
                              <a:xfrm>
                                <a:off x="1968137" y="1624148"/>
                                <a:ext cx="55420" cy="22899"/>
                              </a:xfrm>
                              <a:custGeom>
                                <a:avLst/>
                                <a:gdLst>
                                  <a:gd name="connsiteX0" fmla="*/ 3169 w 55420"/>
                                  <a:gd name="connsiteY0" fmla="*/ 4563 h 22899"/>
                                  <a:gd name="connsiteX1" fmla="*/ 51066 w 55420"/>
                                  <a:gd name="connsiteY1" fmla="*/ 4563 h 22899"/>
                                  <a:gd name="connsiteX2" fmla="*/ 55420 w 55420"/>
                                  <a:gd name="connsiteY2" fmla="*/ 17626 h 22899"/>
                                  <a:gd name="connsiteX3" fmla="*/ 7523 w 55420"/>
                                  <a:gd name="connsiteY3" fmla="*/ 17626 h 22899"/>
                                  <a:gd name="connsiteX4" fmla="*/ 3169 w 55420"/>
                                  <a:gd name="connsiteY4" fmla="*/ 4563 h 2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0" h="22899">
                                    <a:moveTo>
                                      <a:pt x="3169" y="4563"/>
                                    </a:moveTo>
                                    <a:cubicBezTo>
                                      <a:pt x="10426" y="2386"/>
                                      <a:pt x="35179" y="-4515"/>
                                      <a:pt x="51066" y="4563"/>
                                    </a:cubicBezTo>
                                    <a:cubicBezTo>
                                      <a:pt x="55051" y="6840"/>
                                      <a:pt x="53969" y="13272"/>
                                      <a:pt x="55420" y="17626"/>
                                    </a:cubicBezTo>
                                    <a:cubicBezTo>
                                      <a:pt x="37264" y="22166"/>
                                      <a:pt x="28119" y="26780"/>
                                      <a:pt x="7523" y="17626"/>
                                    </a:cubicBezTo>
                                    <a:cubicBezTo>
                                      <a:pt x="2741" y="15500"/>
                                      <a:pt x="-4088" y="6740"/>
                                      <a:pt x="3169" y="456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C90007C-612E-4E9B-82E1-7DDEED3B7C10}"/>
                                  </a:ext>
                                </a:extLst>
                              </p:cNvPr>
                              <p:cNvSpPr/>
                              <p:nvPr/>
                            </p:nvSpPr>
                            <p:spPr>
                              <a:xfrm>
                                <a:off x="1959429" y="1284514"/>
                                <a:ext cx="14124" cy="57930"/>
                              </a:xfrm>
                              <a:custGeom>
                                <a:avLst/>
                                <a:gdLst>
                                  <a:gd name="connsiteX0" fmla="*/ 5415 w 14124"/>
                                  <a:gd name="connsiteY0" fmla="*/ 373 h 57930"/>
                                  <a:gd name="connsiteX1" fmla="*/ 5415 w 14124"/>
                                  <a:gd name="connsiteY1" fmla="*/ 56979 h 57930"/>
                                  <a:gd name="connsiteX2" fmla="*/ 14124 w 14124"/>
                                  <a:gd name="connsiteY2" fmla="*/ 35207 h 57930"/>
                                  <a:gd name="connsiteX3" fmla="*/ 5415 w 14124"/>
                                  <a:gd name="connsiteY3" fmla="*/ 373 h 57930"/>
                                </a:gdLst>
                                <a:ahLst/>
                                <a:cxnLst>
                                  <a:cxn ang="0">
                                    <a:pos x="connsiteX0" y="connsiteY0"/>
                                  </a:cxn>
                                  <a:cxn ang="0">
                                    <a:pos x="connsiteX1" y="connsiteY1"/>
                                  </a:cxn>
                                  <a:cxn ang="0">
                                    <a:pos x="connsiteX2" y="connsiteY2"/>
                                  </a:cxn>
                                  <a:cxn ang="0">
                                    <a:pos x="connsiteX3" y="connsiteY3"/>
                                  </a:cxn>
                                </a:cxnLst>
                                <a:rect l="l" t="t" r="r" b="b"/>
                                <a:pathLst>
                                  <a:path w="14124" h="57930">
                                    <a:moveTo>
                                      <a:pt x="5415" y="373"/>
                                    </a:moveTo>
                                    <a:cubicBezTo>
                                      <a:pt x="3963" y="4002"/>
                                      <a:pt x="-6008" y="45556"/>
                                      <a:pt x="5415" y="56979"/>
                                    </a:cubicBezTo>
                                    <a:cubicBezTo>
                                      <a:pt x="10942" y="62506"/>
                                      <a:pt x="11221" y="42464"/>
                                      <a:pt x="14124" y="35207"/>
                                    </a:cubicBezTo>
                                    <a:cubicBezTo>
                                      <a:pt x="-5615" y="20402"/>
                                      <a:pt x="6867" y="-3256"/>
                                      <a:pt x="5415" y="37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88817DA-D5AD-47F6-A87B-A9CF9F7E60CE}"/>
                                  </a:ext>
                                </a:extLst>
                              </p:cNvPr>
                              <p:cNvSpPr/>
                              <p:nvPr/>
                            </p:nvSpPr>
                            <p:spPr>
                              <a:xfrm>
                                <a:off x="1978479" y="1355815"/>
                                <a:ext cx="55997" cy="74260"/>
                              </a:xfrm>
                              <a:custGeom>
                                <a:avLst/>
                                <a:gdLst>
                                  <a:gd name="connsiteX0" fmla="*/ 8709 w 55997"/>
                                  <a:gd name="connsiteY0" fmla="*/ 115 h 74260"/>
                                  <a:gd name="connsiteX1" fmla="*/ 4355 w 55997"/>
                                  <a:gd name="connsiteY1" fmla="*/ 21887 h 74260"/>
                                  <a:gd name="connsiteX2" fmla="*/ 13063 w 55997"/>
                                  <a:gd name="connsiteY2" fmla="*/ 34950 h 74260"/>
                                  <a:gd name="connsiteX3" fmla="*/ 0 w 55997"/>
                                  <a:gd name="connsiteY3" fmla="*/ 61075 h 74260"/>
                                  <a:gd name="connsiteX4" fmla="*/ 39189 w 55997"/>
                                  <a:gd name="connsiteY4" fmla="*/ 74138 h 74260"/>
                                  <a:gd name="connsiteX5" fmla="*/ 52252 w 55997"/>
                                  <a:gd name="connsiteY5" fmla="*/ 61075 h 74260"/>
                                  <a:gd name="connsiteX6" fmla="*/ 43543 w 55997"/>
                                  <a:gd name="connsiteY6" fmla="*/ 48013 h 74260"/>
                                  <a:gd name="connsiteX7" fmla="*/ 43543 w 55997"/>
                                  <a:gd name="connsiteY7" fmla="*/ 8824 h 74260"/>
                                  <a:gd name="connsiteX8" fmla="*/ 30480 w 55997"/>
                                  <a:gd name="connsiteY8" fmla="*/ 115 h 74260"/>
                                  <a:gd name="connsiteX9" fmla="*/ 34835 w 55997"/>
                                  <a:gd name="connsiteY9" fmla="*/ 43658 h 74260"/>
                                  <a:gd name="connsiteX10" fmla="*/ 26126 w 55997"/>
                                  <a:gd name="connsiteY10" fmla="*/ 30595 h 74260"/>
                                  <a:gd name="connsiteX11" fmla="*/ 21772 w 55997"/>
                                  <a:gd name="connsiteY11" fmla="*/ 17533 h 74260"/>
                                  <a:gd name="connsiteX12" fmla="*/ 4355 w 55997"/>
                                  <a:gd name="connsiteY12" fmla="*/ 13178 h 74260"/>
                                  <a:gd name="connsiteX13" fmla="*/ 8709 w 55997"/>
                                  <a:gd name="connsiteY13" fmla="*/ 115 h 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97" h="74260">
                                    <a:moveTo>
                                      <a:pt x="8709" y="115"/>
                                    </a:moveTo>
                                    <a:cubicBezTo>
                                      <a:pt x="8709" y="1566"/>
                                      <a:pt x="3437" y="14543"/>
                                      <a:pt x="4355" y="21887"/>
                                    </a:cubicBezTo>
                                    <a:cubicBezTo>
                                      <a:pt x="5004" y="27080"/>
                                      <a:pt x="12203" y="29788"/>
                                      <a:pt x="13063" y="34950"/>
                                    </a:cubicBezTo>
                                    <a:cubicBezTo>
                                      <a:pt x="14265" y="42163"/>
                                      <a:pt x="3034" y="56525"/>
                                      <a:pt x="0" y="61075"/>
                                    </a:cubicBezTo>
                                    <a:cubicBezTo>
                                      <a:pt x="1818" y="61802"/>
                                      <a:pt x="33720" y="75701"/>
                                      <a:pt x="39189" y="74138"/>
                                    </a:cubicBezTo>
                                    <a:cubicBezTo>
                                      <a:pt x="45110" y="72446"/>
                                      <a:pt x="47898" y="65429"/>
                                      <a:pt x="52252" y="61075"/>
                                    </a:cubicBezTo>
                                    <a:cubicBezTo>
                                      <a:pt x="49349" y="56721"/>
                                      <a:pt x="44403" y="53175"/>
                                      <a:pt x="43543" y="48013"/>
                                    </a:cubicBezTo>
                                    <a:cubicBezTo>
                                      <a:pt x="37264" y="10349"/>
                                      <a:pt x="74474" y="70687"/>
                                      <a:pt x="43543" y="8824"/>
                                    </a:cubicBezTo>
                                    <a:cubicBezTo>
                                      <a:pt x="41203" y="4143"/>
                                      <a:pt x="34834" y="3018"/>
                                      <a:pt x="30480" y="115"/>
                                    </a:cubicBezTo>
                                    <a:cubicBezTo>
                                      <a:pt x="41081" y="31918"/>
                                      <a:pt x="41415" y="17335"/>
                                      <a:pt x="34835" y="43658"/>
                                    </a:cubicBezTo>
                                    <a:cubicBezTo>
                                      <a:pt x="31932" y="39304"/>
                                      <a:pt x="28466" y="35276"/>
                                      <a:pt x="26126" y="30595"/>
                                    </a:cubicBezTo>
                                    <a:cubicBezTo>
                                      <a:pt x="24073" y="26490"/>
                                      <a:pt x="25356" y="20400"/>
                                      <a:pt x="21772" y="17533"/>
                                    </a:cubicBezTo>
                                    <a:cubicBezTo>
                                      <a:pt x="17099" y="13795"/>
                                      <a:pt x="9708" y="15854"/>
                                      <a:pt x="4355" y="13178"/>
                                    </a:cubicBezTo>
                                    <a:cubicBezTo>
                                      <a:pt x="683" y="11342"/>
                                      <a:pt x="8709" y="-1336"/>
                                      <a:pt x="8709" y="11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5" name="Freeform: Shape 54">
                            <a:extLst>
                              <a:ext uri="{FF2B5EF4-FFF2-40B4-BE49-F238E27FC236}">
                                <a16:creationId xmlns:a16="http://schemas.microsoft.com/office/drawing/2014/main" id="{392D1231-0060-45FA-9F98-7EDAC37C4199}"/>
                              </a:ext>
                            </a:extLst>
                          </p:cNvPr>
                          <p:cNvSpPr/>
                          <p:nvPr/>
                        </p:nvSpPr>
                        <p:spPr>
                          <a:xfrm>
                            <a:off x="0" y="226422"/>
                            <a:ext cx="475286" cy="617960"/>
                          </a:xfrm>
                          <a:custGeom>
                            <a:avLst/>
                            <a:gdLst>
                              <a:gd name="connsiteX0" fmla="*/ 475286 w 475286"/>
                              <a:gd name="connsiteY0" fmla="*/ 0 h 617960"/>
                              <a:gd name="connsiteX1" fmla="*/ 457869 w 475286"/>
                              <a:gd name="connsiteY1" fmla="*/ 39189 h 617960"/>
                              <a:gd name="connsiteX2" fmla="*/ 440452 w 475286"/>
                              <a:gd name="connsiteY2" fmla="*/ 65315 h 617960"/>
                              <a:gd name="connsiteX3" fmla="*/ 427389 w 475286"/>
                              <a:gd name="connsiteY3" fmla="*/ 113212 h 617960"/>
                              <a:gd name="connsiteX4" fmla="*/ 423035 w 475286"/>
                              <a:gd name="connsiteY4" fmla="*/ 126275 h 617960"/>
                              <a:gd name="connsiteX5" fmla="*/ 409972 w 475286"/>
                              <a:gd name="connsiteY5" fmla="*/ 134983 h 617960"/>
                              <a:gd name="connsiteX6" fmla="*/ 383846 w 475286"/>
                              <a:gd name="connsiteY6" fmla="*/ 130629 h 617960"/>
                              <a:gd name="connsiteX7" fmla="*/ 388200 w 475286"/>
                              <a:gd name="connsiteY7" fmla="*/ 117566 h 617960"/>
                              <a:gd name="connsiteX8" fmla="*/ 401263 w 475286"/>
                              <a:gd name="connsiteY8" fmla="*/ 113212 h 617960"/>
                              <a:gd name="connsiteX9" fmla="*/ 396909 w 475286"/>
                              <a:gd name="connsiteY9" fmla="*/ 91440 h 617960"/>
                              <a:gd name="connsiteX10" fmla="*/ 357720 w 475286"/>
                              <a:gd name="connsiteY10" fmla="*/ 78378 h 617960"/>
                              <a:gd name="connsiteX11" fmla="*/ 322886 w 475286"/>
                              <a:gd name="connsiteY11" fmla="*/ 87086 h 617960"/>
                              <a:gd name="connsiteX12" fmla="*/ 314177 w 475286"/>
                              <a:gd name="connsiteY12" fmla="*/ 100149 h 617960"/>
                              <a:gd name="connsiteX13" fmla="*/ 301115 w 475286"/>
                              <a:gd name="connsiteY13" fmla="*/ 104503 h 617960"/>
                              <a:gd name="connsiteX14" fmla="*/ 283697 w 475286"/>
                              <a:gd name="connsiteY14" fmla="*/ 134983 h 617960"/>
                              <a:gd name="connsiteX15" fmla="*/ 296760 w 475286"/>
                              <a:gd name="connsiteY15" fmla="*/ 182880 h 617960"/>
                              <a:gd name="connsiteX16" fmla="*/ 309823 w 475286"/>
                              <a:gd name="connsiteY16" fmla="*/ 187235 h 617960"/>
                              <a:gd name="connsiteX17" fmla="*/ 309823 w 475286"/>
                              <a:gd name="connsiteY17" fmla="*/ 222069 h 617960"/>
                              <a:gd name="connsiteX18" fmla="*/ 283697 w 475286"/>
                              <a:gd name="connsiteY18" fmla="*/ 239486 h 617960"/>
                              <a:gd name="connsiteX19" fmla="*/ 244509 w 475286"/>
                              <a:gd name="connsiteY19" fmla="*/ 235132 h 617960"/>
                              <a:gd name="connsiteX20" fmla="*/ 248863 w 475286"/>
                              <a:gd name="connsiteY20" fmla="*/ 217715 h 617960"/>
                              <a:gd name="connsiteX21" fmla="*/ 231446 w 475286"/>
                              <a:gd name="connsiteY21" fmla="*/ 209006 h 617960"/>
                              <a:gd name="connsiteX22" fmla="*/ 200966 w 475286"/>
                              <a:gd name="connsiteY22" fmla="*/ 217715 h 617960"/>
                              <a:gd name="connsiteX23" fmla="*/ 166132 w 475286"/>
                              <a:gd name="connsiteY23" fmla="*/ 230778 h 617960"/>
                              <a:gd name="connsiteX24" fmla="*/ 140006 w 475286"/>
                              <a:gd name="connsiteY24" fmla="*/ 256903 h 617960"/>
                              <a:gd name="connsiteX25" fmla="*/ 109526 w 475286"/>
                              <a:gd name="connsiteY25" fmla="*/ 278675 h 617960"/>
                              <a:gd name="connsiteX26" fmla="*/ 100817 w 475286"/>
                              <a:gd name="connsiteY26" fmla="*/ 300446 h 617960"/>
                              <a:gd name="connsiteX27" fmla="*/ 96463 w 475286"/>
                              <a:gd name="connsiteY27" fmla="*/ 317863 h 617960"/>
                              <a:gd name="connsiteX28" fmla="*/ 83400 w 475286"/>
                              <a:gd name="connsiteY28" fmla="*/ 335280 h 617960"/>
                              <a:gd name="connsiteX29" fmla="*/ 79046 w 475286"/>
                              <a:gd name="connsiteY29" fmla="*/ 348343 h 617960"/>
                              <a:gd name="connsiteX30" fmla="*/ 70337 w 475286"/>
                              <a:gd name="connsiteY30" fmla="*/ 361406 h 617960"/>
                              <a:gd name="connsiteX31" fmla="*/ 83400 w 475286"/>
                              <a:gd name="connsiteY31" fmla="*/ 370115 h 617960"/>
                              <a:gd name="connsiteX32" fmla="*/ 92109 w 475286"/>
                              <a:gd name="connsiteY32" fmla="*/ 383178 h 617960"/>
                              <a:gd name="connsiteX33" fmla="*/ 83400 w 475286"/>
                              <a:gd name="connsiteY33" fmla="*/ 396240 h 617960"/>
                              <a:gd name="connsiteX34" fmla="*/ 52920 w 475286"/>
                              <a:gd name="connsiteY34" fmla="*/ 418012 h 617960"/>
                              <a:gd name="connsiteX35" fmla="*/ 39857 w 475286"/>
                              <a:gd name="connsiteY35" fmla="*/ 431075 h 617960"/>
                              <a:gd name="connsiteX36" fmla="*/ 35503 w 475286"/>
                              <a:gd name="connsiteY36" fmla="*/ 444138 h 617960"/>
                              <a:gd name="connsiteX37" fmla="*/ 61629 w 475286"/>
                              <a:gd name="connsiteY37" fmla="*/ 461555 h 617960"/>
                              <a:gd name="connsiteX38" fmla="*/ 65983 w 475286"/>
                              <a:gd name="connsiteY38" fmla="*/ 492035 h 617960"/>
                              <a:gd name="connsiteX39" fmla="*/ 61629 w 475286"/>
                              <a:gd name="connsiteY39" fmla="*/ 505098 h 617960"/>
                              <a:gd name="connsiteX40" fmla="*/ 74692 w 475286"/>
                              <a:gd name="connsiteY40" fmla="*/ 513806 h 617960"/>
                              <a:gd name="connsiteX41" fmla="*/ 79046 w 475286"/>
                              <a:gd name="connsiteY41" fmla="*/ 496389 h 617960"/>
                              <a:gd name="connsiteX42" fmla="*/ 87755 w 475286"/>
                              <a:gd name="connsiteY42" fmla="*/ 509452 h 617960"/>
                              <a:gd name="connsiteX43" fmla="*/ 74692 w 475286"/>
                              <a:gd name="connsiteY43" fmla="*/ 535578 h 617960"/>
                              <a:gd name="connsiteX44" fmla="*/ 44212 w 475286"/>
                              <a:gd name="connsiteY44" fmla="*/ 539932 h 617960"/>
                              <a:gd name="connsiteX45" fmla="*/ 35503 w 475286"/>
                              <a:gd name="connsiteY45" fmla="*/ 557349 h 617960"/>
                              <a:gd name="connsiteX46" fmla="*/ 669 w 475286"/>
                              <a:gd name="connsiteY46" fmla="*/ 570412 h 617960"/>
                              <a:gd name="connsiteX47" fmla="*/ 5023 w 475286"/>
                              <a:gd name="connsiteY47" fmla="*/ 613955 h 617960"/>
                              <a:gd name="connsiteX48" fmla="*/ 44212 w 475286"/>
                              <a:gd name="connsiteY48" fmla="*/ 600892 h 617960"/>
                              <a:gd name="connsiteX49" fmla="*/ 70337 w 475286"/>
                              <a:gd name="connsiteY49" fmla="*/ 596538 h 617960"/>
                              <a:gd name="connsiteX50" fmla="*/ 148715 w 475286"/>
                              <a:gd name="connsiteY50" fmla="*/ 587829 h 617960"/>
                              <a:gd name="connsiteX51" fmla="*/ 153069 w 475286"/>
                              <a:gd name="connsiteY51" fmla="*/ 557349 h 617960"/>
                              <a:gd name="connsiteX52" fmla="*/ 166132 w 475286"/>
                              <a:gd name="connsiteY52" fmla="*/ 561703 h 617960"/>
                              <a:gd name="connsiteX53" fmla="*/ 170486 w 475286"/>
                              <a:gd name="connsiteY53" fmla="*/ 548640 h 617960"/>
                              <a:gd name="connsiteX54" fmla="*/ 200966 w 475286"/>
                              <a:gd name="connsiteY54" fmla="*/ 544286 h 617960"/>
                              <a:gd name="connsiteX55" fmla="*/ 214029 w 475286"/>
                              <a:gd name="connsiteY55" fmla="*/ 535578 h 617960"/>
                              <a:gd name="connsiteX56" fmla="*/ 231446 w 475286"/>
                              <a:gd name="connsiteY56" fmla="*/ 531223 h 617960"/>
                              <a:gd name="connsiteX57" fmla="*/ 240155 w 475286"/>
                              <a:gd name="connsiteY57" fmla="*/ 518160 h 617960"/>
                              <a:gd name="connsiteX58" fmla="*/ 270635 w 475286"/>
                              <a:gd name="connsiteY58" fmla="*/ 500743 h 617960"/>
                              <a:gd name="connsiteX59" fmla="*/ 283697 w 475286"/>
                              <a:gd name="connsiteY59" fmla="*/ 505098 h 617960"/>
                              <a:gd name="connsiteX60" fmla="*/ 301115 w 475286"/>
                              <a:gd name="connsiteY60" fmla="*/ 509452 h 617960"/>
                              <a:gd name="connsiteX61" fmla="*/ 309823 w 475286"/>
                              <a:gd name="connsiteY61" fmla="*/ 522515 h 617960"/>
                              <a:gd name="connsiteX62" fmla="*/ 253217 w 475286"/>
                              <a:gd name="connsiteY62" fmla="*/ 544286 h 617960"/>
                              <a:gd name="connsiteX63" fmla="*/ 240155 w 475286"/>
                              <a:gd name="connsiteY63" fmla="*/ 552995 h 617960"/>
                              <a:gd name="connsiteX64" fmla="*/ 222737 w 475286"/>
                              <a:gd name="connsiteY64" fmla="*/ 557349 h 617960"/>
                              <a:gd name="connsiteX65" fmla="*/ 196612 w 475286"/>
                              <a:gd name="connsiteY65" fmla="*/ 579120 h 617960"/>
                              <a:gd name="connsiteX66" fmla="*/ 200966 w 475286"/>
                              <a:gd name="connsiteY66" fmla="*/ 600892 h 617960"/>
                              <a:gd name="connsiteX67" fmla="*/ 279343 w 475286"/>
                              <a:gd name="connsiteY67" fmla="*/ 605246 h 617960"/>
                              <a:gd name="connsiteX68" fmla="*/ 301115 w 475286"/>
                              <a:gd name="connsiteY68" fmla="*/ 596538 h 617960"/>
                              <a:gd name="connsiteX69" fmla="*/ 331595 w 475286"/>
                              <a:gd name="connsiteY69" fmla="*/ 574766 h 617960"/>
                              <a:gd name="connsiteX70" fmla="*/ 344657 w 475286"/>
                              <a:gd name="connsiteY70" fmla="*/ 583475 h 6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75286" h="617960">
                                <a:moveTo>
                                  <a:pt x="475286" y="0"/>
                                </a:moveTo>
                                <a:cubicBezTo>
                                  <a:pt x="470046" y="13099"/>
                                  <a:pt x="465189" y="26988"/>
                                  <a:pt x="457869" y="39189"/>
                                </a:cubicBezTo>
                                <a:cubicBezTo>
                                  <a:pt x="452484" y="48164"/>
                                  <a:pt x="440452" y="65315"/>
                                  <a:pt x="440452" y="65315"/>
                                </a:cubicBezTo>
                                <a:cubicBezTo>
                                  <a:pt x="434296" y="96087"/>
                                  <a:pt x="438437" y="80065"/>
                                  <a:pt x="427389" y="113212"/>
                                </a:cubicBezTo>
                                <a:cubicBezTo>
                                  <a:pt x="425938" y="117566"/>
                                  <a:pt x="426854" y="123729"/>
                                  <a:pt x="423035" y="126275"/>
                                </a:cubicBezTo>
                                <a:lnTo>
                                  <a:pt x="409972" y="134983"/>
                                </a:lnTo>
                                <a:cubicBezTo>
                                  <a:pt x="401263" y="133532"/>
                                  <a:pt x="390740" y="136144"/>
                                  <a:pt x="383846" y="130629"/>
                                </a:cubicBezTo>
                                <a:cubicBezTo>
                                  <a:pt x="380262" y="127762"/>
                                  <a:pt x="384954" y="120812"/>
                                  <a:pt x="388200" y="117566"/>
                                </a:cubicBezTo>
                                <a:cubicBezTo>
                                  <a:pt x="391446" y="114320"/>
                                  <a:pt x="396909" y="114663"/>
                                  <a:pt x="401263" y="113212"/>
                                </a:cubicBezTo>
                                <a:cubicBezTo>
                                  <a:pt x="399812" y="105955"/>
                                  <a:pt x="402688" y="96063"/>
                                  <a:pt x="396909" y="91440"/>
                                </a:cubicBezTo>
                                <a:cubicBezTo>
                                  <a:pt x="386157" y="82838"/>
                                  <a:pt x="357720" y="78378"/>
                                  <a:pt x="357720" y="78378"/>
                                </a:cubicBezTo>
                                <a:cubicBezTo>
                                  <a:pt x="346109" y="81281"/>
                                  <a:pt x="333591" y="81734"/>
                                  <a:pt x="322886" y="87086"/>
                                </a:cubicBezTo>
                                <a:cubicBezTo>
                                  <a:pt x="318205" y="89426"/>
                                  <a:pt x="318264" y="96880"/>
                                  <a:pt x="314177" y="100149"/>
                                </a:cubicBezTo>
                                <a:cubicBezTo>
                                  <a:pt x="310593" y="103016"/>
                                  <a:pt x="305469" y="103052"/>
                                  <a:pt x="301115" y="104503"/>
                                </a:cubicBezTo>
                                <a:cubicBezTo>
                                  <a:pt x="297190" y="110390"/>
                                  <a:pt x="284347" y="128484"/>
                                  <a:pt x="283697" y="134983"/>
                                </a:cubicBezTo>
                                <a:cubicBezTo>
                                  <a:pt x="282852" y="143433"/>
                                  <a:pt x="290514" y="175385"/>
                                  <a:pt x="296760" y="182880"/>
                                </a:cubicBezTo>
                                <a:cubicBezTo>
                                  <a:pt x="299698" y="186406"/>
                                  <a:pt x="305469" y="185783"/>
                                  <a:pt x="309823" y="187235"/>
                                </a:cubicBezTo>
                                <a:cubicBezTo>
                                  <a:pt x="313693" y="198846"/>
                                  <a:pt x="319631" y="209459"/>
                                  <a:pt x="309823" y="222069"/>
                                </a:cubicBezTo>
                                <a:cubicBezTo>
                                  <a:pt x="303397" y="230331"/>
                                  <a:pt x="283697" y="239486"/>
                                  <a:pt x="283697" y="239486"/>
                                </a:cubicBezTo>
                                <a:cubicBezTo>
                                  <a:pt x="270634" y="238035"/>
                                  <a:pt x="255654" y="242098"/>
                                  <a:pt x="244509" y="235132"/>
                                </a:cubicBezTo>
                                <a:cubicBezTo>
                                  <a:pt x="239434" y="231960"/>
                                  <a:pt x="251539" y="223068"/>
                                  <a:pt x="248863" y="217715"/>
                                </a:cubicBezTo>
                                <a:cubicBezTo>
                                  <a:pt x="245960" y="211909"/>
                                  <a:pt x="237252" y="211909"/>
                                  <a:pt x="231446" y="209006"/>
                                </a:cubicBezTo>
                                <a:cubicBezTo>
                                  <a:pt x="217711" y="212440"/>
                                  <a:pt x="213467" y="213027"/>
                                  <a:pt x="200966" y="217715"/>
                                </a:cubicBezTo>
                                <a:cubicBezTo>
                                  <a:pt x="159313" y="233335"/>
                                  <a:pt x="195783" y="220893"/>
                                  <a:pt x="166132" y="230778"/>
                                </a:cubicBezTo>
                                <a:cubicBezTo>
                                  <a:pt x="145606" y="261564"/>
                                  <a:pt x="172414" y="224495"/>
                                  <a:pt x="140006" y="256903"/>
                                </a:cubicBezTo>
                                <a:cubicBezTo>
                                  <a:pt x="115951" y="280958"/>
                                  <a:pt x="140087" y="271033"/>
                                  <a:pt x="109526" y="278675"/>
                                </a:cubicBezTo>
                                <a:cubicBezTo>
                                  <a:pt x="106623" y="285932"/>
                                  <a:pt x="103289" y="293031"/>
                                  <a:pt x="100817" y="300446"/>
                                </a:cubicBezTo>
                                <a:cubicBezTo>
                                  <a:pt x="98925" y="306123"/>
                                  <a:pt x="99139" y="312510"/>
                                  <a:pt x="96463" y="317863"/>
                                </a:cubicBezTo>
                                <a:cubicBezTo>
                                  <a:pt x="93218" y="324354"/>
                                  <a:pt x="87754" y="329474"/>
                                  <a:pt x="83400" y="335280"/>
                                </a:cubicBezTo>
                                <a:cubicBezTo>
                                  <a:pt x="81949" y="339634"/>
                                  <a:pt x="81099" y="344238"/>
                                  <a:pt x="79046" y="348343"/>
                                </a:cubicBezTo>
                                <a:cubicBezTo>
                                  <a:pt x="76706" y="353024"/>
                                  <a:pt x="69311" y="356274"/>
                                  <a:pt x="70337" y="361406"/>
                                </a:cubicBezTo>
                                <a:cubicBezTo>
                                  <a:pt x="71363" y="366538"/>
                                  <a:pt x="79046" y="367212"/>
                                  <a:pt x="83400" y="370115"/>
                                </a:cubicBezTo>
                                <a:cubicBezTo>
                                  <a:pt x="86303" y="374469"/>
                                  <a:pt x="92109" y="377945"/>
                                  <a:pt x="92109" y="383178"/>
                                </a:cubicBezTo>
                                <a:cubicBezTo>
                                  <a:pt x="92109" y="388411"/>
                                  <a:pt x="87100" y="392540"/>
                                  <a:pt x="83400" y="396240"/>
                                </a:cubicBezTo>
                                <a:cubicBezTo>
                                  <a:pt x="67711" y="411929"/>
                                  <a:pt x="67756" y="405648"/>
                                  <a:pt x="52920" y="418012"/>
                                </a:cubicBezTo>
                                <a:cubicBezTo>
                                  <a:pt x="48189" y="421954"/>
                                  <a:pt x="44211" y="426721"/>
                                  <a:pt x="39857" y="431075"/>
                                </a:cubicBezTo>
                                <a:cubicBezTo>
                                  <a:pt x="38406" y="435429"/>
                                  <a:pt x="34051" y="439784"/>
                                  <a:pt x="35503" y="444138"/>
                                </a:cubicBezTo>
                                <a:cubicBezTo>
                                  <a:pt x="39580" y="456368"/>
                                  <a:pt x="51842" y="458292"/>
                                  <a:pt x="61629" y="461555"/>
                                </a:cubicBezTo>
                                <a:cubicBezTo>
                                  <a:pt x="63080" y="471715"/>
                                  <a:pt x="65983" y="481772"/>
                                  <a:pt x="65983" y="492035"/>
                                </a:cubicBezTo>
                                <a:cubicBezTo>
                                  <a:pt x="65983" y="496625"/>
                                  <a:pt x="59924" y="500836"/>
                                  <a:pt x="61629" y="505098"/>
                                </a:cubicBezTo>
                                <a:cubicBezTo>
                                  <a:pt x="63573" y="509957"/>
                                  <a:pt x="70338" y="510903"/>
                                  <a:pt x="74692" y="513806"/>
                                </a:cubicBezTo>
                                <a:cubicBezTo>
                                  <a:pt x="76143" y="508000"/>
                                  <a:pt x="73369" y="498281"/>
                                  <a:pt x="79046" y="496389"/>
                                </a:cubicBezTo>
                                <a:cubicBezTo>
                                  <a:pt x="84011" y="494734"/>
                                  <a:pt x="86895" y="504290"/>
                                  <a:pt x="87755" y="509452"/>
                                </a:cubicBezTo>
                                <a:cubicBezTo>
                                  <a:pt x="88521" y="514048"/>
                                  <a:pt x="78220" y="534010"/>
                                  <a:pt x="74692" y="535578"/>
                                </a:cubicBezTo>
                                <a:cubicBezTo>
                                  <a:pt x="65313" y="539746"/>
                                  <a:pt x="54372" y="538481"/>
                                  <a:pt x="44212" y="539932"/>
                                </a:cubicBezTo>
                                <a:cubicBezTo>
                                  <a:pt x="41309" y="545738"/>
                                  <a:pt x="39658" y="552363"/>
                                  <a:pt x="35503" y="557349"/>
                                </a:cubicBezTo>
                                <a:cubicBezTo>
                                  <a:pt x="26533" y="568113"/>
                                  <a:pt x="13076" y="567931"/>
                                  <a:pt x="669" y="570412"/>
                                </a:cubicBezTo>
                                <a:cubicBezTo>
                                  <a:pt x="2120" y="584926"/>
                                  <a:pt x="-3932" y="602441"/>
                                  <a:pt x="5023" y="613955"/>
                                </a:cubicBezTo>
                                <a:cubicBezTo>
                                  <a:pt x="15332" y="627209"/>
                                  <a:pt x="36238" y="603550"/>
                                  <a:pt x="44212" y="600892"/>
                                </a:cubicBezTo>
                                <a:cubicBezTo>
                                  <a:pt x="52587" y="598100"/>
                                  <a:pt x="61680" y="598269"/>
                                  <a:pt x="70337" y="596538"/>
                                </a:cubicBezTo>
                                <a:cubicBezTo>
                                  <a:pt x="121982" y="586209"/>
                                  <a:pt x="32552" y="596126"/>
                                  <a:pt x="148715" y="587829"/>
                                </a:cubicBezTo>
                                <a:cubicBezTo>
                                  <a:pt x="150166" y="577669"/>
                                  <a:pt x="147376" y="565888"/>
                                  <a:pt x="153069" y="557349"/>
                                </a:cubicBezTo>
                                <a:cubicBezTo>
                                  <a:pt x="155615" y="553530"/>
                                  <a:pt x="162027" y="563756"/>
                                  <a:pt x="166132" y="561703"/>
                                </a:cubicBezTo>
                                <a:cubicBezTo>
                                  <a:pt x="170237" y="559650"/>
                                  <a:pt x="166381" y="550693"/>
                                  <a:pt x="170486" y="548640"/>
                                </a:cubicBezTo>
                                <a:cubicBezTo>
                                  <a:pt x="179666" y="544050"/>
                                  <a:pt x="190806" y="545737"/>
                                  <a:pt x="200966" y="544286"/>
                                </a:cubicBezTo>
                                <a:cubicBezTo>
                                  <a:pt x="205320" y="541383"/>
                                  <a:pt x="209219" y="537639"/>
                                  <a:pt x="214029" y="535578"/>
                                </a:cubicBezTo>
                                <a:cubicBezTo>
                                  <a:pt x="219530" y="533221"/>
                                  <a:pt x="226467" y="534543"/>
                                  <a:pt x="231446" y="531223"/>
                                </a:cubicBezTo>
                                <a:cubicBezTo>
                                  <a:pt x="235800" y="528320"/>
                                  <a:pt x="236454" y="521861"/>
                                  <a:pt x="240155" y="518160"/>
                                </a:cubicBezTo>
                                <a:cubicBezTo>
                                  <a:pt x="246309" y="512006"/>
                                  <a:pt x="263805" y="504158"/>
                                  <a:pt x="270635" y="500743"/>
                                </a:cubicBezTo>
                                <a:cubicBezTo>
                                  <a:pt x="274989" y="502195"/>
                                  <a:pt x="279284" y="503837"/>
                                  <a:pt x="283697" y="505098"/>
                                </a:cubicBezTo>
                                <a:cubicBezTo>
                                  <a:pt x="289451" y="506742"/>
                                  <a:pt x="296135" y="506132"/>
                                  <a:pt x="301115" y="509452"/>
                                </a:cubicBezTo>
                                <a:cubicBezTo>
                                  <a:pt x="305469" y="512355"/>
                                  <a:pt x="306920" y="518161"/>
                                  <a:pt x="309823" y="522515"/>
                                </a:cubicBezTo>
                                <a:cubicBezTo>
                                  <a:pt x="290650" y="551276"/>
                                  <a:pt x="310803" y="527833"/>
                                  <a:pt x="253217" y="544286"/>
                                </a:cubicBezTo>
                                <a:cubicBezTo>
                                  <a:pt x="248185" y="545724"/>
                                  <a:pt x="244965" y="550934"/>
                                  <a:pt x="240155" y="552995"/>
                                </a:cubicBezTo>
                                <a:cubicBezTo>
                                  <a:pt x="234654" y="555352"/>
                                  <a:pt x="228543" y="555898"/>
                                  <a:pt x="222737" y="557349"/>
                                </a:cubicBezTo>
                                <a:cubicBezTo>
                                  <a:pt x="204967" y="628433"/>
                                  <a:pt x="238623" y="516103"/>
                                  <a:pt x="196612" y="579120"/>
                                </a:cubicBezTo>
                                <a:cubicBezTo>
                                  <a:pt x="192507" y="585278"/>
                                  <a:pt x="193909" y="598663"/>
                                  <a:pt x="200966" y="600892"/>
                                </a:cubicBezTo>
                                <a:cubicBezTo>
                                  <a:pt x="225917" y="608772"/>
                                  <a:pt x="253217" y="603795"/>
                                  <a:pt x="279343" y="605246"/>
                                </a:cubicBezTo>
                                <a:cubicBezTo>
                                  <a:pt x="286600" y="602343"/>
                                  <a:pt x="294862" y="601228"/>
                                  <a:pt x="301115" y="596538"/>
                                </a:cubicBezTo>
                                <a:cubicBezTo>
                                  <a:pt x="337198" y="569475"/>
                                  <a:pt x="291113" y="584885"/>
                                  <a:pt x="331595" y="574766"/>
                                </a:cubicBezTo>
                                <a:cubicBezTo>
                                  <a:pt x="350310" y="584124"/>
                                  <a:pt x="355503" y="583475"/>
                                  <a:pt x="344657" y="5834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Freeform: Shape 51">
                          <a:extLst>
                            <a:ext uri="{FF2B5EF4-FFF2-40B4-BE49-F238E27FC236}">
                              <a16:creationId xmlns:a16="http://schemas.microsoft.com/office/drawing/2014/main" id="{DF0A6DC0-16C7-42BF-9B69-DA714A72C3BC}"/>
                            </a:ext>
                          </a:extLst>
                        </p:cNvPr>
                        <p:cNvSpPr/>
                        <p:nvPr/>
                      </p:nvSpPr>
                      <p:spPr>
                        <a:xfrm>
                          <a:off x="50619" y="827314"/>
                          <a:ext cx="112050" cy="75822"/>
                        </a:xfrm>
                        <a:custGeom>
                          <a:avLst/>
                          <a:gdLst>
                            <a:gd name="connsiteX0" fmla="*/ 111127 w 112050"/>
                            <a:gd name="connsiteY0" fmla="*/ 689 h 75822"/>
                            <a:gd name="connsiteX1" fmla="*/ 106773 w 112050"/>
                            <a:gd name="connsiteY1" fmla="*/ 31169 h 75822"/>
                            <a:gd name="connsiteX2" fmla="*/ 80647 w 112050"/>
                            <a:gd name="connsiteY2" fmla="*/ 39877 h 75822"/>
                            <a:gd name="connsiteX3" fmla="*/ 71939 w 112050"/>
                            <a:gd name="connsiteY3" fmla="*/ 57295 h 75822"/>
                            <a:gd name="connsiteX4" fmla="*/ 67585 w 112050"/>
                            <a:gd name="connsiteY4" fmla="*/ 70357 h 75822"/>
                            <a:gd name="connsiteX5" fmla="*/ 54522 w 112050"/>
                            <a:gd name="connsiteY5" fmla="*/ 74712 h 75822"/>
                            <a:gd name="connsiteX6" fmla="*/ 2270 w 112050"/>
                            <a:gd name="connsiteY6" fmla="*/ 70357 h 75822"/>
                            <a:gd name="connsiteX7" fmla="*/ 10979 w 112050"/>
                            <a:gd name="connsiteY7" fmla="*/ 44232 h 75822"/>
                            <a:gd name="connsiteX8" fmla="*/ 32750 w 112050"/>
                            <a:gd name="connsiteY8" fmla="*/ 26815 h 75822"/>
                            <a:gd name="connsiteX9" fmla="*/ 41459 w 112050"/>
                            <a:gd name="connsiteY9" fmla="*/ 13752 h 75822"/>
                            <a:gd name="connsiteX10" fmla="*/ 58876 w 112050"/>
                            <a:gd name="connsiteY10" fmla="*/ 18106 h 75822"/>
                            <a:gd name="connsiteX11" fmla="*/ 98065 w 112050"/>
                            <a:gd name="connsiteY11" fmla="*/ 9397 h 75822"/>
                            <a:gd name="connsiteX12" fmla="*/ 111127 w 112050"/>
                            <a:gd name="connsiteY12" fmla="*/ 689 h 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050" h="75822">
                              <a:moveTo>
                                <a:pt x="111127" y="689"/>
                              </a:moveTo>
                              <a:cubicBezTo>
                                <a:pt x="112578" y="4318"/>
                                <a:pt x="113074" y="23068"/>
                                <a:pt x="106773" y="31169"/>
                              </a:cubicBezTo>
                              <a:cubicBezTo>
                                <a:pt x="101137" y="38415"/>
                                <a:pt x="80647" y="39877"/>
                                <a:pt x="80647" y="39877"/>
                              </a:cubicBezTo>
                              <a:cubicBezTo>
                                <a:pt x="77744" y="45683"/>
                                <a:pt x="74496" y="51329"/>
                                <a:pt x="71939" y="57295"/>
                              </a:cubicBezTo>
                              <a:cubicBezTo>
                                <a:pt x="70131" y="61513"/>
                                <a:pt x="70830" y="67112"/>
                                <a:pt x="67585" y="70357"/>
                              </a:cubicBezTo>
                              <a:cubicBezTo>
                                <a:pt x="64339" y="73603"/>
                                <a:pt x="58876" y="73260"/>
                                <a:pt x="54522" y="74712"/>
                              </a:cubicBezTo>
                              <a:cubicBezTo>
                                <a:pt x="37105" y="73260"/>
                                <a:pt x="16588" y="80380"/>
                                <a:pt x="2270" y="70357"/>
                              </a:cubicBezTo>
                              <a:cubicBezTo>
                                <a:pt x="-5250" y="65093"/>
                                <a:pt x="8076" y="52940"/>
                                <a:pt x="10979" y="44232"/>
                              </a:cubicBezTo>
                              <a:cubicBezTo>
                                <a:pt x="17226" y="25492"/>
                                <a:pt x="10879" y="32282"/>
                                <a:pt x="32750" y="26815"/>
                              </a:cubicBezTo>
                              <a:cubicBezTo>
                                <a:pt x="35653" y="22461"/>
                                <a:pt x="36494" y="15407"/>
                                <a:pt x="41459" y="13752"/>
                              </a:cubicBezTo>
                              <a:cubicBezTo>
                                <a:pt x="47136" y="11860"/>
                                <a:pt x="52892" y="18106"/>
                                <a:pt x="58876" y="18106"/>
                              </a:cubicBezTo>
                              <a:cubicBezTo>
                                <a:pt x="68562" y="18106"/>
                                <a:pt x="87986" y="11077"/>
                                <a:pt x="98065" y="9397"/>
                              </a:cubicBezTo>
                              <a:cubicBezTo>
                                <a:pt x="100928" y="8920"/>
                                <a:pt x="109676" y="-2940"/>
                                <a:pt x="111127" y="689"/>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Freeform: Shape 49">
                        <a:extLst>
                          <a:ext uri="{FF2B5EF4-FFF2-40B4-BE49-F238E27FC236}">
                            <a16:creationId xmlns:a16="http://schemas.microsoft.com/office/drawing/2014/main" id="{9C76CB43-760D-41A6-9E28-D387C11C2340}"/>
                          </a:ext>
                        </a:extLst>
                      </p:cNvPr>
                      <p:cNvSpPr/>
                      <p:nvPr/>
                    </p:nvSpPr>
                    <p:spPr>
                      <a:xfrm>
                        <a:off x="355419" y="814251"/>
                        <a:ext cx="326672" cy="1114697"/>
                      </a:xfrm>
                      <a:custGeom>
                        <a:avLst/>
                        <a:gdLst>
                          <a:gd name="connsiteX0" fmla="*/ 0 w 326672"/>
                          <a:gd name="connsiteY0" fmla="*/ 0 h 1114697"/>
                          <a:gd name="connsiteX1" fmla="*/ 4354 w 326672"/>
                          <a:gd name="connsiteY1" fmla="*/ 21771 h 1114697"/>
                          <a:gd name="connsiteX2" fmla="*/ 8709 w 326672"/>
                          <a:gd name="connsiteY2" fmla="*/ 39189 h 1114697"/>
                          <a:gd name="connsiteX3" fmla="*/ 21771 w 326672"/>
                          <a:gd name="connsiteY3" fmla="*/ 43543 h 1114697"/>
                          <a:gd name="connsiteX4" fmla="*/ 26126 w 326672"/>
                          <a:gd name="connsiteY4" fmla="*/ 56606 h 1114697"/>
                          <a:gd name="connsiteX5" fmla="*/ 17417 w 326672"/>
                          <a:gd name="connsiteY5" fmla="*/ 69669 h 1114697"/>
                          <a:gd name="connsiteX6" fmla="*/ 52251 w 326672"/>
                          <a:gd name="connsiteY6" fmla="*/ 82731 h 1114697"/>
                          <a:gd name="connsiteX7" fmla="*/ 60960 w 326672"/>
                          <a:gd name="connsiteY7" fmla="*/ 95794 h 1114697"/>
                          <a:gd name="connsiteX8" fmla="*/ 82731 w 326672"/>
                          <a:gd name="connsiteY8" fmla="*/ 148046 h 1114697"/>
                          <a:gd name="connsiteX9" fmla="*/ 104503 w 326672"/>
                          <a:gd name="connsiteY9" fmla="*/ 152400 h 1114697"/>
                          <a:gd name="connsiteX10" fmla="*/ 100149 w 326672"/>
                          <a:gd name="connsiteY10" fmla="*/ 169817 h 1114697"/>
                          <a:gd name="connsiteX11" fmla="*/ 113211 w 326672"/>
                          <a:gd name="connsiteY11" fmla="*/ 200297 h 1114697"/>
                          <a:gd name="connsiteX12" fmla="*/ 108857 w 326672"/>
                          <a:gd name="connsiteY12" fmla="*/ 248194 h 1114697"/>
                          <a:gd name="connsiteX13" fmla="*/ 117566 w 326672"/>
                          <a:gd name="connsiteY13" fmla="*/ 278674 h 1114697"/>
                          <a:gd name="connsiteX14" fmla="*/ 121920 w 326672"/>
                          <a:gd name="connsiteY14" fmla="*/ 300446 h 1114697"/>
                          <a:gd name="connsiteX15" fmla="*/ 117566 w 326672"/>
                          <a:gd name="connsiteY15" fmla="*/ 326571 h 1114697"/>
                          <a:gd name="connsiteX16" fmla="*/ 104503 w 326672"/>
                          <a:gd name="connsiteY16" fmla="*/ 339634 h 1114697"/>
                          <a:gd name="connsiteX17" fmla="*/ 108857 w 326672"/>
                          <a:gd name="connsiteY17" fmla="*/ 374469 h 1114697"/>
                          <a:gd name="connsiteX18" fmla="*/ 117566 w 326672"/>
                          <a:gd name="connsiteY18" fmla="*/ 474617 h 1114697"/>
                          <a:gd name="connsiteX19" fmla="*/ 134983 w 326672"/>
                          <a:gd name="connsiteY19" fmla="*/ 561703 h 1114697"/>
                          <a:gd name="connsiteX20" fmla="*/ 152400 w 326672"/>
                          <a:gd name="connsiteY20" fmla="*/ 557349 h 1114697"/>
                          <a:gd name="connsiteX21" fmla="*/ 156754 w 326672"/>
                          <a:gd name="connsiteY21" fmla="*/ 526869 h 1114697"/>
                          <a:gd name="connsiteX22" fmla="*/ 174171 w 326672"/>
                          <a:gd name="connsiteY22" fmla="*/ 552994 h 1114697"/>
                          <a:gd name="connsiteX23" fmla="*/ 178526 w 326672"/>
                          <a:gd name="connsiteY23" fmla="*/ 570411 h 1114697"/>
                          <a:gd name="connsiteX24" fmla="*/ 156754 w 326672"/>
                          <a:gd name="connsiteY24" fmla="*/ 613954 h 1114697"/>
                          <a:gd name="connsiteX25" fmla="*/ 156754 w 326672"/>
                          <a:gd name="connsiteY25" fmla="*/ 653143 h 1114697"/>
                          <a:gd name="connsiteX26" fmla="*/ 178526 w 326672"/>
                          <a:gd name="connsiteY26" fmla="*/ 753291 h 1114697"/>
                          <a:gd name="connsiteX27" fmla="*/ 182880 w 326672"/>
                          <a:gd name="connsiteY27" fmla="*/ 792480 h 1114697"/>
                          <a:gd name="connsiteX28" fmla="*/ 178526 w 326672"/>
                          <a:gd name="connsiteY28" fmla="*/ 831669 h 1114697"/>
                          <a:gd name="connsiteX29" fmla="*/ 191589 w 326672"/>
                          <a:gd name="connsiteY29" fmla="*/ 870857 h 1114697"/>
                          <a:gd name="connsiteX30" fmla="*/ 204651 w 326672"/>
                          <a:gd name="connsiteY30" fmla="*/ 879566 h 1114697"/>
                          <a:gd name="connsiteX31" fmla="*/ 213360 w 326672"/>
                          <a:gd name="connsiteY31" fmla="*/ 896983 h 1114697"/>
                          <a:gd name="connsiteX32" fmla="*/ 217714 w 326672"/>
                          <a:gd name="connsiteY32" fmla="*/ 910046 h 1114697"/>
                          <a:gd name="connsiteX33" fmla="*/ 239486 w 326672"/>
                          <a:gd name="connsiteY33" fmla="*/ 914400 h 1114697"/>
                          <a:gd name="connsiteX34" fmla="*/ 265611 w 326672"/>
                          <a:gd name="connsiteY34" fmla="*/ 962297 h 1114697"/>
                          <a:gd name="connsiteX35" fmla="*/ 269966 w 326672"/>
                          <a:gd name="connsiteY35" fmla="*/ 975360 h 1114697"/>
                          <a:gd name="connsiteX36" fmla="*/ 274320 w 326672"/>
                          <a:gd name="connsiteY36" fmla="*/ 992777 h 1114697"/>
                          <a:gd name="connsiteX37" fmla="*/ 300446 w 326672"/>
                          <a:gd name="connsiteY37" fmla="*/ 1010194 h 1114697"/>
                          <a:gd name="connsiteX38" fmla="*/ 309154 w 326672"/>
                          <a:gd name="connsiteY38" fmla="*/ 1023257 h 1114697"/>
                          <a:gd name="connsiteX39" fmla="*/ 317863 w 326672"/>
                          <a:gd name="connsiteY39" fmla="*/ 1045029 h 1114697"/>
                          <a:gd name="connsiteX40" fmla="*/ 317863 w 326672"/>
                          <a:gd name="connsiteY40" fmla="*/ 1075509 h 1114697"/>
                          <a:gd name="connsiteX41" fmla="*/ 304800 w 326672"/>
                          <a:gd name="connsiteY41" fmla="*/ 1084217 h 1114697"/>
                          <a:gd name="connsiteX42" fmla="*/ 326571 w 326672"/>
                          <a:gd name="connsiteY42" fmla="*/ 1101634 h 1114697"/>
                          <a:gd name="connsiteX43" fmla="*/ 322217 w 326672"/>
                          <a:gd name="connsiteY43" fmla="*/ 1114697 h 1114697"/>
                          <a:gd name="connsiteX44" fmla="*/ 261257 w 326672"/>
                          <a:gd name="connsiteY44" fmla="*/ 1084217 h 1114697"/>
                          <a:gd name="connsiteX45" fmla="*/ 239486 w 326672"/>
                          <a:gd name="connsiteY45" fmla="*/ 1053737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672" h="1114697">
                            <a:moveTo>
                              <a:pt x="0" y="0"/>
                            </a:moveTo>
                            <a:cubicBezTo>
                              <a:pt x="1451" y="7257"/>
                              <a:pt x="2749" y="14547"/>
                              <a:pt x="4354" y="21771"/>
                            </a:cubicBezTo>
                            <a:cubicBezTo>
                              <a:pt x="5652" y="27613"/>
                              <a:pt x="4970" y="34516"/>
                              <a:pt x="8709" y="39189"/>
                            </a:cubicBezTo>
                            <a:cubicBezTo>
                              <a:pt x="11576" y="42773"/>
                              <a:pt x="17417" y="42092"/>
                              <a:pt x="21771" y="43543"/>
                            </a:cubicBezTo>
                            <a:cubicBezTo>
                              <a:pt x="23223" y="47897"/>
                              <a:pt x="26881" y="52079"/>
                              <a:pt x="26126" y="56606"/>
                            </a:cubicBezTo>
                            <a:cubicBezTo>
                              <a:pt x="25266" y="61768"/>
                              <a:pt x="16391" y="64537"/>
                              <a:pt x="17417" y="69669"/>
                            </a:cubicBezTo>
                            <a:cubicBezTo>
                              <a:pt x="19285" y="79012"/>
                              <a:pt x="49888" y="82258"/>
                              <a:pt x="52251" y="82731"/>
                            </a:cubicBezTo>
                            <a:cubicBezTo>
                              <a:pt x="55154" y="87085"/>
                              <a:pt x="58898" y="90984"/>
                              <a:pt x="60960" y="95794"/>
                            </a:cubicBezTo>
                            <a:cubicBezTo>
                              <a:pt x="66509" y="108742"/>
                              <a:pt x="66875" y="144875"/>
                              <a:pt x="82731" y="148046"/>
                            </a:cubicBezTo>
                            <a:lnTo>
                              <a:pt x="104503" y="152400"/>
                            </a:lnTo>
                            <a:cubicBezTo>
                              <a:pt x="103052" y="158206"/>
                              <a:pt x="100149" y="163833"/>
                              <a:pt x="100149" y="169817"/>
                            </a:cubicBezTo>
                            <a:cubicBezTo>
                              <a:pt x="100149" y="183876"/>
                              <a:pt x="106101" y="189631"/>
                              <a:pt x="113211" y="200297"/>
                            </a:cubicBezTo>
                            <a:cubicBezTo>
                              <a:pt x="111760" y="216263"/>
                              <a:pt x="108857" y="232163"/>
                              <a:pt x="108857" y="248194"/>
                            </a:cubicBezTo>
                            <a:cubicBezTo>
                              <a:pt x="108857" y="256344"/>
                              <a:pt x="115512" y="270457"/>
                              <a:pt x="117566" y="278674"/>
                            </a:cubicBezTo>
                            <a:cubicBezTo>
                              <a:pt x="119361" y="285854"/>
                              <a:pt x="120469" y="293189"/>
                              <a:pt x="121920" y="300446"/>
                            </a:cubicBezTo>
                            <a:cubicBezTo>
                              <a:pt x="120469" y="309154"/>
                              <a:pt x="121152" y="318503"/>
                              <a:pt x="117566" y="326571"/>
                            </a:cubicBezTo>
                            <a:cubicBezTo>
                              <a:pt x="115065" y="332198"/>
                              <a:pt x="105605" y="333575"/>
                              <a:pt x="104503" y="339634"/>
                            </a:cubicBezTo>
                            <a:cubicBezTo>
                              <a:pt x="102410" y="351147"/>
                              <a:pt x="107730" y="362821"/>
                              <a:pt x="108857" y="374469"/>
                            </a:cubicBezTo>
                            <a:cubicBezTo>
                              <a:pt x="112085" y="407822"/>
                              <a:pt x="115179" y="441194"/>
                              <a:pt x="117566" y="474617"/>
                            </a:cubicBezTo>
                            <a:cubicBezTo>
                              <a:pt x="123843" y="562493"/>
                              <a:pt x="95442" y="548524"/>
                              <a:pt x="134983" y="561703"/>
                            </a:cubicBezTo>
                            <a:cubicBezTo>
                              <a:pt x="140789" y="560252"/>
                              <a:pt x="149228" y="562424"/>
                              <a:pt x="152400" y="557349"/>
                            </a:cubicBezTo>
                            <a:cubicBezTo>
                              <a:pt x="157839" y="548646"/>
                              <a:pt x="146690" y="528882"/>
                              <a:pt x="156754" y="526869"/>
                            </a:cubicBezTo>
                            <a:cubicBezTo>
                              <a:pt x="167017" y="524816"/>
                              <a:pt x="174171" y="552994"/>
                              <a:pt x="174171" y="552994"/>
                            </a:cubicBezTo>
                            <a:cubicBezTo>
                              <a:pt x="175623" y="558800"/>
                              <a:pt x="178526" y="564427"/>
                              <a:pt x="178526" y="570411"/>
                            </a:cubicBezTo>
                            <a:cubicBezTo>
                              <a:pt x="178526" y="587642"/>
                              <a:pt x="165435" y="600933"/>
                              <a:pt x="156754" y="613954"/>
                            </a:cubicBezTo>
                            <a:cubicBezTo>
                              <a:pt x="172107" y="675354"/>
                              <a:pt x="150902" y="579987"/>
                              <a:pt x="156754" y="653143"/>
                            </a:cubicBezTo>
                            <a:cubicBezTo>
                              <a:pt x="163254" y="734396"/>
                              <a:pt x="154842" y="717769"/>
                              <a:pt x="178526" y="753291"/>
                            </a:cubicBezTo>
                            <a:cubicBezTo>
                              <a:pt x="179977" y="766354"/>
                              <a:pt x="182880" y="779337"/>
                              <a:pt x="182880" y="792480"/>
                            </a:cubicBezTo>
                            <a:cubicBezTo>
                              <a:pt x="182880" y="805623"/>
                              <a:pt x="178526" y="818526"/>
                              <a:pt x="178526" y="831669"/>
                            </a:cubicBezTo>
                            <a:cubicBezTo>
                              <a:pt x="178526" y="842092"/>
                              <a:pt x="184505" y="862356"/>
                              <a:pt x="191589" y="870857"/>
                            </a:cubicBezTo>
                            <a:cubicBezTo>
                              <a:pt x="194939" y="874877"/>
                              <a:pt x="200297" y="876663"/>
                              <a:pt x="204651" y="879566"/>
                            </a:cubicBezTo>
                            <a:cubicBezTo>
                              <a:pt x="207554" y="885372"/>
                              <a:pt x="210803" y="891017"/>
                              <a:pt x="213360" y="896983"/>
                            </a:cubicBezTo>
                            <a:cubicBezTo>
                              <a:pt x="215168" y="901202"/>
                              <a:pt x="213895" y="907500"/>
                              <a:pt x="217714" y="910046"/>
                            </a:cubicBezTo>
                            <a:cubicBezTo>
                              <a:pt x="223872" y="914151"/>
                              <a:pt x="232229" y="912949"/>
                              <a:pt x="239486" y="914400"/>
                            </a:cubicBezTo>
                            <a:cubicBezTo>
                              <a:pt x="249954" y="956274"/>
                              <a:pt x="238619" y="942053"/>
                              <a:pt x="265611" y="962297"/>
                            </a:cubicBezTo>
                            <a:cubicBezTo>
                              <a:pt x="267063" y="966651"/>
                              <a:pt x="268705" y="970947"/>
                              <a:pt x="269966" y="975360"/>
                            </a:cubicBezTo>
                            <a:cubicBezTo>
                              <a:pt x="271610" y="981114"/>
                              <a:pt x="270379" y="988273"/>
                              <a:pt x="274320" y="992777"/>
                            </a:cubicBezTo>
                            <a:cubicBezTo>
                              <a:pt x="281212" y="1000654"/>
                              <a:pt x="300446" y="1010194"/>
                              <a:pt x="300446" y="1010194"/>
                            </a:cubicBezTo>
                            <a:cubicBezTo>
                              <a:pt x="303349" y="1014548"/>
                              <a:pt x="305068" y="1019988"/>
                              <a:pt x="309154" y="1023257"/>
                            </a:cubicBezTo>
                            <a:cubicBezTo>
                              <a:pt x="326073" y="1036792"/>
                              <a:pt x="325706" y="1013655"/>
                              <a:pt x="317863" y="1045029"/>
                            </a:cubicBezTo>
                            <a:cubicBezTo>
                              <a:pt x="321780" y="1056780"/>
                              <a:pt x="326368" y="1062752"/>
                              <a:pt x="317863" y="1075509"/>
                            </a:cubicBezTo>
                            <a:cubicBezTo>
                              <a:pt x="314960" y="1079863"/>
                              <a:pt x="309154" y="1081314"/>
                              <a:pt x="304800" y="1084217"/>
                            </a:cubicBezTo>
                            <a:cubicBezTo>
                              <a:pt x="314989" y="1087613"/>
                              <a:pt x="324254" y="1087731"/>
                              <a:pt x="326571" y="1101634"/>
                            </a:cubicBezTo>
                            <a:cubicBezTo>
                              <a:pt x="327326" y="1106161"/>
                              <a:pt x="323668" y="1110343"/>
                              <a:pt x="322217" y="1114697"/>
                            </a:cubicBezTo>
                            <a:cubicBezTo>
                              <a:pt x="281774" y="1107957"/>
                              <a:pt x="303154" y="1115640"/>
                              <a:pt x="261257" y="1084217"/>
                            </a:cubicBezTo>
                            <a:cubicBezTo>
                              <a:pt x="239053" y="1067563"/>
                              <a:pt x="245600" y="1078194"/>
                              <a:pt x="239486" y="10537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Freeform: Shape 46">
                      <a:extLst>
                        <a:ext uri="{FF2B5EF4-FFF2-40B4-BE49-F238E27FC236}">
                          <a16:creationId xmlns:a16="http://schemas.microsoft.com/office/drawing/2014/main" id="{4AA7BC03-44A5-49E9-B55A-CB258B295C4C}"/>
                        </a:ext>
                      </a:extLst>
                    </p:cNvPr>
                    <p:cNvSpPr/>
                    <p:nvPr/>
                  </p:nvSpPr>
                  <p:spPr>
                    <a:xfrm>
                      <a:off x="426720" y="1384662"/>
                      <a:ext cx="61058" cy="183388"/>
                    </a:xfrm>
                    <a:custGeom>
                      <a:avLst/>
                      <a:gdLst>
                        <a:gd name="connsiteX0" fmla="*/ 30480 w 61058"/>
                        <a:gd name="connsiteY0" fmla="*/ 508 h 183388"/>
                        <a:gd name="connsiteX1" fmla="*/ 52251 w 61058"/>
                        <a:gd name="connsiteY1" fmla="*/ 17926 h 183388"/>
                        <a:gd name="connsiteX2" fmla="*/ 60960 w 61058"/>
                        <a:gd name="connsiteY2" fmla="*/ 30988 h 183388"/>
                        <a:gd name="connsiteX3" fmla="*/ 43542 w 61058"/>
                        <a:gd name="connsiteY3" fmla="*/ 65823 h 183388"/>
                        <a:gd name="connsiteX4" fmla="*/ 34834 w 61058"/>
                        <a:gd name="connsiteY4" fmla="*/ 161617 h 183388"/>
                        <a:gd name="connsiteX5" fmla="*/ 30480 w 61058"/>
                        <a:gd name="connsiteY5" fmla="*/ 174680 h 183388"/>
                        <a:gd name="connsiteX6" fmla="*/ 17417 w 61058"/>
                        <a:gd name="connsiteY6" fmla="*/ 183388 h 183388"/>
                        <a:gd name="connsiteX7" fmla="*/ 13062 w 61058"/>
                        <a:gd name="connsiteY7" fmla="*/ 165971 h 183388"/>
                        <a:gd name="connsiteX8" fmla="*/ 8708 w 61058"/>
                        <a:gd name="connsiteY8" fmla="*/ 152908 h 183388"/>
                        <a:gd name="connsiteX9" fmla="*/ 0 w 61058"/>
                        <a:gd name="connsiteY9" fmla="*/ 35343 h 183388"/>
                        <a:gd name="connsiteX10" fmla="*/ 17417 w 61058"/>
                        <a:gd name="connsiteY10" fmla="*/ 4863 h 183388"/>
                        <a:gd name="connsiteX11" fmla="*/ 30480 w 61058"/>
                        <a:gd name="connsiteY11" fmla="*/ 508 h 18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58" h="183388">
                          <a:moveTo>
                            <a:pt x="30480" y="508"/>
                          </a:moveTo>
                          <a:cubicBezTo>
                            <a:pt x="36286" y="2685"/>
                            <a:pt x="45679" y="11354"/>
                            <a:pt x="52251" y="17926"/>
                          </a:cubicBezTo>
                          <a:cubicBezTo>
                            <a:pt x="55951" y="21626"/>
                            <a:pt x="61896" y="25839"/>
                            <a:pt x="60960" y="30988"/>
                          </a:cubicBezTo>
                          <a:cubicBezTo>
                            <a:pt x="58638" y="43761"/>
                            <a:pt x="43542" y="65823"/>
                            <a:pt x="43542" y="65823"/>
                          </a:cubicBezTo>
                          <a:cubicBezTo>
                            <a:pt x="32334" y="121868"/>
                            <a:pt x="46326" y="46686"/>
                            <a:pt x="34834" y="161617"/>
                          </a:cubicBezTo>
                          <a:cubicBezTo>
                            <a:pt x="34377" y="166184"/>
                            <a:pt x="33347" y="171096"/>
                            <a:pt x="30480" y="174680"/>
                          </a:cubicBezTo>
                          <a:cubicBezTo>
                            <a:pt x="27211" y="178766"/>
                            <a:pt x="21771" y="180485"/>
                            <a:pt x="17417" y="183388"/>
                          </a:cubicBezTo>
                          <a:cubicBezTo>
                            <a:pt x="15965" y="177582"/>
                            <a:pt x="14706" y="171725"/>
                            <a:pt x="13062" y="165971"/>
                          </a:cubicBezTo>
                          <a:cubicBezTo>
                            <a:pt x="11801" y="161558"/>
                            <a:pt x="9165" y="157475"/>
                            <a:pt x="8708" y="152908"/>
                          </a:cubicBezTo>
                          <a:cubicBezTo>
                            <a:pt x="4798" y="113807"/>
                            <a:pt x="2903" y="74531"/>
                            <a:pt x="0" y="35343"/>
                          </a:cubicBezTo>
                          <a:cubicBezTo>
                            <a:pt x="3805" y="16318"/>
                            <a:pt x="-690" y="12106"/>
                            <a:pt x="17417" y="4863"/>
                          </a:cubicBezTo>
                          <a:cubicBezTo>
                            <a:pt x="20112" y="3785"/>
                            <a:pt x="24674" y="-1669"/>
                            <a:pt x="30480" y="50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41F4989-37D0-4696-870C-C37246EF8D6B}"/>
                        </a:ext>
                      </a:extLst>
                    </p:cNvPr>
                    <p:cNvSpPr/>
                    <p:nvPr/>
                  </p:nvSpPr>
                  <p:spPr>
                    <a:xfrm>
                      <a:off x="494756" y="1663337"/>
                      <a:ext cx="169377" cy="237411"/>
                    </a:xfrm>
                    <a:custGeom>
                      <a:avLst/>
                      <a:gdLst>
                        <a:gd name="connsiteX0" fmla="*/ 41767 w 169377"/>
                        <a:gd name="connsiteY0" fmla="*/ 2126 h 237411"/>
                        <a:gd name="connsiteX1" fmla="*/ 6933 w 169377"/>
                        <a:gd name="connsiteY1" fmla="*/ 6480 h 237411"/>
                        <a:gd name="connsiteX2" fmla="*/ 24350 w 169377"/>
                        <a:gd name="connsiteY2" fmla="*/ 50023 h 237411"/>
                        <a:gd name="connsiteX3" fmla="*/ 28704 w 169377"/>
                        <a:gd name="connsiteY3" fmla="*/ 71795 h 237411"/>
                        <a:gd name="connsiteX4" fmla="*/ 41767 w 169377"/>
                        <a:gd name="connsiteY4" fmla="*/ 102275 h 237411"/>
                        <a:gd name="connsiteX5" fmla="*/ 54830 w 169377"/>
                        <a:gd name="connsiteY5" fmla="*/ 110983 h 237411"/>
                        <a:gd name="connsiteX6" fmla="*/ 59184 w 169377"/>
                        <a:gd name="connsiteY6" fmla="*/ 137109 h 237411"/>
                        <a:gd name="connsiteX7" fmla="*/ 72247 w 169377"/>
                        <a:gd name="connsiteY7" fmla="*/ 145817 h 237411"/>
                        <a:gd name="connsiteX8" fmla="*/ 80956 w 169377"/>
                        <a:gd name="connsiteY8" fmla="*/ 158880 h 237411"/>
                        <a:gd name="connsiteX9" fmla="*/ 128853 w 169377"/>
                        <a:gd name="connsiteY9" fmla="*/ 202423 h 237411"/>
                        <a:gd name="connsiteX10" fmla="*/ 133207 w 169377"/>
                        <a:gd name="connsiteY10" fmla="*/ 224195 h 237411"/>
                        <a:gd name="connsiteX11" fmla="*/ 137561 w 169377"/>
                        <a:gd name="connsiteY11" fmla="*/ 237257 h 237411"/>
                        <a:gd name="connsiteX12" fmla="*/ 159333 w 169377"/>
                        <a:gd name="connsiteY12" fmla="*/ 228549 h 237411"/>
                        <a:gd name="connsiteX13" fmla="*/ 168041 w 169377"/>
                        <a:gd name="connsiteY13" fmla="*/ 202423 h 237411"/>
                        <a:gd name="connsiteX14" fmla="*/ 137561 w 169377"/>
                        <a:gd name="connsiteY14" fmla="*/ 167589 h 237411"/>
                        <a:gd name="connsiteX15" fmla="*/ 128853 w 169377"/>
                        <a:gd name="connsiteY15" fmla="*/ 154526 h 237411"/>
                        <a:gd name="connsiteX16" fmla="*/ 120144 w 169377"/>
                        <a:gd name="connsiteY16" fmla="*/ 128400 h 237411"/>
                        <a:gd name="connsiteX17" fmla="*/ 98373 w 169377"/>
                        <a:gd name="connsiteY17" fmla="*/ 97920 h 237411"/>
                        <a:gd name="connsiteX18" fmla="*/ 94018 w 169377"/>
                        <a:gd name="connsiteY18" fmla="*/ 84857 h 237411"/>
                        <a:gd name="connsiteX19" fmla="*/ 85310 w 169377"/>
                        <a:gd name="connsiteY19" fmla="*/ 67440 h 237411"/>
                        <a:gd name="connsiteX20" fmla="*/ 67893 w 169377"/>
                        <a:gd name="connsiteY20" fmla="*/ 41315 h 237411"/>
                        <a:gd name="connsiteX21" fmla="*/ 46121 w 169377"/>
                        <a:gd name="connsiteY21" fmla="*/ 19543 h 237411"/>
                        <a:gd name="connsiteX22" fmla="*/ 41767 w 169377"/>
                        <a:gd name="connsiteY22" fmla="*/ 2126 h 23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377" h="237411">
                          <a:moveTo>
                            <a:pt x="41767" y="2126"/>
                          </a:moveTo>
                          <a:cubicBezTo>
                            <a:pt x="35236" y="-51"/>
                            <a:pt x="14117" y="-2757"/>
                            <a:pt x="6933" y="6480"/>
                          </a:cubicBezTo>
                          <a:cubicBezTo>
                            <a:pt x="-11861" y="30644"/>
                            <a:pt x="12192" y="41918"/>
                            <a:pt x="24350" y="50023"/>
                          </a:cubicBezTo>
                          <a:cubicBezTo>
                            <a:pt x="25801" y="57280"/>
                            <a:pt x="27099" y="64570"/>
                            <a:pt x="28704" y="71795"/>
                          </a:cubicBezTo>
                          <a:cubicBezTo>
                            <a:pt x="31559" y="84644"/>
                            <a:pt x="32159" y="92668"/>
                            <a:pt x="41767" y="102275"/>
                          </a:cubicBezTo>
                          <a:cubicBezTo>
                            <a:pt x="45467" y="105975"/>
                            <a:pt x="50476" y="108080"/>
                            <a:pt x="54830" y="110983"/>
                          </a:cubicBezTo>
                          <a:cubicBezTo>
                            <a:pt x="56281" y="119692"/>
                            <a:pt x="55236" y="129212"/>
                            <a:pt x="59184" y="137109"/>
                          </a:cubicBezTo>
                          <a:cubicBezTo>
                            <a:pt x="61524" y="141790"/>
                            <a:pt x="68547" y="142117"/>
                            <a:pt x="72247" y="145817"/>
                          </a:cubicBezTo>
                          <a:cubicBezTo>
                            <a:pt x="75948" y="149517"/>
                            <a:pt x="78053" y="154526"/>
                            <a:pt x="80956" y="158880"/>
                          </a:cubicBezTo>
                          <a:cubicBezTo>
                            <a:pt x="92909" y="206697"/>
                            <a:pt x="77980" y="191119"/>
                            <a:pt x="128853" y="202423"/>
                          </a:cubicBezTo>
                          <a:cubicBezTo>
                            <a:pt x="130304" y="209680"/>
                            <a:pt x="131412" y="217015"/>
                            <a:pt x="133207" y="224195"/>
                          </a:cubicBezTo>
                          <a:cubicBezTo>
                            <a:pt x="134320" y="228648"/>
                            <a:pt x="133034" y="236503"/>
                            <a:pt x="137561" y="237257"/>
                          </a:cubicBezTo>
                          <a:cubicBezTo>
                            <a:pt x="145271" y="238542"/>
                            <a:pt x="152076" y="231452"/>
                            <a:pt x="159333" y="228549"/>
                          </a:cubicBezTo>
                          <a:cubicBezTo>
                            <a:pt x="162236" y="219840"/>
                            <a:pt x="173133" y="210061"/>
                            <a:pt x="168041" y="202423"/>
                          </a:cubicBezTo>
                          <a:cubicBezTo>
                            <a:pt x="147721" y="171943"/>
                            <a:pt x="159333" y="182102"/>
                            <a:pt x="137561" y="167589"/>
                          </a:cubicBezTo>
                          <a:cubicBezTo>
                            <a:pt x="134658" y="163235"/>
                            <a:pt x="130978" y="159308"/>
                            <a:pt x="128853" y="154526"/>
                          </a:cubicBezTo>
                          <a:cubicBezTo>
                            <a:pt x="125125" y="146137"/>
                            <a:pt x="125652" y="135744"/>
                            <a:pt x="120144" y="128400"/>
                          </a:cubicBezTo>
                          <a:cubicBezTo>
                            <a:pt x="117181" y="124450"/>
                            <a:pt x="101559" y="104292"/>
                            <a:pt x="98373" y="97920"/>
                          </a:cubicBezTo>
                          <a:cubicBezTo>
                            <a:pt x="96320" y="93815"/>
                            <a:pt x="95826" y="89076"/>
                            <a:pt x="94018" y="84857"/>
                          </a:cubicBezTo>
                          <a:cubicBezTo>
                            <a:pt x="91461" y="78891"/>
                            <a:pt x="88650" y="73006"/>
                            <a:pt x="85310" y="67440"/>
                          </a:cubicBezTo>
                          <a:cubicBezTo>
                            <a:pt x="79925" y="58465"/>
                            <a:pt x="67893" y="41315"/>
                            <a:pt x="67893" y="41315"/>
                          </a:cubicBezTo>
                          <a:cubicBezTo>
                            <a:pt x="59909" y="9382"/>
                            <a:pt x="71522" y="34057"/>
                            <a:pt x="46121" y="19543"/>
                          </a:cubicBezTo>
                          <a:cubicBezTo>
                            <a:pt x="14280" y="1349"/>
                            <a:pt x="48298" y="4303"/>
                            <a:pt x="41767" y="212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Freeform: Shape 42">
                    <a:extLst>
                      <a:ext uri="{FF2B5EF4-FFF2-40B4-BE49-F238E27FC236}">
                        <a16:creationId xmlns:a16="http://schemas.microsoft.com/office/drawing/2014/main" id="{19726FFA-133D-404C-9613-7D75B7103A22}"/>
                      </a:ext>
                    </a:extLst>
                  </p:cNvPr>
                  <p:cNvSpPr/>
                  <p:nvPr/>
                </p:nvSpPr>
                <p:spPr>
                  <a:xfrm>
                    <a:off x="465909" y="1876697"/>
                    <a:ext cx="1071154" cy="2042205"/>
                  </a:xfrm>
                  <a:custGeom>
                    <a:avLst/>
                    <a:gdLst>
                      <a:gd name="connsiteX0" fmla="*/ 126274 w 1071154"/>
                      <a:gd name="connsiteY0" fmla="*/ 0 h 2042205"/>
                      <a:gd name="connsiteX1" fmla="*/ 121920 w 1071154"/>
                      <a:gd name="connsiteY1" fmla="*/ 156754 h 2042205"/>
                      <a:gd name="connsiteX2" fmla="*/ 113212 w 1071154"/>
                      <a:gd name="connsiteY2" fmla="*/ 213360 h 2042205"/>
                      <a:gd name="connsiteX3" fmla="*/ 95794 w 1071154"/>
                      <a:gd name="connsiteY3" fmla="*/ 239485 h 2042205"/>
                      <a:gd name="connsiteX4" fmla="*/ 91440 w 1071154"/>
                      <a:gd name="connsiteY4" fmla="*/ 256903 h 2042205"/>
                      <a:gd name="connsiteX5" fmla="*/ 65314 w 1071154"/>
                      <a:gd name="connsiteY5" fmla="*/ 283028 h 2042205"/>
                      <a:gd name="connsiteX6" fmla="*/ 60960 w 1071154"/>
                      <a:gd name="connsiteY6" fmla="*/ 300445 h 2042205"/>
                      <a:gd name="connsiteX7" fmla="*/ 56606 w 1071154"/>
                      <a:gd name="connsiteY7" fmla="*/ 343988 h 2042205"/>
                      <a:gd name="connsiteX8" fmla="*/ 43543 w 1071154"/>
                      <a:gd name="connsiteY8" fmla="*/ 352697 h 2042205"/>
                      <a:gd name="connsiteX9" fmla="*/ 34834 w 1071154"/>
                      <a:gd name="connsiteY9" fmla="*/ 374468 h 2042205"/>
                      <a:gd name="connsiteX10" fmla="*/ 30480 w 1071154"/>
                      <a:gd name="connsiteY10" fmla="*/ 387531 h 2042205"/>
                      <a:gd name="connsiteX11" fmla="*/ 34834 w 1071154"/>
                      <a:gd name="connsiteY11" fmla="*/ 444137 h 2042205"/>
                      <a:gd name="connsiteX12" fmla="*/ 26126 w 1071154"/>
                      <a:gd name="connsiteY12" fmla="*/ 483325 h 2042205"/>
                      <a:gd name="connsiteX13" fmla="*/ 17417 w 1071154"/>
                      <a:gd name="connsiteY13" fmla="*/ 526868 h 2042205"/>
                      <a:gd name="connsiteX14" fmla="*/ 13063 w 1071154"/>
                      <a:gd name="connsiteY14" fmla="*/ 539931 h 2042205"/>
                      <a:gd name="connsiteX15" fmla="*/ 0 w 1071154"/>
                      <a:gd name="connsiteY15" fmla="*/ 548640 h 2042205"/>
                      <a:gd name="connsiteX16" fmla="*/ 8709 w 1071154"/>
                      <a:gd name="connsiteY16" fmla="*/ 579120 h 2042205"/>
                      <a:gd name="connsiteX17" fmla="*/ 21772 w 1071154"/>
                      <a:gd name="connsiteY17" fmla="*/ 605245 h 2042205"/>
                      <a:gd name="connsiteX18" fmla="*/ 21772 w 1071154"/>
                      <a:gd name="connsiteY18" fmla="*/ 661851 h 2042205"/>
                      <a:gd name="connsiteX19" fmla="*/ 34834 w 1071154"/>
                      <a:gd name="connsiteY19" fmla="*/ 666205 h 2042205"/>
                      <a:gd name="connsiteX20" fmla="*/ 39189 w 1071154"/>
                      <a:gd name="connsiteY20" fmla="*/ 679268 h 2042205"/>
                      <a:gd name="connsiteX21" fmla="*/ 47897 w 1071154"/>
                      <a:gd name="connsiteY21" fmla="*/ 709748 h 2042205"/>
                      <a:gd name="connsiteX22" fmla="*/ 60960 w 1071154"/>
                      <a:gd name="connsiteY22" fmla="*/ 718457 h 2042205"/>
                      <a:gd name="connsiteX23" fmla="*/ 65314 w 1071154"/>
                      <a:gd name="connsiteY23" fmla="*/ 805543 h 2042205"/>
                      <a:gd name="connsiteX24" fmla="*/ 74023 w 1071154"/>
                      <a:gd name="connsiteY24" fmla="*/ 822960 h 2042205"/>
                      <a:gd name="connsiteX25" fmla="*/ 78377 w 1071154"/>
                      <a:gd name="connsiteY25" fmla="*/ 862148 h 2042205"/>
                      <a:gd name="connsiteX26" fmla="*/ 91440 w 1071154"/>
                      <a:gd name="connsiteY26" fmla="*/ 875211 h 2042205"/>
                      <a:gd name="connsiteX27" fmla="*/ 100149 w 1071154"/>
                      <a:gd name="connsiteY27" fmla="*/ 892628 h 2042205"/>
                      <a:gd name="connsiteX28" fmla="*/ 108857 w 1071154"/>
                      <a:gd name="connsiteY28" fmla="*/ 905691 h 2042205"/>
                      <a:gd name="connsiteX29" fmla="*/ 117566 w 1071154"/>
                      <a:gd name="connsiteY29" fmla="*/ 931817 h 2042205"/>
                      <a:gd name="connsiteX30" fmla="*/ 100149 w 1071154"/>
                      <a:gd name="connsiteY30" fmla="*/ 966651 h 2042205"/>
                      <a:gd name="connsiteX31" fmla="*/ 113212 w 1071154"/>
                      <a:gd name="connsiteY31" fmla="*/ 971005 h 2042205"/>
                      <a:gd name="connsiteX32" fmla="*/ 148046 w 1071154"/>
                      <a:gd name="connsiteY32" fmla="*/ 979714 h 2042205"/>
                      <a:gd name="connsiteX33" fmla="*/ 165463 w 1071154"/>
                      <a:gd name="connsiteY33" fmla="*/ 984068 h 2042205"/>
                      <a:gd name="connsiteX34" fmla="*/ 161109 w 1071154"/>
                      <a:gd name="connsiteY34" fmla="*/ 1005840 h 2042205"/>
                      <a:gd name="connsiteX35" fmla="*/ 217714 w 1071154"/>
                      <a:gd name="connsiteY35" fmla="*/ 1027611 h 2042205"/>
                      <a:gd name="connsiteX36" fmla="*/ 209006 w 1071154"/>
                      <a:gd name="connsiteY36" fmla="*/ 1045028 h 2042205"/>
                      <a:gd name="connsiteX37" fmla="*/ 222069 w 1071154"/>
                      <a:gd name="connsiteY37" fmla="*/ 1058091 h 2042205"/>
                      <a:gd name="connsiteX38" fmla="*/ 230777 w 1071154"/>
                      <a:gd name="connsiteY38" fmla="*/ 1071154 h 2042205"/>
                      <a:gd name="connsiteX39" fmla="*/ 235132 w 1071154"/>
                      <a:gd name="connsiteY39" fmla="*/ 1084217 h 2042205"/>
                      <a:gd name="connsiteX40" fmla="*/ 252549 w 1071154"/>
                      <a:gd name="connsiteY40" fmla="*/ 1114697 h 2042205"/>
                      <a:gd name="connsiteX41" fmla="*/ 265612 w 1071154"/>
                      <a:gd name="connsiteY41" fmla="*/ 1123405 h 2042205"/>
                      <a:gd name="connsiteX42" fmla="*/ 278674 w 1071154"/>
                      <a:gd name="connsiteY42" fmla="*/ 1171303 h 2042205"/>
                      <a:gd name="connsiteX43" fmla="*/ 283029 w 1071154"/>
                      <a:gd name="connsiteY43" fmla="*/ 1188720 h 2042205"/>
                      <a:gd name="connsiteX44" fmla="*/ 296092 w 1071154"/>
                      <a:gd name="connsiteY44" fmla="*/ 1210491 h 2042205"/>
                      <a:gd name="connsiteX45" fmla="*/ 304800 w 1071154"/>
                      <a:gd name="connsiteY45" fmla="*/ 1245325 h 2042205"/>
                      <a:gd name="connsiteX46" fmla="*/ 326572 w 1071154"/>
                      <a:gd name="connsiteY46" fmla="*/ 1293223 h 2042205"/>
                      <a:gd name="connsiteX47" fmla="*/ 339634 w 1071154"/>
                      <a:gd name="connsiteY47" fmla="*/ 1336765 h 2042205"/>
                      <a:gd name="connsiteX48" fmla="*/ 343989 w 1071154"/>
                      <a:gd name="connsiteY48" fmla="*/ 1349828 h 2042205"/>
                      <a:gd name="connsiteX49" fmla="*/ 383177 w 1071154"/>
                      <a:gd name="connsiteY49" fmla="*/ 1367245 h 2042205"/>
                      <a:gd name="connsiteX50" fmla="*/ 396240 w 1071154"/>
                      <a:gd name="connsiteY50" fmla="*/ 1375954 h 2042205"/>
                      <a:gd name="connsiteX51" fmla="*/ 413657 w 1071154"/>
                      <a:gd name="connsiteY51" fmla="*/ 1428205 h 2042205"/>
                      <a:gd name="connsiteX52" fmla="*/ 409303 w 1071154"/>
                      <a:gd name="connsiteY52" fmla="*/ 1449977 h 2042205"/>
                      <a:gd name="connsiteX53" fmla="*/ 404949 w 1071154"/>
                      <a:gd name="connsiteY53" fmla="*/ 1467394 h 2042205"/>
                      <a:gd name="connsiteX54" fmla="*/ 391886 w 1071154"/>
                      <a:gd name="connsiteY54" fmla="*/ 1471748 h 2042205"/>
                      <a:gd name="connsiteX55" fmla="*/ 374469 w 1071154"/>
                      <a:gd name="connsiteY55" fmla="*/ 1441268 h 2042205"/>
                      <a:gd name="connsiteX56" fmla="*/ 370114 w 1071154"/>
                      <a:gd name="connsiteY56" fmla="*/ 1428205 h 2042205"/>
                      <a:gd name="connsiteX57" fmla="*/ 357052 w 1071154"/>
                      <a:gd name="connsiteY57" fmla="*/ 1423851 h 2042205"/>
                      <a:gd name="connsiteX58" fmla="*/ 352697 w 1071154"/>
                      <a:gd name="connsiteY58" fmla="*/ 1436914 h 2042205"/>
                      <a:gd name="connsiteX59" fmla="*/ 374469 w 1071154"/>
                      <a:gd name="connsiteY59" fmla="*/ 1458685 h 2042205"/>
                      <a:gd name="connsiteX60" fmla="*/ 387532 w 1071154"/>
                      <a:gd name="connsiteY60" fmla="*/ 1476103 h 2042205"/>
                      <a:gd name="connsiteX61" fmla="*/ 404949 w 1071154"/>
                      <a:gd name="connsiteY61" fmla="*/ 1502228 h 2042205"/>
                      <a:gd name="connsiteX62" fmla="*/ 426720 w 1071154"/>
                      <a:gd name="connsiteY62" fmla="*/ 1528354 h 2042205"/>
                      <a:gd name="connsiteX63" fmla="*/ 444137 w 1071154"/>
                      <a:gd name="connsiteY63" fmla="*/ 1524000 h 2042205"/>
                      <a:gd name="connsiteX64" fmla="*/ 465909 w 1071154"/>
                      <a:gd name="connsiteY64" fmla="*/ 1541417 h 2042205"/>
                      <a:gd name="connsiteX65" fmla="*/ 483326 w 1071154"/>
                      <a:gd name="connsiteY65" fmla="*/ 1550125 h 2042205"/>
                      <a:gd name="connsiteX66" fmla="*/ 487680 w 1071154"/>
                      <a:gd name="connsiteY66" fmla="*/ 1567543 h 2042205"/>
                      <a:gd name="connsiteX67" fmla="*/ 513806 w 1071154"/>
                      <a:gd name="connsiteY67" fmla="*/ 1576251 h 2042205"/>
                      <a:gd name="connsiteX68" fmla="*/ 518160 w 1071154"/>
                      <a:gd name="connsiteY68" fmla="*/ 1593668 h 2042205"/>
                      <a:gd name="connsiteX69" fmla="*/ 522514 w 1071154"/>
                      <a:gd name="connsiteY69" fmla="*/ 1606731 h 2042205"/>
                      <a:gd name="connsiteX70" fmla="*/ 518160 w 1071154"/>
                      <a:gd name="connsiteY70" fmla="*/ 1654628 h 2042205"/>
                      <a:gd name="connsiteX71" fmla="*/ 539932 w 1071154"/>
                      <a:gd name="connsiteY71" fmla="*/ 1658983 h 2042205"/>
                      <a:gd name="connsiteX72" fmla="*/ 579120 w 1071154"/>
                      <a:gd name="connsiteY72" fmla="*/ 1685108 h 2042205"/>
                      <a:gd name="connsiteX73" fmla="*/ 583474 w 1071154"/>
                      <a:gd name="connsiteY73" fmla="*/ 1706880 h 2042205"/>
                      <a:gd name="connsiteX74" fmla="*/ 596537 w 1071154"/>
                      <a:gd name="connsiteY74" fmla="*/ 1711234 h 2042205"/>
                      <a:gd name="connsiteX75" fmla="*/ 609600 w 1071154"/>
                      <a:gd name="connsiteY75" fmla="*/ 1719943 h 2042205"/>
                      <a:gd name="connsiteX76" fmla="*/ 613954 w 1071154"/>
                      <a:gd name="connsiteY76" fmla="*/ 1733005 h 2042205"/>
                      <a:gd name="connsiteX77" fmla="*/ 674914 w 1071154"/>
                      <a:gd name="connsiteY77" fmla="*/ 1767840 h 2042205"/>
                      <a:gd name="connsiteX78" fmla="*/ 679269 w 1071154"/>
                      <a:gd name="connsiteY78" fmla="*/ 1750423 h 2042205"/>
                      <a:gd name="connsiteX79" fmla="*/ 683623 w 1071154"/>
                      <a:gd name="connsiteY79" fmla="*/ 1737360 h 2042205"/>
                      <a:gd name="connsiteX80" fmla="*/ 679269 w 1071154"/>
                      <a:gd name="connsiteY80" fmla="*/ 1724297 h 2042205"/>
                      <a:gd name="connsiteX81" fmla="*/ 670560 w 1071154"/>
                      <a:gd name="connsiteY81" fmla="*/ 1711234 h 2042205"/>
                      <a:gd name="connsiteX82" fmla="*/ 653143 w 1071154"/>
                      <a:gd name="connsiteY82" fmla="*/ 1706880 h 2042205"/>
                      <a:gd name="connsiteX83" fmla="*/ 644434 w 1071154"/>
                      <a:gd name="connsiteY83" fmla="*/ 1693817 h 2042205"/>
                      <a:gd name="connsiteX84" fmla="*/ 627017 w 1071154"/>
                      <a:gd name="connsiteY84" fmla="*/ 1689463 h 2042205"/>
                      <a:gd name="connsiteX85" fmla="*/ 609600 w 1071154"/>
                      <a:gd name="connsiteY85" fmla="*/ 1663337 h 2042205"/>
                      <a:gd name="connsiteX86" fmla="*/ 583474 w 1071154"/>
                      <a:gd name="connsiteY86" fmla="*/ 1619794 h 2042205"/>
                      <a:gd name="connsiteX87" fmla="*/ 579120 w 1071154"/>
                      <a:gd name="connsiteY87" fmla="*/ 1606731 h 2042205"/>
                      <a:gd name="connsiteX88" fmla="*/ 574766 w 1071154"/>
                      <a:gd name="connsiteY88" fmla="*/ 1584960 h 2042205"/>
                      <a:gd name="connsiteX89" fmla="*/ 561703 w 1071154"/>
                      <a:gd name="connsiteY89" fmla="*/ 1571897 h 2042205"/>
                      <a:gd name="connsiteX90" fmla="*/ 552994 w 1071154"/>
                      <a:gd name="connsiteY90" fmla="*/ 1554480 h 2042205"/>
                      <a:gd name="connsiteX91" fmla="*/ 539932 w 1071154"/>
                      <a:gd name="connsiteY91" fmla="*/ 1528354 h 2042205"/>
                      <a:gd name="connsiteX92" fmla="*/ 522514 w 1071154"/>
                      <a:gd name="connsiteY92" fmla="*/ 1519645 h 2042205"/>
                      <a:gd name="connsiteX93" fmla="*/ 509452 w 1071154"/>
                      <a:gd name="connsiteY93" fmla="*/ 1510937 h 2042205"/>
                      <a:gd name="connsiteX94" fmla="*/ 500743 w 1071154"/>
                      <a:gd name="connsiteY94" fmla="*/ 1476103 h 2042205"/>
                      <a:gd name="connsiteX95" fmla="*/ 470263 w 1071154"/>
                      <a:gd name="connsiteY95" fmla="*/ 1410788 h 2042205"/>
                      <a:gd name="connsiteX96" fmla="*/ 457200 w 1071154"/>
                      <a:gd name="connsiteY96" fmla="*/ 1406434 h 2042205"/>
                      <a:gd name="connsiteX97" fmla="*/ 448492 w 1071154"/>
                      <a:gd name="connsiteY97" fmla="*/ 1384663 h 2042205"/>
                      <a:gd name="connsiteX98" fmla="*/ 444137 w 1071154"/>
                      <a:gd name="connsiteY98" fmla="*/ 1371600 h 2042205"/>
                      <a:gd name="connsiteX99" fmla="*/ 400594 w 1071154"/>
                      <a:gd name="connsiteY99" fmla="*/ 1332411 h 2042205"/>
                      <a:gd name="connsiteX100" fmla="*/ 391886 w 1071154"/>
                      <a:gd name="connsiteY100" fmla="*/ 1271451 h 2042205"/>
                      <a:gd name="connsiteX101" fmla="*/ 387532 w 1071154"/>
                      <a:gd name="connsiteY101" fmla="*/ 1258388 h 2042205"/>
                      <a:gd name="connsiteX102" fmla="*/ 383177 w 1071154"/>
                      <a:gd name="connsiteY102" fmla="*/ 1240971 h 2042205"/>
                      <a:gd name="connsiteX103" fmla="*/ 396240 w 1071154"/>
                      <a:gd name="connsiteY103" fmla="*/ 1232263 h 2042205"/>
                      <a:gd name="connsiteX104" fmla="*/ 400594 w 1071154"/>
                      <a:gd name="connsiteY104" fmla="*/ 1214845 h 2042205"/>
                      <a:gd name="connsiteX105" fmla="*/ 409303 w 1071154"/>
                      <a:gd name="connsiteY105" fmla="*/ 1232263 h 2042205"/>
                      <a:gd name="connsiteX106" fmla="*/ 422366 w 1071154"/>
                      <a:gd name="connsiteY106" fmla="*/ 1240971 h 2042205"/>
                      <a:gd name="connsiteX107" fmla="*/ 457200 w 1071154"/>
                      <a:gd name="connsiteY107" fmla="*/ 1249680 h 2042205"/>
                      <a:gd name="connsiteX108" fmla="*/ 461554 w 1071154"/>
                      <a:gd name="connsiteY108" fmla="*/ 1262743 h 2042205"/>
                      <a:gd name="connsiteX109" fmla="*/ 487680 w 1071154"/>
                      <a:gd name="connsiteY109" fmla="*/ 1275805 h 2042205"/>
                      <a:gd name="connsiteX110" fmla="*/ 496389 w 1071154"/>
                      <a:gd name="connsiteY110" fmla="*/ 1310640 h 2042205"/>
                      <a:gd name="connsiteX111" fmla="*/ 509452 w 1071154"/>
                      <a:gd name="connsiteY111" fmla="*/ 1336765 h 2042205"/>
                      <a:gd name="connsiteX112" fmla="*/ 518160 w 1071154"/>
                      <a:gd name="connsiteY112" fmla="*/ 1375954 h 2042205"/>
                      <a:gd name="connsiteX113" fmla="*/ 522514 w 1071154"/>
                      <a:gd name="connsiteY113" fmla="*/ 1393371 h 2042205"/>
                      <a:gd name="connsiteX114" fmla="*/ 539932 w 1071154"/>
                      <a:gd name="connsiteY114" fmla="*/ 1402080 h 2042205"/>
                      <a:gd name="connsiteX115" fmla="*/ 544286 w 1071154"/>
                      <a:gd name="connsiteY115" fmla="*/ 1415143 h 2042205"/>
                      <a:gd name="connsiteX116" fmla="*/ 548640 w 1071154"/>
                      <a:gd name="connsiteY116" fmla="*/ 1436914 h 2042205"/>
                      <a:gd name="connsiteX117" fmla="*/ 574766 w 1071154"/>
                      <a:gd name="connsiteY117" fmla="*/ 1467394 h 2042205"/>
                      <a:gd name="connsiteX118" fmla="*/ 605246 w 1071154"/>
                      <a:gd name="connsiteY118" fmla="*/ 1480457 h 2042205"/>
                      <a:gd name="connsiteX119" fmla="*/ 613954 w 1071154"/>
                      <a:gd name="connsiteY119" fmla="*/ 1502228 h 2042205"/>
                      <a:gd name="connsiteX120" fmla="*/ 618309 w 1071154"/>
                      <a:gd name="connsiteY120" fmla="*/ 1524000 h 2042205"/>
                      <a:gd name="connsiteX121" fmla="*/ 631372 w 1071154"/>
                      <a:gd name="connsiteY121" fmla="*/ 1528354 h 2042205"/>
                      <a:gd name="connsiteX122" fmla="*/ 653143 w 1071154"/>
                      <a:gd name="connsiteY122" fmla="*/ 1550125 h 2042205"/>
                      <a:gd name="connsiteX123" fmla="*/ 674914 w 1071154"/>
                      <a:gd name="connsiteY123" fmla="*/ 1567543 h 2042205"/>
                      <a:gd name="connsiteX124" fmla="*/ 670560 w 1071154"/>
                      <a:gd name="connsiteY124" fmla="*/ 1589314 h 2042205"/>
                      <a:gd name="connsiteX125" fmla="*/ 666206 w 1071154"/>
                      <a:gd name="connsiteY125" fmla="*/ 1602377 h 2042205"/>
                      <a:gd name="connsiteX126" fmla="*/ 670560 w 1071154"/>
                      <a:gd name="connsiteY126" fmla="*/ 1615440 h 2042205"/>
                      <a:gd name="connsiteX127" fmla="*/ 705394 w 1071154"/>
                      <a:gd name="connsiteY127" fmla="*/ 1637211 h 2042205"/>
                      <a:gd name="connsiteX128" fmla="*/ 735874 w 1071154"/>
                      <a:gd name="connsiteY128" fmla="*/ 1672045 h 2042205"/>
                      <a:gd name="connsiteX129" fmla="*/ 753292 w 1071154"/>
                      <a:gd name="connsiteY129" fmla="*/ 1676400 h 2042205"/>
                      <a:gd name="connsiteX130" fmla="*/ 766354 w 1071154"/>
                      <a:gd name="connsiteY130" fmla="*/ 1689463 h 2042205"/>
                      <a:gd name="connsiteX131" fmla="*/ 783772 w 1071154"/>
                      <a:gd name="connsiteY131" fmla="*/ 1698171 h 2042205"/>
                      <a:gd name="connsiteX132" fmla="*/ 792480 w 1071154"/>
                      <a:gd name="connsiteY132" fmla="*/ 1724297 h 2042205"/>
                      <a:gd name="connsiteX133" fmla="*/ 805543 w 1071154"/>
                      <a:gd name="connsiteY133" fmla="*/ 1733005 h 2042205"/>
                      <a:gd name="connsiteX134" fmla="*/ 818606 w 1071154"/>
                      <a:gd name="connsiteY134" fmla="*/ 1746068 h 2042205"/>
                      <a:gd name="connsiteX135" fmla="*/ 857794 w 1071154"/>
                      <a:gd name="connsiteY135" fmla="*/ 1763485 h 2042205"/>
                      <a:gd name="connsiteX136" fmla="*/ 883920 w 1071154"/>
                      <a:gd name="connsiteY136" fmla="*/ 1780903 h 2042205"/>
                      <a:gd name="connsiteX137" fmla="*/ 901337 w 1071154"/>
                      <a:gd name="connsiteY137" fmla="*/ 1820091 h 2042205"/>
                      <a:gd name="connsiteX138" fmla="*/ 914400 w 1071154"/>
                      <a:gd name="connsiteY138" fmla="*/ 1828800 h 2042205"/>
                      <a:gd name="connsiteX139" fmla="*/ 910046 w 1071154"/>
                      <a:gd name="connsiteY139" fmla="*/ 1898468 h 2042205"/>
                      <a:gd name="connsiteX140" fmla="*/ 892629 w 1071154"/>
                      <a:gd name="connsiteY140" fmla="*/ 1894114 h 2042205"/>
                      <a:gd name="connsiteX141" fmla="*/ 875212 w 1071154"/>
                      <a:gd name="connsiteY141" fmla="*/ 1902823 h 2042205"/>
                      <a:gd name="connsiteX142" fmla="*/ 870857 w 1071154"/>
                      <a:gd name="connsiteY142" fmla="*/ 1920240 h 2042205"/>
                      <a:gd name="connsiteX143" fmla="*/ 883920 w 1071154"/>
                      <a:gd name="connsiteY143" fmla="*/ 1937657 h 2042205"/>
                      <a:gd name="connsiteX144" fmla="*/ 944880 w 1071154"/>
                      <a:gd name="connsiteY144" fmla="*/ 1955074 h 2042205"/>
                      <a:gd name="connsiteX145" fmla="*/ 949234 w 1071154"/>
                      <a:gd name="connsiteY145" fmla="*/ 1994263 h 2042205"/>
                      <a:gd name="connsiteX146" fmla="*/ 1001486 w 1071154"/>
                      <a:gd name="connsiteY146" fmla="*/ 2002971 h 2042205"/>
                      <a:gd name="connsiteX147" fmla="*/ 1066800 w 1071154"/>
                      <a:gd name="connsiteY147" fmla="*/ 2042160 h 2042205"/>
                      <a:gd name="connsiteX148" fmla="*/ 1071154 w 1071154"/>
                      <a:gd name="connsiteY148" fmla="*/ 2042160 h 20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71154" h="2042205">
                        <a:moveTo>
                          <a:pt x="126274" y="0"/>
                        </a:moveTo>
                        <a:cubicBezTo>
                          <a:pt x="124823" y="52251"/>
                          <a:pt x="125114" y="104580"/>
                          <a:pt x="121920" y="156754"/>
                        </a:cubicBezTo>
                        <a:cubicBezTo>
                          <a:pt x="120753" y="175809"/>
                          <a:pt x="118961" y="195156"/>
                          <a:pt x="113212" y="213360"/>
                        </a:cubicBezTo>
                        <a:cubicBezTo>
                          <a:pt x="110060" y="223341"/>
                          <a:pt x="95794" y="239485"/>
                          <a:pt x="95794" y="239485"/>
                        </a:cubicBezTo>
                        <a:cubicBezTo>
                          <a:pt x="94343" y="245291"/>
                          <a:pt x="94116" y="251550"/>
                          <a:pt x="91440" y="256903"/>
                        </a:cubicBezTo>
                        <a:cubicBezTo>
                          <a:pt x="83339" y="273106"/>
                          <a:pt x="78573" y="274189"/>
                          <a:pt x="65314" y="283028"/>
                        </a:cubicBezTo>
                        <a:cubicBezTo>
                          <a:pt x="63863" y="288834"/>
                          <a:pt x="61806" y="294521"/>
                          <a:pt x="60960" y="300445"/>
                        </a:cubicBezTo>
                        <a:cubicBezTo>
                          <a:pt x="58897" y="314885"/>
                          <a:pt x="61219" y="330150"/>
                          <a:pt x="56606" y="343988"/>
                        </a:cubicBezTo>
                        <a:cubicBezTo>
                          <a:pt x="54951" y="348953"/>
                          <a:pt x="47897" y="349794"/>
                          <a:pt x="43543" y="352697"/>
                        </a:cubicBezTo>
                        <a:cubicBezTo>
                          <a:pt x="40640" y="359954"/>
                          <a:pt x="37578" y="367150"/>
                          <a:pt x="34834" y="374468"/>
                        </a:cubicBezTo>
                        <a:cubicBezTo>
                          <a:pt x="33222" y="378766"/>
                          <a:pt x="30480" y="382941"/>
                          <a:pt x="30480" y="387531"/>
                        </a:cubicBezTo>
                        <a:cubicBezTo>
                          <a:pt x="30480" y="406455"/>
                          <a:pt x="33383" y="425268"/>
                          <a:pt x="34834" y="444137"/>
                        </a:cubicBezTo>
                        <a:cubicBezTo>
                          <a:pt x="31931" y="457200"/>
                          <a:pt x="28883" y="470231"/>
                          <a:pt x="26126" y="483325"/>
                        </a:cubicBezTo>
                        <a:cubicBezTo>
                          <a:pt x="23077" y="497809"/>
                          <a:pt x="22097" y="512826"/>
                          <a:pt x="17417" y="526868"/>
                        </a:cubicBezTo>
                        <a:cubicBezTo>
                          <a:pt x="15966" y="531222"/>
                          <a:pt x="15930" y="536347"/>
                          <a:pt x="13063" y="539931"/>
                        </a:cubicBezTo>
                        <a:cubicBezTo>
                          <a:pt x="9794" y="544018"/>
                          <a:pt x="4354" y="545737"/>
                          <a:pt x="0" y="548640"/>
                        </a:cubicBezTo>
                        <a:cubicBezTo>
                          <a:pt x="1397" y="554227"/>
                          <a:pt x="5583" y="572869"/>
                          <a:pt x="8709" y="579120"/>
                        </a:cubicBezTo>
                        <a:cubicBezTo>
                          <a:pt x="25592" y="612886"/>
                          <a:pt x="10825" y="572410"/>
                          <a:pt x="21772" y="605245"/>
                        </a:cubicBezTo>
                        <a:cubicBezTo>
                          <a:pt x="16513" y="626280"/>
                          <a:pt x="11741" y="636773"/>
                          <a:pt x="21772" y="661851"/>
                        </a:cubicBezTo>
                        <a:cubicBezTo>
                          <a:pt x="23477" y="666112"/>
                          <a:pt x="30480" y="664754"/>
                          <a:pt x="34834" y="666205"/>
                        </a:cubicBezTo>
                        <a:cubicBezTo>
                          <a:pt x="36286" y="670559"/>
                          <a:pt x="37870" y="674872"/>
                          <a:pt x="39189" y="679268"/>
                        </a:cubicBezTo>
                        <a:cubicBezTo>
                          <a:pt x="42225" y="689389"/>
                          <a:pt x="42766" y="700511"/>
                          <a:pt x="47897" y="709748"/>
                        </a:cubicBezTo>
                        <a:cubicBezTo>
                          <a:pt x="50438" y="714323"/>
                          <a:pt x="56606" y="715554"/>
                          <a:pt x="60960" y="718457"/>
                        </a:cubicBezTo>
                        <a:cubicBezTo>
                          <a:pt x="62411" y="747486"/>
                          <a:pt x="61709" y="776703"/>
                          <a:pt x="65314" y="805543"/>
                        </a:cubicBezTo>
                        <a:cubicBezTo>
                          <a:pt x="66119" y="811984"/>
                          <a:pt x="72563" y="816635"/>
                          <a:pt x="74023" y="822960"/>
                        </a:cubicBezTo>
                        <a:cubicBezTo>
                          <a:pt x="76978" y="835766"/>
                          <a:pt x="74221" y="849679"/>
                          <a:pt x="78377" y="862148"/>
                        </a:cubicBezTo>
                        <a:cubicBezTo>
                          <a:pt x="80324" y="867990"/>
                          <a:pt x="87861" y="870200"/>
                          <a:pt x="91440" y="875211"/>
                        </a:cubicBezTo>
                        <a:cubicBezTo>
                          <a:pt x="95213" y="880493"/>
                          <a:pt x="96929" y="886992"/>
                          <a:pt x="100149" y="892628"/>
                        </a:cubicBezTo>
                        <a:cubicBezTo>
                          <a:pt x="102745" y="897172"/>
                          <a:pt x="106732" y="900909"/>
                          <a:pt x="108857" y="905691"/>
                        </a:cubicBezTo>
                        <a:cubicBezTo>
                          <a:pt x="112585" y="914080"/>
                          <a:pt x="117566" y="931817"/>
                          <a:pt x="117566" y="931817"/>
                        </a:cubicBezTo>
                        <a:cubicBezTo>
                          <a:pt x="113485" y="937258"/>
                          <a:pt x="95895" y="956017"/>
                          <a:pt x="100149" y="966651"/>
                        </a:cubicBezTo>
                        <a:cubicBezTo>
                          <a:pt x="101854" y="970913"/>
                          <a:pt x="108784" y="969797"/>
                          <a:pt x="113212" y="971005"/>
                        </a:cubicBezTo>
                        <a:cubicBezTo>
                          <a:pt x="124759" y="974154"/>
                          <a:pt x="136435" y="976811"/>
                          <a:pt x="148046" y="979714"/>
                        </a:cubicBezTo>
                        <a:lnTo>
                          <a:pt x="165463" y="984068"/>
                        </a:lnTo>
                        <a:cubicBezTo>
                          <a:pt x="164012" y="991325"/>
                          <a:pt x="161109" y="998439"/>
                          <a:pt x="161109" y="1005840"/>
                        </a:cubicBezTo>
                        <a:cubicBezTo>
                          <a:pt x="161109" y="1039497"/>
                          <a:pt x="184594" y="1024851"/>
                          <a:pt x="217714" y="1027611"/>
                        </a:cubicBezTo>
                        <a:cubicBezTo>
                          <a:pt x="214811" y="1033417"/>
                          <a:pt x="208088" y="1038602"/>
                          <a:pt x="209006" y="1045028"/>
                        </a:cubicBezTo>
                        <a:cubicBezTo>
                          <a:pt x="209877" y="1051124"/>
                          <a:pt x="218127" y="1053360"/>
                          <a:pt x="222069" y="1058091"/>
                        </a:cubicBezTo>
                        <a:cubicBezTo>
                          <a:pt x="225419" y="1062111"/>
                          <a:pt x="228437" y="1066473"/>
                          <a:pt x="230777" y="1071154"/>
                        </a:cubicBezTo>
                        <a:cubicBezTo>
                          <a:pt x="232830" y="1075259"/>
                          <a:pt x="233324" y="1079998"/>
                          <a:pt x="235132" y="1084217"/>
                        </a:cubicBezTo>
                        <a:cubicBezTo>
                          <a:pt x="237694" y="1090196"/>
                          <a:pt x="247081" y="1109230"/>
                          <a:pt x="252549" y="1114697"/>
                        </a:cubicBezTo>
                        <a:cubicBezTo>
                          <a:pt x="256249" y="1118397"/>
                          <a:pt x="261258" y="1120502"/>
                          <a:pt x="265612" y="1123405"/>
                        </a:cubicBezTo>
                        <a:cubicBezTo>
                          <a:pt x="273752" y="1147827"/>
                          <a:pt x="268850" y="1132005"/>
                          <a:pt x="278674" y="1171303"/>
                        </a:cubicBezTo>
                        <a:cubicBezTo>
                          <a:pt x="280125" y="1177109"/>
                          <a:pt x="279950" y="1183588"/>
                          <a:pt x="283029" y="1188720"/>
                        </a:cubicBezTo>
                        <a:lnTo>
                          <a:pt x="296092" y="1210491"/>
                        </a:lnTo>
                        <a:cubicBezTo>
                          <a:pt x="298995" y="1222102"/>
                          <a:pt x="299448" y="1234620"/>
                          <a:pt x="304800" y="1245325"/>
                        </a:cubicBezTo>
                        <a:cubicBezTo>
                          <a:pt x="324270" y="1284265"/>
                          <a:pt x="318111" y="1267844"/>
                          <a:pt x="326572" y="1293223"/>
                        </a:cubicBezTo>
                        <a:cubicBezTo>
                          <a:pt x="333557" y="1335136"/>
                          <a:pt x="325828" y="1304551"/>
                          <a:pt x="339634" y="1336765"/>
                        </a:cubicBezTo>
                        <a:cubicBezTo>
                          <a:pt x="341442" y="1340984"/>
                          <a:pt x="341122" y="1346244"/>
                          <a:pt x="343989" y="1349828"/>
                        </a:cubicBezTo>
                        <a:cubicBezTo>
                          <a:pt x="351517" y="1359238"/>
                          <a:pt x="375191" y="1364583"/>
                          <a:pt x="383177" y="1367245"/>
                        </a:cubicBezTo>
                        <a:cubicBezTo>
                          <a:pt x="387531" y="1370148"/>
                          <a:pt x="392539" y="1372253"/>
                          <a:pt x="396240" y="1375954"/>
                        </a:cubicBezTo>
                        <a:cubicBezTo>
                          <a:pt x="409809" y="1389523"/>
                          <a:pt x="410754" y="1410786"/>
                          <a:pt x="413657" y="1428205"/>
                        </a:cubicBezTo>
                        <a:cubicBezTo>
                          <a:pt x="412206" y="1435462"/>
                          <a:pt x="410908" y="1442752"/>
                          <a:pt x="409303" y="1449977"/>
                        </a:cubicBezTo>
                        <a:cubicBezTo>
                          <a:pt x="408005" y="1455819"/>
                          <a:pt x="408687" y="1462721"/>
                          <a:pt x="404949" y="1467394"/>
                        </a:cubicBezTo>
                        <a:cubicBezTo>
                          <a:pt x="402082" y="1470978"/>
                          <a:pt x="396240" y="1470297"/>
                          <a:pt x="391886" y="1471748"/>
                        </a:cubicBezTo>
                        <a:cubicBezTo>
                          <a:pt x="381904" y="1441800"/>
                          <a:pt x="395556" y="1478169"/>
                          <a:pt x="374469" y="1441268"/>
                        </a:cubicBezTo>
                        <a:cubicBezTo>
                          <a:pt x="372192" y="1437283"/>
                          <a:pt x="373360" y="1431451"/>
                          <a:pt x="370114" y="1428205"/>
                        </a:cubicBezTo>
                        <a:cubicBezTo>
                          <a:pt x="366869" y="1424960"/>
                          <a:pt x="361406" y="1425302"/>
                          <a:pt x="357052" y="1423851"/>
                        </a:cubicBezTo>
                        <a:cubicBezTo>
                          <a:pt x="355600" y="1428205"/>
                          <a:pt x="351942" y="1432387"/>
                          <a:pt x="352697" y="1436914"/>
                        </a:cubicBezTo>
                        <a:cubicBezTo>
                          <a:pt x="354511" y="1447800"/>
                          <a:pt x="366849" y="1453605"/>
                          <a:pt x="374469" y="1458685"/>
                        </a:cubicBezTo>
                        <a:cubicBezTo>
                          <a:pt x="378823" y="1464491"/>
                          <a:pt x="384585" y="1469471"/>
                          <a:pt x="387532" y="1476103"/>
                        </a:cubicBezTo>
                        <a:cubicBezTo>
                          <a:pt x="400325" y="1504887"/>
                          <a:pt x="380190" y="1493975"/>
                          <a:pt x="404949" y="1502228"/>
                        </a:cubicBezTo>
                        <a:cubicBezTo>
                          <a:pt x="408694" y="1507845"/>
                          <a:pt x="419816" y="1526381"/>
                          <a:pt x="426720" y="1528354"/>
                        </a:cubicBezTo>
                        <a:cubicBezTo>
                          <a:pt x="432474" y="1529998"/>
                          <a:pt x="438331" y="1525451"/>
                          <a:pt x="444137" y="1524000"/>
                        </a:cubicBezTo>
                        <a:cubicBezTo>
                          <a:pt x="487725" y="1534896"/>
                          <a:pt x="443004" y="1518513"/>
                          <a:pt x="465909" y="1541417"/>
                        </a:cubicBezTo>
                        <a:cubicBezTo>
                          <a:pt x="470499" y="1546007"/>
                          <a:pt x="477520" y="1547222"/>
                          <a:pt x="483326" y="1550125"/>
                        </a:cubicBezTo>
                        <a:cubicBezTo>
                          <a:pt x="484777" y="1555931"/>
                          <a:pt x="483136" y="1563648"/>
                          <a:pt x="487680" y="1567543"/>
                        </a:cubicBezTo>
                        <a:cubicBezTo>
                          <a:pt x="494650" y="1573517"/>
                          <a:pt x="513806" y="1576251"/>
                          <a:pt x="513806" y="1576251"/>
                        </a:cubicBezTo>
                        <a:cubicBezTo>
                          <a:pt x="515257" y="1582057"/>
                          <a:pt x="516516" y="1587914"/>
                          <a:pt x="518160" y="1593668"/>
                        </a:cubicBezTo>
                        <a:cubicBezTo>
                          <a:pt x="519421" y="1598081"/>
                          <a:pt x="522514" y="1602141"/>
                          <a:pt x="522514" y="1606731"/>
                        </a:cubicBezTo>
                        <a:cubicBezTo>
                          <a:pt x="522514" y="1622762"/>
                          <a:pt x="519611" y="1638662"/>
                          <a:pt x="518160" y="1654628"/>
                        </a:cubicBezTo>
                        <a:cubicBezTo>
                          <a:pt x="525417" y="1656080"/>
                          <a:pt x="533312" y="1655673"/>
                          <a:pt x="539932" y="1658983"/>
                        </a:cubicBezTo>
                        <a:cubicBezTo>
                          <a:pt x="553974" y="1666004"/>
                          <a:pt x="579120" y="1685108"/>
                          <a:pt x="579120" y="1685108"/>
                        </a:cubicBezTo>
                        <a:cubicBezTo>
                          <a:pt x="580571" y="1692365"/>
                          <a:pt x="579369" y="1700722"/>
                          <a:pt x="583474" y="1706880"/>
                        </a:cubicBezTo>
                        <a:cubicBezTo>
                          <a:pt x="586020" y="1710699"/>
                          <a:pt x="592432" y="1709181"/>
                          <a:pt x="596537" y="1711234"/>
                        </a:cubicBezTo>
                        <a:cubicBezTo>
                          <a:pt x="601218" y="1713574"/>
                          <a:pt x="605246" y="1717040"/>
                          <a:pt x="609600" y="1719943"/>
                        </a:cubicBezTo>
                        <a:cubicBezTo>
                          <a:pt x="611051" y="1724297"/>
                          <a:pt x="610709" y="1729760"/>
                          <a:pt x="613954" y="1733005"/>
                        </a:cubicBezTo>
                        <a:cubicBezTo>
                          <a:pt x="646476" y="1765526"/>
                          <a:pt x="642509" y="1761358"/>
                          <a:pt x="674914" y="1767840"/>
                        </a:cubicBezTo>
                        <a:cubicBezTo>
                          <a:pt x="676366" y="1762034"/>
                          <a:pt x="677625" y="1756177"/>
                          <a:pt x="679269" y="1750423"/>
                        </a:cubicBezTo>
                        <a:cubicBezTo>
                          <a:pt x="680530" y="1746010"/>
                          <a:pt x="683623" y="1741950"/>
                          <a:pt x="683623" y="1737360"/>
                        </a:cubicBezTo>
                        <a:cubicBezTo>
                          <a:pt x="683623" y="1732770"/>
                          <a:pt x="681322" y="1728402"/>
                          <a:pt x="679269" y="1724297"/>
                        </a:cubicBezTo>
                        <a:cubicBezTo>
                          <a:pt x="676929" y="1719616"/>
                          <a:pt x="674914" y="1714137"/>
                          <a:pt x="670560" y="1711234"/>
                        </a:cubicBezTo>
                        <a:cubicBezTo>
                          <a:pt x="665581" y="1707915"/>
                          <a:pt x="658949" y="1708331"/>
                          <a:pt x="653143" y="1706880"/>
                        </a:cubicBezTo>
                        <a:cubicBezTo>
                          <a:pt x="650240" y="1702526"/>
                          <a:pt x="648788" y="1696720"/>
                          <a:pt x="644434" y="1693817"/>
                        </a:cubicBezTo>
                        <a:cubicBezTo>
                          <a:pt x="639455" y="1690498"/>
                          <a:pt x="631521" y="1693404"/>
                          <a:pt x="627017" y="1689463"/>
                        </a:cubicBezTo>
                        <a:cubicBezTo>
                          <a:pt x="619140" y="1682571"/>
                          <a:pt x="609600" y="1663337"/>
                          <a:pt x="609600" y="1663337"/>
                        </a:cubicBezTo>
                        <a:cubicBezTo>
                          <a:pt x="601578" y="1607177"/>
                          <a:pt x="616085" y="1652405"/>
                          <a:pt x="583474" y="1619794"/>
                        </a:cubicBezTo>
                        <a:cubicBezTo>
                          <a:pt x="580228" y="1616548"/>
                          <a:pt x="580233" y="1611184"/>
                          <a:pt x="579120" y="1606731"/>
                        </a:cubicBezTo>
                        <a:cubicBezTo>
                          <a:pt x="577325" y="1599551"/>
                          <a:pt x="578076" y="1591579"/>
                          <a:pt x="574766" y="1584960"/>
                        </a:cubicBezTo>
                        <a:cubicBezTo>
                          <a:pt x="572012" y="1579452"/>
                          <a:pt x="565282" y="1576908"/>
                          <a:pt x="561703" y="1571897"/>
                        </a:cubicBezTo>
                        <a:cubicBezTo>
                          <a:pt x="557930" y="1566615"/>
                          <a:pt x="555551" y="1560446"/>
                          <a:pt x="552994" y="1554480"/>
                        </a:cubicBezTo>
                        <a:cubicBezTo>
                          <a:pt x="548701" y="1544464"/>
                          <a:pt x="549229" y="1536102"/>
                          <a:pt x="539932" y="1528354"/>
                        </a:cubicBezTo>
                        <a:cubicBezTo>
                          <a:pt x="534945" y="1524198"/>
                          <a:pt x="528150" y="1522866"/>
                          <a:pt x="522514" y="1519645"/>
                        </a:cubicBezTo>
                        <a:cubicBezTo>
                          <a:pt x="517971" y="1517049"/>
                          <a:pt x="513806" y="1513840"/>
                          <a:pt x="509452" y="1510937"/>
                        </a:cubicBezTo>
                        <a:cubicBezTo>
                          <a:pt x="506549" y="1499326"/>
                          <a:pt x="504528" y="1487458"/>
                          <a:pt x="500743" y="1476103"/>
                        </a:cubicBezTo>
                        <a:cubicBezTo>
                          <a:pt x="492472" y="1451289"/>
                          <a:pt x="492587" y="1425671"/>
                          <a:pt x="470263" y="1410788"/>
                        </a:cubicBezTo>
                        <a:cubicBezTo>
                          <a:pt x="466444" y="1408242"/>
                          <a:pt x="461554" y="1407885"/>
                          <a:pt x="457200" y="1406434"/>
                        </a:cubicBezTo>
                        <a:cubicBezTo>
                          <a:pt x="454297" y="1399177"/>
                          <a:pt x="451236" y="1391981"/>
                          <a:pt x="448492" y="1384663"/>
                        </a:cubicBezTo>
                        <a:cubicBezTo>
                          <a:pt x="446880" y="1380365"/>
                          <a:pt x="447004" y="1375184"/>
                          <a:pt x="444137" y="1371600"/>
                        </a:cubicBezTo>
                        <a:cubicBezTo>
                          <a:pt x="424605" y="1347186"/>
                          <a:pt x="420277" y="1345533"/>
                          <a:pt x="400594" y="1332411"/>
                        </a:cubicBezTo>
                        <a:cubicBezTo>
                          <a:pt x="397691" y="1312091"/>
                          <a:pt x="395453" y="1291665"/>
                          <a:pt x="391886" y="1271451"/>
                        </a:cubicBezTo>
                        <a:cubicBezTo>
                          <a:pt x="391088" y="1266931"/>
                          <a:pt x="388793" y="1262801"/>
                          <a:pt x="387532" y="1258388"/>
                        </a:cubicBezTo>
                        <a:cubicBezTo>
                          <a:pt x="385888" y="1252634"/>
                          <a:pt x="384629" y="1246777"/>
                          <a:pt x="383177" y="1240971"/>
                        </a:cubicBezTo>
                        <a:cubicBezTo>
                          <a:pt x="387531" y="1238068"/>
                          <a:pt x="393337" y="1236617"/>
                          <a:pt x="396240" y="1232263"/>
                        </a:cubicBezTo>
                        <a:cubicBezTo>
                          <a:pt x="399560" y="1227283"/>
                          <a:pt x="394609" y="1214845"/>
                          <a:pt x="400594" y="1214845"/>
                        </a:cubicBezTo>
                        <a:cubicBezTo>
                          <a:pt x="407085" y="1214845"/>
                          <a:pt x="405147" y="1227276"/>
                          <a:pt x="409303" y="1232263"/>
                        </a:cubicBezTo>
                        <a:cubicBezTo>
                          <a:pt x="412653" y="1236283"/>
                          <a:pt x="417448" y="1239183"/>
                          <a:pt x="422366" y="1240971"/>
                        </a:cubicBezTo>
                        <a:cubicBezTo>
                          <a:pt x="433614" y="1245061"/>
                          <a:pt x="457200" y="1249680"/>
                          <a:pt x="457200" y="1249680"/>
                        </a:cubicBezTo>
                        <a:cubicBezTo>
                          <a:pt x="458651" y="1254034"/>
                          <a:pt x="458687" y="1259159"/>
                          <a:pt x="461554" y="1262743"/>
                        </a:cubicBezTo>
                        <a:cubicBezTo>
                          <a:pt x="467692" y="1270416"/>
                          <a:pt x="479075" y="1272937"/>
                          <a:pt x="487680" y="1275805"/>
                        </a:cubicBezTo>
                        <a:cubicBezTo>
                          <a:pt x="489337" y="1284093"/>
                          <a:pt x="491924" y="1301710"/>
                          <a:pt x="496389" y="1310640"/>
                        </a:cubicBezTo>
                        <a:cubicBezTo>
                          <a:pt x="507027" y="1331916"/>
                          <a:pt x="503982" y="1314885"/>
                          <a:pt x="509452" y="1336765"/>
                        </a:cubicBezTo>
                        <a:cubicBezTo>
                          <a:pt x="512698" y="1349747"/>
                          <a:pt x="515151" y="1362915"/>
                          <a:pt x="518160" y="1375954"/>
                        </a:cubicBezTo>
                        <a:cubicBezTo>
                          <a:pt x="519506" y="1381785"/>
                          <a:pt x="518683" y="1388774"/>
                          <a:pt x="522514" y="1393371"/>
                        </a:cubicBezTo>
                        <a:cubicBezTo>
                          <a:pt x="526670" y="1398358"/>
                          <a:pt x="534126" y="1399177"/>
                          <a:pt x="539932" y="1402080"/>
                        </a:cubicBezTo>
                        <a:cubicBezTo>
                          <a:pt x="541383" y="1406434"/>
                          <a:pt x="543173" y="1410690"/>
                          <a:pt x="544286" y="1415143"/>
                        </a:cubicBezTo>
                        <a:cubicBezTo>
                          <a:pt x="546081" y="1422323"/>
                          <a:pt x="546041" y="1429985"/>
                          <a:pt x="548640" y="1436914"/>
                        </a:cubicBezTo>
                        <a:cubicBezTo>
                          <a:pt x="551871" y="1445529"/>
                          <a:pt x="569388" y="1463972"/>
                          <a:pt x="574766" y="1467394"/>
                        </a:cubicBezTo>
                        <a:cubicBezTo>
                          <a:pt x="584092" y="1473329"/>
                          <a:pt x="595086" y="1476103"/>
                          <a:pt x="605246" y="1480457"/>
                        </a:cubicBezTo>
                        <a:cubicBezTo>
                          <a:pt x="608149" y="1487714"/>
                          <a:pt x="611708" y="1494742"/>
                          <a:pt x="613954" y="1502228"/>
                        </a:cubicBezTo>
                        <a:cubicBezTo>
                          <a:pt x="616081" y="1509317"/>
                          <a:pt x="614204" y="1517842"/>
                          <a:pt x="618309" y="1524000"/>
                        </a:cubicBezTo>
                        <a:cubicBezTo>
                          <a:pt x="620855" y="1527819"/>
                          <a:pt x="627018" y="1526903"/>
                          <a:pt x="631372" y="1528354"/>
                        </a:cubicBezTo>
                        <a:cubicBezTo>
                          <a:pt x="654591" y="1563185"/>
                          <a:pt x="624118" y="1521101"/>
                          <a:pt x="653143" y="1550125"/>
                        </a:cubicBezTo>
                        <a:cubicBezTo>
                          <a:pt x="672840" y="1569822"/>
                          <a:pt x="649483" y="1559064"/>
                          <a:pt x="674914" y="1567543"/>
                        </a:cubicBezTo>
                        <a:cubicBezTo>
                          <a:pt x="691717" y="1601147"/>
                          <a:pt x="685509" y="1574365"/>
                          <a:pt x="670560" y="1589314"/>
                        </a:cubicBezTo>
                        <a:cubicBezTo>
                          <a:pt x="667314" y="1592560"/>
                          <a:pt x="667657" y="1598023"/>
                          <a:pt x="666206" y="1602377"/>
                        </a:cubicBezTo>
                        <a:cubicBezTo>
                          <a:pt x="667657" y="1606731"/>
                          <a:pt x="667130" y="1612391"/>
                          <a:pt x="670560" y="1615440"/>
                        </a:cubicBezTo>
                        <a:cubicBezTo>
                          <a:pt x="680794" y="1624537"/>
                          <a:pt x="705394" y="1637211"/>
                          <a:pt x="705394" y="1637211"/>
                        </a:cubicBezTo>
                        <a:cubicBezTo>
                          <a:pt x="716038" y="1653176"/>
                          <a:pt x="718941" y="1664788"/>
                          <a:pt x="735874" y="1672045"/>
                        </a:cubicBezTo>
                        <a:cubicBezTo>
                          <a:pt x="741375" y="1674403"/>
                          <a:pt x="747486" y="1674948"/>
                          <a:pt x="753292" y="1676400"/>
                        </a:cubicBezTo>
                        <a:cubicBezTo>
                          <a:pt x="757646" y="1680754"/>
                          <a:pt x="761343" y="1685884"/>
                          <a:pt x="766354" y="1689463"/>
                        </a:cubicBezTo>
                        <a:cubicBezTo>
                          <a:pt x="771636" y="1693236"/>
                          <a:pt x="779877" y="1692978"/>
                          <a:pt x="783772" y="1698171"/>
                        </a:cubicBezTo>
                        <a:cubicBezTo>
                          <a:pt x="789280" y="1705515"/>
                          <a:pt x="787615" y="1716513"/>
                          <a:pt x="792480" y="1724297"/>
                        </a:cubicBezTo>
                        <a:cubicBezTo>
                          <a:pt x="795254" y="1728735"/>
                          <a:pt x="801523" y="1729655"/>
                          <a:pt x="805543" y="1733005"/>
                        </a:cubicBezTo>
                        <a:cubicBezTo>
                          <a:pt x="810274" y="1736947"/>
                          <a:pt x="813875" y="1742126"/>
                          <a:pt x="818606" y="1746068"/>
                        </a:cubicBezTo>
                        <a:cubicBezTo>
                          <a:pt x="832407" y="1757569"/>
                          <a:pt x="838806" y="1757156"/>
                          <a:pt x="857794" y="1763485"/>
                        </a:cubicBezTo>
                        <a:cubicBezTo>
                          <a:pt x="866503" y="1769291"/>
                          <a:pt x="880033" y="1771185"/>
                          <a:pt x="883920" y="1780903"/>
                        </a:cubicBezTo>
                        <a:cubicBezTo>
                          <a:pt x="885994" y="1786089"/>
                          <a:pt x="896645" y="1814461"/>
                          <a:pt x="901337" y="1820091"/>
                        </a:cubicBezTo>
                        <a:cubicBezTo>
                          <a:pt x="904687" y="1824111"/>
                          <a:pt x="910046" y="1825897"/>
                          <a:pt x="914400" y="1828800"/>
                        </a:cubicBezTo>
                        <a:cubicBezTo>
                          <a:pt x="912949" y="1852023"/>
                          <a:pt x="917404" y="1876394"/>
                          <a:pt x="910046" y="1898468"/>
                        </a:cubicBezTo>
                        <a:cubicBezTo>
                          <a:pt x="908154" y="1904145"/>
                          <a:pt x="898567" y="1893372"/>
                          <a:pt x="892629" y="1894114"/>
                        </a:cubicBezTo>
                        <a:cubicBezTo>
                          <a:pt x="886188" y="1894919"/>
                          <a:pt x="881018" y="1899920"/>
                          <a:pt x="875212" y="1902823"/>
                        </a:cubicBezTo>
                        <a:cubicBezTo>
                          <a:pt x="873760" y="1908629"/>
                          <a:pt x="869406" y="1914434"/>
                          <a:pt x="870857" y="1920240"/>
                        </a:cubicBezTo>
                        <a:cubicBezTo>
                          <a:pt x="872617" y="1927280"/>
                          <a:pt x="877975" y="1933495"/>
                          <a:pt x="883920" y="1937657"/>
                        </a:cubicBezTo>
                        <a:cubicBezTo>
                          <a:pt x="904389" y="1951985"/>
                          <a:pt x="921511" y="1951736"/>
                          <a:pt x="944880" y="1955074"/>
                        </a:cubicBezTo>
                        <a:cubicBezTo>
                          <a:pt x="946331" y="1968137"/>
                          <a:pt x="939200" y="1985773"/>
                          <a:pt x="949234" y="1994263"/>
                        </a:cubicBezTo>
                        <a:cubicBezTo>
                          <a:pt x="962714" y="2005669"/>
                          <a:pt x="1001486" y="2002971"/>
                          <a:pt x="1001486" y="2002971"/>
                        </a:cubicBezTo>
                        <a:cubicBezTo>
                          <a:pt x="1014723" y="2055922"/>
                          <a:pt x="998356" y="2037270"/>
                          <a:pt x="1066800" y="2042160"/>
                        </a:cubicBezTo>
                        <a:cubicBezTo>
                          <a:pt x="1068248" y="2042263"/>
                          <a:pt x="1069703" y="2042160"/>
                          <a:pt x="1071154" y="20421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E71086C4-6F50-4AED-899A-2BF4FD977095}"/>
                      </a:ext>
                    </a:extLst>
                  </p:cNvPr>
                  <p:cNvSpPr/>
                  <p:nvPr/>
                </p:nvSpPr>
                <p:spPr>
                  <a:xfrm>
                    <a:off x="1844585" y="3169920"/>
                    <a:ext cx="990194" cy="745794"/>
                  </a:xfrm>
                  <a:custGeom>
                    <a:avLst/>
                    <a:gdLst>
                      <a:gd name="connsiteX0" fmla="*/ 585245 w 990194"/>
                      <a:gd name="connsiteY0" fmla="*/ 745794 h 745794"/>
                      <a:gd name="connsiteX1" fmla="*/ 593954 w 990194"/>
                      <a:gd name="connsiteY1" fmla="*/ 667417 h 745794"/>
                      <a:gd name="connsiteX2" fmla="*/ 615725 w 990194"/>
                      <a:gd name="connsiteY2" fmla="*/ 650000 h 745794"/>
                      <a:gd name="connsiteX3" fmla="*/ 620079 w 990194"/>
                      <a:gd name="connsiteY3" fmla="*/ 632583 h 745794"/>
                      <a:gd name="connsiteX4" fmla="*/ 624434 w 990194"/>
                      <a:gd name="connsiteY4" fmla="*/ 619520 h 745794"/>
                      <a:gd name="connsiteX5" fmla="*/ 620079 w 990194"/>
                      <a:gd name="connsiteY5" fmla="*/ 606457 h 745794"/>
                      <a:gd name="connsiteX6" fmla="*/ 641851 w 990194"/>
                      <a:gd name="connsiteY6" fmla="*/ 562914 h 745794"/>
                      <a:gd name="connsiteX7" fmla="*/ 654914 w 990194"/>
                      <a:gd name="connsiteY7" fmla="*/ 549852 h 745794"/>
                      <a:gd name="connsiteX8" fmla="*/ 663622 w 990194"/>
                      <a:gd name="connsiteY8" fmla="*/ 510663 h 745794"/>
                      <a:gd name="connsiteX9" fmla="*/ 667976 w 990194"/>
                      <a:gd name="connsiteY9" fmla="*/ 493246 h 745794"/>
                      <a:gd name="connsiteX10" fmla="*/ 576536 w 990194"/>
                      <a:gd name="connsiteY10" fmla="*/ 497600 h 745794"/>
                      <a:gd name="connsiteX11" fmla="*/ 550411 w 990194"/>
                      <a:gd name="connsiteY11" fmla="*/ 510663 h 745794"/>
                      <a:gd name="connsiteX12" fmla="*/ 532994 w 990194"/>
                      <a:gd name="connsiteY12" fmla="*/ 523726 h 745794"/>
                      <a:gd name="connsiteX13" fmla="*/ 498159 w 990194"/>
                      <a:gd name="connsiteY13" fmla="*/ 528080 h 745794"/>
                      <a:gd name="connsiteX14" fmla="*/ 485096 w 990194"/>
                      <a:gd name="connsiteY14" fmla="*/ 541143 h 745794"/>
                      <a:gd name="connsiteX15" fmla="*/ 476388 w 990194"/>
                      <a:gd name="connsiteY15" fmla="*/ 554206 h 745794"/>
                      <a:gd name="connsiteX16" fmla="*/ 458971 w 990194"/>
                      <a:gd name="connsiteY16" fmla="*/ 558560 h 745794"/>
                      <a:gd name="connsiteX17" fmla="*/ 441554 w 990194"/>
                      <a:gd name="connsiteY17" fmla="*/ 567269 h 745794"/>
                      <a:gd name="connsiteX18" fmla="*/ 432845 w 990194"/>
                      <a:gd name="connsiteY18" fmla="*/ 636937 h 745794"/>
                      <a:gd name="connsiteX19" fmla="*/ 428491 w 990194"/>
                      <a:gd name="connsiteY19" fmla="*/ 650000 h 745794"/>
                      <a:gd name="connsiteX20" fmla="*/ 389302 w 990194"/>
                      <a:gd name="connsiteY20" fmla="*/ 671772 h 745794"/>
                      <a:gd name="connsiteX21" fmla="*/ 341405 w 990194"/>
                      <a:gd name="connsiteY21" fmla="*/ 676126 h 745794"/>
                      <a:gd name="connsiteX22" fmla="*/ 297862 w 990194"/>
                      <a:gd name="connsiteY22" fmla="*/ 684834 h 745794"/>
                      <a:gd name="connsiteX23" fmla="*/ 249965 w 990194"/>
                      <a:gd name="connsiteY23" fmla="*/ 693543 h 745794"/>
                      <a:gd name="connsiteX24" fmla="*/ 228194 w 990194"/>
                      <a:gd name="connsiteY24" fmla="*/ 702252 h 745794"/>
                      <a:gd name="connsiteX25" fmla="*/ 215131 w 990194"/>
                      <a:gd name="connsiteY25" fmla="*/ 706606 h 745794"/>
                      <a:gd name="connsiteX26" fmla="*/ 180296 w 990194"/>
                      <a:gd name="connsiteY26" fmla="*/ 702252 h 745794"/>
                      <a:gd name="connsiteX27" fmla="*/ 110628 w 990194"/>
                      <a:gd name="connsiteY27" fmla="*/ 689189 h 745794"/>
                      <a:gd name="connsiteX28" fmla="*/ 88856 w 990194"/>
                      <a:gd name="connsiteY28" fmla="*/ 654354 h 745794"/>
                      <a:gd name="connsiteX29" fmla="*/ 75794 w 990194"/>
                      <a:gd name="connsiteY29" fmla="*/ 650000 h 745794"/>
                      <a:gd name="connsiteX30" fmla="*/ 62731 w 990194"/>
                      <a:gd name="connsiteY30" fmla="*/ 636937 h 745794"/>
                      <a:gd name="connsiteX31" fmla="*/ 49668 w 990194"/>
                      <a:gd name="connsiteY31" fmla="*/ 632583 h 745794"/>
                      <a:gd name="connsiteX32" fmla="*/ 45314 w 990194"/>
                      <a:gd name="connsiteY32" fmla="*/ 619520 h 745794"/>
                      <a:gd name="connsiteX33" fmla="*/ 36605 w 990194"/>
                      <a:gd name="connsiteY33" fmla="*/ 606457 h 745794"/>
                      <a:gd name="connsiteX34" fmla="*/ 32251 w 990194"/>
                      <a:gd name="connsiteY34" fmla="*/ 580332 h 745794"/>
                      <a:gd name="connsiteX35" fmla="*/ 19188 w 990194"/>
                      <a:gd name="connsiteY35" fmla="*/ 567269 h 745794"/>
                      <a:gd name="connsiteX36" fmla="*/ 10479 w 990194"/>
                      <a:gd name="connsiteY36" fmla="*/ 554206 h 745794"/>
                      <a:gd name="connsiteX37" fmla="*/ 10479 w 990194"/>
                      <a:gd name="connsiteY37" fmla="*/ 414869 h 745794"/>
                      <a:gd name="connsiteX38" fmla="*/ 19188 w 990194"/>
                      <a:gd name="connsiteY38" fmla="*/ 401806 h 745794"/>
                      <a:gd name="connsiteX39" fmla="*/ 36605 w 990194"/>
                      <a:gd name="connsiteY39" fmla="*/ 362617 h 745794"/>
                      <a:gd name="connsiteX40" fmla="*/ 36605 w 990194"/>
                      <a:gd name="connsiteY40" fmla="*/ 262469 h 745794"/>
                      <a:gd name="connsiteX41" fmla="*/ 40959 w 990194"/>
                      <a:gd name="connsiteY41" fmla="*/ 249406 h 745794"/>
                      <a:gd name="connsiteX42" fmla="*/ 67085 w 990194"/>
                      <a:gd name="connsiteY42" fmla="*/ 227634 h 745794"/>
                      <a:gd name="connsiteX43" fmla="*/ 80148 w 990194"/>
                      <a:gd name="connsiteY43" fmla="*/ 223280 h 745794"/>
                      <a:gd name="connsiteX44" fmla="*/ 88856 w 990194"/>
                      <a:gd name="connsiteY44" fmla="*/ 210217 h 745794"/>
                      <a:gd name="connsiteX45" fmla="*/ 119336 w 990194"/>
                      <a:gd name="connsiteY45" fmla="*/ 197154 h 745794"/>
                      <a:gd name="connsiteX46" fmla="*/ 154171 w 990194"/>
                      <a:gd name="connsiteY46" fmla="*/ 175383 h 745794"/>
                      <a:gd name="connsiteX47" fmla="*/ 162879 w 990194"/>
                      <a:gd name="connsiteY47" fmla="*/ 149257 h 745794"/>
                      <a:gd name="connsiteX48" fmla="*/ 184651 w 990194"/>
                      <a:gd name="connsiteY48" fmla="*/ 144903 h 745794"/>
                      <a:gd name="connsiteX49" fmla="*/ 210776 w 990194"/>
                      <a:gd name="connsiteY49" fmla="*/ 140549 h 745794"/>
                      <a:gd name="connsiteX50" fmla="*/ 223839 w 990194"/>
                      <a:gd name="connsiteY50" fmla="*/ 136194 h 745794"/>
                      <a:gd name="connsiteX51" fmla="*/ 249965 w 990194"/>
                      <a:gd name="connsiteY51" fmla="*/ 118777 h 745794"/>
                      <a:gd name="connsiteX52" fmla="*/ 263028 w 990194"/>
                      <a:gd name="connsiteY52" fmla="*/ 114423 h 745794"/>
                      <a:gd name="connsiteX53" fmla="*/ 280445 w 990194"/>
                      <a:gd name="connsiteY53" fmla="*/ 118777 h 745794"/>
                      <a:gd name="connsiteX54" fmla="*/ 297862 w 990194"/>
                      <a:gd name="connsiteY54" fmla="*/ 131840 h 745794"/>
                      <a:gd name="connsiteX55" fmla="*/ 332696 w 990194"/>
                      <a:gd name="connsiteY55" fmla="*/ 123132 h 745794"/>
                      <a:gd name="connsiteX56" fmla="*/ 402365 w 990194"/>
                      <a:gd name="connsiteY56" fmla="*/ 136194 h 745794"/>
                      <a:gd name="connsiteX57" fmla="*/ 424136 w 990194"/>
                      <a:gd name="connsiteY57" fmla="*/ 144903 h 745794"/>
                      <a:gd name="connsiteX58" fmla="*/ 493805 w 990194"/>
                      <a:gd name="connsiteY58" fmla="*/ 118777 h 745794"/>
                      <a:gd name="connsiteX59" fmla="*/ 502514 w 990194"/>
                      <a:gd name="connsiteY59" fmla="*/ 105714 h 745794"/>
                      <a:gd name="connsiteX60" fmla="*/ 506868 w 990194"/>
                      <a:gd name="connsiteY60" fmla="*/ 88297 h 745794"/>
                      <a:gd name="connsiteX61" fmla="*/ 511222 w 990194"/>
                      <a:gd name="connsiteY61" fmla="*/ 57817 h 745794"/>
                      <a:gd name="connsiteX62" fmla="*/ 532994 w 990194"/>
                      <a:gd name="connsiteY62" fmla="*/ 53463 h 745794"/>
                      <a:gd name="connsiteX63" fmla="*/ 546056 w 990194"/>
                      <a:gd name="connsiteY63" fmla="*/ 44754 h 745794"/>
                      <a:gd name="connsiteX64" fmla="*/ 598308 w 990194"/>
                      <a:gd name="connsiteY64" fmla="*/ 40400 h 745794"/>
                      <a:gd name="connsiteX65" fmla="*/ 611371 w 990194"/>
                      <a:gd name="connsiteY65" fmla="*/ 36046 h 745794"/>
                      <a:gd name="connsiteX66" fmla="*/ 615725 w 990194"/>
                      <a:gd name="connsiteY66" fmla="*/ 22983 h 745794"/>
                      <a:gd name="connsiteX67" fmla="*/ 628788 w 990194"/>
                      <a:gd name="connsiteY67" fmla="*/ 18629 h 745794"/>
                      <a:gd name="connsiteX68" fmla="*/ 659268 w 990194"/>
                      <a:gd name="connsiteY68" fmla="*/ 14274 h 745794"/>
                      <a:gd name="connsiteX69" fmla="*/ 685394 w 990194"/>
                      <a:gd name="connsiteY69" fmla="*/ 9920 h 745794"/>
                      <a:gd name="connsiteX70" fmla="*/ 702811 w 990194"/>
                      <a:gd name="connsiteY70" fmla="*/ 14274 h 745794"/>
                      <a:gd name="connsiteX71" fmla="*/ 707165 w 990194"/>
                      <a:gd name="connsiteY71" fmla="*/ 27337 h 745794"/>
                      <a:gd name="connsiteX72" fmla="*/ 724582 w 990194"/>
                      <a:gd name="connsiteY72" fmla="*/ 31692 h 745794"/>
                      <a:gd name="connsiteX73" fmla="*/ 772479 w 990194"/>
                      <a:gd name="connsiteY73" fmla="*/ 18629 h 745794"/>
                      <a:gd name="connsiteX74" fmla="*/ 776834 w 990194"/>
                      <a:gd name="connsiteY74" fmla="*/ 5566 h 745794"/>
                      <a:gd name="connsiteX75" fmla="*/ 816022 w 990194"/>
                      <a:gd name="connsiteY75" fmla="*/ 5566 h 745794"/>
                      <a:gd name="connsiteX76" fmla="*/ 824731 w 990194"/>
                      <a:gd name="connsiteY76" fmla="*/ 18629 h 745794"/>
                      <a:gd name="connsiteX77" fmla="*/ 855211 w 990194"/>
                      <a:gd name="connsiteY77" fmla="*/ 40400 h 745794"/>
                      <a:gd name="connsiteX78" fmla="*/ 868274 w 990194"/>
                      <a:gd name="connsiteY78" fmla="*/ 44754 h 745794"/>
                      <a:gd name="connsiteX79" fmla="*/ 868274 w 990194"/>
                      <a:gd name="connsiteY79" fmla="*/ 88297 h 745794"/>
                      <a:gd name="connsiteX80" fmla="*/ 859565 w 990194"/>
                      <a:gd name="connsiteY80" fmla="*/ 101360 h 745794"/>
                      <a:gd name="connsiteX81" fmla="*/ 872628 w 990194"/>
                      <a:gd name="connsiteY81" fmla="*/ 123132 h 745794"/>
                      <a:gd name="connsiteX82" fmla="*/ 890045 w 990194"/>
                      <a:gd name="connsiteY82" fmla="*/ 136194 h 745794"/>
                      <a:gd name="connsiteX83" fmla="*/ 907462 w 990194"/>
                      <a:gd name="connsiteY83" fmla="*/ 157966 h 745794"/>
                      <a:gd name="connsiteX84" fmla="*/ 916171 w 990194"/>
                      <a:gd name="connsiteY84" fmla="*/ 171029 h 745794"/>
                      <a:gd name="connsiteX85" fmla="*/ 920525 w 990194"/>
                      <a:gd name="connsiteY85" fmla="*/ 184092 h 745794"/>
                      <a:gd name="connsiteX86" fmla="*/ 951005 w 990194"/>
                      <a:gd name="connsiteY86" fmla="*/ 188446 h 745794"/>
                      <a:gd name="connsiteX87" fmla="*/ 955359 w 990194"/>
                      <a:gd name="connsiteY87" fmla="*/ 201509 h 745794"/>
                      <a:gd name="connsiteX88" fmla="*/ 990194 w 990194"/>
                      <a:gd name="connsiteY88" fmla="*/ 218926 h 7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90194" h="745794">
                        <a:moveTo>
                          <a:pt x="585245" y="745794"/>
                        </a:moveTo>
                        <a:cubicBezTo>
                          <a:pt x="582197" y="706165"/>
                          <a:pt x="570280" y="694050"/>
                          <a:pt x="593954" y="667417"/>
                        </a:cubicBezTo>
                        <a:cubicBezTo>
                          <a:pt x="600128" y="660471"/>
                          <a:pt x="608468" y="655806"/>
                          <a:pt x="615725" y="650000"/>
                        </a:cubicBezTo>
                        <a:cubicBezTo>
                          <a:pt x="617176" y="644194"/>
                          <a:pt x="618435" y="638337"/>
                          <a:pt x="620079" y="632583"/>
                        </a:cubicBezTo>
                        <a:cubicBezTo>
                          <a:pt x="621340" y="628170"/>
                          <a:pt x="624434" y="624110"/>
                          <a:pt x="624434" y="619520"/>
                        </a:cubicBezTo>
                        <a:cubicBezTo>
                          <a:pt x="624434" y="614930"/>
                          <a:pt x="621531" y="610811"/>
                          <a:pt x="620079" y="606457"/>
                        </a:cubicBezTo>
                        <a:cubicBezTo>
                          <a:pt x="632828" y="555465"/>
                          <a:pt x="617618" y="583107"/>
                          <a:pt x="641851" y="562914"/>
                        </a:cubicBezTo>
                        <a:cubicBezTo>
                          <a:pt x="646582" y="558972"/>
                          <a:pt x="650560" y="554206"/>
                          <a:pt x="654914" y="549852"/>
                        </a:cubicBezTo>
                        <a:cubicBezTo>
                          <a:pt x="663388" y="524429"/>
                          <a:pt x="655959" y="548980"/>
                          <a:pt x="663622" y="510663"/>
                        </a:cubicBezTo>
                        <a:cubicBezTo>
                          <a:pt x="664796" y="504795"/>
                          <a:pt x="673894" y="494134"/>
                          <a:pt x="667976" y="493246"/>
                        </a:cubicBezTo>
                        <a:cubicBezTo>
                          <a:pt x="637799" y="488719"/>
                          <a:pt x="607016" y="496149"/>
                          <a:pt x="576536" y="497600"/>
                        </a:cubicBezTo>
                        <a:cubicBezTo>
                          <a:pt x="560359" y="502992"/>
                          <a:pt x="565183" y="500111"/>
                          <a:pt x="550411" y="510663"/>
                        </a:cubicBezTo>
                        <a:cubicBezTo>
                          <a:pt x="544506" y="514881"/>
                          <a:pt x="539879" y="521431"/>
                          <a:pt x="532994" y="523726"/>
                        </a:cubicBezTo>
                        <a:cubicBezTo>
                          <a:pt x="521892" y="527426"/>
                          <a:pt x="509771" y="526629"/>
                          <a:pt x="498159" y="528080"/>
                        </a:cubicBezTo>
                        <a:cubicBezTo>
                          <a:pt x="493805" y="532434"/>
                          <a:pt x="489038" y="536412"/>
                          <a:pt x="485096" y="541143"/>
                        </a:cubicBezTo>
                        <a:cubicBezTo>
                          <a:pt x="481746" y="545163"/>
                          <a:pt x="480742" y="551303"/>
                          <a:pt x="476388" y="554206"/>
                        </a:cubicBezTo>
                        <a:cubicBezTo>
                          <a:pt x="471409" y="557526"/>
                          <a:pt x="464777" y="557109"/>
                          <a:pt x="458971" y="558560"/>
                        </a:cubicBezTo>
                        <a:cubicBezTo>
                          <a:pt x="453165" y="561463"/>
                          <a:pt x="442827" y="560904"/>
                          <a:pt x="441554" y="567269"/>
                        </a:cubicBezTo>
                        <a:cubicBezTo>
                          <a:pt x="424661" y="651733"/>
                          <a:pt x="466357" y="603425"/>
                          <a:pt x="432845" y="636937"/>
                        </a:cubicBezTo>
                        <a:cubicBezTo>
                          <a:pt x="431394" y="641291"/>
                          <a:pt x="431737" y="646754"/>
                          <a:pt x="428491" y="650000"/>
                        </a:cubicBezTo>
                        <a:cubicBezTo>
                          <a:pt x="421845" y="656646"/>
                          <a:pt x="402076" y="669947"/>
                          <a:pt x="389302" y="671772"/>
                        </a:cubicBezTo>
                        <a:cubicBezTo>
                          <a:pt x="373432" y="674039"/>
                          <a:pt x="357371" y="674675"/>
                          <a:pt x="341405" y="676126"/>
                        </a:cubicBezTo>
                        <a:cubicBezTo>
                          <a:pt x="310590" y="683829"/>
                          <a:pt x="337021" y="677714"/>
                          <a:pt x="297862" y="684834"/>
                        </a:cubicBezTo>
                        <a:cubicBezTo>
                          <a:pt x="230919" y="697006"/>
                          <a:pt x="326952" y="680713"/>
                          <a:pt x="249965" y="693543"/>
                        </a:cubicBezTo>
                        <a:cubicBezTo>
                          <a:pt x="242708" y="696446"/>
                          <a:pt x="235512" y="699508"/>
                          <a:pt x="228194" y="702252"/>
                        </a:cubicBezTo>
                        <a:cubicBezTo>
                          <a:pt x="223896" y="703864"/>
                          <a:pt x="219721" y="706606"/>
                          <a:pt x="215131" y="706606"/>
                        </a:cubicBezTo>
                        <a:cubicBezTo>
                          <a:pt x="203429" y="706606"/>
                          <a:pt x="191908" y="703703"/>
                          <a:pt x="180296" y="702252"/>
                        </a:cubicBezTo>
                        <a:cubicBezTo>
                          <a:pt x="140333" y="688930"/>
                          <a:pt x="163305" y="694456"/>
                          <a:pt x="110628" y="689189"/>
                        </a:cubicBezTo>
                        <a:cubicBezTo>
                          <a:pt x="105174" y="678282"/>
                          <a:pt x="98545" y="662429"/>
                          <a:pt x="88856" y="654354"/>
                        </a:cubicBezTo>
                        <a:cubicBezTo>
                          <a:pt x="85330" y="651416"/>
                          <a:pt x="80148" y="651451"/>
                          <a:pt x="75794" y="650000"/>
                        </a:cubicBezTo>
                        <a:cubicBezTo>
                          <a:pt x="71440" y="645646"/>
                          <a:pt x="67855" y="640353"/>
                          <a:pt x="62731" y="636937"/>
                        </a:cubicBezTo>
                        <a:cubicBezTo>
                          <a:pt x="58912" y="634391"/>
                          <a:pt x="52914" y="635829"/>
                          <a:pt x="49668" y="632583"/>
                        </a:cubicBezTo>
                        <a:cubicBezTo>
                          <a:pt x="46422" y="629337"/>
                          <a:pt x="47367" y="623625"/>
                          <a:pt x="45314" y="619520"/>
                        </a:cubicBezTo>
                        <a:cubicBezTo>
                          <a:pt x="42974" y="614839"/>
                          <a:pt x="39508" y="610811"/>
                          <a:pt x="36605" y="606457"/>
                        </a:cubicBezTo>
                        <a:cubicBezTo>
                          <a:pt x="35154" y="597749"/>
                          <a:pt x="35837" y="588400"/>
                          <a:pt x="32251" y="580332"/>
                        </a:cubicBezTo>
                        <a:cubicBezTo>
                          <a:pt x="29750" y="574705"/>
                          <a:pt x="23130" y="572000"/>
                          <a:pt x="19188" y="567269"/>
                        </a:cubicBezTo>
                        <a:cubicBezTo>
                          <a:pt x="15838" y="563249"/>
                          <a:pt x="13382" y="558560"/>
                          <a:pt x="10479" y="554206"/>
                        </a:cubicBezTo>
                        <a:cubicBezTo>
                          <a:pt x="-6533" y="503167"/>
                          <a:pt x="-87" y="527568"/>
                          <a:pt x="10479" y="414869"/>
                        </a:cubicBezTo>
                        <a:cubicBezTo>
                          <a:pt x="10967" y="409659"/>
                          <a:pt x="16592" y="406350"/>
                          <a:pt x="19188" y="401806"/>
                        </a:cubicBezTo>
                        <a:cubicBezTo>
                          <a:pt x="27322" y="387572"/>
                          <a:pt x="30386" y="378163"/>
                          <a:pt x="36605" y="362617"/>
                        </a:cubicBezTo>
                        <a:cubicBezTo>
                          <a:pt x="32850" y="310043"/>
                          <a:pt x="29011" y="308036"/>
                          <a:pt x="36605" y="262469"/>
                        </a:cubicBezTo>
                        <a:cubicBezTo>
                          <a:pt x="37360" y="257942"/>
                          <a:pt x="38413" y="253225"/>
                          <a:pt x="40959" y="249406"/>
                        </a:cubicBezTo>
                        <a:cubicBezTo>
                          <a:pt x="45773" y="242184"/>
                          <a:pt x="59053" y="231650"/>
                          <a:pt x="67085" y="227634"/>
                        </a:cubicBezTo>
                        <a:cubicBezTo>
                          <a:pt x="71190" y="225581"/>
                          <a:pt x="75794" y="224731"/>
                          <a:pt x="80148" y="223280"/>
                        </a:cubicBezTo>
                        <a:cubicBezTo>
                          <a:pt x="83051" y="218926"/>
                          <a:pt x="84836" y="213567"/>
                          <a:pt x="88856" y="210217"/>
                        </a:cubicBezTo>
                        <a:cubicBezTo>
                          <a:pt x="105478" y="196366"/>
                          <a:pt x="103582" y="205747"/>
                          <a:pt x="119336" y="197154"/>
                        </a:cubicBezTo>
                        <a:cubicBezTo>
                          <a:pt x="131357" y="190597"/>
                          <a:pt x="154171" y="175383"/>
                          <a:pt x="154171" y="175383"/>
                        </a:cubicBezTo>
                        <a:cubicBezTo>
                          <a:pt x="157074" y="166674"/>
                          <a:pt x="156388" y="155748"/>
                          <a:pt x="162879" y="149257"/>
                        </a:cubicBezTo>
                        <a:cubicBezTo>
                          <a:pt x="168112" y="144024"/>
                          <a:pt x="177369" y="146227"/>
                          <a:pt x="184651" y="144903"/>
                        </a:cubicBezTo>
                        <a:cubicBezTo>
                          <a:pt x="193337" y="143324"/>
                          <a:pt x="202068" y="142000"/>
                          <a:pt x="210776" y="140549"/>
                        </a:cubicBezTo>
                        <a:cubicBezTo>
                          <a:pt x="215130" y="139097"/>
                          <a:pt x="219827" y="138423"/>
                          <a:pt x="223839" y="136194"/>
                        </a:cubicBezTo>
                        <a:cubicBezTo>
                          <a:pt x="232988" y="131111"/>
                          <a:pt x="240036" y="122087"/>
                          <a:pt x="249965" y="118777"/>
                        </a:cubicBezTo>
                        <a:lnTo>
                          <a:pt x="263028" y="114423"/>
                        </a:lnTo>
                        <a:cubicBezTo>
                          <a:pt x="268834" y="115874"/>
                          <a:pt x="275092" y="116101"/>
                          <a:pt x="280445" y="118777"/>
                        </a:cubicBezTo>
                        <a:cubicBezTo>
                          <a:pt x="286936" y="122022"/>
                          <a:pt x="290778" y="130266"/>
                          <a:pt x="297862" y="131840"/>
                        </a:cubicBezTo>
                        <a:cubicBezTo>
                          <a:pt x="304168" y="133241"/>
                          <a:pt x="324994" y="125699"/>
                          <a:pt x="332696" y="123132"/>
                        </a:cubicBezTo>
                        <a:cubicBezTo>
                          <a:pt x="339875" y="124328"/>
                          <a:pt x="385094" y="130437"/>
                          <a:pt x="402365" y="136194"/>
                        </a:cubicBezTo>
                        <a:cubicBezTo>
                          <a:pt x="409780" y="138666"/>
                          <a:pt x="416879" y="142000"/>
                          <a:pt x="424136" y="144903"/>
                        </a:cubicBezTo>
                        <a:cubicBezTo>
                          <a:pt x="457224" y="136631"/>
                          <a:pt x="472618" y="139964"/>
                          <a:pt x="493805" y="118777"/>
                        </a:cubicBezTo>
                        <a:cubicBezTo>
                          <a:pt x="497506" y="115076"/>
                          <a:pt x="499611" y="110068"/>
                          <a:pt x="502514" y="105714"/>
                        </a:cubicBezTo>
                        <a:cubicBezTo>
                          <a:pt x="503965" y="99908"/>
                          <a:pt x="505798" y="94185"/>
                          <a:pt x="506868" y="88297"/>
                        </a:cubicBezTo>
                        <a:cubicBezTo>
                          <a:pt x="508704" y="78199"/>
                          <a:pt x="505064" y="66027"/>
                          <a:pt x="511222" y="57817"/>
                        </a:cubicBezTo>
                        <a:cubicBezTo>
                          <a:pt x="515663" y="51896"/>
                          <a:pt x="525737" y="54914"/>
                          <a:pt x="532994" y="53463"/>
                        </a:cubicBezTo>
                        <a:cubicBezTo>
                          <a:pt x="537348" y="50560"/>
                          <a:pt x="540925" y="45780"/>
                          <a:pt x="546056" y="44754"/>
                        </a:cubicBezTo>
                        <a:cubicBezTo>
                          <a:pt x="563194" y="41326"/>
                          <a:pt x="580984" y="42710"/>
                          <a:pt x="598308" y="40400"/>
                        </a:cubicBezTo>
                        <a:cubicBezTo>
                          <a:pt x="602858" y="39793"/>
                          <a:pt x="607017" y="37497"/>
                          <a:pt x="611371" y="36046"/>
                        </a:cubicBezTo>
                        <a:cubicBezTo>
                          <a:pt x="612822" y="31692"/>
                          <a:pt x="612479" y="26229"/>
                          <a:pt x="615725" y="22983"/>
                        </a:cubicBezTo>
                        <a:cubicBezTo>
                          <a:pt x="618971" y="19737"/>
                          <a:pt x="624287" y="19529"/>
                          <a:pt x="628788" y="18629"/>
                        </a:cubicBezTo>
                        <a:cubicBezTo>
                          <a:pt x="638852" y="16616"/>
                          <a:pt x="649124" y="15835"/>
                          <a:pt x="659268" y="14274"/>
                        </a:cubicBezTo>
                        <a:cubicBezTo>
                          <a:pt x="667994" y="12931"/>
                          <a:pt x="676685" y="11371"/>
                          <a:pt x="685394" y="9920"/>
                        </a:cubicBezTo>
                        <a:cubicBezTo>
                          <a:pt x="691200" y="11371"/>
                          <a:pt x="698138" y="10536"/>
                          <a:pt x="702811" y="14274"/>
                        </a:cubicBezTo>
                        <a:cubicBezTo>
                          <a:pt x="706395" y="17141"/>
                          <a:pt x="703581" y="24470"/>
                          <a:pt x="707165" y="27337"/>
                        </a:cubicBezTo>
                        <a:cubicBezTo>
                          <a:pt x="711838" y="31076"/>
                          <a:pt x="718776" y="30240"/>
                          <a:pt x="724582" y="31692"/>
                        </a:cubicBezTo>
                        <a:cubicBezTo>
                          <a:pt x="763869" y="21870"/>
                          <a:pt x="748061" y="26768"/>
                          <a:pt x="772479" y="18629"/>
                        </a:cubicBezTo>
                        <a:cubicBezTo>
                          <a:pt x="773931" y="14275"/>
                          <a:pt x="772849" y="7843"/>
                          <a:pt x="776834" y="5566"/>
                        </a:cubicBezTo>
                        <a:cubicBezTo>
                          <a:pt x="793773" y="-4113"/>
                          <a:pt x="801713" y="797"/>
                          <a:pt x="816022" y="5566"/>
                        </a:cubicBezTo>
                        <a:cubicBezTo>
                          <a:pt x="818925" y="9920"/>
                          <a:pt x="821030" y="14928"/>
                          <a:pt x="824731" y="18629"/>
                        </a:cubicBezTo>
                        <a:cubicBezTo>
                          <a:pt x="826706" y="20604"/>
                          <a:pt x="850264" y="37927"/>
                          <a:pt x="855211" y="40400"/>
                        </a:cubicBezTo>
                        <a:cubicBezTo>
                          <a:pt x="859316" y="42453"/>
                          <a:pt x="863920" y="43303"/>
                          <a:pt x="868274" y="44754"/>
                        </a:cubicBezTo>
                        <a:cubicBezTo>
                          <a:pt x="873218" y="64533"/>
                          <a:pt x="875900" y="65421"/>
                          <a:pt x="868274" y="88297"/>
                        </a:cubicBezTo>
                        <a:cubicBezTo>
                          <a:pt x="866619" y="93262"/>
                          <a:pt x="862468" y="97006"/>
                          <a:pt x="859565" y="101360"/>
                        </a:cubicBezTo>
                        <a:cubicBezTo>
                          <a:pt x="863919" y="108617"/>
                          <a:pt x="867055" y="116763"/>
                          <a:pt x="872628" y="123132"/>
                        </a:cubicBezTo>
                        <a:cubicBezTo>
                          <a:pt x="877407" y="128593"/>
                          <a:pt x="885399" y="130619"/>
                          <a:pt x="890045" y="136194"/>
                        </a:cubicBezTo>
                        <a:cubicBezTo>
                          <a:pt x="916338" y="167745"/>
                          <a:pt x="867453" y="131292"/>
                          <a:pt x="907462" y="157966"/>
                        </a:cubicBezTo>
                        <a:cubicBezTo>
                          <a:pt x="910365" y="162320"/>
                          <a:pt x="913831" y="166348"/>
                          <a:pt x="916171" y="171029"/>
                        </a:cubicBezTo>
                        <a:cubicBezTo>
                          <a:pt x="918224" y="175134"/>
                          <a:pt x="916420" y="182039"/>
                          <a:pt x="920525" y="184092"/>
                        </a:cubicBezTo>
                        <a:cubicBezTo>
                          <a:pt x="929705" y="188682"/>
                          <a:pt x="940845" y="186995"/>
                          <a:pt x="951005" y="188446"/>
                        </a:cubicBezTo>
                        <a:cubicBezTo>
                          <a:pt x="952456" y="192800"/>
                          <a:pt x="951736" y="198691"/>
                          <a:pt x="955359" y="201509"/>
                        </a:cubicBezTo>
                        <a:cubicBezTo>
                          <a:pt x="965607" y="209479"/>
                          <a:pt x="990194" y="218926"/>
                          <a:pt x="990194" y="218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C150B70E-7093-44E1-8B00-2C91B010524E}"/>
                      </a:ext>
                    </a:extLst>
                  </p:cNvPr>
                  <p:cNvSpPr/>
                  <p:nvPr/>
                </p:nvSpPr>
                <p:spPr>
                  <a:xfrm>
                    <a:off x="2767693" y="2242457"/>
                    <a:ext cx="350510" cy="1149531"/>
                  </a:xfrm>
                  <a:custGeom>
                    <a:avLst/>
                    <a:gdLst>
                      <a:gd name="connsiteX0" fmla="*/ 350510 w 350510"/>
                      <a:gd name="connsiteY0" fmla="*/ 0 h 1149531"/>
                      <a:gd name="connsiteX1" fmla="*/ 341802 w 350510"/>
                      <a:gd name="connsiteY1" fmla="*/ 21771 h 1149531"/>
                      <a:gd name="connsiteX2" fmla="*/ 293905 w 350510"/>
                      <a:gd name="connsiteY2" fmla="*/ 34834 h 1149531"/>
                      <a:gd name="connsiteX3" fmla="*/ 272133 w 350510"/>
                      <a:gd name="connsiteY3" fmla="*/ 43543 h 1149531"/>
                      <a:gd name="connsiteX4" fmla="*/ 250362 w 350510"/>
                      <a:gd name="connsiteY4" fmla="*/ 60960 h 1149531"/>
                      <a:gd name="connsiteX5" fmla="*/ 254716 w 350510"/>
                      <a:gd name="connsiteY5" fmla="*/ 74023 h 1149531"/>
                      <a:gd name="connsiteX6" fmla="*/ 280842 w 350510"/>
                      <a:gd name="connsiteY6" fmla="*/ 56605 h 1149531"/>
                      <a:gd name="connsiteX7" fmla="*/ 298259 w 350510"/>
                      <a:gd name="connsiteY7" fmla="*/ 52251 h 1149531"/>
                      <a:gd name="connsiteX8" fmla="*/ 306968 w 350510"/>
                      <a:gd name="connsiteY8" fmla="*/ 39188 h 1149531"/>
                      <a:gd name="connsiteX9" fmla="*/ 320030 w 350510"/>
                      <a:gd name="connsiteY9" fmla="*/ 34834 h 1149531"/>
                      <a:gd name="connsiteX10" fmla="*/ 302613 w 350510"/>
                      <a:gd name="connsiteY10" fmla="*/ 47897 h 1149531"/>
                      <a:gd name="connsiteX11" fmla="*/ 285196 w 350510"/>
                      <a:gd name="connsiteY11" fmla="*/ 74023 h 1149531"/>
                      <a:gd name="connsiteX12" fmla="*/ 267779 w 350510"/>
                      <a:gd name="connsiteY12" fmla="*/ 104503 h 1149531"/>
                      <a:gd name="connsiteX13" fmla="*/ 246008 w 350510"/>
                      <a:gd name="connsiteY13" fmla="*/ 108857 h 1149531"/>
                      <a:gd name="connsiteX14" fmla="*/ 241653 w 350510"/>
                      <a:gd name="connsiteY14" fmla="*/ 143691 h 1149531"/>
                      <a:gd name="connsiteX15" fmla="*/ 237299 w 350510"/>
                      <a:gd name="connsiteY15" fmla="*/ 156754 h 1149531"/>
                      <a:gd name="connsiteX16" fmla="*/ 246008 w 350510"/>
                      <a:gd name="connsiteY16" fmla="*/ 169817 h 1149531"/>
                      <a:gd name="connsiteX17" fmla="*/ 241653 w 350510"/>
                      <a:gd name="connsiteY17" fmla="*/ 213360 h 1149531"/>
                      <a:gd name="connsiteX18" fmla="*/ 224236 w 350510"/>
                      <a:gd name="connsiteY18" fmla="*/ 217714 h 1149531"/>
                      <a:gd name="connsiteX19" fmla="*/ 215528 w 350510"/>
                      <a:gd name="connsiteY19" fmla="*/ 235131 h 1149531"/>
                      <a:gd name="connsiteX20" fmla="*/ 224236 w 350510"/>
                      <a:gd name="connsiteY20" fmla="*/ 252548 h 1149531"/>
                      <a:gd name="connsiteX21" fmla="*/ 219882 w 350510"/>
                      <a:gd name="connsiteY21" fmla="*/ 361405 h 1149531"/>
                      <a:gd name="connsiteX22" fmla="*/ 206819 w 350510"/>
                      <a:gd name="connsiteY22" fmla="*/ 370114 h 1149531"/>
                      <a:gd name="connsiteX23" fmla="*/ 202465 w 350510"/>
                      <a:gd name="connsiteY23" fmla="*/ 352697 h 1149531"/>
                      <a:gd name="connsiteX24" fmla="*/ 198110 w 350510"/>
                      <a:gd name="connsiteY24" fmla="*/ 330925 h 1149531"/>
                      <a:gd name="connsiteX25" fmla="*/ 185048 w 350510"/>
                      <a:gd name="connsiteY25" fmla="*/ 313508 h 1149531"/>
                      <a:gd name="connsiteX26" fmla="*/ 180693 w 350510"/>
                      <a:gd name="connsiteY26" fmla="*/ 300445 h 1149531"/>
                      <a:gd name="connsiteX27" fmla="*/ 176339 w 350510"/>
                      <a:gd name="connsiteY27" fmla="*/ 283028 h 1149531"/>
                      <a:gd name="connsiteX28" fmla="*/ 163276 w 350510"/>
                      <a:gd name="connsiteY28" fmla="*/ 278674 h 1149531"/>
                      <a:gd name="connsiteX29" fmla="*/ 154568 w 350510"/>
                      <a:gd name="connsiteY29" fmla="*/ 265611 h 1149531"/>
                      <a:gd name="connsiteX30" fmla="*/ 158922 w 350510"/>
                      <a:gd name="connsiteY30" fmla="*/ 300445 h 1149531"/>
                      <a:gd name="connsiteX31" fmla="*/ 171985 w 350510"/>
                      <a:gd name="connsiteY31" fmla="*/ 304800 h 1149531"/>
                      <a:gd name="connsiteX32" fmla="*/ 185048 w 350510"/>
                      <a:gd name="connsiteY32" fmla="*/ 343988 h 1149531"/>
                      <a:gd name="connsiteX33" fmla="*/ 189402 w 350510"/>
                      <a:gd name="connsiteY33" fmla="*/ 357051 h 1149531"/>
                      <a:gd name="connsiteX34" fmla="*/ 219882 w 350510"/>
                      <a:gd name="connsiteY34" fmla="*/ 396240 h 1149531"/>
                      <a:gd name="connsiteX35" fmla="*/ 232945 w 350510"/>
                      <a:gd name="connsiteY35" fmla="*/ 426720 h 1149531"/>
                      <a:gd name="connsiteX36" fmla="*/ 246008 w 350510"/>
                      <a:gd name="connsiteY36" fmla="*/ 474617 h 1149531"/>
                      <a:gd name="connsiteX37" fmla="*/ 232945 w 350510"/>
                      <a:gd name="connsiteY37" fmla="*/ 487680 h 1149531"/>
                      <a:gd name="connsiteX38" fmla="*/ 211173 w 350510"/>
                      <a:gd name="connsiteY38" fmla="*/ 500743 h 1149531"/>
                      <a:gd name="connsiteX39" fmla="*/ 206819 w 350510"/>
                      <a:gd name="connsiteY39" fmla="*/ 513805 h 1149531"/>
                      <a:gd name="connsiteX40" fmla="*/ 193756 w 350510"/>
                      <a:gd name="connsiteY40" fmla="*/ 522514 h 1149531"/>
                      <a:gd name="connsiteX41" fmla="*/ 185048 w 350510"/>
                      <a:gd name="connsiteY41" fmla="*/ 535577 h 1149531"/>
                      <a:gd name="connsiteX42" fmla="*/ 180693 w 350510"/>
                      <a:gd name="connsiteY42" fmla="*/ 552994 h 1149531"/>
                      <a:gd name="connsiteX43" fmla="*/ 158922 w 350510"/>
                      <a:gd name="connsiteY43" fmla="*/ 557348 h 1149531"/>
                      <a:gd name="connsiteX44" fmla="*/ 154568 w 350510"/>
                      <a:gd name="connsiteY44" fmla="*/ 570411 h 1149531"/>
                      <a:gd name="connsiteX45" fmla="*/ 145859 w 350510"/>
                      <a:gd name="connsiteY45" fmla="*/ 613954 h 1149531"/>
                      <a:gd name="connsiteX46" fmla="*/ 115379 w 350510"/>
                      <a:gd name="connsiteY46" fmla="*/ 600891 h 1149531"/>
                      <a:gd name="connsiteX47" fmla="*/ 102316 w 350510"/>
                      <a:gd name="connsiteY47" fmla="*/ 605245 h 1149531"/>
                      <a:gd name="connsiteX48" fmla="*/ 97962 w 350510"/>
                      <a:gd name="connsiteY48" fmla="*/ 618308 h 1149531"/>
                      <a:gd name="connsiteX49" fmla="*/ 89253 w 350510"/>
                      <a:gd name="connsiteY49" fmla="*/ 661851 h 1149531"/>
                      <a:gd name="connsiteX50" fmla="*/ 63128 w 350510"/>
                      <a:gd name="connsiteY50" fmla="*/ 679268 h 1149531"/>
                      <a:gd name="connsiteX51" fmla="*/ 54419 w 350510"/>
                      <a:gd name="connsiteY51" fmla="*/ 705394 h 1149531"/>
                      <a:gd name="connsiteX52" fmla="*/ 50065 w 350510"/>
                      <a:gd name="connsiteY52" fmla="*/ 722811 h 1149531"/>
                      <a:gd name="connsiteX53" fmla="*/ 37002 w 350510"/>
                      <a:gd name="connsiteY53" fmla="*/ 735874 h 1149531"/>
                      <a:gd name="connsiteX54" fmla="*/ 15230 w 350510"/>
                      <a:gd name="connsiteY54" fmla="*/ 775063 h 1149531"/>
                      <a:gd name="connsiteX55" fmla="*/ 6522 w 350510"/>
                      <a:gd name="connsiteY55" fmla="*/ 788125 h 1149531"/>
                      <a:gd name="connsiteX56" fmla="*/ 6522 w 350510"/>
                      <a:gd name="connsiteY56" fmla="*/ 888274 h 1149531"/>
                      <a:gd name="connsiteX57" fmla="*/ 15230 w 350510"/>
                      <a:gd name="connsiteY57" fmla="*/ 901337 h 1149531"/>
                      <a:gd name="connsiteX58" fmla="*/ 28293 w 350510"/>
                      <a:gd name="connsiteY58" fmla="*/ 910045 h 1149531"/>
                      <a:gd name="connsiteX59" fmla="*/ 45710 w 350510"/>
                      <a:gd name="connsiteY59" fmla="*/ 936171 h 1149531"/>
                      <a:gd name="connsiteX60" fmla="*/ 63128 w 350510"/>
                      <a:gd name="connsiteY60" fmla="*/ 992777 h 1149531"/>
                      <a:gd name="connsiteX61" fmla="*/ 76190 w 350510"/>
                      <a:gd name="connsiteY61" fmla="*/ 1014548 h 1149531"/>
                      <a:gd name="connsiteX62" fmla="*/ 89253 w 350510"/>
                      <a:gd name="connsiteY62" fmla="*/ 1023257 h 1149531"/>
                      <a:gd name="connsiteX63" fmla="*/ 80545 w 350510"/>
                      <a:gd name="connsiteY63" fmla="*/ 1079863 h 1149531"/>
                      <a:gd name="connsiteX64" fmla="*/ 84899 w 350510"/>
                      <a:gd name="connsiteY64" fmla="*/ 1105988 h 1149531"/>
                      <a:gd name="connsiteX65" fmla="*/ 71836 w 350510"/>
                      <a:gd name="connsiteY65" fmla="*/ 1123405 h 1149531"/>
                      <a:gd name="connsiteX66" fmla="*/ 67482 w 350510"/>
                      <a:gd name="connsiteY66" fmla="*/ 1149531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50510" h="1149531">
                        <a:moveTo>
                          <a:pt x="350510" y="0"/>
                        </a:moveTo>
                        <a:cubicBezTo>
                          <a:pt x="347607" y="7257"/>
                          <a:pt x="347684" y="16624"/>
                          <a:pt x="341802" y="21771"/>
                        </a:cubicBezTo>
                        <a:cubicBezTo>
                          <a:pt x="335254" y="27501"/>
                          <a:pt x="303234" y="32968"/>
                          <a:pt x="293905" y="34834"/>
                        </a:cubicBezTo>
                        <a:cubicBezTo>
                          <a:pt x="286648" y="37737"/>
                          <a:pt x="278494" y="39000"/>
                          <a:pt x="272133" y="43543"/>
                        </a:cubicBezTo>
                        <a:cubicBezTo>
                          <a:pt x="237663" y="68164"/>
                          <a:pt x="288753" y="48161"/>
                          <a:pt x="250362" y="60960"/>
                        </a:cubicBezTo>
                        <a:cubicBezTo>
                          <a:pt x="251813" y="65314"/>
                          <a:pt x="250611" y="71970"/>
                          <a:pt x="254716" y="74023"/>
                        </a:cubicBezTo>
                        <a:cubicBezTo>
                          <a:pt x="263779" y="78554"/>
                          <a:pt x="277738" y="58379"/>
                          <a:pt x="280842" y="56605"/>
                        </a:cubicBezTo>
                        <a:cubicBezTo>
                          <a:pt x="286038" y="53636"/>
                          <a:pt x="292453" y="53702"/>
                          <a:pt x="298259" y="52251"/>
                        </a:cubicBezTo>
                        <a:cubicBezTo>
                          <a:pt x="301162" y="47897"/>
                          <a:pt x="302881" y="42457"/>
                          <a:pt x="306968" y="39188"/>
                        </a:cubicBezTo>
                        <a:cubicBezTo>
                          <a:pt x="310552" y="36321"/>
                          <a:pt x="322083" y="30729"/>
                          <a:pt x="320030" y="34834"/>
                        </a:cubicBezTo>
                        <a:cubicBezTo>
                          <a:pt x="316784" y="41325"/>
                          <a:pt x="308419" y="43543"/>
                          <a:pt x="302613" y="47897"/>
                        </a:cubicBezTo>
                        <a:cubicBezTo>
                          <a:pt x="293273" y="75919"/>
                          <a:pt x="305581" y="45483"/>
                          <a:pt x="285196" y="74023"/>
                        </a:cubicBezTo>
                        <a:cubicBezTo>
                          <a:pt x="283255" y="76741"/>
                          <a:pt x="272746" y="101665"/>
                          <a:pt x="267779" y="104503"/>
                        </a:cubicBezTo>
                        <a:cubicBezTo>
                          <a:pt x="261353" y="108175"/>
                          <a:pt x="253265" y="107406"/>
                          <a:pt x="246008" y="108857"/>
                        </a:cubicBezTo>
                        <a:cubicBezTo>
                          <a:pt x="244556" y="120468"/>
                          <a:pt x="243746" y="132178"/>
                          <a:pt x="241653" y="143691"/>
                        </a:cubicBezTo>
                        <a:cubicBezTo>
                          <a:pt x="240832" y="148207"/>
                          <a:pt x="236544" y="152227"/>
                          <a:pt x="237299" y="156754"/>
                        </a:cubicBezTo>
                        <a:cubicBezTo>
                          <a:pt x="238159" y="161916"/>
                          <a:pt x="243105" y="165463"/>
                          <a:pt x="246008" y="169817"/>
                        </a:cubicBezTo>
                        <a:cubicBezTo>
                          <a:pt x="244556" y="184331"/>
                          <a:pt x="247689" y="200081"/>
                          <a:pt x="241653" y="213360"/>
                        </a:cubicBezTo>
                        <a:cubicBezTo>
                          <a:pt x="239177" y="218808"/>
                          <a:pt x="228833" y="213883"/>
                          <a:pt x="224236" y="217714"/>
                        </a:cubicBezTo>
                        <a:cubicBezTo>
                          <a:pt x="219250" y="221869"/>
                          <a:pt x="218431" y="229325"/>
                          <a:pt x="215528" y="235131"/>
                        </a:cubicBezTo>
                        <a:cubicBezTo>
                          <a:pt x="218431" y="240937"/>
                          <a:pt x="221957" y="246470"/>
                          <a:pt x="224236" y="252548"/>
                        </a:cubicBezTo>
                        <a:cubicBezTo>
                          <a:pt x="235379" y="282265"/>
                          <a:pt x="232413" y="353051"/>
                          <a:pt x="219882" y="361405"/>
                        </a:cubicBezTo>
                        <a:lnTo>
                          <a:pt x="206819" y="370114"/>
                        </a:lnTo>
                        <a:cubicBezTo>
                          <a:pt x="205368" y="364308"/>
                          <a:pt x="203763" y="358539"/>
                          <a:pt x="202465" y="352697"/>
                        </a:cubicBezTo>
                        <a:cubicBezTo>
                          <a:pt x="200859" y="345472"/>
                          <a:pt x="201116" y="337688"/>
                          <a:pt x="198110" y="330925"/>
                        </a:cubicBezTo>
                        <a:cubicBezTo>
                          <a:pt x="195163" y="324294"/>
                          <a:pt x="189402" y="319314"/>
                          <a:pt x="185048" y="313508"/>
                        </a:cubicBezTo>
                        <a:cubicBezTo>
                          <a:pt x="183596" y="309154"/>
                          <a:pt x="181954" y="304858"/>
                          <a:pt x="180693" y="300445"/>
                        </a:cubicBezTo>
                        <a:cubicBezTo>
                          <a:pt x="179049" y="294691"/>
                          <a:pt x="180077" y="287701"/>
                          <a:pt x="176339" y="283028"/>
                        </a:cubicBezTo>
                        <a:cubicBezTo>
                          <a:pt x="173472" y="279444"/>
                          <a:pt x="167630" y="280125"/>
                          <a:pt x="163276" y="278674"/>
                        </a:cubicBezTo>
                        <a:cubicBezTo>
                          <a:pt x="160373" y="274320"/>
                          <a:pt x="155594" y="260479"/>
                          <a:pt x="154568" y="265611"/>
                        </a:cubicBezTo>
                        <a:cubicBezTo>
                          <a:pt x="152273" y="277085"/>
                          <a:pt x="154170" y="289752"/>
                          <a:pt x="158922" y="300445"/>
                        </a:cubicBezTo>
                        <a:cubicBezTo>
                          <a:pt x="160786" y="304639"/>
                          <a:pt x="167631" y="303348"/>
                          <a:pt x="171985" y="304800"/>
                        </a:cubicBezTo>
                        <a:lnTo>
                          <a:pt x="185048" y="343988"/>
                        </a:lnTo>
                        <a:cubicBezTo>
                          <a:pt x="186499" y="348342"/>
                          <a:pt x="186856" y="353232"/>
                          <a:pt x="189402" y="357051"/>
                        </a:cubicBezTo>
                        <a:cubicBezTo>
                          <a:pt x="210235" y="388301"/>
                          <a:pt x="199418" y="375776"/>
                          <a:pt x="219882" y="396240"/>
                        </a:cubicBezTo>
                        <a:cubicBezTo>
                          <a:pt x="233896" y="438284"/>
                          <a:pt x="211425" y="372921"/>
                          <a:pt x="232945" y="426720"/>
                        </a:cubicBezTo>
                        <a:cubicBezTo>
                          <a:pt x="241782" y="448813"/>
                          <a:pt x="241635" y="452756"/>
                          <a:pt x="246008" y="474617"/>
                        </a:cubicBezTo>
                        <a:cubicBezTo>
                          <a:pt x="241654" y="478971"/>
                          <a:pt x="237871" y="483985"/>
                          <a:pt x="232945" y="487680"/>
                        </a:cubicBezTo>
                        <a:cubicBezTo>
                          <a:pt x="226174" y="492758"/>
                          <a:pt x="217158" y="494759"/>
                          <a:pt x="211173" y="500743"/>
                        </a:cubicBezTo>
                        <a:cubicBezTo>
                          <a:pt x="207928" y="503988"/>
                          <a:pt x="209686" y="510221"/>
                          <a:pt x="206819" y="513805"/>
                        </a:cubicBezTo>
                        <a:cubicBezTo>
                          <a:pt x="203550" y="517892"/>
                          <a:pt x="198110" y="519611"/>
                          <a:pt x="193756" y="522514"/>
                        </a:cubicBezTo>
                        <a:cubicBezTo>
                          <a:pt x="190853" y="526868"/>
                          <a:pt x="187109" y="530767"/>
                          <a:pt x="185048" y="535577"/>
                        </a:cubicBezTo>
                        <a:cubicBezTo>
                          <a:pt x="182691" y="541078"/>
                          <a:pt x="185290" y="549163"/>
                          <a:pt x="180693" y="552994"/>
                        </a:cubicBezTo>
                        <a:cubicBezTo>
                          <a:pt x="175008" y="557732"/>
                          <a:pt x="166179" y="555897"/>
                          <a:pt x="158922" y="557348"/>
                        </a:cubicBezTo>
                        <a:cubicBezTo>
                          <a:pt x="157471" y="561702"/>
                          <a:pt x="155600" y="565939"/>
                          <a:pt x="154568" y="570411"/>
                        </a:cubicBezTo>
                        <a:cubicBezTo>
                          <a:pt x="151240" y="584834"/>
                          <a:pt x="145859" y="613954"/>
                          <a:pt x="145859" y="613954"/>
                        </a:cubicBezTo>
                        <a:cubicBezTo>
                          <a:pt x="135193" y="606843"/>
                          <a:pt x="129439" y="600891"/>
                          <a:pt x="115379" y="600891"/>
                        </a:cubicBezTo>
                        <a:cubicBezTo>
                          <a:pt x="110789" y="600891"/>
                          <a:pt x="106670" y="603794"/>
                          <a:pt x="102316" y="605245"/>
                        </a:cubicBezTo>
                        <a:cubicBezTo>
                          <a:pt x="100865" y="609599"/>
                          <a:pt x="98994" y="613836"/>
                          <a:pt x="97962" y="618308"/>
                        </a:cubicBezTo>
                        <a:cubicBezTo>
                          <a:pt x="94634" y="632731"/>
                          <a:pt x="96597" y="648999"/>
                          <a:pt x="89253" y="661851"/>
                        </a:cubicBezTo>
                        <a:cubicBezTo>
                          <a:pt x="84060" y="670938"/>
                          <a:pt x="63128" y="679268"/>
                          <a:pt x="63128" y="679268"/>
                        </a:cubicBezTo>
                        <a:cubicBezTo>
                          <a:pt x="60225" y="687977"/>
                          <a:pt x="57057" y="696601"/>
                          <a:pt x="54419" y="705394"/>
                        </a:cubicBezTo>
                        <a:cubicBezTo>
                          <a:pt x="52699" y="711126"/>
                          <a:pt x="53034" y="717615"/>
                          <a:pt x="50065" y="722811"/>
                        </a:cubicBezTo>
                        <a:cubicBezTo>
                          <a:pt x="47010" y="728158"/>
                          <a:pt x="41356" y="731520"/>
                          <a:pt x="37002" y="735874"/>
                        </a:cubicBezTo>
                        <a:cubicBezTo>
                          <a:pt x="29338" y="758867"/>
                          <a:pt x="35194" y="745117"/>
                          <a:pt x="15230" y="775063"/>
                        </a:cubicBezTo>
                        <a:lnTo>
                          <a:pt x="6522" y="788125"/>
                        </a:lnTo>
                        <a:cubicBezTo>
                          <a:pt x="-1728" y="829378"/>
                          <a:pt x="-2610" y="824346"/>
                          <a:pt x="6522" y="888274"/>
                        </a:cubicBezTo>
                        <a:cubicBezTo>
                          <a:pt x="7262" y="893455"/>
                          <a:pt x="11530" y="897637"/>
                          <a:pt x="15230" y="901337"/>
                        </a:cubicBezTo>
                        <a:cubicBezTo>
                          <a:pt x="18930" y="905037"/>
                          <a:pt x="23939" y="907142"/>
                          <a:pt x="28293" y="910045"/>
                        </a:cubicBezTo>
                        <a:cubicBezTo>
                          <a:pt x="39807" y="944581"/>
                          <a:pt x="22411" y="898891"/>
                          <a:pt x="45710" y="936171"/>
                        </a:cubicBezTo>
                        <a:cubicBezTo>
                          <a:pt x="56721" y="953790"/>
                          <a:pt x="55805" y="973736"/>
                          <a:pt x="63128" y="992777"/>
                        </a:cubicBezTo>
                        <a:cubicBezTo>
                          <a:pt x="66166" y="1000676"/>
                          <a:pt x="70682" y="1008122"/>
                          <a:pt x="76190" y="1014548"/>
                        </a:cubicBezTo>
                        <a:cubicBezTo>
                          <a:pt x="79596" y="1018521"/>
                          <a:pt x="84899" y="1020354"/>
                          <a:pt x="89253" y="1023257"/>
                        </a:cubicBezTo>
                        <a:cubicBezTo>
                          <a:pt x="107932" y="1060614"/>
                          <a:pt x="92720" y="1018987"/>
                          <a:pt x="80545" y="1079863"/>
                        </a:cubicBezTo>
                        <a:cubicBezTo>
                          <a:pt x="78814" y="1088520"/>
                          <a:pt x="83448" y="1097280"/>
                          <a:pt x="84899" y="1105988"/>
                        </a:cubicBezTo>
                        <a:cubicBezTo>
                          <a:pt x="80545" y="1111794"/>
                          <a:pt x="75081" y="1116914"/>
                          <a:pt x="71836" y="1123405"/>
                        </a:cubicBezTo>
                        <a:cubicBezTo>
                          <a:pt x="66778" y="1133521"/>
                          <a:pt x="67482" y="1139746"/>
                          <a:pt x="67482" y="11495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ADE89CDB-7CBD-4945-A671-2B5637F62606}"/>
                    </a:ext>
                  </a:extLst>
                </p:cNvPr>
                <p:cNvGrpSpPr/>
                <p:nvPr/>
              </p:nvGrpSpPr>
              <p:grpSpPr>
                <a:xfrm>
                  <a:off x="6746012" y="1139720"/>
                  <a:ext cx="4097575" cy="4605372"/>
                  <a:chOff x="0" y="0"/>
                  <a:chExt cx="2743591" cy="3083555"/>
                </a:xfrm>
              </p:grpSpPr>
              <p:grpSp>
                <p:nvGrpSpPr>
                  <p:cNvPr id="15" name="Group 14">
                    <a:extLst>
                      <a:ext uri="{FF2B5EF4-FFF2-40B4-BE49-F238E27FC236}">
                        <a16:creationId xmlns:a16="http://schemas.microsoft.com/office/drawing/2014/main" id="{92D776EC-A09A-49B0-8004-B5F26D4F16F8}"/>
                      </a:ext>
                    </a:extLst>
                  </p:cNvPr>
                  <p:cNvGrpSpPr/>
                  <p:nvPr/>
                </p:nvGrpSpPr>
                <p:grpSpPr>
                  <a:xfrm>
                    <a:off x="0" y="0"/>
                    <a:ext cx="2743591" cy="1989909"/>
                    <a:chOff x="0" y="0"/>
                    <a:chExt cx="2743591" cy="1989909"/>
                  </a:xfrm>
                </p:grpSpPr>
                <p:grpSp>
                  <p:nvGrpSpPr>
                    <p:cNvPr id="17" name="Group 16">
                      <a:extLst>
                        <a:ext uri="{FF2B5EF4-FFF2-40B4-BE49-F238E27FC236}">
                          <a16:creationId xmlns:a16="http://schemas.microsoft.com/office/drawing/2014/main" id="{6E543E00-8E97-474A-B8D3-76C10BF9EAD5}"/>
                        </a:ext>
                      </a:extLst>
                    </p:cNvPr>
                    <p:cNvGrpSpPr/>
                    <p:nvPr/>
                  </p:nvGrpSpPr>
                  <p:grpSpPr>
                    <a:xfrm>
                      <a:off x="0" y="0"/>
                      <a:ext cx="1811752" cy="1620562"/>
                      <a:chOff x="0" y="0"/>
                      <a:chExt cx="1811752" cy="1620562"/>
                    </a:xfrm>
                  </p:grpSpPr>
                  <p:grpSp>
                    <p:nvGrpSpPr>
                      <p:cNvPr id="34" name="Group 33">
                        <a:extLst>
                          <a:ext uri="{FF2B5EF4-FFF2-40B4-BE49-F238E27FC236}">
                            <a16:creationId xmlns:a16="http://schemas.microsoft.com/office/drawing/2014/main" id="{89D84E7F-8CC7-4E63-AB2A-D4219CE2877A}"/>
                          </a:ext>
                        </a:extLst>
                      </p:cNvPr>
                      <p:cNvGrpSpPr/>
                      <p:nvPr/>
                    </p:nvGrpSpPr>
                    <p:grpSpPr>
                      <a:xfrm>
                        <a:off x="0" y="0"/>
                        <a:ext cx="1484811" cy="1571897"/>
                        <a:chOff x="0" y="0"/>
                        <a:chExt cx="1484811" cy="1571897"/>
                      </a:xfrm>
                    </p:grpSpPr>
                    <p:cxnSp>
                      <p:nvCxnSpPr>
                        <p:cNvPr id="36" name="Straight Connector 35">
                          <a:extLst>
                            <a:ext uri="{FF2B5EF4-FFF2-40B4-BE49-F238E27FC236}">
                              <a16:creationId xmlns:a16="http://schemas.microsoft.com/office/drawing/2014/main" id="{0DAD7E24-6394-456F-A48B-5F407464AFDA}"/>
                            </a:ext>
                          </a:extLst>
                        </p:cNvPr>
                        <p:cNvCxnSpPr/>
                        <p:nvPr/>
                      </p:nvCxnSpPr>
                      <p:spPr>
                        <a:xfrm flipH="1">
                          <a:off x="0" y="0"/>
                          <a:ext cx="378551" cy="483252"/>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5543A59D-8604-4A98-9391-69B2296B2C0E}"/>
                            </a:ext>
                          </a:extLst>
                        </p:cNvPr>
                        <p:cNvGrpSpPr/>
                        <p:nvPr/>
                      </p:nvGrpSpPr>
                      <p:grpSpPr>
                        <a:xfrm>
                          <a:off x="226423" y="1423852"/>
                          <a:ext cx="1258388" cy="148045"/>
                          <a:chOff x="0" y="0"/>
                          <a:chExt cx="1258388" cy="148045"/>
                        </a:xfrm>
                      </p:grpSpPr>
                      <p:cxnSp>
                        <p:nvCxnSpPr>
                          <p:cNvPr id="39" name="Straight Connector 38">
                            <a:extLst>
                              <a:ext uri="{FF2B5EF4-FFF2-40B4-BE49-F238E27FC236}">
                                <a16:creationId xmlns:a16="http://schemas.microsoft.com/office/drawing/2014/main" id="{69CA4F0A-5F67-4F49-ACD9-7BD44FFC5701}"/>
                              </a:ext>
                            </a:extLst>
                          </p:cNvPr>
                          <p:cNvCxnSpPr/>
                          <p:nvPr/>
                        </p:nvCxnSpPr>
                        <p:spPr>
                          <a:xfrm flipH="1" flipV="1">
                            <a:off x="0" y="0"/>
                            <a:ext cx="374468" cy="99695"/>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5E8B69-556B-469E-98D3-88F154212573}"/>
                              </a:ext>
                            </a:extLst>
                          </p:cNvPr>
                          <p:cNvCxnSpPr/>
                          <p:nvPr/>
                        </p:nvCxnSpPr>
                        <p:spPr>
                          <a:xfrm flipH="1" flipV="1">
                            <a:off x="378823" y="100148"/>
                            <a:ext cx="879565" cy="47897"/>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0FA50198-9759-4138-B9AC-083E92AEC532}"/>
                            </a:ext>
                          </a:extLst>
                        </p:cNvPr>
                        <p:cNvSpPr/>
                        <p:nvPr/>
                      </p:nvSpPr>
                      <p:spPr>
                        <a:xfrm>
                          <a:off x="0" y="470263"/>
                          <a:ext cx="144577" cy="492034"/>
                        </a:xfrm>
                        <a:custGeom>
                          <a:avLst/>
                          <a:gdLst>
                            <a:gd name="connsiteX0" fmla="*/ 13638 w 144577"/>
                            <a:gd name="connsiteY0" fmla="*/ 0 h 492034"/>
                            <a:gd name="connsiteX1" fmla="*/ 575 w 144577"/>
                            <a:gd name="connsiteY1" fmla="*/ 21771 h 492034"/>
                            <a:gd name="connsiteX2" fmla="*/ 48472 w 144577"/>
                            <a:gd name="connsiteY2" fmla="*/ 34834 h 492034"/>
                            <a:gd name="connsiteX3" fmla="*/ 44118 w 144577"/>
                            <a:gd name="connsiteY3" fmla="*/ 60960 h 492034"/>
                            <a:gd name="connsiteX4" fmla="*/ 39764 w 144577"/>
                            <a:gd name="connsiteY4" fmla="*/ 95794 h 492034"/>
                            <a:gd name="connsiteX5" fmla="*/ 35409 w 144577"/>
                            <a:gd name="connsiteY5" fmla="*/ 113211 h 492034"/>
                            <a:gd name="connsiteX6" fmla="*/ 39764 w 144577"/>
                            <a:gd name="connsiteY6" fmla="*/ 134983 h 492034"/>
                            <a:gd name="connsiteX7" fmla="*/ 74598 w 144577"/>
                            <a:gd name="connsiteY7" fmla="*/ 130629 h 492034"/>
                            <a:gd name="connsiteX8" fmla="*/ 100724 w 144577"/>
                            <a:gd name="connsiteY8" fmla="*/ 108857 h 492034"/>
                            <a:gd name="connsiteX9" fmla="*/ 113786 w 144577"/>
                            <a:gd name="connsiteY9" fmla="*/ 121920 h 492034"/>
                            <a:gd name="connsiteX10" fmla="*/ 118141 w 144577"/>
                            <a:gd name="connsiteY10" fmla="*/ 195943 h 492034"/>
                            <a:gd name="connsiteX11" fmla="*/ 122495 w 144577"/>
                            <a:gd name="connsiteY11" fmla="*/ 209006 h 492034"/>
                            <a:gd name="connsiteX12" fmla="*/ 113786 w 144577"/>
                            <a:gd name="connsiteY12" fmla="*/ 235131 h 492034"/>
                            <a:gd name="connsiteX13" fmla="*/ 118141 w 144577"/>
                            <a:gd name="connsiteY13" fmla="*/ 252549 h 492034"/>
                            <a:gd name="connsiteX14" fmla="*/ 118141 w 144577"/>
                            <a:gd name="connsiteY14" fmla="*/ 365760 h 492034"/>
                            <a:gd name="connsiteX15" fmla="*/ 122495 w 144577"/>
                            <a:gd name="connsiteY15" fmla="*/ 383177 h 492034"/>
                            <a:gd name="connsiteX16" fmla="*/ 135558 w 144577"/>
                            <a:gd name="connsiteY16" fmla="*/ 391886 h 492034"/>
                            <a:gd name="connsiteX17" fmla="*/ 139912 w 144577"/>
                            <a:gd name="connsiteY17" fmla="*/ 404949 h 492034"/>
                            <a:gd name="connsiteX18" fmla="*/ 135558 w 144577"/>
                            <a:gd name="connsiteY18" fmla="*/ 444137 h 492034"/>
                            <a:gd name="connsiteX19" fmla="*/ 122495 w 144577"/>
                            <a:gd name="connsiteY19" fmla="*/ 448491 h 492034"/>
                            <a:gd name="connsiteX20" fmla="*/ 100724 w 144577"/>
                            <a:gd name="connsiteY20" fmla="*/ 465909 h 492034"/>
                            <a:gd name="connsiteX21" fmla="*/ 96369 w 144577"/>
                            <a:gd name="connsiteY21" fmla="*/ 478971 h 492034"/>
                            <a:gd name="connsiteX22" fmla="*/ 87661 w 144577"/>
                            <a:gd name="connsiteY22" fmla="*/ 492034 h 4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577" h="492034">
                              <a:moveTo>
                                <a:pt x="13638" y="0"/>
                              </a:moveTo>
                              <a:cubicBezTo>
                                <a:pt x="9284" y="7257"/>
                                <a:pt x="-2759" y="13992"/>
                                <a:pt x="575" y="21771"/>
                              </a:cubicBezTo>
                              <a:cubicBezTo>
                                <a:pt x="2647" y="26606"/>
                                <a:pt x="42752" y="33690"/>
                                <a:pt x="48472" y="34834"/>
                              </a:cubicBezTo>
                              <a:cubicBezTo>
                                <a:pt x="47021" y="43543"/>
                                <a:pt x="45366" y="52220"/>
                                <a:pt x="44118" y="60960"/>
                              </a:cubicBezTo>
                              <a:cubicBezTo>
                                <a:pt x="42463" y="72544"/>
                                <a:pt x="41688" y="84252"/>
                                <a:pt x="39764" y="95794"/>
                              </a:cubicBezTo>
                              <a:cubicBezTo>
                                <a:pt x="38780" y="101697"/>
                                <a:pt x="36861" y="107405"/>
                                <a:pt x="35409" y="113211"/>
                              </a:cubicBezTo>
                              <a:cubicBezTo>
                                <a:pt x="36861" y="120468"/>
                                <a:pt x="35026" y="129297"/>
                                <a:pt x="39764" y="134983"/>
                              </a:cubicBezTo>
                              <a:cubicBezTo>
                                <a:pt x="50226" y="147537"/>
                                <a:pt x="66202" y="134827"/>
                                <a:pt x="74598" y="130629"/>
                              </a:cubicBezTo>
                              <a:cubicBezTo>
                                <a:pt x="77799" y="126361"/>
                                <a:pt x="88755" y="104867"/>
                                <a:pt x="100724" y="108857"/>
                              </a:cubicBezTo>
                              <a:cubicBezTo>
                                <a:pt x="106566" y="110804"/>
                                <a:pt x="109432" y="117566"/>
                                <a:pt x="113786" y="121920"/>
                              </a:cubicBezTo>
                              <a:cubicBezTo>
                                <a:pt x="115238" y="146594"/>
                                <a:pt x="115681" y="171349"/>
                                <a:pt x="118141" y="195943"/>
                              </a:cubicBezTo>
                              <a:cubicBezTo>
                                <a:pt x="118598" y="200510"/>
                                <a:pt x="123002" y="204444"/>
                                <a:pt x="122495" y="209006"/>
                              </a:cubicBezTo>
                              <a:cubicBezTo>
                                <a:pt x="121481" y="218129"/>
                                <a:pt x="116689" y="226423"/>
                                <a:pt x="113786" y="235131"/>
                              </a:cubicBezTo>
                              <a:cubicBezTo>
                                <a:pt x="115238" y="240937"/>
                                <a:pt x="118141" y="246564"/>
                                <a:pt x="118141" y="252549"/>
                              </a:cubicBezTo>
                              <a:cubicBezTo>
                                <a:pt x="118141" y="351257"/>
                                <a:pt x="106528" y="267050"/>
                                <a:pt x="118141" y="365760"/>
                              </a:cubicBezTo>
                              <a:cubicBezTo>
                                <a:pt x="118840" y="371703"/>
                                <a:pt x="119176" y="378198"/>
                                <a:pt x="122495" y="383177"/>
                              </a:cubicBezTo>
                              <a:cubicBezTo>
                                <a:pt x="125398" y="387531"/>
                                <a:pt x="131204" y="388983"/>
                                <a:pt x="135558" y="391886"/>
                              </a:cubicBezTo>
                              <a:cubicBezTo>
                                <a:pt x="137009" y="396240"/>
                                <a:pt x="138916" y="400468"/>
                                <a:pt x="139912" y="404949"/>
                              </a:cubicBezTo>
                              <a:cubicBezTo>
                                <a:pt x="143570" y="421412"/>
                                <a:pt x="150085" y="432515"/>
                                <a:pt x="135558" y="444137"/>
                              </a:cubicBezTo>
                              <a:cubicBezTo>
                                <a:pt x="131974" y="447004"/>
                                <a:pt x="126849" y="447040"/>
                                <a:pt x="122495" y="448491"/>
                              </a:cubicBezTo>
                              <a:cubicBezTo>
                                <a:pt x="112056" y="479809"/>
                                <a:pt x="128060" y="444041"/>
                                <a:pt x="100724" y="465909"/>
                              </a:cubicBezTo>
                              <a:cubicBezTo>
                                <a:pt x="97140" y="468776"/>
                                <a:pt x="98422" y="474866"/>
                                <a:pt x="96369" y="478971"/>
                              </a:cubicBezTo>
                              <a:cubicBezTo>
                                <a:pt x="94029" y="483652"/>
                                <a:pt x="87661" y="492034"/>
                                <a:pt x="87661" y="492034"/>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Freeform: Shape 34">
                        <a:extLst>
                          <a:ext uri="{FF2B5EF4-FFF2-40B4-BE49-F238E27FC236}">
                            <a16:creationId xmlns:a16="http://schemas.microsoft.com/office/drawing/2014/main" id="{6C165A6A-0AF0-44E0-88DC-BF7C664B693F}"/>
                          </a:ext>
                        </a:extLst>
                      </p:cNvPr>
                      <p:cNvSpPr/>
                      <p:nvPr/>
                    </p:nvSpPr>
                    <p:spPr>
                      <a:xfrm>
                        <a:off x="1489166" y="1541417"/>
                        <a:ext cx="322586" cy="79145"/>
                      </a:xfrm>
                      <a:custGeom>
                        <a:avLst/>
                        <a:gdLst>
                          <a:gd name="connsiteX0" fmla="*/ 369 w 322586"/>
                          <a:gd name="connsiteY0" fmla="*/ 31248 h 79145"/>
                          <a:gd name="connsiteX1" fmla="*/ 4723 w 322586"/>
                          <a:gd name="connsiteY1" fmla="*/ 768 h 79145"/>
                          <a:gd name="connsiteX2" fmla="*/ 17786 w 322586"/>
                          <a:gd name="connsiteY2" fmla="*/ 18185 h 79145"/>
                          <a:gd name="connsiteX3" fmla="*/ 26494 w 322586"/>
                          <a:gd name="connsiteY3" fmla="*/ 44311 h 79145"/>
                          <a:gd name="connsiteX4" fmla="*/ 48266 w 322586"/>
                          <a:gd name="connsiteY4" fmla="*/ 48665 h 79145"/>
                          <a:gd name="connsiteX5" fmla="*/ 78746 w 322586"/>
                          <a:gd name="connsiteY5" fmla="*/ 61728 h 79145"/>
                          <a:gd name="connsiteX6" fmla="*/ 91809 w 322586"/>
                          <a:gd name="connsiteY6" fmla="*/ 57374 h 79145"/>
                          <a:gd name="connsiteX7" fmla="*/ 104872 w 322586"/>
                          <a:gd name="connsiteY7" fmla="*/ 48665 h 79145"/>
                          <a:gd name="connsiteX8" fmla="*/ 113580 w 322586"/>
                          <a:gd name="connsiteY8" fmla="*/ 61728 h 79145"/>
                          <a:gd name="connsiteX9" fmla="*/ 130997 w 322586"/>
                          <a:gd name="connsiteY9" fmla="*/ 66083 h 79145"/>
                          <a:gd name="connsiteX10" fmla="*/ 157123 w 322586"/>
                          <a:gd name="connsiteY10" fmla="*/ 70437 h 79145"/>
                          <a:gd name="connsiteX11" fmla="*/ 170186 w 322586"/>
                          <a:gd name="connsiteY11" fmla="*/ 74791 h 79145"/>
                          <a:gd name="connsiteX12" fmla="*/ 187603 w 322586"/>
                          <a:gd name="connsiteY12" fmla="*/ 79145 h 79145"/>
                          <a:gd name="connsiteX13" fmla="*/ 200666 w 322586"/>
                          <a:gd name="connsiteY13" fmla="*/ 66083 h 79145"/>
                          <a:gd name="connsiteX14" fmla="*/ 244209 w 322586"/>
                          <a:gd name="connsiteY14" fmla="*/ 74791 h 79145"/>
                          <a:gd name="connsiteX15" fmla="*/ 274689 w 322586"/>
                          <a:gd name="connsiteY15" fmla="*/ 70437 h 79145"/>
                          <a:gd name="connsiteX16" fmla="*/ 287752 w 322586"/>
                          <a:gd name="connsiteY16" fmla="*/ 66083 h 79145"/>
                          <a:gd name="connsiteX17" fmla="*/ 305169 w 322586"/>
                          <a:gd name="connsiteY17" fmla="*/ 61728 h 79145"/>
                          <a:gd name="connsiteX18" fmla="*/ 322586 w 322586"/>
                          <a:gd name="connsiteY18" fmla="*/ 48665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86" h="79145">
                            <a:moveTo>
                              <a:pt x="369" y="31248"/>
                            </a:moveTo>
                            <a:cubicBezTo>
                              <a:pt x="1820" y="21088"/>
                              <a:pt x="-3487" y="6926"/>
                              <a:pt x="4723" y="768"/>
                            </a:cubicBezTo>
                            <a:cubicBezTo>
                              <a:pt x="10529" y="-3586"/>
                              <a:pt x="14541" y="11694"/>
                              <a:pt x="17786" y="18185"/>
                            </a:cubicBezTo>
                            <a:cubicBezTo>
                              <a:pt x="21891" y="26396"/>
                              <a:pt x="20003" y="37820"/>
                              <a:pt x="26494" y="44311"/>
                            </a:cubicBezTo>
                            <a:cubicBezTo>
                              <a:pt x="31727" y="49544"/>
                              <a:pt x="41086" y="46870"/>
                              <a:pt x="48266" y="48665"/>
                            </a:cubicBezTo>
                            <a:cubicBezTo>
                              <a:pt x="61075" y="51867"/>
                              <a:pt x="66290" y="55500"/>
                              <a:pt x="78746" y="61728"/>
                            </a:cubicBezTo>
                            <a:cubicBezTo>
                              <a:pt x="83100" y="60277"/>
                              <a:pt x="87704" y="59427"/>
                              <a:pt x="91809" y="57374"/>
                            </a:cubicBezTo>
                            <a:cubicBezTo>
                              <a:pt x="96490" y="55034"/>
                              <a:pt x="99740" y="47639"/>
                              <a:pt x="104872" y="48665"/>
                            </a:cubicBezTo>
                            <a:cubicBezTo>
                              <a:pt x="110004" y="49691"/>
                              <a:pt x="109226" y="58825"/>
                              <a:pt x="113580" y="61728"/>
                            </a:cubicBezTo>
                            <a:cubicBezTo>
                              <a:pt x="118559" y="65048"/>
                              <a:pt x="125191" y="64631"/>
                              <a:pt x="130997" y="66083"/>
                            </a:cubicBezTo>
                            <a:cubicBezTo>
                              <a:pt x="158156" y="84188"/>
                              <a:pt x="130082" y="70437"/>
                              <a:pt x="157123" y="70437"/>
                            </a:cubicBezTo>
                            <a:cubicBezTo>
                              <a:pt x="161713" y="70437"/>
                              <a:pt x="165773" y="73530"/>
                              <a:pt x="170186" y="74791"/>
                            </a:cubicBezTo>
                            <a:cubicBezTo>
                              <a:pt x="175940" y="76435"/>
                              <a:pt x="181797" y="77694"/>
                              <a:pt x="187603" y="79145"/>
                            </a:cubicBezTo>
                            <a:cubicBezTo>
                              <a:pt x="191957" y="74791"/>
                              <a:pt x="194628" y="67291"/>
                              <a:pt x="200666" y="66083"/>
                            </a:cubicBezTo>
                            <a:cubicBezTo>
                              <a:pt x="213174" y="63582"/>
                              <a:pt x="231479" y="70548"/>
                              <a:pt x="244209" y="74791"/>
                            </a:cubicBezTo>
                            <a:cubicBezTo>
                              <a:pt x="254369" y="73340"/>
                              <a:pt x="264625" y="72450"/>
                              <a:pt x="274689" y="70437"/>
                            </a:cubicBezTo>
                            <a:cubicBezTo>
                              <a:pt x="279190" y="69537"/>
                              <a:pt x="283339" y="67344"/>
                              <a:pt x="287752" y="66083"/>
                            </a:cubicBezTo>
                            <a:cubicBezTo>
                              <a:pt x="293506" y="64439"/>
                              <a:pt x="299363" y="63180"/>
                              <a:pt x="305169" y="61728"/>
                            </a:cubicBezTo>
                            <a:cubicBezTo>
                              <a:pt x="315487" y="46250"/>
                              <a:pt x="308644" y="48665"/>
                              <a:pt x="322586" y="48665"/>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A569929-00D4-4BAC-8947-CAE4C0D073FA}"/>
                        </a:ext>
                      </a:extLst>
                    </p:cNvPr>
                    <p:cNvGrpSpPr/>
                    <p:nvPr/>
                  </p:nvGrpSpPr>
                  <p:grpSpPr>
                    <a:xfrm>
                      <a:off x="1807029" y="1384663"/>
                      <a:ext cx="936562" cy="605246"/>
                      <a:chOff x="0" y="0"/>
                      <a:chExt cx="936562" cy="605246"/>
                    </a:xfrm>
                  </p:grpSpPr>
                  <p:sp>
                    <p:nvSpPr>
                      <p:cNvPr id="19" name="Freeform: Shape 18">
                        <a:extLst>
                          <a:ext uri="{FF2B5EF4-FFF2-40B4-BE49-F238E27FC236}">
                            <a16:creationId xmlns:a16="http://schemas.microsoft.com/office/drawing/2014/main" id="{A3FC7262-E877-430C-9153-532B208884FB}"/>
                          </a:ext>
                        </a:extLst>
                      </p:cNvPr>
                      <p:cNvSpPr/>
                      <p:nvPr/>
                    </p:nvSpPr>
                    <p:spPr>
                      <a:xfrm>
                        <a:off x="801188" y="0"/>
                        <a:ext cx="56606" cy="17544"/>
                      </a:xfrm>
                      <a:custGeom>
                        <a:avLst/>
                        <a:gdLst>
                          <a:gd name="connsiteX0" fmla="*/ 0 w 56606"/>
                          <a:gd name="connsiteY0" fmla="*/ 13190 h 17544"/>
                          <a:gd name="connsiteX1" fmla="*/ 34834 w 56606"/>
                          <a:gd name="connsiteY1" fmla="*/ 8836 h 17544"/>
                          <a:gd name="connsiteX2" fmla="*/ 47897 w 56606"/>
                          <a:gd name="connsiteY2" fmla="*/ 127 h 17544"/>
                          <a:gd name="connsiteX3" fmla="*/ 52252 w 56606"/>
                          <a:gd name="connsiteY3" fmla="*/ 13190 h 17544"/>
                          <a:gd name="connsiteX4" fmla="*/ 56606 w 56606"/>
                          <a:gd name="connsiteY4" fmla="*/ 17544 h 1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6" h="17544">
                            <a:moveTo>
                              <a:pt x="0" y="13190"/>
                            </a:moveTo>
                            <a:cubicBezTo>
                              <a:pt x="11611" y="11739"/>
                              <a:pt x="23545" y="11915"/>
                              <a:pt x="34834" y="8836"/>
                            </a:cubicBezTo>
                            <a:cubicBezTo>
                              <a:pt x="39883" y="7459"/>
                              <a:pt x="42820" y="-1142"/>
                              <a:pt x="47897" y="127"/>
                            </a:cubicBezTo>
                            <a:cubicBezTo>
                              <a:pt x="52350" y="1240"/>
                              <a:pt x="50199" y="9085"/>
                              <a:pt x="52252" y="13190"/>
                            </a:cubicBezTo>
                            <a:cubicBezTo>
                              <a:pt x="53170" y="15026"/>
                              <a:pt x="55155" y="16093"/>
                              <a:pt x="56606" y="17544"/>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6D3EA46-6C64-4929-B73A-0F2C4A6A4139}"/>
                          </a:ext>
                        </a:extLst>
                      </p:cNvPr>
                      <p:cNvGrpSpPr/>
                      <p:nvPr/>
                    </p:nvGrpSpPr>
                    <p:grpSpPr>
                      <a:xfrm>
                        <a:off x="0" y="21771"/>
                        <a:ext cx="936562" cy="583475"/>
                        <a:chOff x="0" y="0"/>
                        <a:chExt cx="936562" cy="583475"/>
                      </a:xfrm>
                    </p:grpSpPr>
                    <p:sp>
                      <p:nvSpPr>
                        <p:cNvPr id="21" name="Freeform: Shape 20">
                          <a:extLst>
                            <a:ext uri="{FF2B5EF4-FFF2-40B4-BE49-F238E27FC236}">
                              <a16:creationId xmlns:a16="http://schemas.microsoft.com/office/drawing/2014/main" id="{D4AF02C0-DF08-4463-A649-3A6A7947D13F}"/>
                            </a:ext>
                          </a:extLst>
                        </p:cNvPr>
                        <p:cNvSpPr/>
                        <p:nvPr/>
                      </p:nvSpPr>
                      <p:spPr>
                        <a:xfrm>
                          <a:off x="587828" y="235132"/>
                          <a:ext cx="47897" cy="121920"/>
                        </a:xfrm>
                        <a:custGeom>
                          <a:avLst/>
                          <a:gdLst>
                            <a:gd name="connsiteX0" fmla="*/ 0 w 47897"/>
                            <a:gd name="connsiteY0" fmla="*/ 121920 h 121920"/>
                            <a:gd name="connsiteX1" fmla="*/ 8709 w 47897"/>
                            <a:gd name="connsiteY1" fmla="*/ 100148 h 121920"/>
                            <a:gd name="connsiteX2" fmla="*/ 21772 w 47897"/>
                            <a:gd name="connsiteY2" fmla="*/ 56606 h 121920"/>
                            <a:gd name="connsiteX3" fmla="*/ 26126 w 47897"/>
                            <a:gd name="connsiteY3" fmla="*/ 30480 h 121920"/>
                            <a:gd name="connsiteX4" fmla="*/ 39189 w 47897"/>
                            <a:gd name="connsiteY4" fmla="*/ 17417 h 121920"/>
                            <a:gd name="connsiteX5" fmla="*/ 47897 w 47897"/>
                            <a:gd name="connsiteY5"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97" h="121920">
                              <a:moveTo>
                                <a:pt x="0" y="121920"/>
                              </a:moveTo>
                              <a:cubicBezTo>
                                <a:pt x="2903" y="114663"/>
                                <a:pt x="6813" y="107731"/>
                                <a:pt x="8709" y="100148"/>
                              </a:cubicBezTo>
                              <a:cubicBezTo>
                                <a:pt x="19916" y="55319"/>
                                <a:pt x="4252" y="82882"/>
                                <a:pt x="21772" y="56606"/>
                              </a:cubicBezTo>
                              <a:cubicBezTo>
                                <a:pt x="23223" y="47897"/>
                                <a:pt x="22540" y="38548"/>
                                <a:pt x="26126" y="30480"/>
                              </a:cubicBezTo>
                              <a:cubicBezTo>
                                <a:pt x="28627" y="24853"/>
                                <a:pt x="35610" y="22428"/>
                                <a:pt x="39189" y="17417"/>
                              </a:cubicBezTo>
                              <a:cubicBezTo>
                                <a:pt x="42962" y="12135"/>
                                <a:pt x="44994" y="5806"/>
                                <a:pt x="47897" y="0"/>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7CF67C1-CDC3-4BC1-B104-29A0475232AC}"/>
                            </a:ext>
                          </a:extLst>
                        </p:cNvPr>
                        <p:cNvSpPr/>
                        <p:nvPr/>
                      </p:nvSpPr>
                      <p:spPr>
                        <a:xfrm>
                          <a:off x="753291" y="117566"/>
                          <a:ext cx="44971" cy="74023"/>
                        </a:xfrm>
                        <a:custGeom>
                          <a:avLst/>
                          <a:gdLst>
                            <a:gd name="connsiteX0" fmla="*/ 0 w 44971"/>
                            <a:gd name="connsiteY0" fmla="*/ 74023 h 74023"/>
                            <a:gd name="connsiteX1" fmla="*/ 17417 w 44971"/>
                            <a:gd name="connsiteY1" fmla="*/ 69669 h 74023"/>
                            <a:gd name="connsiteX2" fmla="*/ 21771 w 44971"/>
                            <a:gd name="connsiteY2" fmla="*/ 56606 h 74023"/>
                            <a:gd name="connsiteX3" fmla="*/ 30480 w 44971"/>
                            <a:gd name="connsiteY3" fmla="*/ 39189 h 74023"/>
                            <a:gd name="connsiteX4" fmla="*/ 43543 w 44971"/>
                            <a:gd name="connsiteY4" fmla="*/ 30480 h 74023"/>
                            <a:gd name="connsiteX5" fmla="*/ 43543 w 44971"/>
                            <a:gd name="connsiteY5" fmla="*/ 0 h 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71" h="74023">
                              <a:moveTo>
                                <a:pt x="0" y="74023"/>
                              </a:moveTo>
                              <a:cubicBezTo>
                                <a:pt x="5806" y="72572"/>
                                <a:pt x="12744" y="73407"/>
                                <a:pt x="17417" y="69669"/>
                              </a:cubicBezTo>
                              <a:cubicBezTo>
                                <a:pt x="21001" y="66802"/>
                                <a:pt x="19963" y="60825"/>
                                <a:pt x="21771" y="56606"/>
                              </a:cubicBezTo>
                              <a:cubicBezTo>
                                <a:pt x="24328" y="50640"/>
                                <a:pt x="26325" y="44175"/>
                                <a:pt x="30480" y="39189"/>
                              </a:cubicBezTo>
                              <a:cubicBezTo>
                                <a:pt x="33830" y="35169"/>
                                <a:pt x="41888" y="35445"/>
                                <a:pt x="43543" y="30480"/>
                              </a:cubicBezTo>
                              <a:cubicBezTo>
                                <a:pt x="46756" y="20841"/>
                                <a:pt x="43543" y="10160"/>
                                <a:pt x="43543" y="0"/>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AB9F72CF-EFF9-4A68-903B-41151AA2BF17}"/>
                            </a:ext>
                          </a:extLst>
                        </p:cNvPr>
                        <p:cNvGrpSpPr/>
                        <p:nvPr/>
                      </p:nvGrpSpPr>
                      <p:grpSpPr>
                        <a:xfrm>
                          <a:off x="0" y="0"/>
                          <a:ext cx="936562" cy="583475"/>
                          <a:chOff x="0" y="0"/>
                          <a:chExt cx="936562" cy="583475"/>
                        </a:xfrm>
                      </p:grpSpPr>
                      <p:grpSp>
                        <p:nvGrpSpPr>
                          <p:cNvPr id="24" name="Group 23">
                            <a:extLst>
                              <a:ext uri="{FF2B5EF4-FFF2-40B4-BE49-F238E27FC236}">
                                <a16:creationId xmlns:a16="http://schemas.microsoft.com/office/drawing/2014/main" id="{6AF778EC-FBAD-45B2-A58F-66A74924AB4E}"/>
                              </a:ext>
                            </a:extLst>
                          </p:cNvPr>
                          <p:cNvGrpSpPr/>
                          <p:nvPr/>
                        </p:nvGrpSpPr>
                        <p:grpSpPr>
                          <a:xfrm>
                            <a:off x="0" y="0"/>
                            <a:ext cx="894925" cy="583475"/>
                            <a:chOff x="0" y="0"/>
                            <a:chExt cx="894925" cy="583475"/>
                          </a:xfrm>
                        </p:grpSpPr>
                        <p:grpSp>
                          <p:nvGrpSpPr>
                            <p:cNvPr id="26" name="Group 25">
                              <a:extLst>
                                <a:ext uri="{FF2B5EF4-FFF2-40B4-BE49-F238E27FC236}">
                                  <a16:creationId xmlns:a16="http://schemas.microsoft.com/office/drawing/2014/main" id="{7572CB61-21AD-45D4-8042-2B589AA3E7C6}"/>
                                </a:ext>
                              </a:extLst>
                            </p:cNvPr>
                            <p:cNvGrpSpPr/>
                            <p:nvPr/>
                          </p:nvGrpSpPr>
                          <p:grpSpPr>
                            <a:xfrm>
                              <a:off x="0" y="0"/>
                              <a:ext cx="894925" cy="574766"/>
                              <a:chOff x="0" y="0"/>
                              <a:chExt cx="894925" cy="574766"/>
                            </a:xfrm>
                          </p:grpSpPr>
                          <p:cxnSp>
                            <p:nvCxnSpPr>
                              <p:cNvPr id="28" name="Straight Connector 27">
                                <a:extLst>
                                  <a:ext uri="{FF2B5EF4-FFF2-40B4-BE49-F238E27FC236}">
                                    <a16:creationId xmlns:a16="http://schemas.microsoft.com/office/drawing/2014/main" id="{3C658549-CF51-42CB-8F8A-FA336A40ABEF}"/>
                                  </a:ext>
                                </a:extLst>
                              </p:cNvPr>
                              <p:cNvCxnSpPr/>
                              <p:nvPr/>
                            </p:nvCxnSpPr>
                            <p:spPr>
                              <a:xfrm>
                                <a:off x="0" y="178526"/>
                                <a:ext cx="178525" cy="69669"/>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2B4290-EDAC-4508-B078-9B5A5AE188E1}"/>
                                  </a:ext>
                                </a:extLst>
                              </p:cNvPr>
                              <p:cNvCxnSpPr/>
                              <p:nvPr/>
                            </p:nvCxnSpPr>
                            <p:spPr>
                              <a:xfrm flipV="1">
                                <a:off x="348342" y="444138"/>
                                <a:ext cx="156392" cy="130628"/>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5141D4-FB6A-4765-9904-007495726D17}"/>
                                  </a:ext>
                                </a:extLst>
                              </p:cNvPr>
                              <p:cNvCxnSpPr/>
                              <p:nvPr/>
                            </p:nvCxnSpPr>
                            <p:spPr>
                              <a:xfrm flipV="1">
                                <a:off x="492034" y="361406"/>
                                <a:ext cx="88593" cy="39189"/>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25D63F-96AC-4209-92C1-2732D1905392}"/>
                                  </a:ext>
                                </a:extLst>
                              </p:cNvPr>
                              <p:cNvCxnSpPr/>
                              <p:nvPr/>
                            </p:nvCxnSpPr>
                            <p:spPr>
                              <a:xfrm flipV="1">
                                <a:off x="635725" y="182880"/>
                                <a:ext cx="134983" cy="60507"/>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CAFC41-8AA6-463C-B627-157D1F430890}"/>
                                  </a:ext>
                                </a:extLst>
                              </p:cNvPr>
                              <p:cNvCxnSpPr/>
                              <p:nvPr/>
                            </p:nvCxnSpPr>
                            <p:spPr>
                              <a:xfrm flipH="1" flipV="1">
                                <a:off x="796834" y="0"/>
                                <a:ext cx="0" cy="104503"/>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F4E79F-A64C-48E9-BB60-ADDD29C13787}"/>
                                  </a:ext>
                                </a:extLst>
                              </p:cNvPr>
                              <p:cNvCxnSpPr/>
                              <p:nvPr/>
                            </p:nvCxnSpPr>
                            <p:spPr>
                              <a:xfrm flipH="1" flipV="1">
                                <a:off x="866502" y="0"/>
                                <a:ext cx="28423" cy="65042"/>
                              </a:xfrm>
                              <a:prstGeom prst="line">
                                <a:avLst/>
                              </a:prstGeom>
                              <a:ln w="127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3FE85CEE-5D40-40CF-BBA5-C5F1EEC3F72C}"/>
                                </a:ext>
                              </a:extLst>
                            </p:cNvPr>
                            <p:cNvSpPr/>
                            <p:nvPr/>
                          </p:nvSpPr>
                          <p:spPr>
                            <a:xfrm>
                              <a:off x="174171" y="243840"/>
                              <a:ext cx="169817" cy="339635"/>
                            </a:xfrm>
                            <a:custGeom>
                              <a:avLst/>
                              <a:gdLst>
                                <a:gd name="connsiteX0" fmla="*/ 0 w 169817"/>
                                <a:gd name="connsiteY0" fmla="*/ 0 h 339635"/>
                                <a:gd name="connsiteX1" fmla="*/ 17417 w 169817"/>
                                <a:gd name="connsiteY1" fmla="*/ 21772 h 339635"/>
                                <a:gd name="connsiteX2" fmla="*/ 43543 w 169817"/>
                                <a:gd name="connsiteY2" fmla="*/ 26126 h 339635"/>
                                <a:gd name="connsiteX3" fmla="*/ 47897 w 169817"/>
                                <a:gd name="connsiteY3" fmla="*/ 43543 h 339635"/>
                                <a:gd name="connsiteX4" fmla="*/ 74023 w 169817"/>
                                <a:gd name="connsiteY4" fmla="*/ 47898 h 339635"/>
                                <a:gd name="connsiteX5" fmla="*/ 78377 w 169817"/>
                                <a:gd name="connsiteY5" fmla="*/ 60960 h 339635"/>
                                <a:gd name="connsiteX6" fmla="*/ 121920 w 169817"/>
                                <a:gd name="connsiteY6" fmla="*/ 82732 h 339635"/>
                                <a:gd name="connsiteX7" fmla="*/ 134983 w 169817"/>
                                <a:gd name="connsiteY7" fmla="*/ 87086 h 339635"/>
                                <a:gd name="connsiteX8" fmla="*/ 148046 w 169817"/>
                                <a:gd name="connsiteY8" fmla="*/ 104503 h 339635"/>
                                <a:gd name="connsiteX9" fmla="*/ 156754 w 169817"/>
                                <a:gd name="connsiteY9" fmla="*/ 134983 h 339635"/>
                                <a:gd name="connsiteX10" fmla="*/ 169817 w 169817"/>
                                <a:gd name="connsiteY10" fmla="*/ 187235 h 339635"/>
                                <a:gd name="connsiteX11" fmla="*/ 161109 w 169817"/>
                                <a:gd name="connsiteY11" fmla="*/ 265612 h 339635"/>
                                <a:gd name="connsiteX12" fmla="*/ 156754 w 169817"/>
                                <a:gd name="connsiteY12" fmla="*/ 283029 h 339635"/>
                                <a:gd name="connsiteX13" fmla="*/ 143691 w 169817"/>
                                <a:gd name="connsiteY13" fmla="*/ 291738 h 339635"/>
                                <a:gd name="connsiteX14" fmla="*/ 156754 w 169817"/>
                                <a:gd name="connsiteY14" fmla="*/ 322218 h 339635"/>
                                <a:gd name="connsiteX15" fmla="*/ 165463 w 169817"/>
                                <a:gd name="connsiteY15" fmla="*/ 339635 h 33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817" h="339635">
                                  <a:moveTo>
                                    <a:pt x="0" y="0"/>
                                  </a:moveTo>
                                  <a:cubicBezTo>
                                    <a:pt x="5806" y="7257"/>
                                    <a:pt x="9448" y="16990"/>
                                    <a:pt x="17417" y="21772"/>
                                  </a:cubicBezTo>
                                  <a:cubicBezTo>
                                    <a:pt x="24988" y="26314"/>
                                    <a:pt x="36359" y="20994"/>
                                    <a:pt x="43543" y="26126"/>
                                  </a:cubicBezTo>
                                  <a:cubicBezTo>
                                    <a:pt x="48413" y="29604"/>
                                    <a:pt x="43027" y="40065"/>
                                    <a:pt x="47897" y="43543"/>
                                  </a:cubicBezTo>
                                  <a:cubicBezTo>
                                    <a:pt x="55081" y="48675"/>
                                    <a:pt x="65314" y="46446"/>
                                    <a:pt x="74023" y="47898"/>
                                  </a:cubicBezTo>
                                  <a:cubicBezTo>
                                    <a:pt x="75474" y="52252"/>
                                    <a:pt x="75439" y="57434"/>
                                    <a:pt x="78377" y="60960"/>
                                  </a:cubicBezTo>
                                  <a:cubicBezTo>
                                    <a:pt x="90281" y="75245"/>
                                    <a:pt x="105172" y="77149"/>
                                    <a:pt x="121920" y="82732"/>
                                  </a:cubicBezTo>
                                  <a:lnTo>
                                    <a:pt x="134983" y="87086"/>
                                  </a:lnTo>
                                  <a:cubicBezTo>
                                    <a:pt x="139337" y="92892"/>
                                    <a:pt x="145043" y="97896"/>
                                    <a:pt x="148046" y="104503"/>
                                  </a:cubicBezTo>
                                  <a:cubicBezTo>
                                    <a:pt x="152418" y="114122"/>
                                    <a:pt x="154191" y="124732"/>
                                    <a:pt x="156754" y="134983"/>
                                  </a:cubicBezTo>
                                  <a:cubicBezTo>
                                    <a:pt x="171310" y="193207"/>
                                    <a:pt x="159568" y="156485"/>
                                    <a:pt x="169817" y="187235"/>
                                  </a:cubicBezTo>
                                  <a:cubicBezTo>
                                    <a:pt x="166914" y="213361"/>
                                    <a:pt x="164661" y="239567"/>
                                    <a:pt x="161109" y="265612"/>
                                  </a:cubicBezTo>
                                  <a:cubicBezTo>
                                    <a:pt x="160300" y="271542"/>
                                    <a:pt x="160074" y="278050"/>
                                    <a:pt x="156754" y="283029"/>
                                  </a:cubicBezTo>
                                  <a:cubicBezTo>
                                    <a:pt x="153851" y="287383"/>
                                    <a:pt x="148045" y="288835"/>
                                    <a:pt x="143691" y="291738"/>
                                  </a:cubicBezTo>
                                  <a:cubicBezTo>
                                    <a:pt x="150844" y="320343"/>
                                    <a:pt x="143390" y="298831"/>
                                    <a:pt x="156754" y="322218"/>
                                  </a:cubicBezTo>
                                  <a:cubicBezTo>
                                    <a:pt x="159974" y="327854"/>
                                    <a:pt x="165463" y="339635"/>
                                    <a:pt x="165463" y="339635"/>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Freeform: Shape 24">
                            <a:extLst>
                              <a:ext uri="{FF2B5EF4-FFF2-40B4-BE49-F238E27FC236}">
                                <a16:creationId xmlns:a16="http://schemas.microsoft.com/office/drawing/2014/main" id="{C15A1EC3-1905-4A1F-B119-68BF28503B01}"/>
                              </a:ext>
                            </a:extLst>
                          </p:cNvPr>
                          <p:cNvSpPr/>
                          <p:nvPr/>
                        </p:nvSpPr>
                        <p:spPr>
                          <a:xfrm>
                            <a:off x="918754" y="78378"/>
                            <a:ext cx="17808" cy="22021"/>
                          </a:xfrm>
                          <a:custGeom>
                            <a:avLst/>
                            <a:gdLst>
                              <a:gd name="connsiteX0" fmla="*/ 0 w 17808"/>
                              <a:gd name="connsiteY0" fmla="*/ 0 h 22021"/>
                              <a:gd name="connsiteX1" fmla="*/ 17417 w 17808"/>
                              <a:gd name="connsiteY1" fmla="*/ 21771 h 22021"/>
                              <a:gd name="connsiteX2" fmla="*/ 0 w 17808"/>
                              <a:gd name="connsiteY2" fmla="*/ 0 h 22021"/>
                            </a:gdLst>
                            <a:ahLst/>
                            <a:cxnLst>
                              <a:cxn ang="0">
                                <a:pos x="connsiteX0" y="connsiteY0"/>
                              </a:cxn>
                              <a:cxn ang="0">
                                <a:pos x="connsiteX1" y="connsiteY1"/>
                              </a:cxn>
                              <a:cxn ang="0">
                                <a:pos x="connsiteX2" y="connsiteY2"/>
                              </a:cxn>
                            </a:cxnLst>
                            <a:rect l="l" t="t" r="r" b="b"/>
                            <a:pathLst>
                              <a:path w="17808" h="22021">
                                <a:moveTo>
                                  <a:pt x="0" y="0"/>
                                </a:moveTo>
                                <a:cubicBezTo>
                                  <a:pt x="0" y="0"/>
                                  <a:pt x="10361" y="15723"/>
                                  <a:pt x="17417" y="21771"/>
                                </a:cubicBezTo>
                                <a:cubicBezTo>
                                  <a:pt x="20902" y="24758"/>
                                  <a:pt x="0" y="0"/>
                                  <a:pt x="0" y="0"/>
                                </a:cubicBezTo>
                                <a:close/>
                              </a:path>
                            </a:pathLst>
                          </a:custGeom>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16" name="Freeform: Shape 15">
                    <a:extLst>
                      <a:ext uri="{FF2B5EF4-FFF2-40B4-BE49-F238E27FC236}">
                        <a16:creationId xmlns:a16="http://schemas.microsoft.com/office/drawing/2014/main" id="{9BCE2F32-3329-4A25-BF3E-47A758026539}"/>
                      </a:ext>
                    </a:extLst>
                  </p:cNvPr>
                  <p:cNvSpPr/>
                  <p:nvPr/>
                </p:nvSpPr>
                <p:spPr>
                  <a:xfrm>
                    <a:off x="300446" y="2582092"/>
                    <a:ext cx="1123405" cy="501463"/>
                  </a:xfrm>
                  <a:custGeom>
                    <a:avLst/>
                    <a:gdLst>
                      <a:gd name="connsiteX0" fmla="*/ 0 w 1123405"/>
                      <a:gd name="connsiteY0" fmla="*/ 0 h 501463"/>
                      <a:gd name="connsiteX1" fmla="*/ 21771 w 1123405"/>
                      <a:gd name="connsiteY1" fmla="*/ 8708 h 501463"/>
                      <a:gd name="connsiteX2" fmla="*/ 34834 w 1123405"/>
                      <a:gd name="connsiteY2" fmla="*/ 13062 h 501463"/>
                      <a:gd name="connsiteX3" fmla="*/ 113211 w 1123405"/>
                      <a:gd name="connsiteY3" fmla="*/ 17417 h 501463"/>
                      <a:gd name="connsiteX4" fmla="*/ 134983 w 1123405"/>
                      <a:gd name="connsiteY4" fmla="*/ 34834 h 501463"/>
                      <a:gd name="connsiteX5" fmla="*/ 143691 w 1123405"/>
                      <a:gd name="connsiteY5" fmla="*/ 56605 h 501463"/>
                      <a:gd name="connsiteX6" fmla="*/ 169817 w 1123405"/>
                      <a:gd name="connsiteY6" fmla="*/ 60960 h 501463"/>
                      <a:gd name="connsiteX7" fmla="*/ 200297 w 1123405"/>
                      <a:gd name="connsiteY7" fmla="*/ 78377 h 501463"/>
                      <a:gd name="connsiteX8" fmla="*/ 222068 w 1123405"/>
                      <a:gd name="connsiteY8" fmla="*/ 82731 h 501463"/>
                      <a:gd name="connsiteX9" fmla="*/ 239485 w 1123405"/>
                      <a:gd name="connsiteY9" fmla="*/ 87085 h 501463"/>
                      <a:gd name="connsiteX10" fmla="*/ 243840 w 1123405"/>
                      <a:gd name="connsiteY10" fmla="*/ 100148 h 501463"/>
                      <a:gd name="connsiteX11" fmla="*/ 296091 w 1123405"/>
                      <a:gd name="connsiteY11" fmla="*/ 139337 h 501463"/>
                      <a:gd name="connsiteX12" fmla="*/ 313508 w 1123405"/>
                      <a:gd name="connsiteY12" fmla="*/ 148045 h 501463"/>
                      <a:gd name="connsiteX13" fmla="*/ 383177 w 1123405"/>
                      <a:gd name="connsiteY13" fmla="*/ 152400 h 501463"/>
                      <a:gd name="connsiteX14" fmla="*/ 418011 w 1123405"/>
                      <a:gd name="connsiteY14" fmla="*/ 161108 h 501463"/>
                      <a:gd name="connsiteX15" fmla="*/ 474617 w 1123405"/>
                      <a:gd name="connsiteY15" fmla="*/ 169817 h 501463"/>
                      <a:gd name="connsiteX16" fmla="*/ 487680 w 1123405"/>
                      <a:gd name="connsiteY16" fmla="*/ 165462 h 501463"/>
                      <a:gd name="connsiteX17" fmla="*/ 500743 w 1123405"/>
                      <a:gd name="connsiteY17" fmla="*/ 134982 h 501463"/>
                      <a:gd name="connsiteX18" fmla="*/ 535577 w 1123405"/>
                      <a:gd name="connsiteY18" fmla="*/ 143691 h 501463"/>
                      <a:gd name="connsiteX19" fmla="*/ 548640 w 1123405"/>
                      <a:gd name="connsiteY19" fmla="*/ 148045 h 501463"/>
                      <a:gd name="connsiteX20" fmla="*/ 570411 w 1123405"/>
                      <a:gd name="connsiteY20" fmla="*/ 152400 h 501463"/>
                      <a:gd name="connsiteX21" fmla="*/ 583474 w 1123405"/>
                      <a:gd name="connsiteY21" fmla="*/ 161108 h 501463"/>
                      <a:gd name="connsiteX22" fmla="*/ 618308 w 1123405"/>
                      <a:gd name="connsiteY22" fmla="*/ 204651 h 501463"/>
                      <a:gd name="connsiteX23" fmla="*/ 631371 w 1123405"/>
                      <a:gd name="connsiteY23" fmla="*/ 209005 h 501463"/>
                      <a:gd name="connsiteX24" fmla="*/ 640080 w 1123405"/>
                      <a:gd name="connsiteY24" fmla="*/ 222068 h 501463"/>
                      <a:gd name="connsiteX25" fmla="*/ 653143 w 1123405"/>
                      <a:gd name="connsiteY25" fmla="*/ 230777 h 501463"/>
                      <a:gd name="connsiteX26" fmla="*/ 666205 w 1123405"/>
                      <a:gd name="connsiteY26" fmla="*/ 243840 h 501463"/>
                      <a:gd name="connsiteX27" fmla="*/ 683623 w 1123405"/>
                      <a:gd name="connsiteY27" fmla="*/ 274320 h 501463"/>
                      <a:gd name="connsiteX28" fmla="*/ 722811 w 1123405"/>
                      <a:gd name="connsiteY28" fmla="*/ 317862 h 501463"/>
                      <a:gd name="connsiteX29" fmla="*/ 748937 w 1123405"/>
                      <a:gd name="connsiteY29" fmla="*/ 322217 h 501463"/>
                      <a:gd name="connsiteX30" fmla="*/ 788125 w 1123405"/>
                      <a:gd name="connsiteY30" fmla="*/ 317862 h 501463"/>
                      <a:gd name="connsiteX31" fmla="*/ 822960 w 1123405"/>
                      <a:gd name="connsiteY31" fmla="*/ 300445 h 501463"/>
                      <a:gd name="connsiteX32" fmla="*/ 857794 w 1123405"/>
                      <a:gd name="connsiteY32" fmla="*/ 291737 h 501463"/>
                      <a:gd name="connsiteX33" fmla="*/ 883920 w 1123405"/>
                      <a:gd name="connsiteY33" fmla="*/ 313508 h 501463"/>
                      <a:gd name="connsiteX34" fmla="*/ 931817 w 1123405"/>
                      <a:gd name="connsiteY34" fmla="*/ 357051 h 501463"/>
                      <a:gd name="connsiteX35" fmla="*/ 944880 w 1123405"/>
                      <a:gd name="connsiteY35" fmla="*/ 383177 h 501463"/>
                      <a:gd name="connsiteX36" fmla="*/ 957943 w 1123405"/>
                      <a:gd name="connsiteY36" fmla="*/ 409302 h 501463"/>
                      <a:gd name="connsiteX37" fmla="*/ 984068 w 1123405"/>
                      <a:gd name="connsiteY37" fmla="*/ 426720 h 501463"/>
                      <a:gd name="connsiteX38" fmla="*/ 1001485 w 1123405"/>
                      <a:gd name="connsiteY38" fmla="*/ 457200 h 501463"/>
                      <a:gd name="connsiteX39" fmla="*/ 1018903 w 1123405"/>
                      <a:gd name="connsiteY39" fmla="*/ 487680 h 501463"/>
                      <a:gd name="connsiteX40" fmla="*/ 1036320 w 1123405"/>
                      <a:gd name="connsiteY40" fmla="*/ 496388 h 501463"/>
                      <a:gd name="connsiteX41" fmla="*/ 1123405 w 1123405"/>
                      <a:gd name="connsiteY41" fmla="*/ 500742 h 50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05" h="501463">
                        <a:moveTo>
                          <a:pt x="0" y="0"/>
                        </a:moveTo>
                        <a:cubicBezTo>
                          <a:pt x="7257" y="2903"/>
                          <a:pt x="14453" y="5964"/>
                          <a:pt x="21771" y="8708"/>
                        </a:cubicBezTo>
                        <a:cubicBezTo>
                          <a:pt x="26069" y="10320"/>
                          <a:pt x="30265" y="12627"/>
                          <a:pt x="34834" y="13062"/>
                        </a:cubicBezTo>
                        <a:cubicBezTo>
                          <a:pt x="60882" y="15543"/>
                          <a:pt x="87085" y="15965"/>
                          <a:pt x="113211" y="17417"/>
                        </a:cubicBezTo>
                        <a:cubicBezTo>
                          <a:pt x="128277" y="22439"/>
                          <a:pt x="127105" y="19078"/>
                          <a:pt x="134983" y="34834"/>
                        </a:cubicBezTo>
                        <a:cubicBezTo>
                          <a:pt x="138478" y="41825"/>
                          <a:pt x="137438" y="51915"/>
                          <a:pt x="143691" y="56605"/>
                        </a:cubicBezTo>
                        <a:cubicBezTo>
                          <a:pt x="150754" y="61902"/>
                          <a:pt x="161108" y="59508"/>
                          <a:pt x="169817" y="60960"/>
                        </a:cubicBezTo>
                        <a:cubicBezTo>
                          <a:pt x="179371" y="67329"/>
                          <a:pt x="189252" y="74695"/>
                          <a:pt x="200297" y="78377"/>
                        </a:cubicBezTo>
                        <a:cubicBezTo>
                          <a:pt x="207318" y="80717"/>
                          <a:pt x="214844" y="81126"/>
                          <a:pt x="222068" y="82731"/>
                        </a:cubicBezTo>
                        <a:cubicBezTo>
                          <a:pt x="227910" y="84029"/>
                          <a:pt x="233679" y="85634"/>
                          <a:pt x="239485" y="87085"/>
                        </a:cubicBezTo>
                        <a:cubicBezTo>
                          <a:pt x="240937" y="91439"/>
                          <a:pt x="241407" y="96256"/>
                          <a:pt x="243840" y="100148"/>
                        </a:cubicBezTo>
                        <a:cubicBezTo>
                          <a:pt x="261245" y="127996"/>
                          <a:pt x="264288" y="123436"/>
                          <a:pt x="296091" y="139337"/>
                        </a:cubicBezTo>
                        <a:cubicBezTo>
                          <a:pt x="301897" y="142240"/>
                          <a:pt x="307030" y="147640"/>
                          <a:pt x="313508" y="148045"/>
                        </a:cubicBezTo>
                        <a:lnTo>
                          <a:pt x="383177" y="152400"/>
                        </a:lnTo>
                        <a:cubicBezTo>
                          <a:pt x="394788" y="155303"/>
                          <a:pt x="406163" y="159415"/>
                          <a:pt x="418011" y="161108"/>
                        </a:cubicBezTo>
                        <a:cubicBezTo>
                          <a:pt x="457231" y="166711"/>
                          <a:pt x="438368" y="163774"/>
                          <a:pt x="474617" y="169817"/>
                        </a:cubicBezTo>
                        <a:cubicBezTo>
                          <a:pt x="478971" y="168365"/>
                          <a:pt x="484096" y="168329"/>
                          <a:pt x="487680" y="165462"/>
                        </a:cubicBezTo>
                        <a:cubicBezTo>
                          <a:pt x="497076" y="157945"/>
                          <a:pt x="498128" y="145440"/>
                          <a:pt x="500743" y="134982"/>
                        </a:cubicBezTo>
                        <a:cubicBezTo>
                          <a:pt x="530589" y="144933"/>
                          <a:pt x="493561" y="133188"/>
                          <a:pt x="535577" y="143691"/>
                        </a:cubicBezTo>
                        <a:cubicBezTo>
                          <a:pt x="540030" y="144804"/>
                          <a:pt x="544187" y="146932"/>
                          <a:pt x="548640" y="148045"/>
                        </a:cubicBezTo>
                        <a:cubicBezTo>
                          <a:pt x="555820" y="149840"/>
                          <a:pt x="563154" y="150948"/>
                          <a:pt x="570411" y="152400"/>
                        </a:cubicBezTo>
                        <a:cubicBezTo>
                          <a:pt x="574765" y="155303"/>
                          <a:pt x="580028" y="157170"/>
                          <a:pt x="583474" y="161108"/>
                        </a:cubicBezTo>
                        <a:cubicBezTo>
                          <a:pt x="602664" y="183039"/>
                          <a:pt x="595672" y="188483"/>
                          <a:pt x="618308" y="204651"/>
                        </a:cubicBezTo>
                        <a:cubicBezTo>
                          <a:pt x="622043" y="207319"/>
                          <a:pt x="627017" y="207554"/>
                          <a:pt x="631371" y="209005"/>
                        </a:cubicBezTo>
                        <a:cubicBezTo>
                          <a:pt x="634274" y="213359"/>
                          <a:pt x="636379" y="218367"/>
                          <a:pt x="640080" y="222068"/>
                        </a:cubicBezTo>
                        <a:cubicBezTo>
                          <a:pt x="643781" y="225769"/>
                          <a:pt x="649123" y="227427"/>
                          <a:pt x="653143" y="230777"/>
                        </a:cubicBezTo>
                        <a:cubicBezTo>
                          <a:pt x="657873" y="234719"/>
                          <a:pt x="661851" y="239486"/>
                          <a:pt x="666205" y="243840"/>
                        </a:cubicBezTo>
                        <a:cubicBezTo>
                          <a:pt x="676009" y="283051"/>
                          <a:pt x="662258" y="240746"/>
                          <a:pt x="683623" y="274320"/>
                        </a:cubicBezTo>
                        <a:cubicBezTo>
                          <a:pt x="705932" y="309377"/>
                          <a:pt x="688146" y="308408"/>
                          <a:pt x="722811" y="317862"/>
                        </a:cubicBezTo>
                        <a:cubicBezTo>
                          <a:pt x="731329" y="320185"/>
                          <a:pt x="740228" y="320765"/>
                          <a:pt x="748937" y="322217"/>
                        </a:cubicBezTo>
                        <a:cubicBezTo>
                          <a:pt x="762000" y="320765"/>
                          <a:pt x="775516" y="321571"/>
                          <a:pt x="788125" y="317862"/>
                        </a:cubicBezTo>
                        <a:cubicBezTo>
                          <a:pt x="800580" y="314199"/>
                          <a:pt x="810644" y="304550"/>
                          <a:pt x="822960" y="300445"/>
                        </a:cubicBezTo>
                        <a:cubicBezTo>
                          <a:pt x="843044" y="293751"/>
                          <a:pt x="831522" y="296991"/>
                          <a:pt x="857794" y="291737"/>
                        </a:cubicBezTo>
                        <a:cubicBezTo>
                          <a:pt x="895502" y="301163"/>
                          <a:pt x="857356" y="286944"/>
                          <a:pt x="883920" y="313508"/>
                        </a:cubicBezTo>
                        <a:cubicBezTo>
                          <a:pt x="955040" y="384628"/>
                          <a:pt x="894805" y="307703"/>
                          <a:pt x="931817" y="357051"/>
                        </a:cubicBezTo>
                        <a:cubicBezTo>
                          <a:pt x="942761" y="389885"/>
                          <a:pt x="927998" y="349413"/>
                          <a:pt x="944880" y="383177"/>
                        </a:cubicBezTo>
                        <a:cubicBezTo>
                          <a:pt x="950748" y="394914"/>
                          <a:pt x="946848" y="399594"/>
                          <a:pt x="957943" y="409302"/>
                        </a:cubicBezTo>
                        <a:cubicBezTo>
                          <a:pt x="965820" y="416194"/>
                          <a:pt x="975360" y="420914"/>
                          <a:pt x="984068" y="426720"/>
                        </a:cubicBezTo>
                        <a:cubicBezTo>
                          <a:pt x="994053" y="456669"/>
                          <a:pt x="980396" y="420295"/>
                          <a:pt x="1001485" y="457200"/>
                        </a:cubicBezTo>
                        <a:cubicBezTo>
                          <a:pt x="1012106" y="475786"/>
                          <a:pt x="996808" y="468742"/>
                          <a:pt x="1018903" y="487680"/>
                        </a:cubicBezTo>
                        <a:cubicBezTo>
                          <a:pt x="1023831" y="491904"/>
                          <a:pt x="1030103" y="494523"/>
                          <a:pt x="1036320" y="496388"/>
                        </a:cubicBezTo>
                        <a:cubicBezTo>
                          <a:pt x="1061969" y="504082"/>
                          <a:pt x="1100844" y="500742"/>
                          <a:pt x="1123405" y="500742"/>
                        </a:cubicBezTo>
                      </a:path>
                    </a:pathLst>
                  </a:custGeom>
                  <a:noFill/>
                  <a:ln>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9" name="Group 88">
                <a:extLst>
                  <a:ext uri="{FF2B5EF4-FFF2-40B4-BE49-F238E27FC236}">
                    <a16:creationId xmlns:a16="http://schemas.microsoft.com/office/drawing/2014/main" id="{5BD102A6-1CB5-42FC-893A-77593A8D2669}"/>
                  </a:ext>
                </a:extLst>
              </p:cNvPr>
              <p:cNvGrpSpPr/>
              <p:nvPr/>
            </p:nvGrpSpPr>
            <p:grpSpPr>
              <a:xfrm>
                <a:off x="6881807" y="1691634"/>
                <a:ext cx="2600258" cy="3790285"/>
                <a:chOff x="7009647" y="1691634"/>
                <a:chExt cx="2600258" cy="3790285"/>
              </a:xfrm>
            </p:grpSpPr>
            <p:sp>
              <p:nvSpPr>
                <p:cNvPr id="90" name="Oval 89">
                  <a:extLst>
                    <a:ext uri="{FF2B5EF4-FFF2-40B4-BE49-F238E27FC236}">
                      <a16:creationId xmlns:a16="http://schemas.microsoft.com/office/drawing/2014/main" id="{A565FFD5-E30E-40BD-839E-DCF64F68A3C0}"/>
                    </a:ext>
                  </a:extLst>
                </p:cNvPr>
                <p:cNvSpPr/>
                <p:nvPr/>
              </p:nvSpPr>
              <p:spPr>
                <a:xfrm>
                  <a:off x="8945647" y="3591443"/>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C8F377BC-DE0F-45B2-8C07-24BF1F1E2B0A}"/>
                    </a:ext>
                  </a:extLst>
                </p:cNvPr>
                <p:cNvGrpSpPr/>
                <p:nvPr/>
              </p:nvGrpSpPr>
              <p:grpSpPr>
                <a:xfrm>
                  <a:off x="7009647" y="1691634"/>
                  <a:ext cx="2600258" cy="3790285"/>
                  <a:chOff x="7009647" y="1691634"/>
                  <a:chExt cx="2600258" cy="3790285"/>
                </a:xfrm>
              </p:grpSpPr>
              <p:sp>
                <p:nvSpPr>
                  <p:cNvPr id="92" name="Oval 91">
                    <a:extLst>
                      <a:ext uri="{FF2B5EF4-FFF2-40B4-BE49-F238E27FC236}">
                        <a16:creationId xmlns:a16="http://schemas.microsoft.com/office/drawing/2014/main" id="{D7BC6CEA-0C9A-4E0E-947F-CEB34330AFC9}"/>
                      </a:ext>
                    </a:extLst>
                  </p:cNvPr>
                  <p:cNvSpPr/>
                  <p:nvPr/>
                </p:nvSpPr>
                <p:spPr>
                  <a:xfrm>
                    <a:off x="8456865" y="3637488"/>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7966BF66-FB3C-4E7F-8071-E97C5D27EBAC}"/>
                      </a:ext>
                    </a:extLst>
                  </p:cNvPr>
                  <p:cNvSpPr txBox="1"/>
                  <p:nvPr/>
                </p:nvSpPr>
                <p:spPr>
                  <a:xfrm>
                    <a:off x="8473946" y="3406705"/>
                    <a:ext cx="574405"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ND</a:t>
                    </a:r>
                  </a:p>
                </p:txBody>
              </p:sp>
              <p:sp>
                <p:nvSpPr>
                  <p:cNvPr id="94" name="TextBox 93">
                    <a:extLst>
                      <a:ext uri="{FF2B5EF4-FFF2-40B4-BE49-F238E27FC236}">
                        <a16:creationId xmlns:a16="http://schemas.microsoft.com/office/drawing/2014/main" id="{2D5BCE5F-C6DF-43C0-B960-8876FB02FC53}"/>
                      </a:ext>
                    </a:extLst>
                  </p:cNvPr>
                  <p:cNvSpPr txBox="1"/>
                  <p:nvPr/>
                </p:nvSpPr>
                <p:spPr>
                  <a:xfrm>
                    <a:off x="8980268" y="3482722"/>
                    <a:ext cx="629637"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MN</a:t>
                    </a:r>
                  </a:p>
                </p:txBody>
              </p:sp>
              <p:sp>
                <p:nvSpPr>
                  <p:cNvPr id="95" name="TextBox 94">
                    <a:extLst>
                      <a:ext uri="{FF2B5EF4-FFF2-40B4-BE49-F238E27FC236}">
                        <a16:creationId xmlns:a16="http://schemas.microsoft.com/office/drawing/2014/main" id="{279B4B4F-D99B-44A5-9EC8-93D2244CA571}"/>
                      </a:ext>
                    </a:extLst>
                  </p:cNvPr>
                  <p:cNvSpPr txBox="1"/>
                  <p:nvPr/>
                </p:nvSpPr>
                <p:spPr>
                  <a:xfrm>
                    <a:off x="8174506" y="5066964"/>
                    <a:ext cx="519175"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TX</a:t>
                    </a:r>
                  </a:p>
                </p:txBody>
              </p:sp>
              <p:sp>
                <p:nvSpPr>
                  <p:cNvPr id="96" name="Oval 95">
                    <a:extLst>
                      <a:ext uri="{FF2B5EF4-FFF2-40B4-BE49-F238E27FC236}">
                        <a16:creationId xmlns:a16="http://schemas.microsoft.com/office/drawing/2014/main" id="{BE8CBADA-7057-4604-9A07-5D25665620BF}"/>
                      </a:ext>
                    </a:extLst>
                  </p:cNvPr>
                  <p:cNvSpPr/>
                  <p:nvPr/>
                </p:nvSpPr>
                <p:spPr>
                  <a:xfrm>
                    <a:off x="8720460" y="4147415"/>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4B4910F6-6BA0-48A1-B265-C040492CC292}"/>
                      </a:ext>
                    </a:extLst>
                  </p:cNvPr>
                  <p:cNvSpPr/>
                  <p:nvPr/>
                </p:nvSpPr>
                <p:spPr>
                  <a:xfrm>
                    <a:off x="8838980" y="4037961"/>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E1C10E8A-4DC5-4EAB-BCCD-4C634BFCAEAE}"/>
                      </a:ext>
                    </a:extLst>
                  </p:cNvPr>
                  <p:cNvSpPr/>
                  <p:nvPr/>
                </p:nvSpPr>
                <p:spPr>
                  <a:xfrm>
                    <a:off x="8323752" y="5363244"/>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4105ED72-441D-4D9A-8DCE-D8006F8465DC}"/>
                      </a:ext>
                    </a:extLst>
                  </p:cNvPr>
                  <p:cNvSpPr txBox="1"/>
                  <p:nvPr/>
                </p:nvSpPr>
                <p:spPr>
                  <a:xfrm>
                    <a:off x="8891175" y="3849278"/>
                    <a:ext cx="478350"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a:t>
                    </a:r>
                  </a:p>
                </p:txBody>
              </p:sp>
              <p:sp>
                <p:nvSpPr>
                  <p:cNvPr id="100" name="TextBox 99">
                    <a:extLst>
                      <a:ext uri="{FF2B5EF4-FFF2-40B4-BE49-F238E27FC236}">
                        <a16:creationId xmlns:a16="http://schemas.microsoft.com/office/drawing/2014/main" id="{2E5E8C26-DC3F-42CB-83F1-99E208035B87}"/>
                      </a:ext>
                    </a:extLst>
                  </p:cNvPr>
                  <p:cNvSpPr txBox="1"/>
                  <p:nvPr/>
                </p:nvSpPr>
                <p:spPr>
                  <a:xfrm>
                    <a:off x="8770797" y="4114754"/>
                    <a:ext cx="540786"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a:t>
                    </a:r>
                  </a:p>
                </p:txBody>
              </p:sp>
              <p:sp>
                <p:nvSpPr>
                  <p:cNvPr id="101" name="Oval 100">
                    <a:extLst>
                      <a:ext uri="{FF2B5EF4-FFF2-40B4-BE49-F238E27FC236}">
                        <a16:creationId xmlns:a16="http://schemas.microsoft.com/office/drawing/2014/main" id="{6601EAA9-A073-4E12-B2F3-A65F771EE1CA}"/>
                      </a:ext>
                    </a:extLst>
                  </p:cNvPr>
                  <p:cNvSpPr/>
                  <p:nvPr/>
                </p:nvSpPr>
                <p:spPr>
                  <a:xfrm>
                    <a:off x="7701838" y="3283771"/>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80009635-6219-4159-A3F6-56C3D893B062}"/>
                      </a:ext>
                    </a:extLst>
                  </p:cNvPr>
                  <p:cNvSpPr/>
                  <p:nvPr/>
                </p:nvSpPr>
                <p:spPr>
                  <a:xfrm>
                    <a:off x="7600719" y="1691634"/>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F3C632BC-81F0-40BE-8975-8E9A23EDE6F6}"/>
                      </a:ext>
                    </a:extLst>
                  </p:cNvPr>
                  <p:cNvSpPr/>
                  <p:nvPr/>
                </p:nvSpPr>
                <p:spPr>
                  <a:xfrm>
                    <a:off x="8043586" y="3109442"/>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CD1B4132-AF12-4AFB-8509-ECFDCB8389FF}"/>
                      </a:ext>
                    </a:extLst>
                  </p:cNvPr>
                  <p:cNvSpPr txBox="1"/>
                  <p:nvPr/>
                </p:nvSpPr>
                <p:spPr>
                  <a:xfrm>
                    <a:off x="7009647" y="1697718"/>
                    <a:ext cx="1217969"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L.B., NWT</a:t>
                    </a:r>
                  </a:p>
                </p:txBody>
              </p:sp>
              <p:sp>
                <p:nvSpPr>
                  <p:cNvPr id="105" name="TextBox 104">
                    <a:extLst>
                      <a:ext uri="{FF2B5EF4-FFF2-40B4-BE49-F238E27FC236}">
                        <a16:creationId xmlns:a16="http://schemas.microsoft.com/office/drawing/2014/main" id="{2169EDF3-EA34-4723-B41C-1ECCA023BA5F}"/>
                      </a:ext>
                    </a:extLst>
                  </p:cNvPr>
                  <p:cNvSpPr txBox="1"/>
                  <p:nvPr/>
                </p:nvSpPr>
                <p:spPr>
                  <a:xfrm>
                    <a:off x="7319921" y="2991607"/>
                    <a:ext cx="545588"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AB</a:t>
                    </a:r>
                  </a:p>
                </p:txBody>
              </p:sp>
              <p:sp>
                <p:nvSpPr>
                  <p:cNvPr id="106" name="TextBox 105">
                    <a:extLst>
                      <a:ext uri="{FF2B5EF4-FFF2-40B4-BE49-F238E27FC236}">
                        <a16:creationId xmlns:a16="http://schemas.microsoft.com/office/drawing/2014/main" id="{A67075AC-CD58-439E-9306-152B08957AC7}"/>
                      </a:ext>
                    </a:extLst>
                  </p:cNvPr>
                  <p:cNvSpPr txBox="1"/>
                  <p:nvPr/>
                </p:nvSpPr>
                <p:spPr>
                  <a:xfrm>
                    <a:off x="7704449" y="2797706"/>
                    <a:ext cx="511969"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SK</a:t>
                    </a:r>
                  </a:p>
                </p:txBody>
              </p:sp>
              <p:sp>
                <p:nvSpPr>
                  <p:cNvPr id="107" name="Oval 106">
                    <a:extLst>
                      <a:ext uri="{FF2B5EF4-FFF2-40B4-BE49-F238E27FC236}">
                        <a16:creationId xmlns:a16="http://schemas.microsoft.com/office/drawing/2014/main" id="{8AC09ED9-12AC-4D7D-9A22-1E1CBF4D3F47}"/>
                      </a:ext>
                    </a:extLst>
                  </p:cNvPr>
                  <p:cNvSpPr/>
                  <p:nvPr/>
                </p:nvSpPr>
                <p:spPr>
                  <a:xfrm>
                    <a:off x="7889998" y="3944404"/>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5867EE0C-03B7-4B10-BD3D-701CBB5866B2}"/>
                      </a:ext>
                    </a:extLst>
                  </p:cNvPr>
                  <p:cNvSpPr/>
                  <p:nvPr/>
                </p:nvSpPr>
                <p:spPr>
                  <a:xfrm>
                    <a:off x="8306770" y="3976099"/>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B21A18F8-1B77-49BE-A7EB-1E408D99C459}"/>
                      </a:ext>
                    </a:extLst>
                  </p:cNvPr>
                  <p:cNvSpPr txBox="1"/>
                  <p:nvPr/>
                </p:nvSpPr>
                <p:spPr>
                  <a:xfrm>
                    <a:off x="7963915" y="3681964"/>
                    <a:ext cx="531180"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SD</a:t>
                    </a:r>
                  </a:p>
                </p:txBody>
              </p:sp>
              <p:sp>
                <p:nvSpPr>
                  <p:cNvPr id="110" name="TextBox 109">
                    <a:extLst>
                      <a:ext uri="{FF2B5EF4-FFF2-40B4-BE49-F238E27FC236}">
                        <a16:creationId xmlns:a16="http://schemas.microsoft.com/office/drawing/2014/main" id="{9B19D26E-73D6-4072-80FF-88BB059B7FA0}"/>
                      </a:ext>
                    </a:extLst>
                  </p:cNvPr>
                  <p:cNvSpPr txBox="1"/>
                  <p:nvPr/>
                </p:nvSpPr>
                <p:spPr>
                  <a:xfrm>
                    <a:off x="7384774" y="3778433"/>
                    <a:ext cx="605624"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WY</a:t>
                    </a:r>
                  </a:p>
                </p:txBody>
              </p:sp>
            </p:grpSp>
          </p:grpSp>
          <p:grpSp>
            <p:nvGrpSpPr>
              <p:cNvPr id="111" name="Group 110">
                <a:extLst>
                  <a:ext uri="{FF2B5EF4-FFF2-40B4-BE49-F238E27FC236}">
                    <a16:creationId xmlns:a16="http://schemas.microsoft.com/office/drawing/2014/main" id="{6704E52F-999C-4615-A3C4-9069FE12ECF3}"/>
                  </a:ext>
                </a:extLst>
              </p:cNvPr>
              <p:cNvGrpSpPr/>
              <p:nvPr/>
            </p:nvGrpSpPr>
            <p:grpSpPr>
              <a:xfrm>
                <a:off x="6392941" y="1237894"/>
                <a:ext cx="3788318" cy="3984370"/>
                <a:chOff x="6520781" y="1237894"/>
                <a:chExt cx="3788318" cy="3984370"/>
              </a:xfrm>
            </p:grpSpPr>
            <p:sp>
              <p:nvSpPr>
                <p:cNvPr id="112" name="Oval 111">
                  <a:extLst>
                    <a:ext uri="{FF2B5EF4-FFF2-40B4-BE49-F238E27FC236}">
                      <a16:creationId xmlns:a16="http://schemas.microsoft.com/office/drawing/2014/main" id="{ED5A0906-F4E0-4946-944E-D37C4E240432}"/>
                    </a:ext>
                  </a:extLst>
                </p:cNvPr>
                <p:cNvSpPr/>
                <p:nvPr/>
              </p:nvSpPr>
              <p:spPr>
                <a:xfrm>
                  <a:off x="9762321" y="5055863"/>
                  <a:ext cx="90000" cy="90000"/>
                </a:xfrm>
                <a:prstGeom prst="ellipse">
                  <a:avLst/>
                </a:prstGeom>
                <a:solidFill>
                  <a:srgbClr val="BD642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9E1678F3-404E-4CBA-9111-E807913D04E1}"/>
                    </a:ext>
                  </a:extLst>
                </p:cNvPr>
                <p:cNvSpPr txBox="1"/>
                <p:nvPr/>
              </p:nvSpPr>
              <p:spPr>
                <a:xfrm>
                  <a:off x="9794727" y="4807309"/>
                  <a:ext cx="514372"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AL</a:t>
                  </a:r>
                </a:p>
              </p:txBody>
            </p:sp>
            <p:sp>
              <p:nvSpPr>
                <p:cNvPr id="114" name="TextBox 113">
                  <a:extLst>
                    <a:ext uri="{FF2B5EF4-FFF2-40B4-BE49-F238E27FC236}">
                      <a16:creationId xmlns:a16="http://schemas.microsoft.com/office/drawing/2014/main" id="{500936CC-EEA2-4D62-90D1-37592CD33888}"/>
                    </a:ext>
                  </a:extLst>
                </p:cNvPr>
                <p:cNvSpPr txBox="1"/>
                <p:nvPr/>
              </p:nvSpPr>
              <p:spPr>
                <a:xfrm>
                  <a:off x="6520781" y="1237894"/>
                  <a:ext cx="1261675"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A.R., NWT</a:t>
                  </a:r>
                </a:p>
              </p:txBody>
            </p:sp>
            <p:sp>
              <p:nvSpPr>
                <p:cNvPr id="115" name="Oval 114">
                  <a:extLst>
                    <a:ext uri="{FF2B5EF4-FFF2-40B4-BE49-F238E27FC236}">
                      <a16:creationId xmlns:a16="http://schemas.microsoft.com/office/drawing/2014/main" id="{11DF6646-FE92-47F5-9457-968184880449}"/>
                    </a:ext>
                  </a:extLst>
                </p:cNvPr>
                <p:cNvSpPr/>
                <p:nvPr/>
              </p:nvSpPr>
              <p:spPr>
                <a:xfrm>
                  <a:off x="7592257" y="1249728"/>
                  <a:ext cx="90000" cy="90000"/>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AA51660A-4AE2-4DDC-AC25-083B31879D72}"/>
                    </a:ext>
                  </a:extLst>
                </p:cNvPr>
                <p:cNvSpPr/>
                <p:nvPr/>
              </p:nvSpPr>
              <p:spPr>
                <a:xfrm>
                  <a:off x="8558678" y="4346501"/>
                  <a:ext cx="90000" cy="900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35718379-E921-4789-B9BC-DFDD4EDBF94A}"/>
                    </a:ext>
                  </a:extLst>
                </p:cNvPr>
                <p:cNvSpPr txBox="1"/>
                <p:nvPr/>
              </p:nvSpPr>
              <p:spPr>
                <a:xfrm>
                  <a:off x="8505030" y="4372967"/>
                  <a:ext cx="510241"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KS</a:t>
                  </a:r>
                </a:p>
              </p:txBody>
            </p:sp>
          </p:grpSp>
          <p:grpSp>
            <p:nvGrpSpPr>
              <p:cNvPr id="118" name="Group 117">
                <a:extLst>
                  <a:ext uri="{FF2B5EF4-FFF2-40B4-BE49-F238E27FC236}">
                    <a16:creationId xmlns:a16="http://schemas.microsoft.com/office/drawing/2014/main" id="{1E2C6045-8C5C-4119-B781-520413478CCA}"/>
                  </a:ext>
                </a:extLst>
              </p:cNvPr>
              <p:cNvGrpSpPr/>
              <p:nvPr/>
            </p:nvGrpSpPr>
            <p:grpSpPr>
              <a:xfrm>
                <a:off x="8342561" y="2956963"/>
                <a:ext cx="687626" cy="414955"/>
                <a:chOff x="8470401" y="2956963"/>
                <a:chExt cx="687626" cy="414955"/>
              </a:xfrm>
            </p:grpSpPr>
            <p:sp>
              <p:nvSpPr>
                <p:cNvPr id="119" name="Star: 5 Points 118">
                  <a:extLst>
                    <a:ext uri="{FF2B5EF4-FFF2-40B4-BE49-F238E27FC236}">
                      <a16:creationId xmlns:a16="http://schemas.microsoft.com/office/drawing/2014/main" id="{00795740-079D-4C62-AD62-771D2FB653BE}"/>
                    </a:ext>
                  </a:extLst>
                </p:cNvPr>
                <p:cNvSpPr/>
                <p:nvPr/>
              </p:nvSpPr>
              <p:spPr>
                <a:xfrm>
                  <a:off x="8470401" y="3162437"/>
                  <a:ext cx="162000" cy="162000"/>
                </a:xfrm>
                <a:prstGeom prst="star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C7461594-550C-4CCB-9900-79E3A592C861}"/>
                    </a:ext>
                  </a:extLst>
                </p:cNvPr>
                <p:cNvSpPr txBox="1"/>
                <p:nvPr/>
              </p:nvSpPr>
              <p:spPr>
                <a:xfrm>
                  <a:off x="8550004" y="2956963"/>
                  <a:ext cx="608023" cy="4149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MB</a:t>
                  </a:r>
                </a:p>
              </p:txBody>
            </p:sp>
          </p:grpSp>
        </p:grpSp>
        <p:sp>
          <p:nvSpPr>
            <p:cNvPr id="122" name="TextBox 121">
              <a:extLst>
                <a:ext uri="{FF2B5EF4-FFF2-40B4-BE49-F238E27FC236}">
                  <a16:creationId xmlns:a16="http://schemas.microsoft.com/office/drawing/2014/main" id="{7A501ABC-3D54-479D-A108-23CF94BDF314}"/>
                </a:ext>
              </a:extLst>
            </p:cNvPr>
            <p:cNvSpPr txBox="1"/>
            <p:nvPr/>
          </p:nvSpPr>
          <p:spPr>
            <a:xfrm>
              <a:off x="8994964" y="2748768"/>
              <a:ext cx="3642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AB</a:t>
              </a:r>
            </a:p>
          </p:txBody>
        </p:sp>
        <p:sp>
          <p:nvSpPr>
            <p:cNvPr id="123" name="Oval 122">
              <a:extLst>
                <a:ext uri="{FF2B5EF4-FFF2-40B4-BE49-F238E27FC236}">
                  <a16:creationId xmlns:a16="http://schemas.microsoft.com/office/drawing/2014/main" id="{5BBF282C-ED91-453C-9274-F7F4E7054D2D}"/>
                </a:ext>
              </a:extLst>
            </p:cNvPr>
            <p:cNvSpPr/>
            <p:nvPr/>
          </p:nvSpPr>
          <p:spPr>
            <a:xfrm>
              <a:off x="9292700" y="2913794"/>
              <a:ext cx="60079" cy="600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42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25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1250"/>
                            </p:stCondLst>
                            <p:childTnLst>
                              <p:par>
                                <p:cTn id="28" presetID="10" presetClass="entr" presetSubtype="0" fill="hold" nodeType="afterEffect">
                                  <p:stCondLst>
                                    <p:cond delay="100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10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250A34-E994-42D3-A93E-B5F9AFF03297}"/>
              </a:ext>
            </a:extLst>
          </p:cNvPr>
          <p:cNvSpPr>
            <a:spLocks noGrp="1"/>
          </p:cNvSpPr>
          <p:nvPr>
            <p:ph type="title"/>
          </p:nvPr>
        </p:nvSpPr>
        <p:spPr>
          <a:xfrm>
            <a:off x="365761" y="404233"/>
            <a:ext cx="10379621" cy="1164066"/>
          </a:xfrm>
        </p:spPr>
        <p:txBody>
          <a:bodyPr/>
          <a:lstStyle/>
          <a:p>
            <a:r>
              <a:rPr lang="en-CA" b="1" dirty="0">
                <a:solidFill>
                  <a:schemeClr val="bg1"/>
                </a:solidFill>
                <a:effectLst>
                  <a:outerShdw blurRad="38100" dist="38100" dir="2700000" algn="tl">
                    <a:srgbClr val="000000">
                      <a:alpha val="43137"/>
                    </a:srgbClr>
                  </a:outerShdw>
                </a:effectLst>
              </a:rPr>
              <a:t>Future Work</a:t>
            </a:r>
          </a:p>
        </p:txBody>
      </p:sp>
      <p:sp>
        <p:nvSpPr>
          <p:cNvPr id="5" name="Content Placeholder 2">
            <a:extLst>
              <a:ext uri="{FF2B5EF4-FFF2-40B4-BE49-F238E27FC236}">
                <a16:creationId xmlns:a16="http://schemas.microsoft.com/office/drawing/2014/main" id="{0151D9C5-B49D-4606-997A-6A7362B7CA98}"/>
              </a:ext>
            </a:extLst>
          </p:cNvPr>
          <p:cNvSpPr txBox="1">
            <a:spLocks/>
          </p:cNvSpPr>
          <p:nvPr/>
        </p:nvSpPr>
        <p:spPr>
          <a:xfrm>
            <a:off x="365761" y="2202589"/>
            <a:ext cx="6826599" cy="4531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Further Address Geologic Unit &amp; Size Biases: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Microvertebrate faunal assemblages of the Late Turonian to Late Campanian of Manitoba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Address Geographic Bias:</a:t>
            </a:r>
            <a:endParaRPr kumimoji="0" lang="en-CA"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Vertebrate faunal assemblages of northern sites within the Arctic Circle of Northwest Territories (NWT), Canada</a:t>
            </a:r>
          </a:p>
        </p:txBody>
      </p:sp>
      <p:sp>
        <p:nvSpPr>
          <p:cNvPr id="2" name="Slide Number Placeholder 1">
            <a:extLst>
              <a:ext uri="{FF2B5EF4-FFF2-40B4-BE49-F238E27FC236}">
                <a16:creationId xmlns:a16="http://schemas.microsoft.com/office/drawing/2014/main" id="{4D6D204A-6263-44DB-AC60-001FC05464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400" b="1"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4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F1EEB1A-06D7-32BE-1FA5-2F725212B926}"/>
              </a:ext>
            </a:extLst>
          </p:cNvPr>
          <p:cNvGrpSpPr/>
          <p:nvPr/>
        </p:nvGrpSpPr>
        <p:grpSpPr>
          <a:xfrm>
            <a:off x="7505459" y="4219575"/>
            <a:ext cx="4579768" cy="2501412"/>
            <a:chOff x="7505459" y="4219575"/>
            <a:chExt cx="4579768" cy="2501412"/>
          </a:xfrm>
        </p:grpSpPr>
        <p:pic>
          <p:nvPicPr>
            <p:cNvPr id="41" name="Picture 40" descr="A fossil of a fish&#10;&#10;Description automatically generated">
              <a:extLst>
                <a:ext uri="{FF2B5EF4-FFF2-40B4-BE49-F238E27FC236}">
                  <a16:creationId xmlns:a16="http://schemas.microsoft.com/office/drawing/2014/main" id="{64C671F1-5681-A007-4FED-63CD5AE809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7788" t="8457" r="13451" b="6854"/>
            <a:stretch/>
          </p:blipFill>
          <p:spPr>
            <a:xfrm>
              <a:off x="7505459" y="4219575"/>
              <a:ext cx="3070371" cy="2501412"/>
            </a:xfrm>
            <a:prstGeom prst="rect">
              <a:avLst/>
            </a:prstGeom>
            <a:ln w="19050">
              <a:solidFill>
                <a:schemeClr val="tx1"/>
              </a:solidFill>
            </a:ln>
          </p:spPr>
        </p:pic>
        <p:sp>
          <p:nvSpPr>
            <p:cNvPr id="3" name="TextBox 2">
              <a:extLst>
                <a:ext uri="{FF2B5EF4-FFF2-40B4-BE49-F238E27FC236}">
                  <a16:creationId xmlns:a16="http://schemas.microsoft.com/office/drawing/2014/main" id="{82AFAEB2-BB88-400C-9639-131C0E1F5172}"/>
                </a:ext>
              </a:extLst>
            </p:cNvPr>
            <p:cNvSpPr txBox="1"/>
            <p:nvPr/>
          </p:nvSpPr>
          <p:spPr>
            <a:xfrm>
              <a:off x="10628940" y="5784739"/>
              <a:ext cx="1456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CMN FV 12459-B</a:t>
              </a:r>
              <a:endParaRPr kumimoji="0" lang="en-C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C13C656B-3B1B-50E3-9231-C031BA3D3EDC}"/>
              </a:ext>
            </a:extLst>
          </p:cNvPr>
          <p:cNvGrpSpPr/>
          <p:nvPr/>
        </p:nvGrpSpPr>
        <p:grpSpPr>
          <a:xfrm>
            <a:off x="4999640" y="97482"/>
            <a:ext cx="2224349" cy="1978297"/>
            <a:chOff x="4999640" y="97482"/>
            <a:chExt cx="2224349" cy="1978297"/>
          </a:xfrm>
        </p:grpSpPr>
        <p:grpSp>
          <p:nvGrpSpPr>
            <p:cNvPr id="37" name="Group 36">
              <a:extLst>
                <a:ext uri="{FF2B5EF4-FFF2-40B4-BE49-F238E27FC236}">
                  <a16:creationId xmlns:a16="http://schemas.microsoft.com/office/drawing/2014/main" id="{15E29B03-C557-6D1D-9438-C25EA6966ED1}"/>
                </a:ext>
              </a:extLst>
            </p:cNvPr>
            <p:cNvGrpSpPr/>
            <p:nvPr/>
          </p:nvGrpSpPr>
          <p:grpSpPr>
            <a:xfrm>
              <a:off x="4999640" y="97482"/>
              <a:ext cx="2224349" cy="1947598"/>
              <a:chOff x="4999640" y="97482"/>
              <a:chExt cx="2224349" cy="1947598"/>
            </a:xfrm>
          </p:grpSpPr>
          <p:grpSp>
            <p:nvGrpSpPr>
              <p:cNvPr id="15" name="Group 14">
                <a:extLst>
                  <a:ext uri="{FF2B5EF4-FFF2-40B4-BE49-F238E27FC236}">
                    <a16:creationId xmlns:a16="http://schemas.microsoft.com/office/drawing/2014/main" id="{0E4EA708-25A2-42F1-BC71-F6473E4E0E00}"/>
                  </a:ext>
                </a:extLst>
              </p:cNvPr>
              <p:cNvGrpSpPr/>
              <p:nvPr/>
            </p:nvGrpSpPr>
            <p:grpSpPr>
              <a:xfrm>
                <a:off x="4999640" y="97482"/>
                <a:ext cx="2192720" cy="1777568"/>
                <a:chOff x="7021720" y="164221"/>
                <a:chExt cx="2597873" cy="2106013"/>
              </a:xfrm>
            </p:grpSpPr>
            <p:pic>
              <p:nvPicPr>
                <p:cNvPr id="10" name="Picture 9" descr="A group of pieces of stone&#10;&#10;Description automatically generated">
                  <a:extLst>
                    <a:ext uri="{FF2B5EF4-FFF2-40B4-BE49-F238E27FC236}">
                      <a16:creationId xmlns:a16="http://schemas.microsoft.com/office/drawing/2014/main" id="{1F740093-B284-DA80-98E6-84AC6D1BDF9D}"/>
                    </a:ext>
                  </a:extLst>
                </p:cNvPr>
                <p:cNvPicPr>
                  <a:picLocks noChangeAspect="1"/>
                </p:cNvPicPr>
                <p:nvPr/>
              </p:nvPicPr>
              <p:blipFill rotWithShape="1">
                <a:blip r:embed="rId5">
                  <a:extLst>
                    <a:ext uri="{28A0092B-C50C-407E-A947-70E740481C1C}">
                      <a14:useLocalDpi xmlns:a14="http://schemas.microsoft.com/office/drawing/2010/main" val="0"/>
                    </a:ext>
                  </a:extLst>
                </a:blip>
                <a:srcRect l="60115" t="9105" r="13507" b="74372"/>
                <a:stretch/>
              </p:blipFill>
              <p:spPr>
                <a:xfrm>
                  <a:off x="7021720" y="164221"/>
                  <a:ext cx="2597873" cy="2106013"/>
                </a:xfrm>
                <a:prstGeom prst="rect">
                  <a:avLst/>
                </a:prstGeom>
              </p:spPr>
            </p:pic>
            <p:sp>
              <p:nvSpPr>
                <p:cNvPr id="14" name="Rectangle 13">
                  <a:extLst>
                    <a:ext uri="{FF2B5EF4-FFF2-40B4-BE49-F238E27FC236}">
                      <a16:creationId xmlns:a16="http://schemas.microsoft.com/office/drawing/2014/main" id="{0B62AE12-E73C-B1AD-8BAF-10F945B4F649}"/>
                    </a:ext>
                  </a:extLst>
                </p:cNvPr>
                <p:cNvSpPr/>
                <p:nvPr/>
              </p:nvSpPr>
              <p:spPr>
                <a:xfrm>
                  <a:off x="7021720" y="168166"/>
                  <a:ext cx="340777" cy="378372"/>
                </a:xfrm>
                <a:prstGeom prst="rect">
                  <a:avLst/>
                </a:prstGeom>
                <a:solidFill>
                  <a:srgbClr val="2C5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6800F70A-581C-8D9A-76CB-20EE87E618A4}"/>
                  </a:ext>
                </a:extLst>
              </p:cNvPr>
              <p:cNvGrpSpPr/>
              <p:nvPr/>
            </p:nvGrpSpPr>
            <p:grpSpPr>
              <a:xfrm>
                <a:off x="6683456" y="1793648"/>
                <a:ext cx="540533" cy="251432"/>
                <a:chOff x="10862213" y="4161121"/>
                <a:chExt cx="540533" cy="251432"/>
              </a:xfrm>
            </p:grpSpPr>
            <p:sp>
              <p:nvSpPr>
                <p:cNvPr id="35" name="TextBox 34">
                  <a:extLst>
                    <a:ext uri="{FF2B5EF4-FFF2-40B4-BE49-F238E27FC236}">
                      <a16:creationId xmlns:a16="http://schemas.microsoft.com/office/drawing/2014/main" id="{ADD579D9-60B8-1D6A-9356-552A716B4591}"/>
                    </a:ext>
                  </a:extLst>
                </p:cNvPr>
                <p:cNvSpPr txBox="1"/>
                <p:nvPr/>
              </p:nvSpPr>
              <p:spPr>
                <a:xfrm>
                  <a:off x="10862213" y="4181721"/>
                  <a:ext cx="54053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0.1 mm</a:t>
                  </a:r>
                </a:p>
              </p:txBody>
            </p:sp>
            <p:sp>
              <p:nvSpPr>
                <p:cNvPr id="36" name="Rectangle 35">
                  <a:extLst>
                    <a:ext uri="{FF2B5EF4-FFF2-40B4-BE49-F238E27FC236}">
                      <a16:creationId xmlns:a16="http://schemas.microsoft.com/office/drawing/2014/main" id="{09C4A9E6-BD78-CA49-1531-3BF04D4A2403}"/>
                    </a:ext>
                  </a:extLst>
                </p:cNvPr>
                <p:cNvSpPr/>
                <p:nvPr/>
              </p:nvSpPr>
              <p:spPr>
                <a:xfrm>
                  <a:off x="11055808" y="4161121"/>
                  <a:ext cx="164642"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BFABF134-F25C-41BD-235A-C1B508DDCC99}"/>
                </a:ext>
              </a:extLst>
            </p:cNvPr>
            <p:cNvSpPr txBox="1"/>
            <p:nvPr/>
          </p:nvSpPr>
          <p:spPr>
            <a:xfrm>
              <a:off x="5117392" y="1737225"/>
              <a:ext cx="12547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MM V-3652</a:t>
              </a:r>
              <a:endParaRPr kumimoji="0" lang="en-C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8256543-A663-2F4E-DE2F-4FC49C1754BC}"/>
              </a:ext>
            </a:extLst>
          </p:cNvPr>
          <p:cNvGrpSpPr/>
          <p:nvPr/>
        </p:nvGrpSpPr>
        <p:grpSpPr>
          <a:xfrm>
            <a:off x="7599961" y="1925700"/>
            <a:ext cx="4487881" cy="2403637"/>
            <a:chOff x="7739443" y="1925700"/>
            <a:chExt cx="4487881" cy="2403637"/>
          </a:xfrm>
        </p:grpSpPr>
        <p:grpSp>
          <p:nvGrpSpPr>
            <p:cNvPr id="39" name="Group 38">
              <a:extLst>
                <a:ext uri="{FF2B5EF4-FFF2-40B4-BE49-F238E27FC236}">
                  <a16:creationId xmlns:a16="http://schemas.microsoft.com/office/drawing/2014/main" id="{F20AF6C2-CCEE-5465-8A2A-EAECC2F9935C}"/>
                </a:ext>
              </a:extLst>
            </p:cNvPr>
            <p:cNvGrpSpPr/>
            <p:nvPr/>
          </p:nvGrpSpPr>
          <p:grpSpPr>
            <a:xfrm>
              <a:off x="7739443" y="1925700"/>
              <a:ext cx="3425331" cy="2403637"/>
              <a:chOff x="7776814" y="1928893"/>
              <a:chExt cx="3539369" cy="2483660"/>
            </a:xfrm>
          </p:grpSpPr>
          <p:grpSp>
            <p:nvGrpSpPr>
              <p:cNvPr id="29" name="Group 28">
                <a:extLst>
                  <a:ext uri="{FF2B5EF4-FFF2-40B4-BE49-F238E27FC236}">
                    <a16:creationId xmlns:a16="http://schemas.microsoft.com/office/drawing/2014/main" id="{7AE3C08E-E0D0-5179-602A-432F5125933F}"/>
                  </a:ext>
                </a:extLst>
              </p:cNvPr>
              <p:cNvGrpSpPr/>
              <p:nvPr/>
            </p:nvGrpSpPr>
            <p:grpSpPr>
              <a:xfrm>
                <a:off x="10862213" y="4161121"/>
                <a:ext cx="453970" cy="251432"/>
                <a:chOff x="10862213" y="4161121"/>
                <a:chExt cx="453970" cy="251432"/>
              </a:xfrm>
            </p:grpSpPr>
            <p:sp>
              <p:nvSpPr>
                <p:cNvPr id="26" name="TextBox 25">
                  <a:extLst>
                    <a:ext uri="{FF2B5EF4-FFF2-40B4-BE49-F238E27FC236}">
                      <a16:creationId xmlns:a16="http://schemas.microsoft.com/office/drawing/2014/main" id="{5C7B1A03-0184-F3CC-DDC1-1840A788E993}"/>
                    </a:ext>
                  </a:extLst>
                </p:cNvPr>
                <p:cNvSpPr txBox="1"/>
                <p:nvPr/>
              </p:nvSpPr>
              <p:spPr>
                <a:xfrm>
                  <a:off x="10862213" y="4181721"/>
                  <a:ext cx="45397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1 mm</a:t>
                  </a:r>
                </a:p>
              </p:txBody>
            </p:sp>
            <p:sp>
              <p:nvSpPr>
                <p:cNvPr id="25" name="Rectangle 24">
                  <a:extLst>
                    <a:ext uri="{FF2B5EF4-FFF2-40B4-BE49-F238E27FC236}">
                      <a16:creationId xmlns:a16="http://schemas.microsoft.com/office/drawing/2014/main" id="{10164525-A721-91C8-892A-D95A1432EF46}"/>
                    </a:ext>
                  </a:extLst>
                </p:cNvPr>
                <p:cNvSpPr/>
                <p:nvPr/>
              </p:nvSpPr>
              <p:spPr>
                <a:xfrm>
                  <a:off x="10993167" y="4161121"/>
                  <a:ext cx="22252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C295910-4F70-5C38-C23D-89A8DEFC9383}"/>
                  </a:ext>
                </a:extLst>
              </p:cNvPr>
              <p:cNvGrpSpPr/>
              <p:nvPr/>
            </p:nvGrpSpPr>
            <p:grpSpPr>
              <a:xfrm>
                <a:off x="7776814" y="1928893"/>
                <a:ext cx="3463153" cy="2277947"/>
                <a:chOff x="7805350" y="1945656"/>
                <a:chExt cx="3463153" cy="2277947"/>
              </a:xfrm>
            </p:grpSpPr>
            <p:pic>
              <p:nvPicPr>
                <p:cNvPr id="23" name="Picture 22" descr="A group of horns with different shapes&#10;&#10;Description automatically generated with medium confidence">
                  <a:extLst>
                    <a:ext uri="{FF2B5EF4-FFF2-40B4-BE49-F238E27FC236}">
                      <a16:creationId xmlns:a16="http://schemas.microsoft.com/office/drawing/2014/main" id="{B6E486C3-8CAA-2D77-A658-63C9494F3E24}"/>
                    </a:ext>
                  </a:extLst>
                </p:cNvPr>
                <p:cNvPicPr>
                  <a:picLocks noChangeAspect="1"/>
                </p:cNvPicPr>
                <p:nvPr/>
              </p:nvPicPr>
              <p:blipFill rotWithShape="1">
                <a:blip r:embed="rId6">
                  <a:extLst>
                    <a:ext uri="{28A0092B-C50C-407E-A947-70E740481C1C}">
                      <a14:useLocalDpi xmlns:a14="http://schemas.microsoft.com/office/drawing/2010/main" val="0"/>
                    </a:ext>
                  </a:extLst>
                </a:blip>
                <a:srcRect l="8152" t="5895" r="8747" b="51724"/>
                <a:stretch/>
              </p:blipFill>
              <p:spPr>
                <a:xfrm>
                  <a:off x="7877096" y="1945656"/>
                  <a:ext cx="3391407" cy="2238325"/>
                </a:xfrm>
                <a:prstGeom prst="rect">
                  <a:avLst/>
                </a:prstGeom>
              </p:spPr>
            </p:pic>
            <p:sp>
              <p:nvSpPr>
                <p:cNvPr id="24" name="Rectangle 23">
                  <a:extLst>
                    <a:ext uri="{FF2B5EF4-FFF2-40B4-BE49-F238E27FC236}">
                      <a16:creationId xmlns:a16="http://schemas.microsoft.com/office/drawing/2014/main" id="{AE86A22C-C5B8-96F6-C01B-A26092DFB661}"/>
                    </a:ext>
                  </a:extLst>
                </p:cNvPr>
                <p:cNvSpPr/>
                <p:nvPr/>
              </p:nvSpPr>
              <p:spPr>
                <a:xfrm>
                  <a:off x="7805350" y="2176889"/>
                  <a:ext cx="274125" cy="304367"/>
                </a:xfrm>
                <a:prstGeom prst="rect">
                  <a:avLst/>
                </a:prstGeom>
                <a:solidFill>
                  <a:srgbClr val="1D4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293CB5-9869-2B23-FD07-1025BE3F9618}"/>
                    </a:ext>
                  </a:extLst>
                </p:cNvPr>
                <p:cNvSpPr/>
                <p:nvPr/>
              </p:nvSpPr>
              <p:spPr>
                <a:xfrm>
                  <a:off x="8909861" y="3992770"/>
                  <a:ext cx="453970" cy="230833"/>
                </a:xfrm>
                <a:prstGeom prst="rect">
                  <a:avLst/>
                </a:prstGeom>
                <a:solidFill>
                  <a:srgbClr val="1032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7C0935A-22BB-3F3D-3753-3DE8B669EC85}"/>
                    </a:ext>
                  </a:extLst>
                </p:cNvPr>
                <p:cNvSpPr/>
                <p:nvPr/>
              </p:nvSpPr>
              <p:spPr>
                <a:xfrm>
                  <a:off x="9802266" y="3992770"/>
                  <a:ext cx="453970" cy="230833"/>
                </a:xfrm>
                <a:prstGeom prst="rect">
                  <a:avLst/>
                </a:prstGeom>
                <a:solidFill>
                  <a:srgbClr val="1032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 name="TextBox 6">
              <a:extLst>
                <a:ext uri="{FF2B5EF4-FFF2-40B4-BE49-F238E27FC236}">
                  <a16:creationId xmlns:a16="http://schemas.microsoft.com/office/drawing/2014/main" id="{61ACE9D9-2E4A-8B9C-E5CC-F8E6FC9E6341}"/>
                </a:ext>
              </a:extLst>
            </p:cNvPr>
            <p:cNvSpPr txBox="1"/>
            <p:nvPr/>
          </p:nvSpPr>
          <p:spPr>
            <a:xfrm>
              <a:off x="10972606" y="2879530"/>
              <a:ext cx="12547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CFDC M.04.01.15</a:t>
              </a:r>
              <a:endParaRPr kumimoji="0" lang="en-C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BFDFDD-8CA7-1D0A-0F0D-BC17F815F68B}"/>
              </a:ext>
            </a:extLst>
          </p:cNvPr>
          <p:cNvGrpSpPr/>
          <p:nvPr/>
        </p:nvGrpSpPr>
        <p:grpSpPr>
          <a:xfrm>
            <a:off x="7510592" y="107829"/>
            <a:ext cx="4695658" cy="2325592"/>
            <a:chOff x="7650074" y="107829"/>
            <a:chExt cx="4695658" cy="2325592"/>
          </a:xfrm>
        </p:grpSpPr>
        <p:grpSp>
          <p:nvGrpSpPr>
            <p:cNvPr id="38" name="Group 37">
              <a:extLst>
                <a:ext uri="{FF2B5EF4-FFF2-40B4-BE49-F238E27FC236}">
                  <a16:creationId xmlns:a16="http://schemas.microsoft.com/office/drawing/2014/main" id="{7912F075-1040-C1FB-EF3C-C5FE7663C8A5}"/>
                </a:ext>
              </a:extLst>
            </p:cNvPr>
            <p:cNvGrpSpPr/>
            <p:nvPr/>
          </p:nvGrpSpPr>
          <p:grpSpPr>
            <a:xfrm>
              <a:off x="7650074" y="107829"/>
              <a:ext cx="3901008" cy="2325592"/>
              <a:chOff x="7683061" y="107829"/>
              <a:chExt cx="3901008" cy="2325592"/>
            </a:xfrm>
          </p:grpSpPr>
          <p:grpSp>
            <p:nvGrpSpPr>
              <p:cNvPr id="21" name="Group 20">
                <a:extLst>
                  <a:ext uri="{FF2B5EF4-FFF2-40B4-BE49-F238E27FC236}">
                    <a16:creationId xmlns:a16="http://schemas.microsoft.com/office/drawing/2014/main" id="{601450E7-BDDB-C412-B09F-66E4C259FAAE}"/>
                  </a:ext>
                </a:extLst>
              </p:cNvPr>
              <p:cNvGrpSpPr/>
              <p:nvPr/>
            </p:nvGrpSpPr>
            <p:grpSpPr>
              <a:xfrm>
                <a:off x="7683061" y="107829"/>
                <a:ext cx="3879868" cy="2096073"/>
                <a:chOff x="7683061" y="137013"/>
                <a:chExt cx="4143178" cy="2238325"/>
              </a:xfrm>
            </p:grpSpPr>
            <p:grpSp>
              <p:nvGrpSpPr>
                <p:cNvPr id="19" name="Group 18">
                  <a:extLst>
                    <a:ext uri="{FF2B5EF4-FFF2-40B4-BE49-F238E27FC236}">
                      <a16:creationId xmlns:a16="http://schemas.microsoft.com/office/drawing/2014/main" id="{AE4DAD2A-8F26-0BF2-F4D0-07C51B2820C0}"/>
                    </a:ext>
                  </a:extLst>
                </p:cNvPr>
                <p:cNvGrpSpPr/>
                <p:nvPr/>
              </p:nvGrpSpPr>
              <p:grpSpPr>
                <a:xfrm>
                  <a:off x="7683061" y="137013"/>
                  <a:ext cx="4143178" cy="2238325"/>
                  <a:chOff x="7683061" y="137013"/>
                  <a:chExt cx="4143178" cy="2238325"/>
                </a:xfrm>
              </p:grpSpPr>
              <p:pic>
                <p:nvPicPr>
                  <p:cNvPr id="17" name="Picture 16" descr="A group of shark fin shapes&#10;&#10;Description automatically generated">
                    <a:extLst>
                      <a:ext uri="{FF2B5EF4-FFF2-40B4-BE49-F238E27FC236}">
                        <a16:creationId xmlns:a16="http://schemas.microsoft.com/office/drawing/2014/main" id="{09D47D18-4891-7791-9168-7529FEFBE20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21242" t="65594" r="48719" b="8659"/>
                  <a:stretch/>
                </p:blipFill>
                <p:spPr>
                  <a:xfrm>
                    <a:off x="7683061" y="137013"/>
                    <a:ext cx="2017987" cy="2238325"/>
                  </a:xfrm>
                  <a:prstGeom prst="rect">
                    <a:avLst/>
                  </a:prstGeom>
                </p:spPr>
              </p:pic>
              <p:pic>
                <p:nvPicPr>
                  <p:cNvPr id="18" name="Picture 17" descr="A group of shark fin shapes&#10;&#10;Description automatically generated">
                    <a:extLst>
                      <a:ext uri="{FF2B5EF4-FFF2-40B4-BE49-F238E27FC236}">
                        <a16:creationId xmlns:a16="http://schemas.microsoft.com/office/drawing/2014/main" id="{DE8410C1-5E34-A6A7-D9B0-4C7A5B6AABD6}"/>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03" t="65594" r="18069" b="8659"/>
                  <a:stretch/>
                </p:blipFill>
                <p:spPr>
                  <a:xfrm>
                    <a:off x="9795641" y="137013"/>
                    <a:ext cx="2030598" cy="2238325"/>
                  </a:xfrm>
                  <a:prstGeom prst="rect">
                    <a:avLst/>
                  </a:prstGeom>
                </p:spPr>
              </p:pic>
            </p:grpSp>
            <p:sp>
              <p:nvSpPr>
                <p:cNvPr id="20" name="Rectangle 19">
                  <a:extLst>
                    <a:ext uri="{FF2B5EF4-FFF2-40B4-BE49-F238E27FC236}">
                      <a16:creationId xmlns:a16="http://schemas.microsoft.com/office/drawing/2014/main" id="{31E46C23-5B91-6AA0-31AD-0A1D3BBFC0E3}"/>
                    </a:ext>
                  </a:extLst>
                </p:cNvPr>
                <p:cNvSpPr/>
                <p:nvPr/>
              </p:nvSpPr>
              <p:spPr>
                <a:xfrm>
                  <a:off x="7683061" y="137013"/>
                  <a:ext cx="287631" cy="319363"/>
                </a:xfrm>
                <a:prstGeom prst="rect">
                  <a:avLst/>
                </a:prstGeom>
                <a:solidFill>
                  <a:srgbClr val="2C5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2BFBC71-D0FA-89EE-21A0-0D8745D952FE}"/>
                  </a:ext>
                </a:extLst>
              </p:cNvPr>
              <p:cNvGrpSpPr/>
              <p:nvPr/>
            </p:nvGrpSpPr>
            <p:grpSpPr>
              <a:xfrm>
                <a:off x="11130099" y="2134667"/>
                <a:ext cx="453970" cy="298754"/>
                <a:chOff x="10862213" y="4113799"/>
                <a:chExt cx="453970" cy="298754"/>
              </a:xfrm>
            </p:grpSpPr>
            <p:sp>
              <p:nvSpPr>
                <p:cNvPr id="32" name="TextBox 31">
                  <a:extLst>
                    <a:ext uri="{FF2B5EF4-FFF2-40B4-BE49-F238E27FC236}">
                      <a16:creationId xmlns:a16="http://schemas.microsoft.com/office/drawing/2014/main" id="{68D7285B-0105-4F18-D073-2AA30A800653}"/>
                    </a:ext>
                  </a:extLst>
                </p:cNvPr>
                <p:cNvSpPr txBox="1"/>
                <p:nvPr/>
              </p:nvSpPr>
              <p:spPr>
                <a:xfrm>
                  <a:off x="10862213" y="4181721"/>
                  <a:ext cx="45397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1 mm</a:t>
                  </a:r>
                </a:p>
              </p:txBody>
            </p:sp>
            <p:sp>
              <p:nvSpPr>
                <p:cNvPr id="33" name="Rectangle 32">
                  <a:extLst>
                    <a:ext uri="{FF2B5EF4-FFF2-40B4-BE49-F238E27FC236}">
                      <a16:creationId xmlns:a16="http://schemas.microsoft.com/office/drawing/2014/main" id="{5B3FC792-A71F-8F16-3A9A-727EE89F7790}"/>
                    </a:ext>
                  </a:extLst>
                </p:cNvPr>
                <p:cNvSpPr/>
                <p:nvPr/>
              </p:nvSpPr>
              <p:spPr>
                <a:xfrm>
                  <a:off x="11053059" y="4113799"/>
                  <a:ext cx="11880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EA455702-3BEF-1643-73F1-69383B22E528}"/>
                </a:ext>
              </a:extLst>
            </p:cNvPr>
            <p:cNvSpPr txBox="1"/>
            <p:nvPr/>
          </p:nvSpPr>
          <p:spPr>
            <a:xfrm>
              <a:off x="11091014" y="417914"/>
              <a:ext cx="12547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CFDC P.04.01.15</a:t>
              </a:r>
              <a:endParaRPr kumimoji="0" lang="en-C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36832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500"/>
                            </p:stCondLst>
                            <p:childTnLst>
                              <p:par>
                                <p:cTn id="26" presetID="10" presetClass="entr" presetSubtype="0" fill="hold" nodeType="afterEffect">
                                  <p:stCondLst>
                                    <p:cond delay="25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B6A00C-28AA-481E-A2A8-532C7951159B}"/>
              </a:ext>
            </a:extLst>
          </p:cNvPr>
          <p:cNvSpPr/>
          <p:nvPr/>
        </p:nvSpPr>
        <p:spPr>
          <a:xfrm>
            <a:off x="8862646" y="137160"/>
            <a:ext cx="3193366" cy="661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Content Placeholder 22">
            <a:extLst>
              <a:ext uri="{FF2B5EF4-FFF2-40B4-BE49-F238E27FC236}">
                <a16:creationId xmlns:a16="http://schemas.microsoft.com/office/drawing/2014/main" id="{744E2824-42B0-44A0-8CD4-DD3107C236C6}"/>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l="1768" t="5762" r="6337" b="16446"/>
          <a:stretch/>
        </p:blipFill>
        <p:spPr bwMode="auto">
          <a:xfrm>
            <a:off x="3404382" y="105508"/>
            <a:ext cx="8651630" cy="6717322"/>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E605CA7A-AEE3-40FE-B2BC-2AEB264D0DCB}"/>
              </a:ext>
            </a:extLst>
          </p:cNvPr>
          <p:cNvSpPr txBox="1"/>
          <p:nvPr/>
        </p:nvSpPr>
        <p:spPr>
          <a:xfrm>
            <a:off x="49335" y="852854"/>
            <a:ext cx="3314700" cy="4985980"/>
          </a:xfrm>
          <a:prstGeom prst="rect">
            <a:avLst/>
          </a:prstGeom>
          <a:solidFill>
            <a:srgbClr val="4472C4"/>
          </a:solidFill>
          <a:ln w="12700">
            <a:solidFill>
              <a:schemeClr val="tx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Relative ages determined using foraminifera assemblages (McNeil &amp; Caldwell, 1981)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0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Recent absolute ages obtained by </a:t>
            </a:r>
            <a:r>
              <a:rPr kumimoji="0" lang="en-CA" sz="2800" b="1" i="0" u="none" strike="noStrike" kern="1200" cap="none" spc="0" normalizeH="0" baseline="0" noProof="0" dirty="0" err="1">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TIMS</a:t>
            </a: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 analysis of zircons sorted from bentonites</a:t>
            </a:r>
          </a:p>
        </p:txBody>
      </p:sp>
      <p:sp>
        <p:nvSpPr>
          <p:cNvPr id="3" name="Rectangle 2">
            <a:extLst>
              <a:ext uri="{FF2B5EF4-FFF2-40B4-BE49-F238E27FC236}">
                <a16:creationId xmlns:a16="http://schemas.microsoft.com/office/drawing/2014/main" id="{56B3C8C6-5C79-485D-B231-E995D239DA09}"/>
              </a:ext>
            </a:extLst>
          </p:cNvPr>
          <p:cNvSpPr/>
          <p:nvPr/>
        </p:nvSpPr>
        <p:spPr>
          <a:xfrm>
            <a:off x="4695975" y="4503855"/>
            <a:ext cx="86628" cy="1155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1AF3DC8-CB96-4B0D-9F61-EE9EBC0CF902}"/>
              </a:ext>
            </a:extLst>
          </p:cNvPr>
          <p:cNvCxnSpPr/>
          <p:nvPr/>
        </p:nvCxnSpPr>
        <p:spPr>
          <a:xfrm>
            <a:off x="4720643" y="4677884"/>
            <a:ext cx="896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86C1EC-61A5-424F-933F-1875AD15DDA5}"/>
              </a:ext>
            </a:extLst>
          </p:cNvPr>
          <p:cNvSpPr/>
          <p:nvPr/>
        </p:nvSpPr>
        <p:spPr>
          <a:xfrm>
            <a:off x="5207267" y="1438275"/>
            <a:ext cx="3655379" cy="409776"/>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C8A40F8-8548-4ED7-BAEC-CF622E3A17E4}"/>
              </a:ext>
            </a:extLst>
          </p:cNvPr>
          <p:cNvSpPr/>
          <p:nvPr/>
        </p:nvSpPr>
        <p:spPr>
          <a:xfrm>
            <a:off x="5207267" y="3484344"/>
            <a:ext cx="3655379" cy="346509"/>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68161A2-D5B5-4055-95D9-5A4872441D67}"/>
              </a:ext>
            </a:extLst>
          </p:cNvPr>
          <p:cNvSpPr/>
          <p:nvPr/>
        </p:nvSpPr>
        <p:spPr>
          <a:xfrm>
            <a:off x="4791075" y="1438275"/>
            <a:ext cx="4071571" cy="345757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ECE9B88-A677-4FA2-829B-05A8291515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F81EDD5-7355-DAB5-F77C-80B82A4D8DCA}"/>
              </a:ext>
            </a:extLst>
          </p:cNvPr>
          <p:cNvSpPr/>
          <p:nvPr/>
        </p:nvSpPr>
        <p:spPr>
          <a:xfrm>
            <a:off x="10521321" y="5791559"/>
            <a:ext cx="460280" cy="249530"/>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8E2BB26-9B04-98D0-5B93-1CC394CF140A}"/>
              </a:ext>
            </a:extLst>
          </p:cNvPr>
          <p:cNvSpPr txBox="1"/>
          <p:nvPr/>
        </p:nvSpPr>
        <p:spPr>
          <a:xfrm>
            <a:off x="10508601" y="6070149"/>
            <a:ext cx="1547411" cy="646331"/>
          </a:xfrm>
          <a:prstGeom prst="rect">
            <a:avLst/>
          </a:prstGeom>
          <a:noFill/>
        </p:spPr>
        <p:txBody>
          <a:bodyPr wrap="none" rtlCol="0">
            <a:spAutoFit/>
          </a:bodyPr>
          <a:lstStyle/>
          <a:p>
            <a:r>
              <a:rPr lang="en-CA" dirty="0"/>
              <a:t>= Low Amount</a:t>
            </a:r>
          </a:p>
          <a:p>
            <a:r>
              <a:rPr lang="en-CA" dirty="0"/>
              <a:t>   of Fossils</a:t>
            </a:r>
          </a:p>
        </p:txBody>
      </p:sp>
    </p:spTree>
    <p:custDataLst>
      <p:tags r:id="rId1"/>
    </p:custDataLst>
    <p:extLst>
      <p:ext uri="{BB962C8B-B14F-4D97-AF65-F5344CB8AC3E}">
        <p14:creationId xmlns:p14="http://schemas.microsoft.com/office/powerpoint/2010/main" val="30267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250"/>
                            </p:stCondLst>
                            <p:childTnLst>
                              <p:par>
                                <p:cTn id="23" presetID="10" presetClass="entr" presetSubtype="0" fill="hold" grpId="0" nodeType="after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11" grpId="0" animBg="1"/>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56F07-490E-4844-A4F3-9E06B180AD3D}"/>
              </a:ext>
            </a:extLst>
          </p:cNvPr>
          <p:cNvSpPr>
            <a:spLocks noGrp="1"/>
          </p:cNvSpPr>
          <p:nvPr>
            <p:ph idx="1"/>
          </p:nvPr>
        </p:nvSpPr>
        <p:spPr>
          <a:xfrm>
            <a:off x="559905" y="1631851"/>
            <a:ext cx="10759404" cy="609567"/>
          </a:xfrm>
        </p:spPr>
        <p:txBody>
          <a:bodyPr>
            <a:normAutofit/>
          </a:bodyPr>
          <a:lstStyle/>
          <a:p>
            <a:r>
              <a:rPr lang="en-CA" b="1" dirty="0">
                <a:solidFill>
                  <a:schemeClr val="bg1">
                    <a:lumMod val="95000"/>
                  </a:schemeClr>
                </a:solidFill>
                <a:effectLst>
                  <a:outerShdw blurRad="38100" dist="38100" dir="2700000" algn="tl">
                    <a:srgbClr val="000000">
                      <a:alpha val="43137"/>
                    </a:srgbClr>
                  </a:outerShdw>
                </a:effectLst>
              </a:rPr>
              <a:t>PS values calculated for both genera and species, using RA data:</a:t>
            </a:r>
          </a:p>
          <a:p>
            <a:endParaRPr lang="en-CA" b="1" dirty="0">
              <a:solidFill>
                <a:schemeClr val="bg1">
                  <a:lumMod val="95000"/>
                </a:schemeClr>
              </a:solidFill>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BBD45DBB-35EF-4514-BDCB-1A14843F8CE7}"/>
              </a:ext>
            </a:extLst>
          </p:cNvPr>
          <p:cNvSpPr>
            <a:spLocks noGrp="1"/>
          </p:cNvSpPr>
          <p:nvPr>
            <p:ph type="title"/>
          </p:nvPr>
        </p:nvSpPr>
        <p:spPr>
          <a:xfrm>
            <a:off x="559905" y="235918"/>
            <a:ext cx="10515600" cy="1053868"/>
          </a:xfrm>
        </p:spPr>
        <p:txBody>
          <a:bodyPr/>
          <a:lstStyle/>
          <a:p>
            <a:r>
              <a:rPr lang="en-CA" sz="4400" b="1" dirty="0">
                <a:solidFill>
                  <a:schemeClr val="bg1">
                    <a:lumMod val="95000"/>
                  </a:schemeClr>
                </a:solidFill>
                <a:effectLst>
                  <a:outerShdw blurRad="38100" dist="38100" dir="2700000" algn="tl">
                    <a:srgbClr val="000000">
                      <a:alpha val="43137"/>
                    </a:srgbClr>
                  </a:outerShdw>
                </a:effectLst>
              </a:rPr>
              <a:t>Percent Similarity Calculations</a:t>
            </a:r>
            <a:endParaRPr lang="en-US" dirty="0"/>
          </a:p>
        </p:txBody>
      </p:sp>
      <p:sp>
        <p:nvSpPr>
          <p:cNvPr id="8" name="TextBox 7">
            <a:extLst>
              <a:ext uri="{FF2B5EF4-FFF2-40B4-BE49-F238E27FC236}">
                <a16:creationId xmlns:a16="http://schemas.microsoft.com/office/drawing/2014/main" id="{2FAAE075-22BF-4096-9138-F1006061B183}"/>
              </a:ext>
            </a:extLst>
          </p:cNvPr>
          <p:cNvSpPr txBox="1"/>
          <p:nvPr/>
        </p:nvSpPr>
        <p:spPr>
          <a:xfrm>
            <a:off x="3138759" y="2425382"/>
            <a:ext cx="5914481" cy="2800767"/>
          </a:xfrm>
          <a:prstGeom prst="rect">
            <a:avLst/>
          </a:prstGeom>
          <a:solidFill>
            <a:schemeClr val="accent1">
              <a:lumMod val="75000"/>
            </a:schemeClr>
          </a:solidFill>
          <a:ln w="19050">
            <a:solidFill>
              <a:schemeClr val="tx1"/>
            </a:solidFill>
          </a:ln>
          <a:scene3d>
            <a:camera prst="orthographicFront"/>
            <a:lightRig rig="threePt" dir="t"/>
          </a:scene3d>
          <a:sp3d>
            <a:bevelT/>
          </a:sp3d>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PS</a:t>
            </a:r>
            <a:r>
              <a:rPr kumimoji="0" lang="en-CA" sz="2800" b="1" i="0" u="none" strike="noStrike" kern="1200" cap="none" spc="0" normalizeH="0" baseline="-2500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g</a:t>
            </a: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 = Sum of Common Genera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Relative Abundance with Lowest %</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CA" sz="2800" b="1" i="0" u="sng"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For KS-MB, Early Campanian:</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No. of Common Genera, c</a:t>
            </a:r>
            <a:r>
              <a:rPr kumimoji="0" lang="en-CA" sz="2800" b="1" i="0" u="none" strike="noStrike" kern="1200" cap="none" spc="0" normalizeH="0" baseline="-2500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g</a:t>
            </a:r>
            <a:r>
              <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 = 6</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PS</a:t>
            </a:r>
            <a:r>
              <a:rPr kumimoji="0" lang="en-CA" sz="2400" b="1" i="0" u="none" strike="noStrike" kern="1200" cap="none" spc="0" normalizeH="0" baseline="-2500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g</a:t>
            </a: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 = 1.0%+0.3%+1.2%+5.4%+5.4%+1.2%</a:t>
            </a:r>
            <a:endPar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PS</a:t>
            </a:r>
            <a:r>
              <a:rPr kumimoji="0" lang="en-CA" sz="2400" b="1" i="0" u="none" strike="noStrike" kern="1200" cap="none" spc="0" normalizeH="0" baseline="-2500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g</a:t>
            </a:r>
            <a:r>
              <a:rPr kumimoji="0" lang="en-CA" sz="2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mn-cs"/>
              </a:rPr>
              <a:t> = 14.50%</a:t>
            </a:r>
            <a:endPar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792FEF02-9338-41AF-B972-404147B4BEB5}"/>
              </a:ext>
            </a:extLst>
          </p:cNvPr>
          <p:cNvSpPr txBox="1">
            <a:spLocks/>
          </p:cNvSpPr>
          <p:nvPr/>
        </p:nvSpPr>
        <p:spPr>
          <a:xfrm>
            <a:off x="438003" y="5528159"/>
            <a:ext cx="10759404" cy="609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C4B52C8-31DA-4F5B-B87E-425CD2A8D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828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Shape 84">
            <a:extLst>
              <a:ext uri="{FF2B5EF4-FFF2-40B4-BE49-F238E27FC236}">
                <a16:creationId xmlns:a16="http://schemas.microsoft.com/office/drawing/2014/main" id="{6E933702-4108-4EF5-A15F-767C9D9BF5FD}"/>
              </a:ext>
            </a:extLst>
          </p:cNvPr>
          <p:cNvSpPr/>
          <p:nvPr/>
        </p:nvSpPr>
        <p:spPr>
          <a:xfrm>
            <a:off x="8987421" y="1696453"/>
            <a:ext cx="1865289" cy="1571348"/>
          </a:xfrm>
          <a:custGeom>
            <a:avLst/>
            <a:gdLst>
              <a:gd name="connsiteX0" fmla="*/ 1740074 w 1865289"/>
              <a:gd name="connsiteY0" fmla="*/ 266330 h 1571348"/>
              <a:gd name="connsiteX1" fmla="*/ 1677931 w 1865289"/>
              <a:gd name="connsiteY1" fmla="*/ 301841 h 1571348"/>
              <a:gd name="connsiteX2" fmla="*/ 1606909 w 1865289"/>
              <a:gd name="connsiteY2" fmla="*/ 346229 h 1571348"/>
              <a:gd name="connsiteX3" fmla="*/ 1589154 w 1865289"/>
              <a:gd name="connsiteY3" fmla="*/ 372862 h 1571348"/>
              <a:gd name="connsiteX4" fmla="*/ 1527010 w 1865289"/>
              <a:gd name="connsiteY4" fmla="*/ 390617 h 1571348"/>
              <a:gd name="connsiteX5" fmla="*/ 1012106 w 1865289"/>
              <a:gd name="connsiteY5" fmla="*/ 363984 h 1571348"/>
              <a:gd name="connsiteX6" fmla="*/ 1003228 w 1865289"/>
              <a:gd name="connsiteY6" fmla="*/ 337351 h 1571348"/>
              <a:gd name="connsiteX7" fmla="*/ 985472 w 1865289"/>
              <a:gd name="connsiteY7" fmla="*/ 292963 h 1571348"/>
              <a:gd name="connsiteX8" fmla="*/ 949962 w 1865289"/>
              <a:gd name="connsiteY8" fmla="*/ 230819 h 1571348"/>
              <a:gd name="connsiteX9" fmla="*/ 932206 w 1865289"/>
              <a:gd name="connsiteY9" fmla="*/ 168676 h 1571348"/>
              <a:gd name="connsiteX10" fmla="*/ 896696 w 1865289"/>
              <a:gd name="connsiteY10" fmla="*/ 115410 h 1571348"/>
              <a:gd name="connsiteX11" fmla="*/ 878940 w 1865289"/>
              <a:gd name="connsiteY11" fmla="*/ 17755 h 1571348"/>
              <a:gd name="connsiteX12" fmla="*/ 852307 w 1865289"/>
              <a:gd name="connsiteY12" fmla="*/ 0 h 1571348"/>
              <a:gd name="connsiteX13" fmla="*/ 807919 w 1865289"/>
              <a:gd name="connsiteY13" fmla="*/ 8878 h 1571348"/>
              <a:gd name="connsiteX14" fmla="*/ 799041 w 1865289"/>
              <a:gd name="connsiteY14" fmla="*/ 44388 h 1571348"/>
              <a:gd name="connsiteX15" fmla="*/ 790164 w 1865289"/>
              <a:gd name="connsiteY15" fmla="*/ 106532 h 1571348"/>
              <a:gd name="connsiteX16" fmla="*/ 781286 w 1865289"/>
              <a:gd name="connsiteY16" fmla="*/ 177553 h 1571348"/>
              <a:gd name="connsiteX17" fmla="*/ 754653 w 1865289"/>
              <a:gd name="connsiteY17" fmla="*/ 195309 h 1571348"/>
              <a:gd name="connsiteX18" fmla="*/ 736898 w 1865289"/>
              <a:gd name="connsiteY18" fmla="*/ 221942 h 1571348"/>
              <a:gd name="connsiteX19" fmla="*/ 710265 w 1865289"/>
              <a:gd name="connsiteY19" fmla="*/ 230819 h 1571348"/>
              <a:gd name="connsiteX20" fmla="*/ 683632 w 1865289"/>
              <a:gd name="connsiteY20" fmla="*/ 239697 h 1571348"/>
              <a:gd name="connsiteX21" fmla="*/ 656999 w 1865289"/>
              <a:gd name="connsiteY21" fmla="*/ 310718 h 1571348"/>
              <a:gd name="connsiteX22" fmla="*/ 585977 w 1865289"/>
              <a:gd name="connsiteY22" fmla="*/ 417250 h 1571348"/>
              <a:gd name="connsiteX23" fmla="*/ 541589 w 1865289"/>
              <a:gd name="connsiteY23" fmla="*/ 514905 h 1571348"/>
              <a:gd name="connsiteX24" fmla="*/ 452812 w 1865289"/>
              <a:gd name="connsiteY24" fmla="*/ 577048 h 1571348"/>
              <a:gd name="connsiteX25" fmla="*/ 381791 w 1865289"/>
              <a:gd name="connsiteY25" fmla="*/ 621437 h 1571348"/>
              <a:gd name="connsiteX26" fmla="*/ 372913 w 1865289"/>
              <a:gd name="connsiteY26" fmla="*/ 648070 h 1571348"/>
              <a:gd name="connsiteX27" fmla="*/ 346280 w 1865289"/>
              <a:gd name="connsiteY27" fmla="*/ 656948 h 1571348"/>
              <a:gd name="connsiteX28" fmla="*/ 275259 w 1865289"/>
              <a:gd name="connsiteY28" fmla="*/ 683581 h 1571348"/>
              <a:gd name="connsiteX29" fmla="*/ 248626 w 1865289"/>
              <a:gd name="connsiteY29" fmla="*/ 710214 h 1571348"/>
              <a:gd name="connsiteX30" fmla="*/ 204238 w 1865289"/>
              <a:gd name="connsiteY30" fmla="*/ 763480 h 1571348"/>
              <a:gd name="connsiteX31" fmla="*/ 142094 w 1865289"/>
              <a:gd name="connsiteY31" fmla="*/ 798990 h 1571348"/>
              <a:gd name="connsiteX32" fmla="*/ 124339 w 1865289"/>
              <a:gd name="connsiteY32" fmla="*/ 834501 h 1571348"/>
              <a:gd name="connsiteX33" fmla="*/ 79950 w 1865289"/>
              <a:gd name="connsiteY33" fmla="*/ 843379 h 1571348"/>
              <a:gd name="connsiteX34" fmla="*/ 26684 w 1865289"/>
              <a:gd name="connsiteY34" fmla="*/ 861134 h 1571348"/>
              <a:gd name="connsiteX35" fmla="*/ 51 w 1865289"/>
              <a:gd name="connsiteY35" fmla="*/ 887767 h 1571348"/>
              <a:gd name="connsiteX36" fmla="*/ 115461 w 1865289"/>
              <a:gd name="connsiteY36" fmla="*/ 896645 h 1571348"/>
              <a:gd name="connsiteX37" fmla="*/ 186482 w 1865289"/>
              <a:gd name="connsiteY37" fmla="*/ 985421 h 1571348"/>
              <a:gd name="connsiteX38" fmla="*/ 186482 w 1865289"/>
              <a:gd name="connsiteY38" fmla="*/ 985421 h 1571348"/>
              <a:gd name="connsiteX39" fmla="*/ 230871 w 1865289"/>
              <a:gd name="connsiteY39" fmla="*/ 905522 h 1571348"/>
              <a:gd name="connsiteX40" fmla="*/ 221993 w 1865289"/>
              <a:gd name="connsiteY40" fmla="*/ 905522 h 1571348"/>
              <a:gd name="connsiteX41" fmla="*/ 417302 w 1865289"/>
              <a:gd name="connsiteY41" fmla="*/ 887767 h 1571348"/>
              <a:gd name="connsiteX42" fmla="*/ 452812 w 1865289"/>
              <a:gd name="connsiteY42" fmla="*/ 923278 h 1571348"/>
              <a:gd name="connsiteX43" fmla="*/ 479445 w 1865289"/>
              <a:gd name="connsiteY43" fmla="*/ 941033 h 1571348"/>
              <a:gd name="connsiteX44" fmla="*/ 559344 w 1865289"/>
              <a:gd name="connsiteY44" fmla="*/ 967666 h 1571348"/>
              <a:gd name="connsiteX45" fmla="*/ 585977 w 1865289"/>
              <a:gd name="connsiteY45" fmla="*/ 1074198 h 1571348"/>
              <a:gd name="connsiteX46" fmla="*/ 656999 w 1865289"/>
              <a:gd name="connsiteY46" fmla="*/ 1118586 h 1571348"/>
              <a:gd name="connsiteX47" fmla="*/ 692509 w 1865289"/>
              <a:gd name="connsiteY47" fmla="*/ 1127464 h 1571348"/>
              <a:gd name="connsiteX48" fmla="*/ 710265 w 1865289"/>
              <a:gd name="connsiteY48" fmla="*/ 1145219 h 1571348"/>
              <a:gd name="connsiteX49" fmla="*/ 781286 w 1865289"/>
              <a:gd name="connsiteY49" fmla="*/ 1154097 h 1571348"/>
              <a:gd name="connsiteX50" fmla="*/ 825674 w 1865289"/>
              <a:gd name="connsiteY50" fmla="*/ 1171852 h 1571348"/>
              <a:gd name="connsiteX51" fmla="*/ 985472 w 1865289"/>
              <a:gd name="connsiteY51" fmla="*/ 1207363 h 1571348"/>
              <a:gd name="connsiteX52" fmla="*/ 1118638 w 1865289"/>
              <a:gd name="connsiteY52" fmla="*/ 1278384 h 1571348"/>
              <a:gd name="connsiteX53" fmla="*/ 1189659 w 1865289"/>
              <a:gd name="connsiteY53" fmla="*/ 1340528 h 1571348"/>
              <a:gd name="connsiteX54" fmla="*/ 1269558 w 1865289"/>
              <a:gd name="connsiteY54" fmla="*/ 1358283 h 1571348"/>
              <a:gd name="connsiteX55" fmla="*/ 1278436 w 1865289"/>
              <a:gd name="connsiteY55" fmla="*/ 1384916 h 1571348"/>
              <a:gd name="connsiteX56" fmla="*/ 1260680 w 1865289"/>
              <a:gd name="connsiteY56" fmla="*/ 1482571 h 1571348"/>
              <a:gd name="connsiteX57" fmla="*/ 1242925 w 1865289"/>
              <a:gd name="connsiteY57" fmla="*/ 1562470 h 1571348"/>
              <a:gd name="connsiteX58" fmla="*/ 1269558 w 1865289"/>
              <a:gd name="connsiteY58" fmla="*/ 1571348 h 1571348"/>
              <a:gd name="connsiteX59" fmla="*/ 1313946 w 1865289"/>
              <a:gd name="connsiteY59" fmla="*/ 1518081 h 1571348"/>
              <a:gd name="connsiteX60" fmla="*/ 1322824 w 1865289"/>
              <a:gd name="connsiteY60" fmla="*/ 1491448 h 1571348"/>
              <a:gd name="connsiteX61" fmla="*/ 1296191 w 1865289"/>
              <a:gd name="connsiteY61" fmla="*/ 1455938 h 1571348"/>
              <a:gd name="connsiteX62" fmla="*/ 1305069 w 1865289"/>
              <a:gd name="connsiteY62" fmla="*/ 1331650 h 1571348"/>
              <a:gd name="connsiteX63" fmla="*/ 1287313 w 1865289"/>
              <a:gd name="connsiteY63" fmla="*/ 1287262 h 1571348"/>
              <a:gd name="connsiteX64" fmla="*/ 1234047 w 1865289"/>
              <a:gd name="connsiteY64" fmla="*/ 1242874 h 1571348"/>
              <a:gd name="connsiteX65" fmla="*/ 1189659 w 1865289"/>
              <a:gd name="connsiteY65" fmla="*/ 1216241 h 1571348"/>
              <a:gd name="connsiteX66" fmla="*/ 1171904 w 1865289"/>
              <a:gd name="connsiteY66" fmla="*/ 1127464 h 1571348"/>
              <a:gd name="connsiteX67" fmla="*/ 1163026 w 1865289"/>
              <a:gd name="connsiteY67" fmla="*/ 1065320 h 1571348"/>
              <a:gd name="connsiteX68" fmla="*/ 1154148 w 1865289"/>
              <a:gd name="connsiteY68" fmla="*/ 967666 h 1571348"/>
              <a:gd name="connsiteX69" fmla="*/ 1145271 w 1865289"/>
              <a:gd name="connsiteY69" fmla="*/ 852256 h 1571348"/>
              <a:gd name="connsiteX70" fmla="*/ 1100882 w 1865289"/>
              <a:gd name="connsiteY70" fmla="*/ 719091 h 1571348"/>
              <a:gd name="connsiteX71" fmla="*/ 1083127 w 1865289"/>
              <a:gd name="connsiteY71" fmla="*/ 674703 h 1571348"/>
              <a:gd name="connsiteX72" fmla="*/ 1056494 w 1865289"/>
              <a:gd name="connsiteY72" fmla="*/ 656948 h 1571348"/>
              <a:gd name="connsiteX73" fmla="*/ 1038739 w 1865289"/>
              <a:gd name="connsiteY73" fmla="*/ 621437 h 1571348"/>
              <a:gd name="connsiteX74" fmla="*/ 1047616 w 1865289"/>
              <a:gd name="connsiteY74" fmla="*/ 594804 h 1571348"/>
              <a:gd name="connsiteX75" fmla="*/ 1038739 w 1865289"/>
              <a:gd name="connsiteY75" fmla="*/ 541538 h 1571348"/>
              <a:gd name="connsiteX76" fmla="*/ 1056494 w 1865289"/>
              <a:gd name="connsiteY76" fmla="*/ 514905 h 1571348"/>
              <a:gd name="connsiteX77" fmla="*/ 1136393 w 1865289"/>
              <a:gd name="connsiteY77" fmla="*/ 479394 h 1571348"/>
              <a:gd name="connsiteX78" fmla="*/ 1216292 w 1865289"/>
              <a:gd name="connsiteY78" fmla="*/ 479394 h 1571348"/>
              <a:gd name="connsiteX79" fmla="*/ 1305069 w 1865289"/>
              <a:gd name="connsiteY79" fmla="*/ 461639 h 1571348"/>
              <a:gd name="connsiteX80" fmla="*/ 1411601 w 1865289"/>
              <a:gd name="connsiteY80" fmla="*/ 479394 h 1571348"/>
              <a:gd name="connsiteX81" fmla="*/ 1509255 w 1865289"/>
              <a:gd name="connsiteY81" fmla="*/ 488272 h 1571348"/>
              <a:gd name="connsiteX82" fmla="*/ 1580276 w 1865289"/>
              <a:gd name="connsiteY82" fmla="*/ 506027 h 1571348"/>
              <a:gd name="connsiteX83" fmla="*/ 1606909 w 1865289"/>
              <a:gd name="connsiteY83" fmla="*/ 514905 h 1571348"/>
              <a:gd name="connsiteX84" fmla="*/ 1642420 w 1865289"/>
              <a:gd name="connsiteY84" fmla="*/ 523782 h 1571348"/>
              <a:gd name="connsiteX85" fmla="*/ 1677931 w 1865289"/>
              <a:gd name="connsiteY85" fmla="*/ 506027 h 1571348"/>
              <a:gd name="connsiteX86" fmla="*/ 1704564 w 1865289"/>
              <a:gd name="connsiteY86" fmla="*/ 488272 h 1571348"/>
              <a:gd name="connsiteX87" fmla="*/ 1811096 w 1865289"/>
              <a:gd name="connsiteY87" fmla="*/ 461639 h 1571348"/>
              <a:gd name="connsiteX88" fmla="*/ 1846606 w 1865289"/>
              <a:gd name="connsiteY88" fmla="*/ 452761 h 1571348"/>
              <a:gd name="connsiteX89" fmla="*/ 1864362 w 1865289"/>
              <a:gd name="connsiteY89" fmla="*/ 435006 h 1571348"/>
              <a:gd name="connsiteX90" fmla="*/ 1828851 w 1865289"/>
              <a:gd name="connsiteY90" fmla="*/ 399495 h 1571348"/>
              <a:gd name="connsiteX91" fmla="*/ 1811096 w 1865289"/>
              <a:gd name="connsiteY91" fmla="*/ 363984 h 1571348"/>
              <a:gd name="connsiteX92" fmla="*/ 1784463 w 1865289"/>
              <a:gd name="connsiteY92" fmla="*/ 355107 h 1571348"/>
              <a:gd name="connsiteX93" fmla="*/ 1748952 w 1865289"/>
              <a:gd name="connsiteY93" fmla="*/ 284085 h 1571348"/>
              <a:gd name="connsiteX94" fmla="*/ 1740074 w 1865289"/>
              <a:gd name="connsiteY94" fmla="*/ 266330 h 15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65289" h="1571348">
                <a:moveTo>
                  <a:pt x="1740074" y="266330"/>
                </a:moveTo>
                <a:cubicBezTo>
                  <a:pt x="1728237" y="269289"/>
                  <a:pt x="1698645" y="290004"/>
                  <a:pt x="1677931" y="301841"/>
                </a:cubicBezTo>
                <a:cubicBezTo>
                  <a:pt x="1654257" y="316637"/>
                  <a:pt x="1628709" y="328789"/>
                  <a:pt x="1606909" y="346229"/>
                </a:cubicBezTo>
                <a:cubicBezTo>
                  <a:pt x="1598577" y="352894"/>
                  <a:pt x="1597485" y="366197"/>
                  <a:pt x="1589154" y="372862"/>
                </a:cubicBezTo>
                <a:cubicBezTo>
                  <a:pt x="1583363" y="377495"/>
                  <a:pt x="1529333" y="390036"/>
                  <a:pt x="1527010" y="390617"/>
                </a:cubicBezTo>
                <a:cubicBezTo>
                  <a:pt x="1442727" y="387898"/>
                  <a:pt x="1106779" y="380890"/>
                  <a:pt x="1012106" y="363984"/>
                </a:cubicBezTo>
                <a:cubicBezTo>
                  <a:pt x="1002894" y="362339"/>
                  <a:pt x="1006514" y="346113"/>
                  <a:pt x="1003228" y="337351"/>
                </a:cubicBezTo>
                <a:cubicBezTo>
                  <a:pt x="997632" y="322430"/>
                  <a:pt x="992599" y="307216"/>
                  <a:pt x="985472" y="292963"/>
                </a:cubicBezTo>
                <a:cubicBezTo>
                  <a:pt x="961806" y="245633"/>
                  <a:pt x="970714" y="287887"/>
                  <a:pt x="949962" y="230819"/>
                </a:cubicBezTo>
                <a:cubicBezTo>
                  <a:pt x="942600" y="210573"/>
                  <a:pt x="941234" y="188236"/>
                  <a:pt x="932206" y="168676"/>
                </a:cubicBezTo>
                <a:cubicBezTo>
                  <a:pt x="923264" y="149301"/>
                  <a:pt x="896696" y="115410"/>
                  <a:pt x="896696" y="115410"/>
                </a:cubicBezTo>
                <a:cubicBezTo>
                  <a:pt x="896657" y="115173"/>
                  <a:pt x="881859" y="22864"/>
                  <a:pt x="878940" y="17755"/>
                </a:cubicBezTo>
                <a:cubicBezTo>
                  <a:pt x="873646" y="8491"/>
                  <a:pt x="861185" y="5918"/>
                  <a:pt x="852307" y="0"/>
                </a:cubicBezTo>
                <a:cubicBezTo>
                  <a:pt x="837511" y="2959"/>
                  <a:pt x="819511" y="-782"/>
                  <a:pt x="807919" y="8878"/>
                </a:cubicBezTo>
                <a:cubicBezTo>
                  <a:pt x="798546" y="16689"/>
                  <a:pt x="801224" y="32384"/>
                  <a:pt x="799041" y="44388"/>
                </a:cubicBezTo>
                <a:cubicBezTo>
                  <a:pt x="795298" y="64975"/>
                  <a:pt x="792929" y="85791"/>
                  <a:pt x="790164" y="106532"/>
                </a:cubicBezTo>
                <a:cubicBezTo>
                  <a:pt x="787011" y="130181"/>
                  <a:pt x="790147" y="155401"/>
                  <a:pt x="781286" y="177553"/>
                </a:cubicBezTo>
                <a:cubicBezTo>
                  <a:pt x="777323" y="187460"/>
                  <a:pt x="763531" y="189390"/>
                  <a:pt x="754653" y="195309"/>
                </a:cubicBezTo>
                <a:cubicBezTo>
                  <a:pt x="748735" y="204187"/>
                  <a:pt x="745230" y="215277"/>
                  <a:pt x="736898" y="221942"/>
                </a:cubicBezTo>
                <a:cubicBezTo>
                  <a:pt x="729591" y="227788"/>
                  <a:pt x="728020" y="195308"/>
                  <a:pt x="710265" y="230819"/>
                </a:cubicBezTo>
                <a:lnTo>
                  <a:pt x="683632" y="239697"/>
                </a:lnTo>
                <a:cubicBezTo>
                  <a:pt x="674754" y="263371"/>
                  <a:pt x="670315" y="260411"/>
                  <a:pt x="656999" y="310718"/>
                </a:cubicBezTo>
                <a:lnTo>
                  <a:pt x="585977" y="417250"/>
                </a:lnTo>
                <a:cubicBezTo>
                  <a:pt x="583840" y="422950"/>
                  <a:pt x="562303" y="446843"/>
                  <a:pt x="541589" y="514905"/>
                </a:cubicBezTo>
                <a:lnTo>
                  <a:pt x="452812" y="577048"/>
                </a:lnTo>
                <a:cubicBezTo>
                  <a:pt x="429138" y="591844"/>
                  <a:pt x="402657" y="602890"/>
                  <a:pt x="381791" y="621437"/>
                </a:cubicBezTo>
                <a:cubicBezTo>
                  <a:pt x="374797" y="627654"/>
                  <a:pt x="379530" y="641453"/>
                  <a:pt x="372913" y="648070"/>
                </a:cubicBezTo>
                <a:cubicBezTo>
                  <a:pt x="366296" y="654687"/>
                  <a:pt x="354650" y="652763"/>
                  <a:pt x="346280" y="656948"/>
                </a:cubicBezTo>
                <a:cubicBezTo>
                  <a:pt x="285322" y="687427"/>
                  <a:pt x="360897" y="666453"/>
                  <a:pt x="275259" y="683581"/>
                </a:cubicBezTo>
                <a:cubicBezTo>
                  <a:pt x="266381" y="692459"/>
                  <a:pt x="256797" y="700682"/>
                  <a:pt x="248626" y="710214"/>
                </a:cubicBezTo>
                <a:cubicBezTo>
                  <a:pt x="229797" y="732181"/>
                  <a:pt x="225199" y="746711"/>
                  <a:pt x="204238" y="763480"/>
                </a:cubicBezTo>
                <a:cubicBezTo>
                  <a:pt x="183326" y="780210"/>
                  <a:pt x="166394" y="786840"/>
                  <a:pt x="142094" y="798990"/>
                </a:cubicBezTo>
                <a:cubicBezTo>
                  <a:pt x="136176" y="810827"/>
                  <a:pt x="135108" y="826809"/>
                  <a:pt x="124339" y="834501"/>
                </a:cubicBezTo>
                <a:cubicBezTo>
                  <a:pt x="112060" y="843272"/>
                  <a:pt x="94508" y="839409"/>
                  <a:pt x="79950" y="843379"/>
                </a:cubicBezTo>
                <a:cubicBezTo>
                  <a:pt x="61894" y="848303"/>
                  <a:pt x="43787" y="853533"/>
                  <a:pt x="26684" y="861134"/>
                </a:cubicBezTo>
                <a:cubicBezTo>
                  <a:pt x="-2411" y="874065"/>
                  <a:pt x="51" y="870013"/>
                  <a:pt x="51" y="887767"/>
                </a:cubicBezTo>
                <a:lnTo>
                  <a:pt x="115461" y="896645"/>
                </a:lnTo>
                <a:lnTo>
                  <a:pt x="186482" y="985421"/>
                </a:lnTo>
                <a:lnTo>
                  <a:pt x="186482" y="985421"/>
                </a:lnTo>
                <a:cubicBezTo>
                  <a:pt x="201278" y="958788"/>
                  <a:pt x="190921" y="926237"/>
                  <a:pt x="230871" y="905522"/>
                </a:cubicBezTo>
                <a:lnTo>
                  <a:pt x="221993" y="905522"/>
                </a:lnTo>
                <a:cubicBezTo>
                  <a:pt x="303135" y="875093"/>
                  <a:pt x="315055" y="859365"/>
                  <a:pt x="417302" y="887767"/>
                </a:cubicBezTo>
                <a:cubicBezTo>
                  <a:pt x="433431" y="892247"/>
                  <a:pt x="440102" y="912384"/>
                  <a:pt x="452812" y="923278"/>
                </a:cubicBezTo>
                <a:cubicBezTo>
                  <a:pt x="460913" y="930222"/>
                  <a:pt x="469596" y="936929"/>
                  <a:pt x="479445" y="941033"/>
                </a:cubicBezTo>
                <a:cubicBezTo>
                  <a:pt x="505359" y="951830"/>
                  <a:pt x="475006" y="932155"/>
                  <a:pt x="559344" y="967666"/>
                </a:cubicBezTo>
                <a:lnTo>
                  <a:pt x="585977" y="1074198"/>
                </a:lnTo>
                <a:cubicBezTo>
                  <a:pt x="609651" y="1088994"/>
                  <a:pt x="632029" y="1106101"/>
                  <a:pt x="656999" y="1118586"/>
                </a:cubicBezTo>
                <a:cubicBezTo>
                  <a:pt x="667912" y="1124042"/>
                  <a:pt x="681596" y="1122008"/>
                  <a:pt x="692509" y="1127464"/>
                </a:cubicBezTo>
                <a:cubicBezTo>
                  <a:pt x="699995" y="1131207"/>
                  <a:pt x="702248" y="1142814"/>
                  <a:pt x="710265" y="1145219"/>
                </a:cubicBezTo>
                <a:cubicBezTo>
                  <a:pt x="733117" y="1152074"/>
                  <a:pt x="757612" y="1151138"/>
                  <a:pt x="781286" y="1154097"/>
                </a:cubicBezTo>
                <a:cubicBezTo>
                  <a:pt x="796082" y="1160015"/>
                  <a:pt x="762051" y="1161495"/>
                  <a:pt x="825674" y="1171852"/>
                </a:cubicBezTo>
                <a:lnTo>
                  <a:pt x="985472" y="1207363"/>
                </a:lnTo>
                <a:lnTo>
                  <a:pt x="1118638" y="1278384"/>
                </a:lnTo>
                <a:cubicBezTo>
                  <a:pt x="1142312" y="1299099"/>
                  <a:pt x="1164219" y="1322026"/>
                  <a:pt x="1189659" y="1340528"/>
                </a:cubicBezTo>
                <a:cubicBezTo>
                  <a:pt x="1202655" y="1349980"/>
                  <a:pt x="1266139" y="1357713"/>
                  <a:pt x="1269558" y="1358283"/>
                </a:cubicBezTo>
                <a:cubicBezTo>
                  <a:pt x="1272517" y="1367161"/>
                  <a:pt x="1278436" y="1375558"/>
                  <a:pt x="1278436" y="1384916"/>
                </a:cubicBezTo>
                <a:cubicBezTo>
                  <a:pt x="1278436" y="1397996"/>
                  <a:pt x="1263566" y="1466696"/>
                  <a:pt x="1260680" y="1482571"/>
                </a:cubicBezTo>
                <a:cubicBezTo>
                  <a:pt x="1248181" y="1551320"/>
                  <a:pt x="1258579" y="1515510"/>
                  <a:pt x="1242925" y="1562470"/>
                </a:cubicBezTo>
                <a:cubicBezTo>
                  <a:pt x="1251803" y="1565429"/>
                  <a:pt x="1260200" y="1571348"/>
                  <a:pt x="1269558" y="1571348"/>
                </a:cubicBezTo>
                <a:cubicBezTo>
                  <a:pt x="1305311" y="1571348"/>
                  <a:pt x="1302930" y="1547458"/>
                  <a:pt x="1313946" y="1518081"/>
                </a:cubicBezTo>
                <a:cubicBezTo>
                  <a:pt x="1317232" y="1509319"/>
                  <a:pt x="1319865" y="1500326"/>
                  <a:pt x="1322824" y="1491448"/>
                </a:cubicBezTo>
                <a:cubicBezTo>
                  <a:pt x="1313946" y="1479611"/>
                  <a:pt x="1296191" y="1504765"/>
                  <a:pt x="1296191" y="1455938"/>
                </a:cubicBezTo>
                <a:lnTo>
                  <a:pt x="1305069" y="1331650"/>
                </a:lnTo>
                <a:lnTo>
                  <a:pt x="1287313" y="1287262"/>
                </a:lnTo>
                <a:lnTo>
                  <a:pt x="1234047" y="1242874"/>
                </a:lnTo>
                <a:lnTo>
                  <a:pt x="1189659" y="1216241"/>
                </a:lnTo>
                <a:lnTo>
                  <a:pt x="1171904" y="1127464"/>
                </a:lnTo>
                <a:lnTo>
                  <a:pt x="1163026" y="1065320"/>
                </a:lnTo>
                <a:cubicBezTo>
                  <a:pt x="1160067" y="1032769"/>
                  <a:pt x="1156862" y="1000239"/>
                  <a:pt x="1154148" y="967666"/>
                </a:cubicBezTo>
                <a:cubicBezTo>
                  <a:pt x="1150944" y="929216"/>
                  <a:pt x="1149868" y="890565"/>
                  <a:pt x="1145271" y="852256"/>
                </a:cubicBezTo>
                <a:cubicBezTo>
                  <a:pt x="1131758" y="739647"/>
                  <a:pt x="1150772" y="768981"/>
                  <a:pt x="1100882" y="719091"/>
                </a:cubicBezTo>
                <a:cubicBezTo>
                  <a:pt x="1094964" y="704295"/>
                  <a:pt x="1092389" y="687670"/>
                  <a:pt x="1083127" y="674703"/>
                </a:cubicBezTo>
                <a:cubicBezTo>
                  <a:pt x="1076925" y="666021"/>
                  <a:pt x="1063324" y="665145"/>
                  <a:pt x="1056494" y="656948"/>
                </a:cubicBezTo>
                <a:cubicBezTo>
                  <a:pt x="1048022" y="646781"/>
                  <a:pt x="1044657" y="633274"/>
                  <a:pt x="1038739" y="621437"/>
                </a:cubicBezTo>
                <a:cubicBezTo>
                  <a:pt x="1041698" y="612559"/>
                  <a:pt x="1047616" y="604162"/>
                  <a:pt x="1047616" y="594804"/>
                </a:cubicBezTo>
                <a:cubicBezTo>
                  <a:pt x="1047616" y="576804"/>
                  <a:pt x="1036751" y="559428"/>
                  <a:pt x="1038739" y="541538"/>
                </a:cubicBezTo>
                <a:cubicBezTo>
                  <a:pt x="1039917" y="530934"/>
                  <a:pt x="1048950" y="522450"/>
                  <a:pt x="1056494" y="514905"/>
                </a:cubicBezTo>
                <a:cubicBezTo>
                  <a:pt x="1092632" y="478767"/>
                  <a:pt x="1083127" y="491231"/>
                  <a:pt x="1136393" y="479394"/>
                </a:cubicBezTo>
                <a:lnTo>
                  <a:pt x="1216292" y="479394"/>
                </a:lnTo>
                <a:cubicBezTo>
                  <a:pt x="1245884" y="473476"/>
                  <a:pt x="1274891" y="461639"/>
                  <a:pt x="1305069" y="461639"/>
                </a:cubicBezTo>
                <a:cubicBezTo>
                  <a:pt x="1341069" y="461639"/>
                  <a:pt x="1375903" y="474738"/>
                  <a:pt x="1411601" y="479394"/>
                </a:cubicBezTo>
                <a:cubicBezTo>
                  <a:pt x="1444012" y="483622"/>
                  <a:pt x="1476704" y="485313"/>
                  <a:pt x="1509255" y="488272"/>
                </a:cubicBezTo>
                <a:cubicBezTo>
                  <a:pt x="1570143" y="508567"/>
                  <a:pt x="1494559" y="484597"/>
                  <a:pt x="1580276" y="506027"/>
                </a:cubicBezTo>
                <a:cubicBezTo>
                  <a:pt x="1589354" y="508297"/>
                  <a:pt x="1597911" y="512334"/>
                  <a:pt x="1606909" y="514905"/>
                </a:cubicBezTo>
                <a:cubicBezTo>
                  <a:pt x="1618641" y="518257"/>
                  <a:pt x="1630583" y="520823"/>
                  <a:pt x="1642420" y="523782"/>
                </a:cubicBezTo>
                <a:cubicBezTo>
                  <a:pt x="1654257" y="517864"/>
                  <a:pt x="1666441" y="512593"/>
                  <a:pt x="1677931" y="506027"/>
                </a:cubicBezTo>
                <a:cubicBezTo>
                  <a:pt x="1687195" y="500734"/>
                  <a:pt x="1694442" y="491646"/>
                  <a:pt x="1704564" y="488272"/>
                </a:cubicBezTo>
                <a:cubicBezTo>
                  <a:pt x="1739289" y="476697"/>
                  <a:pt x="1775585" y="470517"/>
                  <a:pt x="1811096" y="461639"/>
                </a:cubicBezTo>
                <a:lnTo>
                  <a:pt x="1846606" y="452761"/>
                </a:lnTo>
                <a:cubicBezTo>
                  <a:pt x="1852525" y="446843"/>
                  <a:pt x="1862720" y="443213"/>
                  <a:pt x="1864362" y="435006"/>
                </a:cubicBezTo>
                <a:cubicBezTo>
                  <a:pt x="1870281" y="405414"/>
                  <a:pt x="1846606" y="405413"/>
                  <a:pt x="1828851" y="399495"/>
                </a:cubicBezTo>
                <a:cubicBezTo>
                  <a:pt x="1822933" y="387658"/>
                  <a:pt x="1820454" y="373342"/>
                  <a:pt x="1811096" y="363984"/>
                </a:cubicBezTo>
                <a:cubicBezTo>
                  <a:pt x="1804479" y="357367"/>
                  <a:pt x="1789902" y="362722"/>
                  <a:pt x="1784463" y="355107"/>
                </a:cubicBezTo>
                <a:cubicBezTo>
                  <a:pt x="1766288" y="329663"/>
                  <a:pt x="1778944" y="299082"/>
                  <a:pt x="1748952" y="284085"/>
                </a:cubicBezTo>
                <a:cubicBezTo>
                  <a:pt x="1743659" y="281438"/>
                  <a:pt x="1751911" y="263371"/>
                  <a:pt x="1740074" y="26633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AAF34CC-0362-4F56-9213-C77D1CEB020E}"/>
              </a:ext>
            </a:extLst>
          </p:cNvPr>
          <p:cNvSpPr/>
          <p:nvPr/>
        </p:nvSpPr>
        <p:spPr>
          <a:xfrm>
            <a:off x="7238571" y="1100923"/>
            <a:ext cx="1278680" cy="1403398"/>
          </a:xfrm>
          <a:custGeom>
            <a:avLst/>
            <a:gdLst>
              <a:gd name="connsiteX0" fmla="*/ 0 w 1278680"/>
              <a:gd name="connsiteY0" fmla="*/ 71747 h 1403398"/>
              <a:gd name="connsiteX1" fmla="*/ 0 w 1278680"/>
              <a:gd name="connsiteY1" fmla="*/ 71747 h 1403398"/>
              <a:gd name="connsiteX2" fmla="*/ 79899 w 1278680"/>
              <a:gd name="connsiteY2" fmla="*/ 53992 h 1403398"/>
              <a:gd name="connsiteX3" fmla="*/ 97655 w 1278680"/>
              <a:gd name="connsiteY3" fmla="*/ 36237 h 1403398"/>
              <a:gd name="connsiteX4" fmla="*/ 159798 w 1278680"/>
              <a:gd name="connsiteY4" fmla="*/ 18481 h 1403398"/>
              <a:gd name="connsiteX5" fmla="*/ 186431 w 1278680"/>
              <a:gd name="connsiteY5" fmla="*/ 726 h 1403398"/>
              <a:gd name="connsiteX6" fmla="*/ 319596 w 1278680"/>
              <a:gd name="connsiteY6" fmla="*/ 9604 h 1403398"/>
              <a:gd name="connsiteX7" fmla="*/ 346229 w 1278680"/>
              <a:gd name="connsiteY7" fmla="*/ 27359 h 1403398"/>
              <a:gd name="connsiteX8" fmla="*/ 408373 w 1278680"/>
              <a:gd name="connsiteY8" fmla="*/ 45114 h 1403398"/>
              <a:gd name="connsiteX9" fmla="*/ 443884 w 1278680"/>
              <a:gd name="connsiteY9" fmla="*/ 98380 h 1403398"/>
              <a:gd name="connsiteX10" fmla="*/ 452761 w 1278680"/>
              <a:gd name="connsiteY10" fmla="*/ 142769 h 1403398"/>
              <a:gd name="connsiteX11" fmla="*/ 523783 w 1278680"/>
              <a:gd name="connsiteY11" fmla="*/ 204912 h 1403398"/>
              <a:gd name="connsiteX12" fmla="*/ 541538 w 1278680"/>
              <a:gd name="connsiteY12" fmla="*/ 222668 h 1403398"/>
              <a:gd name="connsiteX13" fmla="*/ 630315 w 1278680"/>
              <a:gd name="connsiteY13" fmla="*/ 240423 h 1403398"/>
              <a:gd name="connsiteX14" fmla="*/ 727969 w 1278680"/>
              <a:gd name="connsiteY14" fmla="*/ 231545 h 1403398"/>
              <a:gd name="connsiteX15" fmla="*/ 754602 w 1278680"/>
              <a:gd name="connsiteY15" fmla="*/ 222668 h 1403398"/>
              <a:gd name="connsiteX16" fmla="*/ 843379 w 1278680"/>
              <a:gd name="connsiteY16" fmla="*/ 196035 h 1403398"/>
              <a:gd name="connsiteX17" fmla="*/ 870012 w 1278680"/>
              <a:gd name="connsiteY17" fmla="*/ 187157 h 1403398"/>
              <a:gd name="connsiteX18" fmla="*/ 932156 w 1278680"/>
              <a:gd name="connsiteY18" fmla="*/ 178279 h 1403398"/>
              <a:gd name="connsiteX19" fmla="*/ 958789 w 1278680"/>
              <a:gd name="connsiteY19" fmla="*/ 160524 h 1403398"/>
              <a:gd name="connsiteX20" fmla="*/ 985422 w 1278680"/>
              <a:gd name="connsiteY20" fmla="*/ 89503 h 1403398"/>
              <a:gd name="connsiteX21" fmla="*/ 1109709 w 1278680"/>
              <a:gd name="connsiteY21" fmla="*/ 98380 h 1403398"/>
              <a:gd name="connsiteX22" fmla="*/ 1047565 w 1278680"/>
              <a:gd name="connsiteY22" fmla="*/ 133891 h 1403398"/>
              <a:gd name="connsiteX23" fmla="*/ 1012055 w 1278680"/>
              <a:gd name="connsiteY23" fmla="*/ 169402 h 1403398"/>
              <a:gd name="connsiteX24" fmla="*/ 994299 w 1278680"/>
              <a:gd name="connsiteY24" fmla="*/ 196035 h 1403398"/>
              <a:gd name="connsiteX25" fmla="*/ 967666 w 1278680"/>
              <a:gd name="connsiteY25" fmla="*/ 213790 h 1403398"/>
              <a:gd name="connsiteX26" fmla="*/ 932156 w 1278680"/>
              <a:gd name="connsiteY26" fmla="*/ 258178 h 1403398"/>
              <a:gd name="connsiteX27" fmla="*/ 905522 w 1278680"/>
              <a:gd name="connsiteY27" fmla="*/ 302567 h 1403398"/>
              <a:gd name="connsiteX28" fmla="*/ 887767 w 1278680"/>
              <a:gd name="connsiteY28" fmla="*/ 346955 h 1403398"/>
              <a:gd name="connsiteX29" fmla="*/ 861134 w 1278680"/>
              <a:gd name="connsiteY29" fmla="*/ 400221 h 1403398"/>
              <a:gd name="connsiteX30" fmla="*/ 870012 w 1278680"/>
              <a:gd name="connsiteY30" fmla="*/ 488998 h 1403398"/>
              <a:gd name="connsiteX31" fmla="*/ 887767 w 1278680"/>
              <a:gd name="connsiteY31" fmla="*/ 551142 h 1403398"/>
              <a:gd name="connsiteX32" fmla="*/ 958789 w 1278680"/>
              <a:gd name="connsiteY32" fmla="*/ 648796 h 1403398"/>
              <a:gd name="connsiteX33" fmla="*/ 1029810 w 1278680"/>
              <a:gd name="connsiteY33" fmla="*/ 728695 h 1403398"/>
              <a:gd name="connsiteX34" fmla="*/ 1100831 w 1278680"/>
              <a:gd name="connsiteY34" fmla="*/ 773083 h 1403398"/>
              <a:gd name="connsiteX35" fmla="*/ 1136342 w 1278680"/>
              <a:gd name="connsiteY35" fmla="*/ 861860 h 1403398"/>
              <a:gd name="connsiteX36" fmla="*/ 1154097 w 1278680"/>
              <a:gd name="connsiteY36" fmla="*/ 977270 h 1403398"/>
              <a:gd name="connsiteX37" fmla="*/ 1171853 w 1278680"/>
              <a:gd name="connsiteY37" fmla="*/ 995025 h 1403398"/>
              <a:gd name="connsiteX38" fmla="*/ 1198486 w 1278680"/>
              <a:gd name="connsiteY38" fmla="*/ 1048291 h 1403398"/>
              <a:gd name="connsiteX39" fmla="*/ 1207363 w 1278680"/>
              <a:gd name="connsiteY39" fmla="*/ 1092679 h 1403398"/>
              <a:gd name="connsiteX40" fmla="*/ 1225119 w 1278680"/>
              <a:gd name="connsiteY40" fmla="*/ 1110435 h 1403398"/>
              <a:gd name="connsiteX41" fmla="*/ 1242874 w 1278680"/>
              <a:gd name="connsiteY41" fmla="*/ 1163701 h 1403398"/>
              <a:gd name="connsiteX42" fmla="*/ 1260629 w 1278680"/>
              <a:gd name="connsiteY42" fmla="*/ 1199211 h 1403398"/>
              <a:gd name="connsiteX43" fmla="*/ 1269507 w 1278680"/>
              <a:gd name="connsiteY43" fmla="*/ 1287988 h 1403398"/>
              <a:gd name="connsiteX44" fmla="*/ 1278385 w 1278680"/>
              <a:gd name="connsiteY44" fmla="*/ 1341254 h 1403398"/>
              <a:gd name="connsiteX45" fmla="*/ 1145220 w 1278680"/>
              <a:gd name="connsiteY45" fmla="*/ 1296866 h 1403398"/>
              <a:gd name="connsiteX46" fmla="*/ 1003177 w 1278680"/>
              <a:gd name="connsiteY46" fmla="*/ 1305744 h 1403398"/>
              <a:gd name="connsiteX47" fmla="*/ 932156 w 1278680"/>
              <a:gd name="connsiteY47" fmla="*/ 1323499 h 1403398"/>
              <a:gd name="connsiteX48" fmla="*/ 763480 w 1278680"/>
              <a:gd name="connsiteY48" fmla="*/ 1341254 h 1403398"/>
              <a:gd name="connsiteX49" fmla="*/ 674703 w 1278680"/>
              <a:gd name="connsiteY49" fmla="*/ 1359010 h 1403398"/>
              <a:gd name="connsiteX50" fmla="*/ 532660 w 1278680"/>
              <a:gd name="connsiteY50" fmla="*/ 1403398 h 1403398"/>
              <a:gd name="connsiteX51" fmla="*/ 577049 w 1278680"/>
              <a:gd name="connsiteY51" fmla="*/ 1181456 h 1403398"/>
              <a:gd name="connsiteX52" fmla="*/ 585926 w 1278680"/>
              <a:gd name="connsiteY52" fmla="*/ 1083802 h 1403398"/>
              <a:gd name="connsiteX53" fmla="*/ 594804 w 1278680"/>
              <a:gd name="connsiteY53" fmla="*/ 1057169 h 1403398"/>
              <a:gd name="connsiteX54" fmla="*/ 612559 w 1278680"/>
              <a:gd name="connsiteY54" fmla="*/ 950637 h 1403398"/>
              <a:gd name="connsiteX55" fmla="*/ 603682 w 1278680"/>
              <a:gd name="connsiteY55" fmla="*/ 817472 h 1403398"/>
              <a:gd name="connsiteX56" fmla="*/ 585926 w 1278680"/>
              <a:gd name="connsiteY56" fmla="*/ 799716 h 1403398"/>
              <a:gd name="connsiteX57" fmla="*/ 550416 w 1278680"/>
              <a:gd name="connsiteY57" fmla="*/ 773083 h 1403398"/>
              <a:gd name="connsiteX58" fmla="*/ 532660 w 1278680"/>
              <a:gd name="connsiteY58" fmla="*/ 746450 h 1403398"/>
              <a:gd name="connsiteX59" fmla="*/ 497150 w 1278680"/>
              <a:gd name="connsiteY59" fmla="*/ 737573 h 1403398"/>
              <a:gd name="connsiteX60" fmla="*/ 479394 w 1278680"/>
              <a:gd name="connsiteY60" fmla="*/ 719817 h 1403398"/>
              <a:gd name="connsiteX61" fmla="*/ 461639 w 1278680"/>
              <a:gd name="connsiteY61" fmla="*/ 675429 h 1403398"/>
              <a:gd name="connsiteX62" fmla="*/ 435006 w 1278680"/>
              <a:gd name="connsiteY62" fmla="*/ 604408 h 1403398"/>
              <a:gd name="connsiteX63" fmla="*/ 408373 w 1278680"/>
              <a:gd name="connsiteY63" fmla="*/ 560019 h 1403398"/>
              <a:gd name="connsiteX64" fmla="*/ 266330 w 1278680"/>
              <a:gd name="connsiteY64" fmla="*/ 577775 h 1403398"/>
              <a:gd name="connsiteX65" fmla="*/ 177554 w 1278680"/>
              <a:gd name="connsiteY65" fmla="*/ 382466 h 1403398"/>
              <a:gd name="connsiteX66" fmla="*/ 168676 w 1278680"/>
              <a:gd name="connsiteY66" fmla="*/ 275934 h 1403398"/>
              <a:gd name="connsiteX67" fmla="*/ 142043 w 1278680"/>
              <a:gd name="connsiteY67" fmla="*/ 204912 h 1403398"/>
              <a:gd name="connsiteX68" fmla="*/ 106532 w 1278680"/>
              <a:gd name="connsiteY68" fmla="*/ 178279 h 1403398"/>
              <a:gd name="connsiteX69" fmla="*/ 53266 w 1278680"/>
              <a:gd name="connsiteY69" fmla="*/ 142769 h 1403398"/>
              <a:gd name="connsiteX70" fmla="*/ 0 w 1278680"/>
              <a:gd name="connsiteY70" fmla="*/ 71747 h 14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78680" h="1403398">
                <a:moveTo>
                  <a:pt x="0" y="71747"/>
                </a:moveTo>
                <a:lnTo>
                  <a:pt x="0" y="71747"/>
                </a:lnTo>
                <a:cubicBezTo>
                  <a:pt x="26633" y="65829"/>
                  <a:pt x="54259" y="63315"/>
                  <a:pt x="79899" y="53992"/>
                </a:cubicBezTo>
                <a:cubicBezTo>
                  <a:pt x="87765" y="51132"/>
                  <a:pt x="90478" y="40543"/>
                  <a:pt x="97655" y="36237"/>
                </a:cubicBezTo>
                <a:cubicBezTo>
                  <a:pt x="106753" y="30779"/>
                  <a:pt x="153164" y="20140"/>
                  <a:pt x="159798" y="18481"/>
                </a:cubicBezTo>
                <a:cubicBezTo>
                  <a:pt x="168676" y="12563"/>
                  <a:pt x="175778" y="1318"/>
                  <a:pt x="186431" y="726"/>
                </a:cubicBezTo>
                <a:cubicBezTo>
                  <a:pt x="230849" y="-1742"/>
                  <a:pt x="275714" y="2290"/>
                  <a:pt x="319596" y="9604"/>
                </a:cubicBezTo>
                <a:cubicBezTo>
                  <a:pt x="330120" y="11358"/>
                  <a:pt x="336686" y="22587"/>
                  <a:pt x="346229" y="27359"/>
                </a:cubicBezTo>
                <a:cubicBezTo>
                  <a:pt x="358969" y="33729"/>
                  <a:pt x="396990" y="42268"/>
                  <a:pt x="408373" y="45114"/>
                </a:cubicBezTo>
                <a:cubicBezTo>
                  <a:pt x="428686" y="65428"/>
                  <a:pt x="433136" y="66136"/>
                  <a:pt x="443884" y="98380"/>
                </a:cubicBezTo>
                <a:cubicBezTo>
                  <a:pt x="448656" y="112695"/>
                  <a:pt x="444998" y="129830"/>
                  <a:pt x="452761" y="142769"/>
                </a:cubicBezTo>
                <a:cubicBezTo>
                  <a:pt x="478035" y="184893"/>
                  <a:pt x="493333" y="180551"/>
                  <a:pt x="523783" y="204912"/>
                </a:cubicBezTo>
                <a:cubicBezTo>
                  <a:pt x="530319" y="210141"/>
                  <a:pt x="534361" y="218362"/>
                  <a:pt x="541538" y="222668"/>
                </a:cubicBezTo>
                <a:cubicBezTo>
                  <a:pt x="560903" y="234287"/>
                  <a:pt x="619548" y="238885"/>
                  <a:pt x="630315" y="240423"/>
                </a:cubicBezTo>
                <a:cubicBezTo>
                  <a:pt x="662866" y="237464"/>
                  <a:pt x="695612" y="236167"/>
                  <a:pt x="727969" y="231545"/>
                </a:cubicBezTo>
                <a:cubicBezTo>
                  <a:pt x="737233" y="230222"/>
                  <a:pt x="745604" y="225239"/>
                  <a:pt x="754602" y="222668"/>
                </a:cubicBezTo>
                <a:cubicBezTo>
                  <a:pt x="848494" y="195842"/>
                  <a:pt x="716838" y="238215"/>
                  <a:pt x="843379" y="196035"/>
                </a:cubicBezTo>
                <a:cubicBezTo>
                  <a:pt x="852257" y="193076"/>
                  <a:pt x="860748" y="188480"/>
                  <a:pt x="870012" y="187157"/>
                </a:cubicBezTo>
                <a:lnTo>
                  <a:pt x="932156" y="178279"/>
                </a:lnTo>
                <a:cubicBezTo>
                  <a:pt x="941034" y="172361"/>
                  <a:pt x="953300" y="169673"/>
                  <a:pt x="958789" y="160524"/>
                </a:cubicBezTo>
                <a:cubicBezTo>
                  <a:pt x="971797" y="138844"/>
                  <a:pt x="962043" y="99130"/>
                  <a:pt x="985422" y="89503"/>
                </a:cubicBezTo>
                <a:cubicBezTo>
                  <a:pt x="1023828" y="73689"/>
                  <a:pt x="1068280" y="95421"/>
                  <a:pt x="1109709" y="98380"/>
                </a:cubicBezTo>
                <a:cubicBezTo>
                  <a:pt x="1083160" y="107230"/>
                  <a:pt x="1068236" y="109086"/>
                  <a:pt x="1047565" y="133891"/>
                </a:cubicBezTo>
                <a:cubicBezTo>
                  <a:pt x="1011143" y="177597"/>
                  <a:pt x="1072151" y="149369"/>
                  <a:pt x="1012055" y="169402"/>
                </a:cubicBezTo>
                <a:cubicBezTo>
                  <a:pt x="1006136" y="178280"/>
                  <a:pt x="1001844" y="188490"/>
                  <a:pt x="994299" y="196035"/>
                </a:cubicBezTo>
                <a:cubicBezTo>
                  <a:pt x="986754" y="203579"/>
                  <a:pt x="974331" y="205458"/>
                  <a:pt x="967666" y="213790"/>
                </a:cubicBezTo>
                <a:cubicBezTo>
                  <a:pt x="918660" y="275048"/>
                  <a:pt x="1008483" y="207295"/>
                  <a:pt x="932156" y="258178"/>
                </a:cubicBezTo>
                <a:cubicBezTo>
                  <a:pt x="904280" y="341802"/>
                  <a:pt x="944520" y="234321"/>
                  <a:pt x="905522" y="302567"/>
                </a:cubicBezTo>
                <a:cubicBezTo>
                  <a:pt x="897616" y="316403"/>
                  <a:pt x="894894" y="332702"/>
                  <a:pt x="887767" y="346955"/>
                </a:cubicBezTo>
                <a:cubicBezTo>
                  <a:pt x="853347" y="415797"/>
                  <a:pt x="883450" y="333275"/>
                  <a:pt x="861134" y="400221"/>
                </a:cubicBezTo>
                <a:cubicBezTo>
                  <a:pt x="864093" y="429813"/>
                  <a:pt x="865806" y="459557"/>
                  <a:pt x="870012" y="488998"/>
                </a:cubicBezTo>
                <a:cubicBezTo>
                  <a:pt x="874449" y="520060"/>
                  <a:pt x="867053" y="494917"/>
                  <a:pt x="887767" y="551142"/>
                </a:cubicBezTo>
                <a:lnTo>
                  <a:pt x="958789" y="648796"/>
                </a:lnTo>
                <a:lnTo>
                  <a:pt x="1029810" y="728695"/>
                </a:lnTo>
                <a:cubicBezTo>
                  <a:pt x="1053484" y="743491"/>
                  <a:pt x="1075678" y="744970"/>
                  <a:pt x="1100831" y="773083"/>
                </a:cubicBezTo>
                <a:lnTo>
                  <a:pt x="1136342" y="861860"/>
                </a:lnTo>
                <a:cubicBezTo>
                  <a:pt x="1142260" y="900330"/>
                  <a:pt x="1144068" y="939662"/>
                  <a:pt x="1154097" y="977270"/>
                </a:cubicBezTo>
                <a:cubicBezTo>
                  <a:pt x="1156254" y="985357"/>
                  <a:pt x="1168110" y="987539"/>
                  <a:pt x="1171853" y="995025"/>
                </a:cubicBezTo>
                <a:cubicBezTo>
                  <a:pt x="1204576" y="1060471"/>
                  <a:pt x="1157136" y="1006944"/>
                  <a:pt x="1198486" y="1048291"/>
                </a:cubicBezTo>
                <a:cubicBezTo>
                  <a:pt x="1201445" y="1063087"/>
                  <a:pt x="1201419" y="1078810"/>
                  <a:pt x="1207363" y="1092679"/>
                </a:cubicBezTo>
                <a:cubicBezTo>
                  <a:pt x="1210660" y="1100372"/>
                  <a:pt x="1221376" y="1102948"/>
                  <a:pt x="1225119" y="1110435"/>
                </a:cubicBezTo>
                <a:cubicBezTo>
                  <a:pt x="1233489" y="1127175"/>
                  <a:pt x="1234504" y="1146961"/>
                  <a:pt x="1242874" y="1163701"/>
                </a:cubicBezTo>
                <a:lnTo>
                  <a:pt x="1260629" y="1199211"/>
                </a:lnTo>
                <a:cubicBezTo>
                  <a:pt x="1263588" y="1228803"/>
                  <a:pt x="1264985" y="1258594"/>
                  <a:pt x="1269507" y="1287988"/>
                </a:cubicBezTo>
                <a:cubicBezTo>
                  <a:pt x="1281192" y="1363941"/>
                  <a:pt x="1278385" y="1266464"/>
                  <a:pt x="1278385" y="1341254"/>
                </a:cubicBezTo>
                <a:lnTo>
                  <a:pt x="1145220" y="1296866"/>
                </a:lnTo>
                <a:lnTo>
                  <a:pt x="1003177" y="1305744"/>
                </a:lnTo>
                <a:lnTo>
                  <a:pt x="932156" y="1323499"/>
                </a:lnTo>
                <a:lnTo>
                  <a:pt x="763480" y="1341254"/>
                </a:lnTo>
                <a:lnTo>
                  <a:pt x="674703" y="1359010"/>
                </a:lnTo>
                <a:lnTo>
                  <a:pt x="532660" y="1403398"/>
                </a:lnTo>
                <a:lnTo>
                  <a:pt x="577049" y="1181456"/>
                </a:lnTo>
                <a:cubicBezTo>
                  <a:pt x="580008" y="1148905"/>
                  <a:pt x="581304" y="1116159"/>
                  <a:pt x="585926" y="1083802"/>
                </a:cubicBezTo>
                <a:cubicBezTo>
                  <a:pt x="587249" y="1074538"/>
                  <a:pt x="593266" y="1066400"/>
                  <a:pt x="594804" y="1057169"/>
                </a:cubicBezTo>
                <a:cubicBezTo>
                  <a:pt x="614628" y="938230"/>
                  <a:pt x="591747" y="1013078"/>
                  <a:pt x="612559" y="950637"/>
                </a:cubicBezTo>
                <a:cubicBezTo>
                  <a:pt x="609600" y="906249"/>
                  <a:pt x="611413" y="861282"/>
                  <a:pt x="603682" y="817472"/>
                </a:cubicBezTo>
                <a:cubicBezTo>
                  <a:pt x="602227" y="809229"/>
                  <a:pt x="592356" y="805075"/>
                  <a:pt x="585926" y="799716"/>
                </a:cubicBezTo>
                <a:cubicBezTo>
                  <a:pt x="574560" y="790244"/>
                  <a:pt x="560878" y="783545"/>
                  <a:pt x="550416" y="773083"/>
                </a:cubicBezTo>
                <a:cubicBezTo>
                  <a:pt x="542871" y="765538"/>
                  <a:pt x="541538" y="752368"/>
                  <a:pt x="532660" y="746450"/>
                </a:cubicBezTo>
                <a:cubicBezTo>
                  <a:pt x="522508" y="739682"/>
                  <a:pt x="508987" y="740532"/>
                  <a:pt x="497150" y="737573"/>
                </a:cubicBezTo>
                <a:cubicBezTo>
                  <a:pt x="491231" y="731654"/>
                  <a:pt x="483547" y="727084"/>
                  <a:pt x="479394" y="719817"/>
                </a:cubicBezTo>
                <a:cubicBezTo>
                  <a:pt x="471488" y="705981"/>
                  <a:pt x="467234" y="690350"/>
                  <a:pt x="461639" y="675429"/>
                </a:cubicBezTo>
                <a:cubicBezTo>
                  <a:pt x="450115" y="644700"/>
                  <a:pt x="452160" y="638716"/>
                  <a:pt x="435006" y="604408"/>
                </a:cubicBezTo>
                <a:cubicBezTo>
                  <a:pt x="427289" y="588974"/>
                  <a:pt x="395057" y="574815"/>
                  <a:pt x="408373" y="560019"/>
                </a:cubicBezTo>
                <a:lnTo>
                  <a:pt x="266330" y="577775"/>
                </a:lnTo>
                <a:cubicBezTo>
                  <a:pt x="150037" y="519628"/>
                  <a:pt x="165717" y="446089"/>
                  <a:pt x="177554" y="382466"/>
                </a:cubicBezTo>
                <a:lnTo>
                  <a:pt x="168676" y="275934"/>
                </a:lnTo>
                <a:cubicBezTo>
                  <a:pt x="159798" y="252260"/>
                  <a:pt x="155617" y="226243"/>
                  <a:pt x="142043" y="204912"/>
                </a:cubicBezTo>
                <a:cubicBezTo>
                  <a:pt x="134099" y="192429"/>
                  <a:pt x="117766" y="187908"/>
                  <a:pt x="106532" y="178279"/>
                </a:cubicBezTo>
                <a:cubicBezTo>
                  <a:pt x="64214" y="142007"/>
                  <a:pt x="98569" y="157869"/>
                  <a:pt x="53266" y="142769"/>
                </a:cubicBezTo>
                <a:lnTo>
                  <a:pt x="0" y="71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930CF84C-7AD8-42CB-BD1D-A60F17E6660A}"/>
              </a:ext>
            </a:extLst>
          </p:cNvPr>
          <p:cNvSpPr/>
          <p:nvPr/>
        </p:nvSpPr>
        <p:spPr>
          <a:xfrm>
            <a:off x="7814995" y="2408267"/>
            <a:ext cx="691116" cy="87307"/>
          </a:xfrm>
          <a:custGeom>
            <a:avLst/>
            <a:gdLst>
              <a:gd name="connsiteX0" fmla="*/ 0 w 691116"/>
              <a:gd name="connsiteY0" fmla="*/ 87307 h 87307"/>
              <a:gd name="connsiteX1" fmla="*/ 74427 w 691116"/>
              <a:gd name="connsiteY1" fmla="*/ 76675 h 87307"/>
              <a:gd name="connsiteX2" fmla="*/ 95693 w 691116"/>
              <a:gd name="connsiteY2" fmla="*/ 55410 h 87307"/>
              <a:gd name="connsiteX3" fmla="*/ 127590 w 691116"/>
              <a:gd name="connsiteY3" fmla="*/ 44777 h 87307"/>
              <a:gd name="connsiteX4" fmla="*/ 350874 w 691116"/>
              <a:gd name="connsiteY4" fmla="*/ 23512 h 87307"/>
              <a:gd name="connsiteX5" fmla="*/ 425302 w 691116"/>
              <a:gd name="connsiteY5" fmla="*/ 2247 h 87307"/>
              <a:gd name="connsiteX6" fmla="*/ 691116 w 691116"/>
              <a:gd name="connsiteY6" fmla="*/ 23512 h 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116" h="87307">
                <a:moveTo>
                  <a:pt x="0" y="87307"/>
                </a:moveTo>
                <a:cubicBezTo>
                  <a:pt x="24809" y="83763"/>
                  <a:pt x="50652" y="84600"/>
                  <a:pt x="74427" y="76675"/>
                </a:cubicBezTo>
                <a:cubicBezTo>
                  <a:pt x="83937" y="73505"/>
                  <a:pt x="87097" y="60568"/>
                  <a:pt x="95693" y="55410"/>
                </a:cubicBezTo>
                <a:cubicBezTo>
                  <a:pt x="105303" y="49644"/>
                  <a:pt x="116717" y="47495"/>
                  <a:pt x="127590" y="44777"/>
                </a:cubicBezTo>
                <a:cubicBezTo>
                  <a:pt x="207426" y="24818"/>
                  <a:pt x="254020" y="29566"/>
                  <a:pt x="350874" y="23512"/>
                </a:cubicBezTo>
                <a:cubicBezTo>
                  <a:pt x="365918" y="18497"/>
                  <a:pt x="411948" y="2247"/>
                  <a:pt x="425302" y="2247"/>
                </a:cubicBezTo>
                <a:cubicBezTo>
                  <a:pt x="636993" y="2247"/>
                  <a:pt x="589970" y="-10204"/>
                  <a:pt x="691116" y="23512"/>
                </a:cubicBezTo>
              </a:path>
            </a:pathLst>
          </a:cu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 Box 2">
            <a:extLst>
              <a:ext uri="{FF2B5EF4-FFF2-40B4-BE49-F238E27FC236}">
                <a16:creationId xmlns:a16="http://schemas.microsoft.com/office/drawing/2014/main" id="{9F2FFFB7-B0CA-4CD3-A223-F22BA425CF62}"/>
              </a:ext>
            </a:extLst>
          </p:cNvPr>
          <p:cNvSpPr txBox="1">
            <a:spLocks noChangeArrowheads="1"/>
          </p:cNvSpPr>
          <p:nvPr/>
        </p:nvSpPr>
        <p:spPr bwMode="auto">
          <a:xfrm>
            <a:off x="9580869" y="2168502"/>
            <a:ext cx="368773" cy="461665"/>
          </a:xfrm>
          <a:prstGeom prst="rect">
            <a:avLst/>
          </a:prstGeom>
          <a:noFill/>
          <a:ln w="19050">
            <a:no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CA"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37" name="Group 136">
            <a:extLst>
              <a:ext uri="{FF2B5EF4-FFF2-40B4-BE49-F238E27FC236}">
                <a16:creationId xmlns:a16="http://schemas.microsoft.com/office/drawing/2014/main" id="{898E54EC-364D-4D64-ABE3-A48E398D303E}"/>
              </a:ext>
            </a:extLst>
          </p:cNvPr>
          <p:cNvGrpSpPr/>
          <p:nvPr/>
        </p:nvGrpSpPr>
        <p:grpSpPr>
          <a:xfrm>
            <a:off x="6336359" y="219372"/>
            <a:ext cx="5631051" cy="6380664"/>
            <a:chOff x="6336359" y="219372"/>
            <a:chExt cx="5631051" cy="6380664"/>
          </a:xfrm>
        </p:grpSpPr>
        <p:grpSp>
          <p:nvGrpSpPr>
            <p:cNvPr id="4" name="Group 3">
              <a:extLst>
                <a:ext uri="{FF2B5EF4-FFF2-40B4-BE49-F238E27FC236}">
                  <a16:creationId xmlns:a16="http://schemas.microsoft.com/office/drawing/2014/main" id="{F16670EB-F143-4457-A2D6-2DF428BF2E6F}"/>
                </a:ext>
              </a:extLst>
            </p:cNvPr>
            <p:cNvGrpSpPr/>
            <p:nvPr/>
          </p:nvGrpSpPr>
          <p:grpSpPr>
            <a:xfrm>
              <a:off x="6336359" y="681037"/>
              <a:ext cx="5631051" cy="5918999"/>
              <a:chOff x="6183727" y="699066"/>
              <a:chExt cx="5631051" cy="5918999"/>
            </a:xfrm>
          </p:grpSpPr>
          <p:sp>
            <p:nvSpPr>
              <p:cNvPr id="5" name="Rectangle 4">
                <a:extLst>
                  <a:ext uri="{FF2B5EF4-FFF2-40B4-BE49-F238E27FC236}">
                    <a16:creationId xmlns:a16="http://schemas.microsoft.com/office/drawing/2014/main" id="{66CA4EA4-1641-4362-9301-6C2C80D9842E}"/>
                  </a:ext>
                </a:extLst>
              </p:cNvPr>
              <p:cNvSpPr/>
              <p:nvPr/>
            </p:nvSpPr>
            <p:spPr>
              <a:xfrm>
                <a:off x="6183727" y="699066"/>
                <a:ext cx="5631051" cy="59189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F629C1DD-B062-48FE-A0FF-BE156A42C120}"/>
                  </a:ext>
                </a:extLst>
              </p:cNvPr>
              <p:cNvGrpSpPr/>
              <p:nvPr/>
            </p:nvGrpSpPr>
            <p:grpSpPr>
              <a:xfrm>
                <a:off x="6325053" y="704188"/>
                <a:ext cx="5346542" cy="5913877"/>
                <a:chOff x="0" y="-1"/>
                <a:chExt cx="3542665" cy="3918586"/>
              </a:xfrm>
            </p:grpSpPr>
            <p:sp>
              <p:nvSpPr>
                <p:cNvPr id="7" name="Freeform: Shape 6">
                  <a:extLst>
                    <a:ext uri="{FF2B5EF4-FFF2-40B4-BE49-F238E27FC236}">
                      <a16:creationId xmlns:a16="http://schemas.microsoft.com/office/drawing/2014/main" id="{C83E95F2-1675-4E4C-8B28-D308BAA859A5}"/>
                    </a:ext>
                  </a:extLst>
                </p:cNvPr>
                <p:cNvSpPr/>
                <p:nvPr/>
              </p:nvSpPr>
              <p:spPr>
                <a:xfrm>
                  <a:off x="458833" y="251460"/>
                  <a:ext cx="2460496" cy="3522617"/>
                </a:xfrm>
                <a:custGeom>
                  <a:avLst/>
                  <a:gdLst>
                    <a:gd name="connsiteX0" fmla="*/ 0 w 2460496"/>
                    <a:gd name="connsiteY0" fmla="*/ 30480 h 3522617"/>
                    <a:gd name="connsiteX1" fmla="*/ 0 w 2460496"/>
                    <a:gd name="connsiteY1" fmla="*/ 30480 h 3522617"/>
                    <a:gd name="connsiteX2" fmla="*/ 13063 w 2460496"/>
                    <a:gd name="connsiteY2" fmla="*/ 65314 h 3522617"/>
                    <a:gd name="connsiteX3" fmla="*/ 39189 w 2460496"/>
                    <a:gd name="connsiteY3" fmla="*/ 108857 h 3522617"/>
                    <a:gd name="connsiteX4" fmla="*/ 52252 w 2460496"/>
                    <a:gd name="connsiteY4" fmla="*/ 113212 h 3522617"/>
                    <a:gd name="connsiteX5" fmla="*/ 87086 w 2460496"/>
                    <a:gd name="connsiteY5" fmla="*/ 161109 h 3522617"/>
                    <a:gd name="connsiteX6" fmla="*/ 126275 w 2460496"/>
                    <a:gd name="connsiteY6" fmla="*/ 200297 h 3522617"/>
                    <a:gd name="connsiteX7" fmla="*/ 134983 w 2460496"/>
                    <a:gd name="connsiteY7" fmla="*/ 217714 h 3522617"/>
                    <a:gd name="connsiteX8" fmla="*/ 139337 w 2460496"/>
                    <a:gd name="connsiteY8" fmla="*/ 248194 h 3522617"/>
                    <a:gd name="connsiteX9" fmla="*/ 143692 w 2460496"/>
                    <a:gd name="connsiteY9" fmla="*/ 261257 h 3522617"/>
                    <a:gd name="connsiteX10" fmla="*/ 152400 w 2460496"/>
                    <a:gd name="connsiteY10" fmla="*/ 348343 h 3522617"/>
                    <a:gd name="connsiteX11" fmla="*/ 161109 w 2460496"/>
                    <a:gd name="connsiteY11" fmla="*/ 361406 h 3522617"/>
                    <a:gd name="connsiteX12" fmla="*/ 165463 w 2460496"/>
                    <a:gd name="connsiteY12" fmla="*/ 374469 h 3522617"/>
                    <a:gd name="connsiteX13" fmla="*/ 169817 w 2460496"/>
                    <a:gd name="connsiteY13" fmla="*/ 422366 h 3522617"/>
                    <a:gd name="connsiteX14" fmla="*/ 217715 w 2460496"/>
                    <a:gd name="connsiteY14" fmla="*/ 426720 h 3522617"/>
                    <a:gd name="connsiteX15" fmla="*/ 291737 w 2460496"/>
                    <a:gd name="connsiteY15" fmla="*/ 431074 h 3522617"/>
                    <a:gd name="connsiteX16" fmla="*/ 317863 w 2460496"/>
                    <a:gd name="connsiteY16" fmla="*/ 452846 h 3522617"/>
                    <a:gd name="connsiteX17" fmla="*/ 326572 w 2460496"/>
                    <a:gd name="connsiteY17" fmla="*/ 470263 h 3522617"/>
                    <a:gd name="connsiteX18" fmla="*/ 348343 w 2460496"/>
                    <a:gd name="connsiteY18" fmla="*/ 539932 h 3522617"/>
                    <a:gd name="connsiteX19" fmla="*/ 370115 w 2460496"/>
                    <a:gd name="connsiteY19" fmla="*/ 544286 h 3522617"/>
                    <a:gd name="connsiteX20" fmla="*/ 396240 w 2460496"/>
                    <a:gd name="connsiteY20" fmla="*/ 557349 h 3522617"/>
                    <a:gd name="connsiteX21" fmla="*/ 413657 w 2460496"/>
                    <a:gd name="connsiteY21" fmla="*/ 740229 h 3522617"/>
                    <a:gd name="connsiteX22" fmla="*/ 404949 w 2460496"/>
                    <a:gd name="connsiteY22" fmla="*/ 818606 h 3522617"/>
                    <a:gd name="connsiteX23" fmla="*/ 396240 w 2460496"/>
                    <a:gd name="connsiteY23" fmla="*/ 905692 h 3522617"/>
                    <a:gd name="connsiteX24" fmla="*/ 387532 w 2460496"/>
                    <a:gd name="connsiteY24" fmla="*/ 918754 h 3522617"/>
                    <a:gd name="connsiteX25" fmla="*/ 391886 w 2460496"/>
                    <a:gd name="connsiteY25" fmla="*/ 1084217 h 3522617"/>
                    <a:gd name="connsiteX26" fmla="*/ 400595 w 2460496"/>
                    <a:gd name="connsiteY26" fmla="*/ 1101634 h 3522617"/>
                    <a:gd name="connsiteX27" fmla="*/ 396240 w 2460496"/>
                    <a:gd name="connsiteY27" fmla="*/ 1127760 h 3522617"/>
                    <a:gd name="connsiteX28" fmla="*/ 391886 w 2460496"/>
                    <a:gd name="connsiteY28" fmla="*/ 1140823 h 3522617"/>
                    <a:gd name="connsiteX29" fmla="*/ 404949 w 2460496"/>
                    <a:gd name="connsiteY29" fmla="*/ 1184366 h 3522617"/>
                    <a:gd name="connsiteX30" fmla="*/ 422366 w 2460496"/>
                    <a:gd name="connsiteY30" fmla="*/ 1201783 h 3522617"/>
                    <a:gd name="connsiteX31" fmla="*/ 431075 w 2460496"/>
                    <a:gd name="connsiteY31" fmla="*/ 1284514 h 3522617"/>
                    <a:gd name="connsiteX32" fmla="*/ 439783 w 2460496"/>
                    <a:gd name="connsiteY32" fmla="*/ 1301932 h 3522617"/>
                    <a:gd name="connsiteX33" fmla="*/ 444137 w 2460496"/>
                    <a:gd name="connsiteY33" fmla="*/ 1314994 h 3522617"/>
                    <a:gd name="connsiteX34" fmla="*/ 448492 w 2460496"/>
                    <a:gd name="connsiteY34" fmla="*/ 1341120 h 3522617"/>
                    <a:gd name="connsiteX35" fmla="*/ 474617 w 2460496"/>
                    <a:gd name="connsiteY35" fmla="*/ 1380309 h 3522617"/>
                    <a:gd name="connsiteX36" fmla="*/ 492035 w 2460496"/>
                    <a:gd name="connsiteY36" fmla="*/ 1419497 h 3522617"/>
                    <a:gd name="connsiteX37" fmla="*/ 509452 w 2460496"/>
                    <a:gd name="connsiteY37" fmla="*/ 1441269 h 3522617"/>
                    <a:gd name="connsiteX38" fmla="*/ 522515 w 2460496"/>
                    <a:gd name="connsiteY38" fmla="*/ 1467394 h 3522617"/>
                    <a:gd name="connsiteX39" fmla="*/ 531223 w 2460496"/>
                    <a:gd name="connsiteY39" fmla="*/ 1489166 h 3522617"/>
                    <a:gd name="connsiteX40" fmla="*/ 539932 w 2460496"/>
                    <a:gd name="connsiteY40" fmla="*/ 1558834 h 3522617"/>
                    <a:gd name="connsiteX41" fmla="*/ 548640 w 2460496"/>
                    <a:gd name="connsiteY41" fmla="*/ 1619794 h 3522617"/>
                    <a:gd name="connsiteX42" fmla="*/ 552995 w 2460496"/>
                    <a:gd name="connsiteY42" fmla="*/ 1741714 h 3522617"/>
                    <a:gd name="connsiteX43" fmla="*/ 574766 w 2460496"/>
                    <a:gd name="connsiteY43" fmla="*/ 1785257 h 3522617"/>
                    <a:gd name="connsiteX44" fmla="*/ 579120 w 2460496"/>
                    <a:gd name="connsiteY44" fmla="*/ 1798320 h 3522617"/>
                    <a:gd name="connsiteX45" fmla="*/ 613955 w 2460496"/>
                    <a:gd name="connsiteY45" fmla="*/ 1837509 h 3522617"/>
                    <a:gd name="connsiteX46" fmla="*/ 635726 w 2460496"/>
                    <a:gd name="connsiteY46" fmla="*/ 1859280 h 3522617"/>
                    <a:gd name="connsiteX47" fmla="*/ 657497 w 2460496"/>
                    <a:gd name="connsiteY47" fmla="*/ 1889760 h 3522617"/>
                    <a:gd name="connsiteX48" fmla="*/ 701040 w 2460496"/>
                    <a:gd name="connsiteY48" fmla="*/ 1920240 h 3522617"/>
                    <a:gd name="connsiteX49" fmla="*/ 714103 w 2460496"/>
                    <a:gd name="connsiteY49" fmla="*/ 1937657 h 3522617"/>
                    <a:gd name="connsiteX50" fmla="*/ 727166 w 2460496"/>
                    <a:gd name="connsiteY50" fmla="*/ 1968137 h 3522617"/>
                    <a:gd name="connsiteX51" fmla="*/ 740229 w 2460496"/>
                    <a:gd name="connsiteY51" fmla="*/ 2024743 h 3522617"/>
                    <a:gd name="connsiteX52" fmla="*/ 731520 w 2460496"/>
                    <a:gd name="connsiteY52" fmla="*/ 2055223 h 3522617"/>
                    <a:gd name="connsiteX53" fmla="*/ 718457 w 2460496"/>
                    <a:gd name="connsiteY53" fmla="*/ 2063932 h 3522617"/>
                    <a:gd name="connsiteX54" fmla="*/ 705395 w 2460496"/>
                    <a:gd name="connsiteY54" fmla="*/ 2076994 h 3522617"/>
                    <a:gd name="connsiteX55" fmla="*/ 687977 w 2460496"/>
                    <a:gd name="connsiteY55" fmla="*/ 2116183 h 3522617"/>
                    <a:gd name="connsiteX56" fmla="*/ 674915 w 2460496"/>
                    <a:gd name="connsiteY56" fmla="*/ 2133600 h 3522617"/>
                    <a:gd name="connsiteX57" fmla="*/ 653143 w 2460496"/>
                    <a:gd name="connsiteY57" fmla="*/ 2172789 h 3522617"/>
                    <a:gd name="connsiteX58" fmla="*/ 631372 w 2460496"/>
                    <a:gd name="connsiteY58" fmla="*/ 2177143 h 3522617"/>
                    <a:gd name="connsiteX59" fmla="*/ 596537 w 2460496"/>
                    <a:gd name="connsiteY59" fmla="*/ 2190206 h 3522617"/>
                    <a:gd name="connsiteX60" fmla="*/ 618309 w 2460496"/>
                    <a:gd name="connsiteY60" fmla="*/ 2203269 h 3522617"/>
                    <a:gd name="connsiteX61" fmla="*/ 600892 w 2460496"/>
                    <a:gd name="connsiteY61" fmla="*/ 2242457 h 3522617"/>
                    <a:gd name="connsiteX62" fmla="*/ 587829 w 2460496"/>
                    <a:gd name="connsiteY62" fmla="*/ 2246812 h 3522617"/>
                    <a:gd name="connsiteX63" fmla="*/ 574766 w 2460496"/>
                    <a:gd name="connsiteY63" fmla="*/ 2259874 h 3522617"/>
                    <a:gd name="connsiteX64" fmla="*/ 570412 w 2460496"/>
                    <a:gd name="connsiteY64" fmla="*/ 2290354 h 3522617"/>
                    <a:gd name="connsiteX65" fmla="*/ 566057 w 2460496"/>
                    <a:gd name="connsiteY65" fmla="*/ 2303417 h 3522617"/>
                    <a:gd name="connsiteX66" fmla="*/ 561703 w 2460496"/>
                    <a:gd name="connsiteY66" fmla="*/ 2434046 h 3522617"/>
                    <a:gd name="connsiteX67" fmla="*/ 566057 w 2460496"/>
                    <a:gd name="connsiteY67" fmla="*/ 2473234 h 3522617"/>
                    <a:gd name="connsiteX68" fmla="*/ 583475 w 2460496"/>
                    <a:gd name="connsiteY68" fmla="*/ 2508069 h 3522617"/>
                    <a:gd name="connsiteX69" fmla="*/ 605246 w 2460496"/>
                    <a:gd name="connsiteY69" fmla="*/ 2547257 h 3522617"/>
                    <a:gd name="connsiteX70" fmla="*/ 618309 w 2460496"/>
                    <a:gd name="connsiteY70" fmla="*/ 2560320 h 3522617"/>
                    <a:gd name="connsiteX71" fmla="*/ 635726 w 2460496"/>
                    <a:gd name="connsiteY71" fmla="*/ 2599509 h 3522617"/>
                    <a:gd name="connsiteX72" fmla="*/ 640080 w 2460496"/>
                    <a:gd name="connsiteY72" fmla="*/ 2621280 h 3522617"/>
                    <a:gd name="connsiteX73" fmla="*/ 648789 w 2460496"/>
                    <a:gd name="connsiteY73" fmla="*/ 2647406 h 3522617"/>
                    <a:gd name="connsiteX74" fmla="*/ 661852 w 2460496"/>
                    <a:gd name="connsiteY74" fmla="*/ 2708366 h 3522617"/>
                    <a:gd name="connsiteX75" fmla="*/ 674915 w 2460496"/>
                    <a:gd name="connsiteY75" fmla="*/ 2786743 h 3522617"/>
                    <a:gd name="connsiteX76" fmla="*/ 687977 w 2460496"/>
                    <a:gd name="connsiteY76" fmla="*/ 2791097 h 3522617"/>
                    <a:gd name="connsiteX77" fmla="*/ 735875 w 2460496"/>
                    <a:gd name="connsiteY77" fmla="*/ 2799806 h 3522617"/>
                    <a:gd name="connsiteX78" fmla="*/ 757646 w 2460496"/>
                    <a:gd name="connsiteY78" fmla="*/ 2808514 h 3522617"/>
                    <a:gd name="connsiteX79" fmla="*/ 792480 w 2460496"/>
                    <a:gd name="connsiteY79" fmla="*/ 2852057 h 3522617"/>
                    <a:gd name="connsiteX80" fmla="*/ 809897 w 2460496"/>
                    <a:gd name="connsiteY80" fmla="*/ 2882537 h 3522617"/>
                    <a:gd name="connsiteX81" fmla="*/ 818606 w 2460496"/>
                    <a:gd name="connsiteY81" fmla="*/ 2895600 h 3522617"/>
                    <a:gd name="connsiteX82" fmla="*/ 831669 w 2460496"/>
                    <a:gd name="connsiteY82" fmla="*/ 2956560 h 3522617"/>
                    <a:gd name="connsiteX83" fmla="*/ 836023 w 2460496"/>
                    <a:gd name="connsiteY83" fmla="*/ 2987040 h 3522617"/>
                    <a:gd name="connsiteX84" fmla="*/ 840377 w 2460496"/>
                    <a:gd name="connsiteY84" fmla="*/ 3004457 h 3522617"/>
                    <a:gd name="connsiteX85" fmla="*/ 836023 w 2460496"/>
                    <a:gd name="connsiteY85" fmla="*/ 3139440 h 3522617"/>
                    <a:gd name="connsiteX86" fmla="*/ 840377 w 2460496"/>
                    <a:gd name="connsiteY86" fmla="*/ 3152503 h 3522617"/>
                    <a:gd name="connsiteX87" fmla="*/ 844732 w 2460496"/>
                    <a:gd name="connsiteY87" fmla="*/ 3187337 h 3522617"/>
                    <a:gd name="connsiteX88" fmla="*/ 849086 w 2460496"/>
                    <a:gd name="connsiteY88" fmla="*/ 3200400 h 3522617"/>
                    <a:gd name="connsiteX89" fmla="*/ 888275 w 2460496"/>
                    <a:gd name="connsiteY89" fmla="*/ 3239589 h 3522617"/>
                    <a:gd name="connsiteX90" fmla="*/ 905692 w 2460496"/>
                    <a:gd name="connsiteY90" fmla="*/ 3252652 h 3522617"/>
                    <a:gd name="connsiteX91" fmla="*/ 918755 w 2460496"/>
                    <a:gd name="connsiteY91" fmla="*/ 3278777 h 3522617"/>
                    <a:gd name="connsiteX92" fmla="*/ 927463 w 2460496"/>
                    <a:gd name="connsiteY92" fmla="*/ 3300549 h 3522617"/>
                    <a:gd name="connsiteX93" fmla="*/ 966652 w 2460496"/>
                    <a:gd name="connsiteY93" fmla="*/ 3335383 h 3522617"/>
                    <a:gd name="connsiteX94" fmla="*/ 997132 w 2460496"/>
                    <a:gd name="connsiteY94" fmla="*/ 3387634 h 3522617"/>
                    <a:gd name="connsiteX95" fmla="*/ 1014549 w 2460496"/>
                    <a:gd name="connsiteY95" fmla="*/ 3418114 h 3522617"/>
                    <a:gd name="connsiteX96" fmla="*/ 1079863 w 2460496"/>
                    <a:gd name="connsiteY96" fmla="*/ 3483429 h 3522617"/>
                    <a:gd name="connsiteX97" fmla="*/ 1101635 w 2460496"/>
                    <a:gd name="connsiteY97" fmla="*/ 3487783 h 3522617"/>
                    <a:gd name="connsiteX98" fmla="*/ 1140823 w 2460496"/>
                    <a:gd name="connsiteY98" fmla="*/ 3500846 h 3522617"/>
                    <a:gd name="connsiteX99" fmla="*/ 1158240 w 2460496"/>
                    <a:gd name="connsiteY99" fmla="*/ 3505200 h 3522617"/>
                    <a:gd name="connsiteX100" fmla="*/ 1197429 w 2460496"/>
                    <a:gd name="connsiteY100" fmla="*/ 3513909 h 3522617"/>
                    <a:gd name="connsiteX101" fmla="*/ 1301932 w 2460496"/>
                    <a:gd name="connsiteY101" fmla="*/ 3522617 h 3522617"/>
                    <a:gd name="connsiteX102" fmla="*/ 1423852 w 2460496"/>
                    <a:gd name="connsiteY102" fmla="*/ 3518263 h 3522617"/>
                    <a:gd name="connsiteX103" fmla="*/ 1419497 w 2460496"/>
                    <a:gd name="connsiteY103" fmla="*/ 3500846 h 3522617"/>
                    <a:gd name="connsiteX104" fmla="*/ 1406435 w 2460496"/>
                    <a:gd name="connsiteY104" fmla="*/ 3492137 h 3522617"/>
                    <a:gd name="connsiteX105" fmla="*/ 1384663 w 2460496"/>
                    <a:gd name="connsiteY105" fmla="*/ 3457303 h 3522617"/>
                    <a:gd name="connsiteX106" fmla="*/ 1380309 w 2460496"/>
                    <a:gd name="connsiteY106" fmla="*/ 3439886 h 3522617"/>
                    <a:gd name="connsiteX107" fmla="*/ 1384663 w 2460496"/>
                    <a:gd name="connsiteY107" fmla="*/ 3378926 h 3522617"/>
                    <a:gd name="connsiteX108" fmla="*/ 1389017 w 2460496"/>
                    <a:gd name="connsiteY108" fmla="*/ 3339737 h 3522617"/>
                    <a:gd name="connsiteX109" fmla="*/ 1402080 w 2460496"/>
                    <a:gd name="connsiteY109" fmla="*/ 3322320 h 3522617"/>
                    <a:gd name="connsiteX110" fmla="*/ 1406435 w 2460496"/>
                    <a:gd name="connsiteY110" fmla="*/ 3300549 h 3522617"/>
                    <a:gd name="connsiteX111" fmla="*/ 1419497 w 2460496"/>
                    <a:gd name="connsiteY111" fmla="*/ 3283132 h 3522617"/>
                    <a:gd name="connsiteX112" fmla="*/ 1436915 w 2460496"/>
                    <a:gd name="connsiteY112" fmla="*/ 3165566 h 3522617"/>
                    <a:gd name="connsiteX113" fmla="*/ 1445623 w 2460496"/>
                    <a:gd name="connsiteY113" fmla="*/ 3148149 h 3522617"/>
                    <a:gd name="connsiteX114" fmla="*/ 1449977 w 2460496"/>
                    <a:gd name="connsiteY114" fmla="*/ 3135086 h 3522617"/>
                    <a:gd name="connsiteX115" fmla="*/ 1467395 w 2460496"/>
                    <a:gd name="connsiteY115" fmla="*/ 3130732 h 3522617"/>
                    <a:gd name="connsiteX116" fmla="*/ 1506583 w 2460496"/>
                    <a:gd name="connsiteY116" fmla="*/ 3122023 h 3522617"/>
                    <a:gd name="connsiteX117" fmla="*/ 1515292 w 2460496"/>
                    <a:gd name="connsiteY117" fmla="*/ 3108960 h 3522617"/>
                    <a:gd name="connsiteX118" fmla="*/ 1528355 w 2460496"/>
                    <a:gd name="connsiteY118" fmla="*/ 3100252 h 3522617"/>
                    <a:gd name="connsiteX119" fmla="*/ 1541417 w 2460496"/>
                    <a:gd name="connsiteY119" fmla="*/ 3087189 h 3522617"/>
                    <a:gd name="connsiteX120" fmla="*/ 1558835 w 2460496"/>
                    <a:gd name="connsiteY120" fmla="*/ 3061063 h 3522617"/>
                    <a:gd name="connsiteX121" fmla="*/ 1571897 w 2460496"/>
                    <a:gd name="connsiteY121" fmla="*/ 3056709 h 3522617"/>
                    <a:gd name="connsiteX122" fmla="*/ 1580606 w 2460496"/>
                    <a:gd name="connsiteY122" fmla="*/ 3021874 h 3522617"/>
                    <a:gd name="connsiteX123" fmla="*/ 1589315 w 2460496"/>
                    <a:gd name="connsiteY123" fmla="*/ 2991394 h 3522617"/>
                    <a:gd name="connsiteX124" fmla="*/ 1580606 w 2460496"/>
                    <a:gd name="connsiteY124" fmla="*/ 2947852 h 3522617"/>
                    <a:gd name="connsiteX125" fmla="*/ 1576252 w 2460496"/>
                    <a:gd name="connsiteY125" fmla="*/ 2934789 h 3522617"/>
                    <a:gd name="connsiteX126" fmla="*/ 1558835 w 2460496"/>
                    <a:gd name="connsiteY126" fmla="*/ 2917372 h 3522617"/>
                    <a:gd name="connsiteX127" fmla="*/ 1550126 w 2460496"/>
                    <a:gd name="connsiteY127" fmla="*/ 2904309 h 3522617"/>
                    <a:gd name="connsiteX128" fmla="*/ 1532709 w 2460496"/>
                    <a:gd name="connsiteY128" fmla="*/ 2899954 h 3522617"/>
                    <a:gd name="connsiteX129" fmla="*/ 1493520 w 2460496"/>
                    <a:gd name="connsiteY129" fmla="*/ 2882537 h 3522617"/>
                    <a:gd name="connsiteX130" fmla="*/ 1454332 w 2460496"/>
                    <a:gd name="connsiteY130" fmla="*/ 2852057 h 3522617"/>
                    <a:gd name="connsiteX131" fmla="*/ 1419497 w 2460496"/>
                    <a:gd name="connsiteY131" fmla="*/ 2843349 h 3522617"/>
                    <a:gd name="connsiteX132" fmla="*/ 1402080 w 2460496"/>
                    <a:gd name="connsiteY132" fmla="*/ 2830286 h 3522617"/>
                    <a:gd name="connsiteX133" fmla="*/ 1389017 w 2460496"/>
                    <a:gd name="connsiteY133" fmla="*/ 2821577 h 3522617"/>
                    <a:gd name="connsiteX134" fmla="*/ 1384663 w 2460496"/>
                    <a:gd name="connsiteY134" fmla="*/ 2799806 h 3522617"/>
                    <a:gd name="connsiteX135" fmla="*/ 1393372 w 2460496"/>
                    <a:gd name="connsiteY135" fmla="*/ 2734492 h 3522617"/>
                    <a:gd name="connsiteX136" fmla="*/ 1397726 w 2460496"/>
                    <a:gd name="connsiteY136" fmla="*/ 2712720 h 3522617"/>
                    <a:gd name="connsiteX137" fmla="*/ 1423852 w 2460496"/>
                    <a:gd name="connsiteY137" fmla="*/ 2677886 h 3522617"/>
                    <a:gd name="connsiteX138" fmla="*/ 1441269 w 2460496"/>
                    <a:gd name="connsiteY138" fmla="*/ 2651760 h 3522617"/>
                    <a:gd name="connsiteX139" fmla="*/ 1449977 w 2460496"/>
                    <a:gd name="connsiteY139" fmla="*/ 2629989 h 3522617"/>
                    <a:gd name="connsiteX140" fmla="*/ 1480457 w 2460496"/>
                    <a:gd name="connsiteY140" fmla="*/ 2577737 h 3522617"/>
                    <a:gd name="connsiteX141" fmla="*/ 1489166 w 2460496"/>
                    <a:gd name="connsiteY141" fmla="*/ 2551612 h 3522617"/>
                    <a:gd name="connsiteX142" fmla="*/ 1493520 w 2460496"/>
                    <a:gd name="connsiteY142" fmla="*/ 2538549 h 3522617"/>
                    <a:gd name="connsiteX143" fmla="*/ 1506583 w 2460496"/>
                    <a:gd name="connsiteY143" fmla="*/ 2529840 h 3522617"/>
                    <a:gd name="connsiteX144" fmla="*/ 1528355 w 2460496"/>
                    <a:gd name="connsiteY144" fmla="*/ 2490652 h 3522617"/>
                    <a:gd name="connsiteX145" fmla="*/ 1519646 w 2460496"/>
                    <a:gd name="connsiteY145" fmla="*/ 2447109 h 3522617"/>
                    <a:gd name="connsiteX146" fmla="*/ 1524000 w 2460496"/>
                    <a:gd name="connsiteY146" fmla="*/ 2425337 h 3522617"/>
                    <a:gd name="connsiteX147" fmla="*/ 1550126 w 2460496"/>
                    <a:gd name="connsiteY147" fmla="*/ 2386149 h 3522617"/>
                    <a:gd name="connsiteX148" fmla="*/ 1563189 w 2460496"/>
                    <a:gd name="connsiteY148" fmla="*/ 2364377 h 3522617"/>
                    <a:gd name="connsiteX149" fmla="*/ 1611086 w 2460496"/>
                    <a:gd name="connsiteY149" fmla="*/ 2320834 h 3522617"/>
                    <a:gd name="connsiteX150" fmla="*/ 1619795 w 2460496"/>
                    <a:gd name="connsiteY150" fmla="*/ 2290354 h 3522617"/>
                    <a:gd name="connsiteX151" fmla="*/ 1628503 w 2460496"/>
                    <a:gd name="connsiteY151" fmla="*/ 2259874 h 3522617"/>
                    <a:gd name="connsiteX152" fmla="*/ 1663337 w 2460496"/>
                    <a:gd name="connsiteY152" fmla="*/ 2220686 h 3522617"/>
                    <a:gd name="connsiteX153" fmla="*/ 1663337 w 2460496"/>
                    <a:gd name="connsiteY153" fmla="*/ 2142309 h 3522617"/>
                    <a:gd name="connsiteX154" fmla="*/ 1650275 w 2460496"/>
                    <a:gd name="connsiteY154" fmla="*/ 2124892 h 3522617"/>
                    <a:gd name="connsiteX155" fmla="*/ 1615440 w 2460496"/>
                    <a:gd name="connsiteY155" fmla="*/ 2098766 h 3522617"/>
                    <a:gd name="connsiteX156" fmla="*/ 1593669 w 2460496"/>
                    <a:gd name="connsiteY156" fmla="*/ 2063932 h 3522617"/>
                    <a:gd name="connsiteX157" fmla="*/ 1584960 w 2460496"/>
                    <a:gd name="connsiteY157" fmla="*/ 2050869 h 3522617"/>
                    <a:gd name="connsiteX158" fmla="*/ 1563189 w 2460496"/>
                    <a:gd name="connsiteY158" fmla="*/ 2029097 h 3522617"/>
                    <a:gd name="connsiteX159" fmla="*/ 1541417 w 2460496"/>
                    <a:gd name="connsiteY159" fmla="*/ 1994263 h 3522617"/>
                    <a:gd name="connsiteX160" fmla="*/ 1537063 w 2460496"/>
                    <a:gd name="connsiteY160" fmla="*/ 1933303 h 3522617"/>
                    <a:gd name="connsiteX161" fmla="*/ 1519646 w 2460496"/>
                    <a:gd name="connsiteY161" fmla="*/ 1867989 h 3522617"/>
                    <a:gd name="connsiteX162" fmla="*/ 1510937 w 2460496"/>
                    <a:gd name="connsiteY162" fmla="*/ 1811383 h 3522617"/>
                    <a:gd name="connsiteX163" fmla="*/ 1493520 w 2460496"/>
                    <a:gd name="connsiteY163" fmla="*/ 1741714 h 3522617"/>
                    <a:gd name="connsiteX164" fmla="*/ 1489166 w 2460496"/>
                    <a:gd name="connsiteY164" fmla="*/ 1724297 h 3522617"/>
                    <a:gd name="connsiteX165" fmla="*/ 1484812 w 2460496"/>
                    <a:gd name="connsiteY165" fmla="*/ 1711234 h 3522617"/>
                    <a:gd name="connsiteX166" fmla="*/ 1493520 w 2460496"/>
                    <a:gd name="connsiteY166" fmla="*/ 1676400 h 3522617"/>
                    <a:gd name="connsiteX167" fmla="*/ 1502229 w 2460496"/>
                    <a:gd name="connsiteY167" fmla="*/ 1663337 h 3522617"/>
                    <a:gd name="connsiteX168" fmla="*/ 1506583 w 2460496"/>
                    <a:gd name="connsiteY168" fmla="*/ 1645920 h 3522617"/>
                    <a:gd name="connsiteX169" fmla="*/ 1510937 w 2460496"/>
                    <a:gd name="connsiteY169" fmla="*/ 1624149 h 3522617"/>
                    <a:gd name="connsiteX170" fmla="*/ 1537063 w 2460496"/>
                    <a:gd name="connsiteY170" fmla="*/ 1606732 h 3522617"/>
                    <a:gd name="connsiteX171" fmla="*/ 1550126 w 2460496"/>
                    <a:gd name="connsiteY171" fmla="*/ 1584960 h 3522617"/>
                    <a:gd name="connsiteX172" fmla="*/ 1519646 w 2460496"/>
                    <a:gd name="connsiteY172" fmla="*/ 1532709 h 3522617"/>
                    <a:gd name="connsiteX173" fmla="*/ 1493520 w 2460496"/>
                    <a:gd name="connsiteY173" fmla="*/ 1515292 h 3522617"/>
                    <a:gd name="connsiteX174" fmla="*/ 1458686 w 2460496"/>
                    <a:gd name="connsiteY174" fmla="*/ 1476103 h 3522617"/>
                    <a:gd name="connsiteX175" fmla="*/ 1454332 w 2460496"/>
                    <a:gd name="connsiteY175" fmla="*/ 1463040 h 3522617"/>
                    <a:gd name="connsiteX176" fmla="*/ 1484812 w 2460496"/>
                    <a:gd name="connsiteY176" fmla="*/ 1449977 h 3522617"/>
                    <a:gd name="connsiteX177" fmla="*/ 1471749 w 2460496"/>
                    <a:gd name="connsiteY177" fmla="*/ 1445623 h 3522617"/>
                    <a:gd name="connsiteX178" fmla="*/ 1415143 w 2460496"/>
                    <a:gd name="connsiteY178" fmla="*/ 1415143 h 3522617"/>
                    <a:gd name="connsiteX179" fmla="*/ 1402080 w 2460496"/>
                    <a:gd name="connsiteY179" fmla="*/ 1406434 h 3522617"/>
                    <a:gd name="connsiteX180" fmla="*/ 1389017 w 2460496"/>
                    <a:gd name="connsiteY180" fmla="*/ 1389017 h 3522617"/>
                    <a:gd name="connsiteX181" fmla="*/ 1393372 w 2460496"/>
                    <a:gd name="connsiteY181" fmla="*/ 1362892 h 3522617"/>
                    <a:gd name="connsiteX182" fmla="*/ 1384663 w 2460496"/>
                    <a:gd name="connsiteY182" fmla="*/ 1341120 h 3522617"/>
                    <a:gd name="connsiteX183" fmla="*/ 1354183 w 2460496"/>
                    <a:gd name="connsiteY183" fmla="*/ 1297577 h 3522617"/>
                    <a:gd name="connsiteX184" fmla="*/ 1345475 w 2460496"/>
                    <a:gd name="connsiteY184" fmla="*/ 1275806 h 3522617"/>
                    <a:gd name="connsiteX185" fmla="*/ 1323703 w 2460496"/>
                    <a:gd name="connsiteY185" fmla="*/ 1236617 h 3522617"/>
                    <a:gd name="connsiteX186" fmla="*/ 1341120 w 2460496"/>
                    <a:gd name="connsiteY186" fmla="*/ 1119052 h 3522617"/>
                    <a:gd name="connsiteX187" fmla="*/ 1345475 w 2460496"/>
                    <a:gd name="connsiteY187" fmla="*/ 1058092 h 3522617"/>
                    <a:gd name="connsiteX188" fmla="*/ 1367246 w 2460496"/>
                    <a:gd name="connsiteY188" fmla="*/ 1036320 h 3522617"/>
                    <a:gd name="connsiteX189" fmla="*/ 1384663 w 2460496"/>
                    <a:gd name="connsiteY189" fmla="*/ 1027612 h 3522617"/>
                    <a:gd name="connsiteX190" fmla="*/ 1432560 w 2460496"/>
                    <a:gd name="connsiteY190" fmla="*/ 1018903 h 3522617"/>
                    <a:gd name="connsiteX191" fmla="*/ 1449977 w 2460496"/>
                    <a:gd name="connsiteY191" fmla="*/ 1023257 h 3522617"/>
                    <a:gd name="connsiteX192" fmla="*/ 1480457 w 2460496"/>
                    <a:gd name="connsiteY192" fmla="*/ 1027612 h 3522617"/>
                    <a:gd name="connsiteX193" fmla="*/ 1493520 w 2460496"/>
                    <a:gd name="connsiteY193" fmla="*/ 1040674 h 3522617"/>
                    <a:gd name="connsiteX194" fmla="*/ 1510937 w 2460496"/>
                    <a:gd name="connsiteY194" fmla="*/ 1049383 h 3522617"/>
                    <a:gd name="connsiteX195" fmla="*/ 1524000 w 2460496"/>
                    <a:gd name="connsiteY195" fmla="*/ 1058092 h 3522617"/>
                    <a:gd name="connsiteX196" fmla="*/ 1545772 w 2460496"/>
                    <a:gd name="connsiteY196" fmla="*/ 1071154 h 3522617"/>
                    <a:gd name="connsiteX197" fmla="*/ 1554480 w 2460496"/>
                    <a:gd name="connsiteY197" fmla="*/ 1084217 h 3522617"/>
                    <a:gd name="connsiteX198" fmla="*/ 1571897 w 2460496"/>
                    <a:gd name="connsiteY198" fmla="*/ 1123406 h 3522617"/>
                    <a:gd name="connsiteX199" fmla="*/ 1584960 w 2460496"/>
                    <a:gd name="connsiteY199" fmla="*/ 1153886 h 3522617"/>
                    <a:gd name="connsiteX200" fmla="*/ 1611086 w 2460496"/>
                    <a:gd name="connsiteY200" fmla="*/ 1162594 h 3522617"/>
                    <a:gd name="connsiteX201" fmla="*/ 1628503 w 2460496"/>
                    <a:gd name="connsiteY201" fmla="*/ 1171303 h 3522617"/>
                    <a:gd name="connsiteX202" fmla="*/ 1658983 w 2460496"/>
                    <a:gd name="connsiteY202" fmla="*/ 1201783 h 3522617"/>
                    <a:gd name="connsiteX203" fmla="*/ 1672046 w 2460496"/>
                    <a:gd name="connsiteY203" fmla="*/ 1206137 h 3522617"/>
                    <a:gd name="connsiteX204" fmla="*/ 1693817 w 2460496"/>
                    <a:gd name="connsiteY204" fmla="*/ 1219200 h 3522617"/>
                    <a:gd name="connsiteX205" fmla="*/ 1728652 w 2460496"/>
                    <a:gd name="connsiteY205" fmla="*/ 1223554 h 3522617"/>
                    <a:gd name="connsiteX206" fmla="*/ 1807029 w 2460496"/>
                    <a:gd name="connsiteY206" fmla="*/ 1236617 h 3522617"/>
                    <a:gd name="connsiteX207" fmla="*/ 1837509 w 2460496"/>
                    <a:gd name="connsiteY207" fmla="*/ 1245326 h 3522617"/>
                    <a:gd name="connsiteX208" fmla="*/ 1881052 w 2460496"/>
                    <a:gd name="connsiteY208" fmla="*/ 1254034 h 3522617"/>
                    <a:gd name="connsiteX209" fmla="*/ 1894115 w 2460496"/>
                    <a:gd name="connsiteY209" fmla="*/ 1267097 h 3522617"/>
                    <a:gd name="connsiteX210" fmla="*/ 1911532 w 2460496"/>
                    <a:gd name="connsiteY210" fmla="*/ 1275806 h 3522617"/>
                    <a:gd name="connsiteX211" fmla="*/ 1928949 w 2460496"/>
                    <a:gd name="connsiteY211" fmla="*/ 1288869 h 3522617"/>
                    <a:gd name="connsiteX212" fmla="*/ 1955075 w 2460496"/>
                    <a:gd name="connsiteY212" fmla="*/ 1306286 h 3522617"/>
                    <a:gd name="connsiteX213" fmla="*/ 1994263 w 2460496"/>
                    <a:gd name="connsiteY213" fmla="*/ 1314994 h 3522617"/>
                    <a:gd name="connsiteX214" fmla="*/ 2016035 w 2460496"/>
                    <a:gd name="connsiteY214" fmla="*/ 1328057 h 3522617"/>
                    <a:gd name="connsiteX215" fmla="*/ 2024743 w 2460496"/>
                    <a:gd name="connsiteY215" fmla="*/ 1341120 h 3522617"/>
                    <a:gd name="connsiteX216" fmla="*/ 2037806 w 2460496"/>
                    <a:gd name="connsiteY216" fmla="*/ 1358537 h 3522617"/>
                    <a:gd name="connsiteX217" fmla="*/ 2033452 w 2460496"/>
                    <a:gd name="connsiteY217" fmla="*/ 1384663 h 3522617"/>
                    <a:gd name="connsiteX218" fmla="*/ 2024743 w 2460496"/>
                    <a:gd name="connsiteY218" fmla="*/ 1397726 h 3522617"/>
                    <a:gd name="connsiteX219" fmla="*/ 2011680 w 2460496"/>
                    <a:gd name="connsiteY219" fmla="*/ 1428206 h 3522617"/>
                    <a:gd name="connsiteX220" fmla="*/ 2002972 w 2460496"/>
                    <a:gd name="connsiteY220" fmla="*/ 1445623 h 3522617"/>
                    <a:gd name="connsiteX221" fmla="*/ 1998617 w 2460496"/>
                    <a:gd name="connsiteY221" fmla="*/ 1463040 h 3522617"/>
                    <a:gd name="connsiteX222" fmla="*/ 1989909 w 2460496"/>
                    <a:gd name="connsiteY222" fmla="*/ 1476103 h 3522617"/>
                    <a:gd name="connsiteX223" fmla="*/ 1985555 w 2460496"/>
                    <a:gd name="connsiteY223" fmla="*/ 1489166 h 3522617"/>
                    <a:gd name="connsiteX224" fmla="*/ 1972492 w 2460496"/>
                    <a:gd name="connsiteY224" fmla="*/ 1510937 h 3522617"/>
                    <a:gd name="connsiteX225" fmla="*/ 1963783 w 2460496"/>
                    <a:gd name="connsiteY225" fmla="*/ 1528354 h 3522617"/>
                    <a:gd name="connsiteX226" fmla="*/ 1950720 w 2460496"/>
                    <a:gd name="connsiteY226" fmla="*/ 1541417 h 3522617"/>
                    <a:gd name="connsiteX227" fmla="*/ 1955075 w 2460496"/>
                    <a:gd name="connsiteY227" fmla="*/ 1554480 h 3522617"/>
                    <a:gd name="connsiteX228" fmla="*/ 1989909 w 2460496"/>
                    <a:gd name="connsiteY228" fmla="*/ 1532709 h 3522617"/>
                    <a:gd name="connsiteX229" fmla="*/ 1994263 w 2460496"/>
                    <a:gd name="connsiteY229" fmla="*/ 1519646 h 3522617"/>
                    <a:gd name="connsiteX230" fmla="*/ 2007326 w 2460496"/>
                    <a:gd name="connsiteY230" fmla="*/ 1515292 h 3522617"/>
                    <a:gd name="connsiteX231" fmla="*/ 2016035 w 2460496"/>
                    <a:gd name="connsiteY231" fmla="*/ 1502229 h 3522617"/>
                    <a:gd name="connsiteX232" fmla="*/ 2046515 w 2460496"/>
                    <a:gd name="connsiteY232" fmla="*/ 1480457 h 3522617"/>
                    <a:gd name="connsiteX233" fmla="*/ 2094412 w 2460496"/>
                    <a:gd name="connsiteY233" fmla="*/ 1476103 h 3522617"/>
                    <a:gd name="connsiteX234" fmla="*/ 2103120 w 2460496"/>
                    <a:gd name="connsiteY234" fmla="*/ 1436914 h 3522617"/>
                    <a:gd name="connsiteX235" fmla="*/ 2098766 w 2460496"/>
                    <a:gd name="connsiteY235" fmla="*/ 1402080 h 3522617"/>
                    <a:gd name="connsiteX236" fmla="*/ 2081349 w 2460496"/>
                    <a:gd name="connsiteY236" fmla="*/ 1367246 h 3522617"/>
                    <a:gd name="connsiteX237" fmla="*/ 2085703 w 2460496"/>
                    <a:gd name="connsiteY237" fmla="*/ 1323703 h 3522617"/>
                    <a:gd name="connsiteX238" fmla="*/ 2090057 w 2460496"/>
                    <a:gd name="connsiteY238" fmla="*/ 1306286 h 3522617"/>
                    <a:gd name="connsiteX239" fmla="*/ 2081349 w 2460496"/>
                    <a:gd name="connsiteY239" fmla="*/ 1271452 h 3522617"/>
                    <a:gd name="connsiteX240" fmla="*/ 2037806 w 2460496"/>
                    <a:gd name="connsiteY240" fmla="*/ 1227909 h 3522617"/>
                    <a:gd name="connsiteX241" fmla="*/ 2024743 w 2460496"/>
                    <a:gd name="connsiteY241" fmla="*/ 1223554 h 3522617"/>
                    <a:gd name="connsiteX242" fmla="*/ 2011680 w 2460496"/>
                    <a:gd name="connsiteY242" fmla="*/ 1193074 h 3522617"/>
                    <a:gd name="connsiteX243" fmla="*/ 1998617 w 2460496"/>
                    <a:gd name="connsiteY243" fmla="*/ 1153886 h 3522617"/>
                    <a:gd name="connsiteX244" fmla="*/ 1994263 w 2460496"/>
                    <a:gd name="connsiteY244" fmla="*/ 1084217 h 3522617"/>
                    <a:gd name="connsiteX245" fmla="*/ 1989909 w 2460496"/>
                    <a:gd name="connsiteY245" fmla="*/ 1005840 h 3522617"/>
                    <a:gd name="connsiteX246" fmla="*/ 1985555 w 2460496"/>
                    <a:gd name="connsiteY246" fmla="*/ 992777 h 3522617"/>
                    <a:gd name="connsiteX247" fmla="*/ 1981200 w 2460496"/>
                    <a:gd name="connsiteY247" fmla="*/ 971006 h 3522617"/>
                    <a:gd name="connsiteX248" fmla="*/ 1985555 w 2460496"/>
                    <a:gd name="connsiteY248" fmla="*/ 953589 h 3522617"/>
                    <a:gd name="connsiteX249" fmla="*/ 1998617 w 2460496"/>
                    <a:gd name="connsiteY249" fmla="*/ 931817 h 3522617"/>
                    <a:gd name="connsiteX250" fmla="*/ 1985555 w 2460496"/>
                    <a:gd name="connsiteY250" fmla="*/ 901337 h 3522617"/>
                    <a:gd name="connsiteX251" fmla="*/ 1972492 w 2460496"/>
                    <a:gd name="connsiteY251" fmla="*/ 879566 h 3522617"/>
                    <a:gd name="connsiteX252" fmla="*/ 1950720 w 2460496"/>
                    <a:gd name="connsiteY252" fmla="*/ 870857 h 3522617"/>
                    <a:gd name="connsiteX253" fmla="*/ 1928949 w 2460496"/>
                    <a:gd name="connsiteY253" fmla="*/ 827314 h 3522617"/>
                    <a:gd name="connsiteX254" fmla="*/ 1911532 w 2460496"/>
                    <a:gd name="connsiteY254" fmla="*/ 792480 h 3522617"/>
                    <a:gd name="connsiteX255" fmla="*/ 1915886 w 2460496"/>
                    <a:gd name="connsiteY255" fmla="*/ 779417 h 3522617"/>
                    <a:gd name="connsiteX256" fmla="*/ 2024743 w 2460496"/>
                    <a:gd name="connsiteY256" fmla="*/ 762000 h 3522617"/>
                    <a:gd name="connsiteX257" fmla="*/ 2042160 w 2460496"/>
                    <a:gd name="connsiteY257" fmla="*/ 753292 h 3522617"/>
                    <a:gd name="connsiteX258" fmla="*/ 2159726 w 2460496"/>
                    <a:gd name="connsiteY258" fmla="*/ 766354 h 3522617"/>
                    <a:gd name="connsiteX259" fmla="*/ 2233749 w 2460496"/>
                    <a:gd name="connsiteY259" fmla="*/ 775063 h 3522617"/>
                    <a:gd name="connsiteX260" fmla="*/ 2259875 w 2460496"/>
                    <a:gd name="connsiteY260" fmla="*/ 792480 h 3522617"/>
                    <a:gd name="connsiteX261" fmla="*/ 2351315 w 2460496"/>
                    <a:gd name="connsiteY261" fmla="*/ 775063 h 3522617"/>
                    <a:gd name="connsiteX262" fmla="*/ 2399212 w 2460496"/>
                    <a:gd name="connsiteY262" fmla="*/ 748937 h 3522617"/>
                    <a:gd name="connsiteX263" fmla="*/ 2420983 w 2460496"/>
                    <a:gd name="connsiteY263" fmla="*/ 744583 h 3522617"/>
                    <a:gd name="connsiteX264" fmla="*/ 2451463 w 2460496"/>
                    <a:gd name="connsiteY264" fmla="*/ 735874 h 3522617"/>
                    <a:gd name="connsiteX265" fmla="*/ 2460172 w 2460496"/>
                    <a:gd name="connsiteY265" fmla="*/ 714103 h 3522617"/>
                    <a:gd name="connsiteX266" fmla="*/ 2455817 w 2460496"/>
                    <a:gd name="connsiteY266" fmla="*/ 683623 h 3522617"/>
                    <a:gd name="connsiteX267" fmla="*/ 2420983 w 2460496"/>
                    <a:gd name="connsiteY267" fmla="*/ 661852 h 3522617"/>
                    <a:gd name="connsiteX268" fmla="*/ 2403566 w 2460496"/>
                    <a:gd name="connsiteY268" fmla="*/ 635726 h 3522617"/>
                    <a:gd name="connsiteX269" fmla="*/ 2390503 w 2460496"/>
                    <a:gd name="connsiteY269" fmla="*/ 622663 h 3522617"/>
                    <a:gd name="connsiteX270" fmla="*/ 2386149 w 2460496"/>
                    <a:gd name="connsiteY270" fmla="*/ 592183 h 3522617"/>
                    <a:gd name="connsiteX271" fmla="*/ 2360023 w 2460496"/>
                    <a:gd name="connsiteY271" fmla="*/ 587829 h 3522617"/>
                    <a:gd name="connsiteX272" fmla="*/ 2346960 w 2460496"/>
                    <a:gd name="connsiteY272" fmla="*/ 583474 h 3522617"/>
                    <a:gd name="connsiteX273" fmla="*/ 2272937 w 2460496"/>
                    <a:gd name="connsiteY273" fmla="*/ 605246 h 3522617"/>
                    <a:gd name="connsiteX274" fmla="*/ 2255520 w 2460496"/>
                    <a:gd name="connsiteY274" fmla="*/ 640080 h 3522617"/>
                    <a:gd name="connsiteX275" fmla="*/ 2242457 w 2460496"/>
                    <a:gd name="connsiteY275" fmla="*/ 653143 h 3522617"/>
                    <a:gd name="connsiteX276" fmla="*/ 1933303 w 2460496"/>
                    <a:gd name="connsiteY276" fmla="*/ 648789 h 3522617"/>
                    <a:gd name="connsiteX277" fmla="*/ 1881052 w 2460496"/>
                    <a:gd name="connsiteY277" fmla="*/ 609600 h 3522617"/>
                    <a:gd name="connsiteX278" fmla="*/ 1859280 w 2460496"/>
                    <a:gd name="connsiteY278" fmla="*/ 557349 h 3522617"/>
                    <a:gd name="connsiteX279" fmla="*/ 1850572 w 2460496"/>
                    <a:gd name="connsiteY279" fmla="*/ 539932 h 3522617"/>
                    <a:gd name="connsiteX280" fmla="*/ 1846217 w 2460496"/>
                    <a:gd name="connsiteY280" fmla="*/ 526869 h 3522617"/>
                    <a:gd name="connsiteX281" fmla="*/ 1841863 w 2460496"/>
                    <a:gd name="connsiteY281" fmla="*/ 509452 h 3522617"/>
                    <a:gd name="connsiteX282" fmla="*/ 1828800 w 2460496"/>
                    <a:gd name="connsiteY282" fmla="*/ 492034 h 3522617"/>
                    <a:gd name="connsiteX283" fmla="*/ 1824446 w 2460496"/>
                    <a:gd name="connsiteY283" fmla="*/ 474617 h 3522617"/>
                    <a:gd name="connsiteX284" fmla="*/ 1815737 w 2460496"/>
                    <a:gd name="connsiteY284" fmla="*/ 444137 h 3522617"/>
                    <a:gd name="connsiteX285" fmla="*/ 1811383 w 2460496"/>
                    <a:gd name="connsiteY285" fmla="*/ 409303 h 3522617"/>
                    <a:gd name="connsiteX286" fmla="*/ 1772195 w 2460496"/>
                    <a:gd name="connsiteY286" fmla="*/ 396240 h 3522617"/>
                    <a:gd name="connsiteX287" fmla="*/ 1711235 w 2460496"/>
                    <a:gd name="connsiteY287" fmla="*/ 400594 h 3522617"/>
                    <a:gd name="connsiteX288" fmla="*/ 1706880 w 2460496"/>
                    <a:gd name="connsiteY288" fmla="*/ 422366 h 3522617"/>
                    <a:gd name="connsiteX289" fmla="*/ 1698172 w 2460496"/>
                    <a:gd name="connsiteY289" fmla="*/ 448492 h 3522617"/>
                    <a:gd name="connsiteX290" fmla="*/ 1693817 w 2460496"/>
                    <a:gd name="connsiteY290" fmla="*/ 478972 h 3522617"/>
                    <a:gd name="connsiteX291" fmla="*/ 1689463 w 2460496"/>
                    <a:gd name="connsiteY291" fmla="*/ 531223 h 3522617"/>
                    <a:gd name="connsiteX292" fmla="*/ 1672046 w 2460496"/>
                    <a:gd name="connsiteY292" fmla="*/ 544286 h 3522617"/>
                    <a:gd name="connsiteX293" fmla="*/ 1632857 w 2460496"/>
                    <a:gd name="connsiteY293" fmla="*/ 561703 h 3522617"/>
                    <a:gd name="connsiteX294" fmla="*/ 1628503 w 2460496"/>
                    <a:gd name="connsiteY294" fmla="*/ 574766 h 3522617"/>
                    <a:gd name="connsiteX295" fmla="*/ 1619795 w 2460496"/>
                    <a:gd name="connsiteY295" fmla="*/ 592183 h 3522617"/>
                    <a:gd name="connsiteX296" fmla="*/ 1611086 w 2460496"/>
                    <a:gd name="connsiteY296" fmla="*/ 622663 h 3522617"/>
                    <a:gd name="connsiteX297" fmla="*/ 1584960 w 2460496"/>
                    <a:gd name="connsiteY297" fmla="*/ 644434 h 3522617"/>
                    <a:gd name="connsiteX298" fmla="*/ 1576252 w 2460496"/>
                    <a:gd name="connsiteY298" fmla="*/ 666206 h 3522617"/>
                    <a:gd name="connsiteX299" fmla="*/ 1554480 w 2460496"/>
                    <a:gd name="connsiteY299" fmla="*/ 709749 h 3522617"/>
                    <a:gd name="connsiteX300" fmla="*/ 1541417 w 2460496"/>
                    <a:gd name="connsiteY300" fmla="*/ 718457 h 3522617"/>
                    <a:gd name="connsiteX301" fmla="*/ 1528355 w 2460496"/>
                    <a:gd name="connsiteY301" fmla="*/ 753292 h 3522617"/>
                    <a:gd name="connsiteX302" fmla="*/ 1489166 w 2460496"/>
                    <a:gd name="connsiteY302" fmla="*/ 775063 h 3522617"/>
                    <a:gd name="connsiteX303" fmla="*/ 1449977 w 2460496"/>
                    <a:gd name="connsiteY303" fmla="*/ 805543 h 3522617"/>
                    <a:gd name="connsiteX304" fmla="*/ 1410789 w 2460496"/>
                    <a:gd name="connsiteY304" fmla="*/ 831669 h 3522617"/>
                    <a:gd name="connsiteX305" fmla="*/ 1389017 w 2460496"/>
                    <a:gd name="connsiteY305" fmla="*/ 862149 h 3522617"/>
                    <a:gd name="connsiteX306" fmla="*/ 1367246 w 2460496"/>
                    <a:gd name="connsiteY306" fmla="*/ 870857 h 3522617"/>
                    <a:gd name="connsiteX307" fmla="*/ 1349829 w 2460496"/>
                    <a:gd name="connsiteY307" fmla="*/ 879566 h 3522617"/>
                    <a:gd name="connsiteX308" fmla="*/ 1345475 w 2460496"/>
                    <a:gd name="connsiteY308" fmla="*/ 892629 h 3522617"/>
                    <a:gd name="connsiteX309" fmla="*/ 1301932 w 2460496"/>
                    <a:gd name="connsiteY309" fmla="*/ 931817 h 3522617"/>
                    <a:gd name="connsiteX310" fmla="*/ 1275806 w 2460496"/>
                    <a:gd name="connsiteY310" fmla="*/ 953589 h 3522617"/>
                    <a:gd name="connsiteX311" fmla="*/ 1206137 w 2460496"/>
                    <a:gd name="connsiteY311" fmla="*/ 979714 h 3522617"/>
                    <a:gd name="connsiteX312" fmla="*/ 1162595 w 2460496"/>
                    <a:gd name="connsiteY312" fmla="*/ 997132 h 3522617"/>
                    <a:gd name="connsiteX313" fmla="*/ 1145177 w 2460496"/>
                    <a:gd name="connsiteY313" fmla="*/ 1005840 h 3522617"/>
                    <a:gd name="connsiteX314" fmla="*/ 1132115 w 2460496"/>
                    <a:gd name="connsiteY314" fmla="*/ 1010194 h 3522617"/>
                    <a:gd name="connsiteX315" fmla="*/ 1119052 w 2460496"/>
                    <a:gd name="connsiteY315" fmla="*/ 1018903 h 3522617"/>
                    <a:gd name="connsiteX316" fmla="*/ 1101635 w 2460496"/>
                    <a:gd name="connsiteY316" fmla="*/ 1023257 h 3522617"/>
                    <a:gd name="connsiteX317" fmla="*/ 1092926 w 2460496"/>
                    <a:gd name="connsiteY317" fmla="*/ 1036320 h 3522617"/>
                    <a:gd name="connsiteX318" fmla="*/ 1066800 w 2460496"/>
                    <a:gd name="connsiteY318" fmla="*/ 1053737 h 3522617"/>
                    <a:gd name="connsiteX319" fmla="*/ 1023257 w 2460496"/>
                    <a:gd name="connsiteY319" fmla="*/ 1036320 h 3522617"/>
                    <a:gd name="connsiteX320" fmla="*/ 1005840 w 2460496"/>
                    <a:gd name="connsiteY320" fmla="*/ 1010194 h 3522617"/>
                    <a:gd name="connsiteX321" fmla="*/ 988423 w 2460496"/>
                    <a:gd name="connsiteY321" fmla="*/ 1001486 h 3522617"/>
                    <a:gd name="connsiteX322" fmla="*/ 962297 w 2460496"/>
                    <a:gd name="connsiteY322" fmla="*/ 962297 h 3522617"/>
                    <a:gd name="connsiteX323" fmla="*/ 957943 w 2460496"/>
                    <a:gd name="connsiteY323" fmla="*/ 940526 h 3522617"/>
                    <a:gd name="connsiteX324" fmla="*/ 944880 w 2460496"/>
                    <a:gd name="connsiteY324" fmla="*/ 927463 h 3522617"/>
                    <a:gd name="connsiteX325" fmla="*/ 914400 w 2460496"/>
                    <a:gd name="connsiteY325" fmla="*/ 888274 h 3522617"/>
                    <a:gd name="connsiteX326" fmla="*/ 910046 w 2460496"/>
                    <a:gd name="connsiteY326" fmla="*/ 862149 h 3522617"/>
                    <a:gd name="connsiteX327" fmla="*/ 896983 w 2460496"/>
                    <a:gd name="connsiteY327" fmla="*/ 818606 h 3522617"/>
                    <a:gd name="connsiteX328" fmla="*/ 883920 w 2460496"/>
                    <a:gd name="connsiteY328" fmla="*/ 722812 h 3522617"/>
                    <a:gd name="connsiteX329" fmla="*/ 875212 w 2460496"/>
                    <a:gd name="connsiteY329" fmla="*/ 701040 h 3522617"/>
                    <a:gd name="connsiteX330" fmla="*/ 862149 w 2460496"/>
                    <a:gd name="connsiteY330" fmla="*/ 692332 h 3522617"/>
                    <a:gd name="connsiteX331" fmla="*/ 840377 w 2460496"/>
                    <a:gd name="connsiteY331" fmla="*/ 661852 h 3522617"/>
                    <a:gd name="connsiteX332" fmla="*/ 831669 w 2460496"/>
                    <a:gd name="connsiteY332" fmla="*/ 640080 h 3522617"/>
                    <a:gd name="connsiteX333" fmla="*/ 827315 w 2460496"/>
                    <a:gd name="connsiteY333" fmla="*/ 561703 h 3522617"/>
                    <a:gd name="connsiteX334" fmla="*/ 809897 w 2460496"/>
                    <a:gd name="connsiteY334" fmla="*/ 548640 h 3522617"/>
                    <a:gd name="connsiteX335" fmla="*/ 779417 w 2460496"/>
                    <a:gd name="connsiteY335" fmla="*/ 522514 h 3522617"/>
                    <a:gd name="connsiteX336" fmla="*/ 766355 w 2460496"/>
                    <a:gd name="connsiteY336" fmla="*/ 509452 h 3522617"/>
                    <a:gd name="connsiteX337" fmla="*/ 753292 w 2460496"/>
                    <a:gd name="connsiteY337" fmla="*/ 500743 h 3522617"/>
                    <a:gd name="connsiteX338" fmla="*/ 744583 w 2460496"/>
                    <a:gd name="connsiteY338" fmla="*/ 483326 h 3522617"/>
                    <a:gd name="connsiteX339" fmla="*/ 731520 w 2460496"/>
                    <a:gd name="connsiteY339" fmla="*/ 474617 h 3522617"/>
                    <a:gd name="connsiteX340" fmla="*/ 714103 w 2460496"/>
                    <a:gd name="connsiteY340" fmla="*/ 461554 h 3522617"/>
                    <a:gd name="connsiteX341" fmla="*/ 692332 w 2460496"/>
                    <a:gd name="connsiteY341" fmla="*/ 404949 h 3522617"/>
                    <a:gd name="connsiteX342" fmla="*/ 657497 w 2460496"/>
                    <a:gd name="connsiteY342" fmla="*/ 370114 h 3522617"/>
                    <a:gd name="connsiteX343" fmla="*/ 644435 w 2460496"/>
                    <a:gd name="connsiteY343" fmla="*/ 352697 h 3522617"/>
                    <a:gd name="connsiteX344" fmla="*/ 640080 w 2460496"/>
                    <a:gd name="connsiteY344" fmla="*/ 309154 h 3522617"/>
                    <a:gd name="connsiteX345" fmla="*/ 635726 w 2460496"/>
                    <a:gd name="connsiteY345" fmla="*/ 291737 h 3522617"/>
                    <a:gd name="connsiteX346" fmla="*/ 674915 w 2460496"/>
                    <a:gd name="connsiteY346" fmla="*/ 239486 h 3522617"/>
                    <a:gd name="connsiteX347" fmla="*/ 701040 w 2460496"/>
                    <a:gd name="connsiteY347" fmla="*/ 213360 h 3522617"/>
                    <a:gd name="connsiteX348" fmla="*/ 705395 w 2460496"/>
                    <a:gd name="connsiteY348" fmla="*/ 182880 h 3522617"/>
                    <a:gd name="connsiteX349" fmla="*/ 744583 w 2460496"/>
                    <a:gd name="connsiteY349" fmla="*/ 156754 h 3522617"/>
                    <a:gd name="connsiteX350" fmla="*/ 814252 w 2460496"/>
                    <a:gd name="connsiteY350" fmla="*/ 95794 h 3522617"/>
                    <a:gd name="connsiteX351" fmla="*/ 818606 w 2460496"/>
                    <a:gd name="connsiteY351" fmla="*/ 82732 h 3522617"/>
                    <a:gd name="connsiteX352" fmla="*/ 775063 w 2460496"/>
                    <a:gd name="connsiteY352" fmla="*/ 65314 h 3522617"/>
                    <a:gd name="connsiteX353" fmla="*/ 657497 w 2460496"/>
                    <a:gd name="connsiteY353" fmla="*/ 69669 h 3522617"/>
                    <a:gd name="connsiteX354" fmla="*/ 648789 w 2460496"/>
                    <a:gd name="connsiteY354" fmla="*/ 113212 h 3522617"/>
                    <a:gd name="connsiteX355" fmla="*/ 640080 w 2460496"/>
                    <a:gd name="connsiteY355" fmla="*/ 126274 h 3522617"/>
                    <a:gd name="connsiteX356" fmla="*/ 596537 w 2460496"/>
                    <a:gd name="connsiteY356" fmla="*/ 130629 h 3522617"/>
                    <a:gd name="connsiteX357" fmla="*/ 539932 w 2460496"/>
                    <a:gd name="connsiteY357" fmla="*/ 143692 h 3522617"/>
                    <a:gd name="connsiteX358" fmla="*/ 478972 w 2460496"/>
                    <a:gd name="connsiteY358" fmla="*/ 156754 h 3522617"/>
                    <a:gd name="connsiteX359" fmla="*/ 422366 w 2460496"/>
                    <a:gd name="connsiteY359" fmla="*/ 152400 h 3522617"/>
                    <a:gd name="connsiteX360" fmla="*/ 400595 w 2460496"/>
                    <a:gd name="connsiteY360" fmla="*/ 130629 h 3522617"/>
                    <a:gd name="connsiteX361" fmla="*/ 387532 w 2460496"/>
                    <a:gd name="connsiteY361" fmla="*/ 126274 h 3522617"/>
                    <a:gd name="connsiteX362" fmla="*/ 378823 w 2460496"/>
                    <a:gd name="connsiteY362" fmla="*/ 95794 h 3522617"/>
                    <a:gd name="connsiteX363" fmla="*/ 374469 w 2460496"/>
                    <a:gd name="connsiteY363" fmla="*/ 78377 h 3522617"/>
                    <a:gd name="connsiteX364" fmla="*/ 357052 w 2460496"/>
                    <a:gd name="connsiteY364" fmla="*/ 74023 h 3522617"/>
                    <a:gd name="connsiteX365" fmla="*/ 343989 w 2460496"/>
                    <a:gd name="connsiteY365" fmla="*/ 56606 h 3522617"/>
                    <a:gd name="connsiteX366" fmla="*/ 339635 w 2460496"/>
                    <a:gd name="connsiteY366" fmla="*/ 39189 h 3522617"/>
                    <a:gd name="connsiteX367" fmla="*/ 296092 w 2460496"/>
                    <a:gd name="connsiteY367" fmla="*/ 4354 h 3522617"/>
                    <a:gd name="connsiteX368" fmla="*/ 209006 w 2460496"/>
                    <a:gd name="connsiteY368" fmla="*/ 0 h 3522617"/>
                    <a:gd name="connsiteX369" fmla="*/ 126275 w 2460496"/>
                    <a:gd name="connsiteY369" fmla="*/ 4354 h 3522617"/>
                    <a:gd name="connsiteX370" fmla="*/ 91440 w 2460496"/>
                    <a:gd name="connsiteY370" fmla="*/ 21772 h 3522617"/>
                    <a:gd name="connsiteX371" fmla="*/ 74023 w 2460496"/>
                    <a:gd name="connsiteY371" fmla="*/ 30480 h 3522617"/>
                    <a:gd name="connsiteX372" fmla="*/ 47897 w 2460496"/>
                    <a:gd name="connsiteY372" fmla="*/ 47897 h 3522617"/>
                    <a:gd name="connsiteX373" fmla="*/ 13063 w 2460496"/>
                    <a:gd name="connsiteY373" fmla="*/ 60960 h 3522617"/>
                    <a:gd name="connsiteX374" fmla="*/ 0 w 2460496"/>
                    <a:gd name="connsiteY374" fmla="*/ 30480 h 352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460496" h="3522617">
                      <a:moveTo>
                        <a:pt x="0" y="30480"/>
                      </a:moveTo>
                      <a:lnTo>
                        <a:pt x="0" y="30480"/>
                      </a:lnTo>
                      <a:cubicBezTo>
                        <a:pt x="4354" y="42091"/>
                        <a:pt x="8892" y="53636"/>
                        <a:pt x="13063" y="65314"/>
                      </a:cubicBezTo>
                      <a:cubicBezTo>
                        <a:pt x="21791" y="89751"/>
                        <a:pt x="17586" y="93426"/>
                        <a:pt x="39189" y="108857"/>
                      </a:cubicBezTo>
                      <a:cubicBezTo>
                        <a:pt x="42924" y="111525"/>
                        <a:pt x="47898" y="111760"/>
                        <a:pt x="52252" y="113212"/>
                      </a:cubicBezTo>
                      <a:cubicBezTo>
                        <a:pt x="63785" y="130511"/>
                        <a:pt x="72934" y="145869"/>
                        <a:pt x="87086" y="161109"/>
                      </a:cubicBezTo>
                      <a:cubicBezTo>
                        <a:pt x="99656" y="174646"/>
                        <a:pt x="126275" y="200297"/>
                        <a:pt x="126275" y="200297"/>
                      </a:cubicBezTo>
                      <a:cubicBezTo>
                        <a:pt x="129178" y="206103"/>
                        <a:pt x="133275" y="211452"/>
                        <a:pt x="134983" y="217714"/>
                      </a:cubicBezTo>
                      <a:cubicBezTo>
                        <a:pt x="137683" y="227616"/>
                        <a:pt x="137324" y="238130"/>
                        <a:pt x="139337" y="248194"/>
                      </a:cubicBezTo>
                      <a:cubicBezTo>
                        <a:pt x="140237" y="252695"/>
                        <a:pt x="142240" y="256903"/>
                        <a:pt x="143692" y="261257"/>
                      </a:cubicBezTo>
                      <a:cubicBezTo>
                        <a:pt x="146595" y="290286"/>
                        <a:pt x="147401" y="319601"/>
                        <a:pt x="152400" y="348343"/>
                      </a:cubicBezTo>
                      <a:cubicBezTo>
                        <a:pt x="153297" y="353499"/>
                        <a:pt x="158769" y="356725"/>
                        <a:pt x="161109" y="361406"/>
                      </a:cubicBezTo>
                      <a:cubicBezTo>
                        <a:pt x="163162" y="365511"/>
                        <a:pt x="164012" y="370115"/>
                        <a:pt x="165463" y="374469"/>
                      </a:cubicBezTo>
                      <a:cubicBezTo>
                        <a:pt x="166914" y="390435"/>
                        <a:pt x="158481" y="411030"/>
                        <a:pt x="169817" y="422366"/>
                      </a:cubicBezTo>
                      <a:cubicBezTo>
                        <a:pt x="181153" y="433702"/>
                        <a:pt x="201724" y="425578"/>
                        <a:pt x="217715" y="426720"/>
                      </a:cubicBezTo>
                      <a:cubicBezTo>
                        <a:pt x="242369" y="428481"/>
                        <a:pt x="267063" y="429623"/>
                        <a:pt x="291737" y="431074"/>
                      </a:cubicBezTo>
                      <a:cubicBezTo>
                        <a:pt x="302153" y="438018"/>
                        <a:pt x="310243" y="442178"/>
                        <a:pt x="317863" y="452846"/>
                      </a:cubicBezTo>
                      <a:cubicBezTo>
                        <a:pt x="321636" y="458128"/>
                        <a:pt x="323669" y="464457"/>
                        <a:pt x="326572" y="470263"/>
                      </a:cubicBezTo>
                      <a:cubicBezTo>
                        <a:pt x="329029" y="482551"/>
                        <a:pt x="334028" y="527407"/>
                        <a:pt x="348343" y="539932"/>
                      </a:cubicBezTo>
                      <a:cubicBezTo>
                        <a:pt x="353913" y="544806"/>
                        <a:pt x="362858" y="542835"/>
                        <a:pt x="370115" y="544286"/>
                      </a:cubicBezTo>
                      <a:cubicBezTo>
                        <a:pt x="378823" y="548640"/>
                        <a:pt x="387729" y="552621"/>
                        <a:pt x="396240" y="557349"/>
                      </a:cubicBezTo>
                      <a:cubicBezTo>
                        <a:pt x="457453" y="591356"/>
                        <a:pt x="411090" y="637551"/>
                        <a:pt x="413657" y="740229"/>
                      </a:cubicBezTo>
                      <a:cubicBezTo>
                        <a:pt x="406944" y="780511"/>
                        <a:pt x="409019" y="763660"/>
                        <a:pt x="404949" y="818606"/>
                      </a:cubicBezTo>
                      <a:cubicBezTo>
                        <a:pt x="404913" y="819096"/>
                        <a:pt x="403243" y="887017"/>
                        <a:pt x="396240" y="905692"/>
                      </a:cubicBezTo>
                      <a:cubicBezTo>
                        <a:pt x="394403" y="910592"/>
                        <a:pt x="390435" y="914400"/>
                        <a:pt x="387532" y="918754"/>
                      </a:cubicBezTo>
                      <a:cubicBezTo>
                        <a:pt x="379602" y="990112"/>
                        <a:pt x="378789" y="976175"/>
                        <a:pt x="391886" y="1084217"/>
                      </a:cubicBezTo>
                      <a:cubicBezTo>
                        <a:pt x="392667" y="1090661"/>
                        <a:pt x="397692" y="1095828"/>
                        <a:pt x="400595" y="1101634"/>
                      </a:cubicBezTo>
                      <a:cubicBezTo>
                        <a:pt x="399143" y="1110343"/>
                        <a:pt x="398155" y="1119141"/>
                        <a:pt x="396240" y="1127760"/>
                      </a:cubicBezTo>
                      <a:cubicBezTo>
                        <a:pt x="395244" y="1132241"/>
                        <a:pt x="391886" y="1136233"/>
                        <a:pt x="391886" y="1140823"/>
                      </a:cubicBezTo>
                      <a:cubicBezTo>
                        <a:pt x="391886" y="1150581"/>
                        <a:pt x="399709" y="1176506"/>
                        <a:pt x="404949" y="1184366"/>
                      </a:cubicBezTo>
                      <a:cubicBezTo>
                        <a:pt x="409503" y="1191198"/>
                        <a:pt x="416560" y="1195977"/>
                        <a:pt x="422366" y="1201783"/>
                      </a:cubicBezTo>
                      <a:cubicBezTo>
                        <a:pt x="436407" y="1243911"/>
                        <a:pt x="414622" y="1174827"/>
                        <a:pt x="431075" y="1284514"/>
                      </a:cubicBezTo>
                      <a:cubicBezTo>
                        <a:pt x="432038" y="1290933"/>
                        <a:pt x="437226" y="1295966"/>
                        <a:pt x="439783" y="1301932"/>
                      </a:cubicBezTo>
                      <a:cubicBezTo>
                        <a:pt x="441591" y="1306150"/>
                        <a:pt x="443141" y="1310514"/>
                        <a:pt x="444137" y="1314994"/>
                      </a:cubicBezTo>
                      <a:cubicBezTo>
                        <a:pt x="446052" y="1323613"/>
                        <a:pt x="445700" y="1332744"/>
                        <a:pt x="448492" y="1341120"/>
                      </a:cubicBezTo>
                      <a:cubicBezTo>
                        <a:pt x="456401" y="1364845"/>
                        <a:pt x="459672" y="1365363"/>
                        <a:pt x="474617" y="1380309"/>
                      </a:cubicBezTo>
                      <a:cubicBezTo>
                        <a:pt x="479913" y="1396195"/>
                        <a:pt x="481455" y="1402871"/>
                        <a:pt x="492035" y="1419497"/>
                      </a:cubicBezTo>
                      <a:cubicBezTo>
                        <a:pt x="497025" y="1427338"/>
                        <a:pt x="503646" y="1434012"/>
                        <a:pt x="509452" y="1441269"/>
                      </a:cubicBezTo>
                      <a:cubicBezTo>
                        <a:pt x="520397" y="1474107"/>
                        <a:pt x="505632" y="1433627"/>
                        <a:pt x="522515" y="1467394"/>
                      </a:cubicBezTo>
                      <a:cubicBezTo>
                        <a:pt x="526011" y="1474385"/>
                        <a:pt x="528320" y="1481909"/>
                        <a:pt x="531223" y="1489166"/>
                      </a:cubicBezTo>
                      <a:cubicBezTo>
                        <a:pt x="534126" y="1512389"/>
                        <a:pt x="537348" y="1535574"/>
                        <a:pt x="539932" y="1558834"/>
                      </a:cubicBezTo>
                      <a:cubicBezTo>
                        <a:pt x="545103" y="1605378"/>
                        <a:pt x="541708" y="1585135"/>
                        <a:pt x="548640" y="1619794"/>
                      </a:cubicBezTo>
                      <a:cubicBezTo>
                        <a:pt x="536475" y="1668462"/>
                        <a:pt x="539903" y="1646795"/>
                        <a:pt x="552995" y="1741714"/>
                      </a:cubicBezTo>
                      <a:cubicBezTo>
                        <a:pt x="555126" y="1757165"/>
                        <a:pt x="568206" y="1772136"/>
                        <a:pt x="574766" y="1785257"/>
                      </a:cubicBezTo>
                      <a:cubicBezTo>
                        <a:pt x="576819" y="1789362"/>
                        <a:pt x="576891" y="1794308"/>
                        <a:pt x="579120" y="1798320"/>
                      </a:cubicBezTo>
                      <a:cubicBezTo>
                        <a:pt x="594436" y="1825890"/>
                        <a:pt x="592412" y="1821352"/>
                        <a:pt x="613955" y="1837509"/>
                      </a:cubicBezTo>
                      <a:cubicBezTo>
                        <a:pt x="646849" y="1886853"/>
                        <a:pt x="597026" y="1815742"/>
                        <a:pt x="635726" y="1859280"/>
                      </a:cubicBezTo>
                      <a:cubicBezTo>
                        <a:pt x="644021" y="1868612"/>
                        <a:pt x="648258" y="1881361"/>
                        <a:pt x="657497" y="1889760"/>
                      </a:cubicBezTo>
                      <a:cubicBezTo>
                        <a:pt x="731932" y="1957428"/>
                        <a:pt x="642194" y="1852988"/>
                        <a:pt x="701040" y="1920240"/>
                      </a:cubicBezTo>
                      <a:cubicBezTo>
                        <a:pt x="705819" y="1925702"/>
                        <a:pt x="710628" y="1931286"/>
                        <a:pt x="714103" y="1937657"/>
                      </a:cubicBezTo>
                      <a:cubicBezTo>
                        <a:pt x="719396" y="1947361"/>
                        <a:pt x="723670" y="1957650"/>
                        <a:pt x="727166" y="1968137"/>
                      </a:cubicBezTo>
                      <a:cubicBezTo>
                        <a:pt x="732419" y="1983896"/>
                        <a:pt x="736775" y="2007470"/>
                        <a:pt x="740229" y="2024743"/>
                      </a:cubicBezTo>
                      <a:cubicBezTo>
                        <a:pt x="737326" y="2034903"/>
                        <a:pt x="736652" y="2045986"/>
                        <a:pt x="731520" y="2055223"/>
                      </a:cubicBezTo>
                      <a:cubicBezTo>
                        <a:pt x="728978" y="2059798"/>
                        <a:pt x="722477" y="2060582"/>
                        <a:pt x="718457" y="2063932"/>
                      </a:cubicBezTo>
                      <a:cubicBezTo>
                        <a:pt x="713727" y="2067874"/>
                        <a:pt x="709749" y="2072640"/>
                        <a:pt x="705395" y="2076994"/>
                      </a:cubicBezTo>
                      <a:cubicBezTo>
                        <a:pt x="700806" y="2088467"/>
                        <a:pt x="694759" y="2105332"/>
                        <a:pt x="687977" y="2116183"/>
                      </a:cubicBezTo>
                      <a:cubicBezTo>
                        <a:pt x="684131" y="2122337"/>
                        <a:pt x="678761" y="2127446"/>
                        <a:pt x="674915" y="2133600"/>
                      </a:cubicBezTo>
                      <a:cubicBezTo>
                        <a:pt x="670110" y="2141288"/>
                        <a:pt x="659520" y="2168006"/>
                        <a:pt x="653143" y="2172789"/>
                      </a:cubicBezTo>
                      <a:cubicBezTo>
                        <a:pt x="647222" y="2177229"/>
                        <a:pt x="638445" y="2174967"/>
                        <a:pt x="631372" y="2177143"/>
                      </a:cubicBezTo>
                      <a:cubicBezTo>
                        <a:pt x="619519" y="2180790"/>
                        <a:pt x="596537" y="2190206"/>
                        <a:pt x="596537" y="2190206"/>
                      </a:cubicBezTo>
                      <a:cubicBezTo>
                        <a:pt x="603794" y="2194560"/>
                        <a:pt x="615633" y="2195240"/>
                        <a:pt x="618309" y="2203269"/>
                      </a:cubicBezTo>
                      <a:cubicBezTo>
                        <a:pt x="619849" y="2207889"/>
                        <a:pt x="607905" y="2236846"/>
                        <a:pt x="600892" y="2242457"/>
                      </a:cubicBezTo>
                      <a:cubicBezTo>
                        <a:pt x="597308" y="2245324"/>
                        <a:pt x="592183" y="2245360"/>
                        <a:pt x="587829" y="2246812"/>
                      </a:cubicBezTo>
                      <a:cubicBezTo>
                        <a:pt x="583475" y="2251166"/>
                        <a:pt x="577053" y="2254157"/>
                        <a:pt x="574766" y="2259874"/>
                      </a:cubicBezTo>
                      <a:cubicBezTo>
                        <a:pt x="570954" y="2269403"/>
                        <a:pt x="572425" y="2280290"/>
                        <a:pt x="570412" y="2290354"/>
                      </a:cubicBezTo>
                      <a:cubicBezTo>
                        <a:pt x="569512" y="2294855"/>
                        <a:pt x="567509" y="2299063"/>
                        <a:pt x="566057" y="2303417"/>
                      </a:cubicBezTo>
                      <a:cubicBezTo>
                        <a:pt x="564606" y="2346960"/>
                        <a:pt x="561703" y="2390479"/>
                        <a:pt x="561703" y="2434046"/>
                      </a:cubicBezTo>
                      <a:cubicBezTo>
                        <a:pt x="561703" y="2447189"/>
                        <a:pt x="562348" y="2460625"/>
                        <a:pt x="566057" y="2473234"/>
                      </a:cubicBezTo>
                      <a:cubicBezTo>
                        <a:pt x="569720" y="2485689"/>
                        <a:pt x="577669" y="2496457"/>
                        <a:pt x="583475" y="2508069"/>
                      </a:cubicBezTo>
                      <a:cubicBezTo>
                        <a:pt x="589680" y="2520480"/>
                        <a:pt x="597041" y="2536317"/>
                        <a:pt x="605246" y="2547257"/>
                      </a:cubicBezTo>
                      <a:cubicBezTo>
                        <a:pt x="608941" y="2552183"/>
                        <a:pt x="613955" y="2555966"/>
                        <a:pt x="618309" y="2560320"/>
                      </a:cubicBezTo>
                      <a:cubicBezTo>
                        <a:pt x="624740" y="2573184"/>
                        <a:pt x="631557" y="2585613"/>
                        <a:pt x="635726" y="2599509"/>
                      </a:cubicBezTo>
                      <a:cubicBezTo>
                        <a:pt x="637853" y="2606598"/>
                        <a:pt x="638133" y="2614140"/>
                        <a:pt x="640080" y="2621280"/>
                      </a:cubicBezTo>
                      <a:cubicBezTo>
                        <a:pt x="642495" y="2630136"/>
                        <a:pt x="646989" y="2638404"/>
                        <a:pt x="648789" y="2647406"/>
                      </a:cubicBezTo>
                      <a:cubicBezTo>
                        <a:pt x="658671" y="2696817"/>
                        <a:pt x="653906" y="2676589"/>
                        <a:pt x="661852" y="2708366"/>
                      </a:cubicBezTo>
                      <a:cubicBezTo>
                        <a:pt x="663142" y="2722555"/>
                        <a:pt x="664452" y="2770002"/>
                        <a:pt x="674915" y="2786743"/>
                      </a:cubicBezTo>
                      <a:cubicBezTo>
                        <a:pt x="677347" y="2790635"/>
                        <a:pt x="683564" y="2789836"/>
                        <a:pt x="687977" y="2791097"/>
                      </a:cubicBezTo>
                      <a:cubicBezTo>
                        <a:pt x="708512" y="2796964"/>
                        <a:pt x="711200" y="2796281"/>
                        <a:pt x="735875" y="2799806"/>
                      </a:cubicBezTo>
                      <a:cubicBezTo>
                        <a:pt x="743132" y="2802709"/>
                        <a:pt x="752119" y="2802987"/>
                        <a:pt x="757646" y="2808514"/>
                      </a:cubicBezTo>
                      <a:cubicBezTo>
                        <a:pt x="826364" y="2877233"/>
                        <a:pt x="751141" y="2824500"/>
                        <a:pt x="792480" y="2852057"/>
                      </a:cubicBezTo>
                      <a:cubicBezTo>
                        <a:pt x="798286" y="2862217"/>
                        <a:pt x="803876" y="2872503"/>
                        <a:pt x="809897" y="2882537"/>
                      </a:cubicBezTo>
                      <a:cubicBezTo>
                        <a:pt x="812590" y="2887025"/>
                        <a:pt x="816817" y="2890682"/>
                        <a:pt x="818606" y="2895600"/>
                      </a:cubicBezTo>
                      <a:cubicBezTo>
                        <a:pt x="824698" y="2912352"/>
                        <a:pt x="828858" y="2938284"/>
                        <a:pt x="831669" y="2956560"/>
                      </a:cubicBezTo>
                      <a:cubicBezTo>
                        <a:pt x="833229" y="2966704"/>
                        <a:pt x="834187" y="2976942"/>
                        <a:pt x="836023" y="2987040"/>
                      </a:cubicBezTo>
                      <a:cubicBezTo>
                        <a:pt x="837093" y="2992928"/>
                        <a:pt x="838926" y="2998651"/>
                        <a:pt x="840377" y="3004457"/>
                      </a:cubicBezTo>
                      <a:cubicBezTo>
                        <a:pt x="838926" y="3049451"/>
                        <a:pt x="836023" y="3094422"/>
                        <a:pt x="836023" y="3139440"/>
                      </a:cubicBezTo>
                      <a:cubicBezTo>
                        <a:pt x="836023" y="3144030"/>
                        <a:pt x="839556" y="3147987"/>
                        <a:pt x="840377" y="3152503"/>
                      </a:cubicBezTo>
                      <a:cubicBezTo>
                        <a:pt x="842470" y="3164016"/>
                        <a:pt x="842639" y="3175824"/>
                        <a:pt x="844732" y="3187337"/>
                      </a:cubicBezTo>
                      <a:cubicBezTo>
                        <a:pt x="845553" y="3191853"/>
                        <a:pt x="846148" y="3196874"/>
                        <a:pt x="849086" y="3200400"/>
                      </a:cubicBezTo>
                      <a:cubicBezTo>
                        <a:pt x="860913" y="3214592"/>
                        <a:pt x="873496" y="3228505"/>
                        <a:pt x="888275" y="3239589"/>
                      </a:cubicBezTo>
                      <a:cubicBezTo>
                        <a:pt x="894081" y="3243943"/>
                        <a:pt x="900560" y="3247520"/>
                        <a:pt x="905692" y="3252652"/>
                      </a:cubicBezTo>
                      <a:cubicBezTo>
                        <a:pt x="914938" y="3261898"/>
                        <a:pt x="914506" y="3267447"/>
                        <a:pt x="918755" y="3278777"/>
                      </a:cubicBezTo>
                      <a:cubicBezTo>
                        <a:pt x="921499" y="3286096"/>
                        <a:pt x="922580" y="3294445"/>
                        <a:pt x="927463" y="3300549"/>
                      </a:cubicBezTo>
                      <a:cubicBezTo>
                        <a:pt x="932145" y="3306402"/>
                        <a:pt x="959792" y="3325093"/>
                        <a:pt x="966652" y="3335383"/>
                      </a:cubicBezTo>
                      <a:cubicBezTo>
                        <a:pt x="977837" y="3352160"/>
                        <a:pt x="987029" y="3370184"/>
                        <a:pt x="997132" y="3387634"/>
                      </a:cubicBezTo>
                      <a:cubicBezTo>
                        <a:pt x="1002995" y="3397761"/>
                        <a:pt x="1009316" y="3407648"/>
                        <a:pt x="1014549" y="3418114"/>
                      </a:cubicBezTo>
                      <a:cubicBezTo>
                        <a:pt x="1030642" y="3450301"/>
                        <a:pt x="1035280" y="3474513"/>
                        <a:pt x="1079863" y="3483429"/>
                      </a:cubicBezTo>
                      <a:cubicBezTo>
                        <a:pt x="1087120" y="3484880"/>
                        <a:pt x="1094519" y="3485750"/>
                        <a:pt x="1101635" y="3487783"/>
                      </a:cubicBezTo>
                      <a:cubicBezTo>
                        <a:pt x="1114875" y="3491566"/>
                        <a:pt x="1127663" y="3496797"/>
                        <a:pt x="1140823" y="3500846"/>
                      </a:cubicBezTo>
                      <a:cubicBezTo>
                        <a:pt x="1146543" y="3502606"/>
                        <a:pt x="1152409" y="3503854"/>
                        <a:pt x="1158240" y="3505200"/>
                      </a:cubicBezTo>
                      <a:cubicBezTo>
                        <a:pt x="1171279" y="3508209"/>
                        <a:pt x="1184145" y="3512299"/>
                        <a:pt x="1197429" y="3513909"/>
                      </a:cubicBezTo>
                      <a:cubicBezTo>
                        <a:pt x="1232130" y="3518115"/>
                        <a:pt x="1267098" y="3519714"/>
                        <a:pt x="1301932" y="3522617"/>
                      </a:cubicBezTo>
                      <a:lnTo>
                        <a:pt x="1423852" y="3518263"/>
                      </a:lnTo>
                      <a:cubicBezTo>
                        <a:pt x="1429736" y="3517173"/>
                        <a:pt x="1422817" y="3505825"/>
                        <a:pt x="1419497" y="3500846"/>
                      </a:cubicBezTo>
                      <a:cubicBezTo>
                        <a:pt x="1416594" y="3496492"/>
                        <a:pt x="1410789" y="3495040"/>
                        <a:pt x="1406435" y="3492137"/>
                      </a:cubicBezTo>
                      <a:cubicBezTo>
                        <a:pt x="1400609" y="3483399"/>
                        <a:pt x="1388164" y="3465181"/>
                        <a:pt x="1384663" y="3457303"/>
                      </a:cubicBezTo>
                      <a:cubicBezTo>
                        <a:pt x="1382233" y="3451834"/>
                        <a:pt x="1381760" y="3445692"/>
                        <a:pt x="1380309" y="3439886"/>
                      </a:cubicBezTo>
                      <a:cubicBezTo>
                        <a:pt x="1381760" y="3419566"/>
                        <a:pt x="1382898" y="3399221"/>
                        <a:pt x="1384663" y="3378926"/>
                      </a:cubicBezTo>
                      <a:cubicBezTo>
                        <a:pt x="1385802" y="3365832"/>
                        <a:pt x="1385152" y="3352299"/>
                        <a:pt x="1389017" y="3339737"/>
                      </a:cubicBezTo>
                      <a:cubicBezTo>
                        <a:pt x="1391151" y="3332801"/>
                        <a:pt x="1397726" y="3328126"/>
                        <a:pt x="1402080" y="3322320"/>
                      </a:cubicBezTo>
                      <a:cubicBezTo>
                        <a:pt x="1403532" y="3315063"/>
                        <a:pt x="1403429" y="3307312"/>
                        <a:pt x="1406435" y="3300549"/>
                      </a:cubicBezTo>
                      <a:cubicBezTo>
                        <a:pt x="1409382" y="3293918"/>
                        <a:pt x="1418505" y="3290321"/>
                        <a:pt x="1419497" y="3283132"/>
                      </a:cubicBezTo>
                      <a:cubicBezTo>
                        <a:pt x="1436364" y="3160844"/>
                        <a:pt x="1391862" y="3195599"/>
                        <a:pt x="1436915" y="3165566"/>
                      </a:cubicBezTo>
                      <a:cubicBezTo>
                        <a:pt x="1439818" y="3159760"/>
                        <a:pt x="1443066" y="3154115"/>
                        <a:pt x="1445623" y="3148149"/>
                      </a:cubicBezTo>
                      <a:cubicBezTo>
                        <a:pt x="1447431" y="3143930"/>
                        <a:pt x="1446393" y="3137953"/>
                        <a:pt x="1449977" y="3135086"/>
                      </a:cubicBezTo>
                      <a:cubicBezTo>
                        <a:pt x="1454650" y="3131347"/>
                        <a:pt x="1461553" y="3132030"/>
                        <a:pt x="1467395" y="3130732"/>
                      </a:cubicBezTo>
                      <a:cubicBezTo>
                        <a:pt x="1517135" y="3119678"/>
                        <a:pt x="1464115" y="3132639"/>
                        <a:pt x="1506583" y="3122023"/>
                      </a:cubicBezTo>
                      <a:cubicBezTo>
                        <a:pt x="1509486" y="3117669"/>
                        <a:pt x="1511591" y="3112660"/>
                        <a:pt x="1515292" y="3108960"/>
                      </a:cubicBezTo>
                      <a:cubicBezTo>
                        <a:pt x="1518992" y="3105260"/>
                        <a:pt x="1524335" y="3103602"/>
                        <a:pt x="1528355" y="3100252"/>
                      </a:cubicBezTo>
                      <a:cubicBezTo>
                        <a:pt x="1533085" y="3096310"/>
                        <a:pt x="1537063" y="3091543"/>
                        <a:pt x="1541417" y="3087189"/>
                      </a:cubicBezTo>
                      <a:cubicBezTo>
                        <a:pt x="1545983" y="3073494"/>
                        <a:pt x="1544857" y="3070382"/>
                        <a:pt x="1558835" y="3061063"/>
                      </a:cubicBezTo>
                      <a:cubicBezTo>
                        <a:pt x="1562654" y="3058517"/>
                        <a:pt x="1567543" y="3058160"/>
                        <a:pt x="1571897" y="3056709"/>
                      </a:cubicBezTo>
                      <a:cubicBezTo>
                        <a:pt x="1579679" y="3033368"/>
                        <a:pt x="1573601" y="3053398"/>
                        <a:pt x="1580606" y="3021874"/>
                      </a:cubicBezTo>
                      <a:cubicBezTo>
                        <a:pt x="1584251" y="3005469"/>
                        <a:pt x="1584465" y="3005943"/>
                        <a:pt x="1589315" y="2991394"/>
                      </a:cubicBezTo>
                      <a:cubicBezTo>
                        <a:pt x="1586412" y="2976880"/>
                        <a:pt x="1583934" y="2962274"/>
                        <a:pt x="1580606" y="2947852"/>
                      </a:cubicBezTo>
                      <a:cubicBezTo>
                        <a:pt x="1579574" y="2943380"/>
                        <a:pt x="1578920" y="2938524"/>
                        <a:pt x="1576252" y="2934789"/>
                      </a:cubicBezTo>
                      <a:cubicBezTo>
                        <a:pt x="1571480" y="2928108"/>
                        <a:pt x="1564178" y="2923606"/>
                        <a:pt x="1558835" y="2917372"/>
                      </a:cubicBezTo>
                      <a:cubicBezTo>
                        <a:pt x="1555429" y="2913399"/>
                        <a:pt x="1554480" y="2907212"/>
                        <a:pt x="1550126" y="2904309"/>
                      </a:cubicBezTo>
                      <a:cubicBezTo>
                        <a:pt x="1545147" y="2900989"/>
                        <a:pt x="1538386" y="2901846"/>
                        <a:pt x="1532709" y="2899954"/>
                      </a:cubicBezTo>
                      <a:cubicBezTo>
                        <a:pt x="1525813" y="2897655"/>
                        <a:pt x="1500569" y="2887417"/>
                        <a:pt x="1493520" y="2882537"/>
                      </a:cubicBezTo>
                      <a:cubicBezTo>
                        <a:pt x="1479914" y="2873117"/>
                        <a:pt x="1470387" y="2856070"/>
                        <a:pt x="1454332" y="2852057"/>
                      </a:cubicBezTo>
                      <a:lnTo>
                        <a:pt x="1419497" y="2843349"/>
                      </a:lnTo>
                      <a:cubicBezTo>
                        <a:pt x="1413691" y="2838995"/>
                        <a:pt x="1407985" y="2834504"/>
                        <a:pt x="1402080" y="2830286"/>
                      </a:cubicBezTo>
                      <a:cubicBezTo>
                        <a:pt x="1397822" y="2827244"/>
                        <a:pt x="1391613" y="2826121"/>
                        <a:pt x="1389017" y="2821577"/>
                      </a:cubicBezTo>
                      <a:cubicBezTo>
                        <a:pt x="1385345" y="2815151"/>
                        <a:pt x="1386114" y="2807063"/>
                        <a:pt x="1384663" y="2799806"/>
                      </a:cubicBezTo>
                      <a:cubicBezTo>
                        <a:pt x="1387566" y="2778035"/>
                        <a:pt x="1390114" y="2756213"/>
                        <a:pt x="1393372" y="2734492"/>
                      </a:cubicBezTo>
                      <a:cubicBezTo>
                        <a:pt x="1394470" y="2727173"/>
                        <a:pt x="1395127" y="2719650"/>
                        <a:pt x="1397726" y="2712720"/>
                      </a:cubicBezTo>
                      <a:cubicBezTo>
                        <a:pt x="1400172" y="2706197"/>
                        <a:pt x="1423442" y="2678398"/>
                        <a:pt x="1423852" y="2677886"/>
                      </a:cubicBezTo>
                      <a:cubicBezTo>
                        <a:pt x="1435362" y="2643353"/>
                        <a:pt x="1417972" y="2689036"/>
                        <a:pt x="1441269" y="2651760"/>
                      </a:cubicBezTo>
                      <a:cubicBezTo>
                        <a:pt x="1445411" y="2645132"/>
                        <a:pt x="1446702" y="2637086"/>
                        <a:pt x="1449977" y="2629989"/>
                      </a:cubicBezTo>
                      <a:cubicBezTo>
                        <a:pt x="1466506" y="2594176"/>
                        <a:pt x="1461917" y="2602459"/>
                        <a:pt x="1480457" y="2577737"/>
                      </a:cubicBezTo>
                      <a:lnTo>
                        <a:pt x="1489166" y="2551612"/>
                      </a:lnTo>
                      <a:cubicBezTo>
                        <a:pt x="1490617" y="2547258"/>
                        <a:pt x="1489701" y="2541095"/>
                        <a:pt x="1493520" y="2538549"/>
                      </a:cubicBezTo>
                      <a:lnTo>
                        <a:pt x="1506583" y="2529840"/>
                      </a:lnTo>
                      <a:cubicBezTo>
                        <a:pt x="1513241" y="2519853"/>
                        <a:pt x="1526815" y="2500664"/>
                        <a:pt x="1528355" y="2490652"/>
                      </a:cubicBezTo>
                      <a:cubicBezTo>
                        <a:pt x="1530461" y="2476961"/>
                        <a:pt x="1524065" y="2460368"/>
                        <a:pt x="1519646" y="2447109"/>
                      </a:cubicBezTo>
                      <a:cubicBezTo>
                        <a:pt x="1521097" y="2439852"/>
                        <a:pt x="1520690" y="2431957"/>
                        <a:pt x="1524000" y="2425337"/>
                      </a:cubicBezTo>
                      <a:cubicBezTo>
                        <a:pt x="1531021" y="2411295"/>
                        <a:pt x="1542049" y="2399611"/>
                        <a:pt x="1550126" y="2386149"/>
                      </a:cubicBezTo>
                      <a:cubicBezTo>
                        <a:pt x="1554480" y="2378892"/>
                        <a:pt x="1557993" y="2371058"/>
                        <a:pt x="1563189" y="2364377"/>
                      </a:cubicBezTo>
                      <a:cubicBezTo>
                        <a:pt x="1572148" y="2352858"/>
                        <a:pt x="1603579" y="2327269"/>
                        <a:pt x="1611086" y="2320834"/>
                      </a:cubicBezTo>
                      <a:cubicBezTo>
                        <a:pt x="1620630" y="2282657"/>
                        <a:pt x="1610421" y="2321602"/>
                        <a:pt x="1619795" y="2290354"/>
                      </a:cubicBezTo>
                      <a:cubicBezTo>
                        <a:pt x="1622831" y="2280233"/>
                        <a:pt x="1623778" y="2269325"/>
                        <a:pt x="1628503" y="2259874"/>
                      </a:cubicBezTo>
                      <a:cubicBezTo>
                        <a:pt x="1634139" y="2248602"/>
                        <a:pt x="1654288" y="2229735"/>
                        <a:pt x="1663337" y="2220686"/>
                      </a:cubicBezTo>
                      <a:cubicBezTo>
                        <a:pt x="1673297" y="2190812"/>
                        <a:pt x="1674160" y="2193718"/>
                        <a:pt x="1663337" y="2142309"/>
                      </a:cubicBezTo>
                      <a:cubicBezTo>
                        <a:pt x="1661842" y="2135208"/>
                        <a:pt x="1655645" y="2129774"/>
                        <a:pt x="1650275" y="2124892"/>
                      </a:cubicBezTo>
                      <a:cubicBezTo>
                        <a:pt x="1639535" y="2115128"/>
                        <a:pt x="1615440" y="2098766"/>
                        <a:pt x="1615440" y="2098766"/>
                      </a:cubicBezTo>
                      <a:cubicBezTo>
                        <a:pt x="1601802" y="2071489"/>
                        <a:pt x="1612510" y="2090309"/>
                        <a:pt x="1593669" y="2063932"/>
                      </a:cubicBezTo>
                      <a:cubicBezTo>
                        <a:pt x="1590627" y="2059674"/>
                        <a:pt x="1588406" y="2054808"/>
                        <a:pt x="1584960" y="2050869"/>
                      </a:cubicBezTo>
                      <a:cubicBezTo>
                        <a:pt x="1578202" y="2043145"/>
                        <a:pt x="1569947" y="2036821"/>
                        <a:pt x="1563189" y="2029097"/>
                      </a:cubicBezTo>
                      <a:cubicBezTo>
                        <a:pt x="1558923" y="2024222"/>
                        <a:pt x="1542395" y="1995893"/>
                        <a:pt x="1541417" y="1994263"/>
                      </a:cubicBezTo>
                      <a:cubicBezTo>
                        <a:pt x="1539966" y="1973943"/>
                        <a:pt x="1540161" y="1953438"/>
                        <a:pt x="1537063" y="1933303"/>
                      </a:cubicBezTo>
                      <a:cubicBezTo>
                        <a:pt x="1521367" y="1831281"/>
                        <a:pt x="1530065" y="1909670"/>
                        <a:pt x="1519646" y="1867989"/>
                      </a:cubicBezTo>
                      <a:cubicBezTo>
                        <a:pt x="1515377" y="1850913"/>
                        <a:pt x="1512447" y="1827994"/>
                        <a:pt x="1510937" y="1811383"/>
                      </a:cubicBezTo>
                      <a:cubicBezTo>
                        <a:pt x="1504837" y="1744288"/>
                        <a:pt x="1523886" y="1761959"/>
                        <a:pt x="1493520" y="1741714"/>
                      </a:cubicBezTo>
                      <a:cubicBezTo>
                        <a:pt x="1492069" y="1735908"/>
                        <a:pt x="1490810" y="1730051"/>
                        <a:pt x="1489166" y="1724297"/>
                      </a:cubicBezTo>
                      <a:cubicBezTo>
                        <a:pt x="1487905" y="1719884"/>
                        <a:pt x="1484812" y="1715824"/>
                        <a:pt x="1484812" y="1711234"/>
                      </a:cubicBezTo>
                      <a:cubicBezTo>
                        <a:pt x="1484812" y="1706267"/>
                        <a:pt x="1490084" y="1683271"/>
                        <a:pt x="1493520" y="1676400"/>
                      </a:cubicBezTo>
                      <a:cubicBezTo>
                        <a:pt x="1495860" y="1671719"/>
                        <a:pt x="1499326" y="1667691"/>
                        <a:pt x="1502229" y="1663337"/>
                      </a:cubicBezTo>
                      <a:cubicBezTo>
                        <a:pt x="1503680" y="1657531"/>
                        <a:pt x="1505285" y="1651762"/>
                        <a:pt x="1506583" y="1645920"/>
                      </a:cubicBezTo>
                      <a:cubicBezTo>
                        <a:pt x="1508188" y="1638696"/>
                        <a:pt x="1506393" y="1629991"/>
                        <a:pt x="1510937" y="1624149"/>
                      </a:cubicBezTo>
                      <a:cubicBezTo>
                        <a:pt x="1517363" y="1615887"/>
                        <a:pt x="1537063" y="1606732"/>
                        <a:pt x="1537063" y="1606732"/>
                      </a:cubicBezTo>
                      <a:cubicBezTo>
                        <a:pt x="1541417" y="1599475"/>
                        <a:pt x="1550126" y="1593423"/>
                        <a:pt x="1550126" y="1584960"/>
                      </a:cubicBezTo>
                      <a:cubicBezTo>
                        <a:pt x="1550126" y="1552336"/>
                        <a:pt x="1539984" y="1546945"/>
                        <a:pt x="1519646" y="1532709"/>
                      </a:cubicBezTo>
                      <a:cubicBezTo>
                        <a:pt x="1511072" y="1526707"/>
                        <a:pt x="1501561" y="1521993"/>
                        <a:pt x="1493520" y="1515292"/>
                      </a:cubicBezTo>
                      <a:cubicBezTo>
                        <a:pt x="1471153" y="1496653"/>
                        <a:pt x="1471057" y="1494659"/>
                        <a:pt x="1458686" y="1476103"/>
                      </a:cubicBezTo>
                      <a:cubicBezTo>
                        <a:pt x="1457235" y="1471749"/>
                        <a:pt x="1451970" y="1466976"/>
                        <a:pt x="1454332" y="1463040"/>
                      </a:cubicBezTo>
                      <a:cubicBezTo>
                        <a:pt x="1457021" y="1458558"/>
                        <a:pt x="1478909" y="1451945"/>
                        <a:pt x="1484812" y="1449977"/>
                      </a:cubicBezTo>
                      <a:cubicBezTo>
                        <a:pt x="1480458" y="1448526"/>
                        <a:pt x="1475927" y="1447522"/>
                        <a:pt x="1471749" y="1445623"/>
                      </a:cubicBezTo>
                      <a:cubicBezTo>
                        <a:pt x="1448060" y="1434855"/>
                        <a:pt x="1435846" y="1428083"/>
                        <a:pt x="1415143" y="1415143"/>
                      </a:cubicBezTo>
                      <a:cubicBezTo>
                        <a:pt x="1410705" y="1412369"/>
                        <a:pt x="1405781" y="1410135"/>
                        <a:pt x="1402080" y="1406434"/>
                      </a:cubicBezTo>
                      <a:cubicBezTo>
                        <a:pt x="1396948" y="1401302"/>
                        <a:pt x="1393371" y="1394823"/>
                        <a:pt x="1389017" y="1389017"/>
                      </a:cubicBezTo>
                      <a:cubicBezTo>
                        <a:pt x="1373136" y="1341372"/>
                        <a:pt x="1393372" y="1413541"/>
                        <a:pt x="1393372" y="1362892"/>
                      </a:cubicBezTo>
                      <a:cubicBezTo>
                        <a:pt x="1393372" y="1355076"/>
                        <a:pt x="1387408" y="1348439"/>
                        <a:pt x="1384663" y="1341120"/>
                      </a:cubicBezTo>
                      <a:cubicBezTo>
                        <a:pt x="1374169" y="1313135"/>
                        <a:pt x="1388862" y="1338035"/>
                        <a:pt x="1354183" y="1297577"/>
                      </a:cubicBezTo>
                      <a:cubicBezTo>
                        <a:pt x="1351280" y="1290320"/>
                        <a:pt x="1349218" y="1282668"/>
                        <a:pt x="1345475" y="1275806"/>
                      </a:cubicBezTo>
                      <a:cubicBezTo>
                        <a:pt x="1319808" y="1228750"/>
                        <a:pt x="1333868" y="1267113"/>
                        <a:pt x="1323703" y="1236617"/>
                      </a:cubicBezTo>
                      <a:cubicBezTo>
                        <a:pt x="1335622" y="1069739"/>
                        <a:pt x="1317597" y="1277827"/>
                        <a:pt x="1341120" y="1119052"/>
                      </a:cubicBezTo>
                      <a:cubicBezTo>
                        <a:pt x="1344106" y="1098900"/>
                        <a:pt x="1339340" y="1077518"/>
                        <a:pt x="1345475" y="1058092"/>
                      </a:cubicBezTo>
                      <a:cubicBezTo>
                        <a:pt x="1348566" y="1048305"/>
                        <a:pt x="1359145" y="1042621"/>
                        <a:pt x="1367246" y="1036320"/>
                      </a:cubicBezTo>
                      <a:cubicBezTo>
                        <a:pt x="1372370" y="1032335"/>
                        <a:pt x="1378585" y="1029891"/>
                        <a:pt x="1384663" y="1027612"/>
                      </a:cubicBezTo>
                      <a:cubicBezTo>
                        <a:pt x="1397302" y="1022872"/>
                        <a:pt x="1421425" y="1020494"/>
                        <a:pt x="1432560" y="1018903"/>
                      </a:cubicBezTo>
                      <a:cubicBezTo>
                        <a:pt x="1438366" y="1020354"/>
                        <a:pt x="1444089" y="1022186"/>
                        <a:pt x="1449977" y="1023257"/>
                      </a:cubicBezTo>
                      <a:cubicBezTo>
                        <a:pt x="1460075" y="1025093"/>
                        <a:pt x="1470928" y="1023800"/>
                        <a:pt x="1480457" y="1027612"/>
                      </a:cubicBezTo>
                      <a:cubicBezTo>
                        <a:pt x="1486174" y="1029899"/>
                        <a:pt x="1488509" y="1037095"/>
                        <a:pt x="1493520" y="1040674"/>
                      </a:cubicBezTo>
                      <a:cubicBezTo>
                        <a:pt x="1498802" y="1044447"/>
                        <a:pt x="1505301" y="1046162"/>
                        <a:pt x="1510937" y="1049383"/>
                      </a:cubicBezTo>
                      <a:cubicBezTo>
                        <a:pt x="1515481" y="1051980"/>
                        <a:pt x="1519562" y="1055318"/>
                        <a:pt x="1524000" y="1058092"/>
                      </a:cubicBezTo>
                      <a:cubicBezTo>
                        <a:pt x="1531177" y="1062577"/>
                        <a:pt x="1538515" y="1066800"/>
                        <a:pt x="1545772" y="1071154"/>
                      </a:cubicBezTo>
                      <a:cubicBezTo>
                        <a:pt x="1548675" y="1075508"/>
                        <a:pt x="1552355" y="1079435"/>
                        <a:pt x="1554480" y="1084217"/>
                      </a:cubicBezTo>
                      <a:cubicBezTo>
                        <a:pt x="1575207" y="1130853"/>
                        <a:pt x="1552190" y="1093843"/>
                        <a:pt x="1571897" y="1123406"/>
                      </a:cubicBezTo>
                      <a:cubicBezTo>
                        <a:pt x="1573954" y="1131634"/>
                        <a:pt x="1576052" y="1148319"/>
                        <a:pt x="1584960" y="1153886"/>
                      </a:cubicBezTo>
                      <a:cubicBezTo>
                        <a:pt x="1592744" y="1158751"/>
                        <a:pt x="1602876" y="1158489"/>
                        <a:pt x="1611086" y="1162594"/>
                      </a:cubicBezTo>
                      <a:lnTo>
                        <a:pt x="1628503" y="1171303"/>
                      </a:lnTo>
                      <a:cubicBezTo>
                        <a:pt x="1640981" y="1186901"/>
                        <a:pt x="1642809" y="1193696"/>
                        <a:pt x="1658983" y="1201783"/>
                      </a:cubicBezTo>
                      <a:cubicBezTo>
                        <a:pt x="1663088" y="1203836"/>
                        <a:pt x="1667941" y="1204084"/>
                        <a:pt x="1672046" y="1206137"/>
                      </a:cubicBezTo>
                      <a:cubicBezTo>
                        <a:pt x="1679616" y="1209922"/>
                        <a:pt x="1685728" y="1216711"/>
                        <a:pt x="1693817" y="1219200"/>
                      </a:cubicBezTo>
                      <a:cubicBezTo>
                        <a:pt x="1705002" y="1222641"/>
                        <a:pt x="1717086" y="1221775"/>
                        <a:pt x="1728652" y="1223554"/>
                      </a:cubicBezTo>
                      <a:cubicBezTo>
                        <a:pt x="1754830" y="1227581"/>
                        <a:pt x="1780970" y="1231879"/>
                        <a:pt x="1807029" y="1236617"/>
                      </a:cubicBezTo>
                      <a:cubicBezTo>
                        <a:pt x="1825736" y="1240019"/>
                        <a:pt x="1821194" y="1240665"/>
                        <a:pt x="1837509" y="1245326"/>
                      </a:cubicBezTo>
                      <a:cubicBezTo>
                        <a:pt x="1855697" y="1250522"/>
                        <a:pt x="1860522" y="1250613"/>
                        <a:pt x="1881052" y="1254034"/>
                      </a:cubicBezTo>
                      <a:cubicBezTo>
                        <a:pt x="1885406" y="1258388"/>
                        <a:pt x="1889104" y="1263518"/>
                        <a:pt x="1894115" y="1267097"/>
                      </a:cubicBezTo>
                      <a:cubicBezTo>
                        <a:pt x="1899397" y="1270870"/>
                        <a:pt x="1906028" y="1272366"/>
                        <a:pt x="1911532" y="1275806"/>
                      </a:cubicBezTo>
                      <a:cubicBezTo>
                        <a:pt x="1917686" y="1279652"/>
                        <a:pt x="1923004" y="1284707"/>
                        <a:pt x="1928949" y="1288869"/>
                      </a:cubicBezTo>
                      <a:cubicBezTo>
                        <a:pt x="1937523" y="1294871"/>
                        <a:pt x="1944812" y="1304233"/>
                        <a:pt x="1955075" y="1306286"/>
                      </a:cubicBezTo>
                      <a:cubicBezTo>
                        <a:pt x="1982714" y="1311814"/>
                        <a:pt x="1969666" y="1308845"/>
                        <a:pt x="1994263" y="1314994"/>
                      </a:cubicBezTo>
                      <a:cubicBezTo>
                        <a:pt x="2001520" y="1319348"/>
                        <a:pt x="2009609" y="1322549"/>
                        <a:pt x="2016035" y="1328057"/>
                      </a:cubicBezTo>
                      <a:cubicBezTo>
                        <a:pt x="2020008" y="1331463"/>
                        <a:pt x="2021701" y="1336862"/>
                        <a:pt x="2024743" y="1341120"/>
                      </a:cubicBezTo>
                      <a:cubicBezTo>
                        <a:pt x="2028961" y="1347025"/>
                        <a:pt x="2033452" y="1352731"/>
                        <a:pt x="2037806" y="1358537"/>
                      </a:cubicBezTo>
                      <a:cubicBezTo>
                        <a:pt x="2036355" y="1367246"/>
                        <a:pt x="2036244" y="1376287"/>
                        <a:pt x="2033452" y="1384663"/>
                      </a:cubicBezTo>
                      <a:cubicBezTo>
                        <a:pt x="2031797" y="1389628"/>
                        <a:pt x="2027339" y="1393182"/>
                        <a:pt x="2024743" y="1397726"/>
                      </a:cubicBezTo>
                      <a:cubicBezTo>
                        <a:pt x="2008246" y="1426596"/>
                        <a:pt x="2022144" y="1403790"/>
                        <a:pt x="2011680" y="1428206"/>
                      </a:cubicBezTo>
                      <a:cubicBezTo>
                        <a:pt x="2009123" y="1434172"/>
                        <a:pt x="2005251" y="1439545"/>
                        <a:pt x="2002972" y="1445623"/>
                      </a:cubicBezTo>
                      <a:cubicBezTo>
                        <a:pt x="2000871" y="1451226"/>
                        <a:pt x="2000974" y="1457539"/>
                        <a:pt x="1998617" y="1463040"/>
                      </a:cubicBezTo>
                      <a:cubicBezTo>
                        <a:pt x="1996556" y="1467850"/>
                        <a:pt x="1992249" y="1471422"/>
                        <a:pt x="1989909" y="1476103"/>
                      </a:cubicBezTo>
                      <a:cubicBezTo>
                        <a:pt x="1987856" y="1480208"/>
                        <a:pt x="1987608" y="1485061"/>
                        <a:pt x="1985555" y="1489166"/>
                      </a:cubicBezTo>
                      <a:cubicBezTo>
                        <a:pt x="1981770" y="1496736"/>
                        <a:pt x="1976602" y="1503539"/>
                        <a:pt x="1972492" y="1510937"/>
                      </a:cubicBezTo>
                      <a:cubicBezTo>
                        <a:pt x="1969340" y="1516611"/>
                        <a:pt x="1967556" y="1523072"/>
                        <a:pt x="1963783" y="1528354"/>
                      </a:cubicBezTo>
                      <a:cubicBezTo>
                        <a:pt x="1960204" y="1533365"/>
                        <a:pt x="1955074" y="1537063"/>
                        <a:pt x="1950720" y="1541417"/>
                      </a:cubicBezTo>
                      <a:cubicBezTo>
                        <a:pt x="1952172" y="1545771"/>
                        <a:pt x="1950662" y="1553219"/>
                        <a:pt x="1955075" y="1554480"/>
                      </a:cubicBezTo>
                      <a:cubicBezTo>
                        <a:pt x="1979793" y="1561542"/>
                        <a:pt x="1982994" y="1548844"/>
                        <a:pt x="1989909" y="1532709"/>
                      </a:cubicBezTo>
                      <a:cubicBezTo>
                        <a:pt x="1991717" y="1528490"/>
                        <a:pt x="1991017" y="1522892"/>
                        <a:pt x="1994263" y="1519646"/>
                      </a:cubicBezTo>
                      <a:cubicBezTo>
                        <a:pt x="1997509" y="1516400"/>
                        <a:pt x="2002972" y="1516743"/>
                        <a:pt x="2007326" y="1515292"/>
                      </a:cubicBezTo>
                      <a:cubicBezTo>
                        <a:pt x="2010229" y="1510938"/>
                        <a:pt x="2012685" y="1506249"/>
                        <a:pt x="2016035" y="1502229"/>
                      </a:cubicBezTo>
                      <a:cubicBezTo>
                        <a:pt x="2023633" y="1493111"/>
                        <a:pt x="2034188" y="1482922"/>
                        <a:pt x="2046515" y="1480457"/>
                      </a:cubicBezTo>
                      <a:cubicBezTo>
                        <a:pt x="2062235" y="1477313"/>
                        <a:pt x="2078446" y="1477554"/>
                        <a:pt x="2094412" y="1476103"/>
                      </a:cubicBezTo>
                      <a:cubicBezTo>
                        <a:pt x="2096091" y="1469385"/>
                        <a:pt x="2103120" y="1442443"/>
                        <a:pt x="2103120" y="1436914"/>
                      </a:cubicBezTo>
                      <a:cubicBezTo>
                        <a:pt x="2103120" y="1425212"/>
                        <a:pt x="2102256" y="1413249"/>
                        <a:pt x="2098766" y="1402080"/>
                      </a:cubicBezTo>
                      <a:cubicBezTo>
                        <a:pt x="2094894" y="1389689"/>
                        <a:pt x="2081349" y="1367246"/>
                        <a:pt x="2081349" y="1367246"/>
                      </a:cubicBezTo>
                      <a:cubicBezTo>
                        <a:pt x="2082800" y="1352732"/>
                        <a:pt x="2083640" y="1338143"/>
                        <a:pt x="2085703" y="1323703"/>
                      </a:cubicBezTo>
                      <a:cubicBezTo>
                        <a:pt x="2086549" y="1317779"/>
                        <a:pt x="2090554" y="1312250"/>
                        <a:pt x="2090057" y="1306286"/>
                      </a:cubicBezTo>
                      <a:cubicBezTo>
                        <a:pt x="2089063" y="1294359"/>
                        <a:pt x="2086064" y="1282453"/>
                        <a:pt x="2081349" y="1271452"/>
                      </a:cubicBezTo>
                      <a:cubicBezTo>
                        <a:pt x="2073607" y="1253388"/>
                        <a:pt x="2057160" y="1234361"/>
                        <a:pt x="2037806" y="1227909"/>
                      </a:cubicBezTo>
                      <a:lnTo>
                        <a:pt x="2024743" y="1223554"/>
                      </a:lnTo>
                      <a:cubicBezTo>
                        <a:pt x="2010608" y="1202352"/>
                        <a:pt x="2019714" y="1219183"/>
                        <a:pt x="2011680" y="1193074"/>
                      </a:cubicBezTo>
                      <a:cubicBezTo>
                        <a:pt x="2007630" y="1179914"/>
                        <a:pt x="1998617" y="1153886"/>
                        <a:pt x="1998617" y="1153886"/>
                      </a:cubicBezTo>
                      <a:cubicBezTo>
                        <a:pt x="1997166" y="1130663"/>
                        <a:pt x="1995629" y="1107445"/>
                        <a:pt x="1994263" y="1084217"/>
                      </a:cubicBezTo>
                      <a:cubicBezTo>
                        <a:pt x="1992727" y="1058096"/>
                        <a:pt x="1992390" y="1031888"/>
                        <a:pt x="1989909" y="1005840"/>
                      </a:cubicBezTo>
                      <a:cubicBezTo>
                        <a:pt x="1989474" y="1001271"/>
                        <a:pt x="1986668" y="997230"/>
                        <a:pt x="1985555" y="992777"/>
                      </a:cubicBezTo>
                      <a:cubicBezTo>
                        <a:pt x="1983760" y="985597"/>
                        <a:pt x="1982652" y="978263"/>
                        <a:pt x="1981200" y="971006"/>
                      </a:cubicBezTo>
                      <a:cubicBezTo>
                        <a:pt x="1982652" y="965200"/>
                        <a:pt x="1981323" y="957821"/>
                        <a:pt x="1985555" y="953589"/>
                      </a:cubicBezTo>
                      <a:cubicBezTo>
                        <a:pt x="2005794" y="933350"/>
                        <a:pt x="2015941" y="957802"/>
                        <a:pt x="1998617" y="931817"/>
                      </a:cubicBezTo>
                      <a:cubicBezTo>
                        <a:pt x="1993479" y="916402"/>
                        <a:pt x="1994522" y="917477"/>
                        <a:pt x="1985555" y="901337"/>
                      </a:cubicBezTo>
                      <a:cubicBezTo>
                        <a:pt x="1981445" y="893939"/>
                        <a:pt x="1978861" y="885139"/>
                        <a:pt x="1972492" y="879566"/>
                      </a:cubicBezTo>
                      <a:cubicBezTo>
                        <a:pt x="1966609" y="874419"/>
                        <a:pt x="1957977" y="873760"/>
                        <a:pt x="1950720" y="870857"/>
                      </a:cubicBezTo>
                      <a:cubicBezTo>
                        <a:pt x="1943463" y="856343"/>
                        <a:pt x="1932885" y="843057"/>
                        <a:pt x="1928949" y="827314"/>
                      </a:cubicBezTo>
                      <a:cubicBezTo>
                        <a:pt x="1922835" y="802857"/>
                        <a:pt x="1928186" y="814684"/>
                        <a:pt x="1911532" y="792480"/>
                      </a:cubicBezTo>
                      <a:cubicBezTo>
                        <a:pt x="1912983" y="788126"/>
                        <a:pt x="1911454" y="780610"/>
                        <a:pt x="1915886" y="779417"/>
                      </a:cubicBezTo>
                      <a:cubicBezTo>
                        <a:pt x="1951370" y="769864"/>
                        <a:pt x="2024743" y="762000"/>
                        <a:pt x="2024743" y="762000"/>
                      </a:cubicBezTo>
                      <a:cubicBezTo>
                        <a:pt x="2030549" y="759097"/>
                        <a:pt x="2036194" y="755849"/>
                        <a:pt x="2042160" y="753292"/>
                      </a:cubicBezTo>
                      <a:cubicBezTo>
                        <a:pt x="2081214" y="736554"/>
                        <a:pt x="2108486" y="757519"/>
                        <a:pt x="2159726" y="766354"/>
                      </a:cubicBezTo>
                      <a:cubicBezTo>
                        <a:pt x="2210697" y="775142"/>
                        <a:pt x="2145637" y="767721"/>
                        <a:pt x="2233749" y="775063"/>
                      </a:cubicBezTo>
                      <a:cubicBezTo>
                        <a:pt x="2242458" y="780869"/>
                        <a:pt x="2249452" y="791532"/>
                        <a:pt x="2259875" y="792480"/>
                      </a:cubicBezTo>
                      <a:cubicBezTo>
                        <a:pt x="2286969" y="794943"/>
                        <a:pt x="2324623" y="788409"/>
                        <a:pt x="2351315" y="775063"/>
                      </a:cubicBezTo>
                      <a:cubicBezTo>
                        <a:pt x="2367581" y="766930"/>
                        <a:pt x="2382550" y="756226"/>
                        <a:pt x="2399212" y="748937"/>
                      </a:cubicBezTo>
                      <a:cubicBezTo>
                        <a:pt x="2405992" y="745971"/>
                        <a:pt x="2413759" y="746188"/>
                        <a:pt x="2420983" y="744583"/>
                      </a:cubicBezTo>
                      <a:cubicBezTo>
                        <a:pt x="2437389" y="740937"/>
                        <a:pt x="2436914" y="740725"/>
                        <a:pt x="2451463" y="735874"/>
                      </a:cubicBezTo>
                      <a:cubicBezTo>
                        <a:pt x="2454366" y="728617"/>
                        <a:pt x="2459523" y="721892"/>
                        <a:pt x="2460172" y="714103"/>
                      </a:cubicBezTo>
                      <a:cubicBezTo>
                        <a:pt x="2461024" y="703875"/>
                        <a:pt x="2460407" y="692803"/>
                        <a:pt x="2455817" y="683623"/>
                      </a:cubicBezTo>
                      <a:cubicBezTo>
                        <a:pt x="2452048" y="676085"/>
                        <a:pt x="2428040" y="665380"/>
                        <a:pt x="2420983" y="661852"/>
                      </a:cubicBezTo>
                      <a:cubicBezTo>
                        <a:pt x="2379311" y="620180"/>
                        <a:pt x="2428772" y="673536"/>
                        <a:pt x="2403566" y="635726"/>
                      </a:cubicBezTo>
                      <a:cubicBezTo>
                        <a:pt x="2400150" y="630602"/>
                        <a:pt x="2394857" y="627017"/>
                        <a:pt x="2390503" y="622663"/>
                      </a:cubicBezTo>
                      <a:cubicBezTo>
                        <a:pt x="2389052" y="612503"/>
                        <a:pt x="2392907" y="599907"/>
                        <a:pt x="2386149" y="592183"/>
                      </a:cubicBezTo>
                      <a:cubicBezTo>
                        <a:pt x="2380335" y="585539"/>
                        <a:pt x="2368642" y="589744"/>
                        <a:pt x="2360023" y="587829"/>
                      </a:cubicBezTo>
                      <a:cubicBezTo>
                        <a:pt x="2355542" y="586833"/>
                        <a:pt x="2351314" y="584926"/>
                        <a:pt x="2346960" y="583474"/>
                      </a:cubicBezTo>
                      <a:cubicBezTo>
                        <a:pt x="2322286" y="590731"/>
                        <a:pt x="2296391" y="594691"/>
                        <a:pt x="2272937" y="605246"/>
                      </a:cubicBezTo>
                      <a:cubicBezTo>
                        <a:pt x="2254769" y="613422"/>
                        <a:pt x="2262885" y="627192"/>
                        <a:pt x="2255520" y="640080"/>
                      </a:cubicBezTo>
                      <a:cubicBezTo>
                        <a:pt x="2252465" y="645427"/>
                        <a:pt x="2246811" y="648789"/>
                        <a:pt x="2242457" y="653143"/>
                      </a:cubicBezTo>
                      <a:lnTo>
                        <a:pt x="1933303" y="648789"/>
                      </a:lnTo>
                      <a:cubicBezTo>
                        <a:pt x="1914848" y="647405"/>
                        <a:pt x="1889932" y="627359"/>
                        <a:pt x="1881052" y="609600"/>
                      </a:cubicBezTo>
                      <a:cubicBezTo>
                        <a:pt x="1872614" y="592724"/>
                        <a:pt x="1867718" y="574226"/>
                        <a:pt x="1859280" y="557349"/>
                      </a:cubicBezTo>
                      <a:cubicBezTo>
                        <a:pt x="1856377" y="551543"/>
                        <a:pt x="1853129" y="545898"/>
                        <a:pt x="1850572" y="539932"/>
                      </a:cubicBezTo>
                      <a:cubicBezTo>
                        <a:pt x="1848764" y="535713"/>
                        <a:pt x="1847478" y="531282"/>
                        <a:pt x="1846217" y="526869"/>
                      </a:cubicBezTo>
                      <a:cubicBezTo>
                        <a:pt x="1844573" y="521115"/>
                        <a:pt x="1844539" y="514805"/>
                        <a:pt x="1841863" y="509452"/>
                      </a:cubicBezTo>
                      <a:cubicBezTo>
                        <a:pt x="1838617" y="502961"/>
                        <a:pt x="1833154" y="497840"/>
                        <a:pt x="1828800" y="492034"/>
                      </a:cubicBezTo>
                      <a:cubicBezTo>
                        <a:pt x="1827349" y="486228"/>
                        <a:pt x="1826021" y="480390"/>
                        <a:pt x="1824446" y="474617"/>
                      </a:cubicBezTo>
                      <a:cubicBezTo>
                        <a:pt x="1821666" y="464423"/>
                        <a:pt x="1817809" y="454498"/>
                        <a:pt x="1815737" y="444137"/>
                      </a:cubicBezTo>
                      <a:cubicBezTo>
                        <a:pt x="1813442" y="432663"/>
                        <a:pt x="1816616" y="419769"/>
                        <a:pt x="1811383" y="409303"/>
                      </a:cubicBezTo>
                      <a:cubicBezTo>
                        <a:pt x="1807377" y="401290"/>
                        <a:pt x="1777494" y="397300"/>
                        <a:pt x="1772195" y="396240"/>
                      </a:cubicBezTo>
                      <a:lnTo>
                        <a:pt x="1711235" y="400594"/>
                      </a:lnTo>
                      <a:cubicBezTo>
                        <a:pt x="1704363" y="403343"/>
                        <a:pt x="1708827" y="415226"/>
                        <a:pt x="1706880" y="422366"/>
                      </a:cubicBezTo>
                      <a:cubicBezTo>
                        <a:pt x="1704465" y="431222"/>
                        <a:pt x="1698172" y="448492"/>
                        <a:pt x="1698172" y="448492"/>
                      </a:cubicBezTo>
                      <a:cubicBezTo>
                        <a:pt x="1696720" y="458652"/>
                        <a:pt x="1694891" y="468765"/>
                        <a:pt x="1693817" y="478972"/>
                      </a:cubicBezTo>
                      <a:cubicBezTo>
                        <a:pt x="1691987" y="496353"/>
                        <a:pt x="1694990" y="514642"/>
                        <a:pt x="1689463" y="531223"/>
                      </a:cubicBezTo>
                      <a:cubicBezTo>
                        <a:pt x="1687168" y="538108"/>
                        <a:pt x="1677951" y="540068"/>
                        <a:pt x="1672046" y="544286"/>
                      </a:cubicBezTo>
                      <a:cubicBezTo>
                        <a:pt x="1653935" y="557222"/>
                        <a:pt x="1659405" y="552853"/>
                        <a:pt x="1632857" y="561703"/>
                      </a:cubicBezTo>
                      <a:cubicBezTo>
                        <a:pt x="1631406" y="566057"/>
                        <a:pt x="1630311" y="570547"/>
                        <a:pt x="1628503" y="574766"/>
                      </a:cubicBezTo>
                      <a:cubicBezTo>
                        <a:pt x="1625946" y="580732"/>
                        <a:pt x="1622074" y="586105"/>
                        <a:pt x="1619795" y="592183"/>
                      </a:cubicBezTo>
                      <a:cubicBezTo>
                        <a:pt x="1618553" y="595495"/>
                        <a:pt x="1614091" y="618155"/>
                        <a:pt x="1611086" y="622663"/>
                      </a:cubicBezTo>
                      <a:cubicBezTo>
                        <a:pt x="1604380" y="632722"/>
                        <a:pt x="1594600" y="638008"/>
                        <a:pt x="1584960" y="644434"/>
                      </a:cubicBezTo>
                      <a:cubicBezTo>
                        <a:pt x="1582057" y="651691"/>
                        <a:pt x="1578923" y="658860"/>
                        <a:pt x="1576252" y="666206"/>
                      </a:cubicBezTo>
                      <a:cubicBezTo>
                        <a:pt x="1568152" y="688483"/>
                        <a:pt x="1570755" y="693474"/>
                        <a:pt x="1554480" y="709749"/>
                      </a:cubicBezTo>
                      <a:cubicBezTo>
                        <a:pt x="1550780" y="713449"/>
                        <a:pt x="1545771" y="715554"/>
                        <a:pt x="1541417" y="718457"/>
                      </a:cubicBezTo>
                      <a:cubicBezTo>
                        <a:pt x="1538488" y="730174"/>
                        <a:pt x="1536486" y="743535"/>
                        <a:pt x="1528355" y="753292"/>
                      </a:cubicBezTo>
                      <a:cubicBezTo>
                        <a:pt x="1523078" y="759624"/>
                        <a:pt x="1490412" y="774128"/>
                        <a:pt x="1489166" y="775063"/>
                      </a:cubicBezTo>
                      <a:cubicBezTo>
                        <a:pt x="1442173" y="810308"/>
                        <a:pt x="1481291" y="795106"/>
                        <a:pt x="1449977" y="805543"/>
                      </a:cubicBezTo>
                      <a:cubicBezTo>
                        <a:pt x="1436914" y="814252"/>
                        <a:pt x="1419914" y="818894"/>
                        <a:pt x="1410789" y="831669"/>
                      </a:cubicBezTo>
                      <a:cubicBezTo>
                        <a:pt x="1403532" y="841829"/>
                        <a:pt x="1398298" y="853797"/>
                        <a:pt x="1389017" y="862149"/>
                      </a:cubicBezTo>
                      <a:cubicBezTo>
                        <a:pt x="1383207" y="867378"/>
                        <a:pt x="1374388" y="867683"/>
                        <a:pt x="1367246" y="870857"/>
                      </a:cubicBezTo>
                      <a:cubicBezTo>
                        <a:pt x="1361314" y="873493"/>
                        <a:pt x="1355635" y="876663"/>
                        <a:pt x="1349829" y="879566"/>
                      </a:cubicBezTo>
                      <a:cubicBezTo>
                        <a:pt x="1348378" y="883920"/>
                        <a:pt x="1348293" y="889006"/>
                        <a:pt x="1345475" y="892629"/>
                      </a:cubicBezTo>
                      <a:cubicBezTo>
                        <a:pt x="1327843" y="915299"/>
                        <a:pt x="1321173" y="916424"/>
                        <a:pt x="1301932" y="931817"/>
                      </a:cubicBezTo>
                      <a:cubicBezTo>
                        <a:pt x="1293080" y="938899"/>
                        <a:pt x="1285342" y="947459"/>
                        <a:pt x="1275806" y="953589"/>
                      </a:cubicBezTo>
                      <a:cubicBezTo>
                        <a:pt x="1246826" y="972219"/>
                        <a:pt x="1238299" y="971674"/>
                        <a:pt x="1206137" y="979714"/>
                      </a:cubicBezTo>
                      <a:cubicBezTo>
                        <a:pt x="1179764" y="997298"/>
                        <a:pt x="1207233" y="980900"/>
                        <a:pt x="1162595" y="997132"/>
                      </a:cubicBezTo>
                      <a:cubicBezTo>
                        <a:pt x="1156495" y="999350"/>
                        <a:pt x="1151143" y="1003283"/>
                        <a:pt x="1145177" y="1005840"/>
                      </a:cubicBezTo>
                      <a:cubicBezTo>
                        <a:pt x="1140959" y="1007648"/>
                        <a:pt x="1136469" y="1008743"/>
                        <a:pt x="1132115" y="1010194"/>
                      </a:cubicBezTo>
                      <a:cubicBezTo>
                        <a:pt x="1127761" y="1013097"/>
                        <a:pt x="1123862" y="1016841"/>
                        <a:pt x="1119052" y="1018903"/>
                      </a:cubicBezTo>
                      <a:cubicBezTo>
                        <a:pt x="1113552" y="1021260"/>
                        <a:pt x="1106614" y="1019938"/>
                        <a:pt x="1101635" y="1023257"/>
                      </a:cubicBezTo>
                      <a:cubicBezTo>
                        <a:pt x="1097281" y="1026160"/>
                        <a:pt x="1096276" y="1032300"/>
                        <a:pt x="1092926" y="1036320"/>
                      </a:cubicBezTo>
                      <a:cubicBezTo>
                        <a:pt x="1080381" y="1051374"/>
                        <a:pt x="1082900" y="1048371"/>
                        <a:pt x="1066800" y="1053737"/>
                      </a:cubicBezTo>
                      <a:cubicBezTo>
                        <a:pt x="1052286" y="1047931"/>
                        <a:pt x="1035978" y="1045406"/>
                        <a:pt x="1023257" y="1036320"/>
                      </a:cubicBezTo>
                      <a:cubicBezTo>
                        <a:pt x="1014740" y="1030236"/>
                        <a:pt x="1015202" y="1014875"/>
                        <a:pt x="1005840" y="1010194"/>
                      </a:cubicBezTo>
                      <a:lnTo>
                        <a:pt x="988423" y="1001486"/>
                      </a:lnTo>
                      <a:cubicBezTo>
                        <a:pt x="977478" y="987805"/>
                        <a:pt x="967810" y="978836"/>
                        <a:pt x="962297" y="962297"/>
                      </a:cubicBezTo>
                      <a:cubicBezTo>
                        <a:pt x="959957" y="955276"/>
                        <a:pt x="961253" y="947145"/>
                        <a:pt x="957943" y="940526"/>
                      </a:cubicBezTo>
                      <a:cubicBezTo>
                        <a:pt x="955189" y="935018"/>
                        <a:pt x="948822" y="932194"/>
                        <a:pt x="944880" y="927463"/>
                      </a:cubicBezTo>
                      <a:cubicBezTo>
                        <a:pt x="934286" y="914750"/>
                        <a:pt x="914400" y="888274"/>
                        <a:pt x="914400" y="888274"/>
                      </a:cubicBezTo>
                      <a:cubicBezTo>
                        <a:pt x="912949" y="879566"/>
                        <a:pt x="912369" y="870666"/>
                        <a:pt x="910046" y="862149"/>
                      </a:cubicBezTo>
                      <a:cubicBezTo>
                        <a:pt x="888565" y="783387"/>
                        <a:pt x="912360" y="895495"/>
                        <a:pt x="896983" y="818606"/>
                      </a:cubicBezTo>
                      <a:cubicBezTo>
                        <a:pt x="890962" y="710225"/>
                        <a:pt x="904655" y="769468"/>
                        <a:pt x="883920" y="722812"/>
                      </a:cubicBezTo>
                      <a:cubicBezTo>
                        <a:pt x="880746" y="715669"/>
                        <a:pt x="879755" y="707400"/>
                        <a:pt x="875212" y="701040"/>
                      </a:cubicBezTo>
                      <a:cubicBezTo>
                        <a:pt x="872170" y="696782"/>
                        <a:pt x="866503" y="695235"/>
                        <a:pt x="862149" y="692332"/>
                      </a:cubicBezTo>
                      <a:cubicBezTo>
                        <a:pt x="859198" y="688397"/>
                        <a:pt x="843557" y="668211"/>
                        <a:pt x="840377" y="661852"/>
                      </a:cubicBezTo>
                      <a:cubicBezTo>
                        <a:pt x="836881" y="654861"/>
                        <a:pt x="834572" y="647337"/>
                        <a:pt x="831669" y="640080"/>
                      </a:cubicBezTo>
                      <a:cubicBezTo>
                        <a:pt x="830218" y="613954"/>
                        <a:pt x="833376" y="587157"/>
                        <a:pt x="827315" y="561703"/>
                      </a:cubicBezTo>
                      <a:cubicBezTo>
                        <a:pt x="825634" y="554643"/>
                        <a:pt x="813744" y="554794"/>
                        <a:pt x="809897" y="548640"/>
                      </a:cubicBezTo>
                      <a:cubicBezTo>
                        <a:pt x="789374" y="515805"/>
                        <a:pt x="830066" y="530957"/>
                        <a:pt x="779417" y="522514"/>
                      </a:cubicBezTo>
                      <a:cubicBezTo>
                        <a:pt x="775063" y="518160"/>
                        <a:pt x="771085" y="513394"/>
                        <a:pt x="766355" y="509452"/>
                      </a:cubicBezTo>
                      <a:cubicBezTo>
                        <a:pt x="762335" y="506102"/>
                        <a:pt x="756642" y="504763"/>
                        <a:pt x="753292" y="500743"/>
                      </a:cubicBezTo>
                      <a:cubicBezTo>
                        <a:pt x="749137" y="495757"/>
                        <a:pt x="748738" y="488312"/>
                        <a:pt x="744583" y="483326"/>
                      </a:cubicBezTo>
                      <a:cubicBezTo>
                        <a:pt x="741233" y="479306"/>
                        <a:pt x="735778" y="477659"/>
                        <a:pt x="731520" y="474617"/>
                      </a:cubicBezTo>
                      <a:cubicBezTo>
                        <a:pt x="725615" y="470399"/>
                        <a:pt x="719909" y="465908"/>
                        <a:pt x="714103" y="461554"/>
                      </a:cubicBezTo>
                      <a:cubicBezTo>
                        <a:pt x="713005" y="458261"/>
                        <a:pt x="700589" y="414858"/>
                        <a:pt x="692332" y="404949"/>
                      </a:cubicBezTo>
                      <a:cubicBezTo>
                        <a:pt x="681819" y="392334"/>
                        <a:pt x="667349" y="383251"/>
                        <a:pt x="657497" y="370114"/>
                      </a:cubicBezTo>
                      <a:lnTo>
                        <a:pt x="644435" y="352697"/>
                      </a:lnTo>
                      <a:cubicBezTo>
                        <a:pt x="642983" y="338183"/>
                        <a:pt x="642143" y="323594"/>
                        <a:pt x="640080" y="309154"/>
                      </a:cubicBezTo>
                      <a:cubicBezTo>
                        <a:pt x="639234" y="303230"/>
                        <a:pt x="633050" y="297090"/>
                        <a:pt x="635726" y="291737"/>
                      </a:cubicBezTo>
                      <a:cubicBezTo>
                        <a:pt x="645463" y="272264"/>
                        <a:pt x="659521" y="254881"/>
                        <a:pt x="674915" y="239486"/>
                      </a:cubicBezTo>
                      <a:lnTo>
                        <a:pt x="701040" y="213360"/>
                      </a:lnTo>
                      <a:cubicBezTo>
                        <a:pt x="702492" y="203200"/>
                        <a:pt x="701583" y="192409"/>
                        <a:pt x="705395" y="182880"/>
                      </a:cubicBezTo>
                      <a:cubicBezTo>
                        <a:pt x="711179" y="168419"/>
                        <a:pt x="735343" y="163894"/>
                        <a:pt x="744583" y="156754"/>
                      </a:cubicBezTo>
                      <a:cubicBezTo>
                        <a:pt x="769000" y="137886"/>
                        <a:pt x="814252" y="95794"/>
                        <a:pt x="814252" y="95794"/>
                      </a:cubicBezTo>
                      <a:cubicBezTo>
                        <a:pt x="815703" y="91440"/>
                        <a:pt x="820967" y="86667"/>
                        <a:pt x="818606" y="82732"/>
                      </a:cubicBezTo>
                      <a:cubicBezTo>
                        <a:pt x="815402" y="77392"/>
                        <a:pt x="775635" y="65505"/>
                        <a:pt x="775063" y="65314"/>
                      </a:cubicBezTo>
                      <a:cubicBezTo>
                        <a:pt x="735874" y="66766"/>
                        <a:pt x="694163" y="55761"/>
                        <a:pt x="657497" y="69669"/>
                      </a:cubicBezTo>
                      <a:cubicBezTo>
                        <a:pt x="643657" y="74919"/>
                        <a:pt x="657000" y="100897"/>
                        <a:pt x="648789" y="113212"/>
                      </a:cubicBezTo>
                      <a:cubicBezTo>
                        <a:pt x="645886" y="117566"/>
                        <a:pt x="645045" y="124619"/>
                        <a:pt x="640080" y="126274"/>
                      </a:cubicBezTo>
                      <a:cubicBezTo>
                        <a:pt x="626242" y="130887"/>
                        <a:pt x="611051" y="129177"/>
                        <a:pt x="596537" y="130629"/>
                      </a:cubicBezTo>
                      <a:cubicBezTo>
                        <a:pt x="550226" y="149153"/>
                        <a:pt x="602995" y="130178"/>
                        <a:pt x="539932" y="143692"/>
                      </a:cubicBezTo>
                      <a:cubicBezTo>
                        <a:pt x="453085" y="162302"/>
                        <a:pt x="586167" y="143355"/>
                        <a:pt x="478972" y="156754"/>
                      </a:cubicBezTo>
                      <a:cubicBezTo>
                        <a:pt x="460103" y="155303"/>
                        <a:pt x="440966" y="155887"/>
                        <a:pt x="422366" y="152400"/>
                      </a:cubicBezTo>
                      <a:cubicBezTo>
                        <a:pt x="405303" y="149201"/>
                        <a:pt x="411851" y="139635"/>
                        <a:pt x="400595" y="130629"/>
                      </a:cubicBezTo>
                      <a:cubicBezTo>
                        <a:pt x="397011" y="127762"/>
                        <a:pt x="391886" y="127726"/>
                        <a:pt x="387532" y="126274"/>
                      </a:cubicBezTo>
                      <a:cubicBezTo>
                        <a:pt x="373904" y="71773"/>
                        <a:pt x="391327" y="139561"/>
                        <a:pt x="378823" y="95794"/>
                      </a:cubicBezTo>
                      <a:cubicBezTo>
                        <a:pt x="377179" y="90040"/>
                        <a:pt x="378701" y="82609"/>
                        <a:pt x="374469" y="78377"/>
                      </a:cubicBezTo>
                      <a:cubicBezTo>
                        <a:pt x="370237" y="74145"/>
                        <a:pt x="362858" y="75474"/>
                        <a:pt x="357052" y="74023"/>
                      </a:cubicBezTo>
                      <a:cubicBezTo>
                        <a:pt x="352698" y="68217"/>
                        <a:pt x="347234" y="63097"/>
                        <a:pt x="343989" y="56606"/>
                      </a:cubicBezTo>
                      <a:cubicBezTo>
                        <a:pt x="341313" y="51253"/>
                        <a:pt x="343067" y="44092"/>
                        <a:pt x="339635" y="39189"/>
                      </a:cubicBezTo>
                      <a:cubicBezTo>
                        <a:pt x="334538" y="31907"/>
                        <a:pt x="311022" y="6220"/>
                        <a:pt x="296092" y="4354"/>
                      </a:cubicBezTo>
                      <a:cubicBezTo>
                        <a:pt x="267252" y="749"/>
                        <a:pt x="238035" y="1451"/>
                        <a:pt x="209006" y="0"/>
                      </a:cubicBezTo>
                      <a:cubicBezTo>
                        <a:pt x="181429" y="1451"/>
                        <a:pt x="153428" y="-675"/>
                        <a:pt x="126275" y="4354"/>
                      </a:cubicBezTo>
                      <a:cubicBezTo>
                        <a:pt x="113510" y="6718"/>
                        <a:pt x="103052" y="15966"/>
                        <a:pt x="91440" y="21772"/>
                      </a:cubicBezTo>
                      <a:cubicBezTo>
                        <a:pt x="85634" y="24675"/>
                        <a:pt x="79424" y="26880"/>
                        <a:pt x="74023" y="30480"/>
                      </a:cubicBezTo>
                      <a:cubicBezTo>
                        <a:pt x="65314" y="36286"/>
                        <a:pt x="57697" y="44222"/>
                        <a:pt x="47897" y="47897"/>
                      </a:cubicBezTo>
                      <a:cubicBezTo>
                        <a:pt x="36286" y="52251"/>
                        <a:pt x="25027" y="57697"/>
                        <a:pt x="13063" y="60960"/>
                      </a:cubicBezTo>
                      <a:cubicBezTo>
                        <a:pt x="8862" y="62106"/>
                        <a:pt x="2177" y="35560"/>
                        <a:pt x="0" y="30480"/>
                      </a:cubicBezTo>
                      <a:close/>
                    </a:path>
                  </a:pathLst>
                </a:custGeom>
                <a:solidFill>
                  <a:schemeClr val="accent1">
                    <a:lumMod val="60000"/>
                    <a:lumOff val="4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4CE2441-69FC-4477-8933-B8221D5F1726}"/>
                    </a:ext>
                  </a:extLst>
                </p:cNvPr>
                <p:cNvGrpSpPr/>
                <p:nvPr/>
              </p:nvGrpSpPr>
              <p:grpSpPr>
                <a:xfrm>
                  <a:off x="0" y="-1"/>
                  <a:ext cx="3542665" cy="3918586"/>
                  <a:chOff x="0" y="-1"/>
                  <a:chExt cx="3542665" cy="3918586"/>
                </a:xfrm>
              </p:grpSpPr>
              <p:grpSp>
                <p:nvGrpSpPr>
                  <p:cNvPr id="9" name="Group 8">
                    <a:extLst>
                      <a:ext uri="{FF2B5EF4-FFF2-40B4-BE49-F238E27FC236}">
                        <a16:creationId xmlns:a16="http://schemas.microsoft.com/office/drawing/2014/main" id="{9B4FAC04-9274-41F2-838B-2904F46144D5}"/>
                      </a:ext>
                    </a:extLst>
                  </p:cNvPr>
                  <p:cNvGrpSpPr/>
                  <p:nvPr/>
                </p:nvGrpSpPr>
                <p:grpSpPr>
                  <a:xfrm>
                    <a:off x="0" y="-1"/>
                    <a:ext cx="3542665" cy="3918586"/>
                    <a:chOff x="0" y="0"/>
                    <a:chExt cx="3542995" cy="3918902"/>
                  </a:xfrm>
                </p:grpSpPr>
                <p:grpSp>
                  <p:nvGrpSpPr>
                    <p:cNvPr id="37" name="Group 36">
                      <a:extLst>
                        <a:ext uri="{FF2B5EF4-FFF2-40B4-BE49-F238E27FC236}">
                          <a16:creationId xmlns:a16="http://schemas.microsoft.com/office/drawing/2014/main" id="{8D97F399-2266-4888-9A2D-AD6C3527FF9A}"/>
                        </a:ext>
                      </a:extLst>
                    </p:cNvPr>
                    <p:cNvGrpSpPr/>
                    <p:nvPr/>
                  </p:nvGrpSpPr>
                  <p:grpSpPr>
                    <a:xfrm>
                      <a:off x="2384516" y="949234"/>
                      <a:ext cx="1158479" cy="1297949"/>
                      <a:chOff x="0" y="0"/>
                      <a:chExt cx="1158479" cy="1297949"/>
                    </a:xfrm>
                  </p:grpSpPr>
                  <p:sp>
                    <p:nvSpPr>
                      <p:cNvPr id="82" name="Freeform: Shape 81">
                        <a:extLst>
                          <a:ext uri="{FF2B5EF4-FFF2-40B4-BE49-F238E27FC236}">
                            <a16:creationId xmlns:a16="http://schemas.microsoft.com/office/drawing/2014/main" id="{488D2B08-5407-450C-BDAA-7C673FDC4CBE}"/>
                          </a:ext>
                        </a:extLst>
                      </p:cNvPr>
                      <p:cNvSpPr/>
                      <p:nvPr/>
                    </p:nvSpPr>
                    <p:spPr>
                      <a:xfrm>
                        <a:off x="936172" y="357051"/>
                        <a:ext cx="222307" cy="306745"/>
                      </a:xfrm>
                      <a:custGeom>
                        <a:avLst/>
                        <a:gdLst>
                          <a:gd name="connsiteX0" fmla="*/ 13095 w 222307"/>
                          <a:gd name="connsiteY0" fmla="*/ 1945 h 306745"/>
                          <a:gd name="connsiteX1" fmla="*/ 26158 w 222307"/>
                          <a:gd name="connsiteY1" fmla="*/ 23716 h 306745"/>
                          <a:gd name="connsiteX2" fmla="*/ 34867 w 222307"/>
                          <a:gd name="connsiteY2" fmla="*/ 54196 h 306745"/>
                          <a:gd name="connsiteX3" fmla="*/ 39221 w 222307"/>
                          <a:gd name="connsiteY3" fmla="*/ 93385 h 306745"/>
                          <a:gd name="connsiteX4" fmla="*/ 47930 w 222307"/>
                          <a:gd name="connsiteY4" fmla="*/ 119510 h 306745"/>
                          <a:gd name="connsiteX5" fmla="*/ 74055 w 222307"/>
                          <a:gd name="connsiteY5" fmla="*/ 106447 h 306745"/>
                          <a:gd name="connsiteX6" fmla="*/ 82764 w 222307"/>
                          <a:gd name="connsiteY6" fmla="*/ 119510 h 306745"/>
                          <a:gd name="connsiteX7" fmla="*/ 100181 w 222307"/>
                          <a:gd name="connsiteY7" fmla="*/ 106447 h 306745"/>
                          <a:gd name="connsiteX8" fmla="*/ 113244 w 222307"/>
                          <a:gd name="connsiteY8" fmla="*/ 93385 h 306745"/>
                          <a:gd name="connsiteX9" fmla="*/ 126307 w 222307"/>
                          <a:gd name="connsiteY9" fmla="*/ 89030 h 306745"/>
                          <a:gd name="connsiteX10" fmla="*/ 139370 w 222307"/>
                          <a:gd name="connsiteY10" fmla="*/ 102093 h 306745"/>
                          <a:gd name="connsiteX11" fmla="*/ 148078 w 222307"/>
                          <a:gd name="connsiteY11" fmla="*/ 115156 h 306745"/>
                          <a:gd name="connsiteX12" fmla="*/ 161141 w 222307"/>
                          <a:gd name="connsiteY12" fmla="*/ 119510 h 306745"/>
                          <a:gd name="connsiteX13" fmla="*/ 174204 w 222307"/>
                          <a:gd name="connsiteY13" fmla="*/ 136927 h 306745"/>
                          <a:gd name="connsiteX14" fmla="*/ 209038 w 222307"/>
                          <a:gd name="connsiteY14" fmla="*/ 171762 h 306745"/>
                          <a:gd name="connsiteX15" fmla="*/ 213393 w 222307"/>
                          <a:gd name="connsiteY15" fmla="*/ 184825 h 306745"/>
                          <a:gd name="connsiteX16" fmla="*/ 222101 w 222307"/>
                          <a:gd name="connsiteY16" fmla="*/ 197887 h 306745"/>
                          <a:gd name="connsiteX17" fmla="*/ 217747 w 222307"/>
                          <a:gd name="connsiteY17" fmla="*/ 250139 h 306745"/>
                          <a:gd name="connsiteX18" fmla="*/ 200330 w 222307"/>
                          <a:gd name="connsiteY18" fmla="*/ 228367 h 306745"/>
                          <a:gd name="connsiteX19" fmla="*/ 187267 w 222307"/>
                          <a:gd name="connsiteY19" fmla="*/ 215305 h 306745"/>
                          <a:gd name="connsiteX20" fmla="*/ 178558 w 222307"/>
                          <a:gd name="connsiteY20" fmla="*/ 267556 h 306745"/>
                          <a:gd name="connsiteX21" fmla="*/ 174204 w 222307"/>
                          <a:gd name="connsiteY21" fmla="*/ 280619 h 306745"/>
                          <a:gd name="connsiteX22" fmla="*/ 143724 w 222307"/>
                          <a:gd name="connsiteY22" fmla="*/ 293682 h 306745"/>
                          <a:gd name="connsiteX23" fmla="*/ 135015 w 222307"/>
                          <a:gd name="connsiteY23" fmla="*/ 280619 h 306745"/>
                          <a:gd name="connsiteX24" fmla="*/ 113244 w 222307"/>
                          <a:gd name="connsiteY24" fmla="*/ 250139 h 306745"/>
                          <a:gd name="connsiteX25" fmla="*/ 108890 w 222307"/>
                          <a:gd name="connsiteY25" fmla="*/ 267556 h 306745"/>
                          <a:gd name="connsiteX26" fmla="*/ 95827 w 222307"/>
                          <a:gd name="connsiteY26" fmla="*/ 271910 h 306745"/>
                          <a:gd name="connsiteX27" fmla="*/ 82764 w 222307"/>
                          <a:gd name="connsiteY27" fmla="*/ 280619 h 306745"/>
                          <a:gd name="connsiteX28" fmla="*/ 78410 w 222307"/>
                          <a:gd name="connsiteY28" fmla="*/ 298036 h 306745"/>
                          <a:gd name="connsiteX29" fmla="*/ 65347 w 222307"/>
                          <a:gd name="connsiteY29" fmla="*/ 302390 h 306745"/>
                          <a:gd name="connsiteX30" fmla="*/ 47930 w 222307"/>
                          <a:gd name="connsiteY30" fmla="*/ 306745 h 306745"/>
                          <a:gd name="connsiteX31" fmla="*/ 43575 w 222307"/>
                          <a:gd name="connsiteY31" fmla="*/ 271910 h 306745"/>
                          <a:gd name="connsiteX32" fmla="*/ 34867 w 222307"/>
                          <a:gd name="connsiteY32" fmla="*/ 254493 h 306745"/>
                          <a:gd name="connsiteX33" fmla="*/ 17450 w 222307"/>
                          <a:gd name="connsiteY33" fmla="*/ 263202 h 306745"/>
                          <a:gd name="connsiteX34" fmla="*/ 30513 w 222307"/>
                          <a:gd name="connsiteY34" fmla="*/ 224013 h 306745"/>
                          <a:gd name="connsiteX35" fmla="*/ 26158 w 222307"/>
                          <a:gd name="connsiteY35" fmla="*/ 193533 h 306745"/>
                          <a:gd name="connsiteX36" fmla="*/ 21804 w 222307"/>
                          <a:gd name="connsiteY36" fmla="*/ 180470 h 306745"/>
                          <a:gd name="connsiteX37" fmla="*/ 8741 w 222307"/>
                          <a:gd name="connsiteY37" fmla="*/ 128219 h 306745"/>
                          <a:gd name="connsiteX38" fmla="*/ 33 w 222307"/>
                          <a:gd name="connsiteY38" fmla="*/ 75967 h 306745"/>
                          <a:gd name="connsiteX39" fmla="*/ 13095 w 222307"/>
                          <a:gd name="connsiteY39" fmla="*/ 1945 h 30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2307" h="306745">
                            <a:moveTo>
                              <a:pt x="13095" y="1945"/>
                            </a:moveTo>
                            <a:cubicBezTo>
                              <a:pt x="17449" y="-6763"/>
                              <a:pt x="22373" y="16146"/>
                              <a:pt x="26158" y="23716"/>
                            </a:cubicBezTo>
                            <a:cubicBezTo>
                              <a:pt x="29283" y="29967"/>
                              <a:pt x="33471" y="48610"/>
                              <a:pt x="34867" y="54196"/>
                            </a:cubicBezTo>
                            <a:cubicBezTo>
                              <a:pt x="36318" y="67259"/>
                              <a:pt x="36643" y="80497"/>
                              <a:pt x="39221" y="93385"/>
                            </a:cubicBezTo>
                            <a:cubicBezTo>
                              <a:pt x="41021" y="102386"/>
                              <a:pt x="47930" y="119510"/>
                              <a:pt x="47930" y="119510"/>
                            </a:cubicBezTo>
                            <a:cubicBezTo>
                              <a:pt x="50679" y="117677"/>
                              <a:pt x="68424" y="104195"/>
                              <a:pt x="74055" y="106447"/>
                            </a:cubicBezTo>
                            <a:cubicBezTo>
                              <a:pt x="78914" y="108391"/>
                              <a:pt x="79861" y="115156"/>
                              <a:pt x="82764" y="119510"/>
                            </a:cubicBezTo>
                            <a:cubicBezTo>
                              <a:pt x="88570" y="115156"/>
                              <a:pt x="94671" y="111170"/>
                              <a:pt x="100181" y="106447"/>
                            </a:cubicBezTo>
                            <a:cubicBezTo>
                              <a:pt x="104856" y="102440"/>
                              <a:pt x="108120" y="96801"/>
                              <a:pt x="113244" y="93385"/>
                            </a:cubicBezTo>
                            <a:cubicBezTo>
                              <a:pt x="117063" y="90839"/>
                              <a:pt x="121953" y="90482"/>
                              <a:pt x="126307" y="89030"/>
                            </a:cubicBezTo>
                            <a:cubicBezTo>
                              <a:pt x="130661" y="93384"/>
                              <a:pt x="135428" y="97362"/>
                              <a:pt x="139370" y="102093"/>
                            </a:cubicBezTo>
                            <a:cubicBezTo>
                              <a:pt x="142720" y="106113"/>
                              <a:pt x="143992" y="111887"/>
                              <a:pt x="148078" y="115156"/>
                            </a:cubicBezTo>
                            <a:cubicBezTo>
                              <a:pt x="151662" y="118023"/>
                              <a:pt x="156787" y="118059"/>
                              <a:pt x="161141" y="119510"/>
                            </a:cubicBezTo>
                            <a:cubicBezTo>
                              <a:pt x="165495" y="125316"/>
                              <a:pt x="169300" y="131577"/>
                              <a:pt x="174204" y="136927"/>
                            </a:cubicBezTo>
                            <a:cubicBezTo>
                              <a:pt x="185300" y="149032"/>
                              <a:pt x="209038" y="171762"/>
                              <a:pt x="209038" y="171762"/>
                            </a:cubicBezTo>
                            <a:cubicBezTo>
                              <a:pt x="210490" y="176116"/>
                              <a:pt x="211340" y="180720"/>
                              <a:pt x="213393" y="184825"/>
                            </a:cubicBezTo>
                            <a:cubicBezTo>
                              <a:pt x="215733" y="189505"/>
                              <a:pt x="221753" y="192666"/>
                              <a:pt x="222101" y="197887"/>
                            </a:cubicBezTo>
                            <a:cubicBezTo>
                              <a:pt x="223264" y="215326"/>
                              <a:pt x="219198" y="232722"/>
                              <a:pt x="217747" y="250139"/>
                            </a:cubicBezTo>
                            <a:cubicBezTo>
                              <a:pt x="192346" y="241673"/>
                              <a:pt x="214482" y="253132"/>
                              <a:pt x="200330" y="228367"/>
                            </a:cubicBezTo>
                            <a:cubicBezTo>
                              <a:pt x="197275" y="223021"/>
                              <a:pt x="191621" y="219659"/>
                              <a:pt x="187267" y="215305"/>
                            </a:cubicBezTo>
                            <a:cubicBezTo>
                              <a:pt x="183732" y="243588"/>
                              <a:pt x="184953" y="245174"/>
                              <a:pt x="178558" y="267556"/>
                            </a:cubicBezTo>
                            <a:cubicBezTo>
                              <a:pt x="177297" y="271969"/>
                              <a:pt x="177071" y="277035"/>
                              <a:pt x="174204" y="280619"/>
                            </a:cubicBezTo>
                            <a:cubicBezTo>
                              <a:pt x="166688" y="290014"/>
                              <a:pt x="154181" y="291067"/>
                              <a:pt x="143724" y="293682"/>
                            </a:cubicBezTo>
                            <a:cubicBezTo>
                              <a:pt x="140821" y="289328"/>
                              <a:pt x="135450" y="285834"/>
                              <a:pt x="135015" y="280619"/>
                            </a:cubicBezTo>
                            <a:cubicBezTo>
                              <a:pt x="131243" y="235353"/>
                              <a:pt x="158223" y="235145"/>
                              <a:pt x="113244" y="250139"/>
                            </a:cubicBezTo>
                            <a:cubicBezTo>
                              <a:pt x="111793" y="255945"/>
                              <a:pt x="112628" y="262883"/>
                              <a:pt x="108890" y="267556"/>
                            </a:cubicBezTo>
                            <a:cubicBezTo>
                              <a:pt x="106023" y="271140"/>
                              <a:pt x="99932" y="269857"/>
                              <a:pt x="95827" y="271910"/>
                            </a:cubicBezTo>
                            <a:cubicBezTo>
                              <a:pt x="91146" y="274250"/>
                              <a:pt x="87118" y="277716"/>
                              <a:pt x="82764" y="280619"/>
                            </a:cubicBezTo>
                            <a:cubicBezTo>
                              <a:pt x="81313" y="286425"/>
                              <a:pt x="82148" y="293363"/>
                              <a:pt x="78410" y="298036"/>
                            </a:cubicBezTo>
                            <a:cubicBezTo>
                              <a:pt x="75543" y="301620"/>
                              <a:pt x="69760" y="301129"/>
                              <a:pt x="65347" y="302390"/>
                            </a:cubicBezTo>
                            <a:cubicBezTo>
                              <a:pt x="59593" y="304034"/>
                              <a:pt x="53736" y="305293"/>
                              <a:pt x="47930" y="306745"/>
                            </a:cubicBezTo>
                            <a:cubicBezTo>
                              <a:pt x="20678" y="279493"/>
                              <a:pt x="43575" y="310394"/>
                              <a:pt x="43575" y="271910"/>
                            </a:cubicBezTo>
                            <a:cubicBezTo>
                              <a:pt x="43575" y="265419"/>
                              <a:pt x="37770" y="260299"/>
                              <a:pt x="34867" y="254493"/>
                            </a:cubicBezTo>
                            <a:cubicBezTo>
                              <a:pt x="29061" y="257396"/>
                              <a:pt x="22040" y="267792"/>
                              <a:pt x="17450" y="263202"/>
                            </a:cubicBezTo>
                            <a:cubicBezTo>
                              <a:pt x="11822" y="257574"/>
                              <a:pt x="28365" y="228308"/>
                              <a:pt x="30513" y="224013"/>
                            </a:cubicBezTo>
                            <a:cubicBezTo>
                              <a:pt x="29061" y="213853"/>
                              <a:pt x="28171" y="203597"/>
                              <a:pt x="26158" y="193533"/>
                            </a:cubicBezTo>
                            <a:cubicBezTo>
                              <a:pt x="25258" y="189032"/>
                              <a:pt x="22625" y="184986"/>
                              <a:pt x="21804" y="180470"/>
                            </a:cubicBezTo>
                            <a:cubicBezTo>
                              <a:pt x="12960" y="131826"/>
                              <a:pt x="24727" y="160190"/>
                              <a:pt x="8741" y="128219"/>
                            </a:cubicBezTo>
                            <a:cubicBezTo>
                              <a:pt x="5295" y="110989"/>
                              <a:pt x="1383" y="93519"/>
                              <a:pt x="33" y="75967"/>
                            </a:cubicBezTo>
                            <a:cubicBezTo>
                              <a:pt x="-635" y="67284"/>
                              <a:pt x="8741" y="10653"/>
                              <a:pt x="13095" y="194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90A335F-69F6-4709-A312-322FAC2720B6}"/>
                          </a:ext>
                        </a:extLst>
                      </p:cNvPr>
                      <p:cNvSpPr/>
                      <p:nvPr/>
                    </p:nvSpPr>
                    <p:spPr>
                      <a:xfrm>
                        <a:off x="770709" y="627017"/>
                        <a:ext cx="100747" cy="31790"/>
                      </a:xfrm>
                      <a:custGeom>
                        <a:avLst/>
                        <a:gdLst>
                          <a:gd name="connsiteX0" fmla="*/ 3201 w 100747"/>
                          <a:gd name="connsiteY0" fmla="*/ 18727 h 31790"/>
                          <a:gd name="connsiteX1" fmla="*/ 98995 w 100747"/>
                          <a:gd name="connsiteY1" fmla="*/ 5664 h 31790"/>
                          <a:gd name="connsiteX2" fmla="*/ 94641 w 100747"/>
                          <a:gd name="connsiteY2" fmla="*/ 18727 h 31790"/>
                          <a:gd name="connsiteX3" fmla="*/ 72870 w 100747"/>
                          <a:gd name="connsiteY3" fmla="*/ 23081 h 31790"/>
                          <a:gd name="connsiteX4" fmla="*/ 38035 w 100747"/>
                          <a:gd name="connsiteY4" fmla="*/ 31790 h 31790"/>
                          <a:gd name="connsiteX5" fmla="*/ 24972 w 100747"/>
                          <a:gd name="connsiteY5" fmla="*/ 27436 h 31790"/>
                          <a:gd name="connsiteX6" fmla="*/ 3201 w 100747"/>
                          <a:gd name="connsiteY6" fmla="*/ 18727 h 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47" h="31790">
                            <a:moveTo>
                              <a:pt x="3201" y="18727"/>
                            </a:moveTo>
                            <a:cubicBezTo>
                              <a:pt x="15538" y="15098"/>
                              <a:pt x="30861" y="-11369"/>
                              <a:pt x="98995" y="5664"/>
                            </a:cubicBezTo>
                            <a:cubicBezTo>
                              <a:pt x="103448" y="6777"/>
                              <a:pt x="98460" y="16181"/>
                              <a:pt x="94641" y="18727"/>
                            </a:cubicBezTo>
                            <a:cubicBezTo>
                              <a:pt x="88483" y="22832"/>
                              <a:pt x="80081" y="21417"/>
                              <a:pt x="72870" y="23081"/>
                            </a:cubicBezTo>
                            <a:cubicBezTo>
                              <a:pt x="61207" y="25772"/>
                              <a:pt x="38035" y="31790"/>
                              <a:pt x="38035" y="31790"/>
                            </a:cubicBezTo>
                            <a:cubicBezTo>
                              <a:pt x="33681" y="30339"/>
                              <a:pt x="29270" y="29048"/>
                              <a:pt x="24972" y="27436"/>
                            </a:cubicBezTo>
                            <a:cubicBezTo>
                              <a:pt x="17654" y="24692"/>
                              <a:pt x="-9136" y="22356"/>
                              <a:pt x="3201" y="18727"/>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C5172CA7-80AA-4110-A7B8-0275FA6075CF}"/>
                          </a:ext>
                        </a:extLst>
                      </p:cNvPr>
                      <p:cNvSpPr/>
                      <p:nvPr/>
                    </p:nvSpPr>
                    <p:spPr>
                      <a:xfrm>
                        <a:off x="0" y="0"/>
                        <a:ext cx="1018903" cy="1297949"/>
                      </a:xfrm>
                      <a:custGeom>
                        <a:avLst/>
                        <a:gdLst>
                          <a:gd name="connsiteX0" fmla="*/ 0 w 1018903"/>
                          <a:gd name="connsiteY0" fmla="*/ 35206 h 1297949"/>
                          <a:gd name="connsiteX1" fmla="*/ 56606 w 1018903"/>
                          <a:gd name="connsiteY1" fmla="*/ 26498 h 1297949"/>
                          <a:gd name="connsiteX2" fmla="*/ 87086 w 1018903"/>
                          <a:gd name="connsiteY2" fmla="*/ 30852 h 1297949"/>
                          <a:gd name="connsiteX3" fmla="*/ 117566 w 1018903"/>
                          <a:gd name="connsiteY3" fmla="*/ 22143 h 1297949"/>
                          <a:gd name="connsiteX4" fmla="*/ 121920 w 1018903"/>
                          <a:gd name="connsiteY4" fmla="*/ 372 h 1297949"/>
                          <a:gd name="connsiteX5" fmla="*/ 139337 w 1018903"/>
                          <a:gd name="connsiteY5" fmla="*/ 13435 h 1297949"/>
                          <a:gd name="connsiteX6" fmla="*/ 178526 w 1018903"/>
                          <a:gd name="connsiteY6" fmla="*/ 26498 h 1297949"/>
                          <a:gd name="connsiteX7" fmla="*/ 200297 w 1018903"/>
                          <a:gd name="connsiteY7" fmla="*/ 39560 h 1297949"/>
                          <a:gd name="connsiteX8" fmla="*/ 213360 w 1018903"/>
                          <a:gd name="connsiteY8" fmla="*/ 48269 h 1297949"/>
                          <a:gd name="connsiteX9" fmla="*/ 230777 w 1018903"/>
                          <a:gd name="connsiteY9" fmla="*/ 56978 h 1297949"/>
                          <a:gd name="connsiteX10" fmla="*/ 252549 w 1018903"/>
                          <a:gd name="connsiteY10" fmla="*/ 52623 h 1297949"/>
                          <a:gd name="connsiteX11" fmla="*/ 265612 w 1018903"/>
                          <a:gd name="connsiteY11" fmla="*/ 48269 h 1297949"/>
                          <a:gd name="connsiteX12" fmla="*/ 291737 w 1018903"/>
                          <a:gd name="connsiteY12" fmla="*/ 52623 h 1297949"/>
                          <a:gd name="connsiteX13" fmla="*/ 296092 w 1018903"/>
                          <a:gd name="connsiteY13" fmla="*/ 91812 h 1297949"/>
                          <a:gd name="connsiteX14" fmla="*/ 309154 w 1018903"/>
                          <a:gd name="connsiteY14" fmla="*/ 117938 h 1297949"/>
                          <a:gd name="connsiteX15" fmla="*/ 326572 w 1018903"/>
                          <a:gd name="connsiteY15" fmla="*/ 135355 h 1297949"/>
                          <a:gd name="connsiteX16" fmla="*/ 357052 w 1018903"/>
                          <a:gd name="connsiteY16" fmla="*/ 152772 h 1297949"/>
                          <a:gd name="connsiteX17" fmla="*/ 378823 w 1018903"/>
                          <a:gd name="connsiteY17" fmla="*/ 170189 h 1297949"/>
                          <a:gd name="connsiteX18" fmla="*/ 422366 w 1018903"/>
                          <a:gd name="connsiteY18" fmla="*/ 161480 h 1297949"/>
                          <a:gd name="connsiteX19" fmla="*/ 426720 w 1018903"/>
                          <a:gd name="connsiteY19" fmla="*/ 139709 h 1297949"/>
                          <a:gd name="connsiteX20" fmla="*/ 439783 w 1018903"/>
                          <a:gd name="connsiteY20" fmla="*/ 131000 h 1297949"/>
                          <a:gd name="connsiteX21" fmla="*/ 426720 w 1018903"/>
                          <a:gd name="connsiteY21" fmla="*/ 83103 h 1297949"/>
                          <a:gd name="connsiteX22" fmla="*/ 422366 w 1018903"/>
                          <a:gd name="connsiteY22" fmla="*/ 48269 h 1297949"/>
                          <a:gd name="connsiteX23" fmla="*/ 418012 w 1018903"/>
                          <a:gd name="connsiteY23" fmla="*/ 22143 h 1297949"/>
                          <a:gd name="connsiteX24" fmla="*/ 431074 w 1018903"/>
                          <a:gd name="connsiteY24" fmla="*/ 17789 h 1297949"/>
                          <a:gd name="connsiteX25" fmla="*/ 457200 w 1018903"/>
                          <a:gd name="connsiteY25" fmla="*/ 39560 h 1297949"/>
                          <a:gd name="connsiteX26" fmla="*/ 461554 w 1018903"/>
                          <a:gd name="connsiteY26" fmla="*/ 52623 h 1297949"/>
                          <a:gd name="connsiteX27" fmla="*/ 487680 w 1018903"/>
                          <a:gd name="connsiteY27" fmla="*/ 74395 h 1297949"/>
                          <a:gd name="connsiteX28" fmla="*/ 522514 w 1018903"/>
                          <a:gd name="connsiteY28" fmla="*/ 100520 h 1297949"/>
                          <a:gd name="connsiteX29" fmla="*/ 552994 w 1018903"/>
                          <a:gd name="connsiteY29" fmla="*/ 104875 h 1297949"/>
                          <a:gd name="connsiteX30" fmla="*/ 592183 w 1018903"/>
                          <a:gd name="connsiteY30" fmla="*/ 122292 h 1297949"/>
                          <a:gd name="connsiteX31" fmla="*/ 613954 w 1018903"/>
                          <a:gd name="connsiteY31" fmla="*/ 148418 h 1297949"/>
                          <a:gd name="connsiteX32" fmla="*/ 627017 w 1018903"/>
                          <a:gd name="connsiteY32" fmla="*/ 157126 h 1297949"/>
                          <a:gd name="connsiteX33" fmla="*/ 635726 w 1018903"/>
                          <a:gd name="connsiteY33" fmla="*/ 170189 h 1297949"/>
                          <a:gd name="connsiteX34" fmla="*/ 644434 w 1018903"/>
                          <a:gd name="connsiteY34" fmla="*/ 191960 h 1297949"/>
                          <a:gd name="connsiteX35" fmla="*/ 687977 w 1018903"/>
                          <a:gd name="connsiteY35" fmla="*/ 231149 h 1297949"/>
                          <a:gd name="connsiteX36" fmla="*/ 701040 w 1018903"/>
                          <a:gd name="connsiteY36" fmla="*/ 235503 h 1297949"/>
                          <a:gd name="connsiteX37" fmla="*/ 722812 w 1018903"/>
                          <a:gd name="connsiteY37" fmla="*/ 244212 h 1297949"/>
                          <a:gd name="connsiteX38" fmla="*/ 766354 w 1018903"/>
                          <a:gd name="connsiteY38" fmla="*/ 248566 h 1297949"/>
                          <a:gd name="connsiteX39" fmla="*/ 788126 w 1018903"/>
                          <a:gd name="connsiteY39" fmla="*/ 244212 h 1297949"/>
                          <a:gd name="connsiteX40" fmla="*/ 801189 w 1018903"/>
                          <a:gd name="connsiteY40" fmla="*/ 239858 h 1297949"/>
                          <a:gd name="connsiteX41" fmla="*/ 814252 w 1018903"/>
                          <a:gd name="connsiteY41" fmla="*/ 248566 h 1297949"/>
                          <a:gd name="connsiteX42" fmla="*/ 818606 w 1018903"/>
                          <a:gd name="connsiteY42" fmla="*/ 265983 h 1297949"/>
                          <a:gd name="connsiteX43" fmla="*/ 853440 w 1018903"/>
                          <a:gd name="connsiteY43" fmla="*/ 283400 h 1297949"/>
                          <a:gd name="connsiteX44" fmla="*/ 870857 w 1018903"/>
                          <a:gd name="connsiteY44" fmla="*/ 270338 h 1297949"/>
                          <a:gd name="connsiteX45" fmla="*/ 892629 w 1018903"/>
                          <a:gd name="connsiteY45" fmla="*/ 287755 h 1297949"/>
                          <a:gd name="connsiteX46" fmla="*/ 896983 w 1018903"/>
                          <a:gd name="connsiteY46" fmla="*/ 300818 h 1297949"/>
                          <a:gd name="connsiteX47" fmla="*/ 923109 w 1018903"/>
                          <a:gd name="connsiteY47" fmla="*/ 340006 h 1297949"/>
                          <a:gd name="connsiteX48" fmla="*/ 931817 w 1018903"/>
                          <a:gd name="connsiteY48" fmla="*/ 353069 h 1297949"/>
                          <a:gd name="connsiteX49" fmla="*/ 940526 w 1018903"/>
                          <a:gd name="connsiteY49" fmla="*/ 366132 h 1297949"/>
                          <a:gd name="connsiteX50" fmla="*/ 931817 w 1018903"/>
                          <a:gd name="connsiteY50" fmla="*/ 400966 h 1297949"/>
                          <a:gd name="connsiteX51" fmla="*/ 927463 w 1018903"/>
                          <a:gd name="connsiteY51" fmla="*/ 418383 h 1297949"/>
                          <a:gd name="connsiteX52" fmla="*/ 914400 w 1018903"/>
                          <a:gd name="connsiteY52" fmla="*/ 427092 h 1297949"/>
                          <a:gd name="connsiteX53" fmla="*/ 905692 w 1018903"/>
                          <a:gd name="connsiteY53" fmla="*/ 457572 h 1297949"/>
                          <a:gd name="connsiteX54" fmla="*/ 888274 w 1018903"/>
                          <a:gd name="connsiteY54" fmla="*/ 518532 h 1297949"/>
                          <a:gd name="connsiteX55" fmla="*/ 853440 w 1018903"/>
                          <a:gd name="connsiteY55" fmla="*/ 570783 h 1297949"/>
                          <a:gd name="connsiteX56" fmla="*/ 831669 w 1018903"/>
                          <a:gd name="connsiteY56" fmla="*/ 583846 h 1297949"/>
                          <a:gd name="connsiteX57" fmla="*/ 822960 w 1018903"/>
                          <a:gd name="connsiteY57" fmla="*/ 596909 h 1297949"/>
                          <a:gd name="connsiteX58" fmla="*/ 788126 w 1018903"/>
                          <a:gd name="connsiteY58" fmla="*/ 605618 h 1297949"/>
                          <a:gd name="connsiteX59" fmla="*/ 775063 w 1018903"/>
                          <a:gd name="connsiteY59" fmla="*/ 614326 h 1297949"/>
                          <a:gd name="connsiteX60" fmla="*/ 748937 w 1018903"/>
                          <a:gd name="connsiteY60" fmla="*/ 623035 h 1297949"/>
                          <a:gd name="connsiteX61" fmla="*/ 714103 w 1018903"/>
                          <a:gd name="connsiteY61" fmla="*/ 644806 h 1297949"/>
                          <a:gd name="connsiteX62" fmla="*/ 705394 w 1018903"/>
                          <a:gd name="connsiteY62" fmla="*/ 657869 h 1297949"/>
                          <a:gd name="connsiteX63" fmla="*/ 701040 w 1018903"/>
                          <a:gd name="connsiteY63" fmla="*/ 670932 h 1297949"/>
                          <a:gd name="connsiteX64" fmla="*/ 692332 w 1018903"/>
                          <a:gd name="connsiteY64" fmla="*/ 683995 h 1297949"/>
                          <a:gd name="connsiteX65" fmla="*/ 687977 w 1018903"/>
                          <a:gd name="connsiteY65" fmla="*/ 710120 h 1297949"/>
                          <a:gd name="connsiteX66" fmla="*/ 696686 w 1018903"/>
                          <a:gd name="connsiteY66" fmla="*/ 731892 h 1297949"/>
                          <a:gd name="connsiteX67" fmla="*/ 679269 w 1018903"/>
                          <a:gd name="connsiteY67" fmla="*/ 758018 h 1297949"/>
                          <a:gd name="connsiteX68" fmla="*/ 661852 w 1018903"/>
                          <a:gd name="connsiteY68" fmla="*/ 779789 h 1297949"/>
                          <a:gd name="connsiteX69" fmla="*/ 653143 w 1018903"/>
                          <a:gd name="connsiteY69" fmla="*/ 797206 h 1297949"/>
                          <a:gd name="connsiteX70" fmla="*/ 648789 w 1018903"/>
                          <a:gd name="connsiteY70" fmla="*/ 823332 h 1297949"/>
                          <a:gd name="connsiteX71" fmla="*/ 657497 w 1018903"/>
                          <a:gd name="connsiteY71" fmla="*/ 845103 h 1297949"/>
                          <a:gd name="connsiteX72" fmla="*/ 666206 w 1018903"/>
                          <a:gd name="connsiteY72" fmla="*/ 818978 h 1297949"/>
                          <a:gd name="connsiteX73" fmla="*/ 692332 w 1018903"/>
                          <a:gd name="connsiteY73" fmla="*/ 775435 h 1297949"/>
                          <a:gd name="connsiteX74" fmla="*/ 705394 w 1018903"/>
                          <a:gd name="connsiteY74" fmla="*/ 740600 h 1297949"/>
                          <a:gd name="connsiteX75" fmla="*/ 718457 w 1018903"/>
                          <a:gd name="connsiteY75" fmla="*/ 731892 h 1297949"/>
                          <a:gd name="connsiteX76" fmla="*/ 731520 w 1018903"/>
                          <a:gd name="connsiteY76" fmla="*/ 714475 h 1297949"/>
                          <a:gd name="connsiteX77" fmla="*/ 744583 w 1018903"/>
                          <a:gd name="connsiteY77" fmla="*/ 705766 h 1297949"/>
                          <a:gd name="connsiteX78" fmla="*/ 779417 w 1018903"/>
                          <a:gd name="connsiteY78" fmla="*/ 692703 h 1297949"/>
                          <a:gd name="connsiteX79" fmla="*/ 796834 w 1018903"/>
                          <a:gd name="connsiteY79" fmla="*/ 697058 h 1297949"/>
                          <a:gd name="connsiteX80" fmla="*/ 814252 w 1018903"/>
                          <a:gd name="connsiteY80" fmla="*/ 731892 h 1297949"/>
                          <a:gd name="connsiteX81" fmla="*/ 801189 w 1018903"/>
                          <a:gd name="connsiteY81" fmla="*/ 771080 h 1297949"/>
                          <a:gd name="connsiteX82" fmla="*/ 796834 w 1018903"/>
                          <a:gd name="connsiteY82" fmla="*/ 784143 h 1297949"/>
                          <a:gd name="connsiteX83" fmla="*/ 775063 w 1018903"/>
                          <a:gd name="connsiteY83" fmla="*/ 788498 h 1297949"/>
                          <a:gd name="connsiteX84" fmla="*/ 788126 w 1018903"/>
                          <a:gd name="connsiteY84" fmla="*/ 792852 h 1297949"/>
                          <a:gd name="connsiteX85" fmla="*/ 805543 w 1018903"/>
                          <a:gd name="connsiteY85" fmla="*/ 771080 h 1297949"/>
                          <a:gd name="connsiteX86" fmla="*/ 814252 w 1018903"/>
                          <a:gd name="connsiteY86" fmla="*/ 758018 h 1297949"/>
                          <a:gd name="connsiteX87" fmla="*/ 831669 w 1018903"/>
                          <a:gd name="connsiteY87" fmla="*/ 762372 h 1297949"/>
                          <a:gd name="connsiteX88" fmla="*/ 827314 w 1018903"/>
                          <a:gd name="connsiteY88" fmla="*/ 784143 h 1297949"/>
                          <a:gd name="connsiteX89" fmla="*/ 831669 w 1018903"/>
                          <a:gd name="connsiteY89" fmla="*/ 849458 h 1297949"/>
                          <a:gd name="connsiteX90" fmla="*/ 844732 w 1018903"/>
                          <a:gd name="connsiteY90" fmla="*/ 853812 h 1297949"/>
                          <a:gd name="connsiteX91" fmla="*/ 862149 w 1018903"/>
                          <a:gd name="connsiteY91" fmla="*/ 858166 h 1297949"/>
                          <a:gd name="connsiteX92" fmla="*/ 849086 w 1018903"/>
                          <a:gd name="connsiteY92" fmla="*/ 849458 h 1297949"/>
                          <a:gd name="connsiteX93" fmla="*/ 853440 w 1018903"/>
                          <a:gd name="connsiteY93" fmla="*/ 836395 h 1297949"/>
                          <a:gd name="connsiteX94" fmla="*/ 870857 w 1018903"/>
                          <a:gd name="connsiteY94" fmla="*/ 814623 h 1297949"/>
                          <a:gd name="connsiteX95" fmla="*/ 888274 w 1018903"/>
                          <a:gd name="connsiteY95" fmla="*/ 818978 h 1297949"/>
                          <a:gd name="connsiteX96" fmla="*/ 931817 w 1018903"/>
                          <a:gd name="connsiteY96" fmla="*/ 810269 h 1297949"/>
                          <a:gd name="connsiteX97" fmla="*/ 936172 w 1018903"/>
                          <a:gd name="connsiteY97" fmla="*/ 836395 h 1297949"/>
                          <a:gd name="connsiteX98" fmla="*/ 923109 w 1018903"/>
                          <a:gd name="connsiteY98" fmla="*/ 840749 h 1297949"/>
                          <a:gd name="connsiteX99" fmla="*/ 910046 w 1018903"/>
                          <a:gd name="connsiteY99" fmla="*/ 849458 h 1297949"/>
                          <a:gd name="connsiteX100" fmla="*/ 918754 w 1018903"/>
                          <a:gd name="connsiteY100" fmla="*/ 871229 h 1297949"/>
                          <a:gd name="connsiteX101" fmla="*/ 949234 w 1018903"/>
                          <a:gd name="connsiteY101" fmla="*/ 862520 h 1297949"/>
                          <a:gd name="connsiteX102" fmla="*/ 966652 w 1018903"/>
                          <a:gd name="connsiteY102" fmla="*/ 849458 h 1297949"/>
                          <a:gd name="connsiteX103" fmla="*/ 962297 w 1018903"/>
                          <a:gd name="connsiteY103" fmla="*/ 814623 h 1297949"/>
                          <a:gd name="connsiteX104" fmla="*/ 966652 w 1018903"/>
                          <a:gd name="connsiteY104" fmla="*/ 740600 h 1297949"/>
                          <a:gd name="connsiteX105" fmla="*/ 992777 w 1018903"/>
                          <a:gd name="connsiteY105" fmla="*/ 758018 h 1297949"/>
                          <a:gd name="connsiteX106" fmla="*/ 997132 w 1018903"/>
                          <a:gd name="connsiteY106" fmla="*/ 775435 h 1297949"/>
                          <a:gd name="connsiteX107" fmla="*/ 1018903 w 1018903"/>
                          <a:gd name="connsiteY107" fmla="*/ 779789 h 1297949"/>
                          <a:gd name="connsiteX108" fmla="*/ 1010194 w 1018903"/>
                          <a:gd name="connsiteY108" fmla="*/ 832040 h 1297949"/>
                          <a:gd name="connsiteX109" fmla="*/ 997132 w 1018903"/>
                          <a:gd name="connsiteY109" fmla="*/ 849458 h 1297949"/>
                          <a:gd name="connsiteX110" fmla="*/ 988423 w 1018903"/>
                          <a:gd name="connsiteY110" fmla="*/ 875583 h 1297949"/>
                          <a:gd name="connsiteX111" fmla="*/ 984069 w 1018903"/>
                          <a:gd name="connsiteY111" fmla="*/ 893000 h 1297949"/>
                          <a:gd name="connsiteX112" fmla="*/ 957943 w 1018903"/>
                          <a:gd name="connsiteY112" fmla="*/ 910418 h 1297949"/>
                          <a:gd name="connsiteX113" fmla="*/ 953589 w 1018903"/>
                          <a:gd name="connsiteY113" fmla="*/ 923480 h 1297949"/>
                          <a:gd name="connsiteX114" fmla="*/ 949234 w 1018903"/>
                          <a:gd name="connsiteY114" fmla="*/ 949606 h 1297949"/>
                          <a:gd name="connsiteX115" fmla="*/ 936172 w 1018903"/>
                          <a:gd name="connsiteY115" fmla="*/ 958315 h 1297949"/>
                          <a:gd name="connsiteX116" fmla="*/ 931817 w 1018903"/>
                          <a:gd name="connsiteY116" fmla="*/ 971378 h 1297949"/>
                          <a:gd name="connsiteX117" fmla="*/ 914400 w 1018903"/>
                          <a:gd name="connsiteY117" fmla="*/ 1014920 h 1297949"/>
                          <a:gd name="connsiteX118" fmla="*/ 910046 w 1018903"/>
                          <a:gd name="connsiteY118" fmla="*/ 1027983 h 1297949"/>
                          <a:gd name="connsiteX119" fmla="*/ 905692 w 1018903"/>
                          <a:gd name="connsiteY119" fmla="*/ 1045400 h 1297949"/>
                          <a:gd name="connsiteX120" fmla="*/ 888274 w 1018903"/>
                          <a:gd name="connsiteY120" fmla="*/ 1058463 h 1297949"/>
                          <a:gd name="connsiteX121" fmla="*/ 862149 w 1018903"/>
                          <a:gd name="connsiteY121" fmla="*/ 1054109 h 1297949"/>
                          <a:gd name="connsiteX122" fmla="*/ 857794 w 1018903"/>
                          <a:gd name="connsiteY122" fmla="*/ 1036692 h 1297949"/>
                          <a:gd name="connsiteX123" fmla="*/ 849086 w 1018903"/>
                          <a:gd name="connsiteY123" fmla="*/ 1019275 h 1297949"/>
                          <a:gd name="connsiteX124" fmla="*/ 844732 w 1018903"/>
                          <a:gd name="connsiteY124" fmla="*/ 1006212 h 1297949"/>
                          <a:gd name="connsiteX125" fmla="*/ 862149 w 1018903"/>
                          <a:gd name="connsiteY125" fmla="*/ 967023 h 1297949"/>
                          <a:gd name="connsiteX126" fmla="*/ 879566 w 1018903"/>
                          <a:gd name="connsiteY126" fmla="*/ 936543 h 1297949"/>
                          <a:gd name="connsiteX127" fmla="*/ 875212 w 1018903"/>
                          <a:gd name="connsiteY127" fmla="*/ 923480 h 1297949"/>
                          <a:gd name="connsiteX128" fmla="*/ 870857 w 1018903"/>
                          <a:gd name="connsiteY128" fmla="*/ 906063 h 1297949"/>
                          <a:gd name="connsiteX129" fmla="*/ 866503 w 1018903"/>
                          <a:gd name="connsiteY129" fmla="*/ 940898 h 1297949"/>
                          <a:gd name="connsiteX130" fmla="*/ 827314 w 1018903"/>
                          <a:gd name="connsiteY130" fmla="*/ 958315 h 1297949"/>
                          <a:gd name="connsiteX131" fmla="*/ 822960 w 1018903"/>
                          <a:gd name="connsiteY131" fmla="*/ 980086 h 1297949"/>
                          <a:gd name="connsiteX132" fmla="*/ 818606 w 1018903"/>
                          <a:gd name="connsiteY132" fmla="*/ 1006212 h 1297949"/>
                          <a:gd name="connsiteX133" fmla="*/ 809897 w 1018903"/>
                          <a:gd name="connsiteY133" fmla="*/ 1023629 h 1297949"/>
                          <a:gd name="connsiteX134" fmla="*/ 796834 w 1018903"/>
                          <a:gd name="connsiteY134" fmla="*/ 1032338 h 1297949"/>
                          <a:gd name="connsiteX135" fmla="*/ 779417 w 1018903"/>
                          <a:gd name="connsiteY135" fmla="*/ 1080235 h 1297949"/>
                          <a:gd name="connsiteX136" fmla="*/ 762000 w 1018903"/>
                          <a:gd name="connsiteY136" fmla="*/ 1093298 h 1297949"/>
                          <a:gd name="connsiteX137" fmla="*/ 753292 w 1018903"/>
                          <a:gd name="connsiteY137" fmla="*/ 1106360 h 1297949"/>
                          <a:gd name="connsiteX138" fmla="*/ 744583 w 1018903"/>
                          <a:gd name="connsiteY138" fmla="*/ 1123778 h 1297949"/>
                          <a:gd name="connsiteX139" fmla="*/ 731520 w 1018903"/>
                          <a:gd name="connsiteY139" fmla="*/ 1128132 h 1297949"/>
                          <a:gd name="connsiteX140" fmla="*/ 722812 w 1018903"/>
                          <a:gd name="connsiteY140" fmla="*/ 1141195 h 1297949"/>
                          <a:gd name="connsiteX141" fmla="*/ 722812 w 1018903"/>
                          <a:gd name="connsiteY141" fmla="*/ 1210863 h 1297949"/>
                          <a:gd name="connsiteX142" fmla="*/ 727166 w 1018903"/>
                          <a:gd name="connsiteY142" fmla="*/ 1223926 h 1297949"/>
                          <a:gd name="connsiteX143" fmla="*/ 735874 w 1018903"/>
                          <a:gd name="connsiteY143" fmla="*/ 1236989 h 1297949"/>
                          <a:gd name="connsiteX144" fmla="*/ 740229 w 1018903"/>
                          <a:gd name="connsiteY144" fmla="*/ 1250052 h 1297949"/>
                          <a:gd name="connsiteX145" fmla="*/ 757646 w 1018903"/>
                          <a:gd name="connsiteY145" fmla="*/ 1254406 h 1297949"/>
                          <a:gd name="connsiteX146" fmla="*/ 762000 w 1018903"/>
                          <a:gd name="connsiteY146" fmla="*/ 1241343 h 1297949"/>
                          <a:gd name="connsiteX147" fmla="*/ 762000 w 1018903"/>
                          <a:gd name="connsiteY147" fmla="*/ 1267469 h 1297949"/>
                          <a:gd name="connsiteX148" fmla="*/ 744583 w 1018903"/>
                          <a:gd name="connsiteY148" fmla="*/ 1276178 h 1297949"/>
                          <a:gd name="connsiteX149" fmla="*/ 731520 w 1018903"/>
                          <a:gd name="connsiteY149" fmla="*/ 1297949 h 12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018903" h="1297949">
                            <a:moveTo>
                              <a:pt x="0" y="35206"/>
                            </a:moveTo>
                            <a:cubicBezTo>
                              <a:pt x="16573" y="31892"/>
                              <a:pt x="40790" y="26498"/>
                              <a:pt x="56606" y="26498"/>
                            </a:cubicBezTo>
                            <a:cubicBezTo>
                              <a:pt x="66869" y="26498"/>
                              <a:pt x="76926" y="29401"/>
                              <a:pt x="87086" y="30852"/>
                            </a:cubicBezTo>
                            <a:cubicBezTo>
                              <a:pt x="97246" y="27949"/>
                              <a:pt x="109614" y="29101"/>
                              <a:pt x="117566" y="22143"/>
                            </a:cubicBezTo>
                            <a:cubicBezTo>
                              <a:pt x="123136" y="17270"/>
                              <a:pt x="115049" y="3120"/>
                              <a:pt x="121920" y="372"/>
                            </a:cubicBezTo>
                            <a:cubicBezTo>
                              <a:pt x="128658" y="-2323"/>
                              <a:pt x="132748" y="10394"/>
                              <a:pt x="139337" y="13435"/>
                            </a:cubicBezTo>
                            <a:cubicBezTo>
                              <a:pt x="151839" y="19205"/>
                              <a:pt x="166719" y="19414"/>
                              <a:pt x="178526" y="26498"/>
                            </a:cubicBezTo>
                            <a:cubicBezTo>
                              <a:pt x="185783" y="30852"/>
                              <a:pt x="193120" y="35075"/>
                              <a:pt x="200297" y="39560"/>
                            </a:cubicBezTo>
                            <a:cubicBezTo>
                              <a:pt x="204735" y="42334"/>
                              <a:pt x="208816" y="45672"/>
                              <a:pt x="213360" y="48269"/>
                            </a:cubicBezTo>
                            <a:cubicBezTo>
                              <a:pt x="218996" y="51490"/>
                              <a:pt x="224971" y="54075"/>
                              <a:pt x="230777" y="56978"/>
                            </a:cubicBezTo>
                            <a:cubicBezTo>
                              <a:pt x="238034" y="55526"/>
                              <a:pt x="245369" y="54418"/>
                              <a:pt x="252549" y="52623"/>
                            </a:cubicBezTo>
                            <a:cubicBezTo>
                              <a:pt x="257002" y="51510"/>
                              <a:pt x="261022" y="48269"/>
                              <a:pt x="265612" y="48269"/>
                            </a:cubicBezTo>
                            <a:cubicBezTo>
                              <a:pt x="274440" y="48269"/>
                              <a:pt x="283029" y="51172"/>
                              <a:pt x="291737" y="52623"/>
                            </a:cubicBezTo>
                            <a:cubicBezTo>
                              <a:pt x="293189" y="65686"/>
                              <a:pt x="293931" y="78847"/>
                              <a:pt x="296092" y="91812"/>
                            </a:cubicBezTo>
                            <a:cubicBezTo>
                              <a:pt x="297691" y="101403"/>
                              <a:pt x="302928" y="110675"/>
                              <a:pt x="309154" y="117938"/>
                            </a:cubicBezTo>
                            <a:cubicBezTo>
                              <a:pt x="314497" y="124172"/>
                              <a:pt x="320338" y="130012"/>
                              <a:pt x="326572" y="135355"/>
                            </a:cubicBezTo>
                            <a:cubicBezTo>
                              <a:pt x="335189" y="142741"/>
                              <a:pt x="347168" y="147830"/>
                              <a:pt x="357052" y="152772"/>
                            </a:cubicBezTo>
                            <a:cubicBezTo>
                              <a:pt x="362959" y="161633"/>
                              <a:pt x="365485" y="171215"/>
                              <a:pt x="378823" y="170189"/>
                            </a:cubicBezTo>
                            <a:cubicBezTo>
                              <a:pt x="393581" y="169054"/>
                              <a:pt x="422366" y="161480"/>
                              <a:pt x="422366" y="161480"/>
                            </a:cubicBezTo>
                            <a:cubicBezTo>
                              <a:pt x="423817" y="154223"/>
                              <a:pt x="423048" y="146135"/>
                              <a:pt x="426720" y="139709"/>
                            </a:cubicBezTo>
                            <a:cubicBezTo>
                              <a:pt x="429316" y="135165"/>
                              <a:pt x="439262" y="136207"/>
                              <a:pt x="439783" y="131000"/>
                            </a:cubicBezTo>
                            <a:cubicBezTo>
                              <a:pt x="440538" y="123448"/>
                              <a:pt x="430802" y="95351"/>
                              <a:pt x="426720" y="83103"/>
                            </a:cubicBezTo>
                            <a:cubicBezTo>
                              <a:pt x="425269" y="71492"/>
                              <a:pt x="424021" y="59853"/>
                              <a:pt x="422366" y="48269"/>
                            </a:cubicBezTo>
                            <a:cubicBezTo>
                              <a:pt x="421118" y="39529"/>
                              <a:pt x="415587" y="30632"/>
                              <a:pt x="418012" y="22143"/>
                            </a:cubicBezTo>
                            <a:cubicBezTo>
                              <a:pt x="419273" y="17730"/>
                              <a:pt x="426720" y="19240"/>
                              <a:pt x="431074" y="17789"/>
                            </a:cubicBezTo>
                            <a:cubicBezTo>
                              <a:pt x="440711" y="24214"/>
                              <a:pt x="450496" y="29504"/>
                              <a:pt x="457200" y="39560"/>
                            </a:cubicBezTo>
                            <a:cubicBezTo>
                              <a:pt x="459746" y="43379"/>
                              <a:pt x="459008" y="48804"/>
                              <a:pt x="461554" y="52623"/>
                            </a:cubicBezTo>
                            <a:cubicBezTo>
                              <a:pt x="471094" y="66933"/>
                              <a:pt x="475632" y="64355"/>
                              <a:pt x="487680" y="74395"/>
                            </a:cubicBezTo>
                            <a:cubicBezTo>
                              <a:pt x="502579" y="86811"/>
                              <a:pt x="501163" y="93403"/>
                              <a:pt x="522514" y="100520"/>
                            </a:cubicBezTo>
                            <a:cubicBezTo>
                              <a:pt x="532251" y="103766"/>
                              <a:pt x="542834" y="103423"/>
                              <a:pt x="552994" y="104875"/>
                            </a:cubicBezTo>
                            <a:cubicBezTo>
                              <a:pt x="584085" y="115238"/>
                              <a:pt x="571482" y="108491"/>
                              <a:pt x="592183" y="122292"/>
                            </a:cubicBezTo>
                            <a:cubicBezTo>
                              <a:pt x="600744" y="135134"/>
                              <a:pt x="601384" y="137943"/>
                              <a:pt x="613954" y="148418"/>
                            </a:cubicBezTo>
                            <a:cubicBezTo>
                              <a:pt x="617974" y="151768"/>
                              <a:pt x="622663" y="154223"/>
                              <a:pt x="627017" y="157126"/>
                            </a:cubicBezTo>
                            <a:cubicBezTo>
                              <a:pt x="629920" y="161480"/>
                              <a:pt x="633386" y="165508"/>
                              <a:pt x="635726" y="170189"/>
                            </a:cubicBezTo>
                            <a:cubicBezTo>
                              <a:pt x="639221" y="177180"/>
                              <a:pt x="639744" y="185707"/>
                              <a:pt x="644434" y="191960"/>
                            </a:cubicBezTo>
                            <a:cubicBezTo>
                              <a:pt x="651202" y="200985"/>
                              <a:pt x="672943" y="223632"/>
                              <a:pt x="687977" y="231149"/>
                            </a:cubicBezTo>
                            <a:cubicBezTo>
                              <a:pt x="692082" y="233202"/>
                              <a:pt x="696742" y="233891"/>
                              <a:pt x="701040" y="235503"/>
                            </a:cubicBezTo>
                            <a:cubicBezTo>
                              <a:pt x="708359" y="238248"/>
                              <a:pt x="715147" y="242679"/>
                              <a:pt x="722812" y="244212"/>
                            </a:cubicBezTo>
                            <a:cubicBezTo>
                              <a:pt x="737115" y="247073"/>
                              <a:pt x="751840" y="247115"/>
                              <a:pt x="766354" y="248566"/>
                            </a:cubicBezTo>
                            <a:cubicBezTo>
                              <a:pt x="773611" y="247115"/>
                              <a:pt x="780946" y="246007"/>
                              <a:pt x="788126" y="244212"/>
                            </a:cubicBezTo>
                            <a:cubicBezTo>
                              <a:pt x="792579" y="243099"/>
                              <a:pt x="796662" y="239103"/>
                              <a:pt x="801189" y="239858"/>
                            </a:cubicBezTo>
                            <a:cubicBezTo>
                              <a:pt x="806351" y="240718"/>
                              <a:pt x="809898" y="245663"/>
                              <a:pt x="814252" y="248566"/>
                            </a:cubicBezTo>
                            <a:cubicBezTo>
                              <a:pt x="815703" y="254372"/>
                              <a:pt x="814133" y="262007"/>
                              <a:pt x="818606" y="265983"/>
                            </a:cubicBezTo>
                            <a:cubicBezTo>
                              <a:pt x="828309" y="274608"/>
                              <a:pt x="853440" y="283400"/>
                              <a:pt x="853440" y="283400"/>
                            </a:cubicBezTo>
                            <a:cubicBezTo>
                              <a:pt x="859246" y="279046"/>
                              <a:pt x="863879" y="272332"/>
                              <a:pt x="870857" y="270338"/>
                            </a:cubicBezTo>
                            <a:cubicBezTo>
                              <a:pt x="882635" y="266973"/>
                              <a:pt x="888500" y="281561"/>
                              <a:pt x="892629" y="287755"/>
                            </a:cubicBezTo>
                            <a:cubicBezTo>
                              <a:pt x="894080" y="292109"/>
                              <a:pt x="894754" y="296806"/>
                              <a:pt x="896983" y="300818"/>
                            </a:cubicBezTo>
                            <a:cubicBezTo>
                              <a:pt x="896987" y="300826"/>
                              <a:pt x="918752" y="333471"/>
                              <a:pt x="923109" y="340006"/>
                            </a:cubicBezTo>
                            <a:lnTo>
                              <a:pt x="931817" y="353069"/>
                            </a:lnTo>
                            <a:lnTo>
                              <a:pt x="940526" y="366132"/>
                            </a:lnTo>
                            <a:lnTo>
                              <a:pt x="931817" y="400966"/>
                            </a:lnTo>
                            <a:cubicBezTo>
                              <a:pt x="930366" y="406772"/>
                              <a:pt x="932442" y="415063"/>
                              <a:pt x="927463" y="418383"/>
                            </a:cubicBezTo>
                            <a:lnTo>
                              <a:pt x="914400" y="427092"/>
                            </a:lnTo>
                            <a:cubicBezTo>
                              <a:pt x="910250" y="439543"/>
                              <a:pt x="908426" y="443902"/>
                              <a:pt x="905692" y="457572"/>
                            </a:cubicBezTo>
                            <a:cubicBezTo>
                              <a:pt x="894669" y="512684"/>
                              <a:pt x="906429" y="491301"/>
                              <a:pt x="888274" y="518532"/>
                            </a:cubicBezTo>
                            <a:cubicBezTo>
                              <a:pt x="877399" y="562034"/>
                              <a:pt x="889200" y="548027"/>
                              <a:pt x="853440" y="570783"/>
                            </a:cubicBezTo>
                            <a:cubicBezTo>
                              <a:pt x="846300" y="575327"/>
                              <a:pt x="831669" y="583846"/>
                              <a:pt x="831669" y="583846"/>
                            </a:cubicBezTo>
                            <a:cubicBezTo>
                              <a:pt x="828766" y="588200"/>
                              <a:pt x="827641" y="594569"/>
                              <a:pt x="822960" y="596909"/>
                            </a:cubicBezTo>
                            <a:cubicBezTo>
                              <a:pt x="812255" y="602262"/>
                              <a:pt x="788126" y="605618"/>
                              <a:pt x="788126" y="605618"/>
                            </a:cubicBezTo>
                            <a:cubicBezTo>
                              <a:pt x="783772" y="608521"/>
                              <a:pt x="779845" y="612201"/>
                              <a:pt x="775063" y="614326"/>
                            </a:cubicBezTo>
                            <a:cubicBezTo>
                              <a:pt x="766674" y="618054"/>
                              <a:pt x="748937" y="623035"/>
                              <a:pt x="748937" y="623035"/>
                            </a:cubicBezTo>
                            <a:cubicBezTo>
                              <a:pt x="706525" y="665447"/>
                              <a:pt x="771828" y="603575"/>
                              <a:pt x="714103" y="644806"/>
                            </a:cubicBezTo>
                            <a:cubicBezTo>
                              <a:pt x="709844" y="647848"/>
                              <a:pt x="708297" y="653515"/>
                              <a:pt x="705394" y="657869"/>
                            </a:cubicBezTo>
                            <a:cubicBezTo>
                              <a:pt x="703943" y="662223"/>
                              <a:pt x="703093" y="666827"/>
                              <a:pt x="701040" y="670932"/>
                            </a:cubicBezTo>
                            <a:cubicBezTo>
                              <a:pt x="698700" y="675613"/>
                              <a:pt x="693987" y="679030"/>
                              <a:pt x="692332" y="683995"/>
                            </a:cubicBezTo>
                            <a:cubicBezTo>
                              <a:pt x="689540" y="692370"/>
                              <a:pt x="689429" y="701412"/>
                              <a:pt x="687977" y="710120"/>
                            </a:cubicBezTo>
                            <a:cubicBezTo>
                              <a:pt x="690880" y="717377"/>
                              <a:pt x="695716" y="724136"/>
                              <a:pt x="696686" y="731892"/>
                            </a:cubicBezTo>
                            <a:cubicBezTo>
                              <a:pt x="698087" y="743095"/>
                              <a:pt x="685244" y="752043"/>
                              <a:pt x="679269" y="758018"/>
                            </a:cubicBezTo>
                            <a:cubicBezTo>
                              <a:pt x="668871" y="789206"/>
                              <a:pt x="683736" y="753527"/>
                              <a:pt x="661852" y="779789"/>
                            </a:cubicBezTo>
                            <a:cubicBezTo>
                              <a:pt x="657697" y="784776"/>
                              <a:pt x="656046" y="791400"/>
                              <a:pt x="653143" y="797206"/>
                            </a:cubicBezTo>
                            <a:cubicBezTo>
                              <a:pt x="651692" y="805915"/>
                              <a:pt x="647990" y="814539"/>
                              <a:pt x="648789" y="823332"/>
                            </a:cubicBezTo>
                            <a:cubicBezTo>
                              <a:pt x="649497" y="831116"/>
                              <a:pt x="649914" y="846999"/>
                              <a:pt x="657497" y="845103"/>
                            </a:cubicBezTo>
                            <a:cubicBezTo>
                              <a:pt x="666402" y="842877"/>
                              <a:pt x="663684" y="827804"/>
                              <a:pt x="666206" y="818978"/>
                            </a:cubicBezTo>
                            <a:cubicBezTo>
                              <a:pt x="676908" y="781520"/>
                              <a:pt x="666461" y="794838"/>
                              <a:pt x="692332" y="775435"/>
                            </a:cubicBezTo>
                            <a:cubicBezTo>
                              <a:pt x="695447" y="759860"/>
                              <a:pt x="694183" y="751811"/>
                              <a:pt x="705394" y="740600"/>
                            </a:cubicBezTo>
                            <a:cubicBezTo>
                              <a:pt x="709094" y="736900"/>
                              <a:pt x="714103" y="734795"/>
                              <a:pt x="718457" y="731892"/>
                            </a:cubicBezTo>
                            <a:cubicBezTo>
                              <a:pt x="722811" y="726086"/>
                              <a:pt x="726388" y="719607"/>
                              <a:pt x="731520" y="714475"/>
                            </a:cubicBezTo>
                            <a:cubicBezTo>
                              <a:pt x="735221" y="710774"/>
                              <a:pt x="740039" y="708362"/>
                              <a:pt x="744583" y="705766"/>
                            </a:cubicBezTo>
                            <a:cubicBezTo>
                              <a:pt x="762290" y="695648"/>
                              <a:pt x="760370" y="697465"/>
                              <a:pt x="779417" y="692703"/>
                            </a:cubicBezTo>
                            <a:cubicBezTo>
                              <a:pt x="785223" y="694155"/>
                              <a:pt x="791964" y="693580"/>
                              <a:pt x="796834" y="697058"/>
                            </a:cubicBezTo>
                            <a:cubicBezTo>
                              <a:pt x="810350" y="706712"/>
                              <a:pt x="810724" y="717784"/>
                              <a:pt x="814252" y="731892"/>
                            </a:cubicBezTo>
                            <a:cubicBezTo>
                              <a:pt x="806911" y="768589"/>
                              <a:pt x="814709" y="739535"/>
                              <a:pt x="801189" y="771080"/>
                            </a:cubicBezTo>
                            <a:cubicBezTo>
                              <a:pt x="799381" y="775299"/>
                              <a:pt x="800653" y="781597"/>
                              <a:pt x="796834" y="784143"/>
                            </a:cubicBezTo>
                            <a:cubicBezTo>
                              <a:pt x="790676" y="788248"/>
                              <a:pt x="782320" y="787046"/>
                              <a:pt x="775063" y="788498"/>
                            </a:cubicBezTo>
                            <a:cubicBezTo>
                              <a:pt x="779417" y="789949"/>
                              <a:pt x="783599" y="793607"/>
                              <a:pt x="788126" y="792852"/>
                            </a:cubicBezTo>
                            <a:cubicBezTo>
                              <a:pt x="804142" y="790182"/>
                              <a:pt x="800294" y="781578"/>
                              <a:pt x="805543" y="771080"/>
                            </a:cubicBezTo>
                            <a:cubicBezTo>
                              <a:pt x="807883" y="766399"/>
                              <a:pt x="811349" y="762372"/>
                              <a:pt x="814252" y="758018"/>
                            </a:cubicBezTo>
                            <a:cubicBezTo>
                              <a:pt x="820058" y="759469"/>
                              <a:pt x="828993" y="757019"/>
                              <a:pt x="831669" y="762372"/>
                            </a:cubicBezTo>
                            <a:cubicBezTo>
                              <a:pt x="834979" y="768991"/>
                              <a:pt x="827314" y="776742"/>
                              <a:pt x="827314" y="784143"/>
                            </a:cubicBezTo>
                            <a:cubicBezTo>
                              <a:pt x="827314" y="805963"/>
                              <a:pt x="826377" y="828290"/>
                              <a:pt x="831669" y="849458"/>
                            </a:cubicBezTo>
                            <a:cubicBezTo>
                              <a:pt x="832782" y="853911"/>
                              <a:pt x="840319" y="852551"/>
                              <a:pt x="844732" y="853812"/>
                            </a:cubicBezTo>
                            <a:cubicBezTo>
                              <a:pt x="850486" y="855456"/>
                              <a:pt x="856343" y="856715"/>
                              <a:pt x="862149" y="858166"/>
                            </a:cubicBezTo>
                            <a:cubicBezTo>
                              <a:pt x="857795" y="855263"/>
                              <a:pt x="851030" y="854317"/>
                              <a:pt x="849086" y="849458"/>
                            </a:cubicBezTo>
                            <a:cubicBezTo>
                              <a:pt x="847381" y="845196"/>
                              <a:pt x="852179" y="840808"/>
                              <a:pt x="853440" y="836395"/>
                            </a:cubicBezTo>
                            <a:cubicBezTo>
                              <a:pt x="859770" y="814237"/>
                              <a:pt x="851455" y="821091"/>
                              <a:pt x="870857" y="814623"/>
                            </a:cubicBezTo>
                            <a:cubicBezTo>
                              <a:pt x="876663" y="816075"/>
                              <a:pt x="882290" y="818978"/>
                              <a:pt x="888274" y="818978"/>
                            </a:cubicBezTo>
                            <a:cubicBezTo>
                              <a:pt x="898946" y="818978"/>
                              <a:pt x="920311" y="813145"/>
                              <a:pt x="931817" y="810269"/>
                            </a:cubicBezTo>
                            <a:cubicBezTo>
                              <a:pt x="937590" y="818929"/>
                              <a:pt x="946989" y="825578"/>
                              <a:pt x="936172" y="836395"/>
                            </a:cubicBezTo>
                            <a:cubicBezTo>
                              <a:pt x="932926" y="839641"/>
                              <a:pt x="927463" y="839298"/>
                              <a:pt x="923109" y="840749"/>
                            </a:cubicBezTo>
                            <a:cubicBezTo>
                              <a:pt x="918755" y="843652"/>
                              <a:pt x="912820" y="845020"/>
                              <a:pt x="910046" y="849458"/>
                            </a:cubicBezTo>
                            <a:cubicBezTo>
                              <a:pt x="888955" y="883203"/>
                              <a:pt x="899270" y="876543"/>
                              <a:pt x="918754" y="871229"/>
                            </a:cubicBezTo>
                            <a:cubicBezTo>
                              <a:pt x="928948" y="868449"/>
                              <a:pt x="939074" y="865423"/>
                              <a:pt x="949234" y="862520"/>
                            </a:cubicBezTo>
                            <a:cubicBezTo>
                              <a:pt x="955040" y="858166"/>
                              <a:pt x="964742" y="856459"/>
                              <a:pt x="966652" y="849458"/>
                            </a:cubicBezTo>
                            <a:cubicBezTo>
                              <a:pt x="969731" y="838168"/>
                              <a:pt x="962297" y="826325"/>
                              <a:pt x="962297" y="814623"/>
                            </a:cubicBezTo>
                            <a:cubicBezTo>
                              <a:pt x="962297" y="789906"/>
                              <a:pt x="965200" y="765274"/>
                              <a:pt x="966652" y="740600"/>
                            </a:cubicBezTo>
                            <a:cubicBezTo>
                              <a:pt x="983645" y="744849"/>
                              <a:pt x="985560" y="741178"/>
                              <a:pt x="992777" y="758018"/>
                            </a:cubicBezTo>
                            <a:cubicBezTo>
                              <a:pt x="995134" y="763519"/>
                              <a:pt x="992535" y="771604"/>
                              <a:pt x="997132" y="775435"/>
                            </a:cubicBezTo>
                            <a:cubicBezTo>
                              <a:pt x="1002817" y="780173"/>
                              <a:pt x="1011646" y="778338"/>
                              <a:pt x="1018903" y="779789"/>
                            </a:cubicBezTo>
                            <a:cubicBezTo>
                              <a:pt x="1018493" y="783066"/>
                              <a:pt x="1014991" y="822446"/>
                              <a:pt x="1010194" y="832040"/>
                            </a:cubicBezTo>
                            <a:cubicBezTo>
                              <a:pt x="1006949" y="838531"/>
                              <a:pt x="1001486" y="843652"/>
                              <a:pt x="997132" y="849458"/>
                            </a:cubicBezTo>
                            <a:cubicBezTo>
                              <a:pt x="994229" y="858166"/>
                              <a:pt x="991061" y="866791"/>
                              <a:pt x="988423" y="875583"/>
                            </a:cubicBezTo>
                            <a:cubicBezTo>
                              <a:pt x="986703" y="881315"/>
                              <a:pt x="988010" y="888496"/>
                              <a:pt x="984069" y="893000"/>
                            </a:cubicBezTo>
                            <a:cubicBezTo>
                              <a:pt x="977177" y="900877"/>
                              <a:pt x="957943" y="910418"/>
                              <a:pt x="957943" y="910418"/>
                            </a:cubicBezTo>
                            <a:cubicBezTo>
                              <a:pt x="956492" y="914772"/>
                              <a:pt x="954585" y="919000"/>
                              <a:pt x="953589" y="923480"/>
                            </a:cubicBezTo>
                            <a:cubicBezTo>
                              <a:pt x="951674" y="932099"/>
                              <a:pt x="953182" y="941709"/>
                              <a:pt x="949234" y="949606"/>
                            </a:cubicBezTo>
                            <a:cubicBezTo>
                              <a:pt x="946894" y="954287"/>
                              <a:pt x="940526" y="955412"/>
                              <a:pt x="936172" y="958315"/>
                            </a:cubicBezTo>
                            <a:cubicBezTo>
                              <a:pt x="934720" y="962669"/>
                              <a:pt x="933465" y="967094"/>
                              <a:pt x="931817" y="971378"/>
                            </a:cubicBezTo>
                            <a:cubicBezTo>
                              <a:pt x="926205" y="985968"/>
                              <a:pt x="919343" y="1000090"/>
                              <a:pt x="914400" y="1014920"/>
                            </a:cubicBezTo>
                            <a:cubicBezTo>
                              <a:pt x="912949" y="1019274"/>
                              <a:pt x="911307" y="1023570"/>
                              <a:pt x="910046" y="1027983"/>
                            </a:cubicBezTo>
                            <a:cubicBezTo>
                              <a:pt x="908402" y="1033737"/>
                              <a:pt x="909170" y="1040530"/>
                              <a:pt x="905692" y="1045400"/>
                            </a:cubicBezTo>
                            <a:cubicBezTo>
                              <a:pt x="901474" y="1051306"/>
                              <a:pt x="894080" y="1054109"/>
                              <a:pt x="888274" y="1058463"/>
                            </a:cubicBezTo>
                            <a:cubicBezTo>
                              <a:pt x="879566" y="1057012"/>
                              <a:pt x="869333" y="1059240"/>
                              <a:pt x="862149" y="1054109"/>
                            </a:cubicBezTo>
                            <a:cubicBezTo>
                              <a:pt x="857279" y="1050631"/>
                              <a:pt x="859895" y="1042295"/>
                              <a:pt x="857794" y="1036692"/>
                            </a:cubicBezTo>
                            <a:cubicBezTo>
                              <a:pt x="855515" y="1030614"/>
                              <a:pt x="851643" y="1025241"/>
                              <a:pt x="849086" y="1019275"/>
                            </a:cubicBezTo>
                            <a:cubicBezTo>
                              <a:pt x="847278" y="1015056"/>
                              <a:pt x="846183" y="1010566"/>
                              <a:pt x="844732" y="1006212"/>
                            </a:cubicBezTo>
                            <a:cubicBezTo>
                              <a:pt x="861485" y="981080"/>
                              <a:pt x="846604" y="1005886"/>
                              <a:pt x="862149" y="967023"/>
                            </a:cubicBezTo>
                            <a:cubicBezTo>
                              <a:pt x="867675" y="953209"/>
                              <a:pt x="871709" y="948328"/>
                              <a:pt x="879566" y="936543"/>
                            </a:cubicBezTo>
                            <a:cubicBezTo>
                              <a:pt x="878115" y="932189"/>
                              <a:pt x="876473" y="927893"/>
                              <a:pt x="875212" y="923480"/>
                            </a:cubicBezTo>
                            <a:cubicBezTo>
                              <a:pt x="873568" y="917726"/>
                              <a:pt x="873533" y="900710"/>
                              <a:pt x="870857" y="906063"/>
                            </a:cubicBezTo>
                            <a:cubicBezTo>
                              <a:pt x="865624" y="916530"/>
                              <a:pt x="872106" y="930625"/>
                              <a:pt x="866503" y="940898"/>
                            </a:cubicBezTo>
                            <a:cubicBezTo>
                              <a:pt x="860557" y="951799"/>
                              <a:pt x="838122" y="955613"/>
                              <a:pt x="827314" y="958315"/>
                            </a:cubicBezTo>
                            <a:cubicBezTo>
                              <a:pt x="825863" y="965572"/>
                              <a:pt x="826632" y="973660"/>
                              <a:pt x="822960" y="980086"/>
                            </a:cubicBezTo>
                            <a:cubicBezTo>
                              <a:pt x="809830" y="1003063"/>
                              <a:pt x="800941" y="970883"/>
                              <a:pt x="818606" y="1006212"/>
                            </a:cubicBezTo>
                            <a:cubicBezTo>
                              <a:pt x="815703" y="1012018"/>
                              <a:pt x="814052" y="1018643"/>
                              <a:pt x="809897" y="1023629"/>
                            </a:cubicBezTo>
                            <a:cubicBezTo>
                              <a:pt x="806547" y="1027649"/>
                              <a:pt x="799375" y="1027763"/>
                              <a:pt x="796834" y="1032338"/>
                            </a:cubicBezTo>
                            <a:cubicBezTo>
                              <a:pt x="786952" y="1050126"/>
                              <a:pt x="792477" y="1064998"/>
                              <a:pt x="779417" y="1080235"/>
                            </a:cubicBezTo>
                            <a:cubicBezTo>
                              <a:pt x="774694" y="1085745"/>
                              <a:pt x="767132" y="1088166"/>
                              <a:pt x="762000" y="1093298"/>
                            </a:cubicBezTo>
                            <a:cubicBezTo>
                              <a:pt x="758300" y="1096998"/>
                              <a:pt x="755888" y="1101817"/>
                              <a:pt x="753292" y="1106360"/>
                            </a:cubicBezTo>
                            <a:cubicBezTo>
                              <a:pt x="750071" y="1111996"/>
                              <a:pt x="749173" y="1119188"/>
                              <a:pt x="744583" y="1123778"/>
                            </a:cubicBezTo>
                            <a:cubicBezTo>
                              <a:pt x="741337" y="1127024"/>
                              <a:pt x="735874" y="1126681"/>
                              <a:pt x="731520" y="1128132"/>
                            </a:cubicBezTo>
                            <a:cubicBezTo>
                              <a:pt x="728617" y="1132486"/>
                              <a:pt x="723838" y="1136063"/>
                              <a:pt x="722812" y="1141195"/>
                            </a:cubicBezTo>
                            <a:cubicBezTo>
                              <a:pt x="715440" y="1178054"/>
                              <a:pt x="715080" y="1183803"/>
                              <a:pt x="722812" y="1210863"/>
                            </a:cubicBezTo>
                            <a:cubicBezTo>
                              <a:pt x="724073" y="1215276"/>
                              <a:pt x="725113" y="1219821"/>
                              <a:pt x="727166" y="1223926"/>
                            </a:cubicBezTo>
                            <a:cubicBezTo>
                              <a:pt x="729506" y="1228607"/>
                              <a:pt x="733534" y="1232308"/>
                              <a:pt x="735874" y="1236989"/>
                            </a:cubicBezTo>
                            <a:cubicBezTo>
                              <a:pt x="737927" y="1241094"/>
                              <a:pt x="736645" y="1247185"/>
                              <a:pt x="740229" y="1250052"/>
                            </a:cubicBezTo>
                            <a:cubicBezTo>
                              <a:pt x="744902" y="1253790"/>
                              <a:pt x="751840" y="1252955"/>
                              <a:pt x="757646" y="1254406"/>
                            </a:cubicBezTo>
                            <a:cubicBezTo>
                              <a:pt x="759097" y="1250052"/>
                              <a:pt x="757410" y="1241343"/>
                              <a:pt x="762000" y="1241343"/>
                            </a:cubicBezTo>
                            <a:cubicBezTo>
                              <a:pt x="773611" y="1241343"/>
                              <a:pt x="762000" y="1267469"/>
                              <a:pt x="762000" y="1267469"/>
                            </a:cubicBezTo>
                            <a:cubicBezTo>
                              <a:pt x="757410" y="1272059"/>
                              <a:pt x="750389" y="1273275"/>
                              <a:pt x="744583" y="1276178"/>
                            </a:cubicBezTo>
                            <a:lnTo>
                              <a:pt x="731520" y="129794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AD30E80A-98F2-4418-9EF6-9E1FFC3990F5}"/>
                        </a:ext>
                      </a:extLst>
                    </p:cNvPr>
                    <p:cNvGrpSpPr/>
                    <p:nvPr/>
                  </p:nvGrpSpPr>
                  <p:grpSpPr>
                    <a:xfrm>
                      <a:off x="0" y="0"/>
                      <a:ext cx="2734492" cy="1928948"/>
                      <a:chOff x="0" y="0"/>
                      <a:chExt cx="2734492" cy="1928948"/>
                    </a:xfrm>
                  </p:grpSpPr>
                  <p:grpSp>
                    <p:nvGrpSpPr>
                      <p:cNvPr id="42" name="Group 41">
                        <a:extLst>
                          <a:ext uri="{FF2B5EF4-FFF2-40B4-BE49-F238E27FC236}">
                            <a16:creationId xmlns:a16="http://schemas.microsoft.com/office/drawing/2014/main" id="{18AAF8DB-2187-47DF-A000-79765F2570C1}"/>
                          </a:ext>
                        </a:extLst>
                      </p:cNvPr>
                      <p:cNvGrpSpPr/>
                      <p:nvPr/>
                    </p:nvGrpSpPr>
                    <p:grpSpPr>
                      <a:xfrm>
                        <a:off x="0" y="0"/>
                        <a:ext cx="2734492" cy="1928948"/>
                        <a:chOff x="0" y="0"/>
                        <a:chExt cx="2734492" cy="1928948"/>
                      </a:xfrm>
                    </p:grpSpPr>
                    <p:grpSp>
                      <p:nvGrpSpPr>
                        <p:cNvPr id="45" name="Group 44">
                          <a:extLst>
                            <a:ext uri="{FF2B5EF4-FFF2-40B4-BE49-F238E27FC236}">
                              <a16:creationId xmlns:a16="http://schemas.microsoft.com/office/drawing/2014/main" id="{FFCC3F79-32C8-48FA-B749-658DC1F68F8D}"/>
                            </a:ext>
                          </a:extLst>
                        </p:cNvPr>
                        <p:cNvGrpSpPr/>
                        <p:nvPr/>
                      </p:nvGrpSpPr>
                      <p:grpSpPr>
                        <a:xfrm>
                          <a:off x="0" y="0"/>
                          <a:ext cx="2734492" cy="1750422"/>
                          <a:chOff x="0" y="0"/>
                          <a:chExt cx="2734492" cy="1750422"/>
                        </a:xfrm>
                      </p:grpSpPr>
                      <p:grpSp>
                        <p:nvGrpSpPr>
                          <p:cNvPr id="47" name="Group 46">
                            <a:extLst>
                              <a:ext uri="{FF2B5EF4-FFF2-40B4-BE49-F238E27FC236}">
                                <a16:creationId xmlns:a16="http://schemas.microsoft.com/office/drawing/2014/main" id="{783D9062-D6E5-42EB-9184-B9252F1AE712}"/>
                              </a:ext>
                            </a:extLst>
                          </p:cNvPr>
                          <p:cNvGrpSpPr/>
                          <p:nvPr/>
                        </p:nvGrpSpPr>
                        <p:grpSpPr>
                          <a:xfrm>
                            <a:off x="0" y="0"/>
                            <a:ext cx="2734492" cy="1750422"/>
                            <a:chOff x="0" y="0"/>
                            <a:chExt cx="2734492" cy="1750422"/>
                          </a:xfrm>
                        </p:grpSpPr>
                        <p:grpSp>
                          <p:nvGrpSpPr>
                            <p:cNvPr id="49" name="Group 48">
                              <a:extLst>
                                <a:ext uri="{FF2B5EF4-FFF2-40B4-BE49-F238E27FC236}">
                                  <a16:creationId xmlns:a16="http://schemas.microsoft.com/office/drawing/2014/main" id="{EFF93DA5-8A1E-4037-A34B-F67B91AF4DEC}"/>
                                </a:ext>
                              </a:extLst>
                            </p:cNvPr>
                            <p:cNvGrpSpPr/>
                            <p:nvPr/>
                          </p:nvGrpSpPr>
                          <p:grpSpPr>
                            <a:xfrm>
                              <a:off x="481693" y="0"/>
                              <a:ext cx="2252799" cy="1647047"/>
                              <a:chOff x="0" y="0"/>
                              <a:chExt cx="2252799" cy="1647047"/>
                            </a:xfrm>
                          </p:grpSpPr>
                          <p:sp>
                            <p:nvSpPr>
                              <p:cNvPr id="52" name="Freeform: Shape 51">
                                <a:extLst>
                                  <a:ext uri="{FF2B5EF4-FFF2-40B4-BE49-F238E27FC236}">
                                    <a16:creationId xmlns:a16="http://schemas.microsoft.com/office/drawing/2014/main" id="{F04429DE-39FC-4130-99E1-6E4017533800}"/>
                                  </a:ext>
                                </a:extLst>
                              </p:cNvPr>
                              <p:cNvSpPr/>
                              <p:nvPr/>
                            </p:nvSpPr>
                            <p:spPr>
                              <a:xfrm>
                                <a:off x="1846217" y="997131"/>
                                <a:ext cx="40462" cy="62488"/>
                              </a:xfrm>
                              <a:custGeom>
                                <a:avLst/>
                                <a:gdLst>
                                  <a:gd name="connsiteX0" fmla="*/ 21946 w 40462"/>
                                  <a:gd name="connsiteY0" fmla="*/ 65 h 62488"/>
                                  <a:gd name="connsiteX1" fmla="*/ 4529 w 40462"/>
                                  <a:gd name="connsiteY1" fmla="*/ 39254 h 62488"/>
                                  <a:gd name="connsiteX2" fmla="*/ 17592 w 40462"/>
                                  <a:gd name="connsiteY2" fmla="*/ 43608 h 62488"/>
                                  <a:gd name="connsiteX3" fmla="*/ 21946 w 40462"/>
                                  <a:gd name="connsiteY3" fmla="*/ 61025 h 62488"/>
                                  <a:gd name="connsiteX4" fmla="*/ 39363 w 40462"/>
                                  <a:gd name="connsiteY4" fmla="*/ 56671 h 62488"/>
                                  <a:gd name="connsiteX5" fmla="*/ 35009 w 40462"/>
                                  <a:gd name="connsiteY5" fmla="*/ 30545 h 62488"/>
                                  <a:gd name="connsiteX6" fmla="*/ 21946 w 40462"/>
                                  <a:gd name="connsiteY6" fmla="*/ 65 h 6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2" h="62488">
                                    <a:moveTo>
                                      <a:pt x="21946" y="65"/>
                                    </a:moveTo>
                                    <a:cubicBezTo>
                                      <a:pt x="16866" y="1516"/>
                                      <a:pt x="-10680" y="20243"/>
                                      <a:pt x="4529" y="39254"/>
                                    </a:cubicBezTo>
                                    <a:cubicBezTo>
                                      <a:pt x="7396" y="42838"/>
                                      <a:pt x="13238" y="42157"/>
                                      <a:pt x="17592" y="43608"/>
                                    </a:cubicBezTo>
                                    <a:cubicBezTo>
                                      <a:pt x="19043" y="49414"/>
                                      <a:pt x="16815" y="57946"/>
                                      <a:pt x="21946" y="61025"/>
                                    </a:cubicBezTo>
                                    <a:cubicBezTo>
                                      <a:pt x="27077" y="64104"/>
                                      <a:pt x="37006" y="62171"/>
                                      <a:pt x="39363" y="56671"/>
                                    </a:cubicBezTo>
                                    <a:cubicBezTo>
                                      <a:pt x="42841" y="48556"/>
                                      <a:pt x="37150" y="39110"/>
                                      <a:pt x="35009" y="30545"/>
                                    </a:cubicBezTo>
                                    <a:cubicBezTo>
                                      <a:pt x="32783" y="21639"/>
                                      <a:pt x="27026" y="-1386"/>
                                      <a:pt x="21946" y="6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24025F78-4298-45CB-B700-350581E2F446}"/>
                                  </a:ext>
                                </a:extLst>
                              </p:cNvPr>
                              <p:cNvGrpSpPr/>
                              <p:nvPr/>
                            </p:nvGrpSpPr>
                            <p:grpSpPr>
                              <a:xfrm>
                                <a:off x="0" y="0"/>
                                <a:ext cx="2252799" cy="1647047"/>
                                <a:chOff x="0" y="0"/>
                                <a:chExt cx="2252799" cy="1647047"/>
                              </a:xfrm>
                            </p:grpSpPr>
                            <p:grpSp>
                              <p:nvGrpSpPr>
                                <p:cNvPr id="54" name="Group 53">
                                  <a:extLst>
                                    <a:ext uri="{FF2B5EF4-FFF2-40B4-BE49-F238E27FC236}">
                                      <a16:creationId xmlns:a16="http://schemas.microsoft.com/office/drawing/2014/main" id="{8CEADDCF-CA68-4C8A-9FB7-3CD34376BD4D}"/>
                                    </a:ext>
                                  </a:extLst>
                                </p:cNvPr>
                                <p:cNvGrpSpPr/>
                                <p:nvPr/>
                              </p:nvGrpSpPr>
                              <p:grpSpPr>
                                <a:xfrm>
                                  <a:off x="0" y="0"/>
                                  <a:ext cx="1813668" cy="1319606"/>
                                  <a:chOff x="0" y="0"/>
                                  <a:chExt cx="1813668" cy="1319606"/>
                                </a:xfrm>
                              </p:grpSpPr>
                              <p:grpSp>
                                <p:nvGrpSpPr>
                                  <p:cNvPr id="66" name="Group 65">
                                    <a:extLst>
                                      <a:ext uri="{FF2B5EF4-FFF2-40B4-BE49-F238E27FC236}">
                                        <a16:creationId xmlns:a16="http://schemas.microsoft.com/office/drawing/2014/main" id="{0B8AE57A-D7C7-4995-A16F-604D461ACEE7}"/>
                                      </a:ext>
                                    </a:extLst>
                                  </p:cNvPr>
                                  <p:cNvGrpSpPr/>
                                  <p:nvPr/>
                                </p:nvGrpSpPr>
                                <p:grpSpPr>
                                  <a:xfrm>
                                    <a:off x="0" y="222068"/>
                                    <a:ext cx="1813668" cy="1097538"/>
                                    <a:chOff x="0" y="0"/>
                                    <a:chExt cx="1813668" cy="1097538"/>
                                  </a:xfrm>
                                </p:grpSpPr>
                                <p:sp>
                                  <p:nvSpPr>
                                    <p:cNvPr id="80" name="Freeform: Shape 79">
                                      <a:extLst>
                                        <a:ext uri="{FF2B5EF4-FFF2-40B4-BE49-F238E27FC236}">
                                          <a16:creationId xmlns:a16="http://schemas.microsoft.com/office/drawing/2014/main" id="{6AF7A353-7E2A-42C9-90E6-DAD7896E534E}"/>
                                        </a:ext>
                                      </a:extLst>
                                    </p:cNvPr>
                                    <p:cNvSpPr/>
                                    <p:nvPr/>
                                  </p:nvSpPr>
                                  <p:spPr>
                                    <a:xfrm>
                                      <a:off x="1608365" y="609600"/>
                                      <a:ext cx="205303" cy="170684"/>
                                    </a:xfrm>
                                    <a:custGeom>
                                      <a:avLst/>
                                      <a:gdLst>
                                        <a:gd name="connsiteX0" fmla="*/ 26125 w 205303"/>
                                        <a:gd name="connsiteY0" fmla="*/ 465 h 170684"/>
                                        <a:gd name="connsiteX1" fmla="*/ 13063 w 205303"/>
                                        <a:gd name="connsiteY1" fmla="*/ 26591 h 170684"/>
                                        <a:gd name="connsiteX2" fmla="*/ 8708 w 205303"/>
                                        <a:gd name="connsiteY2" fmla="*/ 39654 h 170684"/>
                                        <a:gd name="connsiteX3" fmla="*/ 13063 w 205303"/>
                                        <a:gd name="connsiteY3" fmla="*/ 57071 h 170684"/>
                                        <a:gd name="connsiteX4" fmla="*/ 21771 w 205303"/>
                                        <a:gd name="connsiteY4" fmla="*/ 70134 h 170684"/>
                                        <a:gd name="connsiteX5" fmla="*/ 17417 w 205303"/>
                                        <a:gd name="connsiteY5" fmla="*/ 96259 h 170684"/>
                                        <a:gd name="connsiteX6" fmla="*/ 21771 w 205303"/>
                                        <a:gd name="connsiteY6" fmla="*/ 122385 h 170684"/>
                                        <a:gd name="connsiteX7" fmla="*/ 0 w 205303"/>
                                        <a:gd name="connsiteY7" fmla="*/ 126739 h 170684"/>
                                        <a:gd name="connsiteX8" fmla="*/ 4354 w 205303"/>
                                        <a:gd name="connsiteY8" fmla="*/ 139802 h 170684"/>
                                        <a:gd name="connsiteX9" fmla="*/ 17417 w 205303"/>
                                        <a:gd name="connsiteY9" fmla="*/ 144157 h 170684"/>
                                        <a:gd name="connsiteX10" fmla="*/ 65314 w 205303"/>
                                        <a:gd name="connsiteY10" fmla="*/ 131094 h 170684"/>
                                        <a:gd name="connsiteX11" fmla="*/ 69668 w 205303"/>
                                        <a:gd name="connsiteY11" fmla="*/ 170282 h 170684"/>
                                        <a:gd name="connsiteX12" fmla="*/ 91440 w 205303"/>
                                        <a:gd name="connsiteY12" fmla="*/ 144157 h 170684"/>
                                        <a:gd name="connsiteX13" fmla="*/ 104503 w 205303"/>
                                        <a:gd name="connsiteY13" fmla="*/ 100614 h 170684"/>
                                        <a:gd name="connsiteX14" fmla="*/ 121920 w 205303"/>
                                        <a:gd name="connsiteY14" fmla="*/ 83197 h 170684"/>
                                        <a:gd name="connsiteX15" fmla="*/ 152400 w 205303"/>
                                        <a:gd name="connsiteY15" fmla="*/ 96259 h 170684"/>
                                        <a:gd name="connsiteX16" fmla="*/ 169817 w 205303"/>
                                        <a:gd name="connsiteY16" fmla="*/ 104968 h 170684"/>
                                        <a:gd name="connsiteX17" fmla="*/ 187234 w 205303"/>
                                        <a:gd name="connsiteY17" fmla="*/ 122385 h 170684"/>
                                        <a:gd name="connsiteX18" fmla="*/ 204651 w 205303"/>
                                        <a:gd name="connsiteY18" fmla="*/ 109322 h 170684"/>
                                        <a:gd name="connsiteX19" fmla="*/ 200297 w 205303"/>
                                        <a:gd name="connsiteY19" fmla="*/ 96259 h 170684"/>
                                        <a:gd name="connsiteX20" fmla="*/ 187234 w 205303"/>
                                        <a:gd name="connsiteY20" fmla="*/ 91905 h 170684"/>
                                        <a:gd name="connsiteX21" fmla="*/ 161108 w 205303"/>
                                        <a:gd name="connsiteY21" fmla="*/ 78842 h 170684"/>
                                        <a:gd name="connsiteX22" fmla="*/ 152400 w 205303"/>
                                        <a:gd name="connsiteY22" fmla="*/ 61425 h 170684"/>
                                        <a:gd name="connsiteX23" fmla="*/ 126274 w 205303"/>
                                        <a:gd name="connsiteY23" fmla="*/ 35299 h 170684"/>
                                        <a:gd name="connsiteX24" fmla="*/ 95794 w 205303"/>
                                        <a:gd name="connsiteY24" fmla="*/ 30945 h 170684"/>
                                        <a:gd name="connsiteX25" fmla="*/ 56605 w 205303"/>
                                        <a:gd name="connsiteY25" fmla="*/ 22237 h 170684"/>
                                        <a:gd name="connsiteX26" fmla="*/ 30480 w 205303"/>
                                        <a:gd name="connsiteY26" fmla="*/ 9174 h 170684"/>
                                        <a:gd name="connsiteX27" fmla="*/ 26125 w 205303"/>
                                        <a:gd name="connsiteY27" fmla="*/ 465 h 17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5303" h="170684">
                                          <a:moveTo>
                                            <a:pt x="26125" y="465"/>
                                          </a:moveTo>
                                          <a:cubicBezTo>
                                            <a:pt x="23222" y="3368"/>
                                            <a:pt x="17017" y="17694"/>
                                            <a:pt x="13063" y="26591"/>
                                          </a:cubicBezTo>
                                          <a:cubicBezTo>
                                            <a:pt x="11199" y="30785"/>
                                            <a:pt x="8708" y="35064"/>
                                            <a:pt x="8708" y="39654"/>
                                          </a:cubicBezTo>
                                          <a:cubicBezTo>
                                            <a:pt x="8708" y="45638"/>
                                            <a:pt x="10706" y="51570"/>
                                            <a:pt x="13063" y="57071"/>
                                          </a:cubicBezTo>
                                          <a:cubicBezTo>
                                            <a:pt x="15124" y="61881"/>
                                            <a:pt x="18868" y="65780"/>
                                            <a:pt x="21771" y="70134"/>
                                          </a:cubicBezTo>
                                          <a:cubicBezTo>
                                            <a:pt x="20320" y="78842"/>
                                            <a:pt x="17417" y="87431"/>
                                            <a:pt x="17417" y="96259"/>
                                          </a:cubicBezTo>
                                          <a:cubicBezTo>
                                            <a:pt x="17417" y="105088"/>
                                            <a:pt x="26151" y="114719"/>
                                            <a:pt x="21771" y="122385"/>
                                          </a:cubicBezTo>
                                          <a:cubicBezTo>
                                            <a:pt x="18099" y="128811"/>
                                            <a:pt x="7257" y="125288"/>
                                            <a:pt x="0" y="126739"/>
                                          </a:cubicBezTo>
                                          <a:cubicBezTo>
                                            <a:pt x="1451" y="131093"/>
                                            <a:pt x="1109" y="136556"/>
                                            <a:pt x="4354" y="139802"/>
                                          </a:cubicBezTo>
                                          <a:cubicBezTo>
                                            <a:pt x="7599" y="143048"/>
                                            <a:pt x="12846" y="144573"/>
                                            <a:pt x="17417" y="144157"/>
                                          </a:cubicBezTo>
                                          <a:cubicBezTo>
                                            <a:pt x="30916" y="142930"/>
                                            <a:pt x="50785" y="135936"/>
                                            <a:pt x="65314" y="131094"/>
                                          </a:cubicBezTo>
                                          <a:cubicBezTo>
                                            <a:pt x="66765" y="144157"/>
                                            <a:pt x="62377" y="159346"/>
                                            <a:pt x="69668" y="170282"/>
                                          </a:cubicBezTo>
                                          <a:cubicBezTo>
                                            <a:pt x="72461" y="174472"/>
                                            <a:pt x="91187" y="144537"/>
                                            <a:pt x="91440" y="144157"/>
                                          </a:cubicBezTo>
                                          <a:cubicBezTo>
                                            <a:pt x="93413" y="136262"/>
                                            <a:pt x="100967" y="104150"/>
                                            <a:pt x="104503" y="100614"/>
                                          </a:cubicBezTo>
                                          <a:lnTo>
                                            <a:pt x="121920" y="83197"/>
                                          </a:lnTo>
                                          <a:cubicBezTo>
                                            <a:pt x="132080" y="87551"/>
                                            <a:pt x="142337" y="91685"/>
                                            <a:pt x="152400" y="96259"/>
                                          </a:cubicBezTo>
                                          <a:cubicBezTo>
                                            <a:pt x="158309" y="98945"/>
                                            <a:pt x="165227" y="100378"/>
                                            <a:pt x="169817" y="104968"/>
                                          </a:cubicBezTo>
                                          <a:cubicBezTo>
                                            <a:pt x="193038" y="128190"/>
                                            <a:pt x="152401" y="110775"/>
                                            <a:pt x="187234" y="122385"/>
                                          </a:cubicBezTo>
                                          <a:cubicBezTo>
                                            <a:pt x="193040" y="118031"/>
                                            <a:pt x="201406" y="115813"/>
                                            <a:pt x="204651" y="109322"/>
                                          </a:cubicBezTo>
                                          <a:cubicBezTo>
                                            <a:pt x="206704" y="105217"/>
                                            <a:pt x="203543" y="99505"/>
                                            <a:pt x="200297" y="96259"/>
                                          </a:cubicBezTo>
                                          <a:cubicBezTo>
                                            <a:pt x="197051" y="93013"/>
                                            <a:pt x="191339" y="93958"/>
                                            <a:pt x="187234" y="91905"/>
                                          </a:cubicBezTo>
                                          <a:cubicBezTo>
                                            <a:pt x="153462" y="75020"/>
                                            <a:pt x="193950" y="89791"/>
                                            <a:pt x="161108" y="78842"/>
                                          </a:cubicBezTo>
                                          <a:cubicBezTo>
                                            <a:pt x="158205" y="73036"/>
                                            <a:pt x="156455" y="66494"/>
                                            <a:pt x="152400" y="61425"/>
                                          </a:cubicBezTo>
                                          <a:cubicBezTo>
                                            <a:pt x="144706" y="51808"/>
                                            <a:pt x="138466" y="37041"/>
                                            <a:pt x="126274" y="35299"/>
                                          </a:cubicBezTo>
                                          <a:cubicBezTo>
                                            <a:pt x="116114" y="33848"/>
                                            <a:pt x="105918" y="32632"/>
                                            <a:pt x="95794" y="30945"/>
                                          </a:cubicBezTo>
                                          <a:cubicBezTo>
                                            <a:pt x="79213" y="28182"/>
                                            <a:pt x="72260" y="26150"/>
                                            <a:pt x="56605" y="22237"/>
                                          </a:cubicBezTo>
                                          <a:cubicBezTo>
                                            <a:pt x="49999" y="17833"/>
                                            <a:pt x="39495" y="9174"/>
                                            <a:pt x="30480" y="9174"/>
                                          </a:cubicBezTo>
                                          <a:cubicBezTo>
                                            <a:pt x="20198" y="9174"/>
                                            <a:pt x="29028" y="-2438"/>
                                            <a:pt x="26125" y="46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56E0BB3-E656-4BCA-8663-83D958C16DC6}"/>
                                        </a:ext>
                                      </a:extLst>
                                    </p:cNvPr>
                                    <p:cNvSpPr/>
                                    <p:nvPr/>
                                  </p:nvSpPr>
                                  <p:spPr>
                                    <a:xfrm>
                                      <a:off x="0" y="0"/>
                                      <a:ext cx="1698172" cy="1097538"/>
                                    </a:xfrm>
                                    <a:custGeom>
                                      <a:avLst/>
                                      <a:gdLst>
                                        <a:gd name="connsiteX0" fmla="*/ 0 w 1698172"/>
                                        <a:gd name="connsiteY0" fmla="*/ 4612 h 1097538"/>
                                        <a:gd name="connsiteX1" fmla="*/ 43543 w 1698172"/>
                                        <a:gd name="connsiteY1" fmla="*/ 4612 h 1097538"/>
                                        <a:gd name="connsiteX2" fmla="*/ 56606 w 1698172"/>
                                        <a:gd name="connsiteY2" fmla="*/ 22030 h 1097538"/>
                                        <a:gd name="connsiteX3" fmla="*/ 82732 w 1698172"/>
                                        <a:gd name="connsiteY3" fmla="*/ 17675 h 1097538"/>
                                        <a:gd name="connsiteX4" fmla="*/ 95795 w 1698172"/>
                                        <a:gd name="connsiteY4" fmla="*/ 4612 h 1097538"/>
                                        <a:gd name="connsiteX5" fmla="*/ 113212 w 1698172"/>
                                        <a:gd name="connsiteY5" fmla="*/ 258 h 1097538"/>
                                        <a:gd name="connsiteX6" fmla="*/ 165463 w 1698172"/>
                                        <a:gd name="connsiteY6" fmla="*/ 4612 h 1097538"/>
                                        <a:gd name="connsiteX7" fmla="*/ 209006 w 1698172"/>
                                        <a:gd name="connsiteY7" fmla="*/ 4612 h 1097538"/>
                                        <a:gd name="connsiteX8" fmla="*/ 217715 w 1698172"/>
                                        <a:gd name="connsiteY8" fmla="*/ 17675 h 1097538"/>
                                        <a:gd name="connsiteX9" fmla="*/ 239486 w 1698172"/>
                                        <a:gd name="connsiteY9" fmla="*/ 22030 h 1097538"/>
                                        <a:gd name="connsiteX10" fmla="*/ 230777 w 1698172"/>
                                        <a:gd name="connsiteY10" fmla="*/ 65572 h 1097538"/>
                                        <a:gd name="connsiteX11" fmla="*/ 243840 w 1698172"/>
                                        <a:gd name="connsiteY11" fmla="*/ 82990 h 1097538"/>
                                        <a:gd name="connsiteX12" fmla="*/ 283029 w 1698172"/>
                                        <a:gd name="connsiteY12" fmla="*/ 100407 h 1097538"/>
                                        <a:gd name="connsiteX13" fmla="*/ 287383 w 1698172"/>
                                        <a:gd name="connsiteY13" fmla="*/ 135241 h 1097538"/>
                                        <a:gd name="connsiteX14" fmla="*/ 300446 w 1698172"/>
                                        <a:gd name="connsiteY14" fmla="*/ 148304 h 1097538"/>
                                        <a:gd name="connsiteX15" fmla="*/ 313509 w 1698172"/>
                                        <a:gd name="connsiteY15" fmla="*/ 170075 h 1097538"/>
                                        <a:gd name="connsiteX16" fmla="*/ 317863 w 1698172"/>
                                        <a:gd name="connsiteY16" fmla="*/ 183138 h 1097538"/>
                                        <a:gd name="connsiteX17" fmla="*/ 330926 w 1698172"/>
                                        <a:gd name="connsiteY17" fmla="*/ 187492 h 1097538"/>
                                        <a:gd name="connsiteX18" fmla="*/ 352697 w 1698172"/>
                                        <a:gd name="connsiteY18" fmla="*/ 196201 h 1097538"/>
                                        <a:gd name="connsiteX19" fmla="*/ 357052 w 1698172"/>
                                        <a:gd name="connsiteY19" fmla="*/ 222327 h 1097538"/>
                                        <a:gd name="connsiteX20" fmla="*/ 378823 w 1698172"/>
                                        <a:gd name="connsiteY20" fmla="*/ 231035 h 1097538"/>
                                        <a:gd name="connsiteX21" fmla="*/ 387532 w 1698172"/>
                                        <a:gd name="connsiteY21" fmla="*/ 248452 h 1097538"/>
                                        <a:gd name="connsiteX22" fmla="*/ 391886 w 1698172"/>
                                        <a:gd name="connsiteY22" fmla="*/ 283287 h 1097538"/>
                                        <a:gd name="connsiteX23" fmla="*/ 396240 w 1698172"/>
                                        <a:gd name="connsiteY23" fmla="*/ 300704 h 1097538"/>
                                        <a:gd name="connsiteX24" fmla="*/ 413657 w 1698172"/>
                                        <a:gd name="connsiteY24" fmla="*/ 287641 h 1097538"/>
                                        <a:gd name="connsiteX25" fmla="*/ 418012 w 1698172"/>
                                        <a:gd name="connsiteY25" fmla="*/ 274578 h 1097538"/>
                                        <a:gd name="connsiteX26" fmla="*/ 470263 w 1698172"/>
                                        <a:gd name="connsiteY26" fmla="*/ 257161 h 1097538"/>
                                        <a:gd name="connsiteX27" fmla="*/ 478972 w 1698172"/>
                                        <a:gd name="connsiteY27" fmla="*/ 274578 h 1097538"/>
                                        <a:gd name="connsiteX28" fmla="*/ 496389 w 1698172"/>
                                        <a:gd name="connsiteY28" fmla="*/ 291995 h 1097538"/>
                                        <a:gd name="connsiteX29" fmla="*/ 509452 w 1698172"/>
                                        <a:gd name="connsiteY29" fmla="*/ 283287 h 1097538"/>
                                        <a:gd name="connsiteX30" fmla="*/ 535577 w 1698172"/>
                                        <a:gd name="connsiteY30" fmla="*/ 261515 h 1097538"/>
                                        <a:gd name="connsiteX31" fmla="*/ 557349 w 1698172"/>
                                        <a:gd name="connsiteY31" fmla="*/ 265870 h 1097538"/>
                                        <a:gd name="connsiteX32" fmla="*/ 566057 w 1698172"/>
                                        <a:gd name="connsiteY32" fmla="*/ 278932 h 1097538"/>
                                        <a:gd name="connsiteX33" fmla="*/ 579120 w 1698172"/>
                                        <a:gd name="connsiteY33" fmla="*/ 287641 h 1097538"/>
                                        <a:gd name="connsiteX34" fmla="*/ 605246 w 1698172"/>
                                        <a:gd name="connsiteY34" fmla="*/ 278932 h 1097538"/>
                                        <a:gd name="connsiteX35" fmla="*/ 613955 w 1698172"/>
                                        <a:gd name="connsiteY35" fmla="*/ 313767 h 1097538"/>
                                        <a:gd name="connsiteX36" fmla="*/ 618309 w 1698172"/>
                                        <a:gd name="connsiteY36" fmla="*/ 352955 h 1097538"/>
                                        <a:gd name="connsiteX37" fmla="*/ 631372 w 1698172"/>
                                        <a:gd name="connsiteY37" fmla="*/ 348601 h 1097538"/>
                                        <a:gd name="connsiteX38" fmla="*/ 653143 w 1698172"/>
                                        <a:gd name="connsiteY38" fmla="*/ 313767 h 1097538"/>
                                        <a:gd name="connsiteX39" fmla="*/ 670560 w 1698172"/>
                                        <a:gd name="connsiteY39" fmla="*/ 331184 h 1097538"/>
                                        <a:gd name="connsiteX40" fmla="*/ 666206 w 1698172"/>
                                        <a:gd name="connsiteY40" fmla="*/ 348601 h 1097538"/>
                                        <a:gd name="connsiteX41" fmla="*/ 683623 w 1698172"/>
                                        <a:gd name="connsiteY41" fmla="*/ 331184 h 1097538"/>
                                        <a:gd name="connsiteX42" fmla="*/ 718457 w 1698172"/>
                                        <a:gd name="connsiteY42" fmla="*/ 339892 h 1097538"/>
                                        <a:gd name="connsiteX43" fmla="*/ 722812 w 1698172"/>
                                        <a:gd name="connsiteY43" fmla="*/ 357310 h 1097538"/>
                                        <a:gd name="connsiteX44" fmla="*/ 744583 w 1698172"/>
                                        <a:gd name="connsiteY44" fmla="*/ 361664 h 1097538"/>
                                        <a:gd name="connsiteX45" fmla="*/ 757646 w 1698172"/>
                                        <a:gd name="connsiteY45" fmla="*/ 370372 h 1097538"/>
                                        <a:gd name="connsiteX46" fmla="*/ 779417 w 1698172"/>
                                        <a:gd name="connsiteY46" fmla="*/ 396498 h 1097538"/>
                                        <a:gd name="connsiteX47" fmla="*/ 783772 w 1698172"/>
                                        <a:gd name="connsiteY47" fmla="*/ 409561 h 1097538"/>
                                        <a:gd name="connsiteX48" fmla="*/ 818606 w 1698172"/>
                                        <a:gd name="connsiteY48" fmla="*/ 422624 h 1097538"/>
                                        <a:gd name="connsiteX49" fmla="*/ 844732 w 1698172"/>
                                        <a:gd name="connsiteY49" fmla="*/ 426978 h 1097538"/>
                                        <a:gd name="connsiteX50" fmla="*/ 866503 w 1698172"/>
                                        <a:gd name="connsiteY50" fmla="*/ 440041 h 1097538"/>
                                        <a:gd name="connsiteX51" fmla="*/ 870857 w 1698172"/>
                                        <a:gd name="connsiteY51" fmla="*/ 457458 h 1097538"/>
                                        <a:gd name="connsiteX52" fmla="*/ 844732 w 1698172"/>
                                        <a:gd name="connsiteY52" fmla="*/ 474875 h 1097538"/>
                                        <a:gd name="connsiteX53" fmla="*/ 849086 w 1698172"/>
                                        <a:gd name="connsiteY53" fmla="*/ 487938 h 1097538"/>
                                        <a:gd name="connsiteX54" fmla="*/ 866503 w 1698172"/>
                                        <a:gd name="connsiteY54" fmla="*/ 501001 h 1097538"/>
                                        <a:gd name="connsiteX55" fmla="*/ 896983 w 1698172"/>
                                        <a:gd name="connsiteY55" fmla="*/ 492292 h 1097538"/>
                                        <a:gd name="connsiteX56" fmla="*/ 936172 w 1698172"/>
                                        <a:gd name="connsiteY56" fmla="*/ 496647 h 1097538"/>
                                        <a:gd name="connsiteX57" fmla="*/ 979715 w 1698172"/>
                                        <a:gd name="connsiteY57" fmla="*/ 505355 h 1097538"/>
                                        <a:gd name="connsiteX58" fmla="*/ 988423 w 1698172"/>
                                        <a:gd name="connsiteY58" fmla="*/ 518418 h 1097538"/>
                                        <a:gd name="connsiteX59" fmla="*/ 1001486 w 1698172"/>
                                        <a:gd name="connsiteY59" fmla="*/ 522772 h 1097538"/>
                                        <a:gd name="connsiteX60" fmla="*/ 1005840 w 1698172"/>
                                        <a:gd name="connsiteY60" fmla="*/ 540190 h 1097538"/>
                                        <a:gd name="connsiteX61" fmla="*/ 1014549 w 1698172"/>
                                        <a:gd name="connsiteY61" fmla="*/ 522772 h 1097538"/>
                                        <a:gd name="connsiteX62" fmla="*/ 1018903 w 1698172"/>
                                        <a:gd name="connsiteY62" fmla="*/ 505355 h 1097538"/>
                                        <a:gd name="connsiteX63" fmla="*/ 1031966 w 1698172"/>
                                        <a:gd name="connsiteY63" fmla="*/ 501001 h 1097538"/>
                                        <a:gd name="connsiteX64" fmla="*/ 1053737 w 1698172"/>
                                        <a:gd name="connsiteY64" fmla="*/ 496647 h 1097538"/>
                                        <a:gd name="connsiteX65" fmla="*/ 1071155 w 1698172"/>
                                        <a:gd name="connsiteY65" fmla="*/ 492292 h 1097538"/>
                                        <a:gd name="connsiteX66" fmla="*/ 1075509 w 1698172"/>
                                        <a:gd name="connsiteY66" fmla="*/ 479230 h 1097538"/>
                                        <a:gd name="connsiteX67" fmla="*/ 1062446 w 1698172"/>
                                        <a:gd name="connsiteY67" fmla="*/ 474875 h 1097538"/>
                                        <a:gd name="connsiteX68" fmla="*/ 1023257 w 1698172"/>
                                        <a:gd name="connsiteY68" fmla="*/ 479230 h 1097538"/>
                                        <a:gd name="connsiteX69" fmla="*/ 1010195 w 1698172"/>
                                        <a:gd name="connsiteY69" fmla="*/ 474875 h 1097538"/>
                                        <a:gd name="connsiteX70" fmla="*/ 1023257 w 1698172"/>
                                        <a:gd name="connsiteY70" fmla="*/ 448750 h 1097538"/>
                                        <a:gd name="connsiteX71" fmla="*/ 1040675 w 1698172"/>
                                        <a:gd name="connsiteY71" fmla="*/ 444395 h 1097538"/>
                                        <a:gd name="connsiteX72" fmla="*/ 1066800 w 1698172"/>
                                        <a:gd name="connsiteY72" fmla="*/ 448750 h 1097538"/>
                                        <a:gd name="connsiteX73" fmla="*/ 1071155 w 1698172"/>
                                        <a:gd name="connsiteY73" fmla="*/ 461812 h 1097538"/>
                                        <a:gd name="connsiteX74" fmla="*/ 1079863 w 1698172"/>
                                        <a:gd name="connsiteY74" fmla="*/ 479230 h 1097538"/>
                                        <a:gd name="connsiteX75" fmla="*/ 1110343 w 1698172"/>
                                        <a:gd name="connsiteY75" fmla="*/ 487938 h 1097538"/>
                                        <a:gd name="connsiteX76" fmla="*/ 1123406 w 1698172"/>
                                        <a:gd name="connsiteY76" fmla="*/ 496647 h 1097538"/>
                                        <a:gd name="connsiteX77" fmla="*/ 1236617 w 1698172"/>
                                        <a:gd name="connsiteY77" fmla="*/ 514064 h 1097538"/>
                                        <a:gd name="connsiteX78" fmla="*/ 1245326 w 1698172"/>
                                        <a:gd name="connsiteY78" fmla="*/ 461812 h 1097538"/>
                                        <a:gd name="connsiteX79" fmla="*/ 1232263 w 1698172"/>
                                        <a:gd name="connsiteY79" fmla="*/ 457458 h 1097538"/>
                                        <a:gd name="connsiteX80" fmla="*/ 1262743 w 1698172"/>
                                        <a:gd name="connsiteY80" fmla="*/ 426978 h 1097538"/>
                                        <a:gd name="connsiteX81" fmla="*/ 1267097 w 1698172"/>
                                        <a:gd name="connsiteY81" fmla="*/ 413915 h 1097538"/>
                                        <a:gd name="connsiteX82" fmla="*/ 1288869 w 1698172"/>
                                        <a:gd name="connsiteY82" fmla="*/ 409561 h 1097538"/>
                                        <a:gd name="connsiteX83" fmla="*/ 1306286 w 1698172"/>
                                        <a:gd name="connsiteY83" fmla="*/ 413915 h 1097538"/>
                                        <a:gd name="connsiteX84" fmla="*/ 1314995 w 1698172"/>
                                        <a:gd name="connsiteY84" fmla="*/ 426978 h 1097538"/>
                                        <a:gd name="connsiteX85" fmla="*/ 1328057 w 1698172"/>
                                        <a:gd name="connsiteY85" fmla="*/ 444395 h 1097538"/>
                                        <a:gd name="connsiteX86" fmla="*/ 1319349 w 1698172"/>
                                        <a:gd name="connsiteY86" fmla="*/ 461812 h 1097538"/>
                                        <a:gd name="connsiteX87" fmla="*/ 1306286 w 1698172"/>
                                        <a:gd name="connsiteY87" fmla="*/ 466167 h 1097538"/>
                                        <a:gd name="connsiteX88" fmla="*/ 1310640 w 1698172"/>
                                        <a:gd name="connsiteY88" fmla="*/ 479230 h 1097538"/>
                                        <a:gd name="connsiteX89" fmla="*/ 1319349 w 1698172"/>
                                        <a:gd name="connsiteY89" fmla="*/ 501001 h 1097538"/>
                                        <a:gd name="connsiteX90" fmla="*/ 1323703 w 1698172"/>
                                        <a:gd name="connsiteY90" fmla="*/ 518418 h 1097538"/>
                                        <a:gd name="connsiteX91" fmla="*/ 1336766 w 1698172"/>
                                        <a:gd name="connsiteY91" fmla="*/ 531481 h 1097538"/>
                                        <a:gd name="connsiteX92" fmla="*/ 1341120 w 1698172"/>
                                        <a:gd name="connsiteY92" fmla="*/ 479230 h 1097538"/>
                                        <a:gd name="connsiteX93" fmla="*/ 1354183 w 1698172"/>
                                        <a:gd name="connsiteY93" fmla="*/ 474875 h 1097538"/>
                                        <a:gd name="connsiteX94" fmla="*/ 1345475 w 1698172"/>
                                        <a:gd name="connsiteY94" fmla="*/ 457458 h 1097538"/>
                                        <a:gd name="connsiteX95" fmla="*/ 1341120 w 1698172"/>
                                        <a:gd name="connsiteY95" fmla="*/ 444395 h 1097538"/>
                                        <a:gd name="connsiteX96" fmla="*/ 1354183 w 1698172"/>
                                        <a:gd name="connsiteY96" fmla="*/ 413915 h 1097538"/>
                                        <a:gd name="connsiteX97" fmla="*/ 1341120 w 1698172"/>
                                        <a:gd name="connsiteY97" fmla="*/ 409561 h 1097538"/>
                                        <a:gd name="connsiteX98" fmla="*/ 1301932 w 1698172"/>
                                        <a:gd name="connsiteY98" fmla="*/ 387790 h 1097538"/>
                                        <a:gd name="connsiteX99" fmla="*/ 1306286 w 1698172"/>
                                        <a:gd name="connsiteY99" fmla="*/ 309412 h 1097538"/>
                                        <a:gd name="connsiteX100" fmla="*/ 1314995 w 1698172"/>
                                        <a:gd name="connsiteY100" fmla="*/ 283287 h 1097538"/>
                                        <a:gd name="connsiteX101" fmla="*/ 1349829 w 1698172"/>
                                        <a:gd name="connsiteY101" fmla="*/ 287641 h 1097538"/>
                                        <a:gd name="connsiteX102" fmla="*/ 1380309 w 1698172"/>
                                        <a:gd name="connsiteY102" fmla="*/ 305058 h 1097538"/>
                                        <a:gd name="connsiteX103" fmla="*/ 1397726 w 1698172"/>
                                        <a:gd name="connsiteY103" fmla="*/ 361664 h 1097538"/>
                                        <a:gd name="connsiteX104" fmla="*/ 1406435 w 1698172"/>
                                        <a:gd name="connsiteY104" fmla="*/ 392144 h 1097538"/>
                                        <a:gd name="connsiteX105" fmla="*/ 1449977 w 1698172"/>
                                        <a:gd name="connsiteY105" fmla="*/ 405207 h 1097538"/>
                                        <a:gd name="connsiteX106" fmla="*/ 1454332 w 1698172"/>
                                        <a:gd name="connsiteY106" fmla="*/ 461812 h 1097538"/>
                                        <a:gd name="connsiteX107" fmla="*/ 1467395 w 1698172"/>
                                        <a:gd name="connsiteY107" fmla="*/ 457458 h 1097538"/>
                                        <a:gd name="connsiteX108" fmla="*/ 1471749 w 1698172"/>
                                        <a:gd name="connsiteY108" fmla="*/ 413915 h 1097538"/>
                                        <a:gd name="connsiteX109" fmla="*/ 1493520 w 1698172"/>
                                        <a:gd name="connsiteY109" fmla="*/ 418270 h 1097538"/>
                                        <a:gd name="connsiteX110" fmla="*/ 1497875 w 1698172"/>
                                        <a:gd name="connsiteY110" fmla="*/ 440041 h 1097538"/>
                                        <a:gd name="connsiteX111" fmla="*/ 1506583 w 1698172"/>
                                        <a:gd name="connsiteY111" fmla="*/ 461812 h 1097538"/>
                                        <a:gd name="connsiteX112" fmla="*/ 1519646 w 1698172"/>
                                        <a:gd name="connsiteY112" fmla="*/ 466167 h 1097538"/>
                                        <a:gd name="connsiteX113" fmla="*/ 1528355 w 1698172"/>
                                        <a:gd name="connsiteY113" fmla="*/ 509710 h 1097538"/>
                                        <a:gd name="connsiteX114" fmla="*/ 1541417 w 1698172"/>
                                        <a:gd name="connsiteY114" fmla="*/ 518418 h 1097538"/>
                                        <a:gd name="connsiteX115" fmla="*/ 1550126 w 1698172"/>
                                        <a:gd name="connsiteY115" fmla="*/ 505355 h 1097538"/>
                                        <a:gd name="connsiteX116" fmla="*/ 1563189 w 1698172"/>
                                        <a:gd name="connsiteY116" fmla="*/ 492292 h 1097538"/>
                                        <a:gd name="connsiteX117" fmla="*/ 1567543 w 1698172"/>
                                        <a:gd name="connsiteY117" fmla="*/ 479230 h 1097538"/>
                                        <a:gd name="connsiteX118" fmla="*/ 1567543 w 1698172"/>
                                        <a:gd name="connsiteY118" fmla="*/ 409561 h 1097538"/>
                                        <a:gd name="connsiteX119" fmla="*/ 1558835 w 1698172"/>
                                        <a:gd name="connsiteY119" fmla="*/ 383435 h 1097538"/>
                                        <a:gd name="connsiteX120" fmla="*/ 1563189 w 1698172"/>
                                        <a:gd name="connsiteY120" fmla="*/ 370372 h 1097538"/>
                                        <a:gd name="connsiteX121" fmla="*/ 1658983 w 1698172"/>
                                        <a:gd name="connsiteY121" fmla="*/ 387790 h 1097538"/>
                                        <a:gd name="connsiteX122" fmla="*/ 1667692 w 1698172"/>
                                        <a:gd name="connsiteY122" fmla="*/ 400852 h 1097538"/>
                                        <a:gd name="connsiteX123" fmla="*/ 1658983 w 1698172"/>
                                        <a:gd name="connsiteY123" fmla="*/ 413915 h 1097538"/>
                                        <a:gd name="connsiteX124" fmla="*/ 1654629 w 1698172"/>
                                        <a:gd name="connsiteY124" fmla="*/ 440041 h 1097538"/>
                                        <a:gd name="connsiteX125" fmla="*/ 1672046 w 1698172"/>
                                        <a:gd name="connsiteY125" fmla="*/ 466167 h 1097538"/>
                                        <a:gd name="connsiteX126" fmla="*/ 1698172 w 1698172"/>
                                        <a:gd name="connsiteY126" fmla="*/ 501001 h 1097538"/>
                                        <a:gd name="connsiteX127" fmla="*/ 1693817 w 1698172"/>
                                        <a:gd name="connsiteY127" fmla="*/ 544544 h 1097538"/>
                                        <a:gd name="connsiteX128" fmla="*/ 1676400 w 1698172"/>
                                        <a:gd name="connsiteY128" fmla="*/ 579378 h 1097538"/>
                                        <a:gd name="connsiteX129" fmla="*/ 1658983 w 1698172"/>
                                        <a:gd name="connsiteY129" fmla="*/ 575024 h 1097538"/>
                                        <a:gd name="connsiteX130" fmla="*/ 1645920 w 1698172"/>
                                        <a:gd name="connsiteY130" fmla="*/ 570670 h 1097538"/>
                                        <a:gd name="connsiteX131" fmla="*/ 1672046 w 1698172"/>
                                        <a:gd name="connsiteY131" fmla="*/ 596795 h 1097538"/>
                                        <a:gd name="connsiteX132" fmla="*/ 1676400 w 1698172"/>
                                        <a:gd name="connsiteY132" fmla="*/ 609858 h 1097538"/>
                                        <a:gd name="connsiteX133" fmla="*/ 1641566 w 1698172"/>
                                        <a:gd name="connsiteY133" fmla="*/ 596795 h 1097538"/>
                                        <a:gd name="connsiteX134" fmla="*/ 1637212 w 1698172"/>
                                        <a:gd name="connsiteY134" fmla="*/ 583732 h 1097538"/>
                                        <a:gd name="connsiteX135" fmla="*/ 1606732 w 1698172"/>
                                        <a:gd name="connsiteY135" fmla="*/ 566315 h 1097538"/>
                                        <a:gd name="connsiteX136" fmla="*/ 1611086 w 1698172"/>
                                        <a:gd name="connsiteY136" fmla="*/ 588087 h 1097538"/>
                                        <a:gd name="connsiteX137" fmla="*/ 1593669 w 1698172"/>
                                        <a:gd name="connsiteY137" fmla="*/ 627275 h 1097538"/>
                                        <a:gd name="connsiteX138" fmla="*/ 1598023 w 1698172"/>
                                        <a:gd name="connsiteY138" fmla="*/ 657755 h 1097538"/>
                                        <a:gd name="connsiteX139" fmla="*/ 1593669 w 1698172"/>
                                        <a:gd name="connsiteY139" fmla="*/ 670818 h 1097538"/>
                                        <a:gd name="connsiteX140" fmla="*/ 1584960 w 1698172"/>
                                        <a:gd name="connsiteY140" fmla="*/ 710007 h 1097538"/>
                                        <a:gd name="connsiteX141" fmla="*/ 1580606 w 1698172"/>
                                        <a:gd name="connsiteY141" fmla="*/ 727424 h 1097538"/>
                                        <a:gd name="connsiteX142" fmla="*/ 1567543 w 1698172"/>
                                        <a:gd name="connsiteY142" fmla="*/ 731778 h 1097538"/>
                                        <a:gd name="connsiteX143" fmla="*/ 1528355 w 1698172"/>
                                        <a:gd name="connsiteY143" fmla="*/ 744841 h 1097538"/>
                                        <a:gd name="connsiteX144" fmla="*/ 1524000 w 1698172"/>
                                        <a:gd name="connsiteY144" fmla="*/ 775321 h 1097538"/>
                                        <a:gd name="connsiteX145" fmla="*/ 1510937 w 1698172"/>
                                        <a:gd name="connsiteY145" fmla="*/ 805801 h 1097538"/>
                                        <a:gd name="connsiteX146" fmla="*/ 1484812 w 1698172"/>
                                        <a:gd name="connsiteY146" fmla="*/ 836281 h 1097538"/>
                                        <a:gd name="connsiteX147" fmla="*/ 1458686 w 1698172"/>
                                        <a:gd name="connsiteY147" fmla="*/ 862407 h 1097538"/>
                                        <a:gd name="connsiteX148" fmla="*/ 1445623 w 1698172"/>
                                        <a:gd name="connsiteY148" fmla="*/ 875470 h 1097538"/>
                                        <a:gd name="connsiteX149" fmla="*/ 1441269 w 1698172"/>
                                        <a:gd name="connsiteY149" fmla="*/ 910304 h 1097538"/>
                                        <a:gd name="connsiteX150" fmla="*/ 1428206 w 1698172"/>
                                        <a:gd name="connsiteY150" fmla="*/ 940784 h 1097538"/>
                                        <a:gd name="connsiteX151" fmla="*/ 1423852 w 1698172"/>
                                        <a:gd name="connsiteY151" fmla="*/ 975618 h 1097538"/>
                                        <a:gd name="connsiteX152" fmla="*/ 1410789 w 1698172"/>
                                        <a:gd name="connsiteY152" fmla="*/ 993035 h 1097538"/>
                                        <a:gd name="connsiteX153" fmla="*/ 1402080 w 1698172"/>
                                        <a:gd name="connsiteY153" fmla="*/ 1006098 h 1097538"/>
                                        <a:gd name="connsiteX154" fmla="*/ 1406435 w 1698172"/>
                                        <a:gd name="connsiteY154" fmla="*/ 1058350 h 1097538"/>
                                        <a:gd name="connsiteX155" fmla="*/ 1410789 w 1698172"/>
                                        <a:gd name="connsiteY155" fmla="*/ 1080121 h 1097538"/>
                                        <a:gd name="connsiteX156" fmla="*/ 1423852 w 1698172"/>
                                        <a:gd name="connsiteY156" fmla="*/ 1088830 h 1097538"/>
                                        <a:gd name="connsiteX157" fmla="*/ 1463040 w 1698172"/>
                                        <a:gd name="connsiteY157" fmla="*/ 1097538 h 109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698172" h="1097538">
                                          <a:moveTo>
                                            <a:pt x="0" y="4612"/>
                                          </a:moveTo>
                                          <a:cubicBezTo>
                                            <a:pt x="14073" y="1798"/>
                                            <a:pt x="29470" y="-4184"/>
                                            <a:pt x="43543" y="4612"/>
                                          </a:cubicBezTo>
                                          <a:cubicBezTo>
                                            <a:pt x="49697" y="8459"/>
                                            <a:pt x="52252" y="16224"/>
                                            <a:pt x="56606" y="22030"/>
                                          </a:cubicBezTo>
                                          <a:cubicBezTo>
                                            <a:pt x="65315" y="20578"/>
                                            <a:pt x="74664" y="21261"/>
                                            <a:pt x="82732" y="17675"/>
                                          </a:cubicBezTo>
                                          <a:cubicBezTo>
                                            <a:pt x="88359" y="15174"/>
                                            <a:pt x="90448" y="7667"/>
                                            <a:pt x="95795" y="4612"/>
                                          </a:cubicBezTo>
                                          <a:cubicBezTo>
                                            <a:pt x="100991" y="1643"/>
                                            <a:pt x="107406" y="1709"/>
                                            <a:pt x="113212" y="258"/>
                                          </a:cubicBezTo>
                                          <a:cubicBezTo>
                                            <a:pt x="130629" y="1709"/>
                                            <a:pt x="147986" y="4612"/>
                                            <a:pt x="165463" y="4612"/>
                                          </a:cubicBezTo>
                                          <a:cubicBezTo>
                                            <a:pt x="218844" y="4612"/>
                                            <a:pt x="168551" y="-5501"/>
                                            <a:pt x="209006" y="4612"/>
                                          </a:cubicBezTo>
                                          <a:cubicBezTo>
                                            <a:pt x="211909" y="8966"/>
                                            <a:pt x="213171" y="15078"/>
                                            <a:pt x="217715" y="17675"/>
                                          </a:cubicBezTo>
                                          <a:cubicBezTo>
                                            <a:pt x="224141" y="21347"/>
                                            <a:pt x="236176" y="15411"/>
                                            <a:pt x="239486" y="22030"/>
                                          </a:cubicBezTo>
                                          <a:cubicBezTo>
                                            <a:pt x="243490" y="30038"/>
                                            <a:pt x="234350" y="54855"/>
                                            <a:pt x="230777" y="65572"/>
                                          </a:cubicBezTo>
                                          <a:cubicBezTo>
                                            <a:pt x="235131" y="71378"/>
                                            <a:pt x="238378" y="78211"/>
                                            <a:pt x="243840" y="82990"/>
                                          </a:cubicBezTo>
                                          <a:cubicBezTo>
                                            <a:pt x="258903" y="96170"/>
                                            <a:pt x="265774" y="96092"/>
                                            <a:pt x="283029" y="100407"/>
                                          </a:cubicBezTo>
                                          <a:cubicBezTo>
                                            <a:pt x="284480" y="112018"/>
                                            <a:pt x="283384" y="124244"/>
                                            <a:pt x="287383" y="135241"/>
                                          </a:cubicBezTo>
                                          <a:cubicBezTo>
                                            <a:pt x="289487" y="141028"/>
                                            <a:pt x="296751" y="143378"/>
                                            <a:pt x="300446" y="148304"/>
                                          </a:cubicBezTo>
                                          <a:cubicBezTo>
                                            <a:pt x="305524" y="155074"/>
                                            <a:pt x="309724" y="162505"/>
                                            <a:pt x="313509" y="170075"/>
                                          </a:cubicBezTo>
                                          <a:cubicBezTo>
                                            <a:pt x="315562" y="174180"/>
                                            <a:pt x="314617" y="179892"/>
                                            <a:pt x="317863" y="183138"/>
                                          </a:cubicBezTo>
                                          <a:cubicBezTo>
                                            <a:pt x="321109" y="186384"/>
                                            <a:pt x="326628" y="185880"/>
                                            <a:pt x="330926" y="187492"/>
                                          </a:cubicBezTo>
                                          <a:cubicBezTo>
                                            <a:pt x="338244" y="190236"/>
                                            <a:pt x="345440" y="193298"/>
                                            <a:pt x="352697" y="196201"/>
                                          </a:cubicBezTo>
                                          <a:cubicBezTo>
                                            <a:pt x="354149" y="204910"/>
                                            <a:pt x="351755" y="215264"/>
                                            <a:pt x="357052" y="222327"/>
                                          </a:cubicBezTo>
                                          <a:cubicBezTo>
                                            <a:pt x="361742" y="228580"/>
                                            <a:pt x="372889" y="225949"/>
                                            <a:pt x="378823" y="231035"/>
                                          </a:cubicBezTo>
                                          <a:cubicBezTo>
                                            <a:pt x="383751" y="235259"/>
                                            <a:pt x="384629" y="242646"/>
                                            <a:pt x="387532" y="248452"/>
                                          </a:cubicBezTo>
                                          <a:cubicBezTo>
                                            <a:pt x="388983" y="260064"/>
                                            <a:pt x="389962" y="271744"/>
                                            <a:pt x="391886" y="283287"/>
                                          </a:cubicBezTo>
                                          <a:cubicBezTo>
                                            <a:pt x="392870" y="289190"/>
                                            <a:pt x="390372" y="299530"/>
                                            <a:pt x="396240" y="300704"/>
                                          </a:cubicBezTo>
                                          <a:cubicBezTo>
                                            <a:pt x="403356" y="302127"/>
                                            <a:pt x="407851" y="291995"/>
                                            <a:pt x="413657" y="287641"/>
                                          </a:cubicBezTo>
                                          <a:cubicBezTo>
                                            <a:pt x="415109" y="283287"/>
                                            <a:pt x="415074" y="278104"/>
                                            <a:pt x="418012" y="274578"/>
                                          </a:cubicBezTo>
                                          <a:cubicBezTo>
                                            <a:pt x="433581" y="255895"/>
                                            <a:pt x="446301" y="260156"/>
                                            <a:pt x="470263" y="257161"/>
                                          </a:cubicBezTo>
                                          <a:cubicBezTo>
                                            <a:pt x="473166" y="262967"/>
                                            <a:pt x="478054" y="268152"/>
                                            <a:pt x="478972" y="274578"/>
                                          </a:cubicBezTo>
                                          <a:cubicBezTo>
                                            <a:pt x="482122" y="296631"/>
                                            <a:pt x="454240" y="283566"/>
                                            <a:pt x="496389" y="291995"/>
                                          </a:cubicBezTo>
                                          <a:cubicBezTo>
                                            <a:pt x="500743" y="289092"/>
                                            <a:pt x="505432" y="286637"/>
                                            <a:pt x="509452" y="283287"/>
                                          </a:cubicBezTo>
                                          <a:cubicBezTo>
                                            <a:pt x="542991" y="255338"/>
                                            <a:pt x="503135" y="283145"/>
                                            <a:pt x="535577" y="261515"/>
                                          </a:cubicBezTo>
                                          <a:cubicBezTo>
                                            <a:pt x="542834" y="262967"/>
                                            <a:pt x="550923" y="262198"/>
                                            <a:pt x="557349" y="265870"/>
                                          </a:cubicBezTo>
                                          <a:cubicBezTo>
                                            <a:pt x="561892" y="268466"/>
                                            <a:pt x="562357" y="275232"/>
                                            <a:pt x="566057" y="278932"/>
                                          </a:cubicBezTo>
                                          <a:cubicBezTo>
                                            <a:pt x="569758" y="282633"/>
                                            <a:pt x="574766" y="284738"/>
                                            <a:pt x="579120" y="287641"/>
                                          </a:cubicBezTo>
                                          <a:cubicBezTo>
                                            <a:pt x="582143" y="284618"/>
                                            <a:pt x="596244" y="262728"/>
                                            <a:pt x="605246" y="278932"/>
                                          </a:cubicBezTo>
                                          <a:cubicBezTo>
                                            <a:pt x="611059" y="289395"/>
                                            <a:pt x="613955" y="313767"/>
                                            <a:pt x="613955" y="313767"/>
                                          </a:cubicBezTo>
                                          <a:cubicBezTo>
                                            <a:pt x="615406" y="326830"/>
                                            <a:pt x="612431" y="341200"/>
                                            <a:pt x="618309" y="352955"/>
                                          </a:cubicBezTo>
                                          <a:cubicBezTo>
                                            <a:pt x="620362" y="357060"/>
                                            <a:pt x="628704" y="352336"/>
                                            <a:pt x="631372" y="348601"/>
                                          </a:cubicBezTo>
                                          <a:cubicBezTo>
                                            <a:pt x="664345" y="302438"/>
                                            <a:pt x="619552" y="336159"/>
                                            <a:pt x="653143" y="313767"/>
                                          </a:cubicBezTo>
                                          <a:cubicBezTo>
                                            <a:pt x="692083" y="320257"/>
                                            <a:pt x="679631" y="310019"/>
                                            <a:pt x="670560" y="331184"/>
                                          </a:cubicBezTo>
                                          <a:cubicBezTo>
                                            <a:pt x="668203" y="336684"/>
                                            <a:pt x="667657" y="342795"/>
                                            <a:pt x="666206" y="348601"/>
                                          </a:cubicBezTo>
                                          <a:cubicBezTo>
                                            <a:pt x="699514" y="381909"/>
                                            <a:pt x="656751" y="346113"/>
                                            <a:pt x="683623" y="331184"/>
                                          </a:cubicBezTo>
                                          <a:cubicBezTo>
                                            <a:pt x="694085" y="325371"/>
                                            <a:pt x="706846" y="336989"/>
                                            <a:pt x="718457" y="339892"/>
                                          </a:cubicBezTo>
                                          <a:cubicBezTo>
                                            <a:pt x="719909" y="345698"/>
                                            <a:pt x="718214" y="353479"/>
                                            <a:pt x="722812" y="357310"/>
                                          </a:cubicBezTo>
                                          <a:cubicBezTo>
                                            <a:pt x="728497" y="362048"/>
                                            <a:pt x="737653" y="359066"/>
                                            <a:pt x="744583" y="361664"/>
                                          </a:cubicBezTo>
                                          <a:cubicBezTo>
                                            <a:pt x="749483" y="363501"/>
                                            <a:pt x="753292" y="367469"/>
                                            <a:pt x="757646" y="370372"/>
                                          </a:cubicBezTo>
                                          <a:cubicBezTo>
                                            <a:pt x="767629" y="400322"/>
                                            <a:pt x="753057" y="364867"/>
                                            <a:pt x="779417" y="396498"/>
                                          </a:cubicBezTo>
                                          <a:cubicBezTo>
                                            <a:pt x="782355" y="400024"/>
                                            <a:pt x="780246" y="406623"/>
                                            <a:pt x="783772" y="409561"/>
                                          </a:cubicBezTo>
                                          <a:cubicBezTo>
                                            <a:pt x="787245" y="412456"/>
                                            <a:pt x="811375" y="420214"/>
                                            <a:pt x="818606" y="422624"/>
                                          </a:cubicBezTo>
                                          <a:cubicBezTo>
                                            <a:pt x="861242" y="405568"/>
                                            <a:pt x="828155" y="410401"/>
                                            <a:pt x="844732" y="426978"/>
                                          </a:cubicBezTo>
                                          <a:cubicBezTo>
                                            <a:pt x="850716" y="432962"/>
                                            <a:pt x="859246" y="435687"/>
                                            <a:pt x="866503" y="440041"/>
                                          </a:cubicBezTo>
                                          <a:cubicBezTo>
                                            <a:pt x="867954" y="445847"/>
                                            <a:pt x="874029" y="452383"/>
                                            <a:pt x="870857" y="457458"/>
                                          </a:cubicBezTo>
                                          <a:cubicBezTo>
                                            <a:pt x="865310" y="466333"/>
                                            <a:pt x="844732" y="474875"/>
                                            <a:pt x="844732" y="474875"/>
                                          </a:cubicBezTo>
                                          <a:cubicBezTo>
                                            <a:pt x="846183" y="479229"/>
                                            <a:pt x="846148" y="484412"/>
                                            <a:pt x="849086" y="487938"/>
                                          </a:cubicBezTo>
                                          <a:cubicBezTo>
                                            <a:pt x="853732" y="493513"/>
                                            <a:pt x="859463" y="499241"/>
                                            <a:pt x="866503" y="501001"/>
                                          </a:cubicBezTo>
                                          <a:cubicBezTo>
                                            <a:pt x="869629" y="501783"/>
                                            <a:pt x="892619" y="493747"/>
                                            <a:pt x="896983" y="492292"/>
                                          </a:cubicBezTo>
                                          <a:cubicBezTo>
                                            <a:pt x="910046" y="493744"/>
                                            <a:pt x="923189" y="494597"/>
                                            <a:pt x="936172" y="496647"/>
                                          </a:cubicBezTo>
                                          <a:cubicBezTo>
                                            <a:pt x="950793" y="498956"/>
                                            <a:pt x="979715" y="505355"/>
                                            <a:pt x="979715" y="505355"/>
                                          </a:cubicBezTo>
                                          <a:cubicBezTo>
                                            <a:pt x="982618" y="509709"/>
                                            <a:pt x="984337" y="515149"/>
                                            <a:pt x="988423" y="518418"/>
                                          </a:cubicBezTo>
                                          <a:cubicBezTo>
                                            <a:pt x="992007" y="521285"/>
                                            <a:pt x="998619" y="519188"/>
                                            <a:pt x="1001486" y="522772"/>
                                          </a:cubicBezTo>
                                          <a:cubicBezTo>
                                            <a:pt x="1005225" y="527445"/>
                                            <a:pt x="1004389" y="534384"/>
                                            <a:pt x="1005840" y="540190"/>
                                          </a:cubicBezTo>
                                          <a:cubicBezTo>
                                            <a:pt x="1008743" y="534384"/>
                                            <a:pt x="1012270" y="528850"/>
                                            <a:pt x="1014549" y="522772"/>
                                          </a:cubicBezTo>
                                          <a:cubicBezTo>
                                            <a:pt x="1016650" y="517169"/>
                                            <a:pt x="1015165" y="510028"/>
                                            <a:pt x="1018903" y="505355"/>
                                          </a:cubicBezTo>
                                          <a:cubicBezTo>
                                            <a:pt x="1021770" y="501771"/>
                                            <a:pt x="1027513" y="502114"/>
                                            <a:pt x="1031966" y="501001"/>
                                          </a:cubicBezTo>
                                          <a:cubicBezTo>
                                            <a:pt x="1039146" y="499206"/>
                                            <a:pt x="1046513" y="498252"/>
                                            <a:pt x="1053737" y="496647"/>
                                          </a:cubicBezTo>
                                          <a:cubicBezTo>
                                            <a:pt x="1059579" y="495349"/>
                                            <a:pt x="1065349" y="493744"/>
                                            <a:pt x="1071155" y="492292"/>
                                          </a:cubicBezTo>
                                          <a:cubicBezTo>
                                            <a:pt x="1072606" y="487938"/>
                                            <a:pt x="1077562" y="483335"/>
                                            <a:pt x="1075509" y="479230"/>
                                          </a:cubicBezTo>
                                          <a:cubicBezTo>
                                            <a:pt x="1073456" y="475125"/>
                                            <a:pt x="1067036" y="474875"/>
                                            <a:pt x="1062446" y="474875"/>
                                          </a:cubicBezTo>
                                          <a:cubicBezTo>
                                            <a:pt x="1049303" y="474875"/>
                                            <a:pt x="1036320" y="477778"/>
                                            <a:pt x="1023257" y="479230"/>
                                          </a:cubicBezTo>
                                          <a:cubicBezTo>
                                            <a:pt x="1018903" y="477778"/>
                                            <a:pt x="1013062" y="478459"/>
                                            <a:pt x="1010195" y="474875"/>
                                          </a:cubicBezTo>
                                          <a:cubicBezTo>
                                            <a:pt x="995848" y="456941"/>
                                            <a:pt x="1009617" y="453865"/>
                                            <a:pt x="1023257" y="448750"/>
                                          </a:cubicBezTo>
                                          <a:cubicBezTo>
                                            <a:pt x="1028861" y="446649"/>
                                            <a:pt x="1034869" y="445847"/>
                                            <a:pt x="1040675" y="444395"/>
                                          </a:cubicBezTo>
                                          <a:cubicBezTo>
                                            <a:pt x="1049383" y="445847"/>
                                            <a:pt x="1059135" y="444370"/>
                                            <a:pt x="1066800" y="448750"/>
                                          </a:cubicBezTo>
                                          <a:cubicBezTo>
                                            <a:pt x="1070785" y="451027"/>
                                            <a:pt x="1069347" y="457593"/>
                                            <a:pt x="1071155" y="461812"/>
                                          </a:cubicBezTo>
                                          <a:cubicBezTo>
                                            <a:pt x="1073712" y="467778"/>
                                            <a:pt x="1075273" y="474640"/>
                                            <a:pt x="1079863" y="479230"/>
                                          </a:cubicBezTo>
                                          <a:cubicBezTo>
                                            <a:pt x="1081945" y="481312"/>
                                            <a:pt x="1110193" y="487900"/>
                                            <a:pt x="1110343" y="487938"/>
                                          </a:cubicBezTo>
                                          <a:cubicBezTo>
                                            <a:pt x="1114697" y="490841"/>
                                            <a:pt x="1119386" y="493297"/>
                                            <a:pt x="1123406" y="496647"/>
                                          </a:cubicBezTo>
                                          <a:cubicBezTo>
                                            <a:pt x="1167838" y="533674"/>
                                            <a:pt x="1088311" y="507616"/>
                                            <a:pt x="1236617" y="514064"/>
                                          </a:cubicBezTo>
                                          <a:cubicBezTo>
                                            <a:pt x="1254593" y="496088"/>
                                            <a:pt x="1259710" y="497772"/>
                                            <a:pt x="1245326" y="461812"/>
                                          </a:cubicBezTo>
                                          <a:cubicBezTo>
                                            <a:pt x="1243621" y="457550"/>
                                            <a:pt x="1236617" y="458909"/>
                                            <a:pt x="1232263" y="457458"/>
                                          </a:cubicBezTo>
                                          <a:cubicBezTo>
                                            <a:pt x="1250947" y="401408"/>
                                            <a:pt x="1225815" y="451597"/>
                                            <a:pt x="1262743" y="426978"/>
                                          </a:cubicBezTo>
                                          <a:cubicBezTo>
                                            <a:pt x="1266562" y="424432"/>
                                            <a:pt x="1263278" y="416461"/>
                                            <a:pt x="1267097" y="413915"/>
                                          </a:cubicBezTo>
                                          <a:cubicBezTo>
                                            <a:pt x="1273255" y="409810"/>
                                            <a:pt x="1281612" y="411012"/>
                                            <a:pt x="1288869" y="409561"/>
                                          </a:cubicBezTo>
                                          <a:cubicBezTo>
                                            <a:pt x="1294675" y="411012"/>
                                            <a:pt x="1301307" y="410596"/>
                                            <a:pt x="1306286" y="413915"/>
                                          </a:cubicBezTo>
                                          <a:cubicBezTo>
                                            <a:pt x="1310640" y="416818"/>
                                            <a:pt x="1311953" y="422719"/>
                                            <a:pt x="1314995" y="426978"/>
                                          </a:cubicBezTo>
                                          <a:cubicBezTo>
                                            <a:pt x="1319213" y="432883"/>
                                            <a:pt x="1323703" y="438589"/>
                                            <a:pt x="1328057" y="444395"/>
                                          </a:cubicBezTo>
                                          <a:cubicBezTo>
                                            <a:pt x="1325154" y="450201"/>
                                            <a:pt x="1323939" y="457222"/>
                                            <a:pt x="1319349" y="461812"/>
                                          </a:cubicBezTo>
                                          <a:cubicBezTo>
                                            <a:pt x="1316103" y="465058"/>
                                            <a:pt x="1308339" y="462062"/>
                                            <a:pt x="1306286" y="466167"/>
                                          </a:cubicBezTo>
                                          <a:cubicBezTo>
                                            <a:pt x="1304233" y="470272"/>
                                            <a:pt x="1309028" y="474932"/>
                                            <a:pt x="1310640" y="479230"/>
                                          </a:cubicBezTo>
                                          <a:cubicBezTo>
                                            <a:pt x="1313384" y="486548"/>
                                            <a:pt x="1316877" y="493586"/>
                                            <a:pt x="1319349" y="501001"/>
                                          </a:cubicBezTo>
                                          <a:cubicBezTo>
                                            <a:pt x="1321241" y="506678"/>
                                            <a:pt x="1320734" y="513222"/>
                                            <a:pt x="1323703" y="518418"/>
                                          </a:cubicBezTo>
                                          <a:cubicBezTo>
                                            <a:pt x="1326758" y="523765"/>
                                            <a:pt x="1332412" y="527127"/>
                                            <a:pt x="1336766" y="531481"/>
                                          </a:cubicBezTo>
                                          <a:cubicBezTo>
                                            <a:pt x="1338217" y="514064"/>
                                            <a:pt x="1335980" y="495935"/>
                                            <a:pt x="1341120" y="479230"/>
                                          </a:cubicBezTo>
                                          <a:cubicBezTo>
                                            <a:pt x="1342470" y="474843"/>
                                            <a:pt x="1353283" y="479376"/>
                                            <a:pt x="1354183" y="474875"/>
                                          </a:cubicBezTo>
                                          <a:cubicBezTo>
                                            <a:pt x="1355456" y="468510"/>
                                            <a:pt x="1348032" y="463424"/>
                                            <a:pt x="1345475" y="457458"/>
                                          </a:cubicBezTo>
                                          <a:cubicBezTo>
                                            <a:pt x="1343667" y="453239"/>
                                            <a:pt x="1342572" y="448749"/>
                                            <a:pt x="1341120" y="444395"/>
                                          </a:cubicBezTo>
                                          <a:cubicBezTo>
                                            <a:pt x="1345157" y="438340"/>
                                            <a:pt x="1357698" y="422702"/>
                                            <a:pt x="1354183" y="413915"/>
                                          </a:cubicBezTo>
                                          <a:cubicBezTo>
                                            <a:pt x="1352478" y="409653"/>
                                            <a:pt x="1345418" y="411173"/>
                                            <a:pt x="1341120" y="409561"/>
                                          </a:cubicBezTo>
                                          <a:cubicBezTo>
                                            <a:pt x="1314514" y="399583"/>
                                            <a:pt x="1323836" y="404217"/>
                                            <a:pt x="1301932" y="387790"/>
                                          </a:cubicBezTo>
                                          <a:cubicBezTo>
                                            <a:pt x="1293217" y="352935"/>
                                            <a:pt x="1294607" y="367803"/>
                                            <a:pt x="1306286" y="309412"/>
                                          </a:cubicBezTo>
                                          <a:cubicBezTo>
                                            <a:pt x="1308086" y="300411"/>
                                            <a:pt x="1314995" y="283287"/>
                                            <a:pt x="1314995" y="283287"/>
                                          </a:cubicBezTo>
                                          <a:cubicBezTo>
                                            <a:pt x="1326606" y="284738"/>
                                            <a:pt x="1338477" y="284803"/>
                                            <a:pt x="1349829" y="287641"/>
                                          </a:cubicBezTo>
                                          <a:cubicBezTo>
                                            <a:pt x="1358665" y="289850"/>
                                            <a:pt x="1372537" y="299877"/>
                                            <a:pt x="1380309" y="305058"/>
                                          </a:cubicBezTo>
                                          <a:cubicBezTo>
                                            <a:pt x="1400982" y="387756"/>
                                            <a:pt x="1377996" y="302473"/>
                                            <a:pt x="1397726" y="361664"/>
                                          </a:cubicBezTo>
                                          <a:cubicBezTo>
                                            <a:pt x="1398174" y="363009"/>
                                            <a:pt x="1404037" y="389146"/>
                                            <a:pt x="1406435" y="392144"/>
                                          </a:cubicBezTo>
                                          <a:cubicBezTo>
                                            <a:pt x="1416655" y="404919"/>
                                            <a:pt x="1436639" y="403301"/>
                                            <a:pt x="1449977" y="405207"/>
                                          </a:cubicBezTo>
                                          <a:cubicBezTo>
                                            <a:pt x="1451429" y="424075"/>
                                            <a:pt x="1448347" y="443859"/>
                                            <a:pt x="1454332" y="461812"/>
                                          </a:cubicBezTo>
                                          <a:cubicBezTo>
                                            <a:pt x="1455784" y="466166"/>
                                            <a:pt x="1465826" y="461771"/>
                                            <a:pt x="1467395" y="457458"/>
                                          </a:cubicBezTo>
                                          <a:cubicBezTo>
                                            <a:pt x="1472380" y="443749"/>
                                            <a:pt x="1470298" y="428429"/>
                                            <a:pt x="1471749" y="413915"/>
                                          </a:cubicBezTo>
                                          <a:cubicBezTo>
                                            <a:pt x="1479006" y="415367"/>
                                            <a:pt x="1488287" y="413037"/>
                                            <a:pt x="1493520" y="418270"/>
                                          </a:cubicBezTo>
                                          <a:cubicBezTo>
                                            <a:pt x="1498753" y="423503"/>
                                            <a:pt x="1495748" y="432952"/>
                                            <a:pt x="1497875" y="440041"/>
                                          </a:cubicBezTo>
                                          <a:cubicBezTo>
                                            <a:pt x="1500121" y="447527"/>
                                            <a:pt x="1501579" y="455808"/>
                                            <a:pt x="1506583" y="461812"/>
                                          </a:cubicBezTo>
                                          <a:cubicBezTo>
                                            <a:pt x="1509521" y="465338"/>
                                            <a:pt x="1515292" y="464715"/>
                                            <a:pt x="1519646" y="466167"/>
                                          </a:cubicBezTo>
                                          <a:cubicBezTo>
                                            <a:pt x="1522549" y="480681"/>
                                            <a:pt x="1522662" y="496047"/>
                                            <a:pt x="1528355" y="509710"/>
                                          </a:cubicBezTo>
                                          <a:cubicBezTo>
                                            <a:pt x="1530368" y="514540"/>
                                            <a:pt x="1536286" y="519444"/>
                                            <a:pt x="1541417" y="518418"/>
                                          </a:cubicBezTo>
                                          <a:cubicBezTo>
                                            <a:pt x="1546549" y="517391"/>
                                            <a:pt x="1546776" y="509375"/>
                                            <a:pt x="1550126" y="505355"/>
                                          </a:cubicBezTo>
                                          <a:cubicBezTo>
                                            <a:pt x="1554068" y="500624"/>
                                            <a:pt x="1558835" y="496646"/>
                                            <a:pt x="1563189" y="492292"/>
                                          </a:cubicBezTo>
                                          <a:cubicBezTo>
                                            <a:pt x="1564640" y="487938"/>
                                            <a:pt x="1566845" y="483766"/>
                                            <a:pt x="1567543" y="479230"/>
                                          </a:cubicBezTo>
                                          <a:cubicBezTo>
                                            <a:pt x="1572395" y="447692"/>
                                            <a:pt x="1574525" y="437492"/>
                                            <a:pt x="1567543" y="409561"/>
                                          </a:cubicBezTo>
                                          <a:cubicBezTo>
                                            <a:pt x="1565317" y="400655"/>
                                            <a:pt x="1558835" y="383435"/>
                                            <a:pt x="1558835" y="383435"/>
                                          </a:cubicBezTo>
                                          <a:cubicBezTo>
                                            <a:pt x="1560286" y="379081"/>
                                            <a:pt x="1558599" y="370372"/>
                                            <a:pt x="1563189" y="370372"/>
                                          </a:cubicBezTo>
                                          <a:cubicBezTo>
                                            <a:pt x="1591291" y="370372"/>
                                            <a:pt x="1628564" y="380184"/>
                                            <a:pt x="1658983" y="387790"/>
                                          </a:cubicBezTo>
                                          <a:cubicBezTo>
                                            <a:pt x="1661886" y="392144"/>
                                            <a:pt x="1667692" y="395619"/>
                                            <a:pt x="1667692" y="400852"/>
                                          </a:cubicBezTo>
                                          <a:cubicBezTo>
                                            <a:pt x="1667692" y="406085"/>
                                            <a:pt x="1660638" y="408950"/>
                                            <a:pt x="1658983" y="413915"/>
                                          </a:cubicBezTo>
                                          <a:cubicBezTo>
                                            <a:pt x="1656191" y="422291"/>
                                            <a:pt x="1656080" y="431332"/>
                                            <a:pt x="1654629" y="440041"/>
                                          </a:cubicBezTo>
                                          <a:cubicBezTo>
                                            <a:pt x="1661865" y="461751"/>
                                            <a:pt x="1654483" y="446095"/>
                                            <a:pt x="1672046" y="466167"/>
                                          </a:cubicBezTo>
                                          <a:cubicBezTo>
                                            <a:pt x="1686526" y="482715"/>
                                            <a:pt x="1687803" y="485448"/>
                                            <a:pt x="1698172" y="501001"/>
                                          </a:cubicBezTo>
                                          <a:cubicBezTo>
                                            <a:pt x="1696720" y="515515"/>
                                            <a:pt x="1697721" y="530489"/>
                                            <a:pt x="1693817" y="544544"/>
                                          </a:cubicBezTo>
                                          <a:cubicBezTo>
                                            <a:pt x="1690342" y="557052"/>
                                            <a:pt x="1676400" y="579378"/>
                                            <a:pt x="1676400" y="579378"/>
                                          </a:cubicBezTo>
                                          <a:cubicBezTo>
                                            <a:pt x="1670594" y="577927"/>
                                            <a:pt x="1664737" y="576668"/>
                                            <a:pt x="1658983" y="575024"/>
                                          </a:cubicBezTo>
                                          <a:cubicBezTo>
                                            <a:pt x="1654570" y="573763"/>
                                            <a:pt x="1645920" y="566080"/>
                                            <a:pt x="1645920" y="570670"/>
                                          </a:cubicBezTo>
                                          <a:cubicBezTo>
                                            <a:pt x="1645920" y="581472"/>
                                            <a:pt x="1664629" y="591850"/>
                                            <a:pt x="1672046" y="596795"/>
                                          </a:cubicBezTo>
                                          <a:cubicBezTo>
                                            <a:pt x="1673497" y="601149"/>
                                            <a:pt x="1680505" y="607805"/>
                                            <a:pt x="1676400" y="609858"/>
                                          </a:cubicBezTo>
                                          <a:cubicBezTo>
                                            <a:pt x="1665639" y="615239"/>
                                            <a:pt x="1649373" y="602000"/>
                                            <a:pt x="1641566" y="596795"/>
                                          </a:cubicBezTo>
                                          <a:cubicBezTo>
                                            <a:pt x="1640115" y="592441"/>
                                            <a:pt x="1640079" y="587316"/>
                                            <a:pt x="1637212" y="583732"/>
                                          </a:cubicBezTo>
                                          <a:cubicBezTo>
                                            <a:pt x="1633111" y="578605"/>
                                            <a:pt x="1611015" y="568456"/>
                                            <a:pt x="1606732" y="566315"/>
                                          </a:cubicBezTo>
                                          <a:cubicBezTo>
                                            <a:pt x="1585250" y="598536"/>
                                            <a:pt x="1603538" y="561671"/>
                                            <a:pt x="1611086" y="588087"/>
                                          </a:cubicBezTo>
                                          <a:cubicBezTo>
                                            <a:pt x="1615469" y="603427"/>
                                            <a:pt x="1601209" y="617222"/>
                                            <a:pt x="1593669" y="627275"/>
                                          </a:cubicBezTo>
                                          <a:cubicBezTo>
                                            <a:pt x="1583458" y="657910"/>
                                            <a:pt x="1592643" y="620091"/>
                                            <a:pt x="1598023" y="657755"/>
                                          </a:cubicBezTo>
                                          <a:cubicBezTo>
                                            <a:pt x="1598672" y="662299"/>
                                            <a:pt x="1594782" y="666365"/>
                                            <a:pt x="1593669" y="670818"/>
                                          </a:cubicBezTo>
                                          <a:cubicBezTo>
                                            <a:pt x="1590423" y="683800"/>
                                            <a:pt x="1587969" y="696968"/>
                                            <a:pt x="1584960" y="710007"/>
                                          </a:cubicBezTo>
                                          <a:cubicBezTo>
                                            <a:pt x="1583614" y="715838"/>
                                            <a:pt x="1584344" y="722751"/>
                                            <a:pt x="1580606" y="727424"/>
                                          </a:cubicBezTo>
                                          <a:cubicBezTo>
                                            <a:pt x="1577739" y="731008"/>
                                            <a:pt x="1571762" y="729970"/>
                                            <a:pt x="1567543" y="731778"/>
                                          </a:cubicBezTo>
                                          <a:cubicBezTo>
                                            <a:pt x="1535993" y="745299"/>
                                            <a:pt x="1565057" y="737501"/>
                                            <a:pt x="1528355" y="744841"/>
                                          </a:cubicBezTo>
                                          <a:cubicBezTo>
                                            <a:pt x="1511409" y="770259"/>
                                            <a:pt x="1524000" y="744392"/>
                                            <a:pt x="1524000" y="775321"/>
                                          </a:cubicBezTo>
                                          <a:cubicBezTo>
                                            <a:pt x="1524000" y="781730"/>
                                            <a:pt x="1512639" y="802398"/>
                                            <a:pt x="1510937" y="805801"/>
                                          </a:cubicBezTo>
                                          <a:cubicBezTo>
                                            <a:pt x="1502413" y="856947"/>
                                            <a:pt x="1517716" y="815342"/>
                                            <a:pt x="1484812" y="836281"/>
                                          </a:cubicBezTo>
                                          <a:cubicBezTo>
                                            <a:pt x="1474422" y="842893"/>
                                            <a:pt x="1467395" y="853698"/>
                                            <a:pt x="1458686" y="862407"/>
                                          </a:cubicBezTo>
                                          <a:lnTo>
                                            <a:pt x="1445623" y="875470"/>
                                          </a:lnTo>
                                          <a:cubicBezTo>
                                            <a:pt x="1444172" y="887081"/>
                                            <a:pt x="1443362" y="898791"/>
                                            <a:pt x="1441269" y="910304"/>
                                          </a:cubicBezTo>
                                          <a:cubicBezTo>
                                            <a:pt x="1439438" y="920374"/>
                                            <a:pt x="1432497" y="932203"/>
                                            <a:pt x="1428206" y="940784"/>
                                          </a:cubicBezTo>
                                          <a:cubicBezTo>
                                            <a:pt x="1426755" y="952395"/>
                                            <a:pt x="1427552" y="964517"/>
                                            <a:pt x="1423852" y="975618"/>
                                          </a:cubicBezTo>
                                          <a:cubicBezTo>
                                            <a:pt x="1421557" y="982503"/>
                                            <a:pt x="1415007" y="987130"/>
                                            <a:pt x="1410789" y="993035"/>
                                          </a:cubicBezTo>
                                          <a:cubicBezTo>
                                            <a:pt x="1407747" y="997293"/>
                                            <a:pt x="1404983" y="1001744"/>
                                            <a:pt x="1402080" y="1006098"/>
                                          </a:cubicBezTo>
                                          <a:cubicBezTo>
                                            <a:pt x="1403532" y="1023515"/>
                                            <a:pt x="1404393" y="1040992"/>
                                            <a:pt x="1406435" y="1058350"/>
                                          </a:cubicBezTo>
                                          <a:cubicBezTo>
                                            <a:pt x="1407300" y="1065700"/>
                                            <a:pt x="1407117" y="1073695"/>
                                            <a:pt x="1410789" y="1080121"/>
                                          </a:cubicBezTo>
                                          <a:cubicBezTo>
                                            <a:pt x="1413385" y="1084665"/>
                                            <a:pt x="1418775" y="1087561"/>
                                            <a:pt x="1423852" y="1088830"/>
                                          </a:cubicBezTo>
                                          <a:cubicBezTo>
                                            <a:pt x="1464482" y="1098988"/>
                                            <a:pt x="1463040" y="1079418"/>
                                            <a:pt x="1463040" y="109753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C659C48C-91D9-4EC6-8C50-D2E5465C04E5}"/>
                                      </a:ext>
                                    </a:extLst>
                                  </p:cNvPr>
                                  <p:cNvGrpSpPr/>
                                  <p:nvPr/>
                                </p:nvGrpSpPr>
                                <p:grpSpPr>
                                  <a:xfrm>
                                    <a:off x="693965" y="0"/>
                                    <a:ext cx="853743" cy="681924"/>
                                    <a:chOff x="0" y="0"/>
                                    <a:chExt cx="853743" cy="681924"/>
                                  </a:xfrm>
                                </p:grpSpPr>
                                <p:grpSp>
                                  <p:nvGrpSpPr>
                                    <p:cNvPr id="68" name="Group 67">
                                      <a:extLst>
                                        <a:ext uri="{FF2B5EF4-FFF2-40B4-BE49-F238E27FC236}">
                                          <a16:creationId xmlns:a16="http://schemas.microsoft.com/office/drawing/2014/main" id="{E967B90B-F952-422C-A731-8F419445D0AC}"/>
                                        </a:ext>
                                      </a:extLst>
                                    </p:cNvPr>
                                    <p:cNvGrpSpPr/>
                                    <p:nvPr/>
                                  </p:nvGrpSpPr>
                                  <p:grpSpPr>
                                    <a:xfrm>
                                      <a:off x="0" y="317862"/>
                                      <a:ext cx="500743" cy="364062"/>
                                      <a:chOff x="0" y="0"/>
                                      <a:chExt cx="500743" cy="364062"/>
                                    </a:xfrm>
                                  </p:grpSpPr>
                                  <p:sp>
                                    <p:nvSpPr>
                                      <p:cNvPr id="78" name="Freeform: Shape 77">
                                        <a:extLst>
                                          <a:ext uri="{FF2B5EF4-FFF2-40B4-BE49-F238E27FC236}">
                                            <a16:creationId xmlns:a16="http://schemas.microsoft.com/office/drawing/2014/main" id="{DCBC668C-408B-4B80-9439-1779BB454400}"/>
                                          </a:ext>
                                        </a:extLst>
                                      </p:cNvPr>
                                      <p:cNvSpPr/>
                                      <p:nvPr/>
                                    </p:nvSpPr>
                                    <p:spPr>
                                      <a:xfrm>
                                        <a:off x="0" y="0"/>
                                        <a:ext cx="239924" cy="172201"/>
                                      </a:xfrm>
                                      <a:custGeom>
                                        <a:avLst/>
                                        <a:gdLst>
                                          <a:gd name="connsiteX0" fmla="*/ 87085 w 239924"/>
                                          <a:gd name="connsiteY0" fmla="*/ 5248 h 172201"/>
                                          <a:gd name="connsiteX1" fmla="*/ 152400 w 239924"/>
                                          <a:gd name="connsiteY1" fmla="*/ 5248 h 172201"/>
                                          <a:gd name="connsiteX2" fmla="*/ 165463 w 239924"/>
                                          <a:gd name="connsiteY2" fmla="*/ 18311 h 172201"/>
                                          <a:gd name="connsiteX3" fmla="*/ 213360 w 239924"/>
                                          <a:gd name="connsiteY3" fmla="*/ 35728 h 172201"/>
                                          <a:gd name="connsiteX4" fmla="*/ 230777 w 239924"/>
                                          <a:gd name="connsiteY4" fmla="*/ 44436 h 172201"/>
                                          <a:gd name="connsiteX5" fmla="*/ 239485 w 239924"/>
                                          <a:gd name="connsiteY5" fmla="*/ 57499 h 172201"/>
                                          <a:gd name="connsiteX6" fmla="*/ 209005 w 239924"/>
                                          <a:gd name="connsiteY6" fmla="*/ 83625 h 172201"/>
                                          <a:gd name="connsiteX7" fmla="*/ 195943 w 239924"/>
                                          <a:gd name="connsiteY7" fmla="*/ 92333 h 172201"/>
                                          <a:gd name="connsiteX8" fmla="*/ 161108 w 239924"/>
                                          <a:gd name="connsiteY8" fmla="*/ 101042 h 172201"/>
                                          <a:gd name="connsiteX9" fmla="*/ 152400 w 239924"/>
                                          <a:gd name="connsiteY9" fmla="*/ 114105 h 172201"/>
                                          <a:gd name="connsiteX10" fmla="*/ 148045 w 239924"/>
                                          <a:gd name="connsiteY10" fmla="*/ 127168 h 172201"/>
                                          <a:gd name="connsiteX11" fmla="*/ 134983 w 239924"/>
                                          <a:gd name="connsiteY11" fmla="*/ 135876 h 172201"/>
                                          <a:gd name="connsiteX12" fmla="*/ 104503 w 239924"/>
                                          <a:gd name="connsiteY12" fmla="*/ 153293 h 172201"/>
                                          <a:gd name="connsiteX13" fmla="*/ 34834 w 239924"/>
                                          <a:gd name="connsiteY13" fmla="*/ 170711 h 172201"/>
                                          <a:gd name="connsiteX14" fmla="*/ 21771 w 239924"/>
                                          <a:gd name="connsiteY14" fmla="*/ 162002 h 172201"/>
                                          <a:gd name="connsiteX15" fmla="*/ 8708 w 239924"/>
                                          <a:gd name="connsiteY15" fmla="*/ 122813 h 172201"/>
                                          <a:gd name="connsiteX16" fmla="*/ 0 w 239924"/>
                                          <a:gd name="connsiteY16" fmla="*/ 109751 h 172201"/>
                                          <a:gd name="connsiteX17" fmla="*/ 4354 w 239924"/>
                                          <a:gd name="connsiteY17" fmla="*/ 96688 h 172201"/>
                                          <a:gd name="connsiteX18" fmla="*/ 43543 w 239924"/>
                                          <a:gd name="connsiteY18" fmla="*/ 83625 h 172201"/>
                                          <a:gd name="connsiteX19" fmla="*/ 60960 w 239924"/>
                                          <a:gd name="connsiteY19" fmla="*/ 66208 h 172201"/>
                                          <a:gd name="connsiteX20" fmla="*/ 65314 w 239924"/>
                                          <a:gd name="connsiteY20" fmla="*/ 48791 h 172201"/>
                                          <a:gd name="connsiteX21" fmla="*/ 74023 w 239924"/>
                                          <a:gd name="connsiteY21" fmla="*/ 35728 h 172201"/>
                                          <a:gd name="connsiteX22" fmla="*/ 87085 w 239924"/>
                                          <a:gd name="connsiteY22" fmla="*/ 5248 h 1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924" h="172201">
                                            <a:moveTo>
                                              <a:pt x="87085" y="5248"/>
                                            </a:moveTo>
                                            <a:cubicBezTo>
                                              <a:pt x="100148" y="168"/>
                                              <a:pt x="132853" y="-3440"/>
                                              <a:pt x="152400" y="5248"/>
                                            </a:cubicBezTo>
                                            <a:cubicBezTo>
                                              <a:pt x="158027" y="7749"/>
                                              <a:pt x="161109" y="13957"/>
                                              <a:pt x="165463" y="18311"/>
                                            </a:cubicBezTo>
                                            <a:cubicBezTo>
                                              <a:pt x="175051" y="47074"/>
                                              <a:pt x="163277" y="24996"/>
                                              <a:pt x="213360" y="35728"/>
                                            </a:cubicBezTo>
                                            <a:cubicBezTo>
                                              <a:pt x="219707" y="37088"/>
                                              <a:pt x="224971" y="41533"/>
                                              <a:pt x="230777" y="44436"/>
                                            </a:cubicBezTo>
                                            <a:cubicBezTo>
                                              <a:pt x="233680" y="48790"/>
                                              <a:pt x="238745" y="52318"/>
                                              <a:pt x="239485" y="57499"/>
                                            </a:cubicBezTo>
                                            <a:cubicBezTo>
                                              <a:pt x="242937" y="81666"/>
                                              <a:pt x="225419" y="76330"/>
                                              <a:pt x="209005" y="83625"/>
                                            </a:cubicBezTo>
                                            <a:cubicBezTo>
                                              <a:pt x="204223" y="85750"/>
                                              <a:pt x="200861" y="90545"/>
                                              <a:pt x="195943" y="92333"/>
                                            </a:cubicBezTo>
                                            <a:cubicBezTo>
                                              <a:pt x="184695" y="96423"/>
                                              <a:pt x="161108" y="101042"/>
                                              <a:pt x="161108" y="101042"/>
                                            </a:cubicBezTo>
                                            <a:cubicBezTo>
                                              <a:pt x="158205" y="105396"/>
                                              <a:pt x="154740" y="109424"/>
                                              <a:pt x="152400" y="114105"/>
                                            </a:cubicBezTo>
                                            <a:cubicBezTo>
                                              <a:pt x="150347" y="118210"/>
                                              <a:pt x="150912" y="123584"/>
                                              <a:pt x="148045" y="127168"/>
                                            </a:cubicBezTo>
                                            <a:cubicBezTo>
                                              <a:pt x="144776" y="131254"/>
                                              <a:pt x="139241" y="132835"/>
                                              <a:pt x="134983" y="135876"/>
                                            </a:cubicBezTo>
                                            <a:cubicBezTo>
                                              <a:pt x="111917" y="152351"/>
                                              <a:pt x="125700" y="146227"/>
                                              <a:pt x="104503" y="153293"/>
                                            </a:cubicBezTo>
                                            <a:cubicBezTo>
                                              <a:pt x="77640" y="173439"/>
                                              <a:pt x="83391" y="173948"/>
                                              <a:pt x="34834" y="170711"/>
                                            </a:cubicBezTo>
                                            <a:cubicBezTo>
                                              <a:pt x="29612" y="170363"/>
                                              <a:pt x="26125" y="164905"/>
                                              <a:pt x="21771" y="162002"/>
                                            </a:cubicBezTo>
                                            <a:cubicBezTo>
                                              <a:pt x="17613" y="145370"/>
                                              <a:pt x="16907" y="139212"/>
                                              <a:pt x="8708" y="122813"/>
                                            </a:cubicBezTo>
                                            <a:cubicBezTo>
                                              <a:pt x="6368" y="118133"/>
                                              <a:pt x="2903" y="114105"/>
                                              <a:pt x="0" y="109751"/>
                                            </a:cubicBezTo>
                                            <a:cubicBezTo>
                                              <a:pt x="1451" y="105397"/>
                                              <a:pt x="418" y="99049"/>
                                              <a:pt x="4354" y="96688"/>
                                            </a:cubicBezTo>
                                            <a:cubicBezTo>
                                              <a:pt x="16161" y="89604"/>
                                              <a:pt x="43543" y="83625"/>
                                              <a:pt x="43543" y="83625"/>
                                            </a:cubicBezTo>
                                            <a:cubicBezTo>
                                              <a:pt x="49349" y="77819"/>
                                              <a:pt x="56609" y="73170"/>
                                              <a:pt x="60960" y="66208"/>
                                            </a:cubicBezTo>
                                            <a:cubicBezTo>
                                              <a:pt x="64132" y="61133"/>
                                              <a:pt x="62957" y="54291"/>
                                              <a:pt x="65314" y="48791"/>
                                            </a:cubicBezTo>
                                            <a:cubicBezTo>
                                              <a:pt x="67376" y="43981"/>
                                              <a:pt x="71331" y="40216"/>
                                              <a:pt x="74023" y="35728"/>
                                            </a:cubicBezTo>
                                            <a:cubicBezTo>
                                              <a:pt x="75693" y="32945"/>
                                              <a:pt x="74022" y="10328"/>
                                              <a:pt x="87085" y="5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777AFA31-989E-4289-A4F5-261D88E9455E}"/>
                                          </a:ext>
                                        </a:extLst>
                                      </p:cNvPr>
                                      <p:cNvSpPr/>
                                      <p:nvPr/>
                                    </p:nvSpPr>
                                    <p:spPr>
                                      <a:xfrm>
                                        <a:off x="113211" y="69669"/>
                                        <a:ext cx="387532" cy="294393"/>
                                      </a:xfrm>
                                      <a:custGeom>
                                        <a:avLst/>
                                        <a:gdLst>
                                          <a:gd name="connsiteX0" fmla="*/ 387532 w 387532"/>
                                          <a:gd name="connsiteY0" fmla="*/ 216016 h 294393"/>
                                          <a:gd name="connsiteX1" fmla="*/ 365760 w 387532"/>
                                          <a:gd name="connsiteY1" fmla="*/ 202953 h 294393"/>
                                          <a:gd name="connsiteX2" fmla="*/ 348343 w 387532"/>
                                          <a:gd name="connsiteY2" fmla="*/ 198599 h 294393"/>
                                          <a:gd name="connsiteX3" fmla="*/ 330926 w 387532"/>
                                          <a:gd name="connsiteY3" fmla="*/ 163765 h 294393"/>
                                          <a:gd name="connsiteX4" fmla="*/ 317863 w 387532"/>
                                          <a:gd name="connsiteY4" fmla="*/ 159411 h 294393"/>
                                          <a:gd name="connsiteX5" fmla="*/ 304800 w 387532"/>
                                          <a:gd name="connsiteY5" fmla="*/ 141993 h 294393"/>
                                          <a:gd name="connsiteX6" fmla="*/ 304800 w 387532"/>
                                          <a:gd name="connsiteY6" fmla="*/ 50553 h 294393"/>
                                          <a:gd name="connsiteX7" fmla="*/ 313509 w 387532"/>
                                          <a:gd name="connsiteY7" fmla="*/ 33136 h 294393"/>
                                          <a:gd name="connsiteX8" fmla="*/ 317863 w 387532"/>
                                          <a:gd name="connsiteY8" fmla="*/ 15719 h 294393"/>
                                          <a:gd name="connsiteX9" fmla="*/ 269966 w 387532"/>
                                          <a:gd name="connsiteY9" fmla="*/ 7011 h 294393"/>
                                          <a:gd name="connsiteX10" fmla="*/ 256903 w 387532"/>
                                          <a:gd name="connsiteY10" fmla="*/ 15719 h 294393"/>
                                          <a:gd name="connsiteX11" fmla="*/ 239486 w 387532"/>
                                          <a:gd name="connsiteY11" fmla="*/ 24428 h 294393"/>
                                          <a:gd name="connsiteX12" fmla="*/ 235132 w 387532"/>
                                          <a:gd name="connsiteY12" fmla="*/ 41845 h 294393"/>
                                          <a:gd name="connsiteX13" fmla="*/ 239486 w 387532"/>
                                          <a:gd name="connsiteY13" fmla="*/ 72325 h 294393"/>
                                          <a:gd name="connsiteX14" fmla="*/ 243840 w 387532"/>
                                          <a:gd name="connsiteY14" fmla="*/ 85388 h 294393"/>
                                          <a:gd name="connsiteX15" fmla="*/ 239486 w 387532"/>
                                          <a:gd name="connsiteY15" fmla="*/ 107159 h 294393"/>
                                          <a:gd name="connsiteX16" fmla="*/ 235132 w 387532"/>
                                          <a:gd name="connsiteY16" fmla="*/ 72325 h 294393"/>
                                          <a:gd name="connsiteX17" fmla="*/ 222069 w 387532"/>
                                          <a:gd name="connsiteY17" fmla="*/ 67971 h 294393"/>
                                          <a:gd name="connsiteX18" fmla="*/ 209006 w 387532"/>
                                          <a:gd name="connsiteY18" fmla="*/ 54908 h 294393"/>
                                          <a:gd name="connsiteX19" fmla="*/ 187234 w 387532"/>
                                          <a:gd name="connsiteY19" fmla="*/ 76679 h 294393"/>
                                          <a:gd name="connsiteX20" fmla="*/ 182880 w 387532"/>
                                          <a:gd name="connsiteY20" fmla="*/ 76679 h 294393"/>
                                          <a:gd name="connsiteX21" fmla="*/ 174172 w 387532"/>
                                          <a:gd name="connsiteY21" fmla="*/ 54908 h 294393"/>
                                          <a:gd name="connsiteX22" fmla="*/ 165463 w 387532"/>
                                          <a:gd name="connsiteY22" fmla="*/ 37491 h 294393"/>
                                          <a:gd name="connsiteX23" fmla="*/ 148046 w 387532"/>
                                          <a:gd name="connsiteY23" fmla="*/ 41845 h 294393"/>
                                          <a:gd name="connsiteX24" fmla="*/ 134983 w 387532"/>
                                          <a:gd name="connsiteY24" fmla="*/ 50553 h 294393"/>
                                          <a:gd name="connsiteX25" fmla="*/ 117566 w 387532"/>
                                          <a:gd name="connsiteY25" fmla="*/ 15719 h 294393"/>
                                          <a:gd name="connsiteX26" fmla="*/ 78377 w 387532"/>
                                          <a:gd name="connsiteY26" fmla="*/ 20073 h 294393"/>
                                          <a:gd name="connsiteX27" fmla="*/ 65314 w 387532"/>
                                          <a:gd name="connsiteY27" fmla="*/ 37491 h 294393"/>
                                          <a:gd name="connsiteX28" fmla="*/ 39189 w 387532"/>
                                          <a:gd name="connsiteY28" fmla="*/ 46199 h 294393"/>
                                          <a:gd name="connsiteX29" fmla="*/ 26126 w 387532"/>
                                          <a:gd name="connsiteY29" fmla="*/ 59262 h 294393"/>
                                          <a:gd name="connsiteX30" fmla="*/ 13063 w 387532"/>
                                          <a:gd name="connsiteY30" fmla="*/ 76679 h 294393"/>
                                          <a:gd name="connsiteX31" fmla="*/ 0 w 387532"/>
                                          <a:gd name="connsiteY31" fmla="*/ 85388 h 294393"/>
                                          <a:gd name="connsiteX32" fmla="*/ 21772 w 387532"/>
                                          <a:gd name="connsiteY32" fmla="*/ 107159 h 294393"/>
                                          <a:gd name="connsiteX33" fmla="*/ 60960 w 387532"/>
                                          <a:gd name="connsiteY33" fmla="*/ 120222 h 294393"/>
                                          <a:gd name="connsiteX34" fmla="*/ 74023 w 387532"/>
                                          <a:gd name="connsiteY34" fmla="*/ 115868 h 294393"/>
                                          <a:gd name="connsiteX35" fmla="*/ 21772 w 387532"/>
                                          <a:gd name="connsiteY35" fmla="*/ 120222 h 294393"/>
                                          <a:gd name="connsiteX36" fmla="*/ 17417 w 387532"/>
                                          <a:gd name="connsiteY36" fmla="*/ 133285 h 294393"/>
                                          <a:gd name="connsiteX37" fmla="*/ 39189 w 387532"/>
                                          <a:gd name="connsiteY37" fmla="*/ 146348 h 294393"/>
                                          <a:gd name="connsiteX38" fmla="*/ 56606 w 387532"/>
                                          <a:gd name="connsiteY38" fmla="*/ 168119 h 294393"/>
                                          <a:gd name="connsiteX39" fmla="*/ 130629 w 387532"/>
                                          <a:gd name="connsiteY39" fmla="*/ 172473 h 294393"/>
                                          <a:gd name="connsiteX40" fmla="*/ 13063 w 387532"/>
                                          <a:gd name="connsiteY40" fmla="*/ 189891 h 294393"/>
                                          <a:gd name="connsiteX41" fmla="*/ 17417 w 387532"/>
                                          <a:gd name="connsiteY41" fmla="*/ 216016 h 294393"/>
                                          <a:gd name="connsiteX42" fmla="*/ 30480 w 387532"/>
                                          <a:gd name="connsiteY42" fmla="*/ 224725 h 294393"/>
                                          <a:gd name="connsiteX43" fmla="*/ 34834 w 387532"/>
                                          <a:gd name="connsiteY43" fmla="*/ 237788 h 294393"/>
                                          <a:gd name="connsiteX44" fmla="*/ 69669 w 387532"/>
                                          <a:gd name="connsiteY44" fmla="*/ 246496 h 294393"/>
                                          <a:gd name="connsiteX45" fmla="*/ 82732 w 387532"/>
                                          <a:gd name="connsiteY45" fmla="*/ 250851 h 294393"/>
                                          <a:gd name="connsiteX46" fmla="*/ 78377 w 387532"/>
                                          <a:gd name="connsiteY46" fmla="*/ 272622 h 294393"/>
                                          <a:gd name="connsiteX47" fmla="*/ 91440 w 387532"/>
                                          <a:gd name="connsiteY47" fmla="*/ 281331 h 294393"/>
                                          <a:gd name="connsiteX48" fmla="*/ 100149 w 387532"/>
                                          <a:gd name="connsiteY48" fmla="*/ 294393 h 294393"/>
                                          <a:gd name="connsiteX49" fmla="*/ 130629 w 387532"/>
                                          <a:gd name="connsiteY49" fmla="*/ 290039 h 294393"/>
                                          <a:gd name="connsiteX50" fmla="*/ 143692 w 387532"/>
                                          <a:gd name="connsiteY50" fmla="*/ 285685 h 294393"/>
                                          <a:gd name="connsiteX51" fmla="*/ 195943 w 387532"/>
                                          <a:gd name="connsiteY51" fmla="*/ 281331 h 294393"/>
                                          <a:gd name="connsiteX52" fmla="*/ 239486 w 387532"/>
                                          <a:gd name="connsiteY52" fmla="*/ 268268 h 294393"/>
                                          <a:gd name="connsiteX53" fmla="*/ 252549 w 387532"/>
                                          <a:gd name="connsiteY53" fmla="*/ 259559 h 294393"/>
                                          <a:gd name="connsiteX54" fmla="*/ 256903 w 387532"/>
                                          <a:gd name="connsiteY54" fmla="*/ 272622 h 294393"/>
                                          <a:gd name="connsiteX55" fmla="*/ 283029 w 387532"/>
                                          <a:gd name="connsiteY55" fmla="*/ 276976 h 294393"/>
                                          <a:gd name="connsiteX56" fmla="*/ 300446 w 387532"/>
                                          <a:gd name="connsiteY56" fmla="*/ 281331 h 294393"/>
                                          <a:gd name="connsiteX57" fmla="*/ 326572 w 387532"/>
                                          <a:gd name="connsiteY57" fmla="*/ 290039 h 294393"/>
                                          <a:gd name="connsiteX58" fmla="*/ 339634 w 387532"/>
                                          <a:gd name="connsiteY58" fmla="*/ 294393 h 294393"/>
                                          <a:gd name="connsiteX59" fmla="*/ 365760 w 387532"/>
                                          <a:gd name="connsiteY59" fmla="*/ 281331 h 294393"/>
                                          <a:gd name="connsiteX60" fmla="*/ 387532 w 387532"/>
                                          <a:gd name="connsiteY60" fmla="*/ 216016 h 29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7532" h="294393">
                                            <a:moveTo>
                                              <a:pt x="387532" y="216016"/>
                                            </a:moveTo>
                                            <a:cubicBezTo>
                                              <a:pt x="380275" y="211662"/>
                                              <a:pt x="373494" y="206390"/>
                                              <a:pt x="365760" y="202953"/>
                                            </a:cubicBezTo>
                                            <a:cubicBezTo>
                                              <a:pt x="360291" y="200523"/>
                                              <a:pt x="352575" y="202830"/>
                                              <a:pt x="348343" y="198599"/>
                                            </a:cubicBezTo>
                                            <a:cubicBezTo>
                                              <a:pt x="325995" y="176252"/>
                                              <a:pt x="351800" y="180464"/>
                                              <a:pt x="330926" y="163765"/>
                                            </a:cubicBezTo>
                                            <a:cubicBezTo>
                                              <a:pt x="327342" y="160898"/>
                                              <a:pt x="322217" y="160862"/>
                                              <a:pt x="317863" y="159411"/>
                                            </a:cubicBezTo>
                                            <a:cubicBezTo>
                                              <a:pt x="313509" y="153605"/>
                                              <a:pt x="306670" y="149005"/>
                                              <a:pt x="304800" y="141993"/>
                                            </a:cubicBezTo>
                                            <a:cubicBezTo>
                                              <a:pt x="298381" y="117920"/>
                                              <a:pt x="299529" y="75153"/>
                                              <a:pt x="304800" y="50553"/>
                                            </a:cubicBezTo>
                                            <a:cubicBezTo>
                                              <a:pt x="306160" y="44206"/>
                                              <a:pt x="310606" y="38942"/>
                                              <a:pt x="313509" y="33136"/>
                                            </a:cubicBezTo>
                                            <a:cubicBezTo>
                                              <a:pt x="314960" y="27330"/>
                                              <a:pt x="317863" y="21703"/>
                                              <a:pt x="317863" y="15719"/>
                                            </a:cubicBezTo>
                                            <a:cubicBezTo>
                                              <a:pt x="317863" y="-12079"/>
                                              <a:pt x="289580" y="5049"/>
                                              <a:pt x="269966" y="7011"/>
                                            </a:cubicBezTo>
                                            <a:cubicBezTo>
                                              <a:pt x="265612" y="9914"/>
                                              <a:pt x="261447" y="13123"/>
                                              <a:pt x="256903" y="15719"/>
                                            </a:cubicBezTo>
                                            <a:cubicBezTo>
                                              <a:pt x="251267" y="18939"/>
                                              <a:pt x="243641" y="19441"/>
                                              <a:pt x="239486" y="24428"/>
                                            </a:cubicBezTo>
                                            <a:cubicBezTo>
                                              <a:pt x="235655" y="29025"/>
                                              <a:pt x="236583" y="36039"/>
                                              <a:pt x="235132" y="41845"/>
                                            </a:cubicBezTo>
                                            <a:cubicBezTo>
                                              <a:pt x="236583" y="52005"/>
                                              <a:pt x="237473" y="62261"/>
                                              <a:pt x="239486" y="72325"/>
                                            </a:cubicBezTo>
                                            <a:cubicBezTo>
                                              <a:pt x="240386" y="76826"/>
                                              <a:pt x="243840" y="80798"/>
                                              <a:pt x="243840" y="85388"/>
                                            </a:cubicBezTo>
                                            <a:cubicBezTo>
                                              <a:pt x="243840" y="92789"/>
                                              <a:pt x="240937" y="99902"/>
                                              <a:pt x="239486" y="107159"/>
                                            </a:cubicBezTo>
                                            <a:cubicBezTo>
                                              <a:pt x="238035" y="95548"/>
                                              <a:pt x="239885" y="83018"/>
                                              <a:pt x="235132" y="72325"/>
                                            </a:cubicBezTo>
                                            <a:cubicBezTo>
                                              <a:pt x="233268" y="68131"/>
                                              <a:pt x="225888" y="70517"/>
                                              <a:pt x="222069" y="67971"/>
                                            </a:cubicBezTo>
                                            <a:cubicBezTo>
                                              <a:pt x="216945" y="64555"/>
                                              <a:pt x="213360" y="59262"/>
                                              <a:pt x="209006" y="54908"/>
                                            </a:cubicBezTo>
                                            <a:cubicBezTo>
                                              <a:pt x="199180" y="69647"/>
                                              <a:pt x="202866" y="67747"/>
                                              <a:pt x="187234" y="76679"/>
                                            </a:cubicBezTo>
                                            <a:cubicBezTo>
                                              <a:pt x="148576" y="98769"/>
                                              <a:pt x="177768" y="80087"/>
                                              <a:pt x="182880" y="76679"/>
                                            </a:cubicBezTo>
                                            <a:cubicBezTo>
                                              <a:pt x="198753" y="52870"/>
                                              <a:pt x="191850" y="72586"/>
                                              <a:pt x="174172" y="54908"/>
                                            </a:cubicBezTo>
                                            <a:cubicBezTo>
                                              <a:pt x="169582" y="50318"/>
                                              <a:pt x="168366" y="43297"/>
                                              <a:pt x="165463" y="37491"/>
                                            </a:cubicBezTo>
                                            <a:cubicBezTo>
                                              <a:pt x="159657" y="38942"/>
                                              <a:pt x="153547" y="39488"/>
                                              <a:pt x="148046" y="41845"/>
                                            </a:cubicBezTo>
                                            <a:cubicBezTo>
                                              <a:pt x="143236" y="43906"/>
                                              <a:pt x="138252" y="54639"/>
                                              <a:pt x="134983" y="50553"/>
                                            </a:cubicBezTo>
                                            <a:cubicBezTo>
                                              <a:pt x="98597" y="5069"/>
                                              <a:pt x="154400" y="27996"/>
                                              <a:pt x="117566" y="15719"/>
                                            </a:cubicBezTo>
                                            <a:cubicBezTo>
                                              <a:pt x="104503" y="17170"/>
                                              <a:pt x="90509" y="15018"/>
                                              <a:pt x="78377" y="20073"/>
                                            </a:cubicBezTo>
                                            <a:cubicBezTo>
                                              <a:pt x="71678" y="22864"/>
                                              <a:pt x="71352" y="33465"/>
                                              <a:pt x="65314" y="37491"/>
                                            </a:cubicBezTo>
                                            <a:cubicBezTo>
                                              <a:pt x="57676" y="42583"/>
                                              <a:pt x="39189" y="46199"/>
                                              <a:pt x="39189" y="46199"/>
                                            </a:cubicBezTo>
                                            <a:cubicBezTo>
                                              <a:pt x="34835" y="50553"/>
                                              <a:pt x="30134" y="54587"/>
                                              <a:pt x="26126" y="59262"/>
                                            </a:cubicBezTo>
                                            <a:cubicBezTo>
                                              <a:pt x="21403" y="64772"/>
                                              <a:pt x="18195" y="71547"/>
                                              <a:pt x="13063" y="76679"/>
                                            </a:cubicBezTo>
                                            <a:cubicBezTo>
                                              <a:pt x="9362" y="80380"/>
                                              <a:pt x="4354" y="82485"/>
                                              <a:pt x="0" y="85388"/>
                                            </a:cubicBezTo>
                                            <a:cubicBezTo>
                                              <a:pt x="34832" y="94096"/>
                                              <a:pt x="4356" y="81034"/>
                                              <a:pt x="21772" y="107159"/>
                                            </a:cubicBezTo>
                                            <a:cubicBezTo>
                                              <a:pt x="29426" y="118640"/>
                                              <a:pt x="51189" y="118594"/>
                                              <a:pt x="60960" y="120222"/>
                                            </a:cubicBezTo>
                                            <a:cubicBezTo>
                                              <a:pt x="65314" y="118771"/>
                                              <a:pt x="78613" y="115868"/>
                                              <a:pt x="74023" y="115868"/>
                                            </a:cubicBezTo>
                                            <a:cubicBezTo>
                                              <a:pt x="56546" y="115868"/>
                                              <a:pt x="38477" y="115082"/>
                                              <a:pt x="21772" y="120222"/>
                                            </a:cubicBezTo>
                                            <a:cubicBezTo>
                                              <a:pt x="17385" y="121572"/>
                                              <a:pt x="18869" y="128931"/>
                                              <a:pt x="17417" y="133285"/>
                                            </a:cubicBezTo>
                                            <a:cubicBezTo>
                                              <a:pt x="24674" y="137639"/>
                                              <a:pt x="33204" y="140363"/>
                                              <a:pt x="39189" y="146348"/>
                                            </a:cubicBezTo>
                                            <a:cubicBezTo>
                                              <a:pt x="50338" y="157497"/>
                                              <a:pt x="33863" y="164708"/>
                                              <a:pt x="56606" y="168119"/>
                                            </a:cubicBezTo>
                                            <a:cubicBezTo>
                                              <a:pt x="81050" y="171785"/>
                                              <a:pt x="105955" y="171022"/>
                                              <a:pt x="130629" y="172473"/>
                                            </a:cubicBezTo>
                                            <a:cubicBezTo>
                                              <a:pt x="113058" y="225176"/>
                                              <a:pt x="141323" y="153978"/>
                                              <a:pt x="13063" y="189891"/>
                                            </a:cubicBezTo>
                                            <a:cubicBezTo>
                                              <a:pt x="4562" y="192271"/>
                                              <a:pt x="13469" y="208120"/>
                                              <a:pt x="17417" y="216016"/>
                                            </a:cubicBezTo>
                                            <a:cubicBezTo>
                                              <a:pt x="19757" y="220697"/>
                                              <a:pt x="26126" y="221822"/>
                                              <a:pt x="30480" y="224725"/>
                                            </a:cubicBezTo>
                                            <a:cubicBezTo>
                                              <a:pt x="31931" y="229079"/>
                                              <a:pt x="30822" y="235559"/>
                                              <a:pt x="34834" y="237788"/>
                                            </a:cubicBezTo>
                                            <a:cubicBezTo>
                                              <a:pt x="45297" y="243601"/>
                                              <a:pt x="58314" y="242711"/>
                                              <a:pt x="69669" y="246496"/>
                                            </a:cubicBezTo>
                                            <a:lnTo>
                                              <a:pt x="82732" y="250851"/>
                                            </a:lnTo>
                                            <a:cubicBezTo>
                                              <a:pt x="81280" y="258108"/>
                                              <a:pt x="76344" y="265506"/>
                                              <a:pt x="78377" y="272622"/>
                                            </a:cubicBezTo>
                                            <a:cubicBezTo>
                                              <a:pt x="79815" y="277654"/>
                                              <a:pt x="87739" y="277631"/>
                                              <a:pt x="91440" y="281331"/>
                                            </a:cubicBezTo>
                                            <a:cubicBezTo>
                                              <a:pt x="95140" y="285031"/>
                                              <a:pt x="97246" y="290039"/>
                                              <a:pt x="100149" y="294393"/>
                                            </a:cubicBezTo>
                                            <a:cubicBezTo>
                                              <a:pt x="110309" y="292942"/>
                                              <a:pt x="120565" y="292052"/>
                                              <a:pt x="130629" y="290039"/>
                                            </a:cubicBezTo>
                                            <a:cubicBezTo>
                                              <a:pt x="135130" y="289139"/>
                                              <a:pt x="139142" y="286292"/>
                                              <a:pt x="143692" y="285685"/>
                                            </a:cubicBezTo>
                                            <a:cubicBezTo>
                                              <a:pt x="161016" y="283375"/>
                                              <a:pt x="178526" y="282782"/>
                                              <a:pt x="195943" y="281331"/>
                                            </a:cubicBezTo>
                                            <a:cubicBezTo>
                                              <a:pt x="227746" y="270730"/>
                                              <a:pt x="213163" y="274848"/>
                                              <a:pt x="239486" y="268268"/>
                                            </a:cubicBezTo>
                                            <a:cubicBezTo>
                                              <a:pt x="243840" y="265365"/>
                                              <a:pt x="247472" y="258290"/>
                                              <a:pt x="252549" y="259559"/>
                                            </a:cubicBezTo>
                                            <a:cubicBezTo>
                                              <a:pt x="257002" y="260672"/>
                                              <a:pt x="252918" y="270345"/>
                                              <a:pt x="256903" y="272622"/>
                                            </a:cubicBezTo>
                                            <a:cubicBezTo>
                                              <a:pt x="264569" y="277002"/>
                                              <a:pt x="274372" y="275244"/>
                                              <a:pt x="283029" y="276976"/>
                                            </a:cubicBezTo>
                                            <a:cubicBezTo>
                                              <a:pt x="288897" y="278150"/>
                                              <a:pt x="294714" y="279611"/>
                                              <a:pt x="300446" y="281331"/>
                                            </a:cubicBezTo>
                                            <a:cubicBezTo>
                                              <a:pt x="309239" y="283969"/>
                                              <a:pt x="317863" y="287136"/>
                                              <a:pt x="326572" y="290039"/>
                                            </a:cubicBezTo>
                                            <a:lnTo>
                                              <a:pt x="339634" y="294393"/>
                                            </a:lnTo>
                                            <a:cubicBezTo>
                                              <a:pt x="348549" y="291421"/>
                                              <a:pt x="359267" y="289122"/>
                                              <a:pt x="365760" y="281331"/>
                                            </a:cubicBezTo>
                                            <a:lnTo>
                                              <a:pt x="387532" y="21601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Freeform: Shape 68">
                                      <a:extLst>
                                        <a:ext uri="{FF2B5EF4-FFF2-40B4-BE49-F238E27FC236}">
                                          <a16:creationId xmlns:a16="http://schemas.microsoft.com/office/drawing/2014/main" id="{15DD39A9-2170-4A1C-8D8A-A7F160B368CE}"/>
                                        </a:ext>
                                      </a:extLst>
                                    </p:cNvPr>
                                    <p:cNvSpPr/>
                                    <p:nvPr/>
                                  </p:nvSpPr>
                                  <p:spPr>
                                    <a:xfrm>
                                      <a:off x="172538" y="145324"/>
                                      <a:ext cx="219624" cy="109185"/>
                                    </a:xfrm>
                                    <a:custGeom>
                                      <a:avLst/>
                                      <a:gdLst>
                                        <a:gd name="connsiteX0" fmla="*/ 1910 w 219624"/>
                                        <a:gd name="connsiteY0" fmla="*/ 104503 h 109185"/>
                                        <a:gd name="connsiteX1" fmla="*/ 23682 w 219624"/>
                                        <a:gd name="connsiteY1" fmla="*/ 87086 h 109185"/>
                                        <a:gd name="connsiteX2" fmla="*/ 49807 w 219624"/>
                                        <a:gd name="connsiteY2" fmla="*/ 65314 h 109185"/>
                                        <a:gd name="connsiteX3" fmla="*/ 62870 w 219624"/>
                                        <a:gd name="connsiteY3" fmla="*/ 60960 h 109185"/>
                                        <a:gd name="connsiteX4" fmla="*/ 102059 w 219624"/>
                                        <a:gd name="connsiteY4" fmla="*/ 47897 h 109185"/>
                                        <a:gd name="connsiteX5" fmla="*/ 123830 w 219624"/>
                                        <a:gd name="connsiteY5" fmla="*/ 30480 h 109185"/>
                                        <a:gd name="connsiteX6" fmla="*/ 167373 w 219624"/>
                                        <a:gd name="connsiteY6" fmla="*/ 21771 h 109185"/>
                                        <a:gd name="connsiteX7" fmla="*/ 171727 w 219624"/>
                                        <a:gd name="connsiteY7" fmla="*/ 8709 h 109185"/>
                                        <a:gd name="connsiteX8" fmla="*/ 193499 w 219624"/>
                                        <a:gd name="connsiteY8" fmla="*/ 4354 h 109185"/>
                                        <a:gd name="connsiteX9" fmla="*/ 219624 w 219624"/>
                                        <a:gd name="connsiteY9" fmla="*/ 0 h 109185"/>
                                        <a:gd name="connsiteX10" fmla="*/ 210916 w 219624"/>
                                        <a:gd name="connsiteY10" fmla="*/ 47897 h 109185"/>
                                        <a:gd name="connsiteX11" fmla="*/ 206562 w 219624"/>
                                        <a:gd name="connsiteY11" fmla="*/ 60960 h 109185"/>
                                        <a:gd name="connsiteX12" fmla="*/ 163019 w 219624"/>
                                        <a:gd name="connsiteY12" fmla="*/ 52251 h 109185"/>
                                        <a:gd name="connsiteX13" fmla="*/ 171727 w 219624"/>
                                        <a:gd name="connsiteY13" fmla="*/ 39189 h 109185"/>
                                        <a:gd name="connsiteX14" fmla="*/ 167373 w 219624"/>
                                        <a:gd name="connsiteY14" fmla="*/ 26126 h 109185"/>
                                        <a:gd name="connsiteX15" fmla="*/ 145602 w 219624"/>
                                        <a:gd name="connsiteY15" fmla="*/ 47897 h 109185"/>
                                        <a:gd name="connsiteX16" fmla="*/ 128184 w 219624"/>
                                        <a:gd name="connsiteY16" fmla="*/ 52251 h 109185"/>
                                        <a:gd name="connsiteX17" fmla="*/ 123830 w 219624"/>
                                        <a:gd name="connsiteY17" fmla="*/ 78377 h 109185"/>
                                        <a:gd name="connsiteX18" fmla="*/ 106413 w 219624"/>
                                        <a:gd name="connsiteY18" fmla="*/ 91440 h 109185"/>
                                        <a:gd name="connsiteX19" fmla="*/ 93350 w 219624"/>
                                        <a:gd name="connsiteY19" fmla="*/ 104503 h 109185"/>
                                        <a:gd name="connsiteX20" fmla="*/ 75933 w 219624"/>
                                        <a:gd name="connsiteY20" fmla="*/ 108857 h 109185"/>
                                        <a:gd name="connsiteX21" fmla="*/ 1910 w 219624"/>
                                        <a:gd name="connsiteY21" fmla="*/ 104503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9624" h="109185">
                                          <a:moveTo>
                                            <a:pt x="1910" y="104503"/>
                                          </a:moveTo>
                                          <a:cubicBezTo>
                                            <a:pt x="-6798" y="100875"/>
                                            <a:pt x="16688" y="93206"/>
                                            <a:pt x="23682" y="87086"/>
                                          </a:cubicBezTo>
                                          <a:cubicBezTo>
                                            <a:pt x="36523" y="75850"/>
                                            <a:pt x="34953" y="72741"/>
                                            <a:pt x="49807" y="65314"/>
                                          </a:cubicBezTo>
                                          <a:cubicBezTo>
                                            <a:pt x="53912" y="63261"/>
                                            <a:pt x="58651" y="62768"/>
                                            <a:pt x="62870" y="60960"/>
                                          </a:cubicBezTo>
                                          <a:cubicBezTo>
                                            <a:pt x="94420" y="47439"/>
                                            <a:pt x="65355" y="55237"/>
                                            <a:pt x="102059" y="47897"/>
                                          </a:cubicBezTo>
                                          <a:cubicBezTo>
                                            <a:pt x="108090" y="29802"/>
                                            <a:pt x="102240" y="35106"/>
                                            <a:pt x="123830" y="30480"/>
                                          </a:cubicBezTo>
                                          <a:cubicBezTo>
                                            <a:pt x="138303" y="27379"/>
                                            <a:pt x="167373" y="21771"/>
                                            <a:pt x="167373" y="21771"/>
                                          </a:cubicBezTo>
                                          <a:cubicBezTo>
                                            <a:pt x="168824" y="17417"/>
                                            <a:pt x="167908" y="11255"/>
                                            <a:pt x="171727" y="8709"/>
                                          </a:cubicBezTo>
                                          <a:cubicBezTo>
                                            <a:pt x="177885" y="4604"/>
                                            <a:pt x="186217" y="5678"/>
                                            <a:pt x="193499" y="4354"/>
                                          </a:cubicBezTo>
                                          <a:cubicBezTo>
                                            <a:pt x="202185" y="2775"/>
                                            <a:pt x="210916" y="1451"/>
                                            <a:pt x="219624" y="0"/>
                                          </a:cubicBezTo>
                                          <a:cubicBezTo>
                                            <a:pt x="216721" y="15966"/>
                                            <a:pt x="214316" y="32030"/>
                                            <a:pt x="210916" y="47897"/>
                                          </a:cubicBezTo>
                                          <a:cubicBezTo>
                                            <a:pt x="209954" y="52385"/>
                                            <a:pt x="211133" y="60544"/>
                                            <a:pt x="206562" y="60960"/>
                                          </a:cubicBezTo>
                                          <a:cubicBezTo>
                                            <a:pt x="191821" y="62300"/>
                                            <a:pt x="177533" y="55154"/>
                                            <a:pt x="163019" y="52251"/>
                                          </a:cubicBezTo>
                                          <a:cubicBezTo>
                                            <a:pt x="165922" y="47897"/>
                                            <a:pt x="167641" y="42458"/>
                                            <a:pt x="171727" y="39189"/>
                                          </a:cubicBezTo>
                                          <a:cubicBezTo>
                                            <a:pt x="184048" y="29332"/>
                                            <a:pt x="198652" y="41765"/>
                                            <a:pt x="167373" y="26126"/>
                                          </a:cubicBezTo>
                                          <a:cubicBezTo>
                                            <a:pt x="120926" y="37737"/>
                                            <a:pt x="174632" y="18869"/>
                                            <a:pt x="145602" y="47897"/>
                                          </a:cubicBezTo>
                                          <a:cubicBezTo>
                                            <a:pt x="141370" y="52129"/>
                                            <a:pt x="133990" y="50800"/>
                                            <a:pt x="128184" y="52251"/>
                                          </a:cubicBezTo>
                                          <a:cubicBezTo>
                                            <a:pt x="126733" y="60960"/>
                                            <a:pt x="128118" y="70659"/>
                                            <a:pt x="123830" y="78377"/>
                                          </a:cubicBezTo>
                                          <a:cubicBezTo>
                                            <a:pt x="120306" y="84721"/>
                                            <a:pt x="111923" y="86717"/>
                                            <a:pt x="106413" y="91440"/>
                                          </a:cubicBezTo>
                                          <a:cubicBezTo>
                                            <a:pt x="101738" y="95448"/>
                                            <a:pt x="98697" y="101448"/>
                                            <a:pt x="93350" y="104503"/>
                                          </a:cubicBezTo>
                                          <a:cubicBezTo>
                                            <a:pt x="88154" y="107472"/>
                                            <a:pt x="81908" y="108525"/>
                                            <a:pt x="75933" y="108857"/>
                                          </a:cubicBezTo>
                                          <a:cubicBezTo>
                                            <a:pt x="55644" y="109984"/>
                                            <a:pt x="10618" y="108131"/>
                                            <a:pt x="1910" y="10450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07EC594-E27B-4E5A-BE34-C3334B13D43F}"/>
                                        </a:ext>
                                      </a:extLst>
                                    </p:cNvPr>
                                    <p:cNvSpPr/>
                                    <p:nvPr/>
                                  </p:nvSpPr>
                                  <p:spPr>
                                    <a:xfrm>
                                      <a:off x="446858" y="117565"/>
                                      <a:ext cx="82793" cy="91911"/>
                                    </a:xfrm>
                                    <a:custGeom>
                                      <a:avLst/>
                                      <a:gdLst>
                                        <a:gd name="connsiteX0" fmla="*/ 61 w 82793"/>
                                        <a:gd name="connsiteY0" fmla="*/ 26535 h 91911"/>
                                        <a:gd name="connsiteX1" fmla="*/ 4415 w 82793"/>
                                        <a:gd name="connsiteY1" fmla="*/ 4764 h 91911"/>
                                        <a:gd name="connsiteX2" fmla="*/ 47958 w 82793"/>
                                        <a:gd name="connsiteY2" fmla="*/ 4764 h 91911"/>
                                        <a:gd name="connsiteX3" fmla="*/ 52313 w 82793"/>
                                        <a:gd name="connsiteY3" fmla="*/ 30889 h 91911"/>
                                        <a:gd name="connsiteX4" fmla="*/ 74084 w 82793"/>
                                        <a:gd name="connsiteY4" fmla="*/ 35244 h 91911"/>
                                        <a:gd name="connsiteX5" fmla="*/ 78438 w 82793"/>
                                        <a:gd name="connsiteY5" fmla="*/ 61369 h 91911"/>
                                        <a:gd name="connsiteX6" fmla="*/ 82793 w 82793"/>
                                        <a:gd name="connsiteY6" fmla="*/ 74432 h 91911"/>
                                        <a:gd name="connsiteX7" fmla="*/ 47958 w 82793"/>
                                        <a:gd name="connsiteY7" fmla="*/ 91849 h 91911"/>
                                        <a:gd name="connsiteX8" fmla="*/ 34895 w 82793"/>
                                        <a:gd name="connsiteY8" fmla="*/ 87495 h 91911"/>
                                        <a:gd name="connsiteX9" fmla="*/ 13124 w 82793"/>
                                        <a:gd name="connsiteY9" fmla="*/ 65724 h 91911"/>
                                        <a:gd name="connsiteX10" fmla="*/ 4415 w 82793"/>
                                        <a:gd name="connsiteY10" fmla="*/ 43952 h 91911"/>
                                        <a:gd name="connsiteX11" fmla="*/ 61 w 82793"/>
                                        <a:gd name="connsiteY11" fmla="*/ 26535 h 9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93" h="91911">
                                          <a:moveTo>
                                            <a:pt x="61" y="26535"/>
                                          </a:moveTo>
                                          <a:cubicBezTo>
                                            <a:pt x="61" y="20004"/>
                                            <a:pt x="-818" y="9997"/>
                                            <a:pt x="4415" y="4764"/>
                                          </a:cubicBezTo>
                                          <a:cubicBezTo>
                                            <a:pt x="14093" y="-4914"/>
                                            <a:pt x="38280" y="2828"/>
                                            <a:pt x="47958" y="4764"/>
                                          </a:cubicBezTo>
                                          <a:cubicBezTo>
                                            <a:pt x="49410" y="13472"/>
                                            <a:pt x="46567" y="24186"/>
                                            <a:pt x="52313" y="30889"/>
                                          </a:cubicBezTo>
                                          <a:cubicBezTo>
                                            <a:pt x="57129" y="36508"/>
                                            <a:pt x="69268" y="29625"/>
                                            <a:pt x="74084" y="35244"/>
                                          </a:cubicBezTo>
                                          <a:cubicBezTo>
                                            <a:pt x="79829" y="41947"/>
                                            <a:pt x="76523" y="52751"/>
                                            <a:pt x="78438" y="61369"/>
                                          </a:cubicBezTo>
                                          <a:cubicBezTo>
                                            <a:pt x="79434" y="65850"/>
                                            <a:pt x="81341" y="70078"/>
                                            <a:pt x="82793" y="74432"/>
                                          </a:cubicBezTo>
                                          <a:cubicBezTo>
                                            <a:pt x="72278" y="81443"/>
                                            <a:pt x="61071" y="90210"/>
                                            <a:pt x="47958" y="91849"/>
                                          </a:cubicBezTo>
                                          <a:cubicBezTo>
                                            <a:pt x="43404" y="92418"/>
                                            <a:pt x="39249" y="88946"/>
                                            <a:pt x="34895" y="87495"/>
                                          </a:cubicBezTo>
                                          <a:cubicBezTo>
                                            <a:pt x="44058" y="50848"/>
                                            <a:pt x="41219" y="86795"/>
                                            <a:pt x="13124" y="65724"/>
                                          </a:cubicBezTo>
                                          <a:cubicBezTo>
                                            <a:pt x="6871" y="61034"/>
                                            <a:pt x="7160" y="51271"/>
                                            <a:pt x="4415" y="43952"/>
                                          </a:cubicBezTo>
                                          <a:cubicBezTo>
                                            <a:pt x="-857" y="29894"/>
                                            <a:pt x="61" y="33066"/>
                                            <a:pt x="61" y="2653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483E0D2E-3D4D-42DB-81AA-C7405BDFAB7C}"/>
                                        </a:ext>
                                      </a:extLst>
                                    </p:cNvPr>
                                    <p:cNvGrpSpPr/>
                                    <p:nvPr/>
                                  </p:nvGrpSpPr>
                                  <p:grpSpPr>
                                    <a:xfrm>
                                      <a:off x="216081" y="236764"/>
                                      <a:ext cx="344907" cy="113804"/>
                                      <a:chOff x="0" y="0"/>
                                      <a:chExt cx="344907" cy="113804"/>
                                    </a:xfrm>
                                  </p:grpSpPr>
                                  <p:sp>
                                    <p:nvSpPr>
                                      <p:cNvPr id="76" name="Freeform: Shape 75">
                                        <a:extLst>
                                          <a:ext uri="{FF2B5EF4-FFF2-40B4-BE49-F238E27FC236}">
                                            <a16:creationId xmlns:a16="http://schemas.microsoft.com/office/drawing/2014/main" id="{AFA5C5D6-F899-4DF3-AD21-70C64682C5C2}"/>
                                          </a:ext>
                                        </a:extLst>
                                      </p:cNvPr>
                                      <p:cNvSpPr/>
                                      <p:nvPr/>
                                    </p:nvSpPr>
                                    <p:spPr>
                                      <a:xfrm>
                                        <a:off x="0" y="0"/>
                                        <a:ext cx="223038" cy="113804"/>
                                      </a:xfrm>
                                      <a:custGeom>
                                        <a:avLst/>
                                        <a:gdLst>
                                          <a:gd name="connsiteX0" fmla="*/ 888 w 223038"/>
                                          <a:gd name="connsiteY0" fmla="*/ 44136 h 113804"/>
                                          <a:gd name="connsiteX1" fmla="*/ 27014 w 223038"/>
                                          <a:gd name="connsiteY1" fmla="*/ 48490 h 113804"/>
                                          <a:gd name="connsiteX2" fmla="*/ 31368 w 223038"/>
                                          <a:gd name="connsiteY2" fmla="*/ 61553 h 113804"/>
                                          <a:gd name="connsiteX3" fmla="*/ 35722 w 223038"/>
                                          <a:gd name="connsiteY3" fmla="*/ 78970 h 113804"/>
                                          <a:gd name="connsiteX4" fmla="*/ 48785 w 223038"/>
                                          <a:gd name="connsiteY4" fmla="*/ 83324 h 113804"/>
                                          <a:gd name="connsiteX5" fmla="*/ 79265 w 223038"/>
                                          <a:gd name="connsiteY5" fmla="*/ 87679 h 113804"/>
                                          <a:gd name="connsiteX6" fmla="*/ 61848 w 223038"/>
                                          <a:gd name="connsiteY6" fmla="*/ 92033 h 113804"/>
                                          <a:gd name="connsiteX7" fmla="*/ 48785 w 223038"/>
                                          <a:gd name="connsiteY7" fmla="*/ 96387 h 113804"/>
                                          <a:gd name="connsiteX8" fmla="*/ 74911 w 223038"/>
                                          <a:gd name="connsiteY8" fmla="*/ 113804 h 113804"/>
                                          <a:gd name="connsiteX9" fmla="*/ 127162 w 223038"/>
                                          <a:gd name="connsiteY9" fmla="*/ 105096 h 113804"/>
                                          <a:gd name="connsiteX10" fmla="*/ 140225 w 223038"/>
                                          <a:gd name="connsiteY10" fmla="*/ 96387 h 113804"/>
                                          <a:gd name="connsiteX11" fmla="*/ 157642 w 223038"/>
                                          <a:gd name="connsiteY11" fmla="*/ 100742 h 113804"/>
                                          <a:gd name="connsiteX12" fmla="*/ 170705 w 223038"/>
                                          <a:gd name="connsiteY12" fmla="*/ 105096 h 113804"/>
                                          <a:gd name="connsiteX13" fmla="*/ 201185 w 223038"/>
                                          <a:gd name="connsiteY13" fmla="*/ 100742 h 113804"/>
                                          <a:gd name="connsiteX14" fmla="*/ 222957 w 223038"/>
                                          <a:gd name="connsiteY14" fmla="*/ 70262 h 113804"/>
                                          <a:gd name="connsiteX15" fmla="*/ 209894 w 223038"/>
                                          <a:gd name="connsiteY15" fmla="*/ 57199 h 113804"/>
                                          <a:gd name="connsiteX16" fmla="*/ 188122 w 223038"/>
                                          <a:gd name="connsiteY16" fmla="*/ 39782 h 113804"/>
                                          <a:gd name="connsiteX17" fmla="*/ 183768 w 223038"/>
                                          <a:gd name="connsiteY17" fmla="*/ 26719 h 113804"/>
                                          <a:gd name="connsiteX18" fmla="*/ 175059 w 223038"/>
                                          <a:gd name="connsiteY18" fmla="*/ 13656 h 113804"/>
                                          <a:gd name="connsiteX19" fmla="*/ 170705 w 223038"/>
                                          <a:gd name="connsiteY19" fmla="*/ 593 h 113804"/>
                                          <a:gd name="connsiteX20" fmla="*/ 144579 w 223038"/>
                                          <a:gd name="connsiteY20" fmla="*/ 18010 h 113804"/>
                                          <a:gd name="connsiteX21" fmla="*/ 135871 w 223038"/>
                                          <a:gd name="connsiteY21" fmla="*/ 44136 h 113804"/>
                                          <a:gd name="connsiteX22" fmla="*/ 140225 w 223038"/>
                                          <a:gd name="connsiteY22" fmla="*/ 61553 h 113804"/>
                                          <a:gd name="connsiteX23" fmla="*/ 114099 w 223038"/>
                                          <a:gd name="connsiteY23" fmla="*/ 57199 h 113804"/>
                                          <a:gd name="connsiteX24" fmla="*/ 109745 w 223038"/>
                                          <a:gd name="connsiteY24" fmla="*/ 31073 h 113804"/>
                                          <a:gd name="connsiteX25" fmla="*/ 83619 w 223038"/>
                                          <a:gd name="connsiteY25" fmla="*/ 9302 h 113804"/>
                                          <a:gd name="connsiteX26" fmla="*/ 66202 w 223038"/>
                                          <a:gd name="connsiteY26" fmla="*/ 13656 h 113804"/>
                                          <a:gd name="connsiteX27" fmla="*/ 61848 w 223038"/>
                                          <a:gd name="connsiteY27" fmla="*/ 26719 h 113804"/>
                                          <a:gd name="connsiteX28" fmla="*/ 888 w 223038"/>
                                          <a:gd name="connsiteY28" fmla="*/ 44136 h 11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3038" h="113804">
                                            <a:moveTo>
                                              <a:pt x="888" y="44136"/>
                                            </a:moveTo>
                                            <a:cubicBezTo>
                                              <a:pt x="-4918" y="47765"/>
                                              <a:pt x="19348" y="44110"/>
                                              <a:pt x="27014" y="48490"/>
                                            </a:cubicBezTo>
                                            <a:cubicBezTo>
                                              <a:pt x="30999" y="50767"/>
                                              <a:pt x="30107" y="57140"/>
                                              <a:pt x="31368" y="61553"/>
                                            </a:cubicBezTo>
                                            <a:cubicBezTo>
                                              <a:pt x="33012" y="67307"/>
                                              <a:pt x="31984" y="74297"/>
                                              <a:pt x="35722" y="78970"/>
                                            </a:cubicBezTo>
                                            <a:cubicBezTo>
                                              <a:pt x="38589" y="82554"/>
                                              <a:pt x="44284" y="82424"/>
                                              <a:pt x="48785" y="83324"/>
                                            </a:cubicBezTo>
                                            <a:cubicBezTo>
                                              <a:pt x="58849" y="85337"/>
                                              <a:pt x="69105" y="86227"/>
                                              <a:pt x="79265" y="87679"/>
                                            </a:cubicBezTo>
                                            <a:cubicBezTo>
                                              <a:pt x="73459" y="89130"/>
                                              <a:pt x="67602" y="90389"/>
                                              <a:pt x="61848" y="92033"/>
                                            </a:cubicBezTo>
                                            <a:cubicBezTo>
                                              <a:pt x="57435" y="93294"/>
                                              <a:pt x="48785" y="91797"/>
                                              <a:pt x="48785" y="96387"/>
                                            </a:cubicBezTo>
                                            <a:cubicBezTo>
                                              <a:pt x="48785" y="107260"/>
                                              <a:pt x="68162" y="111554"/>
                                              <a:pt x="74911" y="113804"/>
                                            </a:cubicBezTo>
                                            <a:cubicBezTo>
                                              <a:pt x="79436" y="113158"/>
                                              <a:pt x="119326" y="108034"/>
                                              <a:pt x="127162" y="105096"/>
                                            </a:cubicBezTo>
                                            <a:cubicBezTo>
                                              <a:pt x="132062" y="103258"/>
                                              <a:pt x="135871" y="99290"/>
                                              <a:pt x="140225" y="96387"/>
                                            </a:cubicBezTo>
                                            <a:cubicBezTo>
                                              <a:pt x="146031" y="97839"/>
                                              <a:pt x="151888" y="99098"/>
                                              <a:pt x="157642" y="100742"/>
                                            </a:cubicBezTo>
                                            <a:cubicBezTo>
                                              <a:pt x="162055" y="102003"/>
                                              <a:pt x="166115" y="105096"/>
                                              <a:pt x="170705" y="105096"/>
                                            </a:cubicBezTo>
                                            <a:cubicBezTo>
                                              <a:pt x="180968" y="105096"/>
                                              <a:pt x="191025" y="102193"/>
                                              <a:pt x="201185" y="100742"/>
                                            </a:cubicBezTo>
                                            <a:cubicBezTo>
                                              <a:pt x="206604" y="95323"/>
                                              <a:pt x="224390" y="80291"/>
                                              <a:pt x="222957" y="70262"/>
                                            </a:cubicBezTo>
                                            <a:cubicBezTo>
                                              <a:pt x="222086" y="64166"/>
                                              <a:pt x="214248" y="61553"/>
                                              <a:pt x="209894" y="57199"/>
                                            </a:cubicBezTo>
                                            <a:cubicBezTo>
                                              <a:pt x="199452" y="25877"/>
                                              <a:pt x="215461" y="61653"/>
                                              <a:pt x="188122" y="39782"/>
                                            </a:cubicBezTo>
                                            <a:cubicBezTo>
                                              <a:pt x="184538" y="36915"/>
                                              <a:pt x="185821" y="30824"/>
                                              <a:pt x="183768" y="26719"/>
                                            </a:cubicBezTo>
                                            <a:cubicBezTo>
                                              <a:pt x="181428" y="22038"/>
                                              <a:pt x="177962" y="18010"/>
                                              <a:pt x="175059" y="13656"/>
                                            </a:cubicBezTo>
                                            <a:cubicBezTo>
                                              <a:pt x="173608" y="9302"/>
                                              <a:pt x="174810" y="2646"/>
                                              <a:pt x="170705" y="593"/>
                                            </a:cubicBezTo>
                                            <a:cubicBezTo>
                                              <a:pt x="162303" y="-3608"/>
                                              <a:pt x="146797" y="15792"/>
                                              <a:pt x="144579" y="18010"/>
                                            </a:cubicBezTo>
                                            <a:cubicBezTo>
                                              <a:pt x="141676" y="26719"/>
                                              <a:pt x="133645" y="35230"/>
                                              <a:pt x="135871" y="44136"/>
                                            </a:cubicBezTo>
                                            <a:cubicBezTo>
                                              <a:pt x="137322" y="49942"/>
                                              <a:pt x="145357" y="58474"/>
                                              <a:pt x="140225" y="61553"/>
                                            </a:cubicBezTo>
                                            <a:cubicBezTo>
                                              <a:pt x="132654" y="66095"/>
                                              <a:pt x="122808" y="58650"/>
                                              <a:pt x="114099" y="57199"/>
                                            </a:cubicBezTo>
                                            <a:cubicBezTo>
                                              <a:pt x="112648" y="48490"/>
                                              <a:pt x="113331" y="39141"/>
                                              <a:pt x="109745" y="31073"/>
                                            </a:cubicBezTo>
                                            <a:cubicBezTo>
                                              <a:pt x="106216" y="23132"/>
                                              <a:pt x="90559" y="13929"/>
                                              <a:pt x="83619" y="9302"/>
                                            </a:cubicBezTo>
                                            <a:cubicBezTo>
                                              <a:pt x="77813" y="10753"/>
                                              <a:pt x="70875" y="9918"/>
                                              <a:pt x="66202" y="13656"/>
                                            </a:cubicBezTo>
                                            <a:cubicBezTo>
                                              <a:pt x="62618" y="16523"/>
                                              <a:pt x="65374" y="23781"/>
                                              <a:pt x="61848" y="26719"/>
                                            </a:cubicBezTo>
                                            <a:cubicBezTo>
                                              <a:pt x="50752" y="35966"/>
                                              <a:pt x="6694" y="40507"/>
                                              <a:pt x="888" y="441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6AEF5CBF-8B98-4EFD-B4AC-9014C18B0F9E}"/>
                                          </a:ext>
                                        </a:extLst>
                                      </p:cNvPr>
                                      <p:cNvSpPr/>
                                      <p:nvPr/>
                                    </p:nvSpPr>
                                    <p:spPr>
                                      <a:xfrm>
                                        <a:off x="226423" y="5987"/>
                                        <a:ext cx="118484" cy="100502"/>
                                      </a:xfrm>
                                      <a:custGeom>
                                        <a:avLst/>
                                        <a:gdLst>
                                          <a:gd name="connsiteX0" fmla="*/ 8817 w 118484"/>
                                          <a:gd name="connsiteY0" fmla="*/ 4355 h 100502"/>
                                          <a:gd name="connsiteX1" fmla="*/ 109 w 118484"/>
                                          <a:gd name="connsiteY1" fmla="*/ 26126 h 100502"/>
                                          <a:gd name="connsiteX2" fmla="*/ 4463 w 118484"/>
                                          <a:gd name="connsiteY2" fmla="*/ 39189 h 100502"/>
                                          <a:gd name="connsiteX3" fmla="*/ 39297 w 118484"/>
                                          <a:gd name="connsiteY3" fmla="*/ 52252 h 100502"/>
                                          <a:gd name="connsiteX4" fmla="*/ 52360 w 118484"/>
                                          <a:gd name="connsiteY4" fmla="*/ 60960 h 100502"/>
                                          <a:gd name="connsiteX5" fmla="*/ 74132 w 118484"/>
                                          <a:gd name="connsiteY5" fmla="*/ 65315 h 100502"/>
                                          <a:gd name="connsiteX6" fmla="*/ 65423 w 118484"/>
                                          <a:gd name="connsiteY6" fmla="*/ 82732 h 100502"/>
                                          <a:gd name="connsiteX7" fmla="*/ 78486 w 118484"/>
                                          <a:gd name="connsiteY7" fmla="*/ 87086 h 100502"/>
                                          <a:gd name="connsiteX8" fmla="*/ 91549 w 118484"/>
                                          <a:gd name="connsiteY8" fmla="*/ 100149 h 100502"/>
                                          <a:gd name="connsiteX9" fmla="*/ 108966 w 118484"/>
                                          <a:gd name="connsiteY9" fmla="*/ 95795 h 100502"/>
                                          <a:gd name="connsiteX10" fmla="*/ 117675 w 118484"/>
                                          <a:gd name="connsiteY10" fmla="*/ 47897 h 100502"/>
                                          <a:gd name="connsiteX11" fmla="*/ 87195 w 118484"/>
                                          <a:gd name="connsiteY11" fmla="*/ 4355 h 100502"/>
                                          <a:gd name="connsiteX12" fmla="*/ 74132 w 118484"/>
                                          <a:gd name="connsiteY12" fmla="*/ 0 h 100502"/>
                                          <a:gd name="connsiteX13" fmla="*/ 61069 w 118484"/>
                                          <a:gd name="connsiteY13" fmla="*/ 4355 h 100502"/>
                                          <a:gd name="connsiteX14" fmla="*/ 56715 w 118484"/>
                                          <a:gd name="connsiteY14" fmla="*/ 21772 h 100502"/>
                                          <a:gd name="connsiteX15" fmla="*/ 8817 w 118484"/>
                                          <a:gd name="connsiteY15" fmla="*/ 4355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484" h="100502">
                                            <a:moveTo>
                                              <a:pt x="8817" y="4355"/>
                                            </a:moveTo>
                                            <a:cubicBezTo>
                                              <a:pt x="-617" y="5081"/>
                                              <a:pt x="1078" y="18370"/>
                                              <a:pt x="109" y="26126"/>
                                            </a:cubicBezTo>
                                            <a:cubicBezTo>
                                              <a:pt x="-460" y="30680"/>
                                              <a:pt x="1217" y="35943"/>
                                              <a:pt x="4463" y="39189"/>
                                            </a:cubicBezTo>
                                            <a:cubicBezTo>
                                              <a:pt x="12051" y="46777"/>
                                              <a:pt x="29580" y="49822"/>
                                              <a:pt x="39297" y="52252"/>
                                            </a:cubicBezTo>
                                            <a:cubicBezTo>
                                              <a:pt x="43651" y="55155"/>
                                              <a:pt x="47460" y="59123"/>
                                              <a:pt x="52360" y="60960"/>
                                            </a:cubicBezTo>
                                            <a:cubicBezTo>
                                              <a:pt x="59290" y="63559"/>
                                              <a:pt x="70324" y="58969"/>
                                              <a:pt x="74132" y="65315"/>
                                            </a:cubicBezTo>
                                            <a:cubicBezTo>
                                              <a:pt x="77472" y="70881"/>
                                              <a:pt x="68326" y="76926"/>
                                              <a:pt x="65423" y="82732"/>
                                            </a:cubicBezTo>
                                            <a:cubicBezTo>
                                              <a:pt x="69777" y="84183"/>
                                              <a:pt x="74667" y="84540"/>
                                              <a:pt x="78486" y="87086"/>
                                            </a:cubicBezTo>
                                            <a:cubicBezTo>
                                              <a:pt x="83610" y="90502"/>
                                              <a:pt x="85628" y="98457"/>
                                              <a:pt x="91549" y="100149"/>
                                            </a:cubicBezTo>
                                            <a:cubicBezTo>
                                              <a:pt x="97303" y="101793"/>
                                              <a:pt x="103160" y="97246"/>
                                              <a:pt x="108966" y="95795"/>
                                            </a:cubicBezTo>
                                            <a:cubicBezTo>
                                              <a:pt x="113830" y="81203"/>
                                              <a:pt x="120886" y="62880"/>
                                              <a:pt x="117675" y="47897"/>
                                            </a:cubicBezTo>
                                            <a:cubicBezTo>
                                              <a:pt x="117585" y="47479"/>
                                              <a:pt x="91731" y="8135"/>
                                              <a:pt x="87195" y="4355"/>
                                            </a:cubicBezTo>
                                            <a:cubicBezTo>
                                              <a:pt x="83669" y="1416"/>
                                              <a:pt x="78486" y="1452"/>
                                              <a:pt x="74132" y="0"/>
                                            </a:cubicBezTo>
                                            <a:cubicBezTo>
                                              <a:pt x="69778" y="1452"/>
                                              <a:pt x="63936" y="771"/>
                                              <a:pt x="61069" y="4355"/>
                                            </a:cubicBezTo>
                                            <a:cubicBezTo>
                                              <a:pt x="57331" y="9028"/>
                                              <a:pt x="62068" y="19096"/>
                                              <a:pt x="56715" y="21772"/>
                                            </a:cubicBezTo>
                                            <a:cubicBezTo>
                                              <a:pt x="47628" y="26316"/>
                                              <a:pt x="18251" y="3629"/>
                                              <a:pt x="8817" y="435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2" name="Freeform: Shape 71">
                                      <a:extLst>
                                        <a:ext uri="{FF2B5EF4-FFF2-40B4-BE49-F238E27FC236}">
                                          <a16:creationId xmlns:a16="http://schemas.microsoft.com/office/drawing/2014/main" id="{4383AE5D-8F17-425D-A9F4-E95ECADD8FF0}"/>
                                        </a:ext>
                                      </a:extLst>
                                    </p:cNvPr>
                                    <p:cNvSpPr/>
                                    <p:nvPr/>
                                  </p:nvSpPr>
                                  <p:spPr>
                                    <a:xfrm>
                                      <a:off x="464275" y="383177"/>
                                      <a:ext cx="135237" cy="149882"/>
                                    </a:xfrm>
                                    <a:custGeom>
                                      <a:avLst/>
                                      <a:gdLst>
                                        <a:gd name="connsiteX0" fmla="*/ 109111 w 135237"/>
                                        <a:gd name="connsiteY0" fmla="*/ 5375 h 149882"/>
                                        <a:gd name="connsiteX1" fmla="*/ 39443 w 135237"/>
                                        <a:gd name="connsiteY1" fmla="*/ 5375 h 149882"/>
                                        <a:gd name="connsiteX2" fmla="*/ 30734 w 135237"/>
                                        <a:gd name="connsiteY2" fmla="*/ 31501 h 149882"/>
                                        <a:gd name="connsiteX3" fmla="*/ 35089 w 135237"/>
                                        <a:gd name="connsiteY3" fmla="*/ 53272 h 149882"/>
                                        <a:gd name="connsiteX4" fmla="*/ 39443 w 135237"/>
                                        <a:gd name="connsiteY4" fmla="*/ 66335 h 149882"/>
                                        <a:gd name="connsiteX5" fmla="*/ 254 w 135237"/>
                                        <a:gd name="connsiteY5" fmla="*/ 48918 h 149882"/>
                                        <a:gd name="connsiteX6" fmla="*/ 17671 w 135237"/>
                                        <a:gd name="connsiteY6" fmla="*/ 83752 h 149882"/>
                                        <a:gd name="connsiteX7" fmla="*/ 30734 w 135237"/>
                                        <a:gd name="connsiteY7" fmla="*/ 101169 h 149882"/>
                                        <a:gd name="connsiteX8" fmla="*/ 48151 w 135237"/>
                                        <a:gd name="connsiteY8" fmla="*/ 109878 h 149882"/>
                                        <a:gd name="connsiteX9" fmla="*/ 61214 w 135237"/>
                                        <a:gd name="connsiteY9" fmla="*/ 118586 h 149882"/>
                                        <a:gd name="connsiteX10" fmla="*/ 65569 w 135237"/>
                                        <a:gd name="connsiteY10" fmla="*/ 144712 h 149882"/>
                                        <a:gd name="connsiteX11" fmla="*/ 82986 w 135237"/>
                                        <a:gd name="connsiteY11" fmla="*/ 149066 h 149882"/>
                                        <a:gd name="connsiteX12" fmla="*/ 91694 w 135237"/>
                                        <a:gd name="connsiteY12" fmla="*/ 136004 h 149882"/>
                                        <a:gd name="connsiteX13" fmla="*/ 104757 w 135237"/>
                                        <a:gd name="connsiteY13" fmla="*/ 127295 h 149882"/>
                                        <a:gd name="connsiteX14" fmla="*/ 135237 w 135237"/>
                                        <a:gd name="connsiteY14" fmla="*/ 122941 h 149882"/>
                                        <a:gd name="connsiteX15" fmla="*/ 126529 w 135237"/>
                                        <a:gd name="connsiteY15" fmla="*/ 88106 h 149882"/>
                                        <a:gd name="connsiteX16" fmla="*/ 122174 w 135237"/>
                                        <a:gd name="connsiteY16" fmla="*/ 61981 h 149882"/>
                                        <a:gd name="connsiteX17" fmla="*/ 109111 w 135237"/>
                                        <a:gd name="connsiteY17" fmla="*/ 57626 h 149882"/>
                                        <a:gd name="connsiteX18" fmla="*/ 113466 w 135237"/>
                                        <a:gd name="connsiteY18" fmla="*/ 31501 h 149882"/>
                                        <a:gd name="connsiteX19" fmla="*/ 117820 w 135237"/>
                                        <a:gd name="connsiteY19" fmla="*/ 9729 h 149882"/>
                                        <a:gd name="connsiteX20" fmla="*/ 109111 w 135237"/>
                                        <a:gd name="connsiteY20" fmla="*/ 5375 h 1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237" h="149882">
                                          <a:moveTo>
                                            <a:pt x="109111" y="5375"/>
                                          </a:moveTo>
                                          <a:cubicBezTo>
                                            <a:pt x="96048" y="4649"/>
                                            <a:pt x="61214" y="-6348"/>
                                            <a:pt x="39443" y="5375"/>
                                          </a:cubicBezTo>
                                          <a:cubicBezTo>
                                            <a:pt x="31360" y="9727"/>
                                            <a:pt x="30734" y="31501"/>
                                            <a:pt x="30734" y="31501"/>
                                          </a:cubicBezTo>
                                          <a:cubicBezTo>
                                            <a:pt x="32186" y="38758"/>
                                            <a:pt x="30351" y="47587"/>
                                            <a:pt x="35089" y="53272"/>
                                          </a:cubicBezTo>
                                          <a:cubicBezTo>
                                            <a:pt x="46136" y="66527"/>
                                            <a:pt x="67496" y="47632"/>
                                            <a:pt x="39443" y="66335"/>
                                          </a:cubicBezTo>
                                          <a:cubicBezTo>
                                            <a:pt x="37765" y="65496"/>
                                            <a:pt x="682" y="46350"/>
                                            <a:pt x="254" y="48918"/>
                                          </a:cubicBezTo>
                                          <a:cubicBezTo>
                                            <a:pt x="-1881" y="61723"/>
                                            <a:pt x="9882" y="73367"/>
                                            <a:pt x="17671" y="83752"/>
                                          </a:cubicBezTo>
                                          <a:cubicBezTo>
                                            <a:pt x="22025" y="89558"/>
                                            <a:pt x="25224" y="96446"/>
                                            <a:pt x="30734" y="101169"/>
                                          </a:cubicBezTo>
                                          <a:cubicBezTo>
                                            <a:pt x="35662" y="105393"/>
                                            <a:pt x="42515" y="106658"/>
                                            <a:pt x="48151" y="109878"/>
                                          </a:cubicBezTo>
                                          <a:cubicBezTo>
                                            <a:pt x="52695" y="112474"/>
                                            <a:pt x="56860" y="115683"/>
                                            <a:pt x="61214" y="118586"/>
                                          </a:cubicBezTo>
                                          <a:cubicBezTo>
                                            <a:pt x="62666" y="127295"/>
                                            <a:pt x="60437" y="137528"/>
                                            <a:pt x="65569" y="144712"/>
                                          </a:cubicBezTo>
                                          <a:cubicBezTo>
                                            <a:pt x="69047" y="149582"/>
                                            <a:pt x="77309" y="150958"/>
                                            <a:pt x="82986" y="149066"/>
                                          </a:cubicBezTo>
                                          <a:cubicBezTo>
                                            <a:pt x="87950" y="147411"/>
                                            <a:pt x="87994" y="139704"/>
                                            <a:pt x="91694" y="136004"/>
                                          </a:cubicBezTo>
                                          <a:cubicBezTo>
                                            <a:pt x="95395" y="132303"/>
                                            <a:pt x="99744" y="128799"/>
                                            <a:pt x="104757" y="127295"/>
                                          </a:cubicBezTo>
                                          <a:cubicBezTo>
                                            <a:pt x="114587" y="124346"/>
                                            <a:pt x="125077" y="124392"/>
                                            <a:pt x="135237" y="122941"/>
                                          </a:cubicBezTo>
                                          <a:cubicBezTo>
                                            <a:pt x="129194" y="104809"/>
                                            <a:pt x="130734" y="111230"/>
                                            <a:pt x="126529" y="88106"/>
                                          </a:cubicBezTo>
                                          <a:cubicBezTo>
                                            <a:pt x="124950" y="79420"/>
                                            <a:pt x="126554" y="69646"/>
                                            <a:pt x="122174" y="61981"/>
                                          </a:cubicBezTo>
                                          <a:cubicBezTo>
                                            <a:pt x="119897" y="57996"/>
                                            <a:pt x="113465" y="59078"/>
                                            <a:pt x="109111" y="57626"/>
                                          </a:cubicBezTo>
                                          <a:cubicBezTo>
                                            <a:pt x="110563" y="48918"/>
                                            <a:pt x="111887" y="40187"/>
                                            <a:pt x="113466" y="31501"/>
                                          </a:cubicBezTo>
                                          <a:cubicBezTo>
                                            <a:pt x="114790" y="24219"/>
                                            <a:pt x="120569" y="16601"/>
                                            <a:pt x="117820" y="9729"/>
                                          </a:cubicBezTo>
                                          <a:cubicBezTo>
                                            <a:pt x="116203" y="5686"/>
                                            <a:pt x="122174" y="6101"/>
                                            <a:pt x="109111" y="537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3C3AE9E-34FB-4DD7-8452-149FFF60DC38}"/>
                                        </a:ext>
                                      </a:extLst>
                                    </p:cNvPr>
                                    <p:cNvSpPr/>
                                    <p:nvPr/>
                                  </p:nvSpPr>
                                  <p:spPr>
                                    <a:xfrm>
                                      <a:off x="599258" y="374468"/>
                                      <a:ext cx="108449" cy="134983"/>
                                    </a:xfrm>
                                    <a:custGeom>
                                      <a:avLst/>
                                      <a:gdLst>
                                        <a:gd name="connsiteX0" fmla="*/ 17009 w 108449"/>
                                        <a:gd name="connsiteY0" fmla="*/ 13063 h 134983"/>
                                        <a:gd name="connsiteX1" fmla="*/ 56198 w 108449"/>
                                        <a:gd name="connsiteY1" fmla="*/ 0 h 134983"/>
                                        <a:gd name="connsiteX2" fmla="*/ 108449 w 108449"/>
                                        <a:gd name="connsiteY2" fmla="*/ 4354 h 134983"/>
                                        <a:gd name="connsiteX3" fmla="*/ 95386 w 108449"/>
                                        <a:gd name="connsiteY3" fmla="*/ 17417 h 134983"/>
                                        <a:gd name="connsiteX4" fmla="*/ 86678 w 108449"/>
                                        <a:gd name="connsiteY4" fmla="*/ 52252 h 134983"/>
                                        <a:gd name="connsiteX5" fmla="*/ 82324 w 108449"/>
                                        <a:gd name="connsiteY5" fmla="*/ 65314 h 134983"/>
                                        <a:gd name="connsiteX6" fmla="*/ 51844 w 108449"/>
                                        <a:gd name="connsiteY6" fmla="*/ 78377 h 134983"/>
                                        <a:gd name="connsiteX7" fmla="*/ 51844 w 108449"/>
                                        <a:gd name="connsiteY7" fmla="*/ 104503 h 134983"/>
                                        <a:gd name="connsiteX8" fmla="*/ 47489 w 108449"/>
                                        <a:gd name="connsiteY8" fmla="*/ 117566 h 134983"/>
                                        <a:gd name="connsiteX9" fmla="*/ 43135 w 108449"/>
                                        <a:gd name="connsiteY9" fmla="*/ 134983 h 134983"/>
                                        <a:gd name="connsiteX10" fmla="*/ 25718 w 108449"/>
                                        <a:gd name="connsiteY10" fmla="*/ 121920 h 134983"/>
                                        <a:gd name="connsiteX11" fmla="*/ 8301 w 108449"/>
                                        <a:gd name="connsiteY11" fmla="*/ 82732 h 134983"/>
                                        <a:gd name="connsiteX12" fmla="*/ 8301 w 108449"/>
                                        <a:gd name="connsiteY12" fmla="*/ 4354 h 134983"/>
                                        <a:gd name="connsiteX13" fmla="*/ 17009 w 108449"/>
                                        <a:gd name="connsiteY13" fmla="*/ 13063 h 13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49" h="134983">
                                          <a:moveTo>
                                            <a:pt x="17009" y="13063"/>
                                          </a:moveTo>
                                          <a:cubicBezTo>
                                            <a:pt x="24992" y="12337"/>
                                            <a:pt x="46822" y="0"/>
                                            <a:pt x="56198" y="0"/>
                                          </a:cubicBezTo>
                                          <a:cubicBezTo>
                                            <a:pt x="73675" y="0"/>
                                            <a:pt x="91032" y="2903"/>
                                            <a:pt x="108449" y="4354"/>
                                          </a:cubicBezTo>
                                          <a:cubicBezTo>
                                            <a:pt x="104095" y="8708"/>
                                            <a:pt x="97934" y="11811"/>
                                            <a:pt x="95386" y="17417"/>
                                          </a:cubicBezTo>
                                          <a:cubicBezTo>
                                            <a:pt x="90433" y="28313"/>
                                            <a:pt x="90463" y="40897"/>
                                            <a:pt x="86678" y="52252"/>
                                          </a:cubicBezTo>
                                          <a:cubicBezTo>
                                            <a:pt x="85227" y="56606"/>
                                            <a:pt x="85191" y="61730"/>
                                            <a:pt x="82324" y="65314"/>
                                          </a:cubicBezTo>
                                          <a:cubicBezTo>
                                            <a:pt x="74806" y="74712"/>
                                            <a:pt x="62304" y="75762"/>
                                            <a:pt x="51844" y="78377"/>
                                          </a:cubicBezTo>
                                          <a:cubicBezTo>
                                            <a:pt x="40231" y="113212"/>
                                            <a:pt x="51844" y="69668"/>
                                            <a:pt x="51844" y="104503"/>
                                          </a:cubicBezTo>
                                          <a:cubicBezTo>
                                            <a:pt x="51844" y="109093"/>
                                            <a:pt x="48750" y="113153"/>
                                            <a:pt x="47489" y="117566"/>
                                          </a:cubicBezTo>
                                          <a:cubicBezTo>
                                            <a:pt x="45845" y="123320"/>
                                            <a:pt x="44586" y="129177"/>
                                            <a:pt x="43135" y="134983"/>
                                          </a:cubicBezTo>
                                          <a:cubicBezTo>
                                            <a:pt x="37329" y="130629"/>
                                            <a:pt x="28963" y="128411"/>
                                            <a:pt x="25718" y="121920"/>
                                          </a:cubicBezTo>
                                          <a:cubicBezTo>
                                            <a:pt x="1521" y="73525"/>
                                            <a:pt x="39644" y="103626"/>
                                            <a:pt x="8301" y="82732"/>
                                          </a:cubicBezTo>
                                          <a:cubicBezTo>
                                            <a:pt x="-1321" y="53869"/>
                                            <a:pt x="-4126" y="50953"/>
                                            <a:pt x="8301" y="4354"/>
                                          </a:cubicBezTo>
                                          <a:cubicBezTo>
                                            <a:pt x="9423" y="147"/>
                                            <a:pt x="9026" y="13789"/>
                                            <a:pt x="17009" y="1306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ACA0A13E-881F-4642-847C-09D4233E63AA}"/>
                                        </a:ext>
                                      </a:extLst>
                                    </p:cNvPr>
                                    <p:cNvSpPr/>
                                    <p:nvPr/>
                                  </p:nvSpPr>
                                  <p:spPr>
                                    <a:xfrm>
                                      <a:off x="560070" y="0"/>
                                      <a:ext cx="293673" cy="348342"/>
                                    </a:xfrm>
                                    <a:custGeom>
                                      <a:avLst/>
                                      <a:gdLst>
                                        <a:gd name="connsiteX0" fmla="*/ 8826 w 293673"/>
                                        <a:gd name="connsiteY0" fmla="*/ 222068 h 348342"/>
                                        <a:gd name="connsiteX1" fmla="*/ 118 w 293673"/>
                                        <a:gd name="connsiteY1" fmla="*/ 243840 h 348342"/>
                                        <a:gd name="connsiteX2" fmla="*/ 13180 w 293673"/>
                                        <a:gd name="connsiteY2" fmla="*/ 252548 h 348342"/>
                                        <a:gd name="connsiteX3" fmla="*/ 17535 w 293673"/>
                                        <a:gd name="connsiteY3" fmla="*/ 265611 h 348342"/>
                                        <a:gd name="connsiteX4" fmla="*/ 43660 w 293673"/>
                                        <a:gd name="connsiteY4" fmla="*/ 278674 h 348342"/>
                                        <a:gd name="connsiteX5" fmla="*/ 87203 w 293673"/>
                                        <a:gd name="connsiteY5" fmla="*/ 283028 h 348342"/>
                                        <a:gd name="connsiteX6" fmla="*/ 95912 w 293673"/>
                                        <a:gd name="connsiteY6" fmla="*/ 335280 h 348342"/>
                                        <a:gd name="connsiteX7" fmla="*/ 122038 w 293673"/>
                                        <a:gd name="connsiteY7" fmla="*/ 343988 h 348342"/>
                                        <a:gd name="connsiteX8" fmla="*/ 135100 w 293673"/>
                                        <a:gd name="connsiteY8" fmla="*/ 348342 h 348342"/>
                                        <a:gd name="connsiteX9" fmla="*/ 148163 w 293673"/>
                                        <a:gd name="connsiteY9" fmla="*/ 343988 h 348342"/>
                                        <a:gd name="connsiteX10" fmla="*/ 161226 w 293673"/>
                                        <a:gd name="connsiteY10" fmla="*/ 335280 h 348342"/>
                                        <a:gd name="connsiteX11" fmla="*/ 178643 w 293673"/>
                                        <a:gd name="connsiteY11" fmla="*/ 343988 h 348342"/>
                                        <a:gd name="connsiteX12" fmla="*/ 239603 w 293673"/>
                                        <a:gd name="connsiteY12" fmla="*/ 335280 h 348342"/>
                                        <a:gd name="connsiteX13" fmla="*/ 252666 w 293673"/>
                                        <a:gd name="connsiteY13" fmla="*/ 330925 h 348342"/>
                                        <a:gd name="connsiteX14" fmla="*/ 283146 w 293673"/>
                                        <a:gd name="connsiteY14" fmla="*/ 326571 h 348342"/>
                                        <a:gd name="connsiteX15" fmla="*/ 287500 w 293673"/>
                                        <a:gd name="connsiteY15" fmla="*/ 278674 h 348342"/>
                                        <a:gd name="connsiteX16" fmla="*/ 257020 w 293673"/>
                                        <a:gd name="connsiteY16" fmla="*/ 274320 h 348342"/>
                                        <a:gd name="connsiteX17" fmla="*/ 209123 w 293673"/>
                                        <a:gd name="connsiteY17" fmla="*/ 274320 h 348342"/>
                                        <a:gd name="connsiteX18" fmla="*/ 196060 w 293673"/>
                                        <a:gd name="connsiteY18" fmla="*/ 283028 h 348342"/>
                                        <a:gd name="connsiteX19" fmla="*/ 182998 w 293673"/>
                                        <a:gd name="connsiteY19" fmla="*/ 287382 h 348342"/>
                                        <a:gd name="connsiteX20" fmla="*/ 169935 w 293673"/>
                                        <a:gd name="connsiteY20" fmla="*/ 296091 h 348342"/>
                                        <a:gd name="connsiteX21" fmla="*/ 139455 w 293673"/>
                                        <a:gd name="connsiteY21" fmla="*/ 283028 h 348342"/>
                                        <a:gd name="connsiteX22" fmla="*/ 117683 w 293673"/>
                                        <a:gd name="connsiteY22" fmla="*/ 278674 h 348342"/>
                                        <a:gd name="connsiteX23" fmla="*/ 113329 w 293673"/>
                                        <a:gd name="connsiteY23" fmla="*/ 265611 h 348342"/>
                                        <a:gd name="connsiteX24" fmla="*/ 122038 w 293673"/>
                                        <a:gd name="connsiteY24" fmla="*/ 252548 h 348342"/>
                                        <a:gd name="connsiteX25" fmla="*/ 204769 w 293673"/>
                                        <a:gd name="connsiteY25" fmla="*/ 248194 h 348342"/>
                                        <a:gd name="connsiteX26" fmla="*/ 230895 w 293673"/>
                                        <a:gd name="connsiteY26" fmla="*/ 243840 h 348342"/>
                                        <a:gd name="connsiteX27" fmla="*/ 265729 w 293673"/>
                                        <a:gd name="connsiteY27" fmla="*/ 239485 h 348342"/>
                                        <a:gd name="connsiteX28" fmla="*/ 278792 w 293673"/>
                                        <a:gd name="connsiteY28" fmla="*/ 209005 h 348342"/>
                                        <a:gd name="connsiteX29" fmla="*/ 261375 w 293673"/>
                                        <a:gd name="connsiteY29" fmla="*/ 204651 h 348342"/>
                                        <a:gd name="connsiteX30" fmla="*/ 261375 w 293673"/>
                                        <a:gd name="connsiteY30" fmla="*/ 165462 h 348342"/>
                                        <a:gd name="connsiteX31" fmla="*/ 252666 w 293673"/>
                                        <a:gd name="connsiteY31" fmla="*/ 100148 h 348342"/>
                                        <a:gd name="connsiteX32" fmla="*/ 239603 w 293673"/>
                                        <a:gd name="connsiteY32" fmla="*/ 95794 h 348342"/>
                                        <a:gd name="connsiteX33" fmla="*/ 252666 w 293673"/>
                                        <a:gd name="connsiteY33" fmla="*/ 82731 h 348342"/>
                                        <a:gd name="connsiteX34" fmla="*/ 257020 w 293673"/>
                                        <a:gd name="connsiteY34" fmla="*/ 0 h 34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673" h="348342">
                                          <a:moveTo>
                                            <a:pt x="8826" y="222068"/>
                                          </a:moveTo>
                                          <a:cubicBezTo>
                                            <a:pt x="5923" y="229325"/>
                                            <a:pt x="-987" y="236102"/>
                                            <a:pt x="118" y="243840"/>
                                          </a:cubicBezTo>
                                          <a:cubicBezTo>
                                            <a:pt x="858" y="249020"/>
                                            <a:pt x="9911" y="248462"/>
                                            <a:pt x="13180" y="252548"/>
                                          </a:cubicBezTo>
                                          <a:cubicBezTo>
                                            <a:pt x="16047" y="256132"/>
                                            <a:pt x="14668" y="262027"/>
                                            <a:pt x="17535" y="265611"/>
                                          </a:cubicBezTo>
                                          <a:cubicBezTo>
                                            <a:pt x="23674" y="273285"/>
                                            <a:pt x="35054" y="275805"/>
                                            <a:pt x="43660" y="278674"/>
                                          </a:cubicBezTo>
                                          <a:cubicBezTo>
                                            <a:pt x="56558" y="274375"/>
                                            <a:pt x="75768" y="265240"/>
                                            <a:pt x="87203" y="283028"/>
                                          </a:cubicBezTo>
                                          <a:cubicBezTo>
                                            <a:pt x="96752" y="297881"/>
                                            <a:pt x="79160" y="329697"/>
                                            <a:pt x="95912" y="335280"/>
                                          </a:cubicBezTo>
                                          <a:lnTo>
                                            <a:pt x="122038" y="343988"/>
                                          </a:lnTo>
                                          <a:lnTo>
                                            <a:pt x="135100" y="348342"/>
                                          </a:lnTo>
                                          <a:cubicBezTo>
                                            <a:pt x="139454" y="346891"/>
                                            <a:pt x="144058" y="346041"/>
                                            <a:pt x="148163" y="343988"/>
                                          </a:cubicBezTo>
                                          <a:cubicBezTo>
                                            <a:pt x="152844" y="341648"/>
                                            <a:pt x="155993" y="335280"/>
                                            <a:pt x="161226" y="335280"/>
                                          </a:cubicBezTo>
                                          <a:cubicBezTo>
                                            <a:pt x="167717" y="335280"/>
                                            <a:pt x="172837" y="341085"/>
                                            <a:pt x="178643" y="343988"/>
                                          </a:cubicBezTo>
                                          <a:cubicBezTo>
                                            <a:pt x="221588" y="333252"/>
                                            <a:pt x="162374" y="347162"/>
                                            <a:pt x="239603" y="335280"/>
                                          </a:cubicBezTo>
                                          <a:cubicBezTo>
                                            <a:pt x="244140" y="334582"/>
                                            <a:pt x="248165" y="331825"/>
                                            <a:pt x="252666" y="330925"/>
                                          </a:cubicBezTo>
                                          <a:cubicBezTo>
                                            <a:pt x="262730" y="328912"/>
                                            <a:pt x="272986" y="328022"/>
                                            <a:pt x="283146" y="326571"/>
                                          </a:cubicBezTo>
                                          <a:cubicBezTo>
                                            <a:pt x="287553" y="315555"/>
                                            <a:pt x="301704" y="291102"/>
                                            <a:pt x="287500" y="278674"/>
                                          </a:cubicBezTo>
                                          <a:cubicBezTo>
                                            <a:pt x="279776" y="271916"/>
                                            <a:pt x="267180" y="275771"/>
                                            <a:pt x="257020" y="274320"/>
                                          </a:cubicBezTo>
                                          <a:cubicBezTo>
                                            <a:pt x="236621" y="267519"/>
                                            <a:pt x="238914" y="266195"/>
                                            <a:pt x="209123" y="274320"/>
                                          </a:cubicBezTo>
                                          <a:cubicBezTo>
                                            <a:pt x="204074" y="275697"/>
                                            <a:pt x="200741" y="280688"/>
                                            <a:pt x="196060" y="283028"/>
                                          </a:cubicBezTo>
                                          <a:cubicBezTo>
                                            <a:pt x="191955" y="285080"/>
                                            <a:pt x="187352" y="285931"/>
                                            <a:pt x="182998" y="287382"/>
                                          </a:cubicBezTo>
                                          <a:cubicBezTo>
                                            <a:pt x="178644" y="290285"/>
                                            <a:pt x="175116" y="295351"/>
                                            <a:pt x="169935" y="296091"/>
                                          </a:cubicBezTo>
                                          <a:cubicBezTo>
                                            <a:pt x="152884" y="298527"/>
                                            <a:pt x="152737" y="288009"/>
                                            <a:pt x="139455" y="283028"/>
                                          </a:cubicBezTo>
                                          <a:cubicBezTo>
                                            <a:pt x="132525" y="280429"/>
                                            <a:pt x="124940" y="280125"/>
                                            <a:pt x="117683" y="278674"/>
                                          </a:cubicBezTo>
                                          <a:cubicBezTo>
                                            <a:pt x="148635" y="258039"/>
                                            <a:pt x="121061" y="281076"/>
                                            <a:pt x="113329" y="265611"/>
                                          </a:cubicBezTo>
                                          <a:cubicBezTo>
                                            <a:pt x="110989" y="260930"/>
                                            <a:pt x="116897" y="253527"/>
                                            <a:pt x="122038" y="252548"/>
                                          </a:cubicBezTo>
                                          <a:cubicBezTo>
                                            <a:pt x="149165" y="247381"/>
                                            <a:pt x="177192" y="249645"/>
                                            <a:pt x="204769" y="248194"/>
                                          </a:cubicBezTo>
                                          <a:cubicBezTo>
                                            <a:pt x="213478" y="246743"/>
                                            <a:pt x="222155" y="245089"/>
                                            <a:pt x="230895" y="243840"/>
                                          </a:cubicBezTo>
                                          <a:cubicBezTo>
                                            <a:pt x="242479" y="242185"/>
                                            <a:pt x="255263" y="244718"/>
                                            <a:pt x="265729" y="239485"/>
                                          </a:cubicBezTo>
                                          <a:cubicBezTo>
                                            <a:pt x="270035" y="237332"/>
                                            <a:pt x="276951" y="214530"/>
                                            <a:pt x="278792" y="209005"/>
                                          </a:cubicBezTo>
                                          <a:cubicBezTo>
                                            <a:pt x="272986" y="207554"/>
                                            <a:pt x="265607" y="208882"/>
                                            <a:pt x="261375" y="204651"/>
                                          </a:cubicBezTo>
                                          <a:cubicBezTo>
                                            <a:pt x="252150" y="195426"/>
                                            <a:pt x="259649" y="174091"/>
                                            <a:pt x="261375" y="165462"/>
                                          </a:cubicBezTo>
                                          <a:cubicBezTo>
                                            <a:pt x="258472" y="143691"/>
                                            <a:pt x="259218" y="121112"/>
                                            <a:pt x="252666" y="100148"/>
                                          </a:cubicBezTo>
                                          <a:cubicBezTo>
                                            <a:pt x="251297" y="95767"/>
                                            <a:pt x="239603" y="100384"/>
                                            <a:pt x="239603" y="95794"/>
                                          </a:cubicBezTo>
                                          <a:lnTo>
                                            <a:pt x="252666" y="82731"/>
                                          </a:lnTo>
                                          <a:cubicBezTo>
                                            <a:pt x="262300" y="44193"/>
                                            <a:pt x="257020" y="71298"/>
                                            <a:pt x="25702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597DA1C-3A77-48F1-9249-E98BFDDCAA8E}"/>
                                        </a:ext>
                                      </a:extLst>
                                    </p:cNvPr>
                                    <p:cNvSpPr/>
                                    <p:nvPr/>
                                  </p:nvSpPr>
                                  <p:spPr>
                                    <a:xfrm>
                                      <a:off x="552994" y="0"/>
                                      <a:ext cx="166588" cy="252951"/>
                                    </a:xfrm>
                                    <a:custGeom>
                                      <a:avLst/>
                                      <a:gdLst>
                                        <a:gd name="connsiteX0" fmla="*/ 74023 w 166588"/>
                                        <a:gd name="connsiteY0" fmla="*/ 0 h 252951"/>
                                        <a:gd name="connsiteX1" fmla="*/ 39189 w 166588"/>
                                        <a:gd name="connsiteY1" fmla="*/ 8708 h 252951"/>
                                        <a:gd name="connsiteX2" fmla="*/ 26126 w 166588"/>
                                        <a:gd name="connsiteY2" fmla="*/ 21771 h 252951"/>
                                        <a:gd name="connsiteX3" fmla="*/ 0 w 166588"/>
                                        <a:gd name="connsiteY3" fmla="*/ 34834 h 252951"/>
                                        <a:gd name="connsiteX4" fmla="*/ 8709 w 166588"/>
                                        <a:gd name="connsiteY4" fmla="*/ 104502 h 252951"/>
                                        <a:gd name="connsiteX5" fmla="*/ 47897 w 166588"/>
                                        <a:gd name="connsiteY5" fmla="*/ 108857 h 252951"/>
                                        <a:gd name="connsiteX6" fmla="*/ 39189 w 166588"/>
                                        <a:gd name="connsiteY6" fmla="*/ 139337 h 252951"/>
                                        <a:gd name="connsiteX7" fmla="*/ 69669 w 166588"/>
                                        <a:gd name="connsiteY7" fmla="*/ 161108 h 252951"/>
                                        <a:gd name="connsiteX8" fmla="*/ 91440 w 166588"/>
                                        <a:gd name="connsiteY8" fmla="*/ 178525 h 252951"/>
                                        <a:gd name="connsiteX9" fmla="*/ 104503 w 166588"/>
                                        <a:gd name="connsiteY9" fmla="*/ 174171 h 252951"/>
                                        <a:gd name="connsiteX10" fmla="*/ 117566 w 166588"/>
                                        <a:gd name="connsiteY10" fmla="*/ 165462 h 252951"/>
                                        <a:gd name="connsiteX11" fmla="*/ 130629 w 166588"/>
                                        <a:gd name="connsiteY11" fmla="*/ 174171 h 252951"/>
                                        <a:gd name="connsiteX12" fmla="*/ 161109 w 166588"/>
                                        <a:gd name="connsiteY12" fmla="*/ 178525 h 252951"/>
                                        <a:gd name="connsiteX13" fmla="*/ 161109 w 166588"/>
                                        <a:gd name="connsiteY13" fmla="*/ 182880 h 252951"/>
                                        <a:gd name="connsiteX14" fmla="*/ 126274 w 166588"/>
                                        <a:gd name="connsiteY14" fmla="*/ 187234 h 252951"/>
                                        <a:gd name="connsiteX15" fmla="*/ 130629 w 166588"/>
                                        <a:gd name="connsiteY15" fmla="*/ 200297 h 252951"/>
                                        <a:gd name="connsiteX16" fmla="*/ 139337 w 166588"/>
                                        <a:gd name="connsiteY16" fmla="*/ 213360 h 252951"/>
                                        <a:gd name="connsiteX17" fmla="*/ 126274 w 166588"/>
                                        <a:gd name="connsiteY17" fmla="*/ 222068 h 252951"/>
                                        <a:gd name="connsiteX18" fmla="*/ 113211 w 166588"/>
                                        <a:gd name="connsiteY18" fmla="*/ 217714 h 252951"/>
                                        <a:gd name="connsiteX19" fmla="*/ 100149 w 166588"/>
                                        <a:gd name="connsiteY19" fmla="*/ 213360 h 252951"/>
                                        <a:gd name="connsiteX20" fmla="*/ 113211 w 166588"/>
                                        <a:gd name="connsiteY20" fmla="*/ 230777 h 252951"/>
                                        <a:gd name="connsiteX21" fmla="*/ 121920 w 166588"/>
                                        <a:gd name="connsiteY21" fmla="*/ 243840 h 252951"/>
                                        <a:gd name="connsiteX22" fmla="*/ 78377 w 166588"/>
                                        <a:gd name="connsiteY22" fmla="*/ 248194 h 252951"/>
                                        <a:gd name="connsiteX23" fmla="*/ 56606 w 166588"/>
                                        <a:gd name="connsiteY23" fmla="*/ 252548 h 252951"/>
                                        <a:gd name="connsiteX24" fmla="*/ 43543 w 166588"/>
                                        <a:gd name="connsiteY24" fmla="*/ 239485 h 252951"/>
                                        <a:gd name="connsiteX25" fmla="*/ 30480 w 166588"/>
                                        <a:gd name="connsiteY25" fmla="*/ 235131 h 25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588" h="252951">
                                          <a:moveTo>
                                            <a:pt x="74023" y="0"/>
                                          </a:moveTo>
                                          <a:cubicBezTo>
                                            <a:pt x="70883" y="628"/>
                                            <a:pt x="44927" y="4882"/>
                                            <a:pt x="39189" y="8708"/>
                                          </a:cubicBezTo>
                                          <a:cubicBezTo>
                                            <a:pt x="34065" y="12124"/>
                                            <a:pt x="30857" y="17829"/>
                                            <a:pt x="26126" y="21771"/>
                                          </a:cubicBezTo>
                                          <a:cubicBezTo>
                                            <a:pt x="14871" y="31151"/>
                                            <a:pt x="13093" y="30470"/>
                                            <a:pt x="0" y="34834"/>
                                          </a:cubicBezTo>
                                          <a:cubicBezTo>
                                            <a:pt x="2903" y="58057"/>
                                            <a:pt x="-4005" y="84853"/>
                                            <a:pt x="8709" y="104502"/>
                                          </a:cubicBezTo>
                                          <a:cubicBezTo>
                                            <a:pt x="15849" y="115537"/>
                                            <a:pt x="36752" y="101891"/>
                                            <a:pt x="47897" y="108857"/>
                                          </a:cubicBezTo>
                                          <a:cubicBezTo>
                                            <a:pt x="49405" y="109800"/>
                                            <a:pt x="40085" y="136647"/>
                                            <a:pt x="39189" y="139337"/>
                                          </a:cubicBezTo>
                                          <a:cubicBezTo>
                                            <a:pt x="48317" y="166724"/>
                                            <a:pt x="35446" y="139719"/>
                                            <a:pt x="69669" y="161108"/>
                                          </a:cubicBezTo>
                                          <a:cubicBezTo>
                                            <a:pt x="114687" y="189244"/>
                                            <a:pt x="43799" y="162646"/>
                                            <a:pt x="91440" y="178525"/>
                                          </a:cubicBezTo>
                                          <a:cubicBezTo>
                                            <a:pt x="95794" y="177074"/>
                                            <a:pt x="100398" y="176224"/>
                                            <a:pt x="104503" y="174171"/>
                                          </a:cubicBezTo>
                                          <a:cubicBezTo>
                                            <a:pt x="109184" y="171831"/>
                                            <a:pt x="112333" y="165462"/>
                                            <a:pt x="117566" y="165462"/>
                                          </a:cubicBezTo>
                                          <a:cubicBezTo>
                                            <a:pt x="122799" y="165462"/>
                                            <a:pt x="125616" y="172667"/>
                                            <a:pt x="130629" y="174171"/>
                                          </a:cubicBezTo>
                                          <a:cubicBezTo>
                                            <a:pt x="140459" y="177120"/>
                                            <a:pt x="150949" y="177074"/>
                                            <a:pt x="161109" y="178525"/>
                                          </a:cubicBezTo>
                                          <a:cubicBezTo>
                                            <a:pt x="172565" y="224350"/>
                                            <a:pt x="162763" y="183247"/>
                                            <a:pt x="161109" y="182880"/>
                                          </a:cubicBezTo>
                                          <a:cubicBezTo>
                                            <a:pt x="149686" y="180342"/>
                                            <a:pt x="137886" y="185783"/>
                                            <a:pt x="126274" y="187234"/>
                                          </a:cubicBezTo>
                                          <a:cubicBezTo>
                                            <a:pt x="127726" y="191588"/>
                                            <a:pt x="128576" y="196192"/>
                                            <a:pt x="130629" y="200297"/>
                                          </a:cubicBezTo>
                                          <a:cubicBezTo>
                                            <a:pt x="132969" y="204978"/>
                                            <a:pt x="140363" y="208229"/>
                                            <a:pt x="139337" y="213360"/>
                                          </a:cubicBezTo>
                                          <a:cubicBezTo>
                                            <a:pt x="138311" y="218491"/>
                                            <a:pt x="130628" y="219165"/>
                                            <a:pt x="126274" y="222068"/>
                                          </a:cubicBezTo>
                                          <a:cubicBezTo>
                                            <a:pt x="121920" y="220617"/>
                                            <a:pt x="116078" y="221298"/>
                                            <a:pt x="113211" y="217714"/>
                                          </a:cubicBezTo>
                                          <a:cubicBezTo>
                                            <a:pt x="101964" y="203656"/>
                                            <a:pt x="117094" y="187941"/>
                                            <a:pt x="100149" y="213360"/>
                                          </a:cubicBezTo>
                                          <a:cubicBezTo>
                                            <a:pt x="104503" y="219166"/>
                                            <a:pt x="108993" y="224872"/>
                                            <a:pt x="113211" y="230777"/>
                                          </a:cubicBezTo>
                                          <a:cubicBezTo>
                                            <a:pt x="116253" y="235036"/>
                                            <a:pt x="126601" y="241500"/>
                                            <a:pt x="121920" y="243840"/>
                                          </a:cubicBezTo>
                                          <a:cubicBezTo>
                                            <a:pt x="108873" y="250363"/>
                                            <a:pt x="92891" y="246743"/>
                                            <a:pt x="78377" y="248194"/>
                                          </a:cubicBezTo>
                                          <a:cubicBezTo>
                                            <a:pt x="71120" y="249645"/>
                                            <a:pt x="63786" y="254343"/>
                                            <a:pt x="56606" y="252548"/>
                                          </a:cubicBezTo>
                                          <a:cubicBezTo>
                                            <a:pt x="50632" y="251054"/>
                                            <a:pt x="48667" y="242901"/>
                                            <a:pt x="43543" y="239485"/>
                                          </a:cubicBezTo>
                                          <a:cubicBezTo>
                                            <a:pt x="39724" y="236939"/>
                                            <a:pt x="30480" y="235131"/>
                                            <a:pt x="30480" y="23513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DEF0B13E-A962-470C-9827-ABF011796D7E}"/>
                                    </a:ext>
                                  </a:extLst>
                                </p:cNvPr>
                                <p:cNvGrpSpPr/>
                                <p:nvPr/>
                              </p:nvGrpSpPr>
                              <p:grpSpPr>
                                <a:xfrm>
                                  <a:off x="1412422" y="357051"/>
                                  <a:ext cx="840377" cy="562798"/>
                                  <a:chOff x="0" y="0"/>
                                  <a:chExt cx="840377" cy="562798"/>
                                </a:xfrm>
                              </p:grpSpPr>
                              <p:grpSp>
                                <p:nvGrpSpPr>
                                  <p:cNvPr id="62" name="Group 61">
                                    <a:extLst>
                                      <a:ext uri="{FF2B5EF4-FFF2-40B4-BE49-F238E27FC236}">
                                        <a16:creationId xmlns:a16="http://schemas.microsoft.com/office/drawing/2014/main" id="{06800709-D683-464D-89F8-3EF88258ED17}"/>
                                      </a:ext>
                                    </a:extLst>
                                  </p:cNvPr>
                                  <p:cNvGrpSpPr/>
                                  <p:nvPr/>
                                </p:nvGrpSpPr>
                                <p:grpSpPr>
                                  <a:xfrm>
                                    <a:off x="0" y="0"/>
                                    <a:ext cx="840377" cy="562798"/>
                                    <a:chOff x="0" y="0"/>
                                    <a:chExt cx="840377" cy="562798"/>
                                  </a:xfrm>
                                </p:grpSpPr>
                                <p:sp>
                                  <p:nvSpPr>
                                    <p:cNvPr id="64" name="Freeform: Shape 63">
                                      <a:extLst>
                                        <a:ext uri="{FF2B5EF4-FFF2-40B4-BE49-F238E27FC236}">
                                          <a16:creationId xmlns:a16="http://schemas.microsoft.com/office/drawing/2014/main" id="{E17874DD-96A4-4A0E-9EAF-2B23D5E21232}"/>
                                        </a:ext>
                                      </a:extLst>
                                    </p:cNvPr>
                                    <p:cNvSpPr/>
                                    <p:nvPr/>
                                  </p:nvSpPr>
                                  <p:spPr>
                                    <a:xfrm>
                                      <a:off x="155121" y="0"/>
                                      <a:ext cx="100563" cy="52551"/>
                                    </a:xfrm>
                                    <a:custGeom>
                                      <a:avLst/>
                                      <a:gdLst>
                                        <a:gd name="connsiteX0" fmla="*/ 9123 w 100563"/>
                                        <a:gd name="connsiteY0" fmla="*/ 13363 h 52551"/>
                                        <a:gd name="connsiteX1" fmla="*/ 30894 w 100563"/>
                                        <a:gd name="connsiteY1" fmla="*/ 300 h 52551"/>
                                        <a:gd name="connsiteX2" fmla="*/ 52666 w 100563"/>
                                        <a:gd name="connsiteY2" fmla="*/ 4654 h 52551"/>
                                        <a:gd name="connsiteX3" fmla="*/ 70083 w 100563"/>
                                        <a:gd name="connsiteY3" fmla="*/ 9009 h 52551"/>
                                        <a:gd name="connsiteX4" fmla="*/ 100563 w 100563"/>
                                        <a:gd name="connsiteY4" fmla="*/ 26426 h 52551"/>
                                        <a:gd name="connsiteX5" fmla="*/ 65728 w 100563"/>
                                        <a:gd name="connsiteY5" fmla="*/ 39489 h 52551"/>
                                        <a:gd name="connsiteX6" fmla="*/ 57020 w 100563"/>
                                        <a:gd name="connsiteY6" fmla="*/ 52551 h 52551"/>
                                        <a:gd name="connsiteX7" fmla="*/ 9123 w 100563"/>
                                        <a:gd name="connsiteY7" fmla="*/ 30780 h 52551"/>
                                        <a:gd name="connsiteX8" fmla="*/ 9123 w 100563"/>
                                        <a:gd name="connsiteY8" fmla="*/ 13363 h 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63" h="52551">
                                          <a:moveTo>
                                            <a:pt x="9123" y="13363"/>
                                          </a:moveTo>
                                          <a:cubicBezTo>
                                            <a:pt x="12751" y="8283"/>
                                            <a:pt x="22595" y="1960"/>
                                            <a:pt x="30894" y="300"/>
                                          </a:cubicBezTo>
                                          <a:cubicBezTo>
                                            <a:pt x="38151" y="-1152"/>
                                            <a:pt x="45441" y="3048"/>
                                            <a:pt x="52666" y="4654"/>
                                          </a:cubicBezTo>
                                          <a:cubicBezTo>
                                            <a:pt x="58508" y="5952"/>
                                            <a:pt x="64480" y="6908"/>
                                            <a:pt x="70083" y="9009"/>
                                          </a:cubicBezTo>
                                          <a:cubicBezTo>
                                            <a:pt x="82714" y="13746"/>
                                            <a:pt x="89732" y="19205"/>
                                            <a:pt x="100563" y="26426"/>
                                          </a:cubicBezTo>
                                          <a:cubicBezTo>
                                            <a:pt x="84984" y="29541"/>
                                            <a:pt x="76941" y="28276"/>
                                            <a:pt x="65728" y="39489"/>
                                          </a:cubicBezTo>
                                          <a:cubicBezTo>
                                            <a:pt x="62028" y="43189"/>
                                            <a:pt x="59923" y="48197"/>
                                            <a:pt x="57020" y="52551"/>
                                          </a:cubicBezTo>
                                          <a:cubicBezTo>
                                            <a:pt x="32745" y="45616"/>
                                            <a:pt x="25939" y="47596"/>
                                            <a:pt x="9123" y="30780"/>
                                          </a:cubicBezTo>
                                          <a:cubicBezTo>
                                            <a:pt x="-9455" y="12202"/>
                                            <a:pt x="5495" y="18443"/>
                                            <a:pt x="9123" y="1336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1893D1A5-81F8-4C57-B709-A06B79AC1318}"/>
                                        </a:ext>
                                      </a:extLst>
                                    </p:cNvPr>
                                    <p:cNvSpPr/>
                                    <p:nvPr/>
                                  </p:nvSpPr>
                                  <p:spPr>
                                    <a:xfrm>
                                      <a:off x="0" y="21771"/>
                                      <a:ext cx="840377" cy="541027"/>
                                    </a:xfrm>
                                    <a:custGeom>
                                      <a:avLst/>
                                      <a:gdLst>
                                        <a:gd name="connsiteX0" fmla="*/ 239486 w 840377"/>
                                        <a:gd name="connsiteY0" fmla="*/ 18513 h 541027"/>
                                        <a:gd name="connsiteX1" fmla="*/ 265611 w 840377"/>
                                        <a:gd name="connsiteY1" fmla="*/ 22867 h 541027"/>
                                        <a:gd name="connsiteX2" fmla="*/ 278674 w 840377"/>
                                        <a:gd name="connsiteY2" fmla="*/ 31575 h 541027"/>
                                        <a:gd name="connsiteX3" fmla="*/ 296091 w 840377"/>
                                        <a:gd name="connsiteY3" fmla="*/ 35930 h 541027"/>
                                        <a:gd name="connsiteX4" fmla="*/ 330926 w 840377"/>
                                        <a:gd name="connsiteY4" fmla="*/ 53347 h 541027"/>
                                        <a:gd name="connsiteX5" fmla="*/ 343988 w 840377"/>
                                        <a:gd name="connsiteY5" fmla="*/ 57701 h 541027"/>
                                        <a:gd name="connsiteX6" fmla="*/ 378823 w 840377"/>
                                        <a:gd name="connsiteY6" fmla="*/ 66410 h 541027"/>
                                        <a:gd name="connsiteX7" fmla="*/ 391886 w 840377"/>
                                        <a:gd name="connsiteY7" fmla="*/ 70764 h 541027"/>
                                        <a:gd name="connsiteX8" fmla="*/ 418011 w 840377"/>
                                        <a:gd name="connsiteY8" fmla="*/ 75118 h 541027"/>
                                        <a:gd name="connsiteX9" fmla="*/ 509451 w 840377"/>
                                        <a:gd name="connsiteY9" fmla="*/ 101244 h 541027"/>
                                        <a:gd name="connsiteX10" fmla="*/ 513806 w 840377"/>
                                        <a:gd name="connsiteY10" fmla="*/ 123015 h 541027"/>
                                        <a:gd name="connsiteX11" fmla="*/ 539931 w 840377"/>
                                        <a:gd name="connsiteY11" fmla="*/ 140433 h 541027"/>
                                        <a:gd name="connsiteX12" fmla="*/ 522514 w 840377"/>
                                        <a:gd name="connsiteY12" fmla="*/ 149141 h 541027"/>
                                        <a:gd name="connsiteX13" fmla="*/ 526868 w 840377"/>
                                        <a:gd name="connsiteY13" fmla="*/ 166558 h 541027"/>
                                        <a:gd name="connsiteX14" fmla="*/ 579120 w 840377"/>
                                        <a:gd name="connsiteY14" fmla="*/ 179621 h 541027"/>
                                        <a:gd name="connsiteX15" fmla="*/ 592183 w 840377"/>
                                        <a:gd name="connsiteY15" fmla="*/ 188330 h 541027"/>
                                        <a:gd name="connsiteX16" fmla="*/ 622663 w 840377"/>
                                        <a:gd name="connsiteY16" fmla="*/ 192684 h 541027"/>
                                        <a:gd name="connsiteX17" fmla="*/ 635726 w 840377"/>
                                        <a:gd name="connsiteY17" fmla="*/ 197038 h 541027"/>
                                        <a:gd name="connsiteX18" fmla="*/ 661851 w 840377"/>
                                        <a:gd name="connsiteY18" fmla="*/ 192684 h 541027"/>
                                        <a:gd name="connsiteX19" fmla="*/ 674914 w 840377"/>
                                        <a:gd name="connsiteY19" fmla="*/ 197038 h 541027"/>
                                        <a:gd name="connsiteX20" fmla="*/ 705394 w 840377"/>
                                        <a:gd name="connsiteY20" fmla="*/ 201393 h 541027"/>
                                        <a:gd name="connsiteX21" fmla="*/ 722811 w 840377"/>
                                        <a:gd name="connsiteY21" fmla="*/ 218810 h 541027"/>
                                        <a:gd name="connsiteX22" fmla="*/ 735874 w 840377"/>
                                        <a:gd name="connsiteY22" fmla="*/ 223164 h 541027"/>
                                        <a:gd name="connsiteX23" fmla="*/ 744583 w 840377"/>
                                        <a:gd name="connsiteY23" fmla="*/ 257998 h 541027"/>
                                        <a:gd name="connsiteX24" fmla="*/ 753291 w 840377"/>
                                        <a:gd name="connsiteY24" fmla="*/ 284124 h 541027"/>
                                        <a:gd name="connsiteX25" fmla="*/ 757646 w 840377"/>
                                        <a:gd name="connsiteY25" fmla="*/ 314604 h 541027"/>
                                        <a:gd name="connsiteX26" fmla="*/ 757646 w 840377"/>
                                        <a:gd name="connsiteY26" fmla="*/ 332021 h 541027"/>
                                        <a:gd name="connsiteX27" fmla="*/ 709748 w 840377"/>
                                        <a:gd name="connsiteY27" fmla="*/ 310250 h 541027"/>
                                        <a:gd name="connsiteX28" fmla="*/ 687977 w 840377"/>
                                        <a:gd name="connsiteY28" fmla="*/ 288478 h 541027"/>
                                        <a:gd name="connsiteX29" fmla="*/ 670560 w 840377"/>
                                        <a:gd name="connsiteY29" fmla="*/ 279770 h 541027"/>
                                        <a:gd name="connsiteX30" fmla="*/ 666206 w 840377"/>
                                        <a:gd name="connsiteY30" fmla="*/ 292833 h 541027"/>
                                        <a:gd name="connsiteX31" fmla="*/ 640080 w 840377"/>
                                        <a:gd name="connsiteY31" fmla="*/ 301541 h 541027"/>
                                        <a:gd name="connsiteX32" fmla="*/ 644434 w 840377"/>
                                        <a:gd name="connsiteY32" fmla="*/ 323313 h 541027"/>
                                        <a:gd name="connsiteX33" fmla="*/ 657497 w 840377"/>
                                        <a:gd name="connsiteY33" fmla="*/ 327667 h 541027"/>
                                        <a:gd name="connsiteX34" fmla="*/ 670560 w 840377"/>
                                        <a:gd name="connsiteY34" fmla="*/ 336375 h 541027"/>
                                        <a:gd name="connsiteX35" fmla="*/ 718457 w 840377"/>
                                        <a:gd name="connsiteY35" fmla="*/ 362501 h 541027"/>
                                        <a:gd name="connsiteX36" fmla="*/ 735874 w 840377"/>
                                        <a:gd name="connsiteY36" fmla="*/ 358147 h 541027"/>
                                        <a:gd name="connsiteX37" fmla="*/ 740228 w 840377"/>
                                        <a:gd name="connsiteY37" fmla="*/ 371210 h 541027"/>
                                        <a:gd name="connsiteX38" fmla="*/ 757646 w 840377"/>
                                        <a:gd name="connsiteY38" fmla="*/ 384273 h 541027"/>
                                        <a:gd name="connsiteX39" fmla="*/ 775063 w 840377"/>
                                        <a:gd name="connsiteY39" fmla="*/ 401690 h 541027"/>
                                        <a:gd name="connsiteX40" fmla="*/ 796834 w 840377"/>
                                        <a:gd name="connsiteY40" fmla="*/ 414753 h 541027"/>
                                        <a:gd name="connsiteX41" fmla="*/ 814251 w 840377"/>
                                        <a:gd name="connsiteY41" fmla="*/ 427815 h 541027"/>
                                        <a:gd name="connsiteX42" fmla="*/ 822960 w 840377"/>
                                        <a:gd name="connsiteY42" fmla="*/ 458295 h 541027"/>
                                        <a:gd name="connsiteX43" fmla="*/ 827314 w 840377"/>
                                        <a:gd name="connsiteY43" fmla="*/ 471358 h 541027"/>
                                        <a:gd name="connsiteX44" fmla="*/ 840377 w 840377"/>
                                        <a:gd name="connsiteY44" fmla="*/ 475713 h 541027"/>
                                        <a:gd name="connsiteX45" fmla="*/ 822960 w 840377"/>
                                        <a:gd name="connsiteY45" fmla="*/ 484421 h 541027"/>
                                        <a:gd name="connsiteX46" fmla="*/ 796834 w 840377"/>
                                        <a:gd name="connsiteY46" fmla="*/ 471358 h 541027"/>
                                        <a:gd name="connsiteX47" fmla="*/ 788126 w 840377"/>
                                        <a:gd name="connsiteY47" fmla="*/ 488775 h 541027"/>
                                        <a:gd name="connsiteX48" fmla="*/ 753291 w 840377"/>
                                        <a:gd name="connsiteY48" fmla="*/ 467004 h 541027"/>
                                        <a:gd name="connsiteX49" fmla="*/ 740228 w 840377"/>
                                        <a:gd name="connsiteY49" fmla="*/ 458295 h 541027"/>
                                        <a:gd name="connsiteX50" fmla="*/ 744583 w 840377"/>
                                        <a:gd name="connsiteY50" fmla="*/ 480067 h 541027"/>
                                        <a:gd name="connsiteX51" fmla="*/ 788126 w 840377"/>
                                        <a:gd name="connsiteY51" fmla="*/ 488775 h 541027"/>
                                        <a:gd name="connsiteX52" fmla="*/ 801188 w 840377"/>
                                        <a:gd name="connsiteY52" fmla="*/ 493130 h 541027"/>
                                        <a:gd name="connsiteX53" fmla="*/ 818606 w 840377"/>
                                        <a:gd name="connsiteY53" fmla="*/ 510547 h 541027"/>
                                        <a:gd name="connsiteX54" fmla="*/ 827314 w 840377"/>
                                        <a:gd name="connsiteY54" fmla="*/ 523610 h 541027"/>
                                        <a:gd name="connsiteX55" fmla="*/ 814251 w 840377"/>
                                        <a:gd name="connsiteY55" fmla="*/ 532318 h 541027"/>
                                        <a:gd name="connsiteX56" fmla="*/ 744583 w 840377"/>
                                        <a:gd name="connsiteY56" fmla="*/ 536673 h 541027"/>
                                        <a:gd name="connsiteX57" fmla="*/ 714103 w 840377"/>
                                        <a:gd name="connsiteY57" fmla="*/ 527964 h 541027"/>
                                        <a:gd name="connsiteX58" fmla="*/ 701040 w 840377"/>
                                        <a:gd name="connsiteY58" fmla="*/ 541027 h 541027"/>
                                        <a:gd name="connsiteX59" fmla="*/ 683623 w 840377"/>
                                        <a:gd name="connsiteY59" fmla="*/ 536673 h 541027"/>
                                        <a:gd name="connsiteX60" fmla="*/ 670560 w 840377"/>
                                        <a:gd name="connsiteY60" fmla="*/ 527964 h 541027"/>
                                        <a:gd name="connsiteX61" fmla="*/ 640080 w 840377"/>
                                        <a:gd name="connsiteY61" fmla="*/ 510547 h 541027"/>
                                        <a:gd name="connsiteX62" fmla="*/ 631371 w 840377"/>
                                        <a:gd name="connsiteY62" fmla="*/ 497484 h 541027"/>
                                        <a:gd name="connsiteX63" fmla="*/ 613954 w 840377"/>
                                        <a:gd name="connsiteY63" fmla="*/ 488775 h 541027"/>
                                        <a:gd name="connsiteX64" fmla="*/ 552994 w 840377"/>
                                        <a:gd name="connsiteY64" fmla="*/ 475713 h 541027"/>
                                        <a:gd name="connsiteX65" fmla="*/ 505097 w 840377"/>
                                        <a:gd name="connsiteY65" fmla="*/ 480067 h 541027"/>
                                        <a:gd name="connsiteX66" fmla="*/ 492034 w 840377"/>
                                        <a:gd name="connsiteY66" fmla="*/ 493130 h 541027"/>
                                        <a:gd name="connsiteX67" fmla="*/ 431074 w 840377"/>
                                        <a:gd name="connsiteY67" fmla="*/ 488775 h 541027"/>
                                        <a:gd name="connsiteX68" fmla="*/ 418011 w 840377"/>
                                        <a:gd name="connsiteY68" fmla="*/ 449587 h 541027"/>
                                        <a:gd name="connsiteX69" fmla="*/ 422366 w 840377"/>
                                        <a:gd name="connsiteY69" fmla="*/ 436524 h 541027"/>
                                        <a:gd name="connsiteX70" fmla="*/ 448491 w 840377"/>
                                        <a:gd name="connsiteY70" fmla="*/ 432170 h 541027"/>
                                        <a:gd name="connsiteX71" fmla="*/ 509451 w 840377"/>
                                        <a:gd name="connsiteY71" fmla="*/ 423461 h 541027"/>
                                        <a:gd name="connsiteX72" fmla="*/ 522514 w 840377"/>
                                        <a:gd name="connsiteY72" fmla="*/ 406044 h 541027"/>
                                        <a:gd name="connsiteX73" fmla="*/ 500743 w 840377"/>
                                        <a:gd name="connsiteY73" fmla="*/ 379918 h 541027"/>
                                        <a:gd name="connsiteX74" fmla="*/ 492034 w 840377"/>
                                        <a:gd name="connsiteY74" fmla="*/ 358147 h 541027"/>
                                        <a:gd name="connsiteX75" fmla="*/ 496388 w 840377"/>
                                        <a:gd name="connsiteY75" fmla="*/ 327667 h 541027"/>
                                        <a:gd name="connsiteX76" fmla="*/ 478971 w 840377"/>
                                        <a:gd name="connsiteY76" fmla="*/ 257998 h 541027"/>
                                        <a:gd name="connsiteX77" fmla="*/ 448491 w 840377"/>
                                        <a:gd name="connsiteY77" fmla="*/ 244935 h 541027"/>
                                        <a:gd name="connsiteX78" fmla="*/ 387531 w 840377"/>
                                        <a:gd name="connsiteY78" fmla="*/ 227518 h 541027"/>
                                        <a:gd name="connsiteX79" fmla="*/ 365760 w 840377"/>
                                        <a:gd name="connsiteY79" fmla="*/ 218810 h 541027"/>
                                        <a:gd name="connsiteX80" fmla="*/ 357051 w 840377"/>
                                        <a:gd name="connsiteY80" fmla="*/ 201393 h 541027"/>
                                        <a:gd name="connsiteX81" fmla="*/ 322217 w 840377"/>
                                        <a:gd name="connsiteY81" fmla="*/ 188330 h 541027"/>
                                        <a:gd name="connsiteX82" fmla="*/ 283028 w 840377"/>
                                        <a:gd name="connsiteY82" fmla="*/ 192684 h 541027"/>
                                        <a:gd name="connsiteX83" fmla="*/ 256903 w 840377"/>
                                        <a:gd name="connsiteY83" fmla="*/ 205747 h 541027"/>
                                        <a:gd name="connsiteX84" fmla="*/ 239486 w 840377"/>
                                        <a:gd name="connsiteY84" fmla="*/ 183975 h 541027"/>
                                        <a:gd name="connsiteX85" fmla="*/ 222068 w 840377"/>
                                        <a:gd name="connsiteY85" fmla="*/ 188330 h 541027"/>
                                        <a:gd name="connsiteX86" fmla="*/ 217714 w 840377"/>
                                        <a:gd name="connsiteY86" fmla="*/ 201393 h 541027"/>
                                        <a:gd name="connsiteX87" fmla="*/ 222068 w 840377"/>
                                        <a:gd name="connsiteY87" fmla="*/ 218810 h 541027"/>
                                        <a:gd name="connsiteX88" fmla="*/ 204651 w 840377"/>
                                        <a:gd name="connsiteY88" fmla="*/ 223164 h 541027"/>
                                        <a:gd name="connsiteX89" fmla="*/ 191588 w 840377"/>
                                        <a:gd name="connsiteY89" fmla="*/ 218810 h 541027"/>
                                        <a:gd name="connsiteX90" fmla="*/ 182880 w 840377"/>
                                        <a:gd name="connsiteY90" fmla="*/ 205747 h 541027"/>
                                        <a:gd name="connsiteX91" fmla="*/ 126274 w 840377"/>
                                        <a:gd name="connsiteY91" fmla="*/ 210101 h 541027"/>
                                        <a:gd name="connsiteX92" fmla="*/ 87086 w 840377"/>
                                        <a:gd name="connsiteY92" fmla="*/ 205747 h 541027"/>
                                        <a:gd name="connsiteX93" fmla="*/ 65314 w 840377"/>
                                        <a:gd name="connsiteY93" fmla="*/ 192684 h 541027"/>
                                        <a:gd name="connsiteX94" fmla="*/ 47897 w 840377"/>
                                        <a:gd name="connsiteY94" fmla="*/ 188330 h 541027"/>
                                        <a:gd name="connsiteX95" fmla="*/ 30480 w 840377"/>
                                        <a:gd name="connsiteY95" fmla="*/ 144787 h 541027"/>
                                        <a:gd name="connsiteX96" fmla="*/ 8708 w 840377"/>
                                        <a:gd name="connsiteY96" fmla="*/ 92535 h 541027"/>
                                        <a:gd name="connsiteX97" fmla="*/ 0 w 840377"/>
                                        <a:gd name="connsiteY97" fmla="*/ 79473 h 541027"/>
                                        <a:gd name="connsiteX98" fmla="*/ 4354 w 840377"/>
                                        <a:gd name="connsiteY98" fmla="*/ 44638 h 541027"/>
                                        <a:gd name="connsiteX99" fmla="*/ 8708 w 840377"/>
                                        <a:gd name="connsiteY99" fmla="*/ 27221 h 541027"/>
                                        <a:gd name="connsiteX100" fmla="*/ 21771 w 840377"/>
                                        <a:gd name="connsiteY100" fmla="*/ 18513 h 541027"/>
                                        <a:gd name="connsiteX101" fmla="*/ 47897 w 840377"/>
                                        <a:gd name="connsiteY101" fmla="*/ 14158 h 541027"/>
                                        <a:gd name="connsiteX102" fmla="*/ 87086 w 840377"/>
                                        <a:gd name="connsiteY102" fmla="*/ 1095 h 541027"/>
                                        <a:gd name="connsiteX103" fmla="*/ 82731 w 840377"/>
                                        <a:gd name="connsiteY103" fmla="*/ 22867 h 541027"/>
                                        <a:gd name="connsiteX104" fmla="*/ 78377 w 840377"/>
                                        <a:gd name="connsiteY104" fmla="*/ 79473 h 541027"/>
                                        <a:gd name="connsiteX105" fmla="*/ 100148 w 840377"/>
                                        <a:gd name="connsiteY105" fmla="*/ 92535 h 541027"/>
                                        <a:gd name="connsiteX106" fmla="*/ 113211 w 840377"/>
                                        <a:gd name="connsiteY106" fmla="*/ 101244 h 541027"/>
                                        <a:gd name="connsiteX107" fmla="*/ 117566 w 840377"/>
                                        <a:gd name="connsiteY107" fmla="*/ 114307 h 541027"/>
                                        <a:gd name="connsiteX108" fmla="*/ 108857 w 840377"/>
                                        <a:gd name="connsiteY108" fmla="*/ 101244 h 541027"/>
                                        <a:gd name="connsiteX109" fmla="*/ 104503 w 840377"/>
                                        <a:gd name="connsiteY109" fmla="*/ 79473 h 541027"/>
                                        <a:gd name="connsiteX110" fmla="*/ 87086 w 840377"/>
                                        <a:gd name="connsiteY110" fmla="*/ 75118 h 541027"/>
                                        <a:gd name="connsiteX111" fmla="*/ 78377 w 840377"/>
                                        <a:gd name="connsiteY111" fmla="*/ 44638 h 541027"/>
                                        <a:gd name="connsiteX112" fmla="*/ 82731 w 840377"/>
                                        <a:gd name="connsiteY112" fmla="*/ 27221 h 541027"/>
                                        <a:gd name="connsiteX113" fmla="*/ 100148 w 840377"/>
                                        <a:gd name="connsiteY113" fmla="*/ 1095 h 541027"/>
                                        <a:gd name="connsiteX114" fmla="*/ 161108 w 840377"/>
                                        <a:gd name="connsiteY114" fmla="*/ 5450 h 541027"/>
                                        <a:gd name="connsiteX115" fmla="*/ 169817 w 840377"/>
                                        <a:gd name="connsiteY115" fmla="*/ 40284 h 541027"/>
                                        <a:gd name="connsiteX116" fmla="*/ 187234 w 840377"/>
                                        <a:gd name="connsiteY116" fmla="*/ 44638 h 541027"/>
                                        <a:gd name="connsiteX117" fmla="*/ 200297 w 840377"/>
                                        <a:gd name="connsiteY117" fmla="*/ 57701 h 541027"/>
                                        <a:gd name="connsiteX118" fmla="*/ 204651 w 840377"/>
                                        <a:gd name="connsiteY118" fmla="*/ 70764 h 541027"/>
                                        <a:gd name="connsiteX119" fmla="*/ 217714 w 840377"/>
                                        <a:gd name="connsiteY119" fmla="*/ 66410 h 541027"/>
                                        <a:gd name="connsiteX120" fmla="*/ 226423 w 840377"/>
                                        <a:gd name="connsiteY120" fmla="*/ 53347 h 541027"/>
                                        <a:gd name="connsiteX121" fmla="*/ 239486 w 840377"/>
                                        <a:gd name="connsiteY121" fmla="*/ 18513 h 54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40377" h="541027">
                                          <a:moveTo>
                                            <a:pt x="239486" y="18513"/>
                                          </a:moveTo>
                                          <a:cubicBezTo>
                                            <a:pt x="246017" y="13433"/>
                                            <a:pt x="257236" y="20075"/>
                                            <a:pt x="265611" y="22867"/>
                                          </a:cubicBezTo>
                                          <a:cubicBezTo>
                                            <a:pt x="270576" y="24522"/>
                                            <a:pt x="273864" y="29514"/>
                                            <a:pt x="278674" y="31575"/>
                                          </a:cubicBezTo>
                                          <a:cubicBezTo>
                                            <a:pt x="284175" y="33932"/>
                                            <a:pt x="290285" y="34478"/>
                                            <a:pt x="296091" y="35930"/>
                                          </a:cubicBezTo>
                                          <a:cubicBezTo>
                                            <a:pt x="310504" y="57548"/>
                                            <a:pt x="298277" y="46092"/>
                                            <a:pt x="330926" y="53347"/>
                                          </a:cubicBezTo>
                                          <a:cubicBezTo>
                                            <a:pt x="335406" y="54343"/>
                                            <a:pt x="339560" y="56493"/>
                                            <a:pt x="343988" y="57701"/>
                                          </a:cubicBezTo>
                                          <a:cubicBezTo>
                                            <a:pt x="355535" y="60850"/>
                                            <a:pt x="367276" y="63261"/>
                                            <a:pt x="378823" y="66410"/>
                                          </a:cubicBezTo>
                                          <a:cubicBezTo>
                                            <a:pt x="383251" y="67618"/>
                                            <a:pt x="387405" y="69768"/>
                                            <a:pt x="391886" y="70764"/>
                                          </a:cubicBezTo>
                                          <a:cubicBezTo>
                                            <a:pt x="400504" y="72679"/>
                                            <a:pt x="409303" y="73667"/>
                                            <a:pt x="418011" y="75118"/>
                                          </a:cubicBezTo>
                                          <a:cubicBezTo>
                                            <a:pt x="475893" y="104060"/>
                                            <a:pt x="445393" y="95421"/>
                                            <a:pt x="509451" y="101244"/>
                                          </a:cubicBezTo>
                                          <a:cubicBezTo>
                                            <a:pt x="510903" y="108501"/>
                                            <a:pt x="510496" y="116396"/>
                                            <a:pt x="513806" y="123015"/>
                                          </a:cubicBezTo>
                                          <a:cubicBezTo>
                                            <a:pt x="520329" y="136062"/>
                                            <a:pt x="528319" y="136562"/>
                                            <a:pt x="539931" y="140433"/>
                                          </a:cubicBezTo>
                                          <a:cubicBezTo>
                                            <a:pt x="534125" y="143336"/>
                                            <a:pt x="525417" y="143335"/>
                                            <a:pt x="522514" y="149141"/>
                                          </a:cubicBezTo>
                                          <a:cubicBezTo>
                                            <a:pt x="519838" y="154494"/>
                                            <a:pt x="523549" y="161579"/>
                                            <a:pt x="526868" y="166558"/>
                                          </a:cubicBezTo>
                                          <a:cubicBezTo>
                                            <a:pt x="536468" y="180958"/>
                                            <a:pt x="570892" y="178707"/>
                                            <a:pt x="579120" y="179621"/>
                                          </a:cubicBezTo>
                                          <a:cubicBezTo>
                                            <a:pt x="583474" y="182524"/>
                                            <a:pt x="587170" y="186826"/>
                                            <a:pt x="592183" y="188330"/>
                                          </a:cubicBezTo>
                                          <a:cubicBezTo>
                                            <a:pt x="602013" y="191279"/>
                                            <a:pt x="612599" y="190671"/>
                                            <a:pt x="622663" y="192684"/>
                                          </a:cubicBezTo>
                                          <a:cubicBezTo>
                                            <a:pt x="627164" y="193584"/>
                                            <a:pt x="631372" y="195587"/>
                                            <a:pt x="635726" y="197038"/>
                                          </a:cubicBezTo>
                                          <a:cubicBezTo>
                                            <a:pt x="644434" y="195587"/>
                                            <a:pt x="653023" y="192684"/>
                                            <a:pt x="661851" y="192684"/>
                                          </a:cubicBezTo>
                                          <a:cubicBezTo>
                                            <a:pt x="666441" y="192684"/>
                                            <a:pt x="670413" y="196138"/>
                                            <a:pt x="674914" y="197038"/>
                                          </a:cubicBezTo>
                                          <a:cubicBezTo>
                                            <a:pt x="684978" y="199051"/>
                                            <a:pt x="695234" y="199941"/>
                                            <a:pt x="705394" y="201393"/>
                                          </a:cubicBezTo>
                                          <a:cubicBezTo>
                                            <a:pt x="711200" y="207199"/>
                                            <a:pt x="716130" y="214038"/>
                                            <a:pt x="722811" y="218810"/>
                                          </a:cubicBezTo>
                                          <a:cubicBezTo>
                                            <a:pt x="726546" y="221478"/>
                                            <a:pt x="733645" y="219152"/>
                                            <a:pt x="735874" y="223164"/>
                                          </a:cubicBezTo>
                                          <a:cubicBezTo>
                                            <a:pt x="741687" y="233626"/>
                                            <a:pt x="740798" y="246643"/>
                                            <a:pt x="744583" y="257998"/>
                                          </a:cubicBezTo>
                                          <a:lnTo>
                                            <a:pt x="753291" y="284124"/>
                                          </a:lnTo>
                                          <a:cubicBezTo>
                                            <a:pt x="754743" y="294284"/>
                                            <a:pt x="753478" y="305225"/>
                                            <a:pt x="757646" y="314604"/>
                                          </a:cubicBezTo>
                                          <a:cubicBezTo>
                                            <a:pt x="765608" y="332519"/>
                                            <a:pt x="784516" y="314108"/>
                                            <a:pt x="757646" y="332021"/>
                                          </a:cubicBezTo>
                                          <a:cubicBezTo>
                                            <a:pt x="741680" y="324764"/>
                                            <a:pt x="725434" y="318093"/>
                                            <a:pt x="709748" y="310250"/>
                                          </a:cubicBezTo>
                                          <a:cubicBezTo>
                                            <a:pt x="677821" y="294287"/>
                                            <a:pt x="714100" y="310246"/>
                                            <a:pt x="687977" y="288478"/>
                                          </a:cubicBezTo>
                                          <a:cubicBezTo>
                                            <a:pt x="682991" y="284323"/>
                                            <a:pt x="676366" y="282673"/>
                                            <a:pt x="670560" y="279770"/>
                                          </a:cubicBezTo>
                                          <a:cubicBezTo>
                                            <a:pt x="669109" y="284124"/>
                                            <a:pt x="669941" y="290165"/>
                                            <a:pt x="666206" y="292833"/>
                                          </a:cubicBezTo>
                                          <a:cubicBezTo>
                                            <a:pt x="658736" y="298169"/>
                                            <a:pt x="645416" y="294071"/>
                                            <a:pt x="640080" y="301541"/>
                                          </a:cubicBezTo>
                                          <a:cubicBezTo>
                                            <a:pt x="635778" y="307563"/>
                                            <a:pt x="640329" y="317155"/>
                                            <a:pt x="644434" y="323313"/>
                                          </a:cubicBezTo>
                                          <a:cubicBezTo>
                                            <a:pt x="646980" y="327132"/>
                                            <a:pt x="653392" y="325614"/>
                                            <a:pt x="657497" y="327667"/>
                                          </a:cubicBezTo>
                                          <a:cubicBezTo>
                                            <a:pt x="662178" y="330007"/>
                                            <a:pt x="665966" y="333869"/>
                                            <a:pt x="670560" y="336375"/>
                                          </a:cubicBezTo>
                                          <a:cubicBezTo>
                                            <a:pt x="724893" y="366012"/>
                                            <a:pt x="688619" y="342610"/>
                                            <a:pt x="718457" y="362501"/>
                                          </a:cubicBezTo>
                                          <a:cubicBezTo>
                                            <a:pt x="724263" y="361050"/>
                                            <a:pt x="730318" y="355924"/>
                                            <a:pt x="735874" y="358147"/>
                                          </a:cubicBezTo>
                                          <a:cubicBezTo>
                                            <a:pt x="740136" y="359852"/>
                                            <a:pt x="737290" y="367684"/>
                                            <a:pt x="740228" y="371210"/>
                                          </a:cubicBezTo>
                                          <a:cubicBezTo>
                                            <a:pt x="744874" y="376785"/>
                                            <a:pt x="752184" y="379494"/>
                                            <a:pt x="757646" y="384273"/>
                                          </a:cubicBezTo>
                                          <a:cubicBezTo>
                                            <a:pt x="763825" y="389680"/>
                                            <a:pt x="768582" y="396649"/>
                                            <a:pt x="775063" y="401690"/>
                                          </a:cubicBezTo>
                                          <a:cubicBezTo>
                                            <a:pt x="781743" y="406886"/>
                                            <a:pt x="789792" y="410059"/>
                                            <a:pt x="796834" y="414753"/>
                                          </a:cubicBezTo>
                                          <a:cubicBezTo>
                                            <a:pt x="802872" y="418778"/>
                                            <a:pt x="808445" y="423461"/>
                                            <a:pt x="814251" y="427815"/>
                                          </a:cubicBezTo>
                                          <a:cubicBezTo>
                                            <a:pt x="824686" y="459116"/>
                                            <a:pt x="812033" y="420049"/>
                                            <a:pt x="822960" y="458295"/>
                                          </a:cubicBezTo>
                                          <a:cubicBezTo>
                                            <a:pt x="824221" y="462708"/>
                                            <a:pt x="824069" y="468112"/>
                                            <a:pt x="827314" y="471358"/>
                                          </a:cubicBezTo>
                                          <a:cubicBezTo>
                                            <a:pt x="830559" y="474604"/>
                                            <a:pt x="836023" y="474261"/>
                                            <a:pt x="840377" y="475713"/>
                                          </a:cubicBezTo>
                                          <a:cubicBezTo>
                                            <a:pt x="834571" y="478616"/>
                                            <a:pt x="829386" y="483503"/>
                                            <a:pt x="822960" y="484421"/>
                                          </a:cubicBezTo>
                                          <a:cubicBezTo>
                                            <a:pt x="815536" y="485482"/>
                                            <a:pt x="801626" y="474553"/>
                                            <a:pt x="796834" y="471358"/>
                                          </a:cubicBezTo>
                                          <a:cubicBezTo>
                                            <a:pt x="793931" y="477164"/>
                                            <a:pt x="794423" y="487201"/>
                                            <a:pt x="788126" y="488775"/>
                                          </a:cubicBezTo>
                                          <a:cubicBezTo>
                                            <a:pt x="761862" y="495341"/>
                                            <a:pt x="764341" y="478054"/>
                                            <a:pt x="753291" y="467004"/>
                                          </a:cubicBezTo>
                                          <a:cubicBezTo>
                                            <a:pt x="749590" y="463303"/>
                                            <a:pt x="744582" y="461198"/>
                                            <a:pt x="740228" y="458295"/>
                                          </a:cubicBezTo>
                                          <a:cubicBezTo>
                                            <a:pt x="741680" y="465552"/>
                                            <a:pt x="738339" y="476094"/>
                                            <a:pt x="744583" y="480067"/>
                                          </a:cubicBezTo>
                                          <a:cubicBezTo>
                                            <a:pt x="757071" y="488014"/>
                                            <a:pt x="774084" y="484093"/>
                                            <a:pt x="788126" y="488775"/>
                                          </a:cubicBezTo>
                                          <a:lnTo>
                                            <a:pt x="801188" y="493130"/>
                                          </a:lnTo>
                                          <a:cubicBezTo>
                                            <a:pt x="806994" y="498936"/>
                                            <a:pt x="813263" y="504313"/>
                                            <a:pt x="818606" y="510547"/>
                                          </a:cubicBezTo>
                                          <a:cubicBezTo>
                                            <a:pt x="822012" y="514520"/>
                                            <a:pt x="828340" y="518479"/>
                                            <a:pt x="827314" y="523610"/>
                                          </a:cubicBezTo>
                                          <a:cubicBezTo>
                                            <a:pt x="826288" y="528741"/>
                                            <a:pt x="819420" y="531502"/>
                                            <a:pt x="814251" y="532318"/>
                                          </a:cubicBezTo>
                                          <a:cubicBezTo>
                                            <a:pt x="791268" y="535947"/>
                                            <a:pt x="767806" y="535221"/>
                                            <a:pt x="744583" y="536673"/>
                                          </a:cubicBezTo>
                                          <a:cubicBezTo>
                                            <a:pt x="740357" y="535264"/>
                                            <a:pt x="717049" y="527122"/>
                                            <a:pt x="714103" y="527964"/>
                                          </a:cubicBezTo>
                                          <a:cubicBezTo>
                                            <a:pt x="708182" y="529656"/>
                                            <a:pt x="705394" y="536673"/>
                                            <a:pt x="701040" y="541027"/>
                                          </a:cubicBezTo>
                                          <a:cubicBezTo>
                                            <a:pt x="695234" y="539576"/>
                                            <a:pt x="689123" y="539030"/>
                                            <a:pt x="683623" y="536673"/>
                                          </a:cubicBezTo>
                                          <a:cubicBezTo>
                                            <a:pt x="678813" y="534611"/>
                                            <a:pt x="675104" y="530561"/>
                                            <a:pt x="670560" y="527964"/>
                                          </a:cubicBezTo>
                                          <a:cubicBezTo>
                                            <a:pt x="631876" y="505858"/>
                                            <a:pt x="671917" y="531770"/>
                                            <a:pt x="640080" y="510547"/>
                                          </a:cubicBezTo>
                                          <a:cubicBezTo>
                                            <a:pt x="637177" y="506193"/>
                                            <a:pt x="635391" y="500834"/>
                                            <a:pt x="631371" y="497484"/>
                                          </a:cubicBezTo>
                                          <a:cubicBezTo>
                                            <a:pt x="626385" y="493329"/>
                                            <a:pt x="619981" y="491186"/>
                                            <a:pt x="613954" y="488775"/>
                                          </a:cubicBezTo>
                                          <a:cubicBezTo>
                                            <a:pt x="585754" y="477495"/>
                                            <a:pt x="585429" y="479767"/>
                                            <a:pt x="552994" y="475713"/>
                                          </a:cubicBezTo>
                                          <a:cubicBezTo>
                                            <a:pt x="537028" y="477164"/>
                                            <a:pt x="520512" y="475663"/>
                                            <a:pt x="505097" y="480067"/>
                                          </a:cubicBezTo>
                                          <a:cubicBezTo>
                                            <a:pt x="499176" y="481759"/>
                                            <a:pt x="498150" y="492411"/>
                                            <a:pt x="492034" y="493130"/>
                                          </a:cubicBezTo>
                                          <a:cubicBezTo>
                                            <a:pt x="471802" y="495510"/>
                                            <a:pt x="451394" y="490227"/>
                                            <a:pt x="431074" y="488775"/>
                                          </a:cubicBezTo>
                                          <a:cubicBezTo>
                                            <a:pt x="407897" y="471393"/>
                                            <a:pt x="410878" y="481682"/>
                                            <a:pt x="418011" y="449587"/>
                                          </a:cubicBezTo>
                                          <a:cubicBezTo>
                                            <a:pt x="419007" y="445106"/>
                                            <a:pt x="418381" y="438801"/>
                                            <a:pt x="422366" y="436524"/>
                                          </a:cubicBezTo>
                                          <a:cubicBezTo>
                                            <a:pt x="430031" y="432144"/>
                                            <a:pt x="439805" y="433749"/>
                                            <a:pt x="448491" y="432170"/>
                                          </a:cubicBezTo>
                                          <a:cubicBezTo>
                                            <a:pt x="492070" y="424246"/>
                                            <a:pt x="447068" y="430392"/>
                                            <a:pt x="509451" y="423461"/>
                                          </a:cubicBezTo>
                                          <a:cubicBezTo>
                                            <a:pt x="513805" y="417655"/>
                                            <a:pt x="520520" y="413022"/>
                                            <a:pt x="522514" y="406044"/>
                                          </a:cubicBezTo>
                                          <a:cubicBezTo>
                                            <a:pt x="526034" y="393723"/>
                                            <a:pt x="505753" y="383676"/>
                                            <a:pt x="500743" y="379918"/>
                                          </a:cubicBezTo>
                                          <a:cubicBezTo>
                                            <a:pt x="497840" y="372661"/>
                                            <a:pt x="492683" y="365936"/>
                                            <a:pt x="492034" y="358147"/>
                                          </a:cubicBezTo>
                                          <a:cubicBezTo>
                                            <a:pt x="491182" y="347919"/>
                                            <a:pt x="496927" y="337916"/>
                                            <a:pt x="496388" y="327667"/>
                                          </a:cubicBezTo>
                                          <a:cubicBezTo>
                                            <a:pt x="496182" y="323751"/>
                                            <a:pt x="492059" y="271086"/>
                                            <a:pt x="478971" y="257998"/>
                                          </a:cubicBezTo>
                                          <a:cubicBezTo>
                                            <a:pt x="473592" y="252619"/>
                                            <a:pt x="456296" y="247537"/>
                                            <a:pt x="448491" y="244935"/>
                                          </a:cubicBezTo>
                                          <a:cubicBezTo>
                                            <a:pt x="428877" y="215515"/>
                                            <a:pt x="449041" y="238373"/>
                                            <a:pt x="387531" y="227518"/>
                                          </a:cubicBezTo>
                                          <a:cubicBezTo>
                                            <a:pt x="379834" y="226160"/>
                                            <a:pt x="373017" y="221713"/>
                                            <a:pt x="365760" y="218810"/>
                                          </a:cubicBezTo>
                                          <a:cubicBezTo>
                                            <a:pt x="362857" y="213004"/>
                                            <a:pt x="361206" y="206379"/>
                                            <a:pt x="357051" y="201393"/>
                                          </a:cubicBezTo>
                                          <a:cubicBezTo>
                                            <a:pt x="348081" y="190629"/>
                                            <a:pt x="334624" y="190811"/>
                                            <a:pt x="322217" y="188330"/>
                                          </a:cubicBezTo>
                                          <a:lnTo>
                                            <a:pt x="283028" y="192684"/>
                                          </a:lnTo>
                                          <a:cubicBezTo>
                                            <a:pt x="253858" y="213103"/>
                                            <a:pt x="308699" y="236826"/>
                                            <a:pt x="256903" y="205747"/>
                                          </a:cubicBezTo>
                                          <a:cubicBezTo>
                                            <a:pt x="253608" y="195864"/>
                                            <a:pt x="253271" y="185944"/>
                                            <a:pt x="239486" y="183975"/>
                                          </a:cubicBezTo>
                                          <a:cubicBezTo>
                                            <a:pt x="233561" y="183129"/>
                                            <a:pt x="227874" y="186878"/>
                                            <a:pt x="222068" y="188330"/>
                                          </a:cubicBezTo>
                                          <a:cubicBezTo>
                                            <a:pt x="220617" y="192684"/>
                                            <a:pt x="217714" y="196803"/>
                                            <a:pt x="217714" y="201393"/>
                                          </a:cubicBezTo>
                                          <a:cubicBezTo>
                                            <a:pt x="217714" y="207377"/>
                                            <a:pt x="225147" y="213679"/>
                                            <a:pt x="222068" y="218810"/>
                                          </a:cubicBezTo>
                                          <a:cubicBezTo>
                                            <a:pt x="218989" y="223941"/>
                                            <a:pt x="210457" y="221713"/>
                                            <a:pt x="204651" y="223164"/>
                                          </a:cubicBezTo>
                                          <a:cubicBezTo>
                                            <a:pt x="200297" y="221713"/>
                                            <a:pt x="195172" y="221677"/>
                                            <a:pt x="191588" y="218810"/>
                                          </a:cubicBezTo>
                                          <a:cubicBezTo>
                                            <a:pt x="187502" y="215541"/>
                                            <a:pt x="188067" y="206439"/>
                                            <a:pt x="182880" y="205747"/>
                                          </a:cubicBezTo>
                                          <a:cubicBezTo>
                                            <a:pt x="164122" y="203246"/>
                                            <a:pt x="145143" y="208650"/>
                                            <a:pt x="126274" y="210101"/>
                                          </a:cubicBezTo>
                                          <a:cubicBezTo>
                                            <a:pt x="113211" y="208650"/>
                                            <a:pt x="99723" y="209358"/>
                                            <a:pt x="87086" y="205747"/>
                                          </a:cubicBezTo>
                                          <a:cubicBezTo>
                                            <a:pt x="78948" y="203422"/>
                                            <a:pt x="73048" y="196121"/>
                                            <a:pt x="65314" y="192684"/>
                                          </a:cubicBezTo>
                                          <a:cubicBezTo>
                                            <a:pt x="59845" y="190254"/>
                                            <a:pt x="53703" y="189781"/>
                                            <a:pt x="47897" y="188330"/>
                                          </a:cubicBezTo>
                                          <a:cubicBezTo>
                                            <a:pt x="37135" y="156046"/>
                                            <a:pt x="43293" y="170415"/>
                                            <a:pt x="30480" y="144787"/>
                                          </a:cubicBezTo>
                                          <a:cubicBezTo>
                                            <a:pt x="-1999" y="155612"/>
                                            <a:pt x="23541" y="151869"/>
                                            <a:pt x="8708" y="92535"/>
                                          </a:cubicBezTo>
                                          <a:cubicBezTo>
                                            <a:pt x="7439" y="87458"/>
                                            <a:pt x="2903" y="83827"/>
                                            <a:pt x="0" y="79473"/>
                                          </a:cubicBezTo>
                                          <a:cubicBezTo>
                                            <a:pt x="1451" y="67861"/>
                                            <a:pt x="2430" y="56181"/>
                                            <a:pt x="4354" y="44638"/>
                                          </a:cubicBezTo>
                                          <a:cubicBezTo>
                                            <a:pt x="5338" y="38735"/>
                                            <a:pt x="5388" y="32200"/>
                                            <a:pt x="8708" y="27221"/>
                                          </a:cubicBezTo>
                                          <a:cubicBezTo>
                                            <a:pt x="11611" y="22867"/>
                                            <a:pt x="16806" y="20168"/>
                                            <a:pt x="21771" y="18513"/>
                                          </a:cubicBezTo>
                                          <a:cubicBezTo>
                                            <a:pt x="30147" y="15721"/>
                                            <a:pt x="39366" y="16433"/>
                                            <a:pt x="47897" y="14158"/>
                                          </a:cubicBezTo>
                                          <a:cubicBezTo>
                                            <a:pt x="61202" y="10610"/>
                                            <a:pt x="87086" y="1095"/>
                                            <a:pt x="87086" y="1095"/>
                                          </a:cubicBezTo>
                                          <a:cubicBezTo>
                                            <a:pt x="85634" y="8352"/>
                                            <a:pt x="85330" y="15937"/>
                                            <a:pt x="82731" y="22867"/>
                                          </a:cubicBezTo>
                                          <a:cubicBezTo>
                                            <a:pt x="72821" y="49293"/>
                                            <a:pt x="54300" y="27305"/>
                                            <a:pt x="78377" y="79473"/>
                                          </a:cubicBezTo>
                                          <a:cubicBezTo>
                                            <a:pt x="81923" y="87157"/>
                                            <a:pt x="92971" y="88050"/>
                                            <a:pt x="100148" y="92535"/>
                                          </a:cubicBezTo>
                                          <a:cubicBezTo>
                                            <a:pt x="104586" y="95309"/>
                                            <a:pt x="108857" y="98341"/>
                                            <a:pt x="113211" y="101244"/>
                                          </a:cubicBezTo>
                                          <a:cubicBezTo>
                                            <a:pt x="114663" y="105598"/>
                                            <a:pt x="122156" y="114307"/>
                                            <a:pt x="117566" y="114307"/>
                                          </a:cubicBezTo>
                                          <a:cubicBezTo>
                                            <a:pt x="112333" y="114307"/>
                                            <a:pt x="110695" y="106144"/>
                                            <a:pt x="108857" y="101244"/>
                                          </a:cubicBezTo>
                                          <a:cubicBezTo>
                                            <a:pt x="106258" y="94315"/>
                                            <a:pt x="109241" y="85158"/>
                                            <a:pt x="104503" y="79473"/>
                                          </a:cubicBezTo>
                                          <a:cubicBezTo>
                                            <a:pt x="100672" y="74876"/>
                                            <a:pt x="92892" y="76570"/>
                                            <a:pt x="87086" y="75118"/>
                                          </a:cubicBezTo>
                                          <a:cubicBezTo>
                                            <a:pt x="85032" y="68956"/>
                                            <a:pt x="78377" y="50109"/>
                                            <a:pt x="78377" y="44638"/>
                                          </a:cubicBezTo>
                                          <a:cubicBezTo>
                                            <a:pt x="78377" y="38654"/>
                                            <a:pt x="80055" y="32574"/>
                                            <a:pt x="82731" y="27221"/>
                                          </a:cubicBezTo>
                                          <a:cubicBezTo>
                                            <a:pt x="87412" y="17859"/>
                                            <a:pt x="100148" y="1095"/>
                                            <a:pt x="100148" y="1095"/>
                                          </a:cubicBezTo>
                                          <a:cubicBezTo>
                                            <a:pt x="120468" y="2547"/>
                                            <a:pt x="143352" y="-4538"/>
                                            <a:pt x="161108" y="5450"/>
                                          </a:cubicBezTo>
                                          <a:cubicBezTo>
                                            <a:pt x="171540" y="11318"/>
                                            <a:pt x="158206" y="37381"/>
                                            <a:pt x="169817" y="40284"/>
                                          </a:cubicBezTo>
                                          <a:lnTo>
                                            <a:pt x="187234" y="44638"/>
                                          </a:lnTo>
                                          <a:cubicBezTo>
                                            <a:pt x="191588" y="48992"/>
                                            <a:pt x="196881" y="52577"/>
                                            <a:pt x="200297" y="57701"/>
                                          </a:cubicBezTo>
                                          <a:cubicBezTo>
                                            <a:pt x="202843" y="61520"/>
                                            <a:pt x="200546" y="68711"/>
                                            <a:pt x="204651" y="70764"/>
                                          </a:cubicBezTo>
                                          <a:cubicBezTo>
                                            <a:pt x="208756" y="72817"/>
                                            <a:pt x="213360" y="67861"/>
                                            <a:pt x="217714" y="66410"/>
                                          </a:cubicBezTo>
                                          <a:cubicBezTo>
                                            <a:pt x="220617" y="62056"/>
                                            <a:pt x="222722" y="57048"/>
                                            <a:pt x="226423" y="53347"/>
                                          </a:cubicBezTo>
                                          <a:cubicBezTo>
                                            <a:pt x="230124" y="49646"/>
                                            <a:pt x="232955" y="23593"/>
                                            <a:pt x="239486" y="1851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F94D2AA9-5C89-4CD5-8E65-530088C07B69}"/>
                                      </a:ext>
                                    </a:extLst>
                                  </p:cNvPr>
                                  <p:cNvSpPr/>
                                  <p:nvPr/>
                                </p:nvSpPr>
                                <p:spPr>
                                  <a:xfrm>
                                    <a:off x="372835" y="274320"/>
                                    <a:ext cx="84446" cy="60960"/>
                                  </a:xfrm>
                                  <a:custGeom>
                                    <a:avLst/>
                                    <a:gdLst>
                                      <a:gd name="connsiteX0" fmla="*/ 17681 w 84446"/>
                                      <a:gd name="connsiteY0" fmla="*/ 4354 h 60960"/>
                                      <a:gd name="connsiteX1" fmla="*/ 4618 w 84446"/>
                                      <a:gd name="connsiteY1" fmla="*/ 26126 h 60960"/>
                                      <a:gd name="connsiteX2" fmla="*/ 263 w 84446"/>
                                      <a:gd name="connsiteY2" fmla="*/ 39189 h 60960"/>
                                      <a:gd name="connsiteX3" fmla="*/ 13326 w 84446"/>
                                      <a:gd name="connsiteY3" fmla="*/ 56606 h 60960"/>
                                      <a:gd name="connsiteX4" fmla="*/ 26389 w 84446"/>
                                      <a:gd name="connsiteY4" fmla="*/ 60960 h 60960"/>
                                      <a:gd name="connsiteX5" fmla="*/ 61223 w 84446"/>
                                      <a:gd name="connsiteY5" fmla="*/ 43543 h 60960"/>
                                      <a:gd name="connsiteX6" fmla="*/ 78641 w 84446"/>
                                      <a:gd name="connsiteY6" fmla="*/ 26126 h 60960"/>
                                      <a:gd name="connsiteX7" fmla="*/ 82995 w 84446"/>
                                      <a:gd name="connsiteY7" fmla="*/ 8709 h 60960"/>
                                      <a:gd name="connsiteX8" fmla="*/ 48161 w 84446"/>
                                      <a:gd name="connsiteY8" fmla="*/ 0 h 60960"/>
                                      <a:gd name="connsiteX9" fmla="*/ 17681 w 84446"/>
                                      <a:gd name="connsiteY9" fmla="*/ 4354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46" h="60960">
                                        <a:moveTo>
                                          <a:pt x="17681" y="4354"/>
                                        </a:moveTo>
                                        <a:cubicBezTo>
                                          <a:pt x="10424" y="8708"/>
                                          <a:pt x="8403" y="18556"/>
                                          <a:pt x="4618" y="26126"/>
                                        </a:cubicBezTo>
                                        <a:cubicBezTo>
                                          <a:pt x="2565" y="30231"/>
                                          <a:pt x="-998" y="34776"/>
                                          <a:pt x="263" y="39189"/>
                                        </a:cubicBezTo>
                                        <a:cubicBezTo>
                                          <a:pt x="2257" y="46167"/>
                                          <a:pt x="7751" y="51960"/>
                                          <a:pt x="13326" y="56606"/>
                                        </a:cubicBezTo>
                                        <a:cubicBezTo>
                                          <a:pt x="16852" y="59544"/>
                                          <a:pt x="22035" y="59509"/>
                                          <a:pt x="26389" y="60960"/>
                                        </a:cubicBezTo>
                                        <a:cubicBezTo>
                                          <a:pt x="38000" y="55154"/>
                                          <a:pt x="50976" y="51513"/>
                                          <a:pt x="61223" y="43543"/>
                                        </a:cubicBezTo>
                                        <a:cubicBezTo>
                                          <a:pt x="96056" y="16451"/>
                                          <a:pt x="32198" y="41606"/>
                                          <a:pt x="78641" y="26126"/>
                                        </a:cubicBezTo>
                                        <a:cubicBezTo>
                                          <a:pt x="80092" y="20320"/>
                                          <a:pt x="87539" y="12604"/>
                                          <a:pt x="82995" y="8709"/>
                                        </a:cubicBezTo>
                                        <a:cubicBezTo>
                                          <a:pt x="73908" y="920"/>
                                          <a:pt x="48161" y="0"/>
                                          <a:pt x="48161" y="0"/>
                                        </a:cubicBezTo>
                                        <a:cubicBezTo>
                                          <a:pt x="10106" y="4757"/>
                                          <a:pt x="24938" y="0"/>
                                          <a:pt x="17681" y="4354"/>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Freeform: Shape 55">
                                  <a:extLst>
                                    <a:ext uri="{FF2B5EF4-FFF2-40B4-BE49-F238E27FC236}">
                                      <a16:creationId xmlns:a16="http://schemas.microsoft.com/office/drawing/2014/main" id="{B61F9929-D2A0-40C8-B485-047526958884}"/>
                                    </a:ext>
                                  </a:extLst>
                                </p:cNvPr>
                                <p:cNvSpPr/>
                                <p:nvPr/>
                              </p:nvSpPr>
                              <p:spPr>
                                <a:xfrm>
                                  <a:off x="1725930" y="984068"/>
                                  <a:ext cx="54191" cy="66642"/>
                                </a:xfrm>
                                <a:custGeom>
                                  <a:avLst/>
                                  <a:gdLst>
                                    <a:gd name="connsiteX0" fmla="*/ 47898 w 54191"/>
                                    <a:gd name="connsiteY0" fmla="*/ 1328 h 66642"/>
                                    <a:gd name="connsiteX1" fmla="*/ 4355 w 54191"/>
                                    <a:gd name="connsiteY1" fmla="*/ 14391 h 66642"/>
                                    <a:gd name="connsiteX2" fmla="*/ 0 w 54191"/>
                                    <a:gd name="connsiteY2" fmla="*/ 27454 h 66642"/>
                                    <a:gd name="connsiteX3" fmla="*/ 8709 w 54191"/>
                                    <a:gd name="connsiteY3" fmla="*/ 53580 h 66642"/>
                                    <a:gd name="connsiteX4" fmla="*/ 13063 w 54191"/>
                                    <a:gd name="connsiteY4" fmla="*/ 66642 h 66642"/>
                                    <a:gd name="connsiteX5" fmla="*/ 34835 w 54191"/>
                                    <a:gd name="connsiteY5" fmla="*/ 62288 h 66642"/>
                                    <a:gd name="connsiteX6" fmla="*/ 43543 w 54191"/>
                                    <a:gd name="connsiteY6" fmla="*/ 44871 h 66642"/>
                                    <a:gd name="connsiteX7" fmla="*/ 47898 w 54191"/>
                                    <a:gd name="connsiteY7" fmla="*/ 1328 h 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 h="66642">
                                      <a:moveTo>
                                        <a:pt x="47898" y="1328"/>
                                      </a:moveTo>
                                      <a:cubicBezTo>
                                        <a:pt x="41367" y="-3752"/>
                                        <a:pt x="13402" y="6852"/>
                                        <a:pt x="4355" y="14391"/>
                                      </a:cubicBezTo>
                                      <a:cubicBezTo>
                                        <a:pt x="829" y="17329"/>
                                        <a:pt x="1452" y="23100"/>
                                        <a:pt x="0" y="27454"/>
                                      </a:cubicBezTo>
                                      <a:lnTo>
                                        <a:pt x="8709" y="53580"/>
                                      </a:lnTo>
                                      <a:lnTo>
                                        <a:pt x="13063" y="66642"/>
                                      </a:lnTo>
                                      <a:cubicBezTo>
                                        <a:pt x="20320" y="65191"/>
                                        <a:pt x="28812" y="66590"/>
                                        <a:pt x="34835" y="62288"/>
                                      </a:cubicBezTo>
                                      <a:cubicBezTo>
                                        <a:pt x="40117" y="58515"/>
                                        <a:pt x="40391" y="50545"/>
                                        <a:pt x="43543" y="44871"/>
                                      </a:cubicBezTo>
                                      <a:cubicBezTo>
                                        <a:pt x="59593" y="15980"/>
                                        <a:pt x="54429" y="6408"/>
                                        <a:pt x="47898" y="132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8E86FCD-AE49-4607-817B-DDF6135211D0}"/>
                                    </a:ext>
                                  </a:extLst>
                                </p:cNvPr>
                                <p:cNvSpPr/>
                                <p:nvPr/>
                              </p:nvSpPr>
                              <p:spPr>
                                <a:xfrm>
                                  <a:off x="1863635" y="918754"/>
                                  <a:ext cx="31144" cy="30508"/>
                                </a:xfrm>
                                <a:custGeom>
                                  <a:avLst/>
                                  <a:gdLst>
                                    <a:gd name="connsiteX0" fmla="*/ 17708 w 31144"/>
                                    <a:gd name="connsiteY0" fmla="*/ 28 h 30508"/>
                                    <a:gd name="connsiteX1" fmla="*/ 291 w 31144"/>
                                    <a:gd name="connsiteY1" fmla="*/ 21799 h 30508"/>
                                    <a:gd name="connsiteX2" fmla="*/ 26416 w 31144"/>
                                    <a:gd name="connsiteY2" fmla="*/ 30508 h 30508"/>
                                    <a:gd name="connsiteX3" fmla="*/ 30771 w 31144"/>
                                    <a:gd name="connsiteY3" fmla="*/ 17445 h 30508"/>
                                    <a:gd name="connsiteX4" fmla="*/ 17708 w 31144"/>
                                    <a:gd name="connsiteY4" fmla="*/ 28 h 30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4" h="30508">
                                      <a:moveTo>
                                        <a:pt x="17708" y="28"/>
                                      </a:moveTo>
                                      <a:cubicBezTo>
                                        <a:pt x="12628" y="754"/>
                                        <a:pt x="-2262" y="12863"/>
                                        <a:pt x="291" y="21799"/>
                                      </a:cubicBezTo>
                                      <a:cubicBezTo>
                                        <a:pt x="2813" y="30625"/>
                                        <a:pt x="26416" y="30508"/>
                                        <a:pt x="26416" y="30508"/>
                                      </a:cubicBezTo>
                                      <a:cubicBezTo>
                                        <a:pt x="27868" y="26154"/>
                                        <a:pt x="32476" y="21707"/>
                                        <a:pt x="30771" y="17445"/>
                                      </a:cubicBezTo>
                                      <a:cubicBezTo>
                                        <a:pt x="28828" y="12586"/>
                                        <a:pt x="22788" y="-698"/>
                                        <a:pt x="17708" y="2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6EB5237-0D37-4E3D-BE15-DFA79E436C0E}"/>
                                    </a:ext>
                                  </a:extLst>
                                </p:cNvPr>
                                <p:cNvSpPr/>
                                <p:nvPr/>
                              </p:nvSpPr>
                              <p:spPr>
                                <a:xfrm>
                                  <a:off x="1889760" y="1158240"/>
                                  <a:ext cx="18887" cy="75250"/>
                                </a:xfrm>
                                <a:custGeom>
                                  <a:avLst/>
                                  <a:gdLst>
                                    <a:gd name="connsiteX0" fmla="*/ 17417 w 18887"/>
                                    <a:gd name="connsiteY0" fmla="*/ 1228 h 75250"/>
                                    <a:gd name="connsiteX1" fmla="*/ 8709 w 18887"/>
                                    <a:gd name="connsiteY1" fmla="*/ 22999 h 75250"/>
                                    <a:gd name="connsiteX2" fmla="*/ 0 w 18887"/>
                                    <a:gd name="connsiteY2" fmla="*/ 36062 h 75250"/>
                                    <a:gd name="connsiteX3" fmla="*/ 8709 w 18887"/>
                                    <a:gd name="connsiteY3" fmla="*/ 62188 h 75250"/>
                                    <a:gd name="connsiteX4" fmla="*/ 17417 w 18887"/>
                                    <a:gd name="connsiteY4" fmla="*/ 75250 h 75250"/>
                                    <a:gd name="connsiteX5" fmla="*/ 13063 w 18887"/>
                                    <a:gd name="connsiteY5" fmla="*/ 62188 h 75250"/>
                                    <a:gd name="connsiteX6" fmla="*/ 17417 w 18887"/>
                                    <a:gd name="connsiteY6" fmla="*/ 1228 h 7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7" h="75250">
                                      <a:moveTo>
                                        <a:pt x="17417" y="1228"/>
                                      </a:moveTo>
                                      <a:cubicBezTo>
                                        <a:pt x="16691" y="-5303"/>
                                        <a:pt x="12204" y="16008"/>
                                        <a:pt x="8709" y="22999"/>
                                      </a:cubicBezTo>
                                      <a:cubicBezTo>
                                        <a:pt x="6369" y="27680"/>
                                        <a:pt x="0" y="30829"/>
                                        <a:pt x="0" y="36062"/>
                                      </a:cubicBezTo>
                                      <a:cubicBezTo>
                                        <a:pt x="0" y="45242"/>
                                        <a:pt x="4981" y="53799"/>
                                        <a:pt x="8709" y="62188"/>
                                      </a:cubicBezTo>
                                      <a:cubicBezTo>
                                        <a:pt x="10834" y="66970"/>
                                        <a:pt x="12184" y="75250"/>
                                        <a:pt x="17417" y="75250"/>
                                      </a:cubicBezTo>
                                      <a:cubicBezTo>
                                        <a:pt x="22007" y="75250"/>
                                        <a:pt x="14514" y="66542"/>
                                        <a:pt x="13063" y="62188"/>
                                      </a:cubicBezTo>
                                      <a:cubicBezTo>
                                        <a:pt x="19409" y="30453"/>
                                        <a:pt x="18143" y="7759"/>
                                        <a:pt x="17417" y="122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64CE76D-8AE0-423D-8641-40B1017F512B}"/>
                                    </a:ext>
                                  </a:extLst>
                                </p:cNvPr>
                                <p:cNvSpPr/>
                                <p:nvPr/>
                              </p:nvSpPr>
                              <p:spPr>
                                <a:xfrm>
                                  <a:off x="1968137" y="1624148"/>
                                  <a:ext cx="55420" cy="22899"/>
                                </a:xfrm>
                                <a:custGeom>
                                  <a:avLst/>
                                  <a:gdLst>
                                    <a:gd name="connsiteX0" fmla="*/ 3169 w 55420"/>
                                    <a:gd name="connsiteY0" fmla="*/ 4563 h 22899"/>
                                    <a:gd name="connsiteX1" fmla="*/ 51066 w 55420"/>
                                    <a:gd name="connsiteY1" fmla="*/ 4563 h 22899"/>
                                    <a:gd name="connsiteX2" fmla="*/ 55420 w 55420"/>
                                    <a:gd name="connsiteY2" fmla="*/ 17626 h 22899"/>
                                    <a:gd name="connsiteX3" fmla="*/ 7523 w 55420"/>
                                    <a:gd name="connsiteY3" fmla="*/ 17626 h 22899"/>
                                    <a:gd name="connsiteX4" fmla="*/ 3169 w 55420"/>
                                    <a:gd name="connsiteY4" fmla="*/ 4563 h 2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0" h="22899">
                                      <a:moveTo>
                                        <a:pt x="3169" y="4563"/>
                                      </a:moveTo>
                                      <a:cubicBezTo>
                                        <a:pt x="10426" y="2386"/>
                                        <a:pt x="35179" y="-4515"/>
                                        <a:pt x="51066" y="4563"/>
                                      </a:cubicBezTo>
                                      <a:cubicBezTo>
                                        <a:pt x="55051" y="6840"/>
                                        <a:pt x="53969" y="13272"/>
                                        <a:pt x="55420" y="17626"/>
                                      </a:cubicBezTo>
                                      <a:cubicBezTo>
                                        <a:pt x="37264" y="22166"/>
                                        <a:pt x="28119" y="26780"/>
                                        <a:pt x="7523" y="17626"/>
                                      </a:cubicBezTo>
                                      <a:cubicBezTo>
                                        <a:pt x="2741" y="15500"/>
                                        <a:pt x="-4088" y="6740"/>
                                        <a:pt x="3169" y="456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B48C66E9-F1B6-40C5-A0A2-4C1D4151B1CA}"/>
                                    </a:ext>
                                  </a:extLst>
                                </p:cNvPr>
                                <p:cNvSpPr/>
                                <p:nvPr/>
                              </p:nvSpPr>
                              <p:spPr>
                                <a:xfrm>
                                  <a:off x="1959429" y="1284514"/>
                                  <a:ext cx="14124" cy="57930"/>
                                </a:xfrm>
                                <a:custGeom>
                                  <a:avLst/>
                                  <a:gdLst>
                                    <a:gd name="connsiteX0" fmla="*/ 5415 w 14124"/>
                                    <a:gd name="connsiteY0" fmla="*/ 373 h 57930"/>
                                    <a:gd name="connsiteX1" fmla="*/ 5415 w 14124"/>
                                    <a:gd name="connsiteY1" fmla="*/ 56979 h 57930"/>
                                    <a:gd name="connsiteX2" fmla="*/ 14124 w 14124"/>
                                    <a:gd name="connsiteY2" fmla="*/ 35207 h 57930"/>
                                    <a:gd name="connsiteX3" fmla="*/ 5415 w 14124"/>
                                    <a:gd name="connsiteY3" fmla="*/ 373 h 57930"/>
                                  </a:gdLst>
                                  <a:ahLst/>
                                  <a:cxnLst>
                                    <a:cxn ang="0">
                                      <a:pos x="connsiteX0" y="connsiteY0"/>
                                    </a:cxn>
                                    <a:cxn ang="0">
                                      <a:pos x="connsiteX1" y="connsiteY1"/>
                                    </a:cxn>
                                    <a:cxn ang="0">
                                      <a:pos x="connsiteX2" y="connsiteY2"/>
                                    </a:cxn>
                                    <a:cxn ang="0">
                                      <a:pos x="connsiteX3" y="connsiteY3"/>
                                    </a:cxn>
                                  </a:cxnLst>
                                  <a:rect l="l" t="t" r="r" b="b"/>
                                  <a:pathLst>
                                    <a:path w="14124" h="57930">
                                      <a:moveTo>
                                        <a:pt x="5415" y="373"/>
                                      </a:moveTo>
                                      <a:cubicBezTo>
                                        <a:pt x="3963" y="4002"/>
                                        <a:pt x="-6008" y="45556"/>
                                        <a:pt x="5415" y="56979"/>
                                      </a:cubicBezTo>
                                      <a:cubicBezTo>
                                        <a:pt x="10942" y="62506"/>
                                        <a:pt x="11221" y="42464"/>
                                        <a:pt x="14124" y="35207"/>
                                      </a:cubicBezTo>
                                      <a:cubicBezTo>
                                        <a:pt x="-5615" y="20402"/>
                                        <a:pt x="6867" y="-3256"/>
                                        <a:pt x="5415" y="37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FE98710-BD2E-4F08-8011-805EA85F869D}"/>
                                    </a:ext>
                                  </a:extLst>
                                </p:cNvPr>
                                <p:cNvSpPr/>
                                <p:nvPr/>
                              </p:nvSpPr>
                              <p:spPr>
                                <a:xfrm>
                                  <a:off x="1978479" y="1355815"/>
                                  <a:ext cx="55997" cy="74260"/>
                                </a:xfrm>
                                <a:custGeom>
                                  <a:avLst/>
                                  <a:gdLst>
                                    <a:gd name="connsiteX0" fmla="*/ 8709 w 55997"/>
                                    <a:gd name="connsiteY0" fmla="*/ 115 h 74260"/>
                                    <a:gd name="connsiteX1" fmla="*/ 4355 w 55997"/>
                                    <a:gd name="connsiteY1" fmla="*/ 21887 h 74260"/>
                                    <a:gd name="connsiteX2" fmla="*/ 13063 w 55997"/>
                                    <a:gd name="connsiteY2" fmla="*/ 34950 h 74260"/>
                                    <a:gd name="connsiteX3" fmla="*/ 0 w 55997"/>
                                    <a:gd name="connsiteY3" fmla="*/ 61075 h 74260"/>
                                    <a:gd name="connsiteX4" fmla="*/ 39189 w 55997"/>
                                    <a:gd name="connsiteY4" fmla="*/ 74138 h 74260"/>
                                    <a:gd name="connsiteX5" fmla="*/ 52252 w 55997"/>
                                    <a:gd name="connsiteY5" fmla="*/ 61075 h 74260"/>
                                    <a:gd name="connsiteX6" fmla="*/ 43543 w 55997"/>
                                    <a:gd name="connsiteY6" fmla="*/ 48013 h 74260"/>
                                    <a:gd name="connsiteX7" fmla="*/ 43543 w 55997"/>
                                    <a:gd name="connsiteY7" fmla="*/ 8824 h 74260"/>
                                    <a:gd name="connsiteX8" fmla="*/ 30480 w 55997"/>
                                    <a:gd name="connsiteY8" fmla="*/ 115 h 74260"/>
                                    <a:gd name="connsiteX9" fmla="*/ 34835 w 55997"/>
                                    <a:gd name="connsiteY9" fmla="*/ 43658 h 74260"/>
                                    <a:gd name="connsiteX10" fmla="*/ 26126 w 55997"/>
                                    <a:gd name="connsiteY10" fmla="*/ 30595 h 74260"/>
                                    <a:gd name="connsiteX11" fmla="*/ 21772 w 55997"/>
                                    <a:gd name="connsiteY11" fmla="*/ 17533 h 74260"/>
                                    <a:gd name="connsiteX12" fmla="*/ 4355 w 55997"/>
                                    <a:gd name="connsiteY12" fmla="*/ 13178 h 74260"/>
                                    <a:gd name="connsiteX13" fmla="*/ 8709 w 55997"/>
                                    <a:gd name="connsiteY13" fmla="*/ 115 h 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97" h="74260">
                                      <a:moveTo>
                                        <a:pt x="8709" y="115"/>
                                      </a:moveTo>
                                      <a:cubicBezTo>
                                        <a:pt x="8709" y="1566"/>
                                        <a:pt x="3437" y="14543"/>
                                        <a:pt x="4355" y="21887"/>
                                      </a:cubicBezTo>
                                      <a:cubicBezTo>
                                        <a:pt x="5004" y="27080"/>
                                        <a:pt x="12203" y="29788"/>
                                        <a:pt x="13063" y="34950"/>
                                      </a:cubicBezTo>
                                      <a:cubicBezTo>
                                        <a:pt x="14265" y="42163"/>
                                        <a:pt x="3034" y="56525"/>
                                        <a:pt x="0" y="61075"/>
                                      </a:cubicBezTo>
                                      <a:cubicBezTo>
                                        <a:pt x="1818" y="61802"/>
                                        <a:pt x="33720" y="75701"/>
                                        <a:pt x="39189" y="74138"/>
                                      </a:cubicBezTo>
                                      <a:cubicBezTo>
                                        <a:pt x="45110" y="72446"/>
                                        <a:pt x="47898" y="65429"/>
                                        <a:pt x="52252" y="61075"/>
                                      </a:cubicBezTo>
                                      <a:cubicBezTo>
                                        <a:pt x="49349" y="56721"/>
                                        <a:pt x="44403" y="53175"/>
                                        <a:pt x="43543" y="48013"/>
                                      </a:cubicBezTo>
                                      <a:cubicBezTo>
                                        <a:pt x="37264" y="10349"/>
                                        <a:pt x="74474" y="70687"/>
                                        <a:pt x="43543" y="8824"/>
                                      </a:cubicBezTo>
                                      <a:cubicBezTo>
                                        <a:pt x="41203" y="4143"/>
                                        <a:pt x="34834" y="3018"/>
                                        <a:pt x="30480" y="115"/>
                                      </a:cubicBezTo>
                                      <a:cubicBezTo>
                                        <a:pt x="41081" y="31918"/>
                                        <a:pt x="41415" y="17335"/>
                                        <a:pt x="34835" y="43658"/>
                                      </a:cubicBezTo>
                                      <a:cubicBezTo>
                                        <a:pt x="31932" y="39304"/>
                                        <a:pt x="28466" y="35276"/>
                                        <a:pt x="26126" y="30595"/>
                                      </a:cubicBezTo>
                                      <a:cubicBezTo>
                                        <a:pt x="24073" y="26490"/>
                                        <a:pt x="25356" y="20400"/>
                                        <a:pt x="21772" y="17533"/>
                                      </a:cubicBezTo>
                                      <a:cubicBezTo>
                                        <a:pt x="17099" y="13795"/>
                                        <a:pt x="9708" y="15854"/>
                                        <a:pt x="4355" y="13178"/>
                                      </a:cubicBezTo>
                                      <a:cubicBezTo>
                                        <a:pt x="683" y="11342"/>
                                        <a:pt x="8709" y="-1336"/>
                                        <a:pt x="8709" y="115"/>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0" name="Freeform: Shape 49">
                              <a:extLst>
                                <a:ext uri="{FF2B5EF4-FFF2-40B4-BE49-F238E27FC236}">
                                  <a16:creationId xmlns:a16="http://schemas.microsoft.com/office/drawing/2014/main" id="{8A5DB621-0BA4-4CC7-BE41-564EB40592FD}"/>
                                </a:ext>
                              </a:extLst>
                            </p:cNvPr>
                            <p:cNvSpPr/>
                            <p:nvPr/>
                          </p:nvSpPr>
                          <p:spPr>
                            <a:xfrm>
                              <a:off x="0" y="226422"/>
                              <a:ext cx="475286" cy="617960"/>
                            </a:xfrm>
                            <a:custGeom>
                              <a:avLst/>
                              <a:gdLst>
                                <a:gd name="connsiteX0" fmla="*/ 475286 w 475286"/>
                                <a:gd name="connsiteY0" fmla="*/ 0 h 617960"/>
                                <a:gd name="connsiteX1" fmla="*/ 457869 w 475286"/>
                                <a:gd name="connsiteY1" fmla="*/ 39189 h 617960"/>
                                <a:gd name="connsiteX2" fmla="*/ 440452 w 475286"/>
                                <a:gd name="connsiteY2" fmla="*/ 65315 h 617960"/>
                                <a:gd name="connsiteX3" fmla="*/ 427389 w 475286"/>
                                <a:gd name="connsiteY3" fmla="*/ 113212 h 617960"/>
                                <a:gd name="connsiteX4" fmla="*/ 423035 w 475286"/>
                                <a:gd name="connsiteY4" fmla="*/ 126275 h 617960"/>
                                <a:gd name="connsiteX5" fmla="*/ 409972 w 475286"/>
                                <a:gd name="connsiteY5" fmla="*/ 134983 h 617960"/>
                                <a:gd name="connsiteX6" fmla="*/ 383846 w 475286"/>
                                <a:gd name="connsiteY6" fmla="*/ 130629 h 617960"/>
                                <a:gd name="connsiteX7" fmla="*/ 388200 w 475286"/>
                                <a:gd name="connsiteY7" fmla="*/ 117566 h 617960"/>
                                <a:gd name="connsiteX8" fmla="*/ 401263 w 475286"/>
                                <a:gd name="connsiteY8" fmla="*/ 113212 h 617960"/>
                                <a:gd name="connsiteX9" fmla="*/ 396909 w 475286"/>
                                <a:gd name="connsiteY9" fmla="*/ 91440 h 617960"/>
                                <a:gd name="connsiteX10" fmla="*/ 357720 w 475286"/>
                                <a:gd name="connsiteY10" fmla="*/ 78378 h 617960"/>
                                <a:gd name="connsiteX11" fmla="*/ 322886 w 475286"/>
                                <a:gd name="connsiteY11" fmla="*/ 87086 h 617960"/>
                                <a:gd name="connsiteX12" fmla="*/ 314177 w 475286"/>
                                <a:gd name="connsiteY12" fmla="*/ 100149 h 617960"/>
                                <a:gd name="connsiteX13" fmla="*/ 301115 w 475286"/>
                                <a:gd name="connsiteY13" fmla="*/ 104503 h 617960"/>
                                <a:gd name="connsiteX14" fmla="*/ 283697 w 475286"/>
                                <a:gd name="connsiteY14" fmla="*/ 134983 h 617960"/>
                                <a:gd name="connsiteX15" fmla="*/ 296760 w 475286"/>
                                <a:gd name="connsiteY15" fmla="*/ 182880 h 617960"/>
                                <a:gd name="connsiteX16" fmla="*/ 309823 w 475286"/>
                                <a:gd name="connsiteY16" fmla="*/ 187235 h 617960"/>
                                <a:gd name="connsiteX17" fmla="*/ 309823 w 475286"/>
                                <a:gd name="connsiteY17" fmla="*/ 222069 h 617960"/>
                                <a:gd name="connsiteX18" fmla="*/ 283697 w 475286"/>
                                <a:gd name="connsiteY18" fmla="*/ 239486 h 617960"/>
                                <a:gd name="connsiteX19" fmla="*/ 244509 w 475286"/>
                                <a:gd name="connsiteY19" fmla="*/ 235132 h 617960"/>
                                <a:gd name="connsiteX20" fmla="*/ 248863 w 475286"/>
                                <a:gd name="connsiteY20" fmla="*/ 217715 h 617960"/>
                                <a:gd name="connsiteX21" fmla="*/ 231446 w 475286"/>
                                <a:gd name="connsiteY21" fmla="*/ 209006 h 617960"/>
                                <a:gd name="connsiteX22" fmla="*/ 200966 w 475286"/>
                                <a:gd name="connsiteY22" fmla="*/ 217715 h 617960"/>
                                <a:gd name="connsiteX23" fmla="*/ 166132 w 475286"/>
                                <a:gd name="connsiteY23" fmla="*/ 230778 h 617960"/>
                                <a:gd name="connsiteX24" fmla="*/ 140006 w 475286"/>
                                <a:gd name="connsiteY24" fmla="*/ 256903 h 617960"/>
                                <a:gd name="connsiteX25" fmla="*/ 109526 w 475286"/>
                                <a:gd name="connsiteY25" fmla="*/ 278675 h 617960"/>
                                <a:gd name="connsiteX26" fmla="*/ 100817 w 475286"/>
                                <a:gd name="connsiteY26" fmla="*/ 300446 h 617960"/>
                                <a:gd name="connsiteX27" fmla="*/ 96463 w 475286"/>
                                <a:gd name="connsiteY27" fmla="*/ 317863 h 617960"/>
                                <a:gd name="connsiteX28" fmla="*/ 83400 w 475286"/>
                                <a:gd name="connsiteY28" fmla="*/ 335280 h 617960"/>
                                <a:gd name="connsiteX29" fmla="*/ 79046 w 475286"/>
                                <a:gd name="connsiteY29" fmla="*/ 348343 h 617960"/>
                                <a:gd name="connsiteX30" fmla="*/ 70337 w 475286"/>
                                <a:gd name="connsiteY30" fmla="*/ 361406 h 617960"/>
                                <a:gd name="connsiteX31" fmla="*/ 83400 w 475286"/>
                                <a:gd name="connsiteY31" fmla="*/ 370115 h 617960"/>
                                <a:gd name="connsiteX32" fmla="*/ 92109 w 475286"/>
                                <a:gd name="connsiteY32" fmla="*/ 383178 h 617960"/>
                                <a:gd name="connsiteX33" fmla="*/ 83400 w 475286"/>
                                <a:gd name="connsiteY33" fmla="*/ 396240 h 617960"/>
                                <a:gd name="connsiteX34" fmla="*/ 52920 w 475286"/>
                                <a:gd name="connsiteY34" fmla="*/ 418012 h 617960"/>
                                <a:gd name="connsiteX35" fmla="*/ 39857 w 475286"/>
                                <a:gd name="connsiteY35" fmla="*/ 431075 h 617960"/>
                                <a:gd name="connsiteX36" fmla="*/ 35503 w 475286"/>
                                <a:gd name="connsiteY36" fmla="*/ 444138 h 617960"/>
                                <a:gd name="connsiteX37" fmla="*/ 61629 w 475286"/>
                                <a:gd name="connsiteY37" fmla="*/ 461555 h 617960"/>
                                <a:gd name="connsiteX38" fmla="*/ 65983 w 475286"/>
                                <a:gd name="connsiteY38" fmla="*/ 492035 h 617960"/>
                                <a:gd name="connsiteX39" fmla="*/ 61629 w 475286"/>
                                <a:gd name="connsiteY39" fmla="*/ 505098 h 617960"/>
                                <a:gd name="connsiteX40" fmla="*/ 74692 w 475286"/>
                                <a:gd name="connsiteY40" fmla="*/ 513806 h 617960"/>
                                <a:gd name="connsiteX41" fmla="*/ 79046 w 475286"/>
                                <a:gd name="connsiteY41" fmla="*/ 496389 h 617960"/>
                                <a:gd name="connsiteX42" fmla="*/ 87755 w 475286"/>
                                <a:gd name="connsiteY42" fmla="*/ 509452 h 617960"/>
                                <a:gd name="connsiteX43" fmla="*/ 74692 w 475286"/>
                                <a:gd name="connsiteY43" fmla="*/ 535578 h 617960"/>
                                <a:gd name="connsiteX44" fmla="*/ 44212 w 475286"/>
                                <a:gd name="connsiteY44" fmla="*/ 539932 h 617960"/>
                                <a:gd name="connsiteX45" fmla="*/ 35503 w 475286"/>
                                <a:gd name="connsiteY45" fmla="*/ 557349 h 617960"/>
                                <a:gd name="connsiteX46" fmla="*/ 669 w 475286"/>
                                <a:gd name="connsiteY46" fmla="*/ 570412 h 617960"/>
                                <a:gd name="connsiteX47" fmla="*/ 5023 w 475286"/>
                                <a:gd name="connsiteY47" fmla="*/ 613955 h 617960"/>
                                <a:gd name="connsiteX48" fmla="*/ 44212 w 475286"/>
                                <a:gd name="connsiteY48" fmla="*/ 600892 h 617960"/>
                                <a:gd name="connsiteX49" fmla="*/ 70337 w 475286"/>
                                <a:gd name="connsiteY49" fmla="*/ 596538 h 617960"/>
                                <a:gd name="connsiteX50" fmla="*/ 148715 w 475286"/>
                                <a:gd name="connsiteY50" fmla="*/ 587829 h 617960"/>
                                <a:gd name="connsiteX51" fmla="*/ 153069 w 475286"/>
                                <a:gd name="connsiteY51" fmla="*/ 557349 h 617960"/>
                                <a:gd name="connsiteX52" fmla="*/ 166132 w 475286"/>
                                <a:gd name="connsiteY52" fmla="*/ 561703 h 617960"/>
                                <a:gd name="connsiteX53" fmla="*/ 170486 w 475286"/>
                                <a:gd name="connsiteY53" fmla="*/ 548640 h 617960"/>
                                <a:gd name="connsiteX54" fmla="*/ 200966 w 475286"/>
                                <a:gd name="connsiteY54" fmla="*/ 544286 h 617960"/>
                                <a:gd name="connsiteX55" fmla="*/ 214029 w 475286"/>
                                <a:gd name="connsiteY55" fmla="*/ 535578 h 617960"/>
                                <a:gd name="connsiteX56" fmla="*/ 231446 w 475286"/>
                                <a:gd name="connsiteY56" fmla="*/ 531223 h 617960"/>
                                <a:gd name="connsiteX57" fmla="*/ 240155 w 475286"/>
                                <a:gd name="connsiteY57" fmla="*/ 518160 h 617960"/>
                                <a:gd name="connsiteX58" fmla="*/ 270635 w 475286"/>
                                <a:gd name="connsiteY58" fmla="*/ 500743 h 617960"/>
                                <a:gd name="connsiteX59" fmla="*/ 283697 w 475286"/>
                                <a:gd name="connsiteY59" fmla="*/ 505098 h 617960"/>
                                <a:gd name="connsiteX60" fmla="*/ 301115 w 475286"/>
                                <a:gd name="connsiteY60" fmla="*/ 509452 h 617960"/>
                                <a:gd name="connsiteX61" fmla="*/ 309823 w 475286"/>
                                <a:gd name="connsiteY61" fmla="*/ 522515 h 617960"/>
                                <a:gd name="connsiteX62" fmla="*/ 253217 w 475286"/>
                                <a:gd name="connsiteY62" fmla="*/ 544286 h 617960"/>
                                <a:gd name="connsiteX63" fmla="*/ 240155 w 475286"/>
                                <a:gd name="connsiteY63" fmla="*/ 552995 h 617960"/>
                                <a:gd name="connsiteX64" fmla="*/ 222737 w 475286"/>
                                <a:gd name="connsiteY64" fmla="*/ 557349 h 617960"/>
                                <a:gd name="connsiteX65" fmla="*/ 196612 w 475286"/>
                                <a:gd name="connsiteY65" fmla="*/ 579120 h 617960"/>
                                <a:gd name="connsiteX66" fmla="*/ 200966 w 475286"/>
                                <a:gd name="connsiteY66" fmla="*/ 600892 h 617960"/>
                                <a:gd name="connsiteX67" fmla="*/ 279343 w 475286"/>
                                <a:gd name="connsiteY67" fmla="*/ 605246 h 617960"/>
                                <a:gd name="connsiteX68" fmla="*/ 301115 w 475286"/>
                                <a:gd name="connsiteY68" fmla="*/ 596538 h 617960"/>
                                <a:gd name="connsiteX69" fmla="*/ 331595 w 475286"/>
                                <a:gd name="connsiteY69" fmla="*/ 574766 h 617960"/>
                                <a:gd name="connsiteX70" fmla="*/ 344657 w 475286"/>
                                <a:gd name="connsiteY70" fmla="*/ 583475 h 6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75286" h="617960">
                                  <a:moveTo>
                                    <a:pt x="475286" y="0"/>
                                  </a:moveTo>
                                  <a:cubicBezTo>
                                    <a:pt x="470046" y="13099"/>
                                    <a:pt x="465189" y="26988"/>
                                    <a:pt x="457869" y="39189"/>
                                  </a:cubicBezTo>
                                  <a:cubicBezTo>
                                    <a:pt x="452484" y="48164"/>
                                    <a:pt x="440452" y="65315"/>
                                    <a:pt x="440452" y="65315"/>
                                  </a:cubicBezTo>
                                  <a:cubicBezTo>
                                    <a:pt x="434296" y="96087"/>
                                    <a:pt x="438437" y="80065"/>
                                    <a:pt x="427389" y="113212"/>
                                  </a:cubicBezTo>
                                  <a:cubicBezTo>
                                    <a:pt x="425938" y="117566"/>
                                    <a:pt x="426854" y="123729"/>
                                    <a:pt x="423035" y="126275"/>
                                  </a:cubicBezTo>
                                  <a:lnTo>
                                    <a:pt x="409972" y="134983"/>
                                  </a:lnTo>
                                  <a:cubicBezTo>
                                    <a:pt x="401263" y="133532"/>
                                    <a:pt x="390740" y="136144"/>
                                    <a:pt x="383846" y="130629"/>
                                  </a:cubicBezTo>
                                  <a:cubicBezTo>
                                    <a:pt x="380262" y="127762"/>
                                    <a:pt x="384954" y="120812"/>
                                    <a:pt x="388200" y="117566"/>
                                  </a:cubicBezTo>
                                  <a:cubicBezTo>
                                    <a:pt x="391446" y="114320"/>
                                    <a:pt x="396909" y="114663"/>
                                    <a:pt x="401263" y="113212"/>
                                  </a:cubicBezTo>
                                  <a:cubicBezTo>
                                    <a:pt x="399812" y="105955"/>
                                    <a:pt x="402688" y="96063"/>
                                    <a:pt x="396909" y="91440"/>
                                  </a:cubicBezTo>
                                  <a:cubicBezTo>
                                    <a:pt x="386157" y="82838"/>
                                    <a:pt x="357720" y="78378"/>
                                    <a:pt x="357720" y="78378"/>
                                  </a:cubicBezTo>
                                  <a:cubicBezTo>
                                    <a:pt x="346109" y="81281"/>
                                    <a:pt x="333591" y="81734"/>
                                    <a:pt x="322886" y="87086"/>
                                  </a:cubicBezTo>
                                  <a:cubicBezTo>
                                    <a:pt x="318205" y="89426"/>
                                    <a:pt x="318264" y="96880"/>
                                    <a:pt x="314177" y="100149"/>
                                  </a:cubicBezTo>
                                  <a:cubicBezTo>
                                    <a:pt x="310593" y="103016"/>
                                    <a:pt x="305469" y="103052"/>
                                    <a:pt x="301115" y="104503"/>
                                  </a:cubicBezTo>
                                  <a:cubicBezTo>
                                    <a:pt x="297190" y="110390"/>
                                    <a:pt x="284347" y="128484"/>
                                    <a:pt x="283697" y="134983"/>
                                  </a:cubicBezTo>
                                  <a:cubicBezTo>
                                    <a:pt x="282852" y="143433"/>
                                    <a:pt x="290514" y="175385"/>
                                    <a:pt x="296760" y="182880"/>
                                  </a:cubicBezTo>
                                  <a:cubicBezTo>
                                    <a:pt x="299698" y="186406"/>
                                    <a:pt x="305469" y="185783"/>
                                    <a:pt x="309823" y="187235"/>
                                  </a:cubicBezTo>
                                  <a:cubicBezTo>
                                    <a:pt x="313693" y="198846"/>
                                    <a:pt x="319631" y="209459"/>
                                    <a:pt x="309823" y="222069"/>
                                  </a:cubicBezTo>
                                  <a:cubicBezTo>
                                    <a:pt x="303397" y="230331"/>
                                    <a:pt x="283697" y="239486"/>
                                    <a:pt x="283697" y="239486"/>
                                  </a:cubicBezTo>
                                  <a:cubicBezTo>
                                    <a:pt x="270634" y="238035"/>
                                    <a:pt x="255654" y="242098"/>
                                    <a:pt x="244509" y="235132"/>
                                  </a:cubicBezTo>
                                  <a:cubicBezTo>
                                    <a:pt x="239434" y="231960"/>
                                    <a:pt x="251539" y="223068"/>
                                    <a:pt x="248863" y="217715"/>
                                  </a:cubicBezTo>
                                  <a:cubicBezTo>
                                    <a:pt x="245960" y="211909"/>
                                    <a:pt x="237252" y="211909"/>
                                    <a:pt x="231446" y="209006"/>
                                  </a:cubicBezTo>
                                  <a:cubicBezTo>
                                    <a:pt x="217711" y="212440"/>
                                    <a:pt x="213467" y="213027"/>
                                    <a:pt x="200966" y="217715"/>
                                  </a:cubicBezTo>
                                  <a:cubicBezTo>
                                    <a:pt x="159313" y="233335"/>
                                    <a:pt x="195783" y="220893"/>
                                    <a:pt x="166132" y="230778"/>
                                  </a:cubicBezTo>
                                  <a:cubicBezTo>
                                    <a:pt x="145606" y="261564"/>
                                    <a:pt x="172414" y="224495"/>
                                    <a:pt x="140006" y="256903"/>
                                  </a:cubicBezTo>
                                  <a:cubicBezTo>
                                    <a:pt x="115951" y="280958"/>
                                    <a:pt x="140087" y="271033"/>
                                    <a:pt x="109526" y="278675"/>
                                  </a:cubicBezTo>
                                  <a:cubicBezTo>
                                    <a:pt x="106623" y="285932"/>
                                    <a:pt x="103289" y="293031"/>
                                    <a:pt x="100817" y="300446"/>
                                  </a:cubicBezTo>
                                  <a:cubicBezTo>
                                    <a:pt x="98925" y="306123"/>
                                    <a:pt x="99139" y="312510"/>
                                    <a:pt x="96463" y="317863"/>
                                  </a:cubicBezTo>
                                  <a:cubicBezTo>
                                    <a:pt x="93218" y="324354"/>
                                    <a:pt x="87754" y="329474"/>
                                    <a:pt x="83400" y="335280"/>
                                  </a:cubicBezTo>
                                  <a:cubicBezTo>
                                    <a:pt x="81949" y="339634"/>
                                    <a:pt x="81099" y="344238"/>
                                    <a:pt x="79046" y="348343"/>
                                  </a:cubicBezTo>
                                  <a:cubicBezTo>
                                    <a:pt x="76706" y="353024"/>
                                    <a:pt x="69311" y="356274"/>
                                    <a:pt x="70337" y="361406"/>
                                  </a:cubicBezTo>
                                  <a:cubicBezTo>
                                    <a:pt x="71363" y="366538"/>
                                    <a:pt x="79046" y="367212"/>
                                    <a:pt x="83400" y="370115"/>
                                  </a:cubicBezTo>
                                  <a:cubicBezTo>
                                    <a:pt x="86303" y="374469"/>
                                    <a:pt x="92109" y="377945"/>
                                    <a:pt x="92109" y="383178"/>
                                  </a:cubicBezTo>
                                  <a:cubicBezTo>
                                    <a:pt x="92109" y="388411"/>
                                    <a:pt x="87100" y="392540"/>
                                    <a:pt x="83400" y="396240"/>
                                  </a:cubicBezTo>
                                  <a:cubicBezTo>
                                    <a:pt x="67711" y="411929"/>
                                    <a:pt x="67756" y="405648"/>
                                    <a:pt x="52920" y="418012"/>
                                  </a:cubicBezTo>
                                  <a:cubicBezTo>
                                    <a:pt x="48189" y="421954"/>
                                    <a:pt x="44211" y="426721"/>
                                    <a:pt x="39857" y="431075"/>
                                  </a:cubicBezTo>
                                  <a:cubicBezTo>
                                    <a:pt x="38406" y="435429"/>
                                    <a:pt x="34051" y="439784"/>
                                    <a:pt x="35503" y="444138"/>
                                  </a:cubicBezTo>
                                  <a:cubicBezTo>
                                    <a:pt x="39580" y="456368"/>
                                    <a:pt x="51842" y="458292"/>
                                    <a:pt x="61629" y="461555"/>
                                  </a:cubicBezTo>
                                  <a:cubicBezTo>
                                    <a:pt x="63080" y="471715"/>
                                    <a:pt x="65983" y="481772"/>
                                    <a:pt x="65983" y="492035"/>
                                  </a:cubicBezTo>
                                  <a:cubicBezTo>
                                    <a:pt x="65983" y="496625"/>
                                    <a:pt x="59924" y="500836"/>
                                    <a:pt x="61629" y="505098"/>
                                  </a:cubicBezTo>
                                  <a:cubicBezTo>
                                    <a:pt x="63573" y="509957"/>
                                    <a:pt x="70338" y="510903"/>
                                    <a:pt x="74692" y="513806"/>
                                  </a:cubicBezTo>
                                  <a:cubicBezTo>
                                    <a:pt x="76143" y="508000"/>
                                    <a:pt x="73369" y="498281"/>
                                    <a:pt x="79046" y="496389"/>
                                  </a:cubicBezTo>
                                  <a:cubicBezTo>
                                    <a:pt x="84011" y="494734"/>
                                    <a:pt x="86895" y="504290"/>
                                    <a:pt x="87755" y="509452"/>
                                  </a:cubicBezTo>
                                  <a:cubicBezTo>
                                    <a:pt x="88521" y="514048"/>
                                    <a:pt x="78220" y="534010"/>
                                    <a:pt x="74692" y="535578"/>
                                  </a:cubicBezTo>
                                  <a:cubicBezTo>
                                    <a:pt x="65313" y="539746"/>
                                    <a:pt x="54372" y="538481"/>
                                    <a:pt x="44212" y="539932"/>
                                  </a:cubicBezTo>
                                  <a:cubicBezTo>
                                    <a:pt x="41309" y="545738"/>
                                    <a:pt x="39658" y="552363"/>
                                    <a:pt x="35503" y="557349"/>
                                  </a:cubicBezTo>
                                  <a:cubicBezTo>
                                    <a:pt x="26533" y="568113"/>
                                    <a:pt x="13076" y="567931"/>
                                    <a:pt x="669" y="570412"/>
                                  </a:cubicBezTo>
                                  <a:cubicBezTo>
                                    <a:pt x="2120" y="584926"/>
                                    <a:pt x="-3932" y="602441"/>
                                    <a:pt x="5023" y="613955"/>
                                  </a:cubicBezTo>
                                  <a:cubicBezTo>
                                    <a:pt x="15332" y="627209"/>
                                    <a:pt x="36238" y="603550"/>
                                    <a:pt x="44212" y="600892"/>
                                  </a:cubicBezTo>
                                  <a:cubicBezTo>
                                    <a:pt x="52587" y="598100"/>
                                    <a:pt x="61680" y="598269"/>
                                    <a:pt x="70337" y="596538"/>
                                  </a:cubicBezTo>
                                  <a:cubicBezTo>
                                    <a:pt x="121982" y="586209"/>
                                    <a:pt x="32552" y="596126"/>
                                    <a:pt x="148715" y="587829"/>
                                  </a:cubicBezTo>
                                  <a:cubicBezTo>
                                    <a:pt x="150166" y="577669"/>
                                    <a:pt x="147376" y="565888"/>
                                    <a:pt x="153069" y="557349"/>
                                  </a:cubicBezTo>
                                  <a:cubicBezTo>
                                    <a:pt x="155615" y="553530"/>
                                    <a:pt x="162027" y="563756"/>
                                    <a:pt x="166132" y="561703"/>
                                  </a:cubicBezTo>
                                  <a:cubicBezTo>
                                    <a:pt x="170237" y="559650"/>
                                    <a:pt x="166381" y="550693"/>
                                    <a:pt x="170486" y="548640"/>
                                  </a:cubicBezTo>
                                  <a:cubicBezTo>
                                    <a:pt x="179666" y="544050"/>
                                    <a:pt x="190806" y="545737"/>
                                    <a:pt x="200966" y="544286"/>
                                  </a:cubicBezTo>
                                  <a:cubicBezTo>
                                    <a:pt x="205320" y="541383"/>
                                    <a:pt x="209219" y="537639"/>
                                    <a:pt x="214029" y="535578"/>
                                  </a:cubicBezTo>
                                  <a:cubicBezTo>
                                    <a:pt x="219530" y="533221"/>
                                    <a:pt x="226467" y="534543"/>
                                    <a:pt x="231446" y="531223"/>
                                  </a:cubicBezTo>
                                  <a:cubicBezTo>
                                    <a:pt x="235800" y="528320"/>
                                    <a:pt x="236454" y="521861"/>
                                    <a:pt x="240155" y="518160"/>
                                  </a:cubicBezTo>
                                  <a:cubicBezTo>
                                    <a:pt x="246309" y="512006"/>
                                    <a:pt x="263805" y="504158"/>
                                    <a:pt x="270635" y="500743"/>
                                  </a:cubicBezTo>
                                  <a:cubicBezTo>
                                    <a:pt x="274989" y="502195"/>
                                    <a:pt x="279284" y="503837"/>
                                    <a:pt x="283697" y="505098"/>
                                  </a:cubicBezTo>
                                  <a:cubicBezTo>
                                    <a:pt x="289451" y="506742"/>
                                    <a:pt x="296135" y="506132"/>
                                    <a:pt x="301115" y="509452"/>
                                  </a:cubicBezTo>
                                  <a:cubicBezTo>
                                    <a:pt x="305469" y="512355"/>
                                    <a:pt x="306920" y="518161"/>
                                    <a:pt x="309823" y="522515"/>
                                  </a:cubicBezTo>
                                  <a:cubicBezTo>
                                    <a:pt x="290650" y="551276"/>
                                    <a:pt x="310803" y="527833"/>
                                    <a:pt x="253217" y="544286"/>
                                  </a:cubicBezTo>
                                  <a:cubicBezTo>
                                    <a:pt x="248185" y="545724"/>
                                    <a:pt x="244965" y="550934"/>
                                    <a:pt x="240155" y="552995"/>
                                  </a:cubicBezTo>
                                  <a:cubicBezTo>
                                    <a:pt x="234654" y="555352"/>
                                    <a:pt x="228543" y="555898"/>
                                    <a:pt x="222737" y="557349"/>
                                  </a:cubicBezTo>
                                  <a:cubicBezTo>
                                    <a:pt x="204967" y="628433"/>
                                    <a:pt x="238623" y="516103"/>
                                    <a:pt x="196612" y="579120"/>
                                  </a:cubicBezTo>
                                  <a:cubicBezTo>
                                    <a:pt x="192507" y="585278"/>
                                    <a:pt x="193909" y="598663"/>
                                    <a:pt x="200966" y="600892"/>
                                  </a:cubicBezTo>
                                  <a:cubicBezTo>
                                    <a:pt x="225917" y="608772"/>
                                    <a:pt x="253217" y="603795"/>
                                    <a:pt x="279343" y="605246"/>
                                  </a:cubicBezTo>
                                  <a:cubicBezTo>
                                    <a:pt x="286600" y="602343"/>
                                    <a:pt x="294862" y="601228"/>
                                    <a:pt x="301115" y="596538"/>
                                  </a:cubicBezTo>
                                  <a:cubicBezTo>
                                    <a:pt x="337198" y="569475"/>
                                    <a:pt x="291113" y="584885"/>
                                    <a:pt x="331595" y="574766"/>
                                  </a:cubicBezTo>
                                  <a:cubicBezTo>
                                    <a:pt x="350310" y="584124"/>
                                    <a:pt x="355503" y="583475"/>
                                    <a:pt x="344657" y="5834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4DF3731-B673-4C34-82E6-1F56B42A0FFB}"/>
                                </a:ext>
                              </a:extLst>
                            </p:cNvPr>
                            <p:cNvSpPr/>
                            <p:nvPr/>
                          </p:nvSpPr>
                          <p:spPr>
                            <a:xfrm>
                              <a:off x="1949088" y="979714"/>
                              <a:ext cx="644434" cy="770708"/>
                            </a:xfrm>
                            <a:custGeom>
                              <a:avLst/>
                              <a:gdLst>
                                <a:gd name="connsiteX0" fmla="*/ 0 w 653239"/>
                                <a:gd name="connsiteY0" fmla="*/ 339634 h 770708"/>
                                <a:gd name="connsiteX1" fmla="*/ 17417 w 653239"/>
                                <a:gd name="connsiteY1" fmla="*/ 378823 h 770708"/>
                                <a:gd name="connsiteX2" fmla="*/ 26125 w 653239"/>
                                <a:gd name="connsiteY2" fmla="*/ 391886 h 770708"/>
                                <a:gd name="connsiteX3" fmla="*/ 34834 w 653239"/>
                                <a:gd name="connsiteY3" fmla="*/ 409303 h 770708"/>
                                <a:gd name="connsiteX4" fmla="*/ 60960 w 653239"/>
                                <a:gd name="connsiteY4" fmla="*/ 444137 h 770708"/>
                                <a:gd name="connsiteX5" fmla="*/ 156754 w 653239"/>
                                <a:gd name="connsiteY5" fmla="*/ 448491 h 770708"/>
                                <a:gd name="connsiteX6" fmla="*/ 165462 w 653239"/>
                                <a:gd name="connsiteY6" fmla="*/ 461554 h 770708"/>
                                <a:gd name="connsiteX7" fmla="*/ 182880 w 653239"/>
                                <a:gd name="connsiteY7" fmla="*/ 465908 h 770708"/>
                                <a:gd name="connsiteX8" fmla="*/ 209005 w 653239"/>
                                <a:gd name="connsiteY8" fmla="*/ 487680 h 770708"/>
                                <a:gd name="connsiteX9" fmla="*/ 217714 w 653239"/>
                                <a:gd name="connsiteY9" fmla="*/ 500743 h 770708"/>
                                <a:gd name="connsiteX10" fmla="*/ 256902 w 653239"/>
                                <a:gd name="connsiteY10" fmla="*/ 505097 h 770708"/>
                                <a:gd name="connsiteX11" fmla="*/ 278674 w 653239"/>
                                <a:gd name="connsiteY11" fmla="*/ 513806 h 770708"/>
                                <a:gd name="connsiteX12" fmla="*/ 291737 w 653239"/>
                                <a:gd name="connsiteY12" fmla="*/ 522514 h 770708"/>
                                <a:gd name="connsiteX13" fmla="*/ 343988 w 653239"/>
                                <a:gd name="connsiteY13" fmla="*/ 526868 h 770708"/>
                                <a:gd name="connsiteX14" fmla="*/ 378822 w 653239"/>
                                <a:gd name="connsiteY14" fmla="*/ 539931 h 770708"/>
                                <a:gd name="connsiteX15" fmla="*/ 418011 w 653239"/>
                                <a:gd name="connsiteY15" fmla="*/ 535577 h 770708"/>
                                <a:gd name="connsiteX16" fmla="*/ 431074 w 653239"/>
                                <a:gd name="connsiteY16" fmla="*/ 522514 h 770708"/>
                                <a:gd name="connsiteX17" fmla="*/ 457200 w 653239"/>
                                <a:gd name="connsiteY17" fmla="*/ 531223 h 770708"/>
                                <a:gd name="connsiteX18" fmla="*/ 461554 w 653239"/>
                                <a:gd name="connsiteY18" fmla="*/ 566057 h 770708"/>
                                <a:gd name="connsiteX19" fmla="*/ 470262 w 653239"/>
                                <a:gd name="connsiteY19" fmla="*/ 579120 h 770708"/>
                                <a:gd name="connsiteX20" fmla="*/ 483325 w 653239"/>
                                <a:gd name="connsiteY20" fmla="*/ 605246 h 770708"/>
                                <a:gd name="connsiteX21" fmla="*/ 492034 w 653239"/>
                                <a:gd name="connsiteY21" fmla="*/ 657497 h 770708"/>
                                <a:gd name="connsiteX22" fmla="*/ 505097 w 653239"/>
                                <a:gd name="connsiteY22" fmla="*/ 666206 h 770708"/>
                                <a:gd name="connsiteX23" fmla="*/ 513805 w 653239"/>
                                <a:gd name="connsiteY23" fmla="*/ 683623 h 770708"/>
                                <a:gd name="connsiteX24" fmla="*/ 526868 w 653239"/>
                                <a:gd name="connsiteY24" fmla="*/ 709748 h 770708"/>
                                <a:gd name="connsiteX25" fmla="*/ 566057 w 653239"/>
                                <a:gd name="connsiteY25" fmla="*/ 714103 h 770708"/>
                                <a:gd name="connsiteX26" fmla="*/ 574765 w 653239"/>
                                <a:gd name="connsiteY26" fmla="*/ 727166 h 770708"/>
                                <a:gd name="connsiteX27" fmla="*/ 579120 w 653239"/>
                                <a:gd name="connsiteY27" fmla="*/ 740228 h 770708"/>
                                <a:gd name="connsiteX28" fmla="*/ 640080 w 653239"/>
                                <a:gd name="connsiteY28" fmla="*/ 770708 h 770708"/>
                                <a:gd name="connsiteX29" fmla="*/ 635725 w 653239"/>
                                <a:gd name="connsiteY29" fmla="*/ 740228 h 770708"/>
                                <a:gd name="connsiteX30" fmla="*/ 644434 w 653239"/>
                                <a:gd name="connsiteY30" fmla="*/ 687977 h 770708"/>
                                <a:gd name="connsiteX31" fmla="*/ 640080 w 653239"/>
                                <a:gd name="connsiteY31" fmla="*/ 670560 h 770708"/>
                                <a:gd name="connsiteX32" fmla="*/ 609600 w 653239"/>
                                <a:gd name="connsiteY32" fmla="*/ 635726 h 770708"/>
                                <a:gd name="connsiteX33" fmla="*/ 600891 w 653239"/>
                                <a:gd name="connsiteY33" fmla="*/ 609600 h 770708"/>
                                <a:gd name="connsiteX34" fmla="*/ 596537 w 653239"/>
                                <a:gd name="connsiteY34" fmla="*/ 587828 h 770708"/>
                                <a:gd name="connsiteX35" fmla="*/ 583474 w 653239"/>
                                <a:gd name="connsiteY35" fmla="*/ 574766 h 770708"/>
                                <a:gd name="connsiteX36" fmla="*/ 557348 w 653239"/>
                                <a:gd name="connsiteY36" fmla="*/ 544286 h 770708"/>
                                <a:gd name="connsiteX37" fmla="*/ 552994 w 653239"/>
                                <a:gd name="connsiteY37" fmla="*/ 531223 h 770708"/>
                                <a:gd name="connsiteX38" fmla="*/ 557348 w 653239"/>
                                <a:gd name="connsiteY38" fmla="*/ 509451 h 770708"/>
                                <a:gd name="connsiteX39" fmla="*/ 592182 w 653239"/>
                                <a:gd name="connsiteY39" fmla="*/ 505097 h 770708"/>
                                <a:gd name="connsiteX40" fmla="*/ 613954 w 653239"/>
                                <a:gd name="connsiteY40" fmla="*/ 500743 h 770708"/>
                                <a:gd name="connsiteX41" fmla="*/ 618308 w 653239"/>
                                <a:gd name="connsiteY41" fmla="*/ 483326 h 770708"/>
                                <a:gd name="connsiteX42" fmla="*/ 631371 w 653239"/>
                                <a:gd name="connsiteY42" fmla="*/ 465908 h 770708"/>
                                <a:gd name="connsiteX43" fmla="*/ 648788 w 653239"/>
                                <a:gd name="connsiteY43" fmla="*/ 422366 h 770708"/>
                                <a:gd name="connsiteX44" fmla="*/ 653142 w 653239"/>
                                <a:gd name="connsiteY44" fmla="*/ 400594 h 770708"/>
                                <a:gd name="connsiteX45" fmla="*/ 644434 w 653239"/>
                                <a:gd name="connsiteY45" fmla="*/ 378823 h 770708"/>
                                <a:gd name="connsiteX46" fmla="*/ 631371 w 653239"/>
                                <a:gd name="connsiteY46" fmla="*/ 343988 h 770708"/>
                                <a:gd name="connsiteX47" fmla="*/ 609600 w 653239"/>
                                <a:gd name="connsiteY47" fmla="*/ 317863 h 770708"/>
                                <a:gd name="connsiteX48" fmla="*/ 600891 w 653239"/>
                                <a:gd name="connsiteY48" fmla="*/ 300446 h 770708"/>
                                <a:gd name="connsiteX49" fmla="*/ 579120 w 653239"/>
                                <a:gd name="connsiteY49" fmla="*/ 291737 h 770708"/>
                                <a:gd name="connsiteX50" fmla="*/ 561702 w 653239"/>
                                <a:gd name="connsiteY50" fmla="*/ 283028 h 770708"/>
                                <a:gd name="connsiteX51" fmla="*/ 548640 w 653239"/>
                                <a:gd name="connsiteY51" fmla="*/ 269966 h 770708"/>
                                <a:gd name="connsiteX52" fmla="*/ 518160 w 653239"/>
                                <a:gd name="connsiteY52" fmla="*/ 256903 h 770708"/>
                                <a:gd name="connsiteX53" fmla="*/ 505097 w 653239"/>
                                <a:gd name="connsiteY53" fmla="*/ 248194 h 770708"/>
                                <a:gd name="connsiteX54" fmla="*/ 500742 w 653239"/>
                                <a:gd name="connsiteY54" fmla="*/ 200297 h 770708"/>
                                <a:gd name="connsiteX55" fmla="*/ 513805 w 653239"/>
                                <a:gd name="connsiteY55" fmla="*/ 195943 h 770708"/>
                                <a:gd name="connsiteX56" fmla="*/ 509451 w 653239"/>
                                <a:gd name="connsiteY56" fmla="*/ 152400 h 770708"/>
                                <a:gd name="connsiteX57" fmla="*/ 487680 w 653239"/>
                                <a:gd name="connsiteY57" fmla="*/ 130628 h 770708"/>
                                <a:gd name="connsiteX58" fmla="*/ 461554 w 653239"/>
                                <a:gd name="connsiteY58" fmla="*/ 113211 h 770708"/>
                                <a:gd name="connsiteX59" fmla="*/ 465908 w 653239"/>
                                <a:gd name="connsiteY59" fmla="*/ 82731 h 770708"/>
                                <a:gd name="connsiteX60" fmla="*/ 465908 w 653239"/>
                                <a:gd name="connsiteY60" fmla="*/ 47897 h 770708"/>
                                <a:gd name="connsiteX61" fmla="*/ 435428 w 653239"/>
                                <a:gd name="connsiteY61" fmla="*/ 17417 h 770708"/>
                                <a:gd name="connsiteX62" fmla="*/ 431074 w 653239"/>
                                <a:gd name="connsiteY62" fmla="*/ 0 h 77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3239" h="770708">
                                  <a:moveTo>
                                    <a:pt x="0" y="339634"/>
                                  </a:moveTo>
                                  <a:cubicBezTo>
                                    <a:pt x="38793" y="404296"/>
                                    <a:pt x="-5009" y="326497"/>
                                    <a:pt x="17417" y="378823"/>
                                  </a:cubicBezTo>
                                  <a:cubicBezTo>
                                    <a:pt x="19478" y="383633"/>
                                    <a:pt x="23529" y="387342"/>
                                    <a:pt x="26125" y="391886"/>
                                  </a:cubicBezTo>
                                  <a:cubicBezTo>
                                    <a:pt x="29345" y="397522"/>
                                    <a:pt x="31931" y="403497"/>
                                    <a:pt x="34834" y="409303"/>
                                  </a:cubicBezTo>
                                  <a:cubicBezTo>
                                    <a:pt x="44815" y="459211"/>
                                    <a:pt x="30303" y="459466"/>
                                    <a:pt x="60960" y="444137"/>
                                  </a:cubicBezTo>
                                  <a:cubicBezTo>
                                    <a:pt x="92891" y="445588"/>
                                    <a:pt x="125225" y="443236"/>
                                    <a:pt x="156754" y="448491"/>
                                  </a:cubicBezTo>
                                  <a:cubicBezTo>
                                    <a:pt x="161916" y="449351"/>
                                    <a:pt x="161108" y="458651"/>
                                    <a:pt x="165462" y="461554"/>
                                  </a:cubicBezTo>
                                  <a:cubicBezTo>
                                    <a:pt x="170442" y="464874"/>
                                    <a:pt x="177074" y="464457"/>
                                    <a:pt x="182880" y="465908"/>
                                  </a:cubicBezTo>
                                  <a:cubicBezTo>
                                    <a:pt x="195723" y="474471"/>
                                    <a:pt x="198528" y="475108"/>
                                    <a:pt x="209005" y="487680"/>
                                  </a:cubicBezTo>
                                  <a:cubicBezTo>
                                    <a:pt x="212355" y="491700"/>
                                    <a:pt x="212796" y="498955"/>
                                    <a:pt x="217714" y="500743"/>
                                  </a:cubicBezTo>
                                  <a:cubicBezTo>
                                    <a:pt x="230066" y="505235"/>
                                    <a:pt x="243839" y="503646"/>
                                    <a:pt x="256902" y="505097"/>
                                  </a:cubicBezTo>
                                  <a:cubicBezTo>
                                    <a:pt x="264159" y="508000"/>
                                    <a:pt x="271683" y="510310"/>
                                    <a:pt x="278674" y="513806"/>
                                  </a:cubicBezTo>
                                  <a:cubicBezTo>
                                    <a:pt x="283355" y="516146"/>
                                    <a:pt x="286605" y="521488"/>
                                    <a:pt x="291737" y="522514"/>
                                  </a:cubicBezTo>
                                  <a:cubicBezTo>
                                    <a:pt x="308875" y="525941"/>
                                    <a:pt x="326571" y="525417"/>
                                    <a:pt x="343988" y="526868"/>
                                  </a:cubicBezTo>
                                  <a:cubicBezTo>
                                    <a:pt x="353898" y="531823"/>
                                    <a:pt x="366964" y="539931"/>
                                    <a:pt x="378822" y="539931"/>
                                  </a:cubicBezTo>
                                  <a:cubicBezTo>
                                    <a:pt x="391965" y="539931"/>
                                    <a:pt x="404948" y="537028"/>
                                    <a:pt x="418011" y="535577"/>
                                  </a:cubicBezTo>
                                  <a:cubicBezTo>
                                    <a:pt x="422365" y="531223"/>
                                    <a:pt x="424954" y="523194"/>
                                    <a:pt x="431074" y="522514"/>
                                  </a:cubicBezTo>
                                  <a:cubicBezTo>
                                    <a:pt x="440198" y="521500"/>
                                    <a:pt x="457200" y="531223"/>
                                    <a:pt x="457200" y="531223"/>
                                  </a:cubicBezTo>
                                  <a:cubicBezTo>
                                    <a:pt x="458651" y="542834"/>
                                    <a:pt x="458475" y="554768"/>
                                    <a:pt x="461554" y="566057"/>
                                  </a:cubicBezTo>
                                  <a:cubicBezTo>
                                    <a:pt x="462931" y="571106"/>
                                    <a:pt x="467922" y="574439"/>
                                    <a:pt x="470262" y="579120"/>
                                  </a:cubicBezTo>
                                  <a:cubicBezTo>
                                    <a:pt x="488290" y="615175"/>
                                    <a:pt x="458370" y="567810"/>
                                    <a:pt x="483325" y="605246"/>
                                  </a:cubicBezTo>
                                  <a:cubicBezTo>
                                    <a:pt x="486228" y="622663"/>
                                    <a:pt x="486095" y="640868"/>
                                    <a:pt x="492034" y="657497"/>
                                  </a:cubicBezTo>
                                  <a:cubicBezTo>
                                    <a:pt x="493794" y="662425"/>
                                    <a:pt x="501747" y="662186"/>
                                    <a:pt x="505097" y="666206"/>
                                  </a:cubicBezTo>
                                  <a:cubicBezTo>
                                    <a:pt x="509252" y="671192"/>
                                    <a:pt x="511248" y="677657"/>
                                    <a:pt x="513805" y="683623"/>
                                  </a:cubicBezTo>
                                  <a:cubicBezTo>
                                    <a:pt x="516153" y="689101"/>
                                    <a:pt x="519789" y="707174"/>
                                    <a:pt x="526868" y="709748"/>
                                  </a:cubicBezTo>
                                  <a:cubicBezTo>
                                    <a:pt x="539220" y="714240"/>
                                    <a:pt x="552994" y="712651"/>
                                    <a:pt x="566057" y="714103"/>
                                  </a:cubicBezTo>
                                  <a:cubicBezTo>
                                    <a:pt x="568960" y="718457"/>
                                    <a:pt x="572425" y="722485"/>
                                    <a:pt x="574765" y="727166"/>
                                  </a:cubicBezTo>
                                  <a:cubicBezTo>
                                    <a:pt x="576818" y="731271"/>
                                    <a:pt x="575301" y="737682"/>
                                    <a:pt x="579120" y="740228"/>
                                  </a:cubicBezTo>
                                  <a:cubicBezTo>
                                    <a:pt x="598023" y="752830"/>
                                    <a:pt x="640080" y="770708"/>
                                    <a:pt x="640080" y="770708"/>
                                  </a:cubicBezTo>
                                  <a:cubicBezTo>
                                    <a:pt x="651718" y="735795"/>
                                    <a:pt x="639088" y="783947"/>
                                    <a:pt x="635725" y="740228"/>
                                  </a:cubicBezTo>
                                  <a:cubicBezTo>
                                    <a:pt x="633902" y="716533"/>
                                    <a:pt x="638258" y="706505"/>
                                    <a:pt x="644434" y="687977"/>
                                  </a:cubicBezTo>
                                  <a:cubicBezTo>
                                    <a:pt x="642983" y="682171"/>
                                    <a:pt x="643558" y="675430"/>
                                    <a:pt x="640080" y="670560"/>
                                  </a:cubicBezTo>
                                  <a:cubicBezTo>
                                    <a:pt x="605841" y="622627"/>
                                    <a:pt x="638116" y="698462"/>
                                    <a:pt x="609600" y="635726"/>
                                  </a:cubicBezTo>
                                  <a:cubicBezTo>
                                    <a:pt x="605801" y="627369"/>
                                    <a:pt x="602691" y="618602"/>
                                    <a:pt x="600891" y="609600"/>
                                  </a:cubicBezTo>
                                  <a:cubicBezTo>
                                    <a:pt x="599440" y="602343"/>
                                    <a:pt x="599847" y="594448"/>
                                    <a:pt x="596537" y="587828"/>
                                  </a:cubicBezTo>
                                  <a:cubicBezTo>
                                    <a:pt x="593783" y="582320"/>
                                    <a:pt x="587828" y="579120"/>
                                    <a:pt x="583474" y="574766"/>
                                  </a:cubicBezTo>
                                  <a:cubicBezTo>
                                    <a:pt x="573677" y="545373"/>
                                    <a:pt x="587775" y="579784"/>
                                    <a:pt x="557348" y="544286"/>
                                  </a:cubicBezTo>
                                  <a:cubicBezTo>
                                    <a:pt x="554361" y="540801"/>
                                    <a:pt x="554445" y="535577"/>
                                    <a:pt x="552994" y="531223"/>
                                  </a:cubicBezTo>
                                  <a:cubicBezTo>
                                    <a:pt x="554445" y="523966"/>
                                    <a:pt x="551190" y="513556"/>
                                    <a:pt x="557348" y="509451"/>
                                  </a:cubicBezTo>
                                  <a:cubicBezTo>
                                    <a:pt x="567084" y="502960"/>
                                    <a:pt x="580616" y="506876"/>
                                    <a:pt x="592182" y="505097"/>
                                  </a:cubicBezTo>
                                  <a:cubicBezTo>
                                    <a:pt x="599497" y="503972"/>
                                    <a:pt x="606697" y="502194"/>
                                    <a:pt x="613954" y="500743"/>
                                  </a:cubicBezTo>
                                  <a:cubicBezTo>
                                    <a:pt x="615405" y="494937"/>
                                    <a:pt x="615632" y="488679"/>
                                    <a:pt x="618308" y="483326"/>
                                  </a:cubicBezTo>
                                  <a:cubicBezTo>
                                    <a:pt x="621554" y="476835"/>
                                    <a:pt x="628676" y="472646"/>
                                    <a:pt x="631371" y="465908"/>
                                  </a:cubicBezTo>
                                  <a:cubicBezTo>
                                    <a:pt x="653559" y="410437"/>
                                    <a:pt x="616748" y="465085"/>
                                    <a:pt x="648788" y="422366"/>
                                  </a:cubicBezTo>
                                  <a:cubicBezTo>
                                    <a:pt x="650239" y="415109"/>
                                    <a:pt x="653878" y="407958"/>
                                    <a:pt x="653142" y="400594"/>
                                  </a:cubicBezTo>
                                  <a:cubicBezTo>
                                    <a:pt x="652364" y="392817"/>
                                    <a:pt x="647178" y="386141"/>
                                    <a:pt x="644434" y="378823"/>
                                  </a:cubicBezTo>
                                  <a:cubicBezTo>
                                    <a:pt x="638781" y="363748"/>
                                    <a:pt x="639788" y="360820"/>
                                    <a:pt x="631371" y="343988"/>
                                  </a:cubicBezTo>
                                  <a:cubicBezTo>
                                    <a:pt x="619856" y="320959"/>
                                    <a:pt x="625645" y="340326"/>
                                    <a:pt x="609600" y="317863"/>
                                  </a:cubicBezTo>
                                  <a:cubicBezTo>
                                    <a:pt x="605827" y="312581"/>
                                    <a:pt x="605819" y="304670"/>
                                    <a:pt x="600891" y="300446"/>
                                  </a:cubicBezTo>
                                  <a:cubicBezTo>
                                    <a:pt x="594957" y="295359"/>
                                    <a:pt x="586262" y="294912"/>
                                    <a:pt x="579120" y="291737"/>
                                  </a:cubicBezTo>
                                  <a:cubicBezTo>
                                    <a:pt x="573188" y="289101"/>
                                    <a:pt x="566984" y="286801"/>
                                    <a:pt x="561702" y="283028"/>
                                  </a:cubicBezTo>
                                  <a:cubicBezTo>
                                    <a:pt x="556691" y="279449"/>
                                    <a:pt x="553651" y="273545"/>
                                    <a:pt x="548640" y="269966"/>
                                  </a:cubicBezTo>
                                  <a:cubicBezTo>
                                    <a:pt x="539223" y="263240"/>
                                    <a:pt x="528821" y="260457"/>
                                    <a:pt x="518160" y="256903"/>
                                  </a:cubicBezTo>
                                  <a:cubicBezTo>
                                    <a:pt x="513806" y="254000"/>
                                    <a:pt x="508139" y="252452"/>
                                    <a:pt x="505097" y="248194"/>
                                  </a:cubicBezTo>
                                  <a:cubicBezTo>
                                    <a:pt x="495659" y="234981"/>
                                    <a:pt x="492222" y="215206"/>
                                    <a:pt x="500742" y="200297"/>
                                  </a:cubicBezTo>
                                  <a:cubicBezTo>
                                    <a:pt x="503019" y="196312"/>
                                    <a:pt x="509451" y="197394"/>
                                    <a:pt x="513805" y="195943"/>
                                  </a:cubicBezTo>
                                  <a:cubicBezTo>
                                    <a:pt x="512354" y="181429"/>
                                    <a:pt x="514868" y="165943"/>
                                    <a:pt x="509451" y="152400"/>
                                  </a:cubicBezTo>
                                  <a:cubicBezTo>
                                    <a:pt x="505639" y="142871"/>
                                    <a:pt x="493838" y="138838"/>
                                    <a:pt x="487680" y="130628"/>
                                  </a:cubicBezTo>
                                  <a:cubicBezTo>
                                    <a:pt x="471141" y="108576"/>
                                    <a:pt x="503698" y="121641"/>
                                    <a:pt x="461554" y="113211"/>
                                  </a:cubicBezTo>
                                  <a:cubicBezTo>
                                    <a:pt x="463005" y="103051"/>
                                    <a:pt x="462959" y="92561"/>
                                    <a:pt x="465908" y="82731"/>
                                  </a:cubicBezTo>
                                  <a:cubicBezTo>
                                    <a:pt x="472045" y="62275"/>
                                    <a:pt x="486878" y="75856"/>
                                    <a:pt x="465908" y="47897"/>
                                  </a:cubicBezTo>
                                  <a:cubicBezTo>
                                    <a:pt x="457287" y="36402"/>
                                    <a:pt x="435428" y="17417"/>
                                    <a:pt x="435428" y="17417"/>
                                  </a:cubicBezTo>
                                  <a:lnTo>
                                    <a:pt x="43107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E9A128AB-4E1B-4F15-A13C-03E643D71250}"/>
                              </a:ext>
                            </a:extLst>
                          </p:cNvPr>
                          <p:cNvSpPr/>
                          <p:nvPr/>
                        </p:nvSpPr>
                        <p:spPr>
                          <a:xfrm>
                            <a:off x="50619" y="827314"/>
                            <a:ext cx="112050" cy="75822"/>
                          </a:xfrm>
                          <a:custGeom>
                            <a:avLst/>
                            <a:gdLst>
                              <a:gd name="connsiteX0" fmla="*/ 111127 w 112050"/>
                              <a:gd name="connsiteY0" fmla="*/ 689 h 75822"/>
                              <a:gd name="connsiteX1" fmla="*/ 106773 w 112050"/>
                              <a:gd name="connsiteY1" fmla="*/ 31169 h 75822"/>
                              <a:gd name="connsiteX2" fmla="*/ 80647 w 112050"/>
                              <a:gd name="connsiteY2" fmla="*/ 39877 h 75822"/>
                              <a:gd name="connsiteX3" fmla="*/ 71939 w 112050"/>
                              <a:gd name="connsiteY3" fmla="*/ 57295 h 75822"/>
                              <a:gd name="connsiteX4" fmla="*/ 67585 w 112050"/>
                              <a:gd name="connsiteY4" fmla="*/ 70357 h 75822"/>
                              <a:gd name="connsiteX5" fmla="*/ 54522 w 112050"/>
                              <a:gd name="connsiteY5" fmla="*/ 74712 h 75822"/>
                              <a:gd name="connsiteX6" fmla="*/ 2270 w 112050"/>
                              <a:gd name="connsiteY6" fmla="*/ 70357 h 75822"/>
                              <a:gd name="connsiteX7" fmla="*/ 10979 w 112050"/>
                              <a:gd name="connsiteY7" fmla="*/ 44232 h 75822"/>
                              <a:gd name="connsiteX8" fmla="*/ 32750 w 112050"/>
                              <a:gd name="connsiteY8" fmla="*/ 26815 h 75822"/>
                              <a:gd name="connsiteX9" fmla="*/ 41459 w 112050"/>
                              <a:gd name="connsiteY9" fmla="*/ 13752 h 75822"/>
                              <a:gd name="connsiteX10" fmla="*/ 58876 w 112050"/>
                              <a:gd name="connsiteY10" fmla="*/ 18106 h 75822"/>
                              <a:gd name="connsiteX11" fmla="*/ 98065 w 112050"/>
                              <a:gd name="connsiteY11" fmla="*/ 9397 h 75822"/>
                              <a:gd name="connsiteX12" fmla="*/ 111127 w 112050"/>
                              <a:gd name="connsiteY12" fmla="*/ 689 h 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050" h="75822">
                                <a:moveTo>
                                  <a:pt x="111127" y="689"/>
                                </a:moveTo>
                                <a:cubicBezTo>
                                  <a:pt x="112578" y="4318"/>
                                  <a:pt x="113074" y="23068"/>
                                  <a:pt x="106773" y="31169"/>
                                </a:cubicBezTo>
                                <a:cubicBezTo>
                                  <a:pt x="101137" y="38415"/>
                                  <a:pt x="80647" y="39877"/>
                                  <a:pt x="80647" y="39877"/>
                                </a:cubicBezTo>
                                <a:cubicBezTo>
                                  <a:pt x="77744" y="45683"/>
                                  <a:pt x="74496" y="51329"/>
                                  <a:pt x="71939" y="57295"/>
                                </a:cubicBezTo>
                                <a:cubicBezTo>
                                  <a:pt x="70131" y="61513"/>
                                  <a:pt x="70830" y="67112"/>
                                  <a:pt x="67585" y="70357"/>
                                </a:cubicBezTo>
                                <a:cubicBezTo>
                                  <a:pt x="64339" y="73603"/>
                                  <a:pt x="58876" y="73260"/>
                                  <a:pt x="54522" y="74712"/>
                                </a:cubicBezTo>
                                <a:cubicBezTo>
                                  <a:pt x="37105" y="73260"/>
                                  <a:pt x="16588" y="80380"/>
                                  <a:pt x="2270" y="70357"/>
                                </a:cubicBezTo>
                                <a:cubicBezTo>
                                  <a:pt x="-5250" y="65093"/>
                                  <a:pt x="8076" y="52940"/>
                                  <a:pt x="10979" y="44232"/>
                                </a:cubicBezTo>
                                <a:cubicBezTo>
                                  <a:pt x="17226" y="25492"/>
                                  <a:pt x="10879" y="32282"/>
                                  <a:pt x="32750" y="26815"/>
                                </a:cubicBezTo>
                                <a:cubicBezTo>
                                  <a:pt x="35653" y="22461"/>
                                  <a:pt x="36494" y="15407"/>
                                  <a:pt x="41459" y="13752"/>
                                </a:cubicBezTo>
                                <a:cubicBezTo>
                                  <a:pt x="47136" y="11860"/>
                                  <a:pt x="52892" y="18106"/>
                                  <a:pt x="58876" y="18106"/>
                                </a:cubicBezTo>
                                <a:cubicBezTo>
                                  <a:pt x="68562" y="18106"/>
                                  <a:pt x="87986" y="11077"/>
                                  <a:pt x="98065" y="9397"/>
                                </a:cubicBezTo>
                                <a:cubicBezTo>
                                  <a:pt x="100928" y="8920"/>
                                  <a:pt x="109676" y="-2940"/>
                                  <a:pt x="111127" y="689"/>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86ADE7A3-F8F0-41F4-A24F-A18FEED35132}"/>
                            </a:ext>
                          </a:extLst>
                        </p:cNvPr>
                        <p:cNvSpPr/>
                        <p:nvPr/>
                      </p:nvSpPr>
                      <p:spPr>
                        <a:xfrm>
                          <a:off x="355419" y="814251"/>
                          <a:ext cx="326672" cy="1114697"/>
                        </a:xfrm>
                        <a:custGeom>
                          <a:avLst/>
                          <a:gdLst>
                            <a:gd name="connsiteX0" fmla="*/ 0 w 326672"/>
                            <a:gd name="connsiteY0" fmla="*/ 0 h 1114697"/>
                            <a:gd name="connsiteX1" fmla="*/ 4354 w 326672"/>
                            <a:gd name="connsiteY1" fmla="*/ 21771 h 1114697"/>
                            <a:gd name="connsiteX2" fmla="*/ 8709 w 326672"/>
                            <a:gd name="connsiteY2" fmla="*/ 39189 h 1114697"/>
                            <a:gd name="connsiteX3" fmla="*/ 21771 w 326672"/>
                            <a:gd name="connsiteY3" fmla="*/ 43543 h 1114697"/>
                            <a:gd name="connsiteX4" fmla="*/ 26126 w 326672"/>
                            <a:gd name="connsiteY4" fmla="*/ 56606 h 1114697"/>
                            <a:gd name="connsiteX5" fmla="*/ 17417 w 326672"/>
                            <a:gd name="connsiteY5" fmla="*/ 69669 h 1114697"/>
                            <a:gd name="connsiteX6" fmla="*/ 52251 w 326672"/>
                            <a:gd name="connsiteY6" fmla="*/ 82731 h 1114697"/>
                            <a:gd name="connsiteX7" fmla="*/ 60960 w 326672"/>
                            <a:gd name="connsiteY7" fmla="*/ 95794 h 1114697"/>
                            <a:gd name="connsiteX8" fmla="*/ 82731 w 326672"/>
                            <a:gd name="connsiteY8" fmla="*/ 148046 h 1114697"/>
                            <a:gd name="connsiteX9" fmla="*/ 104503 w 326672"/>
                            <a:gd name="connsiteY9" fmla="*/ 152400 h 1114697"/>
                            <a:gd name="connsiteX10" fmla="*/ 100149 w 326672"/>
                            <a:gd name="connsiteY10" fmla="*/ 169817 h 1114697"/>
                            <a:gd name="connsiteX11" fmla="*/ 113211 w 326672"/>
                            <a:gd name="connsiteY11" fmla="*/ 200297 h 1114697"/>
                            <a:gd name="connsiteX12" fmla="*/ 108857 w 326672"/>
                            <a:gd name="connsiteY12" fmla="*/ 248194 h 1114697"/>
                            <a:gd name="connsiteX13" fmla="*/ 117566 w 326672"/>
                            <a:gd name="connsiteY13" fmla="*/ 278674 h 1114697"/>
                            <a:gd name="connsiteX14" fmla="*/ 121920 w 326672"/>
                            <a:gd name="connsiteY14" fmla="*/ 300446 h 1114697"/>
                            <a:gd name="connsiteX15" fmla="*/ 117566 w 326672"/>
                            <a:gd name="connsiteY15" fmla="*/ 326571 h 1114697"/>
                            <a:gd name="connsiteX16" fmla="*/ 104503 w 326672"/>
                            <a:gd name="connsiteY16" fmla="*/ 339634 h 1114697"/>
                            <a:gd name="connsiteX17" fmla="*/ 108857 w 326672"/>
                            <a:gd name="connsiteY17" fmla="*/ 374469 h 1114697"/>
                            <a:gd name="connsiteX18" fmla="*/ 117566 w 326672"/>
                            <a:gd name="connsiteY18" fmla="*/ 474617 h 1114697"/>
                            <a:gd name="connsiteX19" fmla="*/ 134983 w 326672"/>
                            <a:gd name="connsiteY19" fmla="*/ 561703 h 1114697"/>
                            <a:gd name="connsiteX20" fmla="*/ 152400 w 326672"/>
                            <a:gd name="connsiteY20" fmla="*/ 557349 h 1114697"/>
                            <a:gd name="connsiteX21" fmla="*/ 156754 w 326672"/>
                            <a:gd name="connsiteY21" fmla="*/ 526869 h 1114697"/>
                            <a:gd name="connsiteX22" fmla="*/ 174171 w 326672"/>
                            <a:gd name="connsiteY22" fmla="*/ 552994 h 1114697"/>
                            <a:gd name="connsiteX23" fmla="*/ 178526 w 326672"/>
                            <a:gd name="connsiteY23" fmla="*/ 570411 h 1114697"/>
                            <a:gd name="connsiteX24" fmla="*/ 156754 w 326672"/>
                            <a:gd name="connsiteY24" fmla="*/ 613954 h 1114697"/>
                            <a:gd name="connsiteX25" fmla="*/ 156754 w 326672"/>
                            <a:gd name="connsiteY25" fmla="*/ 653143 h 1114697"/>
                            <a:gd name="connsiteX26" fmla="*/ 178526 w 326672"/>
                            <a:gd name="connsiteY26" fmla="*/ 753291 h 1114697"/>
                            <a:gd name="connsiteX27" fmla="*/ 182880 w 326672"/>
                            <a:gd name="connsiteY27" fmla="*/ 792480 h 1114697"/>
                            <a:gd name="connsiteX28" fmla="*/ 178526 w 326672"/>
                            <a:gd name="connsiteY28" fmla="*/ 831669 h 1114697"/>
                            <a:gd name="connsiteX29" fmla="*/ 191589 w 326672"/>
                            <a:gd name="connsiteY29" fmla="*/ 870857 h 1114697"/>
                            <a:gd name="connsiteX30" fmla="*/ 204651 w 326672"/>
                            <a:gd name="connsiteY30" fmla="*/ 879566 h 1114697"/>
                            <a:gd name="connsiteX31" fmla="*/ 213360 w 326672"/>
                            <a:gd name="connsiteY31" fmla="*/ 896983 h 1114697"/>
                            <a:gd name="connsiteX32" fmla="*/ 217714 w 326672"/>
                            <a:gd name="connsiteY32" fmla="*/ 910046 h 1114697"/>
                            <a:gd name="connsiteX33" fmla="*/ 239486 w 326672"/>
                            <a:gd name="connsiteY33" fmla="*/ 914400 h 1114697"/>
                            <a:gd name="connsiteX34" fmla="*/ 265611 w 326672"/>
                            <a:gd name="connsiteY34" fmla="*/ 962297 h 1114697"/>
                            <a:gd name="connsiteX35" fmla="*/ 269966 w 326672"/>
                            <a:gd name="connsiteY35" fmla="*/ 975360 h 1114697"/>
                            <a:gd name="connsiteX36" fmla="*/ 274320 w 326672"/>
                            <a:gd name="connsiteY36" fmla="*/ 992777 h 1114697"/>
                            <a:gd name="connsiteX37" fmla="*/ 300446 w 326672"/>
                            <a:gd name="connsiteY37" fmla="*/ 1010194 h 1114697"/>
                            <a:gd name="connsiteX38" fmla="*/ 309154 w 326672"/>
                            <a:gd name="connsiteY38" fmla="*/ 1023257 h 1114697"/>
                            <a:gd name="connsiteX39" fmla="*/ 317863 w 326672"/>
                            <a:gd name="connsiteY39" fmla="*/ 1045029 h 1114697"/>
                            <a:gd name="connsiteX40" fmla="*/ 317863 w 326672"/>
                            <a:gd name="connsiteY40" fmla="*/ 1075509 h 1114697"/>
                            <a:gd name="connsiteX41" fmla="*/ 304800 w 326672"/>
                            <a:gd name="connsiteY41" fmla="*/ 1084217 h 1114697"/>
                            <a:gd name="connsiteX42" fmla="*/ 326571 w 326672"/>
                            <a:gd name="connsiteY42" fmla="*/ 1101634 h 1114697"/>
                            <a:gd name="connsiteX43" fmla="*/ 322217 w 326672"/>
                            <a:gd name="connsiteY43" fmla="*/ 1114697 h 1114697"/>
                            <a:gd name="connsiteX44" fmla="*/ 261257 w 326672"/>
                            <a:gd name="connsiteY44" fmla="*/ 1084217 h 1114697"/>
                            <a:gd name="connsiteX45" fmla="*/ 239486 w 326672"/>
                            <a:gd name="connsiteY45" fmla="*/ 1053737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672" h="1114697">
                              <a:moveTo>
                                <a:pt x="0" y="0"/>
                              </a:moveTo>
                              <a:cubicBezTo>
                                <a:pt x="1451" y="7257"/>
                                <a:pt x="2749" y="14547"/>
                                <a:pt x="4354" y="21771"/>
                              </a:cubicBezTo>
                              <a:cubicBezTo>
                                <a:pt x="5652" y="27613"/>
                                <a:pt x="4970" y="34516"/>
                                <a:pt x="8709" y="39189"/>
                              </a:cubicBezTo>
                              <a:cubicBezTo>
                                <a:pt x="11576" y="42773"/>
                                <a:pt x="17417" y="42092"/>
                                <a:pt x="21771" y="43543"/>
                              </a:cubicBezTo>
                              <a:cubicBezTo>
                                <a:pt x="23223" y="47897"/>
                                <a:pt x="26881" y="52079"/>
                                <a:pt x="26126" y="56606"/>
                              </a:cubicBezTo>
                              <a:cubicBezTo>
                                <a:pt x="25266" y="61768"/>
                                <a:pt x="16391" y="64537"/>
                                <a:pt x="17417" y="69669"/>
                              </a:cubicBezTo>
                              <a:cubicBezTo>
                                <a:pt x="19285" y="79012"/>
                                <a:pt x="49888" y="82258"/>
                                <a:pt x="52251" y="82731"/>
                              </a:cubicBezTo>
                              <a:cubicBezTo>
                                <a:pt x="55154" y="87085"/>
                                <a:pt x="58898" y="90984"/>
                                <a:pt x="60960" y="95794"/>
                              </a:cubicBezTo>
                              <a:cubicBezTo>
                                <a:pt x="66509" y="108742"/>
                                <a:pt x="66875" y="144875"/>
                                <a:pt x="82731" y="148046"/>
                              </a:cubicBezTo>
                              <a:lnTo>
                                <a:pt x="104503" y="152400"/>
                              </a:lnTo>
                              <a:cubicBezTo>
                                <a:pt x="103052" y="158206"/>
                                <a:pt x="100149" y="163833"/>
                                <a:pt x="100149" y="169817"/>
                              </a:cubicBezTo>
                              <a:cubicBezTo>
                                <a:pt x="100149" y="183876"/>
                                <a:pt x="106101" y="189631"/>
                                <a:pt x="113211" y="200297"/>
                              </a:cubicBezTo>
                              <a:cubicBezTo>
                                <a:pt x="111760" y="216263"/>
                                <a:pt x="108857" y="232163"/>
                                <a:pt x="108857" y="248194"/>
                              </a:cubicBezTo>
                              <a:cubicBezTo>
                                <a:pt x="108857" y="256344"/>
                                <a:pt x="115512" y="270457"/>
                                <a:pt x="117566" y="278674"/>
                              </a:cubicBezTo>
                              <a:cubicBezTo>
                                <a:pt x="119361" y="285854"/>
                                <a:pt x="120469" y="293189"/>
                                <a:pt x="121920" y="300446"/>
                              </a:cubicBezTo>
                              <a:cubicBezTo>
                                <a:pt x="120469" y="309154"/>
                                <a:pt x="121152" y="318503"/>
                                <a:pt x="117566" y="326571"/>
                              </a:cubicBezTo>
                              <a:cubicBezTo>
                                <a:pt x="115065" y="332198"/>
                                <a:pt x="105605" y="333575"/>
                                <a:pt x="104503" y="339634"/>
                              </a:cubicBezTo>
                              <a:cubicBezTo>
                                <a:pt x="102410" y="351147"/>
                                <a:pt x="107730" y="362821"/>
                                <a:pt x="108857" y="374469"/>
                              </a:cubicBezTo>
                              <a:cubicBezTo>
                                <a:pt x="112085" y="407822"/>
                                <a:pt x="115179" y="441194"/>
                                <a:pt x="117566" y="474617"/>
                              </a:cubicBezTo>
                              <a:cubicBezTo>
                                <a:pt x="123843" y="562493"/>
                                <a:pt x="95442" y="548524"/>
                                <a:pt x="134983" y="561703"/>
                              </a:cubicBezTo>
                              <a:cubicBezTo>
                                <a:pt x="140789" y="560252"/>
                                <a:pt x="149228" y="562424"/>
                                <a:pt x="152400" y="557349"/>
                              </a:cubicBezTo>
                              <a:cubicBezTo>
                                <a:pt x="157839" y="548646"/>
                                <a:pt x="146690" y="528882"/>
                                <a:pt x="156754" y="526869"/>
                              </a:cubicBezTo>
                              <a:cubicBezTo>
                                <a:pt x="167017" y="524816"/>
                                <a:pt x="174171" y="552994"/>
                                <a:pt x="174171" y="552994"/>
                              </a:cubicBezTo>
                              <a:cubicBezTo>
                                <a:pt x="175623" y="558800"/>
                                <a:pt x="178526" y="564427"/>
                                <a:pt x="178526" y="570411"/>
                              </a:cubicBezTo>
                              <a:cubicBezTo>
                                <a:pt x="178526" y="587642"/>
                                <a:pt x="165435" y="600933"/>
                                <a:pt x="156754" y="613954"/>
                              </a:cubicBezTo>
                              <a:cubicBezTo>
                                <a:pt x="172107" y="675354"/>
                                <a:pt x="150902" y="579987"/>
                                <a:pt x="156754" y="653143"/>
                              </a:cubicBezTo>
                              <a:cubicBezTo>
                                <a:pt x="163254" y="734396"/>
                                <a:pt x="154842" y="717769"/>
                                <a:pt x="178526" y="753291"/>
                              </a:cubicBezTo>
                              <a:cubicBezTo>
                                <a:pt x="179977" y="766354"/>
                                <a:pt x="182880" y="779337"/>
                                <a:pt x="182880" y="792480"/>
                              </a:cubicBezTo>
                              <a:cubicBezTo>
                                <a:pt x="182880" y="805623"/>
                                <a:pt x="178526" y="818526"/>
                                <a:pt x="178526" y="831669"/>
                              </a:cubicBezTo>
                              <a:cubicBezTo>
                                <a:pt x="178526" y="842092"/>
                                <a:pt x="184505" y="862356"/>
                                <a:pt x="191589" y="870857"/>
                              </a:cubicBezTo>
                              <a:cubicBezTo>
                                <a:pt x="194939" y="874877"/>
                                <a:pt x="200297" y="876663"/>
                                <a:pt x="204651" y="879566"/>
                              </a:cubicBezTo>
                              <a:cubicBezTo>
                                <a:pt x="207554" y="885372"/>
                                <a:pt x="210803" y="891017"/>
                                <a:pt x="213360" y="896983"/>
                              </a:cubicBezTo>
                              <a:cubicBezTo>
                                <a:pt x="215168" y="901202"/>
                                <a:pt x="213895" y="907500"/>
                                <a:pt x="217714" y="910046"/>
                              </a:cubicBezTo>
                              <a:cubicBezTo>
                                <a:pt x="223872" y="914151"/>
                                <a:pt x="232229" y="912949"/>
                                <a:pt x="239486" y="914400"/>
                              </a:cubicBezTo>
                              <a:cubicBezTo>
                                <a:pt x="249954" y="956274"/>
                                <a:pt x="238619" y="942053"/>
                                <a:pt x="265611" y="962297"/>
                              </a:cubicBezTo>
                              <a:cubicBezTo>
                                <a:pt x="267063" y="966651"/>
                                <a:pt x="268705" y="970947"/>
                                <a:pt x="269966" y="975360"/>
                              </a:cubicBezTo>
                              <a:cubicBezTo>
                                <a:pt x="271610" y="981114"/>
                                <a:pt x="270379" y="988273"/>
                                <a:pt x="274320" y="992777"/>
                              </a:cubicBezTo>
                              <a:cubicBezTo>
                                <a:pt x="281212" y="1000654"/>
                                <a:pt x="300446" y="1010194"/>
                                <a:pt x="300446" y="1010194"/>
                              </a:cubicBezTo>
                              <a:cubicBezTo>
                                <a:pt x="303349" y="1014548"/>
                                <a:pt x="305068" y="1019988"/>
                                <a:pt x="309154" y="1023257"/>
                              </a:cubicBezTo>
                              <a:cubicBezTo>
                                <a:pt x="326073" y="1036792"/>
                                <a:pt x="325706" y="1013655"/>
                                <a:pt x="317863" y="1045029"/>
                              </a:cubicBezTo>
                              <a:cubicBezTo>
                                <a:pt x="321780" y="1056780"/>
                                <a:pt x="326368" y="1062752"/>
                                <a:pt x="317863" y="1075509"/>
                              </a:cubicBezTo>
                              <a:cubicBezTo>
                                <a:pt x="314960" y="1079863"/>
                                <a:pt x="309154" y="1081314"/>
                                <a:pt x="304800" y="1084217"/>
                              </a:cubicBezTo>
                              <a:cubicBezTo>
                                <a:pt x="314989" y="1087613"/>
                                <a:pt x="324254" y="1087731"/>
                                <a:pt x="326571" y="1101634"/>
                              </a:cubicBezTo>
                              <a:cubicBezTo>
                                <a:pt x="327326" y="1106161"/>
                                <a:pt x="323668" y="1110343"/>
                                <a:pt x="322217" y="1114697"/>
                              </a:cubicBezTo>
                              <a:cubicBezTo>
                                <a:pt x="281774" y="1107957"/>
                                <a:pt x="303154" y="1115640"/>
                                <a:pt x="261257" y="1084217"/>
                              </a:cubicBezTo>
                              <a:cubicBezTo>
                                <a:pt x="239053" y="1067563"/>
                                <a:pt x="245600" y="1078194"/>
                                <a:pt x="239486" y="105373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Freeform: Shape 42">
                        <a:extLst>
                          <a:ext uri="{FF2B5EF4-FFF2-40B4-BE49-F238E27FC236}">
                            <a16:creationId xmlns:a16="http://schemas.microsoft.com/office/drawing/2014/main" id="{B14B6031-D414-4DF5-978B-E8F37FFF8B86}"/>
                          </a:ext>
                        </a:extLst>
                      </p:cNvPr>
                      <p:cNvSpPr/>
                      <p:nvPr/>
                    </p:nvSpPr>
                    <p:spPr>
                      <a:xfrm>
                        <a:off x="426720" y="1384662"/>
                        <a:ext cx="61058" cy="183388"/>
                      </a:xfrm>
                      <a:custGeom>
                        <a:avLst/>
                        <a:gdLst>
                          <a:gd name="connsiteX0" fmla="*/ 30480 w 61058"/>
                          <a:gd name="connsiteY0" fmla="*/ 508 h 183388"/>
                          <a:gd name="connsiteX1" fmla="*/ 52251 w 61058"/>
                          <a:gd name="connsiteY1" fmla="*/ 17926 h 183388"/>
                          <a:gd name="connsiteX2" fmla="*/ 60960 w 61058"/>
                          <a:gd name="connsiteY2" fmla="*/ 30988 h 183388"/>
                          <a:gd name="connsiteX3" fmla="*/ 43542 w 61058"/>
                          <a:gd name="connsiteY3" fmla="*/ 65823 h 183388"/>
                          <a:gd name="connsiteX4" fmla="*/ 34834 w 61058"/>
                          <a:gd name="connsiteY4" fmla="*/ 161617 h 183388"/>
                          <a:gd name="connsiteX5" fmla="*/ 30480 w 61058"/>
                          <a:gd name="connsiteY5" fmla="*/ 174680 h 183388"/>
                          <a:gd name="connsiteX6" fmla="*/ 17417 w 61058"/>
                          <a:gd name="connsiteY6" fmla="*/ 183388 h 183388"/>
                          <a:gd name="connsiteX7" fmla="*/ 13062 w 61058"/>
                          <a:gd name="connsiteY7" fmla="*/ 165971 h 183388"/>
                          <a:gd name="connsiteX8" fmla="*/ 8708 w 61058"/>
                          <a:gd name="connsiteY8" fmla="*/ 152908 h 183388"/>
                          <a:gd name="connsiteX9" fmla="*/ 0 w 61058"/>
                          <a:gd name="connsiteY9" fmla="*/ 35343 h 183388"/>
                          <a:gd name="connsiteX10" fmla="*/ 17417 w 61058"/>
                          <a:gd name="connsiteY10" fmla="*/ 4863 h 183388"/>
                          <a:gd name="connsiteX11" fmla="*/ 30480 w 61058"/>
                          <a:gd name="connsiteY11" fmla="*/ 508 h 18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58" h="183388">
                            <a:moveTo>
                              <a:pt x="30480" y="508"/>
                            </a:moveTo>
                            <a:cubicBezTo>
                              <a:pt x="36286" y="2685"/>
                              <a:pt x="45679" y="11354"/>
                              <a:pt x="52251" y="17926"/>
                            </a:cubicBezTo>
                            <a:cubicBezTo>
                              <a:pt x="55951" y="21626"/>
                              <a:pt x="61896" y="25839"/>
                              <a:pt x="60960" y="30988"/>
                            </a:cubicBezTo>
                            <a:cubicBezTo>
                              <a:pt x="58638" y="43761"/>
                              <a:pt x="43542" y="65823"/>
                              <a:pt x="43542" y="65823"/>
                            </a:cubicBezTo>
                            <a:cubicBezTo>
                              <a:pt x="32334" y="121868"/>
                              <a:pt x="46326" y="46686"/>
                              <a:pt x="34834" y="161617"/>
                            </a:cubicBezTo>
                            <a:cubicBezTo>
                              <a:pt x="34377" y="166184"/>
                              <a:pt x="33347" y="171096"/>
                              <a:pt x="30480" y="174680"/>
                            </a:cubicBezTo>
                            <a:cubicBezTo>
                              <a:pt x="27211" y="178766"/>
                              <a:pt x="21771" y="180485"/>
                              <a:pt x="17417" y="183388"/>
                            </a:cubicBezTo>
                            <a:cubicBezTo>
                              <a:pt x="15965" y="177582"/>
                              <a:pt x="14706" y="171725"/>
                              <a:pt x="13062" y="165971"/>
                            </a:cubicBezTo>
                            <a:cubicBezTo>
                              <a:pt x="11801" y="161558"/>
                              <a:pt x="9165" y="157475"/>
                              <a:pt x="8708" y="152908"/>
                            </a:cubicBezTo>
                            <a:cubicBezTo>
                              <a:pt x="4798" y="113807"/>
                              <a:pt x="2903" y="74531"/>
                              <a:pt x="0" y="35343"/>
                            </a:cubicBezTo>
                            <a:cubicBezTo>
                              <a:pt x="3805" y="16318"/>
                              <a:pt x="-690" y="12106"/>
                              <a:pt x="17417" y="4863"/>
                            </a:cubicBezTo>
                            <a:cubicBezTo>
                              <a:pt x="20112" y="3785"/>
                              <a:pt x="24674" y="-1669"/>
                              <a:pt x="30480" y="50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49B6E36-DD02-444E-B4E2-D60B8B47D00A}"/>
                          </a:ext>
                        </a:extLst>
                      </p:cNvPr>
                      <p:cNvSpPr/>
                      <p:nvPr/>
                    </p:nvSpPr>
                    <p:spPr>
                      <a:xfrm>
                        <a:off x="494756" y="1663337"/>
                        <a:ext cx="169377" cy="237411"/>
                      </a:xfrm>
                      <a:custGeom>
                        <a:avLst/>
                        <a:gdLst>
                          <a:gd name="connsiteX0" fmla="*/ 41767 w 169377"/>
                          <a:gd name="connsiteY0" fmla="*/ 2126 h 237411"/>
                          <a:gd name="connsiteX1" fmla="*/ 6933 w 169377"/>
                          <a:gd name="connsiteY1" fmla="*/ 6480 h 237411"/>
                          <a:gd name="connsiteX2" fmla="*/ 24350 w 169377"/>
                          <a:gd name="connsiteY2" fmla="*/ 50023 h 237411"/>
                          <a:gd name="connsiteX3" fmla="*/ 28704 w 169377"/>
                          <a:gd name="connsiteY3" fmla="*/ 71795 h 237411"/>
                          <a:gd name="connsiteX4" fmla="*/ 41767 w 169377"/>
                          <a:gd name="connsiteY4" fmla="*/ 102275 h 237411"/>
                          <a:gd name="connsiteX5" fmla="*/ 54830 w 169377"/>
                          <a:gd name="connsiteY5" fmla="*/ 110983 h 237411"/>
                          <a:gd name="connsiteX6" fmla="*/ 59184 w 169377"/>
                          <a:gd name="connsiteY6" fmla="*/ 137109 h 237411"/>
                          <a:gd name="connsiteX7" fmla="*/ 72247 w 169377"/>
                          <a:gd name="connsiteY7" fmla="*/ 145817 h 237411"/>
                          <a:gd name="connsiteX8" fmla="*/ 80956 w 169377"/>
                          <a:gd name="connsiteY8" fmla="*/ 158880 h 237411"/>
                          <a:gd name="connsiteX9" fmla="*/ 128853 w 169377"/>
                          <a:gd name="connsiteY9" fmla="*/ 202423 h 237411"/>
                          <a:gd name="connsiteX10" fmla="*/ 133207 w 169377"/>
                          <a:gd name="connsiteY10" fmla="*/ 224195 h 237411"/>
                          <a:gd name="connsiteX11" fmla="*/ 137561 w 169377"/>
                          <a:gd name="connsiteY11" fmla="*/ 237257 h 237411"/>
                          <a:gd name="connsiteX12" fmla="*/ 159333 w 169377"/>
                          <a:gd name="connsiteY12" fmla="*/ 228549 h 237411"/>
                          <a:gd name="connsiteX13" fmla="*/ 168041 w 169377"/>
                          <a:gd name="connsiteY13" fmla="*/ 202423 h 237411"/>
                          <a:gd name="connsiteX14" fmla="*/ 137561 w 169377"/>
                          <a:gd name="connsiteY14" fmla="*/ 167589 h 237411"/>
                          <a:gd name="connsiteX15" fmla="*/ 128853 w 169377"/>
                          <a:gd name="connsiteY15" fmla="*/ 154526 h 237411"/>
                          <a:gd name="connsiteX16" fmla="*/ 120144 w 169377"/>
                          <a:gd name="connsiteY16" fmla="*/ 128400 h 237411"/>
                          <a:gd name="connsiteX17" fmla="*/ 98373 w 169377"/>
                          <a:gd name="connsiteY17" fmla="*/ 97920 h 237411"/>
                          <a:gd name="connsiteX18" fmla="*/ 94018 w 169377"/>
                          <a:gd name="connsiteY18" fmla="*/ 84857 h 237411"/>
                          <a:gd name="connsiteX19" fmla="*/ 85310 w 169377"/>
                          <a:gd name="connsiteY19" fmla="*/ 67440 h 237411"/>
                          <a:gd name="connsiteX20" fmla="*/ 67893 w 169377"/>
                          <a:gd name="connsiteY20" fmla="*/ 41315 h 237411"/>
                          <a:gd name="connsiteX21" fmla="*/ 46121 w 169377"/>
                          <a:gd name="connsiteY21" fmla="*/ 19543 h 237411"/>
                          <a:gd name="connsiteX22" fmla="*/ 41767 w 169377"/>
                          <a:gd name="connsiteY22" fmla="*/ 2126 h 23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377" h="237411">
                            <a:moveTo>
                              <a:pt x="41767" y="2126"/>
                            </a:moveTo>
                            <a:cubicBezTo>
                              <a:pt x="35236" y="-51"/>
                              <a:pt x="14117" y="-2757"/>
                              <a:pt x="6933" y="6480"/>
                            </a:cubicBezTo>
                            <a:cubicBezTo>
                              <a:pt x="-11861" y="30644"/>
                              <a:pt x="12192" y="41918"/>
                              <a:pt x="24350" y="50023"/>
                            </a:cubicBezTo>
                            <a:cubicBezTo>
                              <a:pt x="25801" y="57280"/>
                              <a:pt x="27099" y="64570"/>
                              <a:pt x="28704" y="71795"/>
                            </a:cubicBezTo>
                            <a:cubicBezTo>
                              <a:pt x="31559" y="84644"/>
                              <a:pt x="32159" y="92668"/>
                              <a:pt x="41767" y="102275"/>
                            </a:cubicBezTo>
                            <a:cubicBezTo>
                              <a:pt x="45467" y="105975"/>
                              <a:pt x="50476" y="108080"/>
                              <a:pt x="54830" y="110983"/>
                            </a:cubicBezTo>
                            <a:cubicBezTo>
                              <a:pt x="56281" y="119692"/>
                              <a:pt x="55236" y="129212"/>
                              <a:pt x="59184" y="137109"/>
                            </a:cubicBezTo>
                            <a:cubicBezTo>
                              <a:pt x="61524" y="141790"/>
                              <a:pt x="68547" y="142117"/>
                              <a:pt x="72247" y="145817"/>
                            </a:cubicBezTo>
                            <a:cubicBezTo>
                              <a:pt x="75948" y="149517"/>
                              <a:pt x="78053" y="154526"/>
                              <a:pt x="80956" y="158880"/>
                            </a:cubicBezTo>
                            <a:cubicBezTo>
                              <a:pt x="92909" y="206697"/>
                              <a:pt x="77980" y="191119"/>
                              <a:pt x="128853" y="202423"/>
                            </a:cubicBezTo>
                            <a:cubicBezTo>
                              <a:pt x="130304" y="209680"/>
                              <a:pt x="131412" y="217015"/>
                              <a:pt x="133207" y="224195"/>
                            </a:cubicBezTo>
                            <a:cubicBezTo>
                              <a:pt x="134320" y="228648"/>
                              <a:pt x="133034" y="236503"/>
                              <a:pt x="137561" y="237257"/>
                            </a:cubicBezTo>
                            <a:cubicBezTo>
                              <a:pt x="145271" y="238542"/>
                              <a:pt x="152076" y="231452"/>
                              <a:pt x="159333" y="228549"/>
                            </a:cubicBezTo>
                            <a:cubicBezTo>
                              <a:pt x="162236" y="219840"/>
                              <a:pt x="173133" y="210061"/>
                              <a:pt x="168041" y="202423"/>
                            </a:cubicBezTo>
                            <a:cubicBezTo>
                              <a:pt x="147721" y="171943"/>
                              <a:pt x="159333" y="182102"/>
                              <a:pt x="137561" y="167589"/>
                            </a:cubicBezTo>
                            <a:cubicBezTo>
                              <a:pt x="134658" y="163235"/>
                              <a:pt x="130978" y="159308"/>
                              <a:pt x="128853" y="154526"/>
                            </a:cubicBezTo>
                            <a:cubicBezTo>
                              <a:pt x="125125" y="146137"/>
                              <a:pt x="125652" y="135744"/>
                              <a:pt x="120144" y="128400"/>
                            </a:cubicBezTo>
                            <a:cubicBezTo>
                              <a:pt x="117181" y="124450"/>
                              <a:pt x="101559" y="104292"/>
                              <a:pt x="98373" y="97920"/>
                            </a:cubicBezTo>
                            <a:cubicBezTo>
                              <a:pt x="96320" y="93815"/>
                              <a:pt x="95826" y="89076"/>
                              <a:pt x="94018" y="84857"/>
                            </a:cubicBezTo>
                            <a:cubicBezTo>
                              <a:pt x="91461" y="78891"/>
                              <a:pt x="88650" y="73006"/>
                              <a:pt x="85310" y="67440"/>
                            </a:cubicBezTo>
                            <a:cubicBezTo>
                              <a:pt x="79925" y="58465"/>
                              <a:pt x="67893" y="41315"/>
                              <a:pt x="67893" y="41315"/>
                            </a:cubicBezTo>
                            <a:cubicBezTo>
                              <a:pt x="59909" y="9382"/>
                              <a:pt x="71522" y="34057"/>
                              <a:pt x="46121" y="19543"/>
                            </a:cubicBezTo>
                            <a:cubicBezTo>
                              <a:pt x="14280" y="1349"/>
                              <a:pt x="48298" y="4303"/>
                              <a:pt x="41767" y="212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Freeform: Shape 38">
                      <a:extLst>
                        <a:ext uri="{FF2B5EF4-FFF2-40B4-BE49-F238E27FC236}">
                          <a16:creationId xmlns:a16="http://schemas.microsoft.com/office/drawing/2014/main" id="{F66AB135-6454-48FF-A09A-241D7782EBBB}"/>
                        </a:ext>
                      </a:extLst>
                    </p:cNvPr>
                    <p:cNvSpPr/>
                    <p:nvPr/>
                  </p:nvSpPr>
                  <p:spPr>
                    <a:xfrm>
                      <a:off x="465909" y="1876697"/>
                      <a:ext cx="1071154" cy="2042205"/>
                    </a:xfrm>
                    <a:custGeom>
                      <a:avLst/>
                      <a:gdLst>
                        <a:gd name="connsiteX0" fmla="*/ 126274 w 1071154"/>
                        <a:gd name="connsiteY0" fmla="*/ 0 h 2042205"/>
                        <a:gd name="connsiteX1" fmla="*/ 121920 w 1071154"/>
                        <a:gd name="connsiteY1" fmla="*/ 156754 h 2042205"/>
                        <a:gd name="connsiteX2" fmla="*/ 113212 w 1071154"/>
                        <a:gd name="connsiteY2" fmla="*/ 213360 h 2042205"/>
                        <a:gd name="connsiteX3" fmla="*/ 95794 w 1071154"/>
                        <a:gd name="connsiteY3" fmla="*/ 239485 h 2042205"/>
                        <a:gd name="connsiteX4" fmla="*/ 91440 w 1071154"/>
                        <a:gd name="connsiteY4" fmla="*/ 256903 h 2042205"/>
                        <a:gd name="connsiteX5" fmla="*/ 65314 w 1071154"/>
                        <a:gd name="connsiteY5" fmla="*/ 283028 h 2042205"/>
                        <a:gd name="connsiteX6" fmla="*/ 60960 w 1071154"/>
                        <a:gd name="connsiteY6" fmla="*/ 300445 h 2042205"/>
                        <a:gd name="connsiteX7" fmla="*/ 56606 w 1071154"/>
                        <a:gd name="connsiteY7" fmla="*/ 343988 h 2042205"/>
                        <a:gd name="connsiteX8" fmla="*/ 43543 w 1071154"/>
                        <a:gd name="connsiteY8" fmla="*/ 352697 h 2042205"/>
                        <a:gd name="connsiteX9" fmla="*/ 34834 w 1071154"/>
                        <a:gd name="connsiteY9" fmla="*/ 374468 h 2042205"/>
                        <a:gd name="connsiteX10" fmla="*/ 30480 w 1071154"/>
                        <a:gd name="connsiteY10" fmla="*/ 387531 h 2042205"/>
                        <a:gd name="connsiteX11" fmla="*/ 34834 w 1071154"/>
                        <a:gd name="connsiteY11" fmla="*/ 444137 h 2042205"/>
                        <a:gd name="connsiteX12" fmla="*/ 26126 w 1071154"/>
                        <a:gd name="connsiteY12" fmla="*/ 483325 h 2042205"/>
                        <a:gd name="connsiteX13" fmla="*/ 17417 w 1071154"/>
                        <a:gd name="connsiteY13" fmla="*/ 526868 h 2042205"/>
                        <a:gd name="connsiteX14" fmla="*/ 13063 w 1071154"/>
                        <a:gd name="connsiteY14" fmla="*/ 539931 h 2042205"/>
                        <a:gd name="connsiteX15" fmla="*/ 0 w 1071154"/>
                        <a:gd name="connsiteY15" fmla="*/ 548640 h 2042205"/>
                        <a:gd name="connsiteX16" fmla="*/ 8709 w 1071154"/>
                        <a:gd name="connsiteY16" fmla="*/ 579120 h 2042205"/>
                        <a:gd name="connsiteX17" fmla="*/ 21772 w 1071154"/>
                        <a:gd name="connsiteY17" fmla="*/ 605245 h 2042205"/>
                        <a:gd name="connsiteX18" fmla="*/ 21772 w 1071154"/>
                        <a:gd name="connsiteY18" fmla="*/ 661851 h 2042205"/>
                        <a:gd name="connsiteX19" fmla="*/ 34834 w 1071154"/>
                        <a:gd name="connsiteY19" fmla="*/ 666205 h 2042205"/>
                        <a:gd name="connsiteX20" fmla="*/ 39189 w 1071154"/>
                        <a:gd name="connsiteY20" fmla="*/ 679268 h 2042205"/>
                        <a:gd name="connsiteX21" fmla="*/ 47897 w 1071154"/>
                        <a:gd name="connsiteY21" fmla="*/ 709748 h 2042205"/>
                        <a:gd name="connsiteX22" fmla="*/ 60960 w 1071154"/>
                        <a:gd name="connsiteY22" fmla="*/ 718457 h 2042205"/>
                        <a:gd name="connsiteX23" fmla="*/ 65314 w 1071154"/>
                        <a:gd name="connsiteY23" fmla="*/ 805543 h 2042205"/>
                        <a:gd name="connsiteX24" fmla="*/ 74023 w 1071154"/>
                        <a:gd name="connsiteY24" fmla="*/ 822960 h 2042205"/>
                        <a:gd name="connsiteX25" fmla="*/ 78377 w 1071154"/>
                        <a:gd name="connsiteY25" fmla="*/ 862148 h 2042205"/>
                        <a:gd name="connsiteX26" fmla="*/ 91440 w 1071154"/>
                        <a:gd name="connsiteY26" fmla="*/ 875211 h 2042205"/>
                        <a:gd name="connsiteX27" fmla="*/ 100149 w 1071154"/>
                        <a:gd name="connsiteY27" fmla="*/ 892628 h 2042205"/>
                        <a:gd name="connsiteX28" fmla="*/ 108857 w 1071154"/>
                        <a:gd name="connsiteY28" fmla="*/ 905691 h 2042205"/>
                        <a:gd name="connsiteX29" fmla="*/ 117566 w 1071154"/>
                        <a:gd name="connsiteY29" fmla="*/ 931817 h 2042205"/>
                        <a:gd name="connsiteX30" fmla="*/ 100149 w 1071154"/>
                        <a:gd name="connsiteY30" fmla="*/ 966651 h 2042205"/>
                        <a:gd name="connsiteX31" fmla="*/ 113212 w 1071154"/>
                        <a:gd name="connsiteY31" fmla="*/ 971005 h 2042205"/>
                        <a:gd name="connsiteX32" fmla="*/ 148046 w 1071154"/>
                        <a:gd name="connsiteY32" fmla="*/ 979714 h 2042205"/>
                        <a:gd name="connsiteX33" fmla="*/ 165463 w 1071154"/>
                        <a:gd name="connsiteY33" fmla="*/ 984068 h 2042205"/>
                        <a:gd name="connsiteX34" fmla="*/ 161109 w 1071154"/>
                        <a:gd name="connsiteY34" fmla="*/ 1005840 h 2042205"/>
                        <a:gd name="connsiteX35" fmla="*/ 217714 w 1071154"/>
                        <a:gd name="connsiteY35" fmla="*/ 1027611 h 2042205"/>
                        <a:gd name="connsiteX36" fmla="*/ 209006 w 1071154"/>
                        <a:gd name="connsiteY36" fmla="*/ 1045028 h 2042205"/>
                        <a:gd name="connsiteX37" fmla="*/ 222069 w 1071154"/>
                        <a:gd name="connsiteY37" fmla="*/ 1058091 h 2042205"/>
                        <a:gd name="connsiteX38" fmla="*/ 230777 w 1071154"/>
                        <a:gd name="connsiteY38" fmla="*/ 1071154 h 2042205"/>
                        <a:gd name="connsiteX39" fmla="*/ 235132 w 1071154"/>
                        <a:gd name="connsiteY39" fmla="*/ 1084217 h 2042205"/>
                        <a:gd name="connsiteX40" fmla="*/ 252549 w 1071154"/>
                        <a:gd name="connsiteY40" fmla="*/ 1114697 h 2042205"/>
                        <a:gd name="connsiteX41" fmla="*/ 265612 w 1071154"/>
                        <a:gd name="connsiteY41" fmla="*/ 1123405 h 2042205"/>
                        <a:gd name="connsiteX42" fmla="*/ 278674 w 1071154"/>
                        <a:gd name="connsiteY42" fmla="*/ 1171303 h 2042205"/>
                        <a:gd name="connsiteX43" fmla="*/ 283029 w 1071154"/>
                        <a:gd name="connsiteY43" fmla="*/ 1188720 h 2042205"/>
                        <a:gd name="connsiteX44" fmla="*/ 296092 w 1071154"/>
                        <a:gd name="connsiteY44" fmla="*/ 1210491 h 2042205"/>
                        <a:gd name="connsiteX45" fmla="*/ 304800 w 1071154"/>
                        <a:gd name="connsiteY45" fmla="*/ 1245325 h 2042205"/>
                        <a:gd name="connsiteX46" fmla="*/ 326572 w 1071154"/>
                        <a:gd name="connsiteY46" fmla="*/ 1293223 h 2042205"/>
                        <a:gd name="connsiteX47" fmla="*/ 339634 w 1071154"/>
                        <a:gd name="connsiteY47" fmla="*/ 1336765 h 2042205"/>
                        <a:gd name="connsiteX48" fmla="*/ 343989 w 1071154"/>
                        <a:gd name="connsiteY48" fmla="*/ 1349828 h 2042205"/>
                        <a:gd name="connsiteX49" fmla="*/ 383177 w 1071154"/>
                        <a:gd name="connsiteY49" fmla="*/ 1367245 h 2042205"/>
                        <a:gd name="connsiteX50" fmla="*/ 396240 w 1071154"/>
                        <a:gd name="connsiteY50" fmla="*/ 1375954 h 2042205"/>
                        <a:gd name="connsiteX51" fmla="*/ 413657 w 1071154"/>
                        <a:gd name="connsiteY51" fmla="*/ 1428205 h 2042205"/>
                        <a:gd name="connsiteX52" fmla="*/ 409303 w 1071154"/>
                        <a:gd name="connsiteY52" fmla="*/ 1449977 h 2042205"/>
                        <a:gd name="connsiteX53" fmla="*/ 404949 w 1071154"/>
                        <a:gd name="connsiteY53" fmla="*/ 1467394 h 2042205"/>
                        <a:gd name="connsiteX54" fmla="*/ 391886 w 1071154"/>
                        <a:gd name="connsiteY54" fmla="*/ 1471748 h 2042205"/>
                        <a:gd name="connsiteX55" fmla="*/ 374469 w 1071154"/>
                        <a:gd name="connsiteY55" fmla="*/ 1441268 h 2042205"/>
                        <a:gd name="connsiteX56" fmla="*/ 370114 w 1071154"/>
                        <a:gd name="connsiteY56" fmla="*/ 1428205 h 2042205"/>
                        <a:gd name="connsiteX57" fmla="*/ 357052 w 1071154"/>
                        <a:gd name="connsiteY57" fmla="*/ 1423851 h 2042205"/>
                        <a:gd name="connsiteX58" fmla="*/ 352697 w 1071154"/>
                        <a:gd name="connsiteY58" fmla="*/ 1436914 h 2042205"/>
                        <a:gd name="connsiteX59" fmla="*/ 374469 w 1071154"/>
                        <a:gd name="connsiteY59" fmla="*/ 1458685 h 2042205"/>
                        <a:gd name="connsiteX60" fmla="*/ 387532 w 1071154"/>
                        <a:gd name="connsiteY60" fmla="*/ 1476103 h 2042205"/>
                        <a:gd name="connsiteX61" fmla="*/ 404949 w 1071154"/>
                        <a:gd name="connsiteY61" fmla="*/ 1502228 h 2042205"/>
                        <a:gd name="connsiteX62" fmla="*/ 426720 w 1071154"/>
                        <a:gd name="connsiteY62" fmla="*/ 1528354 h 2042205"/>
                        <a:gd name="connsiteX63" fmla="*/ 444137 w 1071154"/>
                        <a:gd name="connsiteY63" fmla="*/ 1524000 h 2042205"/>
                        <a:gd name="connsiteX64" fmla="*/ 465909 w 1071154"/>
                        <a:gd name="connsiteY64" fmla="*/ 1541417 h 2042205"/>
                        <a:gd name="connsiteX65" fmla="*/ 483326 w 1071154"/>
                        <a:gd name="connsiteY65" fmla="*/ 1550125 h 2042205"/>
                        <a:gd name="connsiteX66" fmla="*/ 487680 w 1071154"/>
                        <a:gd name="connsiteY66" fmla="*/ 1567543 h 2042205"/>
                        <a:gd name="connsiteX67" fmla="*/ 513806 w 1071154"/>
                        <a:gd name="connsiteY67" fmla="*/ 1576251 h 2042205"/>
                        <a:gd name="connsiteX68" fmla="*/ 518160 w 1071154"/>
                        <a:gd name="connsiteY68" fmla="*/ 1593668 h 2042205"/>
                        <a:gd name="connsiteX69" fmla="*/ 522514 w 1071154"/>
                        <a:gd name="connsiteY69" fmla="*/ 1606731 h 2042205"/>
                        <a:gd name="connsiteX70" fmla="*/ 518160 w 1071154"/>
                        <a:gd name="connsiteY70" fmla="*/ 1654628 h 2042205"/>
                        <a:gd name="connsiteX71" fmla="*/ 539932 w 1071154"/>
                        <a:gd name="connsiteY71" fmla="*/ 1658983 h 2042205"/>
                        <a:gd name="connsiteX72" fmla="*/ 579120 w 1071154"/>
                        <a:gd name="connsiteY72" fmla="*/ 1685108 h 2042205"/>
                        <a:gd name="connsiteX73" fmla="*/ 583474 w 1071154"/>
                        <a:gd name="connsiteY73" fmla="*/ 1706880 h 2042205"/>
                        <a:gd name="connsiteX74" fmla="*/ 596537 w 1071154"/>
                        <a:gd name="connsiteY74" fmla="*/ 1711234 h 2042205"/>
                        <a:gd name="connsiteX75" fmla="*/ 609600 w 1071154"/>
                        <a:gd name="connsiteY75" fmla="*/ 1719943 h 2042205"/>
                        <a:gd name="connsiteX76" fmla="*/ 613954 w 1071154"/>
                        <a:gd name="connsiteY76" fmla="*/ 1733005 h 2042205"/>
                        <a:gd name="connsiteX77" fmla="*/ 674914 w 1071154"/>
                        <a:gd name="connsiteY77" fmla="*/ 1767840 h 2042205"/>
                        <a:gd name="connsiteX78" fmla="*/ 679269 w 1071154"/>
                        <a:gd name="connsiteY78" fmla="*/ 1750423 h 2042205"/>
                        <a:gd name="connsiteX79" fmla="*/ 683623 w 1071154"/>
                        <a:gd name="connsiteY79" fmla="*/ 1737360 h 2042205"/>
                        <a:gd name="connsiteX80" fmla="*/ 679269 w 1071154"/>
                        <a:gd name="connsiteY80" fmla="*/ 1724297 h 2042205"/>
                        <a:gd name="connsiteX81" fmla="*/ 670560 w 1071154"/>
                        <a:gd name="connsiteY81" fmla="*/ 1711234 h 2042205"/>
                        <a:gd name="connsiteX82" fmla="*/ 653143 w 1071154"/>
                        <a:gd name="connsiteY82" fmla="*/ 1706880 h 2042205"/>
                        <a:gd name="connsiteX83" fmla="*/ 644434 w 1071154"/>
                        <a:gd name="connsiteY83" fmla="*/ 1693817 h 2042205"/>
                        <a:gd name="connsiteX84" fmla="*/ 627017 w 1071154"/>
                        <a:gd name="connsiteY84" fmla="*/ 1689463 h 2042205"/>
                        <a:gd name="connsiteX85" fmla="*/ 609600 w 1071154"/>
                        <a:gd name="connsiteY85" fmla="*/ 1663337 h 2042205"/>
                        <a:gd name="connsiteX86" fmla="*/ 583474 w 1071154"/>
                        <a:gd name="connsiteY86" fmla="*/ 1619794 h 2042205"/>
                        <a:gd name="connsiteX87" fmla="*/ 579120 w 1071154"/>
                        <a:gd name="connsiteY87" fmla="*/ 1606731 h 2042205"/>
                        <a:gd name="connsiteX88" fmla="*/ 574766 w 1071154"/>
                        <a:gd name="connsiteY88" fmla="*/ 1584960 h 2042205"/>
                        <a:gd name="connsiteX89" fmla="*/ 561703 w 1071154"/>
                        <a:gd name="connsiteY89" fmla="*/ 1571897 h 2042205"/>
                        <a:gd name="connsiteX90" fmla="*/ 552994 w 1071154"/>
                        <a:gd name="connsiteY90" fmla="*/ 1554480 h 2042205"/>
                        <a:gd name="connsiteX91" fmla="*/ 539932 w 1071154"/>
                        <a:gd name="connsiteY91" fmla="*/ 1528354 h 2042205"/>
                        <a:gd name="connsiteX92" fmla="*/ 522514 w 1071154"/>
                        <a:gd name="connsiteY92" fmla="*/ 1519645 h 2042205"/>
                        <a:gd name="connsiteX93" fmla="*/ 509452 w 1071154"/>
                        <a:gd name="connsiteY93" fmla="*/ 1510937 h 2042205"/>
                        <a:gd name="connsiteX94" fmla="*/ 500743 w 1071154"/>
                        <a:gd name="connsiteY94" fmla="*/ 1476103 h 2042205"/>
                        <a:gd name="connsiteX95" fmla="*/ 470263 w 1071154"/>
                        <a:gd name="connsiteY95" fmla="*/ 1410788 h 2042205"/>
                        <a:gd name="connsiteX96" fmla="*/ 457200 w 1071154"/>
                        <a:gd name="connsiteY96" fmla="*/ 1406434 h 2042205"/>
                        <a:gd name="connsiteX97" fmla="*/ 448492 w 1071154"/>
                        <a:gd name="connsiteY97" fmla="*/ 1384663 h 2042205"/>
                        <a:gd name="connsiteX98" fmla="*/ 444137 w 1071154"/>
                        <a:gd name="connsiteY98" fmla="*/ 1371600 h 2042205"/>
                        <a:gd name="connsiteX99" fmla="*/ 400594 w 1071154"/>
                        <a:gd name="connsiteY99" fmla="*/ 1332411 h 2042205"/>
                        <a:gd name="connsiteX100" fmla="*/ 391886 w 1071154"/>
                        <a:gd name="connsiteY100" fmla="*/ 1271451 h 2042205"/>
                        <a:gd name="connsiteX101" fmla="*/ 387532 w 1071154"/>
                        <a:gd name="connsiteY101" fmla="*/ 1258388 h 2042205"/>
                        <a:gd name="connsiteX102" fmla="*/ 383177 w 1071154"/>
                        <a:gd name="connsiteY102" fmla="*/ 1240971 h 2042205"/>
                        <a:gd name="connsiteX103" fmla="*/ 396240 w 1071154"/>
                        <a:gd name="connsiteY103" fmla="*/ 1232263 h 2042205"/>
                        <a:gd name="connsiteX104" fmla="*/ 400594 w 1071154"/>
                        <a:gd name="connsiteY104" fmla="*/ 1214845 h 2042205"/>
                        <a:gd name="connsiteX105" fmla="*/ 409303 w 1071154"/>
                        <a:gd name="connsiteY105" fmla="*/ 1232263 h 2042205"/>
                        <a:gd name="connsiteX106" fmla="*/ 422366 w 1071154"/>
                        <a:gd name="connsiteY106" fmla="*/ 1240971 h 2042205"/>
                        <a:gd name="connsiteX107" fmla="*/ 457200 w 1071154"/>
                        <a:gd name="connsiteY107" fmla="*/ 1249680 h 2042205"/>
                        <a:gd name="connsiteX108" fmla="*/ 461554 w 1071154"/>
                        <a:gd name="connsiteY108" fmla="*/ 1262743 h 2042205"/>
                        <a:gd name="connsiteX109" fmla="*/ 487680 w 1071154"/>
                        <a:gd name="connsiteY109" fmla="*/ 1275805 h 2042205"/>
                        <a:gd name="connsiteX110" fmla="*/ 496389 w 1071154"/>
                        <a:gd name="connsiteY110" fmla="*/ 1310640 h 2042205"/>
                        <a:gd name="connsiteX111" fmla="*/ 509452 w 1071154"/>
                        <a:gd name="connsiteY111" fmla="*/ 1336765 h 2042205"/>
                        <a:gd name="connsiteX112" fmla="*/ 518160 w 1071154"/>
                        <a:gd name="connsiteY112" fmla="*/ 1375954 h 2042205"/>
                        <a:gd name="connsiteX113" fmla="*/ 522514 w 1071154"/>
                        <a:gd name="connsiteY113" fmla="*/ 1393371 h 2042205"/>
                        <a:gd name="connsiteX114" fmla="*/ 539932 w 1071154"/>
                        <a:gd name="connsiteY114" fmla="*/ 1402080 h 2042205"/>
                        <a:gd name="connsiteX115" fmla="*/ 544286 w 1071154"/>
                        <a:gd name="connsiteY115" fmla="*/ 1415143 h 2042205"/>
                        <a:gd name="connsiteX116" fmla="*/ 548640 w 1071154"/>
                        <a:gd name="connsiteY116" fmla="*/ 1436914 h 2042205"/>
                        <a:gd name="connsiteX117" fmla="*/ 574766 w 1071154"/>
                        <a:gd name="connsiteY117" fmla="*/ 1467394 h 2042205"/>
                        <a:gd name="connsiteX118" fmla="*/ 605246 w 1071154"/>
                        <a:gd name="connsiteY118" fmla="*/ 1480457 h 2042205"/>
                        <a:gd name="connsiteX119" fmla="*/ 613954 w 1071154"/>
                        <a:gd name="connsiteY119" fmla="*/ 1502228 h 2042205"/>
                        <a:gd name="connsiteX120" fmla="*/ 618309 w 1071154"/>
                        <a:gd name="connsiteY120" fmla="*/ 1524000 h 2042205"/>
                        <a:gd name="connsiteX121" fmla="*/ 631372 w 1071154"/>
                        <a:gd name="connsiteY121" fmla="*/ 1528354 h 2042205"/>
                        <a:gd name="connsiteX122" fmla="*/ 653143 w 1071154"/>
                        <a:gd name="connsiteY122" fmla="*/ 1550125 h 2042205"/>
                        <a:gd name="connsiteX123" fmla="*/ 674914 w 1071154"/>
                        <a:gd name="connsiteY123" fmla="*/ 1567543 h 2042205"/>
                        <a:gd name="connsiteX124" fmla="*/ 670560 w 1071154"/>
                        <a:gd name="connsiteY124" fmla="*/ 1589314 h 2042205"/>
                        <a:gd name="connsiteX125" fmla="*/ 666206 w 1071154"/>
                        <a:gd name="connsiteY125" fmla="*/ 1602377 h 2042205"/>
                        <a:gd name="connsiteX126" fmla="*/ 670560 w 1071154"/>
                        <a:gd name="connsiteY126" fmla="*/ 1615440 h 2042205"/>
                        <a:gd name="connsiteX127" fmla="*/ 705394 w 1071154"/>
                        <a:gd name="connsiteY127" fmla="*/ 1637211 h 2042205"/>
                        <a:gd name="connsiteX128" fmla="*/ 735874 w 1071154"/>
                        <a:gd name="connsiteY128" fmla="*/ 1672045 h 2042205"/>
                        <a:gd name="connsiteX129" fmla="*/ 753292 w 1071154"/>
                        <a:gd name="connsiteY129" fmla="*/ 1676400 h 2042205"/>
                        <a:gd name="connsiteX130" fmla="*/ 766354 w 1071154"/>
                        <a:gd name="connsiteY130" fmla="*/ 1689463 h 2042205"/>
                        <a:gd name="connsiteX131" fmla="*/ 783772 w 1071154"/>
                        <a:gd name="connsiteY131" fmla="*/ 1698171 h 2042205"/>
                        <a:gd name="connsiteX132" fmla="*/ 792480 w 1071154"/>
                        <a:gd name="connsiteY132" fmla="*/ 1724297 h 2042205"/>
                        <a:gd name="connsiteX133" fmla="*/ 805543 w 1071154"/>
                        <a:gd name="connsiteY133" fmla="*/ 1733005 h 2042205"/>
                        <a:gd name="connsiteX134" fmla="*/ 818606 w 1071154"/>
                        <a:gd name="connsiteY134" fmla="*/ 1746068 h 2042205"/>
                        <a:gd name="connsiteX135" fmla="*/ 857794 w 1071154"/>
                        <a:gd name="connsiteY135" fmla="*/ 1763485 h 2042205"/>
                        <a:gd name="connsiteX136" fmla="*/ 883920 w 1071154"/>
                        <a:gd name="connsiteY136" fmla="*/ 1780903 h 2042205"/>
                        <a:gd name="connsiteX137" fmla="*/ 901337 w 1071154"/>
                        <a:gd name="connsiteY137" fmla="*/ 1820091 h 2042205"/>
                        <a:gd name="connsiteX138" fmla="*/ 914400 w 1071154"/>
                        <a:gd name="connsiteY138" fmla="*/ 1828800 h 2042205"/>
                        <a:gd name="connsiteX139" fmla="*/ 910046 w 1071154"/>
                        <a:gd name="connsiteY139" fmla="*/ 1898468 h 2042205"/>
                        <a:gd name="connsiteX140" fmla="*/ 892629 w 1071154"/>
                        <a:gd name="connsiteY140" fmla="*/ 1894114 h 2042205"/>
                        <a:gd name="connsiteX141" fmla="*/ 875212 w 1071154"/>
                        <a:gd name="connsiteY141" fmla="*/ 1902823 h 2042205"/>
                        <a:gd name="connsiteX142" fmla="*/ 870857 w 1071154"/>
                        <a:gd name="connsiteY142" fmla="*/ 1920240 h 2042205"/>
                        <a:gd name="connsiteX143" fmla="*/ 883920 w 1071154"/>
                        <a:gd name="connsiteY143" fmla="*/ 1937657 h 2042205"/>
                        <a:gd name="connsiteX144" fmla="*/ 944880 w 1071154"/>
                        <a:gd name="connsiteY144" fmla="*/ 1955074 h 2042205"/>
                        <a:gd name="connsiteX145" fmla="*/ 949234 w 1071154"/>
                        <a:gd name="connsiteY145" fmla="*/ 1994263 h 2042205"/>
                        <a:gd name="connsiteX146" fmla="*/ 1001486 w 1071154"/>
                        <a:gd name="connsiteY146" fmla="*/ 2002971 h 2042205"/>
                        <a:gd name="connsiteX147" fmla="*/ 1066800 w 1071154"/>
                        <a:gd name="connsiteY147" fmla="*/ 2042160 h 2042205"/>
                        <a:gd name="connsiteX148" fmla="*/ 1071154 w 1071154"/>
                        <a:gd name="connsiteY148" fmla="*/ 2042160 h 20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71154" h="2042205">
                          <a:moveTo>
                            <a:pt x="126274" y="0"/>
                          </a:moveTo>
                          <a:cubicBezTo>
                            <a:pt x="124823" y="52251"/>
                            <a:pt x="125114" y="104580"/>
                            <a:pt x="121920" y="156754"/>
                          </a:cubicBezTo>
                          <a:cubicBezTo>
                            <a:pt x="120753" y="175809"/>
                            <a:pt x="118961" y="195156"/>
                            <a:pt x="113212" y="213360"/>
                          </a:cubicBezTo>
                          <a:cubicBezTo>
                            <a:pt x="110060" y="223341"/>
                            <a:pt x="95794" y="239485"/>
                            <a:pt x="95794" y="239485"/>
                          </a:cubicBezTo>
                          <a:cubicBezTo>
                            <a:pt x="94343" y="245291"/>
                            <a:pt x="94116" y="251550"/>
                            <a:pt x="91440" y="256903"/>
                          </a:cubicBezTo>
                          <a:cubicBezTo>
                            <a:pt x="83339" y="273106"/>
                            <a:pt x="78573" y="274189"/>
                            <a:pt x="65314" y="283028"/>
                          </a:cubicBezTo>
                          <a:cubicBezTo>
                            <a:pt x="63863" y="288834"/>
                            <a:pt x="61806" y="294521"/>
                            <a:pt x="60960" y="300445"/>
                          </a:cubicBezTo>
                          <a:cubicBezTo>
                            <a:pt x="58897" y="314885"/>
                            <a:pt x="61219" y="330150"/>
                            <a:pt x="56606" y="343988"/>
                          </a:cubicBezTo>
                          <a:cubicBezTo>
                            <a:pt x="54951" y="348953"/>
                            <a:pt x="47897" y="349794"/>
                            <a:pt x="43543" y="352697"/>
                          </a:cubicBezTo>
                          <a:cubicBezTo>
                            <a:pt x="40640" y="359954"/>
                            <a:pt x="37578" y="367150"/>
                            <a:pt x="34834" y="374468"/>
                          </a:cubicBezTo>
                          <a:cubicBezTo>
                            <a:pt x="33222" y="378766"/>
                            <a:pt x="30480" y="382941"/>
                            <a:pt x="30480" y="387531"/>
                          </a:cubicBezTo>
                          <a:cubicBezTo>
                            <a:pt x="30480" y="406455"/>
                            <a:pt x="33383" y="425268"/>
                            <a:pt x="34834" y="444137"/>
                          </a:cubicBezTo>
                          <a:cubicBezTo>
                            <a:pt x="31931" y="457200"/>
                            <a:pt x="28883" y="470231"/>
                            <a:pt x="26126" y="483325"/>
                          </a:cubicBezTo>
                          <a:cubicBezTo>
                            <a:pt x="23077" y="497809"/>
                            <a:pt x="22097" y="512826"/>
                            <a:pt x="17417" y="526868"/>
                          </a:cubicBezTo>
                          <a:cubicBezTo>
                            <a:pt x="15966" y="531222"/>
                            <a:pt x="15930" y="536347"/>
                            <a:pt x="13063" y="539931"/>
                          </a:cubicBezTo>
                          <a:cubicBezTo>
                            <a:pt x="9794" y="544018"/>
                            <a:pt x="4354" y="545737"/>
                            <a:pt x="0" y="548640"/>
                          </a:cubicBezTo>
                          <a:cubicBezTo>
                            <a:pt x="1397" y="554227"/>
                            <a:pt x="5583" y="572869"/>
                            <a:pt x="8709" y="579120"/>
                          </a:cubicBezTo>
                          <a:cubicBezTo>
                            <a:pt x="25592" y="612886"/>
                            <a:pt x="10825" y="572410"/>
                            <a:pt x="21772" y="605245"/>
                          </a:cubicBezTo>
                          <a:cubicBezTo>
                            <a:pt x="16513" y="626280"/>
                            <a:pt x="11741" y="636773"/>
                            <a:pt x="21772" y="661851"/>
                          </a:cubicBezTo>
                          <a:cubicBezTo>
                            <a:pt x="23477" y="666112"/>
                            <a:pt x="30480" y="664754"/>
                            <a:pt x="34834" y="666205"/>
                          </a:cubicBezTo>
                          <a:cubicBezTo>
                            <a:pt x="36286" y="670559"/>
                            <a:pt x="37870" y="674872"/>
                            <a:pt x="39189" y="679268"/>
                          </a:cubicBezTo>
                          <a:cubicBezTo>
                            <a:pt x="42225" y="689389"/>
                            <a:pt x="42766" y="700511"/>
                            <a:pt x="47897" y="709748"/>
                          </a:cubicBezTo>
                          <a:cubicBezTo>
                            <a:pt x="50438" y="714323"/>
                            <a:pt x="56606" y="715554"/>
                            <a:pt x="60960" y="718457"/>
                          </a:cubicBezTo>
                          <a:cubicBezTo>
                            <a:pt x="62411" y="747486"/>
                            <a:pt x="61709" y="776703"/>
                            <a:pt x="65314" y="805543"/>
                          </a:cubicBezTo>
                          <a:cubicBezTo>
                            <a:pt x="66119" y="811984"/>
                            <a:pt x="72563" y="816635"/>
                            <a:pt x="74023" y="822960"/>
                          </a:cubicBezTo>
                          <a:cubicBezTo>
                            <a:pt x="76978" y="835766"/>
                            <a:pt x="74221" y="849679"/>
                            <a:pt x="78377" y="862148"/>
                          </a:cubicBezTo>
                          <a:cubicBezTo>
                            <a:pt x="80324" y="867990"/>
                            <a:pt x="87861" y="870200"/>
                            <a:pt x="91440" y="875211"/>
                          </a:cubicBezTo>
                          <a:cubicBezTo>
                            <a:pt x="95213" y="880493"/>
                            <a:pt x="96929" y="886992"/>
                            <a:pt x="100149" y="892628"/>
                          </a:cubicBezTo>
                          <a:cubicBezTo>
                            <a:pt x="102745" y="897172"/>
                            <a:pt x="106732" y="900909"/>
                            <a:pt x="108857" y="905691"/>
                          </a:cubicBezTo>
                          <a:cubicBezTo>
                            <a:pt x="112585" y="914080"/>
                            <a:pt x="117566" y="931817"/>
                            <a:pt x="117566" y="931817"/>
                          </a:cubicBezTo>
                          <a:cubicBezTo>
                            <a:pt x="113485" y="937258"/>
                            <a:pt x="95895" y="956017"/>
                            <a:pt x="100149" y="966651"/>
                          </a:cubicBezTo>
                          <a:cubicBezTo>
                            <a:pt x="101854" y="970913"/>
                            <a:pt x="108784" y="969797"/>
                            <a:pt x="113212" y="971005"/>
                          </a:cubicBezTo>
                          <a:cubicBezTo>
                            <a:pt x="124759" y="974154"/>
                            <a:pt x="136435" y="976811"/>
                            <a:pt x="148046" y="979714"/>
                          </a:cubicBezTo>
                          <a:lnTo>
                            <a:pt x="165463" y="984068"/>
                          </a:lnTo>
                          <a:cubicBezTo>
                            <a:pt x="164012" y="991325"/>
                            <a:pt x="161109" y="998439"/>
                            <a:pt x="161109" y="1005840"/>
                          </a:cubicBezTo>
                          <a:cubicBezTo>
                            <a:pt x="161109" y="1039497"/>
                            <a:pt x="184594" y="1024851"/>
                            <a:pt x="217714" y="1027611"/>
                          </a:cubicBezTo>
                          <a:cubicBezTo>
                            <a:pt x="214811" y="1033417"/>
                            <a:pt x="208088" y="1038602"/>
                            <a:pt x="209006" y="1045028"/>
                          </a:cubicBezTo>
                          <a:cubicBezTo>
                            <a:pt x="209877" y="1051124"/>
                            <a:pt x="218127" y="1053360"/>
                            <a:pt x="222069" y="1058091"/>
                          </a:cubicBezTo>
                          <a:cubicBezTo>
                            <a:pt x="225419" y="1062111"/>
                            <a:pt x="228437" y="1066473"/>
                            <a:pt x="230777" y="1071154"/>
                          </a:cubicBezTo>
                          <a:cubicBezTo>
                            <a:pt x="232830" y="1075259"/>
                            <a:pt x="233324" y="1079998"/>
                            <a:pt x="235132" y="1084217"/>
                          </a:cubicBezTo>
                          <a:cubicBezTo>
                            <a:pt x="237694" y="1090196"/>
                            <a:pt x="247081" y="1109230"/>
                            <a:pt x="252549" y="1114697"/>
                          </a:cubicBezTo>
                          <a:cubicBezTo>
                            <a:pt x="256249" y="1118397"/>
                            <a:pt x="261258" y="1120502"/>
                            <a:pt x="265612" y="1123405"/>
                          </a:cubicBezTo>
                          <a:cubicBezTo>
                            <a:pt x="273752" y="1147827"/>
                            <a:pt x="268850" y="1132005"/>
                            <a:pt x="278674" y="1171303"/>
                          </a:cubicBezTo>
                          <a:cubicBezTo>
                            <a:pt x="280125" y="1177109"/>
                            <a:pt x="279950" y="1183588"/>
                            <a:pt x="283029" y="1188720"/>
                          </a:cubicBezTo>
                          <a:lnTo>
                            <a:pt x="296092" y="1210491"/>
                          </a:lnTo>
                          <a:cubicBezTo>
                            <a:pt x="298995" y="1222102"/>
                            <a:pt x="299448" y="1234620"/>
                            <a:pt x="304800" y="1245325"/>
                          </a:cubicBezTo>
                          <a:cubicBezTo>
                            <a:pt x="324270" y="1284265"/>
                            <a:pt x="318111" y="1267844"/>
                            <a:pt x="326572" y="1293223"/>
                          </a:cubicBezTo>
                          <a:cubicBezTo>
                            <a:pt x="333557" y="1335136"/>
                            <a:pt x="325828" y="1304551"/>
                            <a:pt x="339634" y="1336765"/>
                          </a:cubicBezTo>
                          <a:cubicBezTo>
                            <a:pt x="341442" y="1340984"/>
                            <a:pt x="341122" y="1346244"/>
                            <a:pt x="343989" y="1349828"/>
                          </a:cubicBezTo>
                          <a:cubicBezTo>
                            <a:pt x="351517" y="1359238"/>
                            <a:pt x="375191" y="1364583"/>
                            <a:pt x="383177" y="1367245"/>
                          </a:cubicBezTo>
                          <a:cubicBezTo>
                            <a:pt x="387531" y="1370148"/>
                            <a:pt x="392539" y="1372253"/>
                            <a:pt x="396240" y="1375954"/>
                          </a:cubicBezTo>
                          <a:cubicBezTo>
                            <a:pt x="409809" y="1389523"/>
                            <a:pt x="410754" y="1410786"/>
                            <a:pt x="413657" y="1428205"/>
                          </a:cubicBezTo>
                          <a:cubicBezTo>
                            <a:pt x="412206" y="1435462"/>
                            <a:pt x="410908" y="1442752"/>
                            <a:pt x="409303" y="1449977"/>
                          </a:cubicBezTo>
                          <a:cubicBezTo>
                            <a:pt x="408005" y="1455819"/>
                            <a:pt x="408687" y="1462721"/>
                            <a:pt x="404949" y="1467394"/>
                          </a:cubicBezTo>
                          <a:cubicBezTo>
                            <a:pt x="402082" y="1470978"/>
                            <a:pt x="396240" y="1470297"/>
                            <a:pt x="391886" y="1471748"/>
                          </a:cubicBezTo>
                          <a:cubicBezTo>
                            <a:pt x="381904" y="1441800"/>
                            <a:pt x="395556" y="1478169"/>
                            <a:pt x="374469" y="1441268"/>
                          </a:cubicBezTo>
                          <a:cubicBezTo>
                            <a:pt x="372192" y="1437283"/>
                            <a:pt x="373360" y="1431451"/>
                            <a:pt x="370114" y="1428205"/>
                          </a:cubicBezTo>
                          <a:cubicBezTo>
                            <a:pt x="366869" y="1424960"/>
                            <a:pt x="361406" y="1425302"/>
                            <a:pt x="357052" y="1423851"/>
                          </a:cubicBezTo>
                          <a:cubicBezTo>
                            <a:pt x="355600" y="1428205"/>
                            <a:pt x="351942" y="1432387"/>
                            <a:pt x="352697" y="1436914"/>
                          </a:cubicBezTo>
                          <a:cubicBezTo>
                            <a:pt x="354511" y="1447800"/>
                            <a:pt x="366849" y="1453605"/>
                            <a:pt x="374469" y="1458685"/>
                          </a:cubicBezTo>
                          <a:cubicBezTo>
                            <a:pt x="378823" y="1464491"/>
                            <a:pt x="384585" y="1469471"/>
                            <a:pt x="387532" y="1476103"/>
                          </a:cubicBezTo>
                          <a:cubicBezTo>
                            <a:pt x="400325" y="1504887"/>
                            <a:pt x="380190" y="1493975"/>
                            <a:pt x="404949" y="1502228"/>
                          </a:cubicBezTo>
                          <a:cubicBezTo>
                            <a:pt x="408694" y="1507845"/>
                            <a:pt x="419816" y="1526381"/>
                            <a:pt x="426720" y="1528354"/>
                          </a:cubicBezTo>
                          <a:cubicBezTo>
                            <a:pt x="432474" y="1529998"/>
                            <a:pt x="438331" y="1525451"/>
                            <a:pt x="444137" y="1524000"/>
                          </a:cubicBezTo>
                          <a:cubicBezTo>
                            <a:pt x="487725" y="1534896"/>
                            <a:pt x="443004" y="1518513"/>
                            <a:pt x="465909" y="1541417"/>
                          </a:cubicBezTo>
                          <a:cubicBezTo>
                            <a:pt x="470499" y="1546007"/>
                            <a:pt x="477520" y="1547222"/>
                            <a:pt x="483326" y="1550125"/>
                          </a:cubicBezTo>
                          <a:cubicBezTo>
                            <a:pt x="484777" y="1555931"/>
                            <a:pt x="483136" y="1563648"/>
                            <a:pt x="487680" y="1567543"/>
                          </a:cubicBezTo>
                          <a:cubicBezTo>
                            <a:pt x="494650" y="1573517"/>
                            <a:pt x="513806" y="1576251"/>
                            <a:pt x="513806" y="1576251"/>
                          </a:cubicBezTo>
                          <a:cubicBezTo>
                            <a:pt x="515257" y="1582057"/>
                            <a:pt x="516516" y="1587914"/>
                            <a:pt x="518160" y="1593668"/>
                          </a:cubicBezTo>
                          <a:cubicBezTo>
                            <a:pt x="519421" y="1598081"/>
                            <a:pt x="522514" y="1602141"/>
                            <a:pt x="522514" y="1606731"/>
                          </a:cubicBezTo>
                          <a:cubicBezTo>
                            <a:pt x="522514" y="1622762"/>
                            <a:pt x="519611" y="1638662"/>
                            <a:pt x="518160" y="1654628"/>
                          </a:cubicBezTo>
                          <a:cubicBezTo>
                            <a:pt x="525417" y="1656080"/>
                            <a:pt x="533312" y="1655673"/>
                            <a:pt x="539932" y="1658983"/>
                          </a:cubicBezTo>
                          <a:cubicBezTo>
                            <a:pt x="553974" y="1666004"/>
                            <a:pt x="579120" y="1685108"/>
                            <a:pt x="579120" y="1685108"/>
                          </a:cubicBezTo>
                          <a:cubicBezTo>
                            <a:pt x="580571" y="1692365"/>
                            <a:pt x="579369" y="1700722"/>
                            <a:pt x="583474" y="1706880"/>
                          </a:cubicBezTo>
                          <a:cubicBezTo>
                            <a:pt x="586020" y="1710699"/>
                            <a:pt x="592432" y="1709181"/>
                            <a:pt x="596537" y="1711234"/>
                          </a:cubicBezTo>
                          <a:cubicBezTo>
                            <a:pt x="601218" y="1713574"/>
                            <a:pt x="605246" y="1717040"/>
                            <a:pt x="609600" y="1719943"/>
                          </a:cubicBezTo>
                          <a:cubicBezTo>
                            <a:pt x="611051" y="1724297"/>
                            <a:pt x="610709" y="1729760"/>
                            <a:pt x="613954" y="1733005"/>
                          </a:cubicBezTo>
                          <a:cubicBezTo>
                            <a:pt x="646476" y="1765526"/>
                            <a:pt x="642509" y="1761358"/>
                            <a:pt x="674914" y="1767840"/>
                          </a:cubicBezTo>
                          <a:cubicBezTo>
                            <a:pt x="676366" y="1762034"/>
                            <a:pt x="677625" y="1756177"/>
                            <a:pt x="679269" y="1750423"/>
                          </a:cubicBezTo>
                          <a:cubicBezTo>
                            <a:pt x="680530" y="1746010"/>
                            <a:pt x="683623" y="1741950"/>
                            <a:pt x="683623" y="1737360"/>
                          </a:cubicBezTo>
                          <a:cubicBezTo>
                            <a:pt x="683623" y="1732770"/>
                            <a:pt x="681322" y="1728402"/>
                            <a:pt x="679269" y="1724297"/>
                          </a:cubicBezTo>
                          <a:cubicBezTo>
                            <a:pt x="676929" y="1719616"/>
                            <a:pt x="674914" y="1714137"/>
                            <a:pt x="670560" y="1711234"/>
                          </a:cubicBezTo>
                          <a:cubicBezTo>
                            <a:pt x="665581" y="1707915"/>
                            <a:pt x="658949" y="1708331"/>
                            <a:pt x="653143" y="1706880"/>
                          </a:cubicBezTo>
                          <a:cubicBezTo>
                            <a:pt x="650240" y="1702526"/>
                            <a:pt x="648788" y="1696720"/>
                            <a:pt x="644434" y="1693817"/>
                          </a:cubicBezTo>
                          <a:cubicBezTo>
                            <a:pt x="639455" y="1690498"/>
                            <a:pt x="631521" y="1693404"/>
                            <a:pt x="627017" y="1689463"/>
                          </a:cubicBezTo>
                          <a:cubicBezTo>
                            <a:pt x="619140" y="1682571"/>
                            <a:pt x="609600" y="1663337"/>
                            <a:pt x="609600" y="1663337"/>
                          </a:cubicBezTo>
                          <a:cubicBezTo>
                            <a:pt x="601578" y="1607177"/>
                            <a:pt x="616085" y="1652405"/>
                            <a:pt x="583474" y="1619794"/>
                          </a:cubicBezTo>
                          <a:cubicBezTo>
                            <a:pt x="580228" y="1616548"/>
                            <a:pt x="580233" y="1611184"/>
                            <a:pt x="579120" y="1606731"/>
                          </a:cubicBezTo>
                          <a:cubicBezTo>
                            <a:pt x="577325" y="1599551"/>
                            <a:pt x="578076" y="1591579"/>
                            <a:pt x="574766" y="1584960"/>
                          </a:cubicBezTo>
                          <a:cubicBezTo>
                            <a:pt x="572012" y="1579452"/>
                            <a:pt x="565282" y="1576908"/>
                            <a:pt x="561703" y="1571897"/>
                          </a:cubicBezTo>
                          <a:cubicBezTo>
                            <a:pt x="557930" y="1566615"/>
                            <a:pt x="555551" y="1560446"/>
                            <a:pt x="552994" y="1554480"/>
                          </a:cubicBezTo>
                          <a:cubicBezTo>
                            <a:pt x="548701" y="1544464"/>
                            <a:pt x="549229" y="1536102"/>
                            <a:pt x="539932" y="1528354"/>
                          </a:cubicBezTo>
                          <a:cubicBezTo>
                            <a:pt x="534945" y="1524198"/>
                            <a:pt x="528150" y="1522866"/>
                            <a:pt x="522514" y="1519645"/>
                          </a:cubicBezTo>
                          <a:cubicBezTo>
                            <a:pt x="517971" y="1517049"/>
                            <a:pt x="513806" y="1513840"/>
                            <a:pt x="509452" y="1510937"/>
                          </a:cubicBezTo>
                          <a:cubicBezTo>
                            <a:pt x="506549" y="1499326"/>
                            <a:pt x="504528" y="1487458"/>
                            <a:pt x="500743" y="1476103"/>
                          </a:cubicBezTo>
                          <a:cubicBezTo>
                            <a:pt x="492472" y="1451289"/>
                            <a:pt x="492587" y="1425671"/>
                            <a:pt x="470263" y="1410788"/>
                          </a:cubicBezTo>
                          <a:cubicBezTo>
                            <a:pt x="466444" y="1408242"/>
                            <a:pt x="461554" y="1407885"/>
                            <a:pt x="457200" y="1406434"/>
                          </a:cubicBezTo>
                          <a:cubicBezTo>
                            <a:pt x="454297" y="1399177"/>
                            <a:pt x="451236" y="1391981"/>
                            <a:pt x="448492" y="1384663"/>
                          </a:cubicBezTo>
                          <a:cubicBezTo>
                            <a:pt x="446880" y="1380365"/>
                            <a:pt x="447004" y="1375184"/>
                            <a:pt x="444137" y="1371600"/>
                          </a:cubicBezTo>
                          <a:cubicBezTo>
                            <a:pt x="424605" y="1347186"/>
                            <a:pt x="420277" y="1345533"/>
                            <a:pt x="400594" y="1332411"/>
                          </a:cubicBezTo>
                          <a:cubicBezTo>
                            <a:pt x="397691" y="1312091"/>
                            <a:pt x="395453" y="1291665"/>
                            <a:pt x="391886" y="1271451"/>
                          </a:cubicBezTo>
                          <a:cubicBezTo>
                            <a:pt x="391088" y="1266931"/>
                            <a:pt x="388793" y="1262801"/>
                            <a:pt x="387532" y="1258388"/>
                          </a:cubicBezTo>
                          <a:cubicBezTo>
                            <a:pt x="385888" y="1252634"/>
                            <a:pt x="384629" y="1246777"/>
                            <a:pt x="383177" y="1240971"/>
                          </a:cubicBezTo>
                          <a:cubicBezTo>
                            <a:pt x="387531" y="1238068"/>
                            <a:pt x="393337" y="1236617"/>
                            <a:pt x="396240" y="1232263"/>
                          </a:cubicBezTo>
                          <a:cubicBezTo>
                            <a:pt x="399560" y="1227283"/>
                            <a:pt x="394609" y="1214845"/>
                            <a:pt x="400594" y="1214845"/>
                          </a:cubicBezTo>
                          <a:cubicBezTo>
                            <a:pt x="407085" y="1214845"/>
                            <a:pt x="405147" y="1227276"/>
                            <a:pt x="409303" y="1232263"/>
                          </a:cubicBezTo>
                          <a:cubicBezTo>
                            <a:pt x="412653" y="1236283"/>
                            <a:pt x="417448" y="1239183"/>
                            <a:pt x="422366" y="1240971"/>
                          </a:cubicBezTo>
                          <a:cubicBezTo>
                            <a:pt x="433614" y="1245061"/>
                            <a:pt x="457200" y="1249680"/>
                            <a:pt x="457200" y="1249680"/>
                          </a:cubicBezTo>
                          <a:cubicBezTo>
                            <a:pt x="458651" y="1254034"/>
                            <a:pt x="458687" y="1259159"/>
                            <a:pt x="461554" y="1262743"/>
                          </a:cubicBezTo>
                          <a:cubicBezTo>
                            <a:pt x="467692" y="1270416"/>
                            <a:pt x="479075" y="1272937"/>
                            <a:pt x="487680" y="1275805"/>
                          </a:cubicBezTo>
                          <a:cubicBezTo>
                            <a:pt x="489337" y="1284093"/>
                            <a:pt x="491924" y="1301710"/>
                            <a:pt x="496389" y="1310640"/>
                          </a:cubicBezTo>
                          <a:cubicBezTo>
                            <a:pt x="507027" y="1331916"/>
                            <a:pt x="503982" y="1314885"/>
                            <a:pt x="509452" y="1336765"/>
                          </a:cubicBezTo>
                          <a:cubicBezTo>
                            <a:pt x="512698" y="1349747"/>
                            <a:pt x="515151" y="1362915"/>
                            <a:pt x="518160" y="1375954"/>
                          </a:cubicBezTo>
                          <a:cubicBezTo>
                            <a:pt x="519506" y="1381785"/>
                            <a:pt x="518683" y="1388774"/>
                            <a:pt x="522514" y="1393371"/>
                          </a:cubicBezTo>
                          <a:cubicBezTo>
                            <a:pt x="526670" y="1398358"/>
                            <a:pt x="534126" y="1399177"/>
                            <a:pt x="539932" y="1402080"/>
                          </a:cubicBezTo>
                          <a:cubicBezTo>
                            <a:pt x="541383" y="1406434"/>
                            <a:pt x="543173" y="1410690"/>
                            <a:pt x="544286" y="1415143"/>
                          </a:cubicBezTo>
                          <a:cubicBezTo>
                            <a:pt x="546081" y="1422323"/>
                            <a:pt x="546041" y="1429985"/>
                            <a:pt x="548640" y="1436914"/>
                          </a:cubicBezTo>
                          <a:cubicBezTo>
                            <a:pt x="551871" y="1445529"/>
                            <a:pt x="569388" y="1463972"/>
                            <a:pt x="574766" y="1467394"/>
                          </a:cubicBezTo>
                          <a:cubicBezTo>
                            <a:pt x="584092" y="1473329"/>
                            <a:pt x="595086" y="1476103"/>
                            <a:pt x="605246" y="1480457"/>
                          </a:cubicBezTo>
                          <a:cubicBezTo>
                            <a:pt x="608149" y="1487714"/>
                            <a:pt x="611708" y="1494742"/>
                            <a:pt x="613954" y="1502228"/>
                          </a:cubicBezTo>
                          <a:cubicBezTo>
                            <a:pt x="616081" y="1509317"/>
                            <a:pt x="614204" y="1517842"/>
                            <a:pt x="618309" y="1524000"/>
                          </a:cubicBezTo>
                          <a:cubicBezTo>
                            <a:pt x="620855" y="1527819"/>
                            <a:pt x="627018" y="1526903"/>
                            <a:pt x="631372" y="1528354"/>
                          </a:cubicBezTo>
                          <a:cubicBezTo>
                            <a:pt x="654591" y="1563185"/>
                            <a:pt x="624118" y="1521101"/>
                            <a:pt x="653143" y="1550125"/>
                          </a:cubicBezTo>
                          <a:cubicBezTo>
                            <a:pt x="672840" y="1569822"/>
                            <a:pt x="649483" y="1559064"/>
                            <a:pt x="674914" y="1567543"/>
                          </a:cubicBezTo>
                          <a:cubicBezTo>
                            <a:pt x="691717" y="1601147"/>
                            <a:pt x="685509" y="1574365"/>
                            <a:pt x="670560" y="1589314"/>
                          </a:cubicBezTo>
                          <a:cubicBezTo>
                            <a:pt x="667314" y="1592560"/>
                            <a:pt x="667657" y="1598023"/>
                            <a:pt x="666206" y="1602377"/>
                          </a:cubicBezTo>
                          <a:cubicBezTo>
                            <a:pt x="667657" y="1606731"/>
                            <a:pt x="667130" y="1612391"/>
                            <a:pt x="670560" y="1615440"/>
                          </a:cubicBezTo>
                          <a:cubicBezTo>
                            <a:pt x="680794" y="1624537"/>
                            <a:pt x="705394" y="1637211"/>
                            <a:pt x="705394" y="1637211"/>
                          </a:cubicBezTo>
                          <a:cubicBezTo>
                            <a:pt x="716038" y="1653176"/>
                            <a:pt x="718941" y="1664788"/>
                            <a:pt x="735874" y="1672045"/>
                          </a:cubicBezTo>
                          <a:cubicBezTo>
                            <a:pt x="741375" y="1674403"/>
                            <a:pt x="747486" y="1674948"/>
                            <a:pt x="753292" y="1676400"/>
                          </a:cubicBezTo>
                          <a:cubicBezTo>
                            <a:pt x="757646" y="1680754"/>
                            <a:pt x="761343" y="1685884"/>
                            <a:pt x="766354" y="1689463"/>
                          </a:cubicBezTo>
                          <a:cubicBezTo>
                            <a:pt x="771636" y="1693236"/>
                            <a:pt x="779877" y="1692978"/>
                            <a:pt x="783772" y="1698171"/>
                          </a:cubicBezTo>
                          <a:cubicBezTo>
                            <a:pt x="789280" y="1705515"/>
                            <a:pt x="787615" y="1716513"/>
                            <a:pt x="792480" y="1724297"/>
                          </a:cubicBezTo>
                          <a:cubicBezTo>
                            <a:pt x="795254" y="1728735"/>
                            <a:pt x="801523" y="1729655"/>
                            <a:pt x="805543" y="1733005"/>
                          </a:cubicBezTo>
                          <a:cubicBezTo>
                            <a:pt x="810274" y="1736947"/>
                            <a:pt x="813875" y="1742126"/>
                            <a:pt x="818606" y="1746068"/>
                          </a:cubicBezTo>
                          <a:cubicBezTo>
                            <a:pt x="832407" y="1757569"/>
                            <a:pt x="838806" y="1757156"/>
                            <a:pt x="857794" y="1763485"/>
                          </a:cubicBezTo>
                          <a:cubicBezTo>
                            <a:pt x="866503" y="1769291"/>
                            <a:pt x="880033" y="1771185"/>
                            <a:pt x="883920" y="1780903"/>
                          </a:cubicBezTo>
                          <a:cubicBezTo>
                            <a:pt x="885994" y="1786089"/>
                            <a:pt x="896645" y="1814461"/>
                            <a:pt x="901337" y="1820091"/>
                          </a:cubicBezTo>
                          <a:cubicBezTo>
                            <a:pt x="904687" y="1824111"/>
                            <a:pt x="910046" y="1825897"/>
                            <a:pt x="914400" y="1828800"/>
                          </a:cubicBezTo>
                          <a:cubicBezTo>
                            <a:pt x="912949" y="1852023"/>
                            <a:pt x="917404" y="1876394"/>
                            <a:pt x="910046" y="1898468"/>
                          </a:cubicBezTo>
                          <a:cubicBezTo>
                            <a:pt x="908154" y="1904145"/>
                            <a:pt x="898567" y="1893372"/>
                            <a:pt x="892629" y="1894114"/>
                          </a:cubicBezTo>
                          <a:cubicBezTo>
                            <a:pt x="886188" y="1894919"/>
                            <a:pt x="881018" y="1899920"/>
                            <a:pt x="875212" y="1902823"/>
                          </a:cubicBezTo>
                          <a:cubicBezTo>
                            <a:pt x="873760" y="1908629"/>
                            <a:pt x="869406" y="1914434"/>
                            <a:pt x="870857" y="1920240"/>
                          </a:cubicBezTo>
                          <a:cubicBezTo>
                            <a:pt x="872617" y="1927280"/>
                            <a:pt x="877975" y="1933495"/>
                            <a:pt x="883920" y="1937657"/>
                          </a:cubicBezTo>
                          <a:cubicBezTo>
                            <a:pt x="904389" y="1951985"/>
                            <a:pt x="921511" y="1951736"/>
                            <a:pt x="944880" y="1955074"/>
                          </a:cubicBezTo>
                          <a:cubicBezTo>
                            <a:pt x="946331" y="1968137"/>
                            <a:pt x="939200" y="1985773"/>
                            <a:pt x="949234" y="1994263"/>
                          </a:cubicBezTo>
                          <a:cubicBezTo>
                            <a:pt x="962714" y="2005669"/>
                            <a:pt x="1001486" y="2002971"/>
                            <a:pt x="1001486" y="2002971"/>
                          </a:cubicBezTo>
                          <a:cubicBezTo>
                            <a:pt x="1014723" y="2055922"/>
                            <a:pt x="998356" y="2037270"/>
                            <a:pt x="1066800" y="2042160"/>
                          </a:cubicBezTo>
                          <a:cubicBezTo>
                            <a:pt x="1068248" y="2042263"/>
                            <a:pt x="1069703" y="2042160"/>
                            <a:pt x="1071154" y="204216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7B23A44C-6AAF-40AC-98C1-F5EE6C8DB4AB}"/>
                        </a:ext>
                      </a:extLst>
                    </p:cNvPr>
                    <p:cNvSpPr/>
                    <p:nvPr/>
                  </p:nvSpPr>
                  <p:spPr>
                    <a:xfrm>
                      <a:off x="1844585" y="3169920"/>
                      <a:ext cx="990194" cy="745794"/>
                    </a:xfrm>
                    <a:custGeom>
                      <a:avLst/>
                      <a:gdLst>
                        <a:gd name="connsiteX0" fmla="*/ 585245 w 990194"/>
                        <a:gd name="connsiteY0" fmla="*/ 745794 h 745794"/>
                        <a:gd name="connsiteX1" fmla="*/ 593954 w 990194"/>
                        <a:gd name="connsiteY1" fmla="*/ 667417 h 745794"/>
                        <a:gd name="connsiteX2" fmla="*/ 615725 w 990194"/>
                        <a:gd name="connsiteY2" fmla="*/ 650000 h 745794"/>
                        <a:gd name="connsiteX3" fmla="*/ 620079 w 990194"/>
                        <a:gd name="connsiteY3" fmla="*/ 632583 h 745794"/>
                        <a:gd name="connsiteX4" fmla="*/ 624434 w 990194"/>
                        <a:gd name="connsiteY4" fmla="*/ 619520 h 745794"/>
                        <a:gd name="connsiteX5" fmla="*/ 620079 w 990194"/>
                        <a:gd name="connsiteY5" fmla="*/ 606457 h 745794"/>
                        <a:gd name="connsiteX6" fmla="*/ 641851 w 990194"/>
                        <a:gd name="connsiteY6" fmla="*/ 562914 h 745794"/>
                        <a:gd name="connsiteX7" fmla="*/ 654914 w 990194"/>
                        <a:gd name="connsiteY7" fmla="*/ 549852 h 745794"/>
                        <a:gd name="connsiteX8" fmla="*/ 663622 w 990194"/>
                        <a:gd name="connsiteY8" fmla="*/ 510663 h 745794"/>
                        <a:gd name="connsiteX9" fmla="*/ 667976 w 990194"/>
                        <a:gd name="connsiteY9" fmla="*/ 493246 h 745794"/>
                        <a:gd name="connsiteX10" fmla="*/ 576536 w 990194"/>
                        <a:gd name="connsiteY10" fmla="*/ 497600 h 745794"/>
                        <a:gd name="connsiteX11" fmla="*/ 550411 w 990194"/>
                        <a:gd name="connsiteY11" fmla="*/ 510663 h 745794"/>
                        <a:gd name="connsiteX12" fmla="*/ 532994 w 990194"/>
                        <a:gd name="connsiteY12" fmla="*/ 523726 h 745794"/>
                        <a:gd name="connsiteX13" fmla="*/ 498159 w 990194"/>
                        <a:gd name="connsiteY13" fmla="*/ 528080 h 745794"/>
                        <a:gd name="connsiteX14" fmla="*/ 485096 w 990194"/>
                        <a:gd name="connsiteY14" fmla="*/ 541143 h 745794"/>
                        <a:gd name="connsiteX15" fmla="*/ 476388 w 990194"/>
                        <a:gd name="connsiteY15" fmla="*/ 554206 h 745794"/>
                        <a:gd name="connsiteX16" fmla="*/ 458971 w 990194"/>
                        <a:gd name="connsiteY16" fmla="*/ 558560 h 745794"/>
                        <a:gd name="connsiteX17" fmla="*/ 441554 w 990194"/>
                        <a:gd name="connsiteY17" fmla="*/ 567269 h 745794"/>
                        <a:gd name="connsiteX18" fmla="*/ 432845 w 990194"/>
                        <a:gd name="connsiteY18" fmla="*/ 636937 h 745794"/>
                        <a:gd name="connsiteX19" fmla="*/ 428491 w 990194"/>
                        <a:gd name="connsiteY19" fmla="*/ 650000 h 745794"/>
                        <a:gd name="connsiteX20" fmla="*/ 389302 w 990194"/>
                        <a:gd name="connsiteY20" fmla="*/ 671772 h 745794"/>
                        <a:gd name="connsiteX21" fmla="*/ 341405 w 990194"/>
                        <a:gd name="connsiteY21" fmla="*/ 676126 h 745794"/>
                        <a:gd name="connsiteX22" fmla="*/ 297862 w 990194"/>
                        <a:gd name="connsiteY22" fmla="*/ 684834 h 745794"/>
                        <a:gd name="connsiteX23" fmla="*/ 249965 w 990194"/>
                        <a:gd name="connsiteY23" fmla="*/ 693543 h 745794"/>
                        <a:gd name="connsiteX24" fmla="*/ 228194 w 990194"/>
                        <a:gd name="connsiteY24" fmla="*/ 702252 h 745794"/>
                        <a:gd name="connsiteX25" fmla="*/ 215131 w 990194"/>
                        <a:gd name="connsiteY25" fmla="*/ 706606 h 745794"/>
                        <a:gd name="connsiteX26" fmla="*/ 180296 w 990194"/>
                        <a:gd name="connsiteY26" fmla="*/ 702252 h 745794"/>
                        <a:gd name="connsiteX27" fmla="*/ 110628 w 990194"/>
                        <a:gd name="connsiteY27" fmla="*/ 689189 h 745794"/>
                        <a:gd name="connsiteX28" fmla="*/ 88856 w 990194"/>
                        <a:gd name="connsiteY28" fmla="*/ 654354 h 745794"/>
                        <a:gd name="connsiteX29" fmla="*/ 75794 w 990194"/>
                        <a:gd name="connsiteY29" fmla="*/ 650000 h 745794"/>
                        <a:gd name="connsiteX30" fmla="*/ 62731 w 990194"/>
                        <a:gd name="connsiteY30" fmla="*/ 636937 h 745794"/>
                        <a:gd name="connsiteX31" fmla="*/ 49668 w 990194"/>
                        <a:gd name="connsiteY31" fmla="*/ 632583 h 745794"/>
                        <a:gd name="connsiteX32" fmla="*/ 45314 w 990194"/>
                        <a:gd name="connsiteY32" fmla="*/ 619520 h 745794"/>
                        <a:gd name="connsiteX33" fmla="*/ 36605 w 990194"/>
                        <a:gd name="connsiteY33" fmla="*/ 606457 h 745794"/>
                        <a:gd name="connsiteX34" fmla="*/ 32251 w 990194"/>
                        <a:gd name="connsiteY34" fmla="*/ 580332 h 745794"/>
                        <a:gd name="connsiteX35" fmla="*/ 19188 w 990194"/>
                        <a:gd name="connsiteY35" fmla="*/ 567269 h 745794"/>
                        <a:gd name="connsiteX36" fmla="*/ 10479 w 990194"/>
                        <a:gd name="connsiteY36" fmla="*/ 554206 h 745794"/>
                        <a:gd name="connsiteX37" fmla="*/ 10479 w 990194"/>
                        <a:gd name="connsiteY37" fmla="*/ 414869 h 745794"/>
                        <a:gd name="connsiteX38" fmla="*/ 19188 w 990194"/>
                        <a:gd name="connsiteY38" fmla="*/ 401806 h 745794"/>
                        <a:gd name="connsiteX39" fmla="*/ 36605 w 990194"/>
                        <a:gd name="connsiteY39" fmla="*/ 362617 h 745794"/>
                        <a:gd name="connsiteX40" fmla="*/ 36605 w 990194"/>
                        <a:gd name="connsiteY40" fmla="*/ 262469 h 745794"/>
                        <a:gd name="connsiteX41" fmla="*/ 40959 w 990194"/>
                        <a:gd name="connsiteY41" fmla="*/ 249406 h 745794"/>
                        <a:gd name="connsiteX42" fmla="*/ 67085 w 990194"/>
                        <a:gd name="connsiteY42" fmla="*/ 227634 h 745794"/>
                        <a:gd name="connsiteX43" fmla="*/ 80148 w 990194"/>
                        <a:gd name="connsiteY43" fmla="*/ 223280 h 745794"/>
                        <a:gd name="connsiteX44" fmla="*/ 88856 w 990194"/>
                        <a:gd name="connsiteY44" fmla="*/ 210217 h 745794"/>
                        <a:gd name="connsiteX45" fmla="*/ 119336 w 990194"/>
                        <a:gd name="connsiteY45" fmla="*/ 197154 h 745794"/>
                        <a:gd name="connsiteX46" fmla="*/ 154171 w 990194"/>
                        <a:gd name="connsiteY46" fmla="*/ 175383 h 745794"/>
                        <a:gd name="connsiteX47" fmla="*/ 162879 w 990194"/>
                        <a:gd name="connsiteY47" fmla="*/ 149257 h 745794"/>
                        <a:gd name="connsiteX48" fmla="*/ 184651 w 990194"/>
                        <a:gd name="connsiteY48" fmla="*/ 144903 h 745794"/>
                        <a:gd name="connsiteX49" fmla="*/ 210776 w 990194"/>
                        <a:gd name="connsiteY49" fmla="*/ 140549 h 745794"/>
                        <a:gd name="connsiteX50" fmla="*/ 223839 w 990194"/>
                        <a:gd name="connsiteY50" fmla="*/ 136194 h 745794"/>
                        <a:gd name="connsiteX51" fmla="*/ 249965 w 990194"/>
                        <a:gd name="connsiteY51" fmla="*/ 118777 h 745794"/>
                        <a:gd name="connsiteX52" fmla="*/ 263028 w 990194"/>
                        <a:gd name="connsiteY52" fmla="*/ 114423 h 745794"/>
                        <a:gd name="connsiteX53" fmla="*/ 280445 w 990194"/>
                        <a:gd name="connsiteY53" fmla="*/ 118777 h 745794"/>
                        <a:gd name="connsiteX54" fmla="*/ 297862 w 990194"/>
                        <a:gd name="connsiteY54" fmla="*/ 131840 h 745794"/>
                        <a:gd name="connsiteX55" fmla="*/ 332696 w 990194"/>
                        <a:gd name="connsiteY55" fmla="*/ 123132 h 745794"/>
                        <a:gd name="connsiteX56" fmla="*/ 402365 w 990194"/>
                        <a:gd name="connsiteY56" fmla="*/ 136194 h 745794"/>
                        <a:gd name="connsiteX57" fmla="*/ 424136 w 990194"/>
                        <a:gd name="connsiteY57" fmla="*/ 144903 h 745794"/>
                        <a:gd name="connsiteX58" fmla="*/ 493805 w 990194"/>
                        <a:gd name="connsiteY58" fmla="*/ 118777 h 745794"/>
                        <a:gd name="connsiteX59" fmla="*/ 502514 w 990194"/>
                        <a:gd name="connsiteY59" fmla="*/ 105714 h 745794"/>
                        <a:gd name="connsiteX60" fmla="*/ 506868 w 990194"/>
                        <a:gd name="connsiteY60" fmla="*/ 88297 h 745794"/>
                        <a:gd name="connsiteX61" fmla="*/ 511222 w 990194"/>
                        <a:gd name="connsiteY61" fmla="*/ 57817 h 745794"/>
                        <a:gd name="connsiteX62" fmla="*/ 532994 w 990194"/>
                        <a:gd name="connsiteY62" fmla="*/ 53463 h 745794"/>
                        <a:gd name="connsiteX63" fmla="*/ 546056 w 990194"/>
                        <a:gd name="connsiteY63" fmla="*/ 44754 h 745794"/>
                        <a:gd name="connsiteX64" fmla="*/ 598308 w 990194"/>
                        <a:gd name="connsiteY64" fmla="*/ 40400 h 745794"/>
                        <a:gd name="connsiteX65" fmla="*/ 611371 w 990194"/>
                        <a:gd name="connsiteY65" fmla="*/ 36046 h 745794"/>
                        <a:gd name="connsiteX66" fmla="*/ 615725 w 990194"/>
                        <a:gd name="connsiteY66" fmla="*/ 22983 h 745794"/>
                        <a:gd name="connsiteX67" fmla="*/ 628788 w 990194"/>
                        <a:gd name="connsiteY67" fmla="*/ 18629 h 745794"/>
                        <a:gd name="connsiteX68" fmla="*/ 659268 w 990194"/>
                        <a:gd name="connsiteY68" fmla="*/ 14274 h 745794"/>
                        <a:gd name="connsiteX69" fmla="*/ 685394 w 990194"/>
                        <a:gd name="connsiteY69" fmla="*/ 9920 h 745794"/>
                        <a:gd name="connsiteX70" fmla="*/ 702811 w 990194"/>
                        <a:gd name="connsiteY70" fmla="*/ 14274 h 745794"/>
                        <a:gd name="connsiteX71" fmla="*/ 707165 w 990194"/>
                        <a:gd name="connsiteY71" fmla="*/ 27337 h 745794"/>
                        <a:gd name="connsiteX72" fmla="*/ 724582 w 990194"/>
                        <a:gd name="connsiteY72" fmla="*/ 31692 h 745794"/>
                        <a:gd name="connsiteX73" fmla="*/ 772479 w 990194"/>
                        <a:gd name="connsiteY73" fmla="*/ 18629 h 745794"/>
                        <a:gd name="connsiteX74" fmla="*/ 776834 w 990194"/>
                        <a:gd name="connsiteY74" fmla="*/ 5566 h 745794"/>
                        <a:gd name="connsiteX75" fmla="*/ 816022 w 990194"/>
                        <a:gd name="connsiteY75" fmla="*/ 5566 h 745794"/>
                        <a:gd name="connsiteX76" fmla="*/ 824731 w 990194"/>
                        <a:gd name="connsiteY76" fmla="*/ 18629 h 745794"/>
                        <a:gd name="connsiteX77" fmla="*/ 855211 w 990194"/>
                        <a:gd name="connsiteY77" fmla="*/ 40400 h 745794"/>
                        <a:gd name="connsiteX78" fmla="*/ 868274 w 990194"/>
                        <a:gd name="connsiteY78" fmla="*/ 44754 h 745794"/>
                        <a:gd name="connsiteX79" fmla="*/ 868274 w 990194"/>
                        <a:gd name="connsiteY79" fmla="*/ 88297 h 745794"/>
                        <a:gd name="connsiteX80" fmla="*/ 859565 w 990194"/>
                        <a:gd name="connsiteY80" fmla="*/ 101360 h 745794"/>
                        <a:gd name="connsiteX81" fmla="*/ 872628 w 990194"/>
                        <a:gd name="connsiteY81" fmla="*/ 123132 h 745794"/>
                        <a:gd name="connsiteX82" fmla="*/ 890045 w 990194"/>
                        <a:gd name="connsiteY82" fmla="*/ 136194 h 745794"/>
                        <a:gd name="connsiteX83" fmla="*/ 907462 w 990194"/>
                        <a:gd name="connsiteY83" fmla="*/ 157966 h 745794"/>
                        <a:gd name="connsiteX84" fmla="*/ 916171 w 990194"/>
                        <a:gd name="connsiteY84" fmla="*/ 171029 h 745794"/>
                        <a:gd name="connsiteX85" fmla="*/ 920525 w 990194"/>
                        <a:gd name="connsiteY85" fmla="*/ 184092 h 745794"/>
                        <a:gd name="connsiteX86" fmla="*/ 951005 w 990194"/>
                        <a:gd name="connsiteY86" fmla="*/ 188446 h 745794"/>
                        <a:gd name="connsiteX87" fmla="*/ 955359 w 990194"/>
                        <a:gd name="connsiteY87" fmla="*/ 201509 h 745794"/>
                        <a:gd name="connsiteX88" fmla="*/ 990194 w 990194"/>
                        <a:gd name="connsiteY88" fmla="*/ 218926 h 7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90194" h="745794">
                          <a:moveTo>
                            <a:pt x="585245" y="745794"/>
                          </a:moveTo>
                          <a:cubicBezTo>
                            <a:pt x="582197" y="706165"/>
                            <a:pt x="570280" y="694050"/>
                            <a:pt x="593954" y="667417"/>
                          </a:cubicBezTo>
                          <a:cubicBezTo>
                            <a:pt x="600128" y="660471"/>
                            <a:pt x="608468" y="655806"/>
                            <a:pt x="615725" y="650000"/>
                          </a:cubicBezTo>
                          <a:cubicBezTo>
                            <a:pt x="617176" y="644194"/>
                            <a:pt x="618435" y="638337"/>
                            <a:pt x="620079" y="632583"/>
                          </a:cubicBezTo>
                          <a:cubicBezTo>
                            <a:pt x="621340" y="628170"/>
                            <a:pt x="624434" y="624110"/>
                            <a:pt x="624434" y="619520"/>
                          </a:cubicBezTo>
                          <a:cubicBezTo>
                            <a:pt x="624434" y="614930"/>
                            <a:pt x="621531" y="610811"/>
                            <a:pt x="620079" y="606457"/>
                          </a:cubicBezTo>
                          <a:cubicBezTo>
                            <a:pt x="632828" y="555465"/>
                            <a:pt x="617618" y="583107"/>
                            <a:pt x="641851" y="562914"/>
                          </a:cubicBezTo>
                          <a:cubicBezTo>
                            <a:pt x="646582" y="558972"/>
                            <a:pt x="650560" y="554206"/>
                            <a:pt x="654914" y="549852"/>
                          </a:cubicBezTo>
                          <a:cubicBezTo>
                            <a:pt x="663388" y="524429"/>
                            <a:pt x="655959" y="548980"/>
                            <a:pt x="663622" y="510663"/>
                          </a:cubicBezTo>
                          <a:cubicBezTo>
                            <a:pt x="664796" y="504795"/>
                            <a:pt x="673894" y="494134"/>
                            <a:pt x="667976" y="493246"/>
                          </a:cubicBezTo>
                          <a:cubicBezTo>
                            <a:pt x="637799" y="488719"/>
                            <a:pt x="607016" y="496149"/>
                            <a:pt x="576536" y="497600"/>
                          </a:cubicBezTo>
                          <a:cubicBezTo>
                            <a:pt x="560359" y="502992"/>
                            <a:pt x="565183" y="500111"/>
                            <a:pt x="550411" y="510663"/>
                          </a:cubicBezTo>
                          <a:cubicBezTo>
                            <a:pt x="544506" y="514881"/>
                            <a:pt x="539879" y="521431"/>
                            <a:pt x="532994" y="523726"/>
                          </a:cubicBezTo>
                          <a:cubicBezTo>
                            <a:pt x="521892" y="527426"/>
                            <a:pt x="509771" y="526629"/>
                            <a:pt x="498159" y="528080"/>
                          </a:cubicBezTo>
                          <a:cubicBezTo>
                            <a:pt x="493805" y="532434"/>
                            <a:pt x="489038" y="536412"/>
                            <a:pt x="485096" y="541143"/>
                          </a:cubicBezTo>
                          <a:cubicBezTo>
                            <a:pt x="481746" y="545163"/>
                            <a:pt x="480742" y="551303"/>
                            <a:pt x="476388" y="554206"/>
                          </a:cubicBezTo>
                          <a:cubicBezTo>
                            <a:pt x="471409" y="557526"/>
                            <a:pt x="464777" y="557109"/>
                            <a:pt x="458971" y="558560"/>
                          </a:cubicBezTo>
                          <a:cubicBezTo>
                            <a:pt x="453165" y="561463"/>
                            <a:pt x="442827" y="560904"/>
                            <a:pt x="441554" y="567269"/>
                          </a:cubicBezTo>
                          <a:cubicBezTo>
                            <a:pt x="424661" y="651733"/>
                            <a:pt x="466357" y="603425"/>
                            <a:pt x="432845" y="636937"/>
                          </a:cubicBezTo>
                          <a:cubicBezTo>
                            <a:pt x="431394" y="641291"/>
                            <a:pt x="431737" y="646754"/>
                            <a:pt x="428491" y="650000"/>
                          </a:cubicBezTo>
                          <a:cubicBezTo>
                            <a:pt x="421845" y="656646"/>
                            <a:pt x="402076" y="669947"/>
                            <a:pt x="389302" y="671772"/>
                          </a:cubicBezTo>
                          <a:cubicBezTo>
                            <a:pt x="373432" y="674039"/>
                            <a:pt x="357371" y="674675"/>
                            <a:pt x="341405" y="676126"/>
                          </a:cubicBezTo>
                          <a:cubicBezTo>
                            <a:pt x="310590" y="683829"/>
                            <a:pt x="337021" y="677714"/>
                            <a:pt x="297862" y="684834"/>
                          </a:cubicBezTo>
                          <a:cubicBezTo>
                            <a:pt x="230919" y="697006"/>
                            <a:pt x="326952" y="680713"/>
                            <a:pt x="249965" y="693543"/>
                          </a:cubicBezTo>
                          <a:cubicBezTo>
                            <a:pt x="242708" y="696446"/>
                            <a:pt x="235512" y="699508"/>
                            <a:pt x="228194" y="702252"/>
                          </a:cubicBezTo>
                          <a:cubicBezTo>
                            <a:pt x="223896" y="703864"/>
                            <a:pt x="219721" y="706606"/>
                            <a:pt x="215131" y="706606"/>
                          </a:cubicBezTo>
                          <a:cubicBezTo>
                            <a:pt x="203429" y="706606"/>
                            <a:pt x="191908" y="703703"/>
                            <a:pt x="180296" y="702252"/>
                          </a:cubicBezTo>
                          <a:cubicBezTo>
                            <a:pt x="140333" y="688930"/>
                            <a:pt x="163305" y="694456"/>
                            <a:pt x="110628" y="689189"/>
                          </a:cubicBezTo>
                          <a:cubicBezTo>
                            <a:pt x="105174" y="678282"/>
                            <a:pt x="98545" y="662429"/>
                            <a:pt x="88856" y="654354"/>
                          </a:cubicBezTo>
                          <a:cubicBezTo>
                            <a:pt x="85330" y="651416"/>
                            <a:pt x="80148" y="651451"/>
                            <a:pt x="75794" y="650000"/>
                          </a:cubicBezTo>
                          <a:cubicBezTo>
                            <a:pt x="71440" y="645646"/>
                            <a:pt x="67855" y="640353"/>
                            <a:pt x="62731" y="636937"/>
                          </a:cubicBezTo>
                          <a:cubicBezTo>
                            <a:pt x="58912" y="634391"/>
                            <a:pt x="52914" y="635829"/>
                            <a:pt x="49668" y="632583"/>
                          </a:cubicBezTo>
                          <a:cubicBezTo>
                            <a:pt x="46422" y="629337"/>
                            <a:pt x="47367" y="623625"/>
                            <a:pt x="45314" y="619520"/>
                          </a:cubicBezTo>
                          <a:cubicBezTo>
                            <a:pt x="42974" y="614839"/>
                            <a:pt x="39508" y="610811"/>
                            <a:pt x="36605" y="606457"/>
                          </a:cubicBezTo>
                          <a:cubicBezTo>
                            <a:pt x="35154" y="597749"/>
                            <a:pt x="35837" y="588400"/>
                            <a:pt x="32251" y="580332"/>
                          </a:cubicBezTo>
                          <a:cubicBezTo>
                            <a:pt x="29750" y="574705"/>
                            <a:pt x="23130" y="572000"/>
                            <a:pt x="19188" y="567269"/>
                          </a:cubicBezTo>
                          <a:cubicBezTo>
                            <a:pt x="15838" y="563249"/>
                            <a:pt x="13382" y="558560"/>
                            <a:pt x="10479" y="554206"/>
                          </a:cubicBezTo>
                          <a:cubicBezTo>
                            <a:pt x="-6533" y="503167"/>
                            <a:pt x="-87" y="527568"/>
                            <a:pt x="10479" y="414869"/>
                          </a:cubicBezTo>
                          <a:cubicBezTo>
                            <a:pt x="10967" y="409659"/>
                            <a:pt x="16592" y="406350"/>
                            <a:pt x="19188" y="401806"/>
                          </a:cubicBezTo>
                          <a:cubicBezTo>
                            <a:pt x="27322" y="387572"/>
                            <a:pt x="30386" y="378163"/>
                            <a:pt x="36605" y="362617"/>
                          </a:cubicBezTo>
                          <a:cubicBezTo>
                            <a:pt x="32850" y="310043"/>
                            <a:pt x="29011" y="308036"/>
                            <a:pt x="36605" y="262469"/>
                          </a:cubicBezTo>
                          <a:cubicBezTo>
                            <a:pt x="37360" y="257942"/>
                            <a:pt x="38413" y="253225"/>
                            <a:pt x="40959" y="249406"/>
                          </a:cubicBezTo>
                          <a:cubicBezTo>
                            <a:pt x="45773" y="242184"/>
                            <a:pt x="59053" y="231650"/>
                            <a:pt x="67085" y="227634"/>
                          </a:cubicBezTo>
                          <a:cubicBezTo>
                            <a:pt x="71190" y="225581"/>
                            <a:pt x="75794" y="224731"/>
                            <a:pt x="80148" y="223280"/>
                          </a:cubicBezTo>
                          <a:cubicBezTo>
                            <a:pt x="83051" y="218926"/>
                            <a:pt x="84836" y="213567"/>
                            <a:pt x="88856" y="210217"/>
                          </a:cubicBezTo>
                          <a:cubicBezTo>
                            <a:pt x="105478" y="196366"/>
                            <a:pt x="103582" y="205747"/>
                            <a:pt x="119336" y="197154"/>
                          </a:cubicBezTo>
                          <a:cubicBezTo>
                            <a:pt x="131357" y="190597"/>
                            <a:pt x="154171" y="175383"/>
                            <a:pt x="154171" y="175383"/>
                          </a:cubicBezTo>
                          <a:cubicBezTo>
                            <a:pt x="157074" y="166674"/>
                            <a:pt x="156388" y="155748"/>
                            <a:pt x="162879" y="149257"/>
                          </a:cubicBezTo>
                          <a:cubicBezTo>
                            <a:pt x="168112" y="144024"/>
                            <a:pt x="177369" y="146227"/>
                            <a:pt x="184651" y="144903"/>
                          </a:cubicBezTo>
                          <a:cubicBezTo>
                            <a:pt x="193337" y="143324"/>
                            <a:pt x="202068" y="142000"/>
                            <a:pt x="210776" y="140549"/>
                          </a:cubicBezTo>
                          <a:cubicBezTo>
                            <a:pt x="215130" y="139097"/>
                            <a:pt x="219827" y="138423"/>
                            <a:pt x="223839" y="136194"/>
                          </a:cubicBezTo>
                          <a:cubicBezTo>
                            <a:pt x="232988" y="131111"/>
                            <a:pt x="240036" y="122087"/>
                            <a:pt x="249965" y="118777"/>
                          </a:cubicBezTo>
                          <a:lnTo>
                            <a:pt x="263028" y="114423"/>
                          </a:lnTo>
                          <a:cubicBezTo>
                            <a:pt x="268834" y="115874"/>
                            <a:pt x="275092" y="116101"/>
                            <a:pt x="280445" y="118777"/>
                          </a:cubicBezTo>
                          <a:cubicBezTo>
                            <a:pt x="286936" y="122022"/>
                            <a:pt x="290778" y="130266"/>
                            <a:pt x="297862" y="131840"/>
                          </a:cubicBezTo>
                          <a:cubicBezTo>
                            <a:pt x="304168" y="133241"/>
                            <a:pt x="324994" y="125699"/>
                            <a:pt x="332696" y="123132"/>
                          </a:cubicBezTo>
                          <a:cubicBezTo>
                            <a:pt x="339875" y="124328"/>
                            <a:pt x="385094" y="130437"/>
                            <a:pt x="402365" y="136194"/>
                          </a:cubicBezTo>
                          <a:cubicBezTo>
                            <a:pt x="409780" y="138666"/>
                            <a:pt x="416879" y="142000"/>
                            <a:pt x="424136" y="144903"/>
                          </a:cubicBezTo>
                          <a:cubicBezTo>
                            <a:pt x="457224" y="136631"/>
                            <a:pt x="472618" y="139964"/>
                            <a:pt x="493805" y="118777"/>
                          </a:cubicBezTo>
                          <a:cubicBezTo>
                            <a:pt x="497506" y="115076"/>
                            <a:pt x="499611" y="110068"/>
                            <a:pt x="502514" y="105714"/>
                          </a:cubicBezTo>
                          <a:cubicBezTo>
                            <a:pt x="503965" y="99908"/>
                            <a:pt x="505798" y="94185"/>
                            <a:pt x="506868" y="88297"/>
                          </a:cubicBezTo>
                          <a:cubicBezTo>
                            <a:pt x="508704" y="78199"/>
                            <a:pt x="505064" y="66027"/>
                            <a:pt x="511222" y="57817"/>
                          </a:cubicBezTo>
                          <a:cubicBezTo>
                            <a:pt x="515663" y="51896"/>
                            <a:pt x="525737" y="54914"/>
                            <a:pt x="532994" y="53463"/>
                          </a:cubicBezTo>
                          <a:cubicBezTo>
                            <a:pt x="537348" y="50560"/>
                            <a:pt x="540925" y="45780"/>
                            <a:pt x="546056" y="44754"/>
                          </a:cubicBezTo>
                          <a:cubicBezTo>
                            <a:pt x="563194" y="41326"/>
                            <a:pt x="580984" y="42710"/>
                            <a:pt x="598308" y="40400"/>
                          </a:cubicBezTo>
                          <a:cubicBezTo>
                            <a:pt x="602858" y="39793"/>
                            <a:pt x="607017" y="37497"/>
                            <a:pt x="611371" y="36046"/>
                          </a:cubicBezTo>
                          <a:cubicBezTo>
                            <a:pt x="612822" y="31692"/>
                            <a:pt x="612479" y="26229"/>
                            <a:pt x="615725" y="22983"/>
                          </a:cubicBezTo>
                          <a:cubicBezTo>
                            <a:pt x="618971" y="19737"/>
                            <a:pt x="624287" y="19529"/>
                            <a:pt x="628788" y="18629"/>
                          </a:cubicBezTo>
                          <a:cubicBezTo>
                            <a:pt x="638852" y="16616"/>
                            <a:pt x="649124" y="15835"/>
                            <a:pt x="659268" y="14274"/>
                          </a:cubicBezTo>
                          <a:cubicBezTo>
                            <a:pt x="667994" y="12931"/>
                            <a:pt x="676685" y="11371"/>
                            <a:pt x="685394" y="9920"/>
                          </a:cubicBezTo>
                          <a:cubicBezTo>
                            <a:pt x="691200" y="11371"/>
                            <a:pt x="698138" y="10536"/>
                            <a:pt x="702811" y="14274"/>
                          </a:cubicBezTo>
                          <a:cubicBezTo>
                            <a:pt x="706395" y="17141"/>
                            <a:pt x="703581" y="24470"/>
                            <a:pt x="707165" y="27337"/>
                          </a:cubicBezTo>
                          <a:cubicBezTo>
                            <a:pt x="711838" y="31076"/>
                            <a:pt x="718776" y="30240"/>
                            <a:pt x="724582" y="31692"/>
                          </a:cubicBezTo>
                          <a:cubicBezTo>
                            <a:pt x="763869" y="21870"/>
                            <a:pt x="748061" y="26768"/>
                            <a:pt x="772479" y="18629"/>
                          </a:cubicBezTo>
                          <a:cubicBezTo>
                            <a:pt x="773931" y="14275"/>
                            <a:pt x="772849" y="7843"/>
                            <a:pt x="776834" y="5566"/>
                          </a:cubicBezTo>
                          <a:cubicBezTo>
                            <a:pt x="793773" y="-4113"/>
                            <a:pt x="801713" y="797"/>
                            <a:pt x="816022" y="5566"/>
                          </a:cubicBezTo>
                          <a:cubicBezTo>
                            <a:pt x="818925" y="9920"/>
                            <a:pt x="821030" y="14928"/>
                            <a:pt x="824731" y="18629"/>
                          </a:cubicBezTo>
                          <a:cubicBezTo>
                            <a:pt x="826706" y="20604"/>
                            <a:pt x="850264" y="37927"/>
                            <a:pt x="855211" y="40400"/>
                          </a:cubicBezTo>
                          <a:cubicBezTo>
                            <a:pt x="859316" y="42453"/>
                            <a:pt x="863920" y="43303"/>
                            <a:pt x="868274" y="44754"/>
                          </a:cubicBezTo>
                          <a:cubicBezTo>
                            <a:pt x="873218" y="64533"/>
                            <a:pt x="875900" y="65421"/>
                            <a:pt x="868274" y="88297"/>
                          </a:cubicBezTo>
                          <a:cubicBezTo>
                            <a:pt x="866619" y="93262"/>
                            <a:pt x="862468" y="97006"/>
                            <a:pt x="859565" y="101360"/>
                          </a:cubicBezTo>
                          <a:cubicBezTo>
                            <a:pt x="863919" y="108617"/>
                            <a:pt x="867055" y="116763"/>
                            <a:pt x="872628" y="123132"/>
                          </a:cubicBezTo>
                          <a:cubicBezTo>
                            <a:pt x="877407" y="128593"/>
                            <a:pt x="885399" y="130619"/>
                            <a:pt x="890045" y="136194"/>
                          </a:cubicBezTo>
                          <a:cubicBezTo>
                            <a:pt x="916338" y="167745"/>
                            <a:pt x="867453" y="131292"/>
                            <a:pt x="907462" y="157966"/>
                          </a:cubicBezTo>
                          <a:cubicBezTo>
                            <a:pt x="910365" y="162320"/>
                            <a:pt x="913831" y="166348"/>
                            <a:pt x="916171" y="171029"/>
                          </a:cubicBezTo>
                          <a:cubicBezTo>
                            <a:pt x="918224" y="175134"/>
                            <a:pt x="916420" y="182039"/>
                            <a:pt x="920525" y="184092"/>
                          </a:cubicBezTo>
                          <a:cubicBezTo>
                            <a:pt x="929705" y="188682"/>
                            <a:pt x="940845" y="186995"/>
                            <a:pt x="951005" y="188446"/>
                          </a:cubicBezTo>
                          <a:cubicBezTo>
                            <a:pt x="952456" y="192800"/>
                            <a:pt x="951736" y="198691"/>
                            <a:pt x="955359" y="201509"/>
                          </a:cubicBezTo>
                          <a:cubicBezTo>
                            <a:pt x="965607" y="209479"/>
                            <a:pt x="990194" y="218926"/>
                            <a:pt x="990194" y="2189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6342BA5-A98C-4306-9A16-E58F1C83EE48}"/>
                        </a:ext>
                      </a:extLst>
                    </p:cNvPr>
                    <p:cNvSpPr/>
                    <p:nvPr/>
                  </p:nvSpPr>
                  <p:spPr>
                    <a:xfrm>
                      <a:off x="2767693" y="2242457"/>
                      <a:ext cx="350510" cy="1149531"/>
                    </a:xfrm>
                    <a:custGeom>
                      <a:avLst/>
                      <a:gdLst>
                        <a:gd name="connsiteX0" fmla="*/ 350510 w 350510"/>
                        <a:gd name="connsiteY0" fmla="*/ 0 h 1149531"/>
                        <a:gd name="connsiteX1" fmla="*/ 341802 w 350510"/>
                        <a:gd name="connsiteY1" fmla="*/ 21771 h 1149531"/>
                        <a:gd name="connsiteX2" fmla="*/ 293905 w 350510"/>
                        <a:gd name="connsiteY2" fmla="*/ 34834 h 1149531"/>
                        <a:gd name="connsiteX3" fmla="*/ 272133 w 350510"/>
                        <a:gd name="connsiteY3" fmla="*/ 43543 h 1149531"/>
                        <a:gd name="connsiteX4" fmla="*/ 250362 w 350510"/>
                        <a:gd name="connsiteY4" fmla="*/ 60960 h 1149531"/>
                        <a:gd name="connsiteX5" fmla="*/ 254716 w 350510"/>
                        <a:gd name="connsiteY5" fmla="*/ 74023 h 1149531"/>
                        <a:gd name="connsiteX6" fmla="*/ 280842 w 350510"/>
                        <a:gd name="connsiteY6" fmla="*/ 56605 h 1149531"/>
                        <a:gd name="connsiteX7" fmla="*/ 298259 w 350510"/>
                        <a:gd name="connsiteY7" fmla="*/ 52251 h 1149531"/>
                        <a:gd name="connsiteX8" fmla="*/ 306968 w 350510"/>
                        <a:gd name="connsiteY8" fmla="*/ 39188 h 1149531"/>
                        <a:gd name="connsiteX9" fmla="*/ 320030 w 350510"/>
                        <a:gd name="connsiteY9" fmla="*/ 34834 h 1149531"/>
                        <a:gd name="connsiteX10" fmla="*/ 302613 w 350510"/>
                        <a:gd name="connsiteY10" fmla="*/ 47897 h 1149531"/>
                        <a:gd name="connsiteX11" fmla="*/ 285196 w 350510"/>
                        <a:gd name="connsiteY11" fmla="*/ 74023 h 1149531"/>
                        <a:gd name="connsiteX12" fmla="*/ 267779 w 350510"/>
                        <a:gd name="connsiteY12" fmla="*/ 104503 h 1149531"/>
                        <a:gd name="connsiteX13" fmla="*/ 246008 w 350510"/>
                        <a:gd name="connsiteY13" fmla="*/ 108857 h 1149531"/>
                        <a:gd name="connsiteX14" fmla="*/ 241653 w 350510"/>
                        <a:gd name="connsiteY14" fmla="*/ 143691 h 1149531"/>
                        <a:gd name="connsiteX15" fmla="*/ 237299 w 350510"/>
                        <a:gd name="connsiteY15" fmla="*/ 156754 h 1149531"/>
                        <a:gd name="connsiteX16" fmla="*/ 246008 w 350510"/>
                        <a:gd name="connsiteY16" fmla="*/ 169817 h 1149531"/>
                        <a:gd name="connsiteX17" fmla="*/ 241653 w 350510"/>
                        <a:gd name="connsiteY17" fmla="*/ 213360 h 1149531"/>
                        <a:gd name="connsiteX18" fmla="*/ 224236 w 350510"/>
                        <a:gd name="connsiteY18" fmla="*/ 217714 h 1149531"/>
                        <a:gd name="connsiteX19" fmla="*/ 215528 w 350510"/>
                        <a:gd name="connsiteY19" fmla="*/ 235131 h 1149531"/>
                        <a:gd name="connsiteX20" fmla="*/ 224236 w 350510"/>
                        <a:gd name="connsiteY20" fmla="*/ 252548 h 1149531"/>
                        <a:gd name="connsiteX21" fmla="*/ 219882 w 350510"/>
                        <a:gd name="connsiteY21" fmla="*/ 361405 h 1149531"/>
                        <a:gd name="connsiteX22" fmla="*/ 206819 w 350510"/>
                        <a:gd name="connsiteY22" fmla="*/ 370114 h 1149531"/>
                        <a:gd name="connsiteX23" fmla="*/ 202465 w 350510"/>
                        <a:gd name="connsiteY23" fmla="*/ 352697 h 1149531"/>
                        <a:gd name="connsiteX24" fmla="*/ 198110 w 350510"/>
                        <a:gd name="connsiteY24" fmla="*/ 330925 h 1149531"/>
                        <a:gd name="connsiteX25" fmla="*/ 185048 w 350510"/>
                        <a:gd name="connsiteY25" fmla="*/ 313508 h 1149531"/>
                        <a:gd name="connsiteX26" fmla="*/ 180693 w 350510"/>
                        <a:gd name="connsiteY26" fmla="*/ 300445 h 1149531"/>
                        <a:gd name="connsiteX27" fmla="*/ 176339 w 350510"/>
                        <a:gd name="connsiteY27" fmla="*/ 283028 h 1149531"/>
                        <a:gd name="connsiteX28" fmla="*/ 163276 w 350510"/>
                        <a:gd name="connsiteY28" fmla="*/ 278674 h 1149531"/>
                        <a:gd name="connsiteX29" fmla="*/ 154568 w 350510"/>
                        <a:gd name="connsiteY29" fmla="*/ 265611 h 1149531"/>
                        <a:gd name="connsiteX30" fmla="*/ 158922 w 350510"/>
                        <a:gd name="connsiteY30" fmla="*/ 300445 h 1149531"/>
                        <a:gd name="connsiteX31" fmla="*/ 171985 w 350510"/>
                        <a:gd name="connsiteY31" fmla="*/ 304800 h 1149531"/>
                        <a:gd name="connsiteX32" fmla="*/ 185048 w 350510"/>
                        <a:gd name="connsiteY32" fmla="*/ 343988 h 1149531"/>
                        <a:gd name="connsiteX33" fmla="*/ 189402 w 350510"/>
                        <a:gd name="connsiteY33" fmla="*/ 357051 h 1149531"/>
                        <a:gd name="connsiteX34" fmla="*/ 219882 w 350510"/>
                        <a:gd name="connsiteY34" fmla="*/ 396240 h 1149531"/>
                        <a:gd name="connsiteX35" fmla="*/ 232945 w 350510"/>
                        <a:gd name="connsiteY35" fmla="*/ 426720 h 1149531"/>
                        <a:gd name="connsiteX36" fmla="*/ 246008 w 350510"/>
                        <a:gd name="connsiteY36" fmla="*/ 474617 h 1149531"/>
                        <a:gd name="connsiteX37" fmla="*/ 232945 w 350510"/>
                        <a:gd name="connsiteY37" fmla="*/ 487680 h 1149531"/>
                        <a:gd name="connsiteX38" fmla="*/ 211173 w 350510"/>
                        <a:gd name="connsiteY38" fmla="*/ 500743 h 1149531"/>
                        <a:gd name="connsiteX39" fmla="*/ 206819 w 350510"/>
                        <a:gd name="connsiteY39" fmla="*/ 513805 h 1149531"/>
                        <a:gd name="connsiteX40" fmla="*/ 193756 w 350510"/>
                        <a:gd name="connsiteY40" fmla="*/ 522514 h 1149531"/>
                        <a:gd name="connsiteX41" fmla="*/ 185048 w 350510"/>
                        <a:gd name="connsiteY41" fmla="*/ 535577 h 1149531"/>
                        <a:gd name="connsiteX42" fmla="*/ 180693 w 350510"/>
                        <a:gd name="connsiteY42" fmla="*/ 552994 h 1149531"/>
                        <a:gd name="connsiteX43" fmla="*/ 158922 w 350510"/>
                        <a:gd name="connsiteY43" fmla="*/ 557348 h 1149531"/>
                        <a:gd name="connsiteX44" fmla="*/ 154568 w 350510"/>
                        <a:gd name="connsiteY44" fmla="*/ 570411 h 1149531"/>
                        <a:gd name="connsiteX45" fmla="*/ 145859 w 350510"/>
                        <a:gd name="connsiteY45" fmla="*/ 613954 h 1149531"/>
                        <a:gd name="connsiteX46" fmla="*/ 115379 w 350510"/>
                        <a:gd name="connsiteY46" fmla="*/ 600891 h 1149531"/>
                        <a:gd name="connsiteX47" fmla="*/ 102316 w 350510"/>
                        <a:gd name="connsiteY47" fmla="*/ 605245 h 1149531"/>
                        <a:gd name="connsiteX48" fmla="*/ 97962 w 350510"/>
                        <a:gd name="connsiteY48" fmla="*/ 618308 h 1149531"/>
                        <a:gd name="connsiteX49" fmla="*/ 89253 w 350510"/>
                        <a:gd name="connsiteY49" fmla="*/ 661851 h 1149531"/>
                        <a:gd name="connsiteX50" fmla="*/ 63128 w 350510"/>
                        <a:gd name="connsiteY50" fmla="*/ 679268 h 1149531"/>
                        <a:gd name="connsiteX51" fmla="*/ 54419 w 350510"/>
                        <a:gd name="connsiteY51" fmla="*/ 705394 h 1149531"/>
                        <a:gd name="connsiteX52" fmla="*/ 50065 w 350510"/>
                        <a:gd name="connsiteY52" fmla="*/ 722811 h 1149531"/>
                        <a:gd name="connsiteX53" fmla="*/ 37002 w 350510"/>
                        <a:gd name="connsiteY53" fmla="*/ 735874 h 1149531"/>
                        <a:gd name="connsiteX54" fmla="*/ 15230 w 350510"/>
                        <a:gd name="connsiteY54" fmla="*/ 775063 h 1149531"/>
                        <a:gd name="connsiteX55" fmla="*/ 6522 w 350510"/>
                        <a:gd name="connsiteY55" fmla="*/ 788125 h 1149531"/>
                        <a:gd name="connsiteX56" fmla="*/ 6522 w 350510"/>
                        <a:gd name="connsiteY56" fmla="*/ 888274 h 1149531"/>
                        <a:gd name="connsiteX57" fmla="*/ 15230 w 350510"/>
                        <a:gd name="connsiteY57" fmla="*/ 901337 h 1149531"/>
                        <a:gd name="connsiteX58" fmla="*/ 28293 w 350510"/>
                        <a:gd name="connsiteY58" fmla="*/ 910045 h 1149531"/>
                        <a:gd name="connsiteX59" fmla="*/ 45710 w 350510"/>
                        <a:gd name="connsiteY59" fmla="*/ 936171 h 1149531"/>
                        <a:gd name="connsiteX60" fmla="*/ 63128 w 350510"/>
                        <a:gd name="connsiteY60" fmla="*/ 992777 h 1149531"/>
                        <a:gd name="connsiteX61" fmla="*/ 76190 w 350510"/>
                        <a:gd name="connsiteY61" fmla="*/ 1014548 h 1149531"/>
                        <a:gd name="connsiteX62" fmla="*/ 89253 w 350510"/>
                        <a:gd name="connsiteY62" fmla="*/ 1023257 h 1149531"/>
                        <a:gd name="connsiteX63" fmla="*/ 80545 w 350510"/>
                        <a:gd name="connsiteY63" fmla="*/ 1079863 h 1149531"/>
                        <a:gd name="connsiteX64" fmla="*/ 84899 w 350510"/>
                        <a:gd name="connsiteY64" fmla="*/ 1105988 h 1149531"/>
                        <a:gd name="connsiteX65" fmla="*/ 71836 w 350510"/>
                        <a:gd name="connsiteY65" fmla="*/ 1123405 h 1149531"/>
                        <a:gd name="connsiteX66" fmla="*/ 67482 w 350510"/>
                        <a:gd name="connsiteY66" fmla="*/ 1149531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50510" h="1149531">
                          <a:moveTo>
                            <a:pt x="350510" y="0"/>
                          </a:moveTo>
                          <a:cubicBezTo>
                            <a:pt x="347607" y="7257"/>
                            <a:pt x="347684" y="16624"/>
                            <a:pt x="341802" y="21771"/>
                          </a:cubicBezTo>
                          <a:cubicBezTo>
                            <a:pt x="335254" y="27501"/>
                            <a:pt x="303234" y="32968"/>
                            <a:pt x="293905" y="34834"/>
                          </a:cubicBezTo>
                          <a:cubicBezTo>
                            <a:pt x="286648" y="37737"/>
                            <a:pt x="278494" y="39000"/>
                            <a:pt x="272133" y="43543"/>
                          </a:cubicBezTo>
                          <a:cubicBezTo>
                            <a:pt x="237663" y="68164"/>
                            <a:pt x="288753" y="48161"/>
                            <a:pt x="250362" y="60960"/>
                          </a:cubicBezTo>
                          <a:cubicBezTo>
                            <a:pt x="251813" y="65314"/>
                            <a:pt x="250611" y="71970"/>
                            <a:pt x="254716" y="74023"/>
                          </a:cubicBezTo>
                          <a:cubicBezTo>
                            <a:pt x="263779" y="78554"/>
                            <a:pt x="277738" y="58379"/>
                            <a:pt x="280842" y="56605"/>
                          </a:cubicBezTo>
                          <a:cubicBezTo>
                            <a:pt x="286038" y="53636"/>
                            <a:pt x="292453" y="53702"/>
                            <a:pt x="298259" y="52251"/>
                          </a:cubicBezTo>
                          <a:cubicBezTo>
                            <a:pt x="301162" y="47897"/>
                            <a:pt x="302881" y="42457"/>
                            <a:pt x="306968" y="39188"/>
                          </a:cubicBezTo>
                          <a:cubicBezTo>
                            <a:pt x="310552" y="36321"/>
                            <a:pt x="322083" y="30729"/>
                            <a:pt x="320030" y="34834"/>
                          </a:cubicBezTo>
                          <a:cubicBezTo>
                            <a:pt x="316784" y="41325"/>
                            <a:pt x="308419" y="43543"/>
                            <a:pt x="302613" y="47897"/>
                          </a:cubicBezTo>
                          <a:cubicBezTo>
                            <a:pt x="293273" y="75919"/>
                            <a:pt x="305581" y="45483"/>
                            <a:pt x="285196" y="74023"/>
                          </a:cubicBezTo>
                          <a:cubicBezTo>
                            <a:pt x="283255" y="76741"/>
                            <a:pt x="272746" y="101665"/>
                            <a:pt x="267779" y="104503"/>
                          </a:cubicBezTo>
                          <a:cubicBezTo>
                            <a:pt x="261353" y="108175"/>
                            <a:pt x="253265" y="107406"/>
                            <a:pt x="246008" y="108857"/>
                          </a:cubicBezTo>
                          <a:cubicBezTo>
                            <a:pt x="244556" y="120468"/>
                            <a:pt x="243746" y="132178"/>
                            <a:pt x="241653" y="143691"/>
                          </a:cubicBezTo>
                          <a:cubicBezTo>
                            <a:pt x="240832" y="148207"/>
                            <a:pt x="236544" y="152227"/>
                            <a:pt x="237299" y="156754"/>
                          </a:cubicBezTo>
                          <a:cubicBezTo>
                            <a:pt x="238159" y="161916"/>
                            <a:pt x="243105" y="165463"/>
                            <a:pt x="246008" y="169817"/>
                          </a:cubicBezTo>
                          <a:cubicBezTo>
                            <a:pt x="244556" y="184331"/>
                            <a:pt x="247689" y="200081"/>
                            <a:pt x="241653" y="213360"/>
                          </a:cubicBezTo>
                          <a:cubicBezTo>
                            <a:pt x="239177" y="218808"/>
                            <a:pt x="228833" y="213883"/>
                            <a:pt x="224236" y="217714"/>
                          </a:cubicBezTo>
                          <a:cubicBezTo>
                            <a:pt x="219250" y="221869"/>
                            <a:pt x="218431" y="229325"/>
                            <a:pt x="215528" y="235131"/>
                          </a:cubicBezTo>
                          <a:cubicBezTo>
                            <a:pt x="218431" y="240937"/>
                            <a:pt x="221957" y="246470"/>
                            <a:pt x="224236" y="252548"/>
                          </a:cubicBezTo>
                          <a:cubicBezTo>
                            <a:pt x="235379" y="282265"/>
                            <a:pt x="232413" y="353051"/>
                            <a:pt x="219882" y="361405"/>
                          </a:cubicBezTo>
                          <a:lnTo>
                            <a:pt x="206819" y="370114"/>
                          </a:lnTo>
                          <a:cubicBezTo>
                            <a:pt x="205368" y="364308"/>
                            <a:pt x="203763" y="358539"/>
                            <a:pt x="202465" y="352697"/>
                          </a:cubicBezTo>
                          <a:cubicBezTo>
                            <a:pt x="200859" y="345472"/>
                            <a:pt x="201116" y="337688"/>
                            <a:pt x="198110" y="330925"/>
                          </a:cubicBezTo>
                          <a:cubicBezTo>
                            <a:pt x="195163" y="324294"/>
                            <a:pt x="189402" y="319314"/>
                            <a:pt x="185048" y="313508"/>
                          </a:cubicBezTo>
                          <a:cubicBezTo>
                            <a:pt x="183596" y="309154"/>
                            <a:pt x="181954" y="304858"/>
                            <a:pt x="180693" y="300445"/>
                          </a:cubicBezTo>
                          <a:cubicBezTo>
                            <a:pt x="179049" y="294691"/>
                            <a:pt x="180077" y="287701"/>
                            <a:pt x="176339" y="283028"/>
                          </a:cubicBezTo>
                          <a:cubicBezTo>
                            <a:pt x="173472" y="279444"/>
                            <a:pt x="167630" y="280125"/>
                            <a:pt x="163276" y="278674"/>
                          </a:cubicBezTo>
                          <a:cubicBezTo>
                            <a:pt x="160373" y="274320"/>
                            <a:pt x="155594" y="260479"/>
                            <a:pt x="154568" y="265611"/>
                          </a:cubicBezTo>
                          <a:cubicBezTo>
                            <a:pt x="152273" y="277085"/>
                            <a:pt x="154170" y="289752"/>
                            <a:pt x="158922" y="300445"/>
                          </a:cubicBezTo>
                          <a:cubicBezTo>
                            <a:pt x="160786" y="304639"/>
                            <a:pt x="167631" y="303348"/>
                            <a:pt x="171985" y="304800"/>
                          </a:cubicBezTo>
                          <a:lnTo>
                            <a:pt x="185048" y="343988"/>
                          </a:lnTo>
                          <a:cubicBezTo>
                            <a:pt x="186499" y="348342"/>
                            <a:pt x="186856" y="353232"/>
                            <a:pt x="189402" y="357051"/>
                          </a:cubicBezTo>
                          <a:cubicBezTo>
                            <a:pt x="210235" y="388301"/>
                            <a:pt x="199418" y="375776"/>
                            <a:pt x="219882" y="396240"/>
                          </a:cubicBezTo>
                          <a:cubicBezTo>
                            <a:pt x="233896" y="438284"/>
                            <a:pt x="211425" y="372921"/>
                            <a:pt x="232945" y="426720"/>
                          </a:cubicBezTo>
                          <a:cubicBezTo>
                            <a:pt x="241782" y="448813"/>
                            <a:pt x="241635" y="452756"/>
                            <a:pt x="246008" y="474617"/>
                          </a:cubicBezTo>
                          <a:cubicBezTo>
                            <a:pt x="241654" y="478971"/>
                            <a:pt x="237871" y="483985"/>
                            <a:pt x="232945" y="487680"/>
                          </a:cubicBezTo>
                          <a:cubicBezTo>
                            <a:pt x="226174" y="492758"/>
                            <a:pt x="217158" y="494759"/>
                            <a:pt x="211173" y="500743"/>
                          </a:cubicBezTo>
                          <a:cubicBezTo>
                            <a:pt x="207928" y="503988"/>
                            <a:pt x="209686" y="510221"/>
                            <a:pt x="206819" y="513805"/>
                          </a:cubicBezTo>
                          <a:cubicBezTo>
                            <a:pt x="203550" y="517892"/>
                            <a:pt x="198110" y="519611"/>
                            <a:pt x="193756" y="522514"/>
                          </a:cubicBezTo>
                          <a:cubicBezTo>
                            <a:pt x="190853" y="526868"/>
                            <a:pt x="187109" y="530767"/>
                            <a:pt x="185048" y="535577"/>
                          </a:cubicBezTo>
                          <a:cubicBezTo>
                            <a:pt x="182691" y="541078"/>
                            <a:pt x="185290" y="549163"/>
                            <a:pt x="180693" y="552994"/>
                          </a:cubicBezTo>
                          <a:cubicBezTo>
                            <a:pt x="175008" y="557732"/>
                            <a:pt x="166179" y="555897"/>
                            <a:pt x="158922" y="557348"/>
                          </a:cubicBezTo>
                          <a:cubicBezTo>
                            <a:pt x="157471" y="561702"/>
                            <a:pt x="155600" y="565939"/>
                            <a:pt x="154568" y="570411"/>
                          </a:cubicBezTo>
                          <a:cubicBezTo>
                            <a:pt x="151240" y="584834"/>
                            <a:pt x="145859" y="613954"/>
                            <a:pt x="145859" y="613954"/>
                          </a:cubicBezTo>
                          <a:cubicBezTo>
                            <a:pt x="135193" y="606843"/>
                            <a:pt x="129439" y="600891"/>
                            <a:pt x="115379" y="600891"/>
                          </a:cubicBezTo>
                          <a:cubicBezTo>
                            <a:pt x="110789" y="600891"/>
                            <a:pt x="106670" y="603794"/>
                            <a:pt x="102316" y="605245"/>
                          </a:cubicBezTo>
                          <a:cubicBezTo>
                            <a:pt x="100865" y="609599"/>
                            <a:pt x="98994" y="613836"/>
                            <a:pt x="97962" y="618308"/>
                          </a:cubicBezTo>
                          <a:cubicBezTo>
                            <a:pt x="94634" y="632731"/>
                            <a:pt x="96597" y="648999"/>
                            <a:pt x="89253" y="661851"/>
                          </a:cubicBezTo>
                          <a:cubicBezTo>
                            <a:pt x="84060" y="670938"/>
                            <a:pt x="63128" y="679268"/>
                            <a:pt x="63128" y="679268"/>
                          </a:cubicBezTo>
                          <a:cubicBezTo>
                            <a:pt x="60225" y="687977"/>
                            <a:pt x="57057" y="696601"/>
                            <a:pt x="54419" y="705394"/>
                          </a:cubicBezTo>
                          <a:cubicBezTo>
                            <a:pt x="52699" y="711126"/>
                            <a:pt x="53034" y="717615"/>
                            <a:pt x="50065" y="722811"/>
                          </a:cubicBezTo>
                          <a:cubicBezTo>
                            <a:pt x="47010" y="728158"/>
                            <a:pt x="41356" y="731520"/>
                            <a:pt x="37002" y="735874"/>
                          </a:cubicBezTo>
                          <a:cubicBezTo>
                            <a:pt x="29338" y="758867"/>
                            <a:pt x="35194" y="745117"/>
                            <a:pt x="15230" y="775063"/>
                          </a:cubicBezTo>
                          <a:lnTo>
                            <a:pt x="6522" y="788125"/>
                          </a:lnTo>
                          <a:cubicBezTo>
                            <a:pt x="-1728" y="829378"/>
                            <a:pt x="-2610" y="824346"/>
                            <a:pt x="6522" y="888274"/>
                          </a:cubicBezTo>
                          <a:cubicBezTo>
                            <a:pt x="7262" y="893455"/>
                            <a:pt x="11530" y="897637"/>
                            <a:pt x="15230" y="901337"/>
                          </a:cubicBezTo>
                          <a:cubicBezTo>
                            <a:pt x="18930" y="905037"/>
                            <a:pt x="23939" y="907142"/>
                            <a:pt x="28293" y="910045"/>
                          </a:cubicBezTo>
                          <a:cubicBezTo>
                            <a:pt x="39807" y="944581"/>
                            <a:pt x="22411" y="898891"/>
                            <a:pt x="45710" y="936171"/>
                          </a:cubicBezTo>
                          <a:cubicBezTo>
                            <a:pt x="56721" y="953790"/>
                            <a:pt x="55805" y="973736"/>
                            <a:pt x="63128" y="992777"/>
                          </a:cubicBezTo>
                          <a:cubicBezTo>
                            <a:pt x="66166" y="1000676"/>
                            <a:pt x="70682" y="1008122"/>
                            <a:pt x="76190" y="1014548"/>
                          </a:cubicBezTo>
                          <a:cubicBezTo>
                            <a:pt x="79596" y="1018521"/>
                            <a:pt x="84899" y="1020354"/>
                            <a:pt x="89253" y="1023257"/>
                          </a:cubicBezTo>
                          <a:cubicBezTo>
                            <a:pt x="107932" y="1060614"/>
                            <a:pt x="92720" y="1018987"/>
                            <a:pt x="80545" y="1079863"/>
                          </a:cubicBezTo>
                          <a:cubicBezTo>
                            <a:pt x="78814" y="1088520"/>
                            <a:pt x="83448" y="1097280"/>
                            <a:pt x="84899" y="1105988"/>
                          </a:cubicBezTo>
                          <a:cubicBezTo>
                            <a:pt x="80545" y="1111794"/>
                            <a:pt x="75081" y="1116914"/>
                            <a:pt x="71836" y="1123405"/>
                          </a:cubicBezTo>
                          <a:cubicBezTo>
                            <a:pt x="66778" y="1133521"/>
                            <a:pt x="67482" y="1139746"/>
                            <a:pt x="67482" y="114953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2FBD9E58-BD2C-42BC-98D6-2D899963EA8B}"/>
                      </a:ext>
                    </a:extLst>
                  </p:cNvPr>
                  <p:cNvGrpSpPr/>
                  <p:nvPr/>
                </p:nvGrpSpPr>
                <p:grpSpPr>
                  <a:xfrm>
                    <a:off x="451213" y="431075"/>
                    <a:ext cx="2743200" cy="3082924"/>
                    <a:chOff x="0" y="0"/>
                    <a:chExt cx="2743591" cy="3083555"/>
                  </a:xfrm>
                </p:grpSpPr>
                <p:grpSp>
                  <p:nvGrpSpPr>
                    <p:cNvPr id="11" name="Group 10">
                      <a:extLst>
                        <a:ext uri="{FF2B5EF4-FFF2-40B4-BE49-F238E27FC236}">
                          <a16:creationId xmlns:a16="http://schemas.microsoft.com/office/drawing/2014/main" id="{EF5020CD-5AF7-41B1-B16E-A7B7B168E1AA}"/>
                        </a:ext>
                      </a:extLst>
                    </p:cNvPr>
                    <p:cNvGrpSpPr/>
                    <p:nvPr/>
                  </p:nvGrpSpPr>
                  <p:grpSpPr>
                    <a:xfrm>
                      <a:off x="0" y="0"/>
                      <a:ext cx="2743591" cy="1989909"/>
                      <a:chOff x="0" y="0"/>
                      <a:chExt cx="2743591" cy="1989909"/>
                    </a:xfrm>
                  </p:grpSpPr>
                  <p:grpSp>
                    <p:nvGrpSpPr>
                      <p:cNvPr id="13" name="Group 12">
                        <a:extLst>
                          <a:ext uri="{FF2B5EF4-FFF2-40B4-BE49-F238E27FC236}">
                            <a16:creationId xmlns:a16="http://schemas.microsoft.com/office/drawing/2014/main" id="{007B9547-6FDF-4C33-BE41-0F41CAEEF442}"/>
                          </a:ext>
                        </a:extLst>
                      </p:cNvPr>
                      <p:cNvGrpSpPr/>
                      <p:nvPr/>
                    </p:nvGrpSpPr>
                    <p:grpSpPr>
                      <a:xfrm>
                        <a:off x="0" y="0"/>
                        <a:ext cx="1811752" cy="1620562"/>
                        <a:chOff x="0" y="0"/>
                        <a:chExt cx="1811752" cy="1620562"/>
                      </a:xfrm>
                    </p:grpSpPr>
                    <p:grpSp>
                      <p:nvGrpSpPr>
                        <p:cNvPr id="30" name="Group 29">
                          <a:extLst>
                            <a:ext uri="{FF2B5EF4-FFF2-40B4-BE49-F238E27FC236}">
                              <a16:creationId xmlns:a16="http://schemas.microsoft.com/office/drawing/2014/main" id="{65F153C4-6C34-48F1-BD71-16963F07A1FE}"/>
                            </a:ext>
                          </a:extLst>
                        </p:cNvPr>
                        <p:cNvGrpSpPr/>
                        <p:nvPr/>
                      </p:nvGrpSpPr>
                      <p:grpSpPr>
                        <a:xfrm>
                          <a:off x="0" y="0"/>
                          <a:ext cx="1484811" cy="1571897"/>
                          <a:chOff x="0" y="0"/>
                          <a:chExt cx="1484811" cy="1571897"/>
                        </a:xfrm>
                      </p:grpSpPr>
                      <p:cxnSp>
                        <p:nvCxnSpPr>
                          <p:cNvPr id="32" name="Straight Connector 31">
                            <a:extLst>
                              <a:ext uri="{FF2B5EF4-FFF2-40B4-BE49-F238E27FC236}">
                                <a16:creationId xmlns:a16="http://schemas.microsoft.com/office/drawing/2014/main" id="{7146A1DE-2ADF-4385-BCE4-8966273DCF36}"/>
                              </a:ext>
                            </a:extLst>
                          </p:cNvPr>
                          <p:cNvCxnSpPr/>
                          <p:nvPr/>
                        </p:nvCxnSpPr>
                        <p:spPr>
                          <a:xfrm flipH="1">
                            <a:off x="0" y="0"/>
                            <a:ext cx="378551" cy="483252"/>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2B250C3-D95F-4922-BDA4-E58544B8EDC3}"/>
                              </a:ext>
                            </a:extLst>
                          </p:cNvPr>
                          <p:cNvGrpSpPr/>
                          <p:nvPr/>
                        </p:nvGrpSpPr>
                        <p:grpSpPr>
                          <a:xfrm>
                            <a:off x="226423" y="1423852"/>
                            <a:ext cx="1258388" cy="148045"/>
                            <a:chOff x="0" y="0"/>
                            <a:chExt cx="1258388" cy="148045"/>
                          </a:xfrm>
                        </p:grpSpPr>
                        <p:cxnSp>
                          <p:nvCxnSpPr>
                            <p:cNvPr id="35" name="Straight Connector 34">
                              <a:extLst>
                                <a:ext uri="{FF2B5EF4-FFF2-40B4-BE49-F238E27FC236}">
                                  <a16:creationId xmlns:a16="http://schemas.microsoft.com/office/drawing/2014/main" id="{CFE0C673-DE88-4CAE-8F5A-3ACADEB8A759}"/>
                                </a:ext>
                              </a:extLst>
                            </p:cNvPr>
                            <p:cNvCxnSpPr/>
                            <p:nvPr/>
                          </p:nvCxnSpPr>
                          <p:spPr>
                            <a:xfrm flipH="1" flipV="1">
                              <a:off x="0" y="0"/>
                              <a:ext cx="374468" cy="99695"/>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48D140-39DB-49D6-B4E3-4313334174B7}"/>
                                </a:ext>
                              </a:extLst>
                            </p:cNvPr>
                            <p:cNvCxnSpPr/>
                            <p:nvPr/>
                          </p:nvCxnSpPr>
                          <p:spPr>
                            <a:xfrm flipH="1" flipV="1">
                              <a:off x="378823" y="100148"/>
                              <a:ext cx="879565" cy="47897"/>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34" name="Freeform: Shape 33">
                            <a:extLst>
                              <a:ext uri="{FF2B5EF4-FFF2-40B4-BE49-F238E27FC236}">
                                <a16:creationId xmlns:a16="http://schemas.microsoft.com/office/drawing/2014/main" id="{AE766804-8A16-4112-9A9C-0AE93C7D390D}"/>
                              </a:ext>
                            </a:extLst>
                          </p:cNvPr>
                          <p:cNvSpPr/>
                          <p:nvPr/>
                        </p:nvSpPr>
                        <p:spPr>
                          <a:xfrm>
                            <a:off x="0" y="470263"/>
                            <a:ext cx="144577" cy="492034"/>
                          </a:xfrm>
                          <a:custGeom>
                            <a:avLst/>
                            <a:gdLst>
                              <a:gd name="connsiteX0" fmla="*/ 13638 w 144577"/>
                              <a:gd name="connsiteY0" fmla="*/ 0 h 492034"/>
                              <a:gd name="connsiteX1" fmla="*/ 575 w 144577"/>
                              <a:gd name="connsiteY1" fmla="*/ 21771 h 492034"/>
                              <a:gd name="connsiteX2" fmla="*/ 48472 w 144577"/>
                              <a:gd name="connsiteY2" fmla="*/ 34834 h 492034"/>
                              <a:gd name="connsiteX3" fmla="*/ 44118 w 144577"/>
                              <a:gd name="connsiteY3" fmla="*/ 60960 h 492034"/>
                              <a:gd name="connsiteX4" fmla="*/ 39764 w 144577"/>
                              <a:gd name="connsiteY4" fmla="*/ 95794 h 492034"/>
                              <a:gd name="connsiteX5" fmla="*/ 35409 w 144577"/>
                              <a:gd name="connsiteY5" fmla="*/ 113211 h 492034"/>
                              <a:gd name="connsiteX6" fmla="*/ 39764 w 144577"/>
                              <a:gd name="connsiteY6" fmla="*/ 134983 h 492034"/>
                              <a:gd name="connsiteX7" fmla="*/ 74598 w 144577"/>
                              <a:gd name="connsiteY7" fmla="*/ 130629 h 492034"/>
                              <a:gd name="connsiteX8" fmla="*/ 100724 w 144577"/>
                              <a:gd name="connsiteY8" fmla="*/ 108857 h 492034"/>
                              <a:gd name="connsiteX9" fmla="*/ 113786 w 144577"/>
                              <a:gd name="connsiteY9" fmla="*/ 121920 h 492034"/>
                              <a:gd name="connsiteX10" fmla="*/ 118141 w 144577"/>
                              <a:gd name="connsiteY10" fmla="*/ 195943 h 492034"/>
                              <a:gd name="connsiteX11" fmla="*/ 122495 w 144577"/>
                              <a:gd name="connsiteY11" fmla="*/ 209006 h 492034"/>
                              <a:gd name="connsiteX12" fmla="*/ 113786 w 144577"/>
                              <a:gd name="connsiteY12" fmla="*/ 235131 h 492034"/>
                              <a:gd name="connsiteX13" fmla="*/ 118141 w 144577"/>
                              <a:gd name="connsiteY13" fmla="*/ 252549 h 492034"/>
                              <a:gd name="connsiteX14" fmla="*/ 118141 w 144577"/>
                              <a:gd name="connsiteY14" fmla="*/ 365760 h 492034"/>
                              <a:gd name="connsiteX15" fmla="*/ 122495 w 144577"/>
                              <a:gd name="connsiteY15" fmla="*/ 383177 h 492034"/>
                              <a:gd name="connsiteX16" fmla="*/ 135558 w 144577"/>
                              <a:gd name="connsiteY16" fmla="*/ 391886 h 492034"/>
                              <a:gd name="connsiteX17" fmla="*/ 139912 w 144577"/>
                              <a:gd name="connsiteY17" fmla="*/ 404949 h 492034"/>
                              <a:gd name="connsiteX18" fmla="*/ 135558 w 144577"/>
                              <a:gd name="connsiteY18" fmla="*/ 444137 h 492034"/>
                              <a:gd name="connsiteX19" fmla="*/ 122495 w 144577"/>
                              <a:gd name="connsiteY19" fmla="*/ 448491 h 492034"/>
                              <a:gd name="connsiteX20" fmla="*/ 100724 w 144577"/>
                              <a:gd name="connsiteY20" fmla="*/ 465909 h 492034"/>
                              <a:gd name="connsiteX21" fmla="*/ 96369 w 144577"/>
                              <a:gd name="connsiteY21" fmla="*/ 478971 h 492034"/>
                              <a:gd name="connsiteX22" fmla="*/ 87661 w 144577"/>
                              <a:gd name="connsiteY22" fmla="*/ 492034 h 4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577" h="492034">
                                <a:moveTo>
                                  <a:pt x="13638" y="0"/>
                                </a:moveTo>
                                <a:cubicBezTo>
                                  <a:pt x="9284" y="7257"/>
                                  <a:pt x="-2759" y="13992"/>
                                  <a:pt x="575" y="21771"/>
                                </a:cubicBezTo>
                                <a:cubicBezTo>
                                  <a:pt x="2647" y="26606"/>
                                  <a:pt x="42752" y="33690"/>
                                  <a:pt x="48472" y="34834"/>
                                </a:cubicBezTo>
                                <a:cubicBezTo>
                                  <a:pt x="47021" y="43543"/>
                                  <a:pt x="45366" y="52220"/>
                                  <a:pt x="44118" y="60960"/>
                                </a:cubicBezTo>
                                <a:cubicBezTo>
                                  <a:pt x="42463" y="72544"/>
                                  <a:pt x="41688" y="84252"/>
                                  <a:pt x="39764" y="95794"/>
                                </a:cubicBezTo>
                                <a:cubicBezTo>
                                  <a:pt x="38780" y="101697"/>
                                  <a:pt x="36861" y="107405"/>
                                  <a:pt x="35409" y="113211"/>
                                </a:cubicBezTo>
                                <a:cubicBezTo>
                                  <a:pt x="36861" y="120468"/>
                                  <a:pt x="35026" y="129297"/>
                                  <a:pt x="39764" y="134983"/>
                                </a:cubicBezTo>
                                <a:cubicBezTo>
                                  <a:pt x="50226" y="147537"/>
                                  <a:pt x="66202" y="134827"/>
                                  <a:pt x="74598" y="130629"/>
                                </a:cubicBezTo>
                                <a:cubicBezTo>
                                  <a:pt x="77799" y="126361"/>
                                  <a:pt x="88755" y="104867"/>
                                  <a:pt x="100724" y="108857"/>
                                </a:cubicBezTo>
                                <a:cubicBezTo>
                                  <a:pt x="106566" y="110804"/>
                                  <a:pt x="109432" y="117566"/>
                                  <a:pt x="113786" y="121920"/>
                                </a:cubicBezTo>
                                <a:cubicBezTo>
                                  <a:pt x="115238" y="146594"/>
                                  <a:pt x="115681" y="171349"/>
                                  <a:pt x="118141" y="195943"/>
                                </a:cubicBezTo>
                                <a:cubicBezTo>
                                  <a:pt x="118598" y="200510"/>
                                  <a:pt x="123002" y="204444"/>
                                  <a:pt x="122495" y="209006"/>
                                </a:cubicBezTo>
                                <a:cubicBezTo>
                                  <a:pt x="121481" y="218129"/>
                                  <a:pt x="116689" y="226423"/>
                                  <a:pt x="113786" y="235131"/>
                                </a:cubicBezTo>
                                <a:cubicBezTo>
                                  <a:pt x="115238" y="240937"/>
                                  <a:pt x="118141" y="246564"/>
                                  <a:pt x="118141" y="252549"/>
                                </a:cubicBezTo>
                                <a:cubicBezTo>
                                  <a:pt x="118141" y="351257"/>
                                  <a:pt x="106528" y="267050"/>
                                  <a:pt x="118141" y="365760"/>
                                </a:cubicBezTo>
                                <a:cubicBezTo>
                                  <a:pt x="118840" y="371703"/>
                                  <a:pt x="119176" y="378198"/>
                                  <a:pt x="122495" y="383177"/>
                                </a:cubicBezTo>
                                <a:cubicBezTo>
                                  <a:pt x="125398" y="387531"/>
                                  <a:pt x="131204" y="388983"/>
                                  <a:pt x="135558" y="391886"/>
                                </a:cubicBezTo>
                                <a:cubicBezTo>
                                  <a:pt x="137009" y="396240"/>
                                  <a:pt x="138916" y="400468"/>
                                  <a:pt x="139912" y="404949"/>
                                </a:cubicBezTo>
                                <a:cubicBezTo>
                                  <a:pt x="143570" y="421412"/>
                                  <a:pt x="150085" y="432515"/>
                                  <a:pt x="135558" y="444137"/>
                                </a:cubicBezTo>
                                <a:cubicBezTo>
                                  <a:pt x="131974" y="447004"/>
                                  <a:pt x="126849" y="447040"/>
                                  <a:pt x="122495" y="448491"/>
                                </a:cubicBezTo>
                                <a:cubicBezTo>
                                  <a:pt x="112056" y="479809"/>
                                  <a:pt x="128060" y="444041"/>
                                  <a:pt x="100724" y="465909"/>
                                </a:cubicBezTo>
                                <a:cubicBezTo>
                                  <a:pt x="97140" y="468776"/>
                                  <a:pt x="98422" y="474866"/>
                                  <a:pt x="96369" y="478971"/>
                                </a:cubicBezTo>
                                <a:cubicBezTo>
                                  <a:pt x="94029" y="483652"/>
                                  <a:pt x="87661" y="492034"/>
                                  <a:pt x="87661" y="492034"/>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Freeform: Shape 30">
                          <a:extLst>
                            <a:ext uri="{FF2B5EF4-FFF2-40B4-BE49-F238E27FC236}">
                              <a16:creationId xmlns:a16="http://schemas.microsoft.com/office/drawing/2014/main" id="{8452B5FC-4FF6-412C-9B9E-CB89F7FB3C1F}"/>
                            </a:ext>
                          </a:extLst>
                        </p:cNvPr>
                        <p:cNvSpPr/>
                        <p:nvPr/>
                      </p:nvSpPr>
                      <p:spPr>
                        <a:xfrm>
                          <a:off x="1489166" y="1541417"/>
                          <a:ext cx="322586" cy="79145"/>
                        </a:xfrm>
                        <a:custGeom>
                          <a:avLst/>
                          <a:gdLst>
                            <a:gd name="connsiteX0" fmla="*/ 369 w 322586"/>
                            <a:gd name="connsiteY0" fmla="*/ 31248 h 79145"/>
                            <a:gd name="connsiteX1" fmla="*/ 4723 w 322586"/>
                            <a:gd name="connsiteY1" fmla="*/ 768 h 79145"/>
                            <a:gd name="connsiteX2" fmla="*/ 17786 w 322586"/>
                            <a:gd name="connsiteY2" fmla="*/ 18185 h 79145"/>
                            <a:gd name="connsiteX3" fmla="*/ 26494 w 322586"/>
                            <a:gd name="connsiteY3" fmla="*/ 44311 h 79145"/>
                            <a:gd name="connsiteX4" fmla="*/ 48266 w 322586"/>
                            <a:gd name="connsiteY4" fmla="*/ 48665 h 79145"/>
                            <a:gd name="connsiteX5" fmla="*/ 78746 w 322586"/>
                            <a:gd name="connsiteY5" fmla="*/ 61728 h 79145"/>
                            <a:gd name="connsiteX6" fmla="*/ 91809 w 322586"/>
                            <a:gd name="connsiteY6" fmla="*/ 57374 h 79145"/>
                            <a:gd name="connsiteX7" fmla="*/ 104872 w 322586"/>
                            <a:gd name="connsiteY7" fmla="*/ 48665 h 79145"/>
                            <a:gd name="connsiteX8" fmla="*/ 113580 w 322586"/>
                            <a:gd name="connsiteY8" fmla="*/ 61728 h 79145"/>
                            <a:gd name="connsiteX9" fmla="*/ 130997 w 322586"/>
                            <a:gd name="connsiteY9" fmla="*/ 66083 h 79145"/>
                            <a:gd name="connsiteX10" fmla="*/ 157123 w 322586"/>
                            <a:gd name="connsiteY10" fmla="*/ 70437 h 79145"/>
                            <a:gd name="connsiteX11" fmla="*/ 170186 w 322586"/>
                            <a:gd name="connsiteY11" fmla="*/ 74791 h 79145"/>
                            <a:gd name="connsiteX12" fmla="*/ 187603 w 322586"/>
                            <a:gd name="connsiteY12" fmla="*/ 79145 h 79145"/>
                            <a:gd name="connsiteX13" fmla="*/ 200666 w 322586"/>
                            <a:gd name="connsiteY13" fmla="*/ 66083 h 79145"/>
                            <a:gd name="connsiteX14" fmla="*/ 244209 w 322586"/>
                            <a:gd name="connsiteY14" fmla="*/ 74791 h 79145"/>
                            <a:gd name="connsiteX15" fmla="*/ 274689 w 322586"/>
                            <a:gd name="connsiteY15" fmla="*/ 70437 h 79145"/>
                            <a:gd name="connsiteX16" fmla="*/ 287752 w 322586"/>
                            <a:gd name="connsiteY16" fmla="*/ 66083 h 79145"/>
                            <a:gd name="connsiteX17" fmla="*/ 305169 w 322586"/>
                            <a:gd name="connsiteY17" fmla="*/ 61728 h 79145"/>
                            <a:gd name="connsiteX18" fmla="*/ 322586 w 322586"/>
                            <a:gd name="connsiteY18" fmla="*/ 48665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86" h="79145">
                              <a:moveTo>
                                <a:pt x="369" y="31248"/>
                              </a:moveTo>
                              <a:cubicBezTo>
                                <a:pt x="1820" y="21088"/>
                                <a:pt x="-3487" y="6926"/>
                                <a:pt x="4723" y="768"/>
                              </a:cubicBezTo>
                              <a:cubicBezTo>
                                <a:pt x="10529" y="-3586"/>
                                <a:pt x="14541" y="11694"/>
                                <a:pt x="17786" y="18185"/>
                              </a:cubicBezTo>
                              <a:cubicBezTo>
                                <a:pt x="21891" y="26396"/>
                                <a:pt x="20003" y="37820"/>
                                <a:pt x="26494" y="44311"/>
                              </a:cubicBezTo>
                              <a:cubicBezTo>
                                <a:pt x="31727" y="49544"/>
                                <a:pt x="41086" y="46870"/>
                                <a:pt x="48266" y="48665"/>
                              </a:cubicBezTo>
                              <a:cubicBezTo>
                                <a:pt x="61075" y="51867"/>
                                <a:pt x="66290" y="55500"/>
                                <a:pt x="78746" y="61728"/>
                              </a:cubicBezTo>
                              <a:cubicBezTo>
                                <a:pt x="83100" y="60277"/>
                                <a:pt x="87704" y="59427"/>
                                <a:pt x="91809" y="57374"/>
                              </a:cubicBezTo>
                              <a:cubicBezTo>
                                <a:pt x="96490" y="55034"/>
                                <a:pt x="99740" y="47639"/>
                                <a:pt x="104872" y="48665"/>
                              </a:cubicBezTo>
                              <a:cubicBezTo>
                                <a:pt x="110004" y="49691"/>
                                <a:pt x="109226" y="58825"/>
                                <a:pt x="113580" y="61728"/>
                              </a:cubicBezTo>
                              <a:cubicBezTo>
                                <a:pt x="118559" y="65048"/>
                                <a:pt x="125191" y="64631"/>
                                <a:pt x="130997" y="66083"/>
                              </a:cubicBezTo>
                              <a:cubicBezTo>
                                <a:pt x="158156" y="84188"/>
                                <a:pt x="130082" y="70437"/>
                                <a:pt x="157123" y="70437"/>
                              </a:cubicBezTo>
                              <a:cubicBezTo>
                                <a:pt x="161713" y="70437"/>
                                <a:pt x="165773" y="73530"/>
                                <a:pt x="170186" y="74791"/>
                              </a:cubicBezTo>
                              <a:cubicBezTo>
                                <a:pt x="175940" y="76435"/>
                                <a:pt x="181797" y="77694"/>
                                <a:pt x="187603" y="79145"/>
                              </a:cubicBezTo>
                              <a:cubicBezTo>
                                <a:pt x="191957" y="74791"/>
                                <a:pt x="194628" y="67291"/>
                                <a:pt x="200666" y="66083"/>
                              </a:cubicBezTo>
                              <a:cubicBezTo>
                                <a:pt x="213174" y="63582"/>
                                <a:pt x="231479" y="70548"/>
                                <a:pt x="244209" y="74791"/>
                              </a:cubicBezTo>
                              <a:cubicBezTo>
                                <a:pt x="254369" y="73340"/>
                                <a:pt x="264625" y="72450"/>
                                <a:pt x="274689" y="70437"/>
                              </a:cubicBezTo>
                              <a:cubicBezTo>
                                <a:pt x="279190" y="69537"/>
                                <a:pt x="283339" y="67344"/>
                                <a:pt x="287752" y="66083"/>
                              </a:cubicBezTo>
                              <a:cubicBezTo>
                                <a:pt x="293506" y="64439"/>
                                <a:pt x="299363" y="63180"/>
                                <a:pt x="305169" y="61728"/>
                              </a:cubicBezTo>
                              <a:cubicBezTo>
                                <a:pt x="315487" y="46250"/>
                                <a:pt x="308644" y="48665"/>
                                <a:pt x="322586" y="48665"/>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E83CFA4-5183-49DF-89F9-25C72974F4B1}"/>
                          </a:ext>
                        </a:extLst>
                      </p:cNvPr>
                      <p:cNvGrpSpPr/>
                      <p:nvPr/>
                    </p:nvGrpSpPr>
                    <p:grpSpPr>
                      <a:xfrm>
                        <a:off x="1807029" y="1384663"/>
                        <a:ext cx="936562" cy="605246"/>
                        <a:chOff x="0" y="0"/>
                        <a:chExt cx="936562" cy="605246"/>
                      </a:xfrm>
                    </p:grpSpPr>
                    <p:sp>
                      <p:nvSpPr>
                        <p:cNvPr id="15" name="Freeform: Shape 14">
                          <a:extLst>
                            <a:ext uri="{FF2B5EF4-FFF2-40B4-BE49-F238E27FC236}">
                              <a16:creationId xmlns:a16="http://schemas.microsoft.com/office/drawing/2014/main" id="{EFB86888-B991-49D6-8863-1AC06BA8EC93}"/>
                            </a:ext>
                          </a:extLst>
                        </p:cNvPr>
                        <p:cNvSpPr/>
                        <p:nvPr/>
                      </p:nvSpPr>
                      <p:spPr>
                        <a:xfrm>
                          <a:off x="801188" y="0"/>
                          <a:ext cx="56606" cy="17544"/>
                        </a:xfrm>
                        <a:custGeom>
                          <a:avLst/>
                          <a:gdLst>
                            <a:gd name="connsiteX0" fmla="*/ 0 w 56606"/>
                            <a:gd name="connsiteY0" fmla="*/ 13190 h 17544"/>
                            <a:gd name="connsiteX1" fmla="*/ 34834 w 56606"/>
                            <a:gd name="connsiteY1" fmla="*/ 8836 h 17544"/>
                            <a:gd name="connsiteX2" fmla="*/ 47897 w 56606"/>
                            <a:gd name="connsiteY2" fmla="*/ 127 h 17544"/>
                            <a:gd name="connsiteX3" fmla="*/ 52252 w 56606"/>
                            <a:gd name="connsiteY3" fmla="*/ 13190 h 17544"/>
                            <a:gd name="connsiteX4" fmla="*/ 56606 w 56606"/>
                            <a:gd name="connsiteY4" fmla="*/ 17544 h 1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6" h="17544">
                              <a:moveTo>
                                <a:pt x="0" y="13190"/>
                              </a:moveTo>
                              <a:cubicBezTo>
                                <a:pt x="11611" y="11739"/>
                                <a:pt x="23545" y="11915"/>
                                <a:pt x="34834" y="8836"/>
                              </a:cubicBezTo>
                              <a:cubicBezTo>
                                <a:pt x="39883" y="7459"/>
                                <a:pt x="42820" y="-1142"/>
                                <a:pt x="47897" y="127"/>
                              </a:cubicBezTo>
                              <a:cubicBezTo>
                                <a:pt x="52350" y="1240"/>
                                <a:pt x="50199" y="9085"/>
                                <a:pt x="52252" y="13190"/>
                              </a:cubicBezTo>
                              <a:cubicBezTo>
                                <a:pt x="53170" y="15026"/>
                                <a:pt x="55155" y="16093"/>
                                <a:pt x="56606" y="17544"/>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BF0166D-E403-477D-A599-8BE570B279CA}"/>
                            </a:ext>
                          </a:extLst>
                        </p:cNvPr>
                        <p:cNvGrpSpPr/>
                        <p:nvPr/>
                      </p:nvGrpSpPr>
                      <p:grpSpPr>
                        <a:xfrm>
                          <a:off x="0" y="21771"/>
                          <a:ext cx="936562" cy="583475"/>
                          <a:chOff x="0" y="0"/>
                          <a:chExt cx="936562" cy="583475"/>
                        </a:xfrm>
                      </p:grpSpPr>
                      <p:sp>
                        <p:nvSpPr>
                          <p:cNvPr id="17" name="Freeform: Shape 16">
                            <a:extLst>
                              <a:ext uri="{FF2B5EF4-FFF2-40B4-BE49-F238E27FC236}">
                                <a16:creationId xmlns:a16="http://schemas.microsoft.com/office/drawing/2014/main" id="{E6880931-3FA7-4573-A276-8EA1A4F25E06}"/>
                              </a:ext>
                            </a:extLst>
                          </p:cNvPr>
                          <p:cNvSpPr/>
                          <p:nvPr/>
                        </p:nvSpPr>
                        <p:spPr>
                          <a:xfrm>
                            <a:off x="587828" y="235132"/>
                            <a:ext cx="47897" cy="121920"/>
                          </a:xfrm>
                          <a:custGeom>
                            <a:avLst/>
                            <a:gdLst>
                              <a:gd name="connsiteX0" fmla="*/ 0 w 47897"/>
                              <a:gd name="connsiteY0" fmla="*/ 121920 h 121920"/>
                              <a:gd name="connsiteX1" fmla="*/ 8709 w 47897"/>
                              <a:gd name="connsiteY1" fmla="*/ 100148 h 121920"/>
                              <a:gd name="connsiteX2" fmla="*/ 21772 w 47897"/>
                              <a:gd name="connsiteY2" fmla="*/ 56606 h 121920"/>
                              <a:gd name="connsiteX3" fmla="*/ 26126 w 47897"/>
                              <a:gd name="connsiteY3" fmla="*/ 30480 h 121920"/>
                              <a:gd name="connsiteX4" fmla="*/ 39189 w 47897"/>
                              <a:gd name="connsiteY4" fmla="*/ 17417 h 121920"/>
                              <a:gd name="connsiteX5" fmla="*/ 47897 w 47897"/>
                              <a:gd name="connsiteY5"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97" h="121920">
                                <a:moveTo>
                                  <a:pt x="0" y="121920"/>
                                </a:moveTo>
                                <a:cubicBezTo>
                                  <a:pt x="2903" y="114663"/>
                                  <a:pt x="6813" y="107731"/>
                                  <a:pt x="8709" y="100148"/>
                                </a:cubicBezTo>
                                <a:cubicBezTo>
                                  <a:pt x="19916" y="55319"/>
                                  <a:pt x="4252" y="82882"/>
                                  <a:pt x="21772" y="56606"/>
                                </a:cubicBezTo>
                                <a:cubicBezTo>
                                  <a:pt x="23223" y="47897"/>
                                  <a:pt x="22540" y="38548"/>
                                  <a:pt x="26126" y="30480"/>
                                </a:cubicBezTo>
                                <a:cubicBezTo>
                                  <a:pt x="28627" y="24853"/>
                                  <a:pt x="35610" y="22428"/>
                                  <a:pt x="39189" y="17417"/>
                                </a:cubicBezTo>
                                <a:cubicBezTo>
                                  <a:pt x="42962" y="12135"/>
                                  <a:pt x="44994" y="5806"/>
                                  <a:pt x="47897" y="0"/>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CF7DD67-E710-470D-8A1A-D55CA75F39E8}"/>
                              </a:ext>
                            </a:extLst>
                          </p:cNvPr>
                          <p:cNvSpPr/>
                          <p:nvPr/>
                        </p:nvSpPr>
                        <p:spPr>
                          <a:xfrm>
                            <a:off x="753291" y="117566"/>
                            <a:ext cx="44971" cy="74023"/>
                          </a:xfrm>
                          <a:custGeom>
                            <a:avLst/>
                            <a:gdLst>
                              <a:gd name="connsiteX0" fmla="*/ 0 w 44971"/>
                              <a:gd name="connsiteY0" fmla="*/ 74023 h 74023"/>
                              <a:gd name="connsiteX1" fmla="*/ 17417 w 44971"/>
                              <a:gd name="connsiteY1" fmla="*/ 69669 h 74023"/>
                              <a:gd name="connsiteX2" fmla="*/ 21771 w 44971"/>
                              <a:gd name="connsiteY2" fmla="*/ 56606 h 74023"/>
                              <a:gd name="connsiteX3" fmla="*/ 30480 w 44971"/>
                              <a:gd name="connsiteY3" fmla="*/ 39189 h 74023"/>
                              <a:gd name="connsiteX4" fmla="*/ 43543 w 44971"/>
                              <a:gd name="connsiteY4" fmla="*/ 30480 h 74023"/>
                              <a:gd name="connsiteX5" fmla="*/ 43543 w 44971"/>
                              <a:gd name="connsiteY5" fmla="*/ 0 h 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71" h="74023">
                                <a:moveTo>
                                  <a:pt x="0" y="74023"/>
                                </a:moveTo>
                                <a:cubicBezTo>
                                  <a:pt x="5806" y="72572"/>
                                  <a:pt x="12744" y="73407"/>
                                  <a:pt x="17417" y="69669"/>
                                </a:cubicBezTo>
                                <a:cubicBezTo>
                                  <a:pt x="21001" y="66802"/>
                                  <a:pt x="19963" y="60825"/>
                                  <a:pt x="21771" y="56606"/>
                                </a:cubicBezTo>
                                <a:cubicBezTo>
                                  <a:pt x="24328" y="50640"/>
                                  <a:pt x="26325" y="44175"/>
                                  <a:pt x="30480" y="39189"/>
                                </a:cubicBezTo>
                                <a:cubicBezTo>
                                  <a:pt x="33830" y="35169"/>
                                  <a:pt x="41888" y="35445"/>
                                  <a:pt x="43543" y="30480"/>
                                </a:cubicBezTo>
                                <a:cubicBezTo>
                                  <a:pt x="46756" y="20841"/>
                                  <a:pt x="43543" y="10160"/>
                                  <a:pt x="43543" y="0"/>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254CCA4E-2F5A-4C18-947A-F23C2D5B789E}"/>
                              </a:ext>
                            </a:extLst>
                          </p:cNvPr>
                          <p:cNvGrpSpPr/>
                          <p:nvPr/>
                        </p:nvGrpSpPr>
                        <p:grpSpPr>
                          <a:xfrm>
                            <a:off x="0" y="0"/>
                            <a:ext cx="936562" cy="583475"/>
                            <a:chOff x="0" y="0"/>
                            <a:chExt cx="936562" cy="583475"/>
                          </a:xfrm>
                        </p:grpSpPr>
                        <p:grpSp>
                          <p:nvGrpSpPr>
                            <p:cNvPr id="20" name="Group 19">
                              <a:extLst>
                                <a:ext uri="{FF2B5EF4-FFF2-40B4-BE49-F238E27FC236}">
                                  <a16:creationId xmlns:a16="http://schemas.microsoft.com/office/drawing/2014/main" id="{6C757BCD-94F3-428E-925D-D08E360700CC}"/>
                                </a:ext>
                              </a:extLst>
                            </p:cNvPr>
                            <p:cNvGrpSpPr/>
                            <p:nvPr/>
                          </p:nvGrpSpPr>
                          <p:grpSpPr>
                            <a:xfrm>
                              <a:off x="0" y="0"/>
                              <a:ext cx="894925" cy="583475"/>
                              <a:chOff x="0" y="0"/>
                              <a:chExt cx="894925" cy="583475"/>
                            </a:xfrm>
                          </p:grpSpPr>
                          <p:grpSp>
                            <p:nvGrpSpPr>
                              <p:cNvPr id="22" name="Group 21">
                                <a:extLst>
                                  <a:ext uri="{FF2B5EF4-FFF2-40B4-BE49-F238E27FC236}">
                                    <a16:creationId xmlns:a16="http://schemas.microsoft.com/office/drawing/2014/main" id="{1A9BCCB2-1CAC-4FB9-B0C3-9C87BCFD116F}"/>
                                  </a:ext>
                                </a:extLst>
                              </p:cNvPr>
                              <p:cNvGrpSpPr/>
                              <p:nvPr/>
                            </p:nvGrpSpPr>
                            <p:grpSpPr>
                              <a:xfrm>
                                <a:off x="0" y="0"/>
                                <a:ext cx="894925" cy="574766"/>
                                <a:chOff x="0" y="0"/>
                                <a:chExt cx="894925" cy="574766"/>
                              </a:xfrm>
                            </p:grpSpPr>
                            <p:cxnSp>
                              <p:nvCxnSpPr>
                                <p:cNvPr id="24" name="Straight Connector 23">
                                  <a:extLst>
                                    <a:ext uri="{FF2B5EF4-FFF2-40B4-BE49-F238E27FC236}">
                                      <a16:creationId xmlns:a16="http://schemas.microsoft.com/office/drawing/2014/main" id="{562EC7BF-E661-46E2-AA92-41123CB79DE7}"/>
                                    </a:ext>
                                  </a:extLst>
                                </p:cNvPr>
                                <p:cNvCxnSpPr/>
                                <p:nvPr/>
                              </p:nvCxnSpPr>
                              <p:spPr>
                                <a:xfrm>
                                  <a:off x="0" y="178526"/>
                                  <a:ext cx="178525" cy="69669"/>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0A51C6-A140-4387-AE54-A9FA5717FC53}"/>
                                    </a:ext>
                                  </a:extLst>
                                </p:cNvPr>
                                <p:cNvCxnSpPr/>
                                <p:nvPr/>
                              </p:nvCxnSpPr>
                              <p:spPr>
                                <a:xfrm flipV="1">
                                  <a:off x="348342" y="444138"/>
                                  <a:ext cx="156392" cy="130628"/>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D6FE11-A24F-4D79-B3D3-E828C93E21B2}"/>
                                    </a:ext>
                                  </a:extLst>
                                </p:cNvPr>
                                <p:cNvCxnSpPr/>
                                <p:nvPr/>
                              </p:nvCxnSpPr>
                              <p:spPr>
                                <a:xfrm flipV="1">
                                  <a:off x="492034" y="361406"/>
                                  <a:ext cx="88593" cy="39189"/>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07B9F9-2F04-4213-9960-84E6C3A53355}"/>
                                    </a:ext>
                                  </a:extLst>
                                </p:cNvPr>
                                <p:cNvCxnSpPr/>
                                <p:nvPr/>
                              </p:nvCxnSpPr>
                              <p:spPr>
                                <a:xfrm flipV="1">
                                  <a:off x="635725" y="182880"/>
                                  <a:ext cx="134983" cy="60507"/>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A329B1-7A01-4182-994B-E6B21B207DD9}"/>
                                    </a:ext>
                                  </a:extLst>
                                </p:cNvPr>
                                <p:cNvCxnSpPr/>
                                <p:nvPr/>
                              </p:nvCxnSpPr>
                              <p:spPr>
                                <a:xfrm flipH="1" flipV="1">
                                  <a:off x="796834" y="0"/>
                                  <a:ext cx="0" cy="104503"/>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DD086F-ED45-4C89-8ADE-AD5C2BB3EA2A}"/>
                                    </a:ext>
                                  </a:extLst>
                                </p:cNvPr>
                                <p:cNvCxnSpPr/>
                                <p:nvPr/>
                              </p:nvCxnSpPr>
                              <p:spPr>
                                <a:xfrm flipH="1" flipV="1">
                                  <a:off x="866502" y="0"/>
                                  <a:ext cx="28423" cy="65042"/>
                                </a:xfrm>
                                <a:prstGeom prst="line">
                                  <a:avLst/>
                                </a:prstGeom>
                                <a:ln w="1905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23" name="Freeform: Shape 22">
                                <a:extLst>
                                  <a:ext uri="{FF2B5EF4-FFF2-40B4-BE49-F238E27FC236}">
                                    <a16:creationId xmlns:a16="http://schemas.microsoft.com/office/drawing/2014/main" id="{D0D3ED2D-2440-4EC0-AFB5-8D0CFEBC6E29}"/>
                                  </a:ext>
                                </a:extLst>
                              </p:cNvPr>
                              <p:cNvSpPr/>
                              <p:nvPr/>
                            </p:nvSpPr>
                            <p:spPr>
                              <a:xfrm>
                                <a:off x="174171" y="243840"/>
                                <a:ext cx="169817" cy="339635"/>
                              </a:xfrm>
                              <a:custGeom>
                                <a:avLst/>
                                <a:gdLst>
                                  <a:gd name="connsiteX0" fmla="*/ 0 w 169817"/>
                                  <a:gd name="connsiteY0" fmla="*/ 0 h 339635"/>
                                  <a:gd name="connsiteX1" fmla="*/ 17417 w 169817"/>
                                  <a:gd name="connsiteY1" fmla="*/ 21772 h 339635"/>
                                  <a:gd name="connsiteX2" fmla="*/ 43543 w 169817"/>
                                  <a:gd name="connsiteY2" fmla="*/ 26126 h 339635"/>
                                  <a:gd name="connsiteX3" fmla="*/ 47897 w 169817"/>
                                  <a:gd name="connsiteY3" fmla="*/ 43543 h 339635"/>
                                  <a:gd name="connsiteX4" fmla="*/ 74023 w 169817"/>
                                  <a:gd name="connsiteY4" fmla="*/ 47898 h 339635"/>
                                  <a:gd name="connsiteX5" fmla="*/ 78377 w 169817"/>
                                  <a:gd name="connsiteY5" fmla="*/ 60960 h 339635"/>
                                  <a:gd name="connsiteX6" fmla="*/ 121920 w 169817"/>
                                  <a:gd name="connsiteY6" fmla="*/ 82732 h 339635"/>
                                  <a:gd name="connsiteX7" fmla="*/ 134983 w 169817"/>
                                  <a:gd name="connsiteY7" fmla="*/ 87086 h 339635"/>
                                  <a:gd name="connsiteX8" fmla="*/ 148046 w 169817"/>
                                  <a:gd name="connsiteY8" fmla="*/ 104503 h 339635"/>
                                  <a:gd name="connsiteX9" fmla="*/ 156754 w 169817"/>
                                  <a:gd name="connsiteY9" fmla="*/ 134983 h 339635"/>
                                  <a:gd name="connsiteX10" fmla="*/ 169817 w 169817"/>
                                  <a:gd name="connsiteY10" fmla="*/ 187235 h 339635"/>
                                  <a:gd name="connsiteX11" fmla="*/ 161109 w 169817"/>
                                  <a:gd name="connsiteY11" fmla="*/ 265612 h 339635"/>
                                  <a:gd name="connsiteX12" fmla="*/ 156754 w 169817"/>
                                  <a:gd name="connsiteY12" fmla="*/ 283029 h 339635"/>
                                  <a:gd name="connsiteX13" fmla="*/ 143691 w 169817"/>
                                  <a:gd name="connsiteY13" fmla="*/ 291738 h 339635"/>
                                  <a:gd name="connsiteX14" fmla="*/ 156754 w 169817"/>
                                  <a:gd name="connsiteY14" fmla="*/ 322218 h 339635"/>
                                  <a:gd name="connsiteX15" fmla="*/ 165463 w 169817"/>
                                  <a:gd name="connsiteY15" fmla="*/ 339635 h 33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817" h="339635">
                                    <a:moveTo>
                                      <a:pt x="0" y="0"/>
                                    </a:moveTo>
                                    <a:cubicBezTo>
                                      <a:pt x="5806" y="7257"/>
                                      <a:pt x="9448" y="16990"/>
                                      <a:pt x="17417" y="21772"/>
                                    </a:cubicBezTo>
                                    <a:cubicBezTo>
                                      <a:pt x="24988" y="26314"/>
                                      <a:pt x="36359" y="20994"/>
                                      <a:pt x="43543" y="26126"/>
                                    </a:cubicBezTo>
                                    <a:cubicBezTo>
                                      <a:pt x="48413" y="29604"/>
                                      <a:pt x="43027" y="40065"/>
                                      <a:pt x="47897" y="43543"/>
                                    </a:cubicBezTo>
                                    <a:cubicBezTo>
                                      <a:pt x="55081" y="48675"/>
                                      <a:pt x="65314" y="46446"/>
                                      <a:pt x="74023" y="47898"/>
                                    </a:cubicBezTo>
                                    <a:cubicBezTo>
                                      <a:pt x="75474" y="52252"/>
                                      <a:pt x="75439" y="57434"/>
                                      <a:pt x="78377" y="60960"/>
                                    </a:cubicBezTo>
                                    <a:cubicBezTo>
                                      <a:pt x="90281" y="75245"/>
                                      <a:pt x="105172" y="77149"/>
                                      <a:pt x="121920" y="82732"/>
                                    </a:cubicBezTo>
                                    <a:lnTo>
                                      <a:pt x="134983" y="87086"/>
                                    </a:lnTo>
                                    <a:cubicBezTo>
                                      <a:pt x="139337" y="92892"/>
                                      <a:pt x="145043" y="97896"/>
                                      <a:pt x="148046" y="104503"/>
                                    </a:cubicBezTo>
                                    <a:cubicBezTo>
                                      <a:pt x="152418" y="114122"/>
                                      <a:pt x="154191" y="124732"/>
                                      <a:pt x="156754" y="134983"/>
                                    </a:cubicBezTo>
                                    <a:cubicBezTo>
                                      <a:pt x="171310" y="193207"/>
                                      <a:pt x="159568" y="156485"/>
                                      <a:pt x="169817" y="187235"/>
                                    </a:cubicBezTo>
                                    <a:cubicBezTo>
                                      <a:pt x="166914" y="213361"/>
                                      <a:pt x="164661" y="239567"/>
                                      <a:pt x="161109" y="265612"/>
                                    </a:cubicBezTo>
                                    <a:cubicBezTo>
                                      <a:pt x="160300" y="271542"/>
                                      <a:pt x="160074" y="278050"/>
                                      <a:pt x="156754" y="283029"/>
                                    </a:cubicBezTo>
                                    <a:cubicBezTo>
                                      <a:pt x="153851" y="287383"/>
                                      <a:pt x="148045" y="288835"/>
                                      <a:pt x="143691" y="291738"/>
                                    </a:cubicBezTo>
                                    <a:cubicBezTo>
                                      <a:pt x="150844" y="320343"/>
                                      <a:pt x="143390" y="298831"/>
                                      <a:pt x="156754" y="322218"/>
                                    </a:cubicBezTo>
                                    <a:cubicBezTo>
                                      <a:pt x="159974" y="327854"/>
                                      <a:pt x="165463" y="339635"/>
                                      <a:pt x="165463" y="339635"/>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Freeform: Shape 20">
                              <a:extLst>
                                <a:ext uri="{FF2B5EF4-FFF2-40B4-BE49-F238E27FC236}">
                                  <a16:creationId xmlns:a16="http://schemas.microsoft.com/office/drawing/2014/main" id="{89E200B4-F372-409A-9910-A4E1D5F30169}"/>
                                </a:ext>
                              </a:extLst>
                            </p:cNvPr>
                            <p:cNvSpPr/>
                            <p:nvPr/>
                          </p:nvSpPr>
                          <p:spPr>
                            <a:xfrm>
                              <a:off x="918754" y="78378"/>
                              <a:ext cx="17808" cy="22021"/>
                            </a:xfrm>
                            <a:custGeom>
                              <a:avLst/>
                              <a:gdLst>
                                <a:gd name="connsiteX0" fmla="*/ 0 w 17808"/>
                                <a:gd name="connsiteY0" fmla="*/ 0 h 22021"/>
                                <a:gd name="connsiteX1" fmla="*/ 17417 w 17808"/>
                                <a:gd name="connsiteY1" fmla="*/ 21771 h 22021"/>
                                <a:gd name="connsiteX2" fmla="*/ 0 w 17808"/>
                                <a:gd name="connsiteY2" fmla="*/ 0 h 22021"/>
                              </a:gdLst>
                              <a:ahLst/>
                              <a:cxnLst>
                                <a:cxn ang="0">
                                  <a:pos x="connsiteX0" y="connsiteY0"/>
                                </a:cxn>
                                <a:cxn ang="0">
                                  <a:pos x="connsiteX1" y="connsiteY1"/>
                                </a:cxn>
                                <a:cxn ang="0">
                                  <a:pos x="connsiteX2" y="connsiteY2"/>
                                </a:cxn>
                              </a:cxnLst>
                              <a:rect l="l" t="t" r="r" b="b"/>
                              <a:pathLst>
                                <a:path w="17808" h="22021">
                                  <a:moveTo>
                                    <a:pt x="0" y="0"/>
                                  </a:moveTo>
                                  <a:cubicBezTo>
                                    <a:pt x="0" y="0"/>
                                    <a:pt x="10361" y="15723"/>
                                    <a:pt x="17417" y="21771"/>
                                  </a:cubicBezTo>
                                  <a:cubicBezTo>
                                    <a:pt x="20902" y="24758"/>
                                    <a:pt x="0" y="0"/>
                                    <a:pt x="0" y="0"/>
                                  </a:cubicBezTo>
                                  <a:close/>
                                </a:path>
                              </a:pathLst>
                            </a:custGeom>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12" name="Freeform: Shape 11">
                      <a:extLst>
                        <a:ext uri="{FF2B5EF4-FFF2-40B4-BE49-F238E27FC236}">
                          <a16:creationId xmlns:a16="http://schemas.microsoft.com/office/drawing/2014/main" id="{1EE77DF0-865A-4C6D-B1D8-47C153F051B3}"/>
                        </a:ext>
                      </a:extLst>
                    </p:cNvPr>
                    <p:cNvSpPr/>
                    <p:nvPr/>
                  </p:nvSpPr>
                  <p:spPr>
                    <a:xfrm>
                      <a:off x="300446" y="2582092"/>
                      <a:ext cx="1123405" cy="501463"/>
                    </a:xfrm>
                    <a:custGeom>
                      <a:avLst/>
                      <a:gdLst>
                        <a:gd name="connsiteX0" fmla="*/ 0 w 1123405"/>
                        <a:gd name="connsiteY0" fmla="*/ 0 h 501463"/>
                        <a:gd name="connsiteX1" fmla="*/ 21771 w 1123405"/>
                        <a:gd name="connsiteY1" fmla="*/ 8708 h 501463"/>
                        <a:gd name="connsiteX2" fmla="*/ 34834 w 1123405"/>
                        <a:gd name="connsiteY2" fmla="*/ 13062 h 501463"/>
                        <a:gd name="connsiteX3" fmla="*/ 113211 w 1123405"/>
                        <a:gd name="connsiteY3" fmla="*/ 17417 h 501463"/>
                        <a:gd name="connsiteX4" fmla="*/ 134983 w 1123405"/>
                        <a:gd name="connsiteY4" fmla="*/ 34834 h 501463"/>
                        <a:gd name="connsiteX5" fmla="*/ 143691 w 1123405"/>
                        <a:gd name="connsiteY5" fmla="*/ 56605 h 501463"/>
                        <a:gd name="connsiteX6" fmla="*/ 169817 w 1123405"/>
                        <a:gd name="connsiteY6" fmla="*/ 60960 h 501463"/>
                        <a:gd name="connsiteX7" fmla="*/ 200297 w 1123405"/>
                        <a:gd name="connsiteY7" fmla="*/ 78377 h 501463"/>
                        <a:gd name="connsiteX8" fmla="*/ 222068 w 1123405"/>
                        <a:gd name="connsiteY8" fmla="*/ 82731 h 501463"/>
                        <a:gd name="connsiteX9" fmla="*/ 239485 w 1123405"/>
                        <a:gd name="connsiteY9" fmla="*/ 87085 h 501463"/>
                        <a:gd name="connsiteX10" fmla="*/ 243840 w 1123405"/>
                        <a:gd name="connsiteY10" fmla="*/ 100148 h 501463"/>
                        <a:gd name="connsiteX11" fmla="*/ 296091 w 1123405"/>
                        <a:gd name="connsiteY11" fmla="*/ 139337 h 501463"/>
                        <a:gd name="connsiteX12" fmla="*/ 313508 w 1123405"/>
                        <a:gd name="connsiteY12" fmla="*/ 148045 h 501463"/>
                        <a:gd name="connsiteX13" fmla="*/ 383177 w 1123405"/>
                        <a:gd name="connsiteY13" fmla="*/ 152400 h 501463"/>
                        <a:gd name="connsiteX14" fmla="*/ 418011 w 1123405"/>
                        <a:gd name="connsiteY14" fmla="*/ 161108 h 501463"/>
                        <a:gd name="connsiteX15" fmla="*/ 474617 w 1123405"/>
                        <a:gd name="connsiteY15" fmla="*/ 169817 h 501463"/>
                        <a:gd name="connsiteX16" fmla="*/ 487680 w 1123405"/>
                        <a:gd name="connsiteY16" fmla="*/ 165462 h 501463"/>
                        <a:gd name="connsiteX17" fmla="*/ 500743 w 1123405"/>
                        <a:gd name="connsiteY17" fmla="*/ 134982 h 501463"/>
                        <a:gd name="connsiteX18" fmla="*/ 535577 w 1123405"/>
                        <a:gd name="connsiteY18" fmla="*/ 143691 h 501463"/>
                        <a:gd name="connsiteX19" fmla="*/ 548640 w 1123405"/>
                        <a:gd name="connsiteY19" fmla="*/ 148045 h 501463"/>
                        <a:gd name="connsiteX20" fmla="*/ 570411 w 1123405"/>
                        <a:gd name="connsiteY20" fmla="*/ 152400 h 501463"/>
                        <a:gd name="connsiteX21" fmla="*/ 583474 w 1123405"/>
                        <a:gd name="connsiteY21" fmla="*/ 161108 h 501463"/>
                        <a:gd name="connsiteX22" fmla="*/ 618308 w 1123405"/>
                        <a:gd name="connsiteY22" fmla="*/ 204651 h 501463"/>
                        <a:gd name="connsiteX23" fmla="*/ 631371 w 1123405"/>
                        <a:gd name="connsiteY23" fmla="*/ 209005 h 501463"/>
                        <a:gd name="connsiteX24" fmla="*/ 640080 w 1123405"/>
                        <a:gd name="connsiteY24" fmla="*/ 222068 h 501463"/>
                        <a:gd name="connsiteX25" fmla="*/ 653143 w 1123405"/>
                        <a:gd name="connsiteY25" fmla="*/ 230777 h 501463"/>
                        <a:gd name="connsiteX26" fmla="*/ 666205 w 1123405"/>
                        <a:gd name="connsiteY26" fmla="*/ 243840 h 501463"/>
                        <a:gd name="connsiteX27" fmla="*/ 683623 w 1123405"/>
                        <a:gd name="connsiteY27" fmla="*/ 274320 h 501463"/>
                        <a:gd name="connsiteX28" fmla="*/ 722811 w 1123405"/>
                        <a:gd name="connsiteY28" fmla="*/ 317862 h 501463"/>
                        <a:gd name="connsiteX29" fmla="*/ 748937 w 1123405"/>
                        <a:gd name="connsiteY29" fmla="*/ 322217 h 501463"/>
                        <a:gd name="connsiteX30" fmla="*/ 788125 w 1123405"/>
                        <a:gd name="connsiteY30" fmla="*/ 317862 h 501463"/>
                        <a:gd name="connsiteX31" fmla="*/ 822960 w 1123405"/>
                        <a:gd name="connsiteY31" fmla="*/ 300445 h 501463"/>
                        <a:gd name="connsiteX32" fmla="*/ 857794 w 1123405"/>
                        <a:gd name="connsiteY32" fmla="*/ 291737 h 501463"/>
                        <a:gd name="connsiteX33" fmla="*/ 883920 w 1123405"/>
                        <a:gd name="connsiteY33" fmla="*/ 313508 h 501463"/>
                        <a:gd name="connsiteX34" fmla="*/ 931817 w 1123405"/>
                        <a:gd name="connsiteY34" fmla="*/ 357051 h 501463"/>
                        <a:gd name="connsiteX35" fmla="*/ 944880 w 1123405"/>
                        <a:gd name="connsiteY35" fmla="*/ 383177 h 501463"/>
                        <a:gd name="connsiteX36" fmla="*/ 957943 w 1123405"/>
                        <a:gd name="connsiteY36" fmla="*/ 409302 h 501463"/>
                        <a:gd name="connsiteX37" fmla="*/ 984068 w 1123405"/>
                        <a:gd name="connsiteY37" fmla="*/ 426720 h 501463"/>
                        <a:gd name="connsiteX38" fmla="*/ 1001485 w 1123405"/>
                        <a:gd name="connsiteY38" fmla="*/ 457200 h 501463"/>
                        <a:gd name="connsiteX39" fmla="*/ 1018903 w 1123405"/>
                        <a:gd name="connsiteY39" fmla="*/ 487680 h 501463"/>
                        <a:gd name="connsiteX40" fmla="*/ 1036320 w 1123405"/>
                        <a:gd name="connsiteY40" fmla="*/ 496388 h 501463"/>
                        <a:gd name="connsiteX41" fmla="*/ 1123405 w 1123405"/>
                        <a:gd name="connsiteY41" fmla="*/ 500742 h 50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05" h="501463">
                          <a:moveTo>
                            <a:pt x="0" y="0"/>
                          </a:moveTo>
                          <a:cubicBezTo>
                            <a:pt x="7257" y="2903"/>
                            <a:pt x="14453" y="5964"/>
                            <a:pt x="21771" y="8708"/>
                          </a:cubicBezTo>
                          <a:cubicBezTo>
                            <a:pt x="26069" y="10320"/>
                            <a:pt x="30265" y="12627"/>
                            <a:pt x="34834" y="13062"/>
                          </a:cubicBezTo>
                          <a:cubicBezTo>
                            <a:pt x="60882" y="15543"/>
                            <a:pt x="87085" y="15965"/>
                            <a:pt x="113211" y="17417"/>
                          </a:cubicBezTo>
                          <a:cubicBezTo>
                            <a:pt x="128277" y="22439"/>
                            <a:pt x="127105" y="19078"/>
                            <a:pt x="134983" y="34834"/>
                          </a:cubicBezTo>
                          <a:cubicBezTo>
                            <a:pt x="138478" y="41825"/>
                            <a:pt x="137438" y="51915"/>
                            <a:pt x="143691" y="56605"/>
                          </a:cubicBezTo>
                          <a:cubicBezTo>
                            <a:pt x="150754" y="61902"/>
                            <a:pt x="161108" y="59508"/>
                            <a:pt x="169817" y="60960"/>
                          </a:cubicBezTo>
                          <a:cubicBezTo>
                            <a:pt x="179371" y="67329"/>
                            <a:pt x="189252" y="74695"/>
                            <a:pt x="200297" y="78377"/>
                          </a:cubicBezTo>
                          <a:cubicBezTo>
                            <a:pt x="207318" y="80717"/>
                            <a:pt x="214844" y="81126"/>
                            <a:pt x="222068" y="82731"/>
                          </a:cubicBezTo>
                          <a:cubicBezTo>
                            <a:pt x="227910" y="84029"/>
                            <a:pt x="233679" y="85634"/>
                            <a:pt x="239485" y="87085"/>
                          </a:cubicBezTo>
                          <a:cubicBezTo>
                            <a:pt x="240937" y="91439"/>
                            <a:pt x="241407" y="96256"/>
                            <a:pt x="243840" y="100148"/>
                          </a:cubicBezTo>
                          <a:cubicBezTo>
                            <a:pt x="261245" y="127996"/>
                            <a:pt x="264288" y="123436"/>
                            <a:pt x="296091" y="139337"/>
                          </a:cubicBezTo>
                          <a:cubicBezTo>
                            <a:pt x="301897" y="142240"/>
                            <a:pt x="307030" y="147640"/>
                            <a:pt x="313508" y="148045"/>
                          </a:cubicBezTo>
                          <a:lnTo>
                            <a:pt x="383177" y="152400"/>
                          </a:lnTo>
                          <a:cubicBezTo>
                            <a:pt x="394788" y="155303"/>
                            <a:pt x="406163" y="159415"/>
                            <a:pt x="418011" y="161108"/>
                          </a:cubicBezTo>
                          <a:cubicBezTo>
                            <a:pt x="457231" y="166711"/>
                            <a:pt x="438368" y="163774"/>
                            <a:pt x="474617" y="169817"/>
                          </a:cubicBezTo>
                          <a:cubicBezTo>
                            <a:pt x="478971" y="168365"/>
                            <a:pt x="484096" y="168329"/>
                            <a:pt x="487680" y="165462"/>
                          </a:cubicBezTo>
                          <a:cubicBezTo>
                            <a:pt x="497076" y="157945"/>
                            <a:pt x="498128" y="145440"/>
                            <a:pt x="500743" y="134982"/>
                          </a:cubicBezTo>
                          <a:cubicBezTo>
                            <a:pt x="530589" y="144933"/>
                            <a:pt x="493561" y="133188"/>
                            <a:pt x="535577" y="143691"/>
                          </a:cubicBezTo>
                          <a:cubicBezTo>
                            <a:pt x="540030" y="144804"/>
                            <a:pt x="544187" y="146932"/>
                            <a:pt x="548640" y="148045"/>
                          </a:cubicBezTo>
                          <a:cubicBezTo>
                            <a:pt x="555820" y="149840"/>
                            <a:pt x="563154" y="150948"/>
                            <a:pt x="570411" y="152400"/>
                          </a:cubicBezTo>
                          <a:cubicBezTo>
                            <a:pt x="574765" y="155303"/>
                            <a:pt x="580028" y="157170"/>
                            <a:pt x="583474" y="161108"/>
                          </a:cubicBezTo>
                          <a:cubicBezTo>
                            <a:pt x="602664" y="183039"/>
                            <a:pt x="595672" y="188483"/>
                            <a:pt x="618308" y="204651"/>
                          </a:cubicBezTo>
                          <a:cubicBezTo>
                            <a:pt x="622043" y="207319"/>
                            <a:pt x="627017" y="207554"/>
                            <a:pt x="631371" y="209005"/>
                          </a:cubicBezTo>
                          <a:cubicBezTo>
                            <a:pt x="634274" y="213359"/>
                            <a:pt x="636379" y="218367"/>
                            <a:pt x="640080" y="222068"/>
                          </a:cubicBezTo>
                          <a:cubicBezTo>
                            <a:pt x="643781" y="225769"/>
                            <a:pt x="649123" y="227427"/>
                            <a:pt x="653143" y="230777"/>
                          </a:cubicBezTo>
                          <a:cubicBezTo>
                            <a:pt x="657873" y="234719"/>
                            <a:pt x="661851" y="239486"/>
                            <a:pt x="666205" y="243840"/>
                          </a:cubicBezTo>
                          <a:cubicBezTo>
                            <a:pt x="676009" y="283051"/>
                            <a:pt x="662258" y="240746"/>
                            <a:pt x="683623" y="274320"/>
                          </a:cubicBezTo>
                          <a:cubicBezTo>
                            <a:pt x="705932" y="309377"/>
                            <a:pt x="688146" y="308408"/>
                            <a:pt x="722811" y="317862"/>
                          </a:cubicBezTo>
                          <a:cubicBezTo>
                            <a:pt x="731329" y="320185"/>
                            <a:pt x="740228" y="320765"/>
                            <a:pt x="748937" y="322217"/>
                          </a:cubicBezTo>
                          <a:cubicBezTo>
                            <a:pt x="762000" y="320765"/>
                            <a:pt x="775516" y="321571"/>
                            <a:pt x="788125" y="317862"/>
                          </a:cubicBezTo>
                          <a:cubicBezTo>
                            <a:pt x="800580" y="314199"/>
                            <a:pt x="810644" y="304550"/>
                            <a:pt x="822960" y="300445"/>
                          </a:cubicBezTo>
                          <a:cubicBezTo>
                            <a:pt x="843044" y="293751"/>
                            <a:pt x="831522" y="296991"/>
                            <a:pt x="857794" y="291737"/>
                          </a:cubicBezTo>
                          <a:cubicBezTo>
                            <a:pt x="895502" y="301163"/>
                            <a:pt x="857356" y="286944"/>
                            <a:pt x="883920" y="313508"/>
                          </a:cubicBezTo>
                          <a:cubicBezTo>
                            <a:pt x="955040" y="384628"/>
                            <a:pt x="894805" y="307703"/>
                            <a:pt x="931817" y="357051"/>
                          </a:cubicBezTo>
                          <a:cubicBezTo>
                            <a:pt x="942761" y="389885"/>
                            <a:pt x="927998" y="349413"/>
                            <a:pt x="944880" y="383177"/>
                          </a:cubicBezTo>
                          <a:cubicBezTo>
                            <a:pt x="950748" y="394914"/>
                            <a:pt x="946848" y="399594"/>
                            <a:pt x="957943" y="409302"/>
                          </a:cubicBezTo>
                          <a:cubicBezTo>
                            <a:pt x="965820" y="416194"/>
                            <a:pt x="975360" y="420914"/>
                            <a:pt x="984068" y="426720"/>
                          </a:cubicBezTo>
                          <a:cubicBezTo>
                            <a:pt x="994053" y="456669"/>
                            <a:pt x="980396" y="420295"/>
                            <a:pt x="1001485" y="457200"/>
                          </a:cubicBezTo>
                          <a:cubicBezTo>
                            <a:pt x="1012106" y="475786"/>
                            <a:pt x="996808" y="468742"/>
                            <a:pt x="1018903" y="487680"/>
                          </a:cubicBezTo>
                          <a:cubicBezTo>
                            <a:pt x="1023831" y="491904"/>
                            <a:pt x="1030103" y="494523"/>
                            <a:pt x="1036320" y="496388"/>
                          </a:cubicBezTo>
                          <a:cubicBezTo>
                            <a:pt x="1061969" y="504082"/>
                            <a:pt x="1100844" y="500742"/>
                            <a:pt x="1123405" y="500742"/>
                          </a:cubicBezTo>
                        </a:path>
                      </a:pathLst>
                    </a:custGeom>
                    <a:noFill/>
                    <a:ln w="19050">
                      <a:solidFill>
                        <a:schemeClr val="tx1">
                          <a:lumMod val="75000"/>
                          <a:lumOff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86" name="TextBox 85">
              <a:extLst>
                <a:ext uri="{FF2B5EF4-FFF2-40B4-BE49-F238E27FC236}">
                  <a16:creationId xmlns:a16="http://schemas.microsoft.com/office/drawing/2014/main" id="{26FAD207-CA7D-47D3-B403-51CC87DC13C5}"/>
                </a:ext>
              </a:extLst>
            </p:cNvPr>
            <p:cNvSpPr txBox="1"/>
            <p:nvPr/>
          </p:nvSpPr>
          <p:spPr>
            <a:xfrm>
              <a:off x="6336359" y="219372"/>
              <a:ext cx="5631051" cy="461665"/>
            </a:xfrm>
            <a:prstGeom prst="rect">
              <a:avLst/>
            </a:prstGeom>
            <a:solidFill>
              <a:schemeClr val="bg1"/>
            </a:solidFill>
            <a:ln w="19050">
              <a:solidFill>
                <a:schemeClr val="tx1"/>
              </a:solidFill>
            </a:ln>
          </p:spPr>
          <p:txBody>
            <a:bodyPr wrap="square" l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L. Cenomanian-E. Turonian, ~93.5-95 Ma</a:t>
              </a:r>
            </a:p>
          </p:txBody>
        </p:sp>
        <p:sp>
          <p:nvSpPr>
            <p:cNvPr id="87" name="Freeform: Shape 86">
              <a:extLst>
                <a:ext uri="{FF2B5EF4-FFF2-40B4-BE49-F238E27FC236}">
                  <a16:creationId xmlns:a16="http://schemas.microsoft.com/office/drawing/2014/main" id="{270B4C25-BA37-410F-AD9D-FBF7DC36FDDA}"/>
                </a:ext>
              </a:extLst>
            </p:cNvPr>
            <p:cNvSpPr/>
            <p:nvPr/>
          </p:nvSpPr>
          <p:spPr>
            <a:xfrm>
              <a:off x="7771231" y="2397789"/>
              <a:ext cx="1882540" cy="2707689"/>
            </a:xfrm>
            <a:custGeom>
              <a:avLst/>
              <a:gdLst>
                <a:gd name="connsiteX0" fmla="*/ 754602 w 1882540"/>
                <a:gd name="connsiteY0" fmla="*/ 17755 h 2707689"/>
                <a:gd name="connsiteX1" fmla="*/ 523783 w 1882540"/>
                <a:gd name="connsiteY1" fmla="*/ 0 h 2707689"/>
                <a:gd name="connsiteX2" fmla="*/ 186431 w 1882540"/>
                <a:gd name="connsiteY2" fmla="*/ 44388 h 2707689"/>
                <a:gd name="connsiteX3" fmla="*/ 0 w 1882540"/>
                <a:gd name="connsiteY3" fmla="*/ 106532 h 2707689"/>
                <a:gd name="connsiteX4" fmla="*/ 17756 w 1882540"/>
                <a:gd name="connsiteY4" fmla="*/ 230819 h 2707689"/>
                <a:gd name="connsiteX5" fmla="*/ 35511 w 1882540"/>
                <a:gd name="connsiteY5" fmla="*/ 372862 h 2707689"/>
                <a:gd name="connsiteX6" fmla="*/ 53266 w 1882540"/>
                <a:gd name="connsiteY6" fmla="*/ 426128 h 2707689"/>
                <a:gd name="connsiteX7" fmla="*/ 88777 w 1882540"/>
                <a:gd name="connsiteY7" fmla="*/ 541538 h 2707689"/>
                <a:gd name="connsiteX8" fmla="*/ 124288 w 1882540"/>
                <a:gd name="connsiteY8" fmla="*/ 674703 h 2707689"/>
                <a:gd name="connsiteX9" fmla="*/ 159798 w 1882540"/>
                <a:gd name="connsiteY9" fmla="*/ 772357 h 2707689"/>
                <a:gd name="connsiteX10" fmla="*/ 186431 w 1882540"/>
                <a:gd name="connsiteY10" fmla="*/ 798990 h 2707689"/>
                <a:gd name="connsiteX11" fmla="*/ 195309 w 1882540"/>
                <a:gd name="connsiteY11" fmla="*/ 825623 h 2707689"/>
                <a:gd name="connsiteX12" fmla="*/ 221942 w 1882540"/>
                <a:gd name="connsiteY12" fmla="*/ 843378 h 2707689"/>
                <a:gd name="connsiteX13" fmla="*/ 239697 w 1882540"/>
                <a:gd name="connsiteY13" fmla="*/ 861134 h 2707689"/>
                <a:gd name="connsiteX14" fmla="*/ 257453 w 1882540"/>
                <a:gd name="connsiteY14" fmla="*/ 923278 h 2707689"/>
                <a:gd name="connsiteX15" fmla="*/ 266330 w 1882540"/>
                <a:gd name="connsiteY15" fmla="*/ 1029810 h 2707689"/>
                <a:gd name="connsiteX16" fmla="*/ 275208 w 1882540"/>
                <a:gd name="connsiteY16" fmla="*/ 1251751 h 2707689"/>
                <a:gd name="connsiteX17" fmla="*/ 284086 w 1882540"/>
                <a:gd name="connsiteY17" fmla="*/ 1278384 h 2707689"/>
                <a:gd name="connsiteX18" fmla="*/ 301841 w 1882540"/>
                <a:gd name="connsiteY18" fmla="*/ 1305017 h 2707689"/>
                <a:gd name="connsiteX19" fmla="*/ 319596 w 1882540"/>
                <a:gd name="connsiteY19" fmla="*/ 1376039 h 2707689"/>
                <a:gd name="connsiteX20" fmla="*/ 399496 w 1882540"/>
                <a:gd name="connsiteY20" fmla="*/ 1455938 h 2707689"/>
                <a:gd name="connsiteX21" fmla="*/ 461639 w 1882540"/>
                <a:gd name="connsiteY21" fmla="*/ 1526959 h 2707689"/>
                <a:gd name="connsiteX22" fmla="*/ 514905 w 1882540"/>
                <a:gd name="connsiteY22" fmla="*/ 1606858 h 2707689"/>
                <a:gd name="connsiteX23" fmla="*/ 532661 w 1882540"/>
                <a:gd name="connsiteY23" fmla="*/ 1695635 h 2707689"/>
                <a:gd name="connsiteX24" fmla="*/ 550416 w 1882540"/>
                <a:gd name="connsiteY24" fmla="*/ 1722268 h 2707689"/>
                <a:gd name="connsiteX25" fmla="*/ 541538 w 1882540"/>
                <a:gd name="connsiteY25" fmla="*/ 1757778 h 2707689"/>
                <a:gd name="connsiteX26" fmla="*/ 532661 w 1882540"/>
                <a:gd name="connsiteY26" fmla="*/ 1784412 h 2707689"/>
                <a:gd name="connsiteX27" fmla="*/ 523783 w 1882540"/>
                <a:gd name="connsiteY27" fmla="*/ 1819922 h 2707689"/>
                <a:gd name="connsiteX28" fmla="*/ 497150 w 1882540"/>
                <a:gd name="connsiteY28" fmla="*/ 1846555 h 2707689"/>
                <a:gd name="connsiteX29" fmla="*/ 479395 w 1882540"/>
                <a:gd name="connsiteY29" fmla="*/ 1890944 h 2707689"/>
                <a:gd name="connsiteX30" fmla="*/ 417251 w 1882540"/>
                <a:gd name="connsiteY30" fmla="*/ 1935332 h 2707689"/>
                <a:gd name="connsiteX31" fmla="*/ 390618 w 1882540"/>
                <a:gd name="connsiteY31" fmla="*/ 1944210 h 2707689"/>
                <a:gd name="connsiteX32" fmla="*/ 363985 w 1882540"/>
                <a:gd name="connsiteY32" fmla="*/ 1997476 h 2707689"/>
                <a:gd name="connsiteX33" fmla="*/ 346229 w 1882540"/>
                <a:gd name="connsiteY33" fmla="*/ 2015231 h 2707689"/>
                <a:gd name="connsiteX34" fmla="*/ 337352 w 1882540"/>
                <a:gd name="connsiteY34" fmla="*/ 2050742 h 2707689"/>
                <a:gd name="connsiteX35" fmla="*/ 310719 w 1882540"/>
                <a:gd name="connsiteY35" fmla="*/ 2121763 h 2707689"/>
                <a:gd name="connsiteX36" fmla="*/ 292963 w 1882540"/>
                <a:gd name="connsiteY36" fmla="*/ 2148396 h 2707689"/>
                <a:gd name="connsiteX37" fmla="*/ 301841 w 1882540"/>
                <a:gd name="connsiteY37" fmla="*/ 2192784 h 2707689"/>
                <a:gd name="connsiteX38" fmla="*/ 301841 w 1882540"/>
                <a:gd name="connsiteY38" fmla="*/ 2281561 h 2707689"/>
                <a:gd name="connsiteX39" fmla="*/ 292963 w 1882540"/>
                <a:gd name="connsiteY39" fmla="*/ 2361460 h 2707689"/>
                <a:gd name="connsiteX40" fmla="*/ 319596 w 1882540"/>
                <a:gd name="connsiteY40" fmla="*/ 2432481 h 2707689"/>
                <a:gd name="connsiteX41" fmla="*/ 328474 w 1882540"/>
                <a:gd name="connsiteY41" fmla="*/ 2467992 h 2707689"/>
                <a:gd name="connsiteX42" fmla="*/ 346229 w 1882540"/>
                <a:gd name="connsiteY42" fmla="*/ 2494625 h 2707689"/>
                <a:gd name="connsiteX43" fmla="*/ 355107 w 1882540"/>
                <a:gd name="connsiteY43" fmla="*/ 2521258 h 2707689"/>
                <a:gd name="connsiteX44" fmla="*/ 372862 w 1882540"/>
                <a:gd name="connsiteY44" fmla="*/ 2547891 h 2707689"/>
                <a:gd name="connsiteX45" fmla="*/ 390618 w 1882540"/>
                <a:gd name="connsiteY45" fmla="*/ 2601157 h 2707689"/>
                <a:gd name="connsiteX46" fmla="*/ 399496 w 1882540"/>
                <a:gd name="connsiteY46" fmla="*/ 2636668 h 2707689"/>
                <a:gd name="connsiteX47" fmla="*/ 1526960 w 1882540"/>
                <a:gd name="connsiteY47" fmla="*/ 2707689 h 2707689"/>
                <a:gd name="connsiteX48" fmla="*/ 1526960 w 1882540"/>
                <a:gd name="connsiteY48" fmla="*/ 2707689 h 2707689"/>
                <a:gd name="connsiteX49" fmla="*/ 1553593 w 1882540"/>
                <a:gd name="connsiteY49" fmla="*/ 2636668 h 2707689"/>
                <a:gd name="connsiteX50" fmla="*/ 1589103 w 1882540"/>
                <a:gd name="connsiteY50" fmla="*/ 2565646 h 2707689"/>
                <a:gd name="connsiteX51" fmla="*/ 1597981 w 1882540"/>
                <a:gd name="connsiteY51" fmla="*/ 2521258 h 2707689"/>
                <a:gd name="connsiteX52" fmla="*/ 1651247 w 1882540"/>
                <a:gd name="connsiteY52" fmla="*/ 2485747 h 2707689"/>
                <a:gd name="connsiteX53" fmla="*/ 1660125 w 1882540"/>
                <a:gd name="connsiteY53" fmla="*/ 2396971 h 2707689"/>
                <a:gd name="connsiteX54" fmla="*/ 1677880 w 1882540"/>
                <a:gd name="connsiteY54" fmla="*/ 2281561 h 2707689"/>
                <a:gd name="connsiteX55" fmla="*/ 1686758 w 1882540"/>
                <a:gd name="connsiteY55" fmla="*/ 2254928 h 2707689"/>
                <a:gd name="connsiteX56" fmla="*/ 1748901 w 1882540"/>
                <a:gd name="connsiteY56" fmla="*/ 2210540 h 2707689"/>
                <a:gd name="connsiteX57" fmla="*/ 1766657 w 1882540"/>
                <a:gd name="connsiteY57" fmla="*/ 2148396 h 2707689"/>
                <a:gd name="connsiteX58" fmla="*/ 1793290 w 1882540"/>
                <a:gd name="connsiteY58" fmla="*/ 2130641 h 2707689"/>
                <a:gd name="connsiteX59" fmla="*/ 1802167 w 1882540"/>
                <a:gd name="connsiteY59" fmla="*/ 2104008 h 2707689"/>
                <a:gd name="connsiteX60" fmla="*/ 1819923 w 1882540"/>
                <a:gd name="connsiteY60" fmla="*/ 2077375 h 2707689"/>
                <a:gd name="connsiteX61" fmla="*/ 1828800 w 1882540"/>
                <a:gd name="connsiteY61" fmla="*/ 2032986 h 2707689"/>
                <a:gd name="connsiteX62" fmla="*/ 1855433 w 1882540"/>
                <a:gd name="connsiteY62" fmla="*/ 2015231 h 2707689"/>
                <a:gd name="connsiteX63" fmla="*/ 1873189 w 1882540"/>
                <a:gd name="connsiteY63" fmla="*/ 1997476 h 2707689"/>
                <a:gd name="connsiteX64" fmla="*/ 1882066 w 1882540"/>
                <a:gd name="connsiteY64" fmla="*/ 1961965 h 2707689"/>
                <a:gd name="connsiteX65" fmla="*/ 1811045 w 1882540"/>
                <a:gd name="connsiteY65" fmla="*/ 1846555 h 2707689"/>
                <a:gd name="connsiteX66" fmla="*/ 1731146 w 1882540"/>
                <a:gd name="connsiteY66" fmla="*/ 1757778 h 2707689"/>
                <a:gd name="connsiteX67" fmla="*/ 1686758 w 1882540"/>
                <a:gd name="connsiteY67" fmla="*/ 1695635 h 2707689"/>
                <a:gd name="connsiteX68" fmla="*/ 1677880 w 1882540"/>
                <a:gd name="connsiteY68" fmla="*/ 1624613 h 2707689"/>
                <a:gd name="connsiteX69" fmla="*/ 1669002 w 1882540"/>
                <a:gd name="connsiteY69" fmla="*/ 1597980 h 2707689"/>
                <a:gd name="connsiteX70" fmla="*/ 1660125 w 1882540"/>
                <a:gd name="connsiteY70" fmla="*/ 1482571 h 2707689"/>
                <a:gd name="connsiteX71" fmla="*/ 1651247 w 1882540"/>
                <a:gd name="connsiteY71" fmla="*/ 1455938 h 2707689"/>
                <a:gd name="connsiteX72" fmla="*/ 1633492 w 1882540"/>
                <a:gd name="connsiteY72" fmla="*/ 1349406 h 2707689"/>
                <a:gd name="connsiteX73" fmla="*/ 1606859 w 1882540"/>
                <a:gd name="connsiteY73" fmla="*/ 1287262 h 2707689"/>
                <a:gd name="connsiteX74" fmla="*/ 1597981 w 1882540"/>
                <a:gd name="connsiteY74" fmla="*/ 1260629 h 2707689"/>
                <a:gd name="connsiteX75" fmla="*/ 1606859 w 1882540"/>
                <a:gd name="connsiteY75" fmla="*/ 1154097 h 2707689"/>
                <a:gd name="connsiteX76" fmla="*/ 1615736 w 1882540"/>
                <a:gd name="connsiteY76" fmla="*/ 1109709 h 2707689"/>
                <a:gd name="connsiteX77" fmla="*/ 1642369 w 1882540"/>
                <a:gd name="connsiteY77" fmla="*/ 1083076 h 2707689"/>
                <a:gd name="connsiteX78" fmla="*/ 1695635 w 1882540"/>
                <a:gd name="connsiteY78" fmla="*/ 1047565 h 2707689"/>
                <a:gd name="connsiteX79" fmla="*/ 1633492 w 1882540"/>
                <a:gd name="connsiteY79" fmla="*/ 976544 h 2707689"/>
                <a:gd name="connsiteX80" fmla="*/ 1571348 w 1882540"/>
                <a:gd name="connsiteY80" fmla="*/ 949911 h 2707689"/>
                <a:gd name="connsiteX81" fmla="*/ 1562470 w 1882540"/>
                <a:gd name="connsiteY81" fmla="*/ 896645 h 2707689"/>
                <a:gd name="connsiteX82" fmla="*/ 1553593 w 1882540"/>
                <a:gd name="connsiteY82" fmla="*/ 870012 h 2707689"/>
                <a:gd name="connsiteX83" fmla="*/ 1509204 w 1882540"/>
                <a:gd name="connsiteY83" fmla="*/ 834501 h 2707689"/>
                <a:gd name="connsiteX84" fmla="*/ 1491449 w 1882540"/>
                <a:gd name="connsiteY84" fmla="*/ 798990 h 2707689"/>
                <a:gd name="connsiteX85" fmla="*/ 1473694 w 1882540"/>
                <a:gd name="connsiteY85" fmla="*/ 772357 h 2707689"/>
                <a:gd name="connsiteX86" fmla="*/ 1464816 w 1882540"/>
                <a:gd name="connsiteY86" fmla="*/ 745724 h 2707689"/>
                <a:gd name="connsiteX87" fmla="*/ 1455938 w 1882540"/>
                <a:gd name="connsiteY87" fmla="*/ 710213 h 2707689"/>
                <a:gd name="connsiteX88" fmla="*/ 1429305 w 1882540"/>
                <a:gd name="connsiteY88" fmla="*/ 674703 h 2707689"/>
                <a:gd name="connsiteX89" fmla="*/ 1411550 w 1882540"/>
                <a:gd name="connsiteY89" fmla="*/ 648070 h 2707689"/>
                <a:gd name="connsiteX90" fmla="*/ 1402672 w 1882540"/>
                <a:gd name="connsiteY90" fmla="*/ 612559 h 2707689"/>
                <a:gd name="connsiteX91" fmla="*/ 1358284 w 1882540"/>
                <a:gd name="connsiteY91" fmla="*/ 541538 h 2707689"/>
                <a:gd name="connsiteX92" fmla="*/ 1384917 w 1882540"/>
                <a:gd name="connsiteY92" fmla="*/ 408373 h 2707689"/>
                <a:gd name="connsiteX93" fmla="*/ 1402672 w 1882540"/>
                <a:gd name="connsiteY93" fmla="*/ 284085 h 2707689"/>
                <a:gd name="connsiteX94" fmla="*/ 1331651 w 1882540"/>
                <a:gd name="connsiteY94" fmla="*/ 213064 h 2707689"/>
                <a:gd name="connsiteX95" fmla="*/ 1225119 w 1882540"/>
                <a:gd name="connsiteY95" fmla="*/ 168676 h 2707689"/>
                <a:gd name="connsiteX96" fmla="*/ 1136342 w 1882540"/>
                <a:gd name="connsiteY96" fmla="*/ 204186 h 2707689"/>
                <a:gd name="connsiteX97" fmla="*/ 1056443 w 1882540"/>
                <a:gd name="connsiteY97" fmla="*/ 257452 h 2707689"/>
                <a:gd name="connsiteX98" fmla="*/ 976544 w 1882540"/>
                <a:gd name="connsiteY98" fmla="*/ 292963 h 2707689"/>
                <a:gd name="connsiteX99" fmla="*/ 923278 w 1882540"/>
                <a:gd name="connsiteY99" fmla="*/ 266330 h 2707689"/>
                <a:gd name="connsiteX100" fmla="*/ 843379 w 1882540"/>
                <a:gd name="connsiteY100" fmla="*/ 213064 h 2707689"/>
                <a:gd name="connsiteX101" fmla="*/ 807868 w 1882540"/>
                <a:gd name="connsiteY101" fmla="*/ 159798 h 2707689"/>
                <a:gd name="connsiteX102" fmla="*/ 763480 w 1882540"/>
                <a:gd name="connsiteY102" fmla="*/ 62144 h 2707689"/>
                <a:gd name="connsiteX103" fmla="*/ 754602 w 1882540"/>
                <a:gd name="connsiteY103" fmla="*/ 17755 h 27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82540" h="2707689">
                  <a:moveTo>
                    <a:pt x="754602" y="17755"/>
                  </a:moveTo>
                  <a:lnTo>
                    <a:pt x="523783" y="0"/>
                  </a:lnTo>
                  <a:lnTo>
                    <a:pt x="186431" y="44388"/>
                  </a:lnTo>
                  <a:lnTo>
                    <a:pt x="0" y="106532"/>
                  </a:lnTo>
                  <a:lnTo>
                    <a:pt x="17756" y="230819"/>
                  </a:lnTo>
                  <a:lnTo>
                    <a:pt x="35511" y="372862"/>
                  </a:lnTo>
                  <a:lnTo>
                    <a:pt x="53266" y="426128"/>
                  </a:lnTo>
                  <a:cubicBezTo>
                    <a:pt x="72156" y="476501"/>
                    <a:pt x="82723" y="493111"/>
                    <a:pt x="88777" y="541538"/>
                  </a:cubicBezTo>
                  <a:cubicBezTo>
                    <a:pt x="103593" y="660058"/>
                    <a:pt x="75962" y="610268"/>
                    <a:pt x="124288" y="674703"/>
                  </a:cubicBezTo>
                  <a:cubicBezTo>
                    <a:pt x="132939" y="704982"/>
                    <a:pt x="140235" y="744968"/>
                    <a:pt x="159798" y="772357"/>
                  </a:cubicBezTo>
                  <a:cubicBezTo>
                    <a:pt x="167095" y="782573"/>
                    <a:pt x="177553" y="790112"/>
                    <a:pt x="186431" y="798990"/>
                  </a:cubicBezTo>
                  <a:cubicBezTo>
                    <a:pt x="189390" y="807868"/>
                    <a:pt x="189463" y="818316"/>
                    <a:pt x="195309" y="825623"/>
                  </a:cubicBezTo>
                  <a:cubicBezTo>
                    <a:pt x="201974" y="833954"/>
                    <a:pt x="213611" y="836713"/>
                    <a:pt x="221942" y="843378"/>
                  </a:cubicBezTo>
                  <a:cubicBezTo>
                    <a:pt x="228478" y="848607"/>
                    <a:pt x="233779" y="855215"/>
                    <a:pt x="239697" y="861134"/>
                  </a:cubicBezTo>
                  <a:cubicBezTo>
                    <a:pt x="245594" y="878823"/>
                    <a:pt x="255224" y="905442"/>
                    <a:pt x="257453" y="923278"/>
                  </a:cubicBezTo>
                  <a:cubicBezTo>
                    <a:pt x="261873" y="958637"/>
                    <a:pt x="263371" y="994299"/>
                    <a:pt x="266330" y="1029810"/>
                  </a:cubicBezTo>
                  <a:cubicBezTo>
                    <a:pt x="269289" y="1103790"/>
                    <a:pt x="269933" y="1177900"/>
                    <a:pt x="275208" y="1251751"/>
                  </a:cubicBezTo>
                  <a:cubicBezTo>
                    <a:pt x="275875" y="1261085"/>
                    <a:pt x="279901" y="1270014"/>
                    <a:pt x="284086" y="1278384"/>
                  </a:cubicBezTo>
                  <a:cubicBezTo>
                    <a:pt x="288858" y="1287927"/>
                    <a:pt x="295923" y="1296139"/>
                    <a:pt x="301841" y="1305017"/>
                  </a:cubicBezTo>
                  <a:cubicBezTo>
                    <a:pt x="311807" y="1364810"/>
                    <a:pt x="302670" y="1342183"/>
                    <a:pt x="319596" y="1376039"/>
                  </a:cubicBezTo>
                  <a:lnTo>
                    <a:pt x="399496" y="1455938"/>
                  </a:lnTo>
                  <a:cubicBezTo>
                    <a:pt x="420210" y="1479612"/>
                    <a:pt x="426128" y="1516602"/>
                    <a:pt x="461639" y="1526959"/>
                  </a:cubicBezTo>
                  <a:lnTo>
                    <a:pt x="514905" y="1606858"/>
                  </a:lnTo>
                  <a:cubicBezTo>
                    <a:pt x="520824" y="1636450"/>
                    <a:pt x="523786" y="1666791"/>
                    <a:pt x="532661" y="1695635"/>
                  </a:cubicBezTo>
                  <a:cubicBezTo>
                    <a:pt x="535799" y="1705833"/>
                    <a:pt x="548907" y="1711706"/>
                    <a:pt x="550416" y="1722268"/>
                  </a:cubicBezTo>
                  <a:cubicBezTo>
                    <a:pt x="552141" y="1734346"/>
                    <a:pt x="544890" y="1746046"/>
                    <a:pt x="541538" y="1757778"/>
                  </a:cubicBezTo>
                  <a:cubicBezTo>
                    <a:pt x="538967" y="1766776"/>
                    <a:pt x="535232" y="1775414"/>
                    <a:pt x="532661" y="1784412"/>
                  </a:cubicBezTo>
                  <a:cubicBezTo>
                    <a:pt x="529309" y="1796144"/>
                    <a:pt x="529836" y="1809329"/>
                    <a:pt x="523783" y="1819922"/>
                  </a:cubicBezTo>
                  <a:cubicBezTo>
                    <a:pt x="517554" y="1830823"/>
                    <a:pt x="506028" y="1837677"/>
                    <a:pt x="497150" y="1846555"/>
                  </a:cubicBezTo>
                  <a:cubicBezTo>
                    <a:pt x="491232" y="1861351"/>
                    <a:pt x="487841" y="1877430"/>
                    <a:pt x="479395" y="1890944"/>
                  </a:cubicBezTo>
                  <a:cubicBezTo>
                    <a:pt x="464542" y="1914709"/>
                    <a:pt x="441710" y="1924850"/>
                    <a:pt x="417251" y="1935332"/>
                  </a:cubicBezTo>
                  <a:cubicBezTo>
                    <a:pt x="408650" y="1939018"/>
                    <a:pt x="399496" y="1941251"/>
                    <a:pt x="390618" y="1944210"/>
                  </a:cubicBezTo>
                  <a:cubicBezTo>
                    <a:pt x="349268" y="1985557"/>
                    <a:pt x="396708" y="1932030"/>
                    <a:pt x="363985" y="1997476"/>
                  </a:cubicBezTo>
                  <a:cubicBezTo>
                    <a:pt x="360242" y="2004962"/>
                    <a:pt x="352148" y="2009313"/>
                    <a:pt x="346229" y="2015231"/>
                  </a:cubicBezTo>
                  <a:cubicBezTo>
                    <a:pt x="343270" y="2027068"/>
                    <a:pt x="340704" y="2039010"/>
                    <a:pt x="337352" y="2050742"/>
                  </a:cubicBezTo>
                  <a:cubicBezTo>
                    <a:pt x="332231" y="2068666"/>
                    <a:pt x="316970" y="2109262"/>
                    <a:pt x="310719" y="2121763"/>
                  </a:cubicBezTo>
                  <a:cubicBezTo>
                    <a:pt x="305947" y="2131306"/>
                    <a:pt x="298882" y="2139518"/>
                    <a:pt x="292963" y="2148396"/>
                  </a:cubicBezTo>
                  <a:cubicBezTo>
                    <a:pt x="295922" y="2163192"/>
                    <a:pt x="275208" y="2143957"/>
                    <a:pt x="301841" y="2192784"/>
                  </a:cubicBezTo>
                  <a:lnTo>
                    <a:pt x="301841" y="2281561"/>
                  </a:lnTo>
                  <a:lnTo>
                    <a:pt x="292963" y="2361460"/>
                  </a:lnTo>
                  <a:cubicBezTo>
                    <a:pt x="301841" y="2385134"/>
                    <a:pt x="311601" y="2408495"/>
                    <a:pt x="319596" y="2432481"/>
                  </a:cubicBezTo>
                  <a:cubicBezTo>
                    <a:pt x="323454" y="2444056"/>
                    <a:pt x="323668" y="2456777"/>
                    <a:pt x="328474" y="2467992"/>
                  </a:cubicBezTo>
                  <a:cubicBezTo>
                    <a:pt x="332677" y="2477799"/>
                    <a:pt x="341457" y="2485082"/>
                    <a:pt x="346229" y="2494625"/>
                  </a:cubicBezTo>
                  <a:cubicBezTo>
                    <a:pt x="350414" y="2502995"/>
                    <a:pt x="350922" y="2512888"/>
                    <a:pt x="355107" y="2521258"/>
                  </a:cubicBezTo>
                  <a:cubicBezTo>
                    <a:pt x="359879" y="2530801"/>
                    <a:pt x="368529" y="2538141"/>
                    <a:pt x="372862" y="2547891"/>
                  </a:cubicBezTo>
                  <a:cubicBezTo>
                    <a:pt x="380463" y="2564994"/>
                    <a:pt x="386079" y="2583000"/>
                    <a:pt x="390618" y="2601157"/>
                  </a:cubicBezTo>
                  <a:lnTo>
                    <a:pt x="399496" y="2636668"/>
                  </a:lnTo>
                  <a:lnTo>
                    <a:pt x="1526960" y="2707689"/>
                  </a:lnTo>
                  <a:lnTo>
                    <a:pt x="1526960" y="2707689"/>
                  </a:lnTo>
                  <a:cubicBezTo>
                    <a:pt x="1535838" y="2684015"/>
                    <a:pt x="1545089" y="2660479"/>
                    <a:pt x="1553593" y="2636668"/>
                  </a:cubicBezTo>
                  <a:cubicBezTo>
                    <a:pt x="1576262" y="2573194"/>
                    <a:pt x="1557100" y="2597650"/>
                    <a:pt x="1589103" y="2565646"/>
                  </a:cubicBezTo>
                  <a:cubicBezTo>
                    <a:pt x="1592062" y="2550850"/>
                    <a:pt x="1591233" y="2534754"/>
                    <a:pt x="1597981" y="2521258"/>
                  </a:cubicBezTo>
                  <a:cubicBezTo>
                    <a:pt x="1611281" y="2494658"/>
                    <a:pt x="1627573" y="2493639"/>
                    <a:pt x="1651247" y="2485747"/>
                  </a:cubicBezTo>
                  <a:cubicBezTo>
                    <a:pt x="1672860" y="2420906"/>
                    <a:pt x="1673541" y="2450638"/>
                    <a:pt x="1660125" y="2396971"/>
                  </a:cubicBezTo>
                  <a:cubicBezTo>
                    <a:pt x="1665516" y="2353841"/>
                    <a:pt x="1667711" y="2322234"/>
                    <a:pt x="1677880" y="2281561"/>
                  </a:cubicBezTo>
                  <a:cubicBezTo>
                    <a:pt x="1680150" y="2272483"/>
                    <a:pt x="1680767" y="2262117"/>
                    <a:pt x="1686758" y="2254928"/>
                  </a:cubicBezTo>
                  <a:cubicBezTo>
                    <a:pt x="1693642" y="2246667"/>
                    <a:pt x="1736755" y="2218637"/>
                    <a:pt x="1748901" y="2210540"/>
                  </a:cubicBezTo>
                  <a:cubicBezTo>
                    <a:pt x="1749481" y="2208220"/>
                    <a:pt x="1762025" y="2154185"/>
                    <a:pt x="1766657" y="2148396"/>
                  </a:cubicBezTo>
                  <a:cubicBezTo>
                    <a:pt x="1773322" y="2140065"/>
                    <a:pt x="1784412" y="2136559"/>
                    <a:pt x="1793290" y="2130641"/>
                  </a:cubicBezTo>
                  <a:cubicBezTo>
                    <a:pt x="1796249" y="2121763"/>
                    <a:pt x="1797982" y="2112378"/>
                    <a:pt x="1802167" y="2104008"/>
                  </a:cubicBezTo>
                  <a:cubicBezTo>
                    <a:pt x="1806939" y="2094465"/>
                    <a:pt x="1816177" y="2087365"/>
                    <a:pt x="1819923" y="2077375"/>
                  </a:cubicBezTo>
                  <a:cubicBezTo>
                    <a:pt x="1825221" y="2063246"/>
                    <a:pt x="1821314" y="2046087"/>
                    <a:pt x="1828800" y="2032986"/>
                  </a:cubicBezTo>
                  <a:cubicBezTo>
                    <a:pt x="1834093" y="2023722"/>
                    <a:pt x="1847101" y="2021896"/>
                    <a:pt x="1855433" y="2015231"/>
                  </a:cubicBezTo>
                  <a:cubicBezTo>
                    <a:pt x="1861969" y="2010002"/>
                    <a:pt x="1867270" y="2003394"/>
                    <a:pt x="1873189" y="1997476"/>
                  </a:cubicBezTo>
                  <a:cubicBezTo>
                    <a:pt x="1876148" y="1985639"/>
                    <a:pt x="1884623" y="1973895"/>
                    <a:pt x="1882066" y="1961965"/>
                  </a:cubicBezTo>
                  <a:cubicBezTo>
                    <a:pt x="1863744" y="1876462"/>
                    <a:pt x="1852474" y="1899821"/>
                    <a:pt x="1811045" y="1846555"/>
                  </a:cubicBezTo>
                  <a:lnTo>
                    <a:pt x="1731146" y="1757778"/>
                  </a:lnTo>
                  <a:cubicBezTo>
                    <a:pt x="1716350" y="1737064"/>
                    <a:pt x="1696212" y="1719270"/>
                    <a:pt x="1686758" y="1695635"/>
                  </a:cubicBezTo>
                  <a:cubicBezTo>
                    <a:pt x="1677897" y="1673483"/>
                    <a:pt x="1682148" y="1648086"/>
                    <a:pt x="1677880" y="1624613"/>
                  </a:cubicBezTo>
                  <a:cubicBezTo>
                    <a:pt x="1676206" y="1615406"/>
                    <a:pt x="1671961" y="1606858"/>
                    <a:pt x="1669002" y="1597980"/>
                  </a:cubicBezTo>
                  <a:cubicBezTo>
                    <a:pt x="1666043" y="1559510"/>
                    <a:pt x="1664911" y="1520856"/>
                    <a:pt x="1660125" y="1482571"/>
                  </a:cubicBezTo>
                  <a:cubicBezTo>
                    <a:pt x="1658964" y="1473285"/>
                    <a:pt x="1653082" y="1465114"/>
                    <a:pt x="1651247" y="1455938"/>
                  </a:cubicBezTo>
                  <a:cubicBezTo>
                    <a:pt x="1644187" y="1420637"/>
                    <a:pt x="1644877" y="1383559"/>
                    <a:pt x="1633492" y="1349406"/>
                  </a:cubicBezTo>
                  <a:cubicBezTo>
                    <a:pt x="1612672" y="1286947"/>
                    <a:pt x="1639769" y="1364053"/>
                    <a:pt x="1606859" y="1287262"/>
                  </a:cubicBezTo>
                  <a:cubicBezTo>
                    <a:pt x="1603173" y="1278661"/>
                    <a:pt x="1600940" y="1269507"/>
                    <a:pt x="1597981" y="1260629"/>
                  </a:cubicBezTo>
                  <a:cubicBezTo>
                    <a:pt x="1600940" y="1225118"/>
                    <a:pt x="1602696" y="1189487"/>
                    <a:pt x="1606859" y="1154097"/>
                  </a:cubicBezTo>
                  <a:cubicBezTo>
                    <a:pt x="1608622" y="1139111"/>
                    <a:pt x="1608988" y="1123205"/>
                    <a:pt x="1615736" y="1109709"/>
                  </a:cubicBezTo>
                  <a:cubicBezTo>
                    <a:pt x="1621351" y="1098480"/>
                    <a:pt x="1597981" y="1109709"/>
                    <a:pt x="1642369" y="1083076"/>
                  </a:cubicBezTo>
                  <a:lnTo>
                    <a:pt x="1695635" y="1047565"/>
                  </a:lnTo>
                  <a:cubicBezTo>
                    <a:pt x="1674921" y="1023891"/>
                    <a:pt x="1658227" y="995979"/>
                    <a:pt x="1633492" y="976544"/>
                  </a:cubicBezTo>
                  <a:cubicBezTo>
                    <a:pt x="1615771" y="962620"/>
                    <a:pt x="1586321" y="966755"/>
                    <a:pt x="1571348" y="949911"/>
                  </a:cubicBezTo>
                  <a:cubicBezTo>
                    <a:pt x="1559389" y="936457"/>
                    <a:pt x="1566375" y="914217"/>
                    <a:pt x="1562470" y="896645"/>
                  </a:cubicBezTo>
                  <a:cubicBezTo>
                    <a:pt x="1560440" y="887510"/>
                    <a:pt x="1558408" y="878036"/>
                    <a:pt x="1553593" y="870012"/>
                  </a:cubicBezTo>
                  <a:cubicBezTo>
                    <a:pt x="1545159" y="855956"/>
                    <a:pt x="1521301" y="842566"/>
                    <a:pt x="1509204" y="834501"/>
                  </a:cubicBezTo>
                  <a:cubicBezTo>
                    <a:pt x="1503286" y="822664"/>
                    <a:pt x="1498015" y="810480"/>
                    <a:pt x="1491449" y="798990"/>
                  </a:cubicBezTo>
                  <a:cubicBezTo>
                    <a:pt x="1486156" y="789726"/>
                    <a:pt x="1478466" y="781900"/>
                    <a:pt x="1473694" y="772357"/>
                  </a:cubicBezTo>
                  <a:cubicBezTo>
                    <a:pt x="1469509" y="763987"/>
                    <a:pt x="1467387" y="754722"/>
                    <a:pt x="1464816" y="745724"/>
                  </a:cubicBezTo>
                  <a:cubicBezTo>
                    <a:pt x="1461464" y="733992"/>
                    <a:pt x="1461395" y="721126"/>
                    <a:pt x="1455938" y="710213"/>
                  </a:cubicBezTo>
                  <a:cubicBezTo>
                    <a:pt x="1449321" y="696979"/>
                    <a:pt x="1437905" y="686743"/>
                    <a:pt x="1429305" y="674703"/>
                  </a:cubicBezTo>
                  <a:cubicBezTo>
                    <a:pt x="1423103" y="666021"/>
                    <a:pt x="1417468" y="656948"/>
                    <a:pt x="1411550" y="648070"/>
                  </a:cubicBezTo>
                  <a:cubicBezTo>
                    <a:pt x="1408591" y="636233"/>
                    <a:pt x="1408129" y="623472"/>
                    <a:pt x="1402672" y="612559"/>
                  </a:cubicBezTo>
                  <a:cubicBezTo>
                    <a:pt x="1390187" y="587589"/>
                    <a:pt x="1358284" y="541538"/>
                    <a:pt x="1358284" y="541538"/>
                  </a:cubicBezTo>
                  <a:cubicBezTo>
                    <a:pt x="1386696" y="456300"/>
                    <a:pt x="1370846" y="516252"/>
                    <a:pt x="1384917" y="408373"/>
                  </a:cubicBezTo>
                  <a:cubicBezTo>
                    <a:pt x="1390330" y="366875"/>
                    <a:pt x="1402672" y="284085"/>
                    <a:pt x="1402672" y="284085"/>
                  </a:cubicBezTo>
                  <a:lnTo>
                    <a:pt x="1331651" y="213064"/>
                  </a:lnTo>
                  <a:lnTo>
                    <a:pt x="1225119" y="168676"/>
                  </a:lnTo>
                  <a:lnTo>
                    <a:pt x="1136342" y="204186"/>
                  </a:lnTo>
                  <a:lnTo>
                    <a:pt x="1056443" y="257452"/>
                  </a:lnTo>
                  <a:lnTo>
                    <a:pt x="976544" y="292963"/>
                  </a:lnTo>
                  <a:lnTo>
                    <a:pt x="923278" y="266330"/>
                  </a:lnTo>
                  <a:cubicBezTo>
                    <a:pt x="855750" y="218096"/>
                    <a:pt x="883902" y="233327"/>
                    <a:pt x="843379" y="213064"/>
                  </a:cubicBezTo>
                  <a:lnTo>
                    <a:pt x="807868" y="159798"/>
                  </a:lnTo>
                  <a:cubicBezTo>
                    <a:pt x="805730" y="154097"/>
                    <a:pt x="783342" y="78034"/>
                    <a:pt x="763480" y="62144"/>
                  </a:cubicBezTo>
                  <a:cubicBezTo>
                    <a:pt x="734040" y="38591"/>
                    <a:pt x="736847" y="66969"/>
                    <a:pt x="754602" y="17755"/>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CF1DA04-E4F0-494C-A8B3-4068C9C9DCF4}"/>
                </a:ext>
              </a:extLst>
            </p:cNvPr>
            <p:cNvSpPr/>
            <p:nvPr/>
          </p:nvSpPr>
          <p:spPr>
            <a:xfrm>
              <a:off x="8152971" y="5016701"/>
              <a:ext cx="1374105" cy="1340529"/>
            </a:xfrm>
            <a:custGeom>
              <a:avLst/>
              <a:gdLst>
                <a:gd name="connsiteX0" fmla="*/ 0 w 1374105"/>
                <a:gd name="connsiteY0" fmla="*/ 0 h 1340529"/>
                <a:gd name="connsiteX1" fmla="*/ 1136342 w 1374105"/>
                <a:gd name="connsiteY1" fmla="*/ 88777 h 1340529"/>
                <a:gd name="connsiteX2" fmla="*/ 1083076 w 1374105"/>
                <a:gd name="connsiteY2" fmla="*/ 115410 h 1340529"/>
                <a:gd name="connsiteX3" fmla="*/ 1074198 w 1374105"/>
                <a:gd name="connsiteY3" fmla="*/ 310719 h 1340529"/>
                <a:gd name="connsiteX4" fmla="*/ 1100831 w 1374105"/>
                <a:gd name="connsiteY4" fmla="*/ 372863 h 1340529"/>
                <a:gd name="connsiteX5" fmla="*/ 1127464 w 1374105"/>
                <a:gd name="connsiteY5" fmla="*/ 381740 h 1340529"/>
                <a:gd name="connsiteX6" fmla="*/ 1189608 w 1374105"/>
                <a:gd name="connsiteY6" fmla="*/ 399496 h 1340529"/>
                <a:gd name="connsiteX7" fmla="*/ 1242874 w 1374105"/>
                <a:gd name="connsiteY7" fmla="*/ 417251 h 1340529"/>
                <a:gd name="connsiteX8" fmla="*/ 1269507 w 1374105"/>
                <a:gd name="connsiteY8" fmla="*/ 426129 h 1340529"/>
                <a:gd name="connsiteX9" fmla="*/ 1313895 w 1374105"/>
                <a:gd name="connsiteY9" fmla="*/ 461639 h 1340529"/>
                <a:gd name="connsiteX10" fmla="*/ 1349406 w 1374105"/>
                <a:gd name="connsiteY10" fmla="*/ 497150 h 1340529"/>
                <a:gd name="connsiteX11" fmla="*/ 1358284 w 1374105"/>
                <a:gd name="connsiteY11" fmla="*/ 603682 h 1340529"/>
                <a:gd name="connsiteX12" fmla="*/ 1331651 w 1374105"/>
                <a:gd name="connsiteY12" fmla="*/ 612560 h 1340529"/>
                <a:gd name="connsiteX13" fmla="*/ 1313895 w 1374105"/>
                <a:gd name="connsiteY13" fmla="*/ 639193 h 1340529"/>
                <a:gd name="connsiteX14" fmla="*/ 1305018 w 1374105"/>
                <a:gd name="connsiteY14" fmla="*/ 701336 h 1340529"/>
                <a:gd name="connsiteX15" fmla="*/ 1260629 w 1374105"/>
                <a:gd name="connsiteY15" fmla="*/ 710214 h 1340529"/>
                <a:gd name="connsiteX16" fmla="*/ 1233996 w 1374105"/>
                <a:gd name="connsiteY16" fmla="*/ 745725 h 1340529"/>
                <a:gd name="connsiteX17" fmla="*/ 1198486 w 1374105"/>
                <a:gd name="connsiteY17" fmla="*/ 754602 h 1340529"/>
                <a:gd name="connsiteX18" fmla="*/ 1171853 w 1374105"/>
                <a:gd name="connsiteY18" fmla="*/ 772358 h 1340529"/>
                <a:gd name="connsiteX19" fmla="*/ 1145220 w 1374105"/>
                <a:gd name="connsiteY19" fmla="*/ 781235 h 1340529"/>
                <a:gd name="connsiteX20" fmla="*/ 1136342 w 1374105"/>
                <a:gd name="connsiteY20" fmla="*/ 941033 h 1340529"/>
                <a:gd name="connsiteX21" fmla="*/ 1127464 w 1374105"/>
                <a:gd name="connsiteY21" fmla="*/ 976544 h 1340529"/>
                <a:gd name="connsiteX22" fmla="*/ 1109709 w 1374105"/>
                <a:gd name="connsiteY22" fmla="*/ 994300 h 1340529"/>
                <a:gd name="connsiteX23" fmla="*/ 1091954 w 1374105"/>
                <a:gd name="connsiteY23" fmla="*/ 1029810 h 1340529"/>
                <a:gd name="connsiteX24" fmla="*/ 1083076 w 1374105"/>
                <a:gd name="connsiteY24" fmla="*/ 1109709 h 1340529"/>
                <a:gd name="connsiteX25" fmla="*/ 1074198 w 1374105"/>
                <a:gd name="connsiteY25" fmla="*/ 1136342 h 1340529"/>
                <a:gd name="connsiteX26" fmla="*/ 1083076 w 1374105"/>
                <a:gd name="connsiteY26" fmla="*/ 1225119 h 1340529"/>
                <a:gd name="connsiteX27" fmla="*/ 1100831 w 1374105"/>
                <a:gd name="connsiteY27" fmla="*/ 1331651 h 1340529"/>
                <a:gd name="connsiteX28" fmla="*/ 1065321 w 1374105"/>
                <a:gd name="connsiteY28" fmla="*/ 1340529 h 1340529"/>
                <a:gd name="connsiteX29" fmla="*/ 887767 w 1374105"/>
                <a:gd name="connsiteY29" fmla="*/ 1322773 h 1340529"/>
                <a:gd name="connsiteX30" fmla="*/ 781235 w 1374105"/>
                <a:gd name="connsiteY30" fmla="*/ 1305018 h 1340529"/>
                <a:gd name="connsiteX31" fmla="*/ 754602 w 1374105"/>
                <a:gd name="connsiteY31" fmla="*/ 1296140 h 1340529"/>
                <a:gd name="connsiteX32" fmla="*/ 719091 w 1374105"/>
                <a:gd name="connsiteY32" fmla="*/ 1278385 h 1340529"/>
                <a:gd name="connsiteX33" fmla="*/ 612559 w 1374105"/>
                <a:gd name="connsiteY33" fmla="*/ 1269507 h 1340529"/>
                <a:gd name="connsiteX34" fmla="*/ 585926 w 1374105"/>
                <a:gd name="connsiteY34" fmla="*/ 1233997 h 1340529"/>
                <a:gd name="connsiteX35" fmla="*/ 550416 w 1374105"/>
                <a:gd name="connsiteY35" fmla="*/ 1162975 h 1340529"/>
                <a:gd name="connsiteX36" fmla="*/ 541538 w 1374105"/>
                <a:gd name="connsiteY36" fmla="*/ 1136342 h 1340529"/>
                <a:gd name="connsiteX37" fmla="*/ 497150 w 1374105"/>
                <a:gd name="connsiteY37" fmla="*/ 1083076 h 1340529"/>
                <a:gd name="connsiteX38" fmla="*/ 470517 w 1374105"/>
                <a:gd name="connsiteY38" fmla="*/ 1029810 h 1340529"/>
                <a:gd name="connsiteX39" fmla="*/ 443884 w 1374105"/>
                <a:gd name="connsiteY39" fmla="*/ 1012055 h 1340529"/>
                <a:gd name="connsiteX40" fmla="*/ 408373 w 1374105"/>
                <a:gd name="connsiteY40" fmla="*/ 967666 h 1340529"/>
                <a:gd name="connsiteX41" fmla="*/ 399495 w 1374105"/>
                <a:gd name="connsiteY41" fmla="*/ 914400 h 1340529"/>
                <a:gd name="connsiteX42" fmla="*/ 363985 w 1374105"/>
                <a:gd name="connsiteY42" fmla="*/ 887767 h 1340529"/>
                <a:gd name="connsiteX43" fmla="*/ 346229 w 1374105"/>
                <a:gd name="connsiteY43" fmla="*/ 870012 h 1340529"/>
                <a:gd name="connsiteX44" fmla="*/ 328474 w 1374105"/>
                <a:gd name="connsiteY44" fmla="*/ 736847 h 1340529"/>
                <a:gd name="connsiteX45" fmla="*/ 310719 w 1374105"/>
                <a:gd name="connsiteY45" fmla="*/ 426129 h 1340529"/>
                <a:gd name="connsiteX46" fmla="*/ 301841 w 1374105"/>
                <a:gd name="connsiteY46" fmla="*/ 399496 h 1340529"/>
                <a:gd name="connsiteX47" fmla="*/ 257453 w 1374105"/>
                <a:gd name="connsiteY47" fmla="*/ 355107 h 1340529"/>
                <a:gd name="connsiteX48" fmla="*/ 230820 w 1374105"/>
                <a:gd name="connsiteY48" fmla="*/ 319597 h 1340529"/>
                <a:gd name="connsiteX49" fmla="*/ 186431 w 1374105"/>
                <a:gd name="connsiteY49" fmla="*/ 257453 h 1340529"/>
                <a:gd name="connsiteX50" fmla="*/ 159798 w 1374105"/>
                <a:gd name="connsiteY50" fmla="*/ 239698 h 1340529"/>
                <a:gd name="connsiteX51" fmla="*/ 142043 w 1374105"/>
                <a:gd name="connsiteY51" fmla="*/ 213065 h 1340529"/>
                <a:gd name="connsiteX52" fmla="*/ 79899 w 1374105"/>
                <a:gd name="connsiteY52" fmla="*/ 230820 h 1340529"/>
                <a:gd name="connsiteX53" fmla="*/ 62144 w 1374105"/>
                <a:gd name="connsiteY53" fmla="*/ 150921 h 1340529"/>
                <a:gd name="connsiteX54" fmla="*/ 35511 w 1374105"/>
                <a:gd name="connsiteY54" fmla="*/ 115410 h 1340529"/>
                <a:gd name="connsiteX55" fmla="*/ 26633 w 1374105"/>
                <a:gd name="connsiteY55" fmla="*/ 35511 h 1340529"/>
                <a:gd name="connsiteX56" fmla="*/ 0 w 1374105"/>
                <a:gd name="connsiteY56" fmla="*/ 0 h 13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74105" h="1340529">
                  <a:moveTo>
                    <a:pt x="0" y="0"/>
                  </a:moveTo>
                  <a:lnTo>
                    <a:pt x="1136342" y="88777"/>
                  </a:lnTo>
                  <a:lnTo>
                    <a:pt x="1083076" y="115410"/>
                  </a:lnTo>
                  <a:cubicBezTo>
                    <a:pt x="1060054" y="219010"/>
                    <a:pt x="1058840" y="187855"/>
                    <a:pt x="1074198" y="310719"/>
                  </a:cubicBezTo>
                  <a:cubicBezTo>
                    <a:pt x="1075714" y="322845"/>
                    <a:pt x="1095222" y="367254"/>
                    <a:pt x="1100831" y="372863"/>
                  </a:cubicBezTo>
                  <a:cubicBezTo>
                    <a:pt x="1107448" y="379480"/>
                    <a:pt x="1118501" y="379051"/>
                    <a:pt x="1127464" y="381740"/>
                  </a:cubicBezTo>
                  <a:cubicBezTo>
                    <a:pt x="1148099" y="387930"/>
                    <a:pt x="1169017" y="393160"/>
                    <a:pt x="1189608" y="399496"/>
                  </a:cubicBezTo>
                  <a:cubicBezTo>
                    <a:pt x="1207496" y="405000"/>
                    <a:pt x="1225119" y="411333"/>
                    <a:pt x="1242874" y="417251"/>
                  </a:cubicBezTo>
                  <a:lnTo>
                    <a:pt x="1269507" y="426129"/>
                  </a:lnTo>
                  <a:cubicBezTo>
                    <a:pt x="1284303" y="437966"/>
                    <a:pt x="1301564" y="447253"/>
                    <a:pt x="1313895" y="461639"/>
                  </a:cubicBezTo>
                  <a:cubicBezTo>
                    <a:pt x="1351774" y="505830"/>
                    <a:pt x="1287854" y="476632"/>
                    <a:pt x="1349406" y="497150"/>
                  </a:cubicBezTo>
                  <a:cubicBezTo>
                    <a:pt x="1375519" y="536320"/>
                    <a:pt x="1384680" y="537690"/>
                    <a:pt x="1358284" y="603682"/>
                  </a:cubicBezTo>
                  <a:cubicBezTo>
                    <a:pt x="1354809" y="612371"/>
                    <a:pt x="1340529" y="609601"/>
                    <a:pt x="1331651" y="612560"/>
                  </a:cubicBezTo>
                  <a:cubicBezTo>
                    <a:pt x="1325732" y="621438"/>
                    <a:pt x="1316961" y="628973"/>
                    <a:pt x="1313895" y="639193"/>
                  </a:cubicBezTo>
                  <a:cubicBezTo>
                    <a:pt x="1307882" y="659235"/>
                    <a:pt x="1317573" y="684596"/>
                    <a:pt x="1305018" y="701336"/>
                  </a:cubicBezTo>
                  <a:cubicBezTo>
                    <a:pt x="1295964" y="713407"/>
                    <a:pt x="1275425" y="707255"/>
                    <a:pt x="1260629" y="710214"/>
                  </a:cubicBezTo>
                  <a:cubicBezTo>
                    <a:pt x="1251751" y="722051"/>
                    <a:pt x="1246036" y="737125"/>
                    <a:pt x="1233996" y="745725"/>
                  </a:cubicBezTo>
                  <a:cubicBezTo>
                    <a:pt x="1224068" y="752817"/>
                    <a:pt x="1209700" y="749796"/>
                    <a:pt x="1198486" y="754602"/>
                  </a:cubicBezTo>
                  <a:cubicBezTo>
                    <a:pt x="1188679" y="758805"/>
                    <a:pt x="1181396" y="767586"/>
                    <a:pt x="1171853" y="772358"/>
                  </a:cubicBezTo>
                  <a:cubicBezTo>
                    <a:pt x="1163483" y="776543"/>
                    <a:pt x="1154098" y="778276"/>
                    <a:pt x="1145220" y="781235"/>
                  </a:cubicBezTo>
                  <a:cubicBezTo>
                    <a:pt x="1142261" y="834501"/>
                    <a:pt x="1141172" y="887904"/>
                    <a:pt x="1136342" y="941033"/>
                  </a:cubicBezTo>
                  <a:cubicBezTo>
                    <a:pt x="1135237" y="953184"/>
                    <a:pt x="1132921" y="965631"/>
                    <a:pt x="1127464" y="976544"/>
                  </a:cubicBezTo>
                  <a:cubicBezTo>
                    <a:pt x="1123721" y="984030"/>
                    <a:pt x="1114352" y="987336"/>
                    <a:pt x="1109709" y="994300"/>
                  </a:cubicBezTo>
                  <a:cubicBezTo>
                    <a:pt x="1102368" y="1005311"/>
                    <a:pt x="1097872" y="1017973"/>
                    <a:pt x="1091954" y="1029810"/>
                  </a:cubicBezTo>
                  <a:cubicBezTo>
                    <a:pt x="1088995" y="1056443"/>
                    <a:pt x="1087482" y="1083277"/>
                    <a:pt x="1083076" y="1109709"/>
                  </a:cubicBezTo>
                  <a:cubicBezTo>
                    <a:pt x="1081538" y="1118940"/>
                    <a:pt x="1074198" y="1126984"/>
                    <a:pt x="1074198" y="1136342"/>
                  </a:cubicBezTo>
                  <a:cubicBezTo>
                    <a:pt x="1074198" y="1166082"/>
                    <a:pt x="1079601" y="1195583"/>
                    <a:pt x="1083076" y="1225119"/>
                  </a:cubicBezTo>
                  <a:cubicBezTo>
                    <a:pt x="1089368" y="1278598"/>
                    <a:pt x="1091254" y="1283764"/>
                    <a:pt x="1100831" y="1331651"/>
                  </a:cubicBezTo>
                  <a:cubicBezTo>
                    <a:pt x="1088994" y="1334610"/>
                    <a:pt x="1077522" y="1340529"/>
                    <a:pt x="1065321" y="1340529"/>
                  </a:cubicBezTo>
                  <a:cubicBezTo>
                    <a:pt x="938492" y="1340529"/>
                    <a:pt x="968523" y="1337024"/>
                    <a:pt x="887767" y="1322773"/>
                  </a:cubicBezTo>
                  <a:cubicBezTo>
                    <a:pt x="852314" y="1316517"/>
                    <a:pt x="815388" y="1316403"/>
                    <a:pt x="781235" y="1305018"/>
                  </a:cubicBezTo>
                  <a:cubicBezTo>
                    <a:pt x="772357" y="1302059"/>
                    <a:pt x="763203" y="1299826"/>
                    <a:pt x="754602" y="1296140"/>
                  </a:cubicBezTo>
                  <a:cubicBezTo>
                    <a:pt x="742438" y="1290927"/>
                    <a:pt x="732098" y="1280824"/>
                    <a:pt x="719091" y="1278385"/>
                  </a:cubicBezTo>
                  <a:cubicBezTo>
                    <a:pt x="684068" y="1271818"/>
                    <a:pt x="648070" y="1272466"/>
                    <a:pt x="612559" y="1269507"/>
                  </a:cubicBezTo>
                  <a:cubicBezTo>
                    <a:pt x="603681" y="1257670"/>
                    <a:pt x="592543" y="1247231"/>
                    <a:pt x="585926" y="1233997"/>
                  </a:cubicBezTo>
                  <a:cubicBezTo>
                    <a:pt x="536060" y="1134263"/>
                    <a:pt x="629725" y="1268721"/>
                    <a:pt x="550416" y="1162975"/>
                  </a:cubicBezTo>
                  <a:cubicBezTo>
                    <a:pt x="547457" y="1154097"/>
                    <a:pt x="546181" y="1144467"/>
                    <a:pt x="541538" y="1136342"/>
                  </a:cubicBezTo>
                  <a:cubicBezTo>
                    <a:pt x="527471" y="1111725"/>
                    <a:pt x="515418" y="1101345"/>
                    <a:pt x="497150" y="1083076"/>
                  </a:cubicBezTo>
                  <a:cubicBezTo>
                    <a:pt x="489930" y="1061416"/>
                    <a:pt x="487726" y="1047019"/>
                    <a:pt x="470517" y="1029810"/>
                  </a:cubicBezTo>
                  <a:cubicBezTo>
                    <a:pt x="462972" y="1022265"/>
                    <a:pt x="451429" y="1019600"/>
                    <a:pt x="443884" y="1012055"/>
                  </a:cubicBezTo>
                  <a:cubicBezTo>
                    <a:pt x="430485" y="998656"/>
                    <a:pt x="420210" y="982462"/>
                    <a:pt x="408373" y="967666"/>
                  </a:cubicBezTo>
                  <a:cubicBezTo>
                    <a:pt x="405414" y="949911"/>
                    <a:pt x="408237" y="930135"/>
                    <a:pt x="399495" y="914400"/>
                  </a:cubicBezTo>
                  <a:cubicBezTo>
                    <a:pt x="392310" y="901466"/>
                    <a:pt x="375352" y="897239"/>
                    <a:pt x="363985" y="887767"/>
                  </a:cubicBezTo>
                  <a:cubicBezTo>
                    <a:pt x="357555" y="882409"/>
                    <a:pt x="352148" y="875930"/>
                    <a:pt x="346229" y="870012"/>
                  </a:cubicBezTo>
                  <a:cubicBezTo>
                    <a:pt x="337720" y="818953"/>
                    <a:pt x="332234" y="792001"/>
                    <a:pt x="328474" y="736847"/>
                  </a:cubicBezTo>
                  <a:cubicBezTo>
                    <a:pt x="321417" y="633346"/>
                    <a:pt x="318884" y="529549"/>
                    <a:pt x="310719" y="426129"/>
                  </a:cubicBezTo>
                  <a:cubicBezTo>
                    <a:pt x="309983" y="416800"/>
                    <a:pt x="307456" y="406982"/>
                    <a:pt x="301841" y="399496"/>
                  </a:cubicBezTo>
                  <a:cubicBezTo>
                    <a:pt x="289286" y="382756"/>
                    <a:pt x="270008" y="371847"/>
                    <a:pt x="257453" y="355107"/>
                  </a:cubicBezTo>
                  <a:cubicBezTo>
                    <a:pt x="248575" y="343270"/>
                    <a:pt x="239420" y="331637"/>
                    <a:pt x="230820" y="319597"/>
                  </a:cubicBezTo>
                  <a:cubicBezTo>
                    <a:pt x="218220" y="301958"/>
                    <a:pt x="200934" y="271956"/>
                    <a:pt x="186431" y="257453"/>
                  </a:cubicBezTo>
                  <a:cubicBezTo>
                    <a:pt x="178886" y="249908"/>
                    <a:pt x="168676" y="245616"/>
                    <a:pt x="159798" y="239698"/>
                  </a:cubicBezTo>
                  <a:cubicBezTo>
                    <a:pt x="153880" y="230820"/>
                    <a:pt x="110971" y="235259"/>
                    <a:pt x="142043" y="213065"/>
                  </a:cubicBezTo>
                  <a:lnTo>
                    <a:pt x="79899" y="230820"/>
                  </a:lnTo>
                  <a:cubicBezTo>
                    <a:pt x="73981" y="204187"/>
                    <a:pt x="71938" y="176385"/>
                    <a:pt x="62144" y="150921"/>
                  </a:cubicBezTo>
                  <a:cubicBezTo>
                    <a:pt x="56833" y="137111"/>
                    <a:pt x="39862" y="129552"/>
                    <a:pt x="35511" y="115410"/>
                  </a:cubicBezTo>
                  <a:cubicBezTo>
                    <a:pt x="27630" y="89798"/>
                    <a:pt x="33132" y="61508"/>
                    <a:pt x="26633" y="35511"/>
                  </a:cubicBezTo>
                  <a:cubicBezTo>
                    <a:pt x="24045" y="25160"/>
                    <a:pt x="8878" y="8878"/>
                    <a:pt x="0" y="0"/>
                  </a:cubicBezTo>
                  <a:close/>
                </a:path>
              </a:pathLst>
            </a:cu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B8ABC57F-A683-4569-A7CE-FE2403941C7B}"/>
                </a:ext>
              </a:extLst>
            </p:cNvPr>
            <p:cNvCxnSpPr>
              <a:cxnSpLocks/>
              <a:stCxn id="7" idx="72"/>
              <a:endCxn id="7" idx="137"/>
            </p:cNvCxnSpPr>
            <p:nvPr/>
          </p:nvCxnSpPr>
          <p:spPr>
            <a:xfrm>
              <a:off x="8136150" y="5021661"/>
              <a:ext cx="1182858" cy="8542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D5E5AFB8-0B9B-4645-B33E-F984B87E49D8}"/>
                </a:ext>
              </a:extLst>
            </p:cNvPr>
            <p:cNvGrpSpPr/>
            <p:nvPr/>
          </p:nvGrpSpPr>
          <p:grpSpPr>
            <a:xfrm>
              <a:off x="6550743" y="1137259"/>
              <a:ext cx="4111806" cy="5051370"/>
              <a:chOff x="679333" y="1083175"/>
              <a:chExt cx="4111806" cy="5051370"/>
            </a:xfrm>
          </p:grpSpPr>
          <p:grpSp>
            <p:nvGrpSpPr>
              <p:cNvPr id="94" name="Group 93">
                <a:extLst>
                  <a:ext uri="{FF2B5EF4-FFF2-40B4-BE49-F238E27FC236}">
                    <a16:creationId xmlns:a16="http://schemas.microsoft.com/office/drawing/2014/main" id="{B17DCB6C-0B98-494B-B4A4-564368597D87}"/>
                  </a:ext>
                </a:extLst>
              </p:cNvPr>
              <p:cNvGrpSpPr/>
              <p:nvPr/>
            </p:nvGrpSpPr>
            <p:grpSpPr>
              <a:xfrm>
                <a:off x="2652529" y="3042475"/>
                <a:ext cx="719785" cy="566566"/>
                <a:chOff x="2652529" y="3042475"/>
                <a:chExt cx="719785" cy="566566"/>
              </a:xfrm>
            </p:grpSpPr>
            <p:sp>
              <p:nvSpPr>
                <p:cNvPr id="118" name="Star: 5 Points 117">
                  <a:extLst>
                    <a:ext uri="{FF2B5EF4-FFF2-40B4-BE49-F238E27FC236}">
                      <a16:creationId xmlns:a16="http://schemas.microsoft.com/office/drawing/2014/main" id="{F28829F8-D2EE-455C-8703-17EED714A137}"/>
                    </a:ext>
                  </a:extLst>
                </p:cNvPr>
                <p:cNvSpPr/>
                <p:nvPr/>
              </p:nvSpPr>
              <p:spPr>
                <a:xfrm>
                  <a:off x="3120314" y="3357041"/>
                  <a:ext cx="252000" cy="252000"/>
                </a:xfrm>
                <a:prstGeom prst="star5">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F85164FD-2294-4048-8E2F-287F1FFB654D}"/>
                    </a:ext>
                  </a:extLst>
                </p:cNvPr>
                <p:cNvSpPr txBox="1"/>
                <p:nvPr/>
              </p:nvSpPr>
              <p:spPr>
                <a:xfrm>
                  <a:off x="2652529" y="3042475"/>
                  <a:ext cx="6270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MB</a:t>
                  </a:r>
                </a:p>
              </p:txBody>
            </p:sp>
          </p:grpSp>
          <p:grpSp>
            <p:nvGrpSpPr>
              <p:cNvPr id="95" name="Group 94">
                <a:extLst>
                  <a:ext uri="{FF2B5EF4-FFF2-40B4-BE49-F238E27FC236}">
                    <a16:creationId xmlns:a16="http://schemas.microsoft.com/office/drawing/2014/main" id="{9994C013-C153-4005-8675-48B74794C77C}"/>
                  </a:ext>
                </a:extLst>
              </p:cNvPr>
              <p:cNvGrpSpPr/>
              <p:nvPr/>
            </p:nvGrpSpPr>
            <p:grpSpPr>
              <a:xfrm>
                <a:off x="679333" y="1083175"/>
                <a:ext cx="4111806" cy="5051370"/>
                <a:chOff x="679333" y="1083175"/>
                <a:chExt cx="4111806" cy="5051370"/>
              </a:xfrm>
            </p:grpSpPr>
            <p:grpSp>
              <p:nvGrpSpPr>
                <p:cNvPr id="96" name="Group 95">
                  <a:extLst>
                    <a:ext uri="{FF2B5EF4-FFF2-40B4-BE49-F238E27FC236}">
                      <a16:creationId xmlns:a16="http://schemas.microsoft.com/office/drawing/2014/main" id="{9AF4B1F8-ADC7-492D-9EB5-13ED255CC81A}"/>
                    </a:ext>
                  </a:extLst>
                </p:cNvPr>
                <p:cNvGrpSpPr/>
                <p:nvPr/>
              </p:nvGrpSpPr>
              <p:grpSpPr>
                <a:xfrm>
                  <a:off x="679333" y="1083175"/>
                  <a:ext cx="1562095" cy="461665"/>
                  <a:chOff x="0" y="0"/>
                  <a:chExt cx="498813" cy="147711"/>
                </a:xfrm>
              </p:grpSpPr>
              <p:sp>
                <p:nvSpPr>
                  <p:cNvPr id="114" name="Oval 113">
                    <a:extLst>
                      <a:ext uri="{FF2B5EF4-FFF2-40B4-BE49-F238E27FC236}">
                        <a16:creationId xmlns:a16="http://schemas.microsoft.com/office/drawing/2014/main" id="{6647736B-95D6-4463-952B-916EBCA8971F}"/>
                      </a:ext>
                    </a:extLst>
                  </p:cNvPr>
                  <p:cNvSpPr/>
                  <p:nvPr/>
                </p:nvSpPr>
                <p:spPr>
                  <a:xfrm>
                    <a:off x="457200" y="105508"/>
                    <a:ext cx="41613" cy="416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8C26183F-F6A9-44C8-8519-B4CC567A0411}"/>
                      </a:ext>
                    </a:extLst>
                  </p:cNvPr>
                  <p:cNvGrpSpPr/>
                  <p:nvPr/>
                </p:nvGrpSpPr>
                <p:grpSpPr>
                  <a:xfrm>
                    <a:off x="0" y="0"/>
                    <a:ext cx="457786" cy="147711"/>
                    <a:chOff x="0" y="0"/>
                    <a:chExt cx="457786" cy="147711"/>
                  </a:xfrm>
                </p:grpSpPr>
                <p:sp>
                  <p:nvSpPr>
                    <p:cNvPr id="116" name="Text Box 2">
                      <a:extLst>
                        <a:ext uri="{FF2B5EF4-FFF2-40B4-BE49-F238E27FC236}">
                          <a16:creationId xmlns:a16="http://schemas.microsoft.com/office/drawing/2014/main" id="{EBB34962-0C77-4B98-B107-2723F895C80E}"/>
                        </a:ext>
                      </a:extLst>
                    </p:cNvPr>
                    <p:cNvSpPr txBox="1">
                      <a:spLocks noChangeArrowheads="1"/>
                    </p:cNvSpPr>
                    <p:nvPr/>
                  </p:nvSpPr>
                  <p:spPr bwMode="auto">
                    <a:xfrm>
                      <a:off x="0" y="0"/>
                      <a:ext cx="267286" cy="147711"/>
                    </a:xfrm>
                    <a:prstGeom prst="rect">
                      <a:avLst/>
                    </a:prstGeom>
                    <a:solidFill>
                      <a:srgbClr val="FFFFFF"/>
                    </a:solidFill>
                    <a:ln w="19050">
                      <a:solidFill>
                        <a:schemeClr val="tx1"/>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8.54</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7" name="Straight Connector 116">
                      <a:extLst>
                        <a:ext uri="{FF2B5EF4-FFF2-40B4-BE49-F238E27FC236}">
                          <a16:creationId xmlns:a16="http://schemas.microsoft.com/office/drawing/2014/main" id="{3D55C21B-F387-4318-B572-5401C422CF92}"/>
                        </a:ext>
                      </a:extLst>
                    </p:cNvPr>
                    <p:cNvCxnSpPr/>
                    <p:nvPr/>
                  </p:nvCxnSpPr>
                  <p:spPr>
                    <a:xfrm flipH="1" flipV="1">
                      <a:off x="267286" y="77373"/>
                      <a:ext cx="190500" cy="49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7" name="Oval 96">
                  <a:extLst>
                    <a:ext uri="{FF2B5EF4-FFF2-40B4-BE49-F238E27FC236}">
                      <a16:creationId xmlns:a16="http://schemas.microsoft.com/office/drawing/2014/main" id="{9A083FD7-30EE-4BA1-8F12-047BECEEE7F8}"/>
                    </a:ext>
                  </a:extLst>
                </p:cNvPr>
                <p:cNvSpPr/>
                <p:nvPr/>
              </p:nvSpPr>
              <p:spPr>
                <a:xfrm>
                  <a:off x="3010015" y="4214285"/>
                  <a:ext cx="130319" cy="13038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 Box 2">
                  <a:extLst>
                    <a:ext uri="{FF2B5EF4-FFF2-40B4-BE49-F238E27FC236}">
                      <a16:creationId xmlns:a16="http://schemas.microsoft.com/office/drawing/2014/main" id="{670E7743-A913-48F9-81D4-468C29E36747}"/>
                    </a:ext>
                  </a:extLst>
                </p:cNvPr>
                <p:cNvSpPr txBox="1">
                  <a:spLocks noChangeArrowheads="1"/>
                </p:cNvSpPr>
                <p:nvPr/>
              </p:nvSpPr>
              <p:spPr bwMode="auto">
                <a:xfrm>
                  <a:off x="3952685" y="3364994"/>
                  <a:ext cx="837060" cy="462288"/>
                </a:xfrm>
                <a:prstGeom prst="rect">
                  <a:avLst/>
                </a:prstGeom>
                <a:solidFill>
                  <a:srgbClr val="FFFFFF"/>
                </a:solidFill>
                <a:ln w="19050">
                  <a:solidFill>
                    <a:srgbClr val="000000"/>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33.35</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99" name="Straight Connector 98">
                  <a:extLst>
                    <a:ext uri="{FF2B5EF4-FFF2-40B4-BE49-F238E27FC236}">
                      <a16:creationId xmlns:a16="http://schemas.microsoft.com/office/drawing/2014/main" id="{57AE0302-D2C3-47DD-8AC8-FE7129CAC243}"/>
                    </a:ext>
                  </a:extLst>
                </p:cNvPr>
                <p:cNvCxnSpPr>
                  <a:cxnSpLocks/>
                  <a:stCxn id="97" idx="7"/>
                  <a:endCxn id="98" idx="1"/>
                </p:cNvCxnSpPr>
                <p:nvPr/>
              </p:nvCxnSpPr>
              <p:spPr>
                <a:xfrm flipV="1">
                  <a:off x="3121249" y="3596138"/>
                  <a:ext cx="831436" cy="637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B049B5C1-0AD3-4493-B74C-4DCE047BDF1B}"/>
                    </a:ext>
                  </a:extLst>
                </p:cNvPr>
                <p:cNvGrpSpPr/>
                <p:nvPr/>
              </p:nvGrpSpPr>
              <p:grpSpPr>
                <a:xfrm>
                  <a:off x="2936057" y="5575361"/>
                  <a:ext cx="1601878" cy="559184"/>
                  <a:chOff x="609385" y="166780"/>
                  <a:chExt cx="511248" cy="178577"/>
                </a:xfrm>
              </p:grpSpPr>
              <p:sp>
                <p:nvSpPr>
                  <p:cNvPr id="110" name="Oval 109">
                    <a:extLst>
                      <a:ext uri="{FF2B5EF4-FFF2-40B4-BE49-F238E27FC236}">
                        <a16:creationId xmlns:a16="http://schemas.microsoft.com/office/drawing/2014/main" id="{D655C4EA-0A92-491A-805C-4B2E29AD05FA}"/>
                      </a:ext>
                    </a:extLst>
                  </p:cNvPr>
                  <p:cNvSpPr/>
                  <p:nvPr/>
                </p:nvSpPr>
                <p:spPr>
                  <a:xfrm>
                    <a:off x="609385" y="166780"/>
                    <a:ext cx="41613" cy="416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D708007E-D988-46E1-8B0F-519DD1ECDAE4}"/>
                      </a:ext>
                    </a:extLst>
                  </p:cNvPr>
                  <p:cNvGrpSpPr/>
                  <p:nvPr/>
                </p:nvGrpSpPr>
                <p:grpSpPr>
                  <a:xfrm>
                    <a:off x="644904" y="197646"/>
                    <a:ext cx="475729" cy="147711"/>
                    <a:chOff x="644904" y="197646"/>
                    <a:chExt cx="475729" cy="147711"/>
                  </a:xfrm>
                </p:grpSpPr>
                <p:sp>
                  <p:nvSpPr>
                    <p:cNvPr id="112" name="Text Box 2">
                      <a:extLst>
                        <a:ext uri="{FF2B5EF4-FFF2-40B4-BE49-F238E27FC236}">
                          <a16:creationId xmlns:a16="http://schemas.microsoft.com/office/drawing/2014/main" id="{033D4A1A-C9AC-4BE5-AD6E-26A9110F4C48}"/>
                        </a:ext>
                      </a:extLst>
                    </p:cNvPr>
                    <p:cNvSpPr txBox="1">
                      <a:spLocks noChangeArrowheads="1"/>
                    </p:cNvSpPr>
                    <p:nvPr/>
                  </p:nvSpPr>
                  <p:spPr bwMode="auto">
                    <a:xfrm>
                      <a:off x="853347" y="197646"/>
                      <a:ext cx="267286" cy="147711"/>
                    </a:xfrm>
                    <a:prstGeom prst="rect">
                      <a:avLst/>
                    </a:prstGeom>
                    <a:solidFill>
                      <a:srgbClr val="FFFFFF"/>
                    </a:solidFill>
                    <a:ln w="19050">
                      <a:solidFill>
                        <a:srgbClr val="000000"/>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9.12</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3" name="Straight Connector 112">
                      <a:extLst>
                        <a:ext uri="{FF2B5EF4-FFF2-40B4-BE49-F238E27FC236}">
                          <a16:creationId xmlns:a16="http://schemas.microsoft.com/office/drawing/2014/main" id="{115577A8-D5C4-4F15-88A1-10D7D9FD287D}"/>
                        </a:ext>
                      </a:extLst>
                    </p:cNvPr>
                    <p:cNvCxnSpPr>
                      <a:cxnSpLocks/>
                      <a:stCxn id="110" idx="5"/>
                      <a:endCxn id="112" idx="1"/>
                    </p:cNvCxnSpPr>
                    <p:nvPr/>
                  </p:nvCxnSpPr>
                  <p:spPr>
                    <a:xfrm>
                      <a:off x="644904" y="202341"/>
                      <a:ext cx="208443" cy="691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1" name="Oval 100">
                  <a:extLst>
                    <a:ext uri="{FF2B5EF4-FFF2-40B4-BE49-F238E27FC236}">
                      <a16:creationId xmlns:a16="http://schemas.microsoft.com/office/drawing/2014/main" id="{BFE90C8D-A31B-48E3-8A92-1F224D0C4A9D}"/>
                    </a:ext>
                  </a:extLst>
                </p:cNvPr>
                <p:cNvSpPr/>
                <p:nvPr/>
              </p:nvSpPr>
              <p:spPr>
                <a:xfrm>
                  <a:off x="3397264" y="4289606"/>
                  <a:ext cx="130385" cy="13021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 Box 2">
                  <a:extLst>
                    <a:ext uri="{FF2B5EF4-FFF2-40B4-BE49-F238E27FC236}">
                      <a16:creationId xmlns:a16="http://schemas.microsoft.com/office/drawing/2014/main" id="{9E065F2F-6D6C-481E-ACB3-829143E25508}"/>
                    </a:ext>
                  </a:extLst>
                </p:cNvPr>
                <p:cNvSpPr txBox="1">
                  <a:spLocks noChangeArrowheads="1"/>
                </p:cNvSpPr>
                <p:nvPr/>
              </p:nvSpPr>
              <p:spPr bwMode="auto">
                <a:xfrm>
                  <a:off x="3950171" y="3886266"/>
                  <a:ext cx="837483" cy="461665"/>
                </a:xfrm>
                <a:prstGeom prst="rect">
                  <a:avLst/>
                </a:prstGeom>
                <a:solidFill>
                  <a:srgbClr val="FFFFFF"/>
                </a:solidFill>
                <a:ln w="19050">
                  <a:solidFill>
                    <a:srgbClr val="000000"/>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21.91</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03" name="Straight Connector 102">
                  <a:extLst>
                    <a:ext uri="{FF2B5EF4-FFF2-40B4-BE49-F238E27FC236}">
                      <a16:creationId xmlns:a16="http://schemas.microsoft.com/office/drawing/2014/main" id="{A20C5747-6669-4C82-8E66-AE47BAEB709F}"/>
                    </a:ext>
                  </a:extLst>
                </p:cNvPr>
                <p:cNvCxnSpPr>
                  <a:cxnSpLocks/>
                  <a:stCxn id="101" idx="7"/>
                  <a:endCxn id="102" idx="1"/>
                </p:cNvCxnSpPr>
                <p:nvPr/>
              </p:nvCxnSpPr>
              <p:spPr>
                <a:xfrm flipV="1">
                  <a:off x="3508555" y="4117099"/>
                  <a:ext cx="441616" cy="191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25A68954-4A5F-4926-8BAD-270A4A3894E7}"/>
                    </a:ext>
                  </a:extLst>
                </p:cNvPr>
                <p:cNvSpPr/>
                <p:nvPr/>
              </p:nvSpPr>
              <p:spPr>
                <a:xfrm>
                  <a:off x="3000994" y="4606734"/>
                  <a:ext cx="130385" cy="13021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 Box 2">
                  <a:extLst>
                    <a:ext uri="{FF2B5EF4-FFF2-40B4-BE49-F238E27FC236}">
                      <a16:creationId xmlns:a16="http://schemas.microsoft.com/office/drawing/2014/main" id="{00BD5958-F7DF-4643-BE10-46D8CBBD3AA9}"/>
                    </a:ext>
                  </a:extLst>
                </p:cNvPr>
                <p:cNvSpPr txBox="1">
                  <a:spLocks noChangeArrowheads="1"/>
                </p:cNvSpPr>
                <p:nvPr/>
              </p:nvSpPr>
              <p:spPr bwMode="auto">
                <a:xfrm>
                  <a:off x="3953656" y="4928314"/>
                  <a:ext cx="837483" cy="461665"/>
                </a:xfrm>
                <a:prstGeom prst="rect">
                  <a:avLst/>
                </a:prstGeom>
                <a:solidFill>
                  <a:srgbClr val="FFFFFF"/>
                </a:solidFill>
                <a:ln w="19050">
                  <a:solidFill>
                    <a:srgbClr val="000000"/>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45.52</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06" name="Straight Connector 105">
                  <a:extLst>
                    <a:ext uri="{FF2B5EF4-FFF2-40B4-BE49-F238E27FC236}">
                      <a16:creationId xmlns:a16="http://schemas.microsoft.com/office/drawing/2014/main" id="{91B23201-B8D9-4A23-867B-13BB9B76AE6A}"/>
                    </a:ext>
                  </a:extLst>
                </p:cNvPr>
                <p:cNvCxnSpPr>
                  <a:cxnSpLocks/>
                  <a:stCxn id="104" idx="6"/>
                  <a:endCxn id="105" idx="1"/>
                </p:cNvCxnSpPr>
                <p:nvPr/>
              </p:nvCxnSpPr>
              <p:spPr>
                <a:xfrm>
                  <a:off x="3131379" y="4671841"/>
                  <a:ext cx="822277" cy="487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9508A0C1-7BF8-4813-9F8D-9D2E55664672}"/>
                    </a:ext>
                  </a:extLst>
                </p:cNvPr>
                <p:cNvSpPr/>
                <p:nvPr/>
              </p:nvSpPr>
              <p:spPr>
                <a:xfrm>
                  <a:off x="3253387" y="4398343"/>
                  <a:ext cx="130307" cy="1302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 Box 2">
                  <a:extLst>
                    <a:ext uri="{FF2B5EF4-FFF2-40B4-BE49-F238E27FC236}">
                      <a16:creationId xmlns:a16="http://schemas.microsoft.com/office/drawing/2014/main" id="{E32C64A0-C408-4C34-9974-713EF6251DF0}"/>
                    </a:ext>
                  </a:extLst>
                </p:cNvPr>
                <p:cNvSpPr txBox="1">
                  <a:spLocks noChangeArrowheads="1"/>
                </p:cNvSpPr>
                <p:nvPr/>
              </p:nvSpPr>
              <p:spPr bwMode="auto">
                <a:xfrm>
                  <a:off x="3950638" y="4406392"/>
                  <a:ext cx="837060" cy="462289"/>
                </a:xfrm>
                <a:prstGeom prst="rect">
                  <a:avLst/>
                </a:prstGeom>
                <a:solidFill>
                  <a:srgbClr val="FFFFFF"/>
                </a:solidFill>
                <a:ln w="19050">
                  <a:solidFill>
                    <a:srgbClr val="000000"/>
                  </a:solidFill>
                  <a:miter lim="800000"/>
                  <a:headEnd/>
                  <a:tailEnd/>
                </a:ln>
              </p:spPr>
              <p:txBody>
                <a:bodyPr rot="0" vert="horz" wrap="square" lIns="18000" tIns="0" rIns="0" bIns="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37.39</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09" name="Straight Connector 108">
                  <a:extLst>
                    <a:ext uri="{FF2B5EF4-FFF2-40B4-BE49-F238E27FC236}">
                      <a16:creationId xmlns:a16="http://schemas.microsoft.com/office/drawing/2014/main" id="{3575996E-C514-4BE4-B04F-3AB4D82512CE}"/>
                    </a:ext>
                  </a:extLst>
                </p:cNvPr>
                <p:cNvCxnSpPr>
                  <a:cxnSpLocks/>
                  <a:stCxn id="107" idx="5"/>
                  <a:endCxn id="108" idx="1"/>
                </p:cNvCxnSpPr>
                <p:nvPr/>
              </p:nvCxnSpPr>
              <p:spPr>
                <a:xfrm>
                  <a:off x="3364611" y="4509537"/>
                  <a:ext cx="586027" cy="12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20" name="Content Placeholder 2">
            <a:extLst>
              <a:ext uri="{FF2B5EF4-FFF2-40B4-BE49-F238E27FC236}">
                <a16:creationId xmlns:a16="http://schemas.microsoft.com/office/drawing/2014/main" id="{138F7C35-D4F8-4D9C-BC6E-6BE31383A0B4}"/>
              </a:ext>
            </a:extLst>
          </p:cNvPr>
          <p:cNvSpPr>
            <a:spLocks noGrp="1"/>
          </p:cNvSpPr>
          <p:nvPr>
            <p:ph idx="1"/>
          </p:nvPr>
        </p:nvSpPr>
        <p:spPr>
          <a:xfrm>
            <a:off x="367772" y="1597232"/>
            <a:ext cx="5825403" cy="5041395"/>
          </a:xfrm>
        </p:spPr>
        <p:txBody>
          <a:bodyPr lIns="72000" tIns="36000" rIns="0">
            <a:normAutofit/>
          </a:bodyPr>
          <a:lstStyle/>
          <a:p>
            <a:r>
              <a:rPr lang="en-CA" sz="2600" b="1" dirty="0">
                <a:solidFill>
                  <a:schemeClr val="bg1">
                    <a:lumMod val="95000"/>
                  </a:schemeClr>
                </a:solidFill>
                <a:effectLst>
                  <a:outerShdw blurRad="38100" dist="38100" dir="2700000" algn="tl">
                    <a:srgbClr val="000000">
                      <a:alpha val="43137"/>
                    </a:srgbClr>
                  </a:outerShdw>
                </a:effectLst>
              </a:rPr>
              <a:t>Low association between PSg and primary lithology</a:t>
            </a:r>
          </a:p>
          <a:p>
            <a:pPr lvl="1"/>
            <a:r>
              <a:rPr lang="en-CA" b="1" dirty="0">
                <a:solidFill>
                  <a:schemeClr val="bg1">
                    <a:lumMod val="95000"/>
                  </a:schemeClr>
                </a:solidFill>
                <a:effectLst>
                  <a:outerShdw blurRad="38100" dist="38100" dir="2700000" algn="tl">
                    <a:srgbClr val="000000">
                      <a:alpha val="43137"/>
                    </a:srgbClr>
                  </a:outerShdw>
                </a:effectLst>
              </a:rPr>
              <a:t>r = 0.44 (p = 9.61e-3)</a:t>
            </a:r>
          </a:p>
          <a:p>
            <a:pPr lvl="1"/>
            <a:r>
              <a:rPr lang="en-CA" b="1" dirty="0">
                <a:solidFill>
                  <a:schemeClr val="bg1">
                    <a:lumMod val="95000"/>
                  </a:schemeClr>
                </a:solidFill>
                <a:effectLst>
                  <a:outerShdw blurRad="38100" dist="38100" dir="2700000" algn="tl">
                    <a:srgbClr val="000000">
                      <a:alpha val="43137"/>
                    </a:srgbClr>
                  </a:outerShdw>
                </a:effectLst>
              </a:rPr>
              <a:t>NWT only non-calcareous site</a:t>
            </a:r>
          </a:p>
          <a:p>
            <a:pPr lvl="1">
              <a:spcBef>
                <a:spcPts val="0"/>
              </a:spcBef>
            </a:pPr>
            <a:endParaRPr lang="en-CA" sz="1000" b="1" dirty="0">
              <a:solidFill>
                <a:schemeClr val="bg1">
                  <a:lumMod val="95000"/>
                </a:schemeClr>
              </a:solidFill>
              <a:effectLst>
                <a:outerShdw blurRad="38100" dist="38100" dir="2700000" algn="tl">
                  <a:srgbClr val="000000">
                    <a:alpha val="43137"/>
                  </a:srgbClr>
                </a:outerShdw>
              </a:effectLst>
            </a:endParaRPr>
          </a:p>
          <a:p>
            <a:r>
              <a:rPr lang="en-CA" sz="2600" b="1" dirty="0">
                <a:solidFill>
                  <a:schemeClr val="bg1">
                    <a:lumMod val="95000"/>
                  </a:schemeClr>
                </a:solidFill>
                <a:effectLst>
                  <a:outerShdw blurRad="38100" dist="38100" dir="2700000" algn="tl">
                    <a:srgbClr val="000000">
                      <a:alpha val="43137"/>
                    </a:srgbClr>
                  </a:outerShdw>
                </a:effectLst>
              </a:rPr>
              <a:t>Mostly comparable sample sizes</a:t>
            </a:r>
          </a:p>
          <a:p>
            <a:pPr lvl="1"/>
            <a:r>
              <a:rPr lang="en-CA" b="1" dirty="0">
                <a:solidFill>
                  <a:schemeClr val="bg1">
                    <a:lumMod val="95000"/>
                  </a:schemeClr>
                </a:solidFill>
                <a:effectLst>
                  <a:outerShdw blurRad="38100" dist="38100" dir="2700000" algn="tl">
                    <a:srgbClr val="000000">
                      <a:alpha val="43137"/>
                    </a:srgbClr>
                  </a:outerShdw>
                </a:effectLst>
              </a:rPr>
              <a:t>NWT, MB, SD, IA: 70-120</a:t>
            </a:r>
          </a:p>
          <a:p>
            <a:pPr lvl="1"/>
            <a:r>
              <a:rPr lang="en-CA" b="1" dirty="0">
                <a:solidFill>
                  <a:schemeClr val="bg1">
                    <a:lumMod val="95000"/>
                  </a:schemeClr>
                </a:solidFill>
                <a:effectLst>
                  <a:outerShdw blurRad="38100" dist="38100" dir="2700000" algn="tl">
                    <a:srgbClr val="000000">
                      <a:alpha val="43137"/>
                    </a:srgbClr>
                  </a:outerShdw>
                </a:effectLst>
              </a:rPr>
              <a:t>KS &amp; TX: 305 &amp; 1838</a:t>
            </a:r>
          </a:p>
          <a:p>
            <a:pPr lvl="1"/>
            <a:r>
              <a:rPr lang="en-CA" b="1" dirty="0">
                <a:solidFill>
                  <a:schemeClr val="bg1">
                    <a:lumMod val="95000"/>
                  </a:schemeClr>
                </a:solidFill>
                <a:effectLst>
                  <a:outerShdw blurRad="38100" dist="38100" dir="2700000" algn="tl">
                    <a:srgbClr val="000000">
                      <a:alpha val="43137"/>
                    </a:srgbClr>
                  </a:outerShdw>
                </a:effectLst>
              </a:rPr>
              <a:t>NE: 39</a:t>
            </a:r>
          </a:p>
          <a:p>
            <a:pPr>
              <a:spcBef>
                <a:spcPts val="600"/>
              </a:spcBef>
            </a:pPr>
            <a:endParaRPr lang="en-CA" sz="800" b="1" dirty="0">
              <a:solidFill>
                <a:schemeClr val="bg1">
                  <a:lumMod val="95000"/>
                </a:schemeClr>
              </a:solidFill>
              <a:effectLst>
                <a:outerShdw blurRad="38100" dist="38100" dir="2700000" algn="tl">
                  <a:srgbClr val="000000">
                    <a:alpha val="43137"/>
                  </a:srgbClr>
                </a:outerShdw>
              </a:effectLst>
            </a:endParaRPr>
          </a:p>
          <a:p>
            <a:r>
              <a:rPr lang="en-CA" sz="2600" b="1" dirty="0">
                <a:solidFill>
                  <a:schemeClr val="bg1">
                    <a:lumMod val="95000"/>
                  </a:schemeClr>
                </a:solidFill>
                <a:effectLst>
                  <a:outerShdw blurRad="38100" dist="38100" dir="2700000" algn="tl">
                    <a:srgbClr val="000000">
                      <a:alpha val="43137"/>
                    </a:srgbClr>
                  </a:outerShdw>
                </a:effectLst>
              </a:rPr>
              <a:t>Contains highest PSg values</a:t>
            </a:r>
          </a:p>
          <a:p>
            <a:pPr lvl="1"/>
            <a:r>
              <a:rPr lang="en-CA" b="1" dirty="0">
                <a:solidFill>
                  <a:schemeClr val="bg1">
                    <a:lumMod val="95000"/>
                  </a:schemeClr>
                </a:solidFill>
                <a:effectLst>
                  <a:outerShdw blurRad="38100" dist="38100" dir="2700000" algn="tl">
                    <a:srgbClr val="000000">
                      <a:alpha val="43137"/>
                    </a:srgbClr>
                  </a:outerShdw>
                </a:effectLst>
              </a:rPr>
              <a:t>KS: 45.52%</a:t>
            </a:r>
          </a:p>
          <a:p>
            <a:pPr lvl="1"/>
            <a:r>
              <a:rPr lang="en-CA" b="1" dirty="0">
                <a:solidFill>
                  <a:schemeClr val="bg1">
                    <a:lumMod val="95000"/>
                  </a:schemeClr>
                </a:solidFill>
                <a:effectLst>
                  <a:outerShdw blurRad="38100" dist="38100" dir="2700000" algn="tl">
                    <a:srgbClr val="000000">
                      <a:alpha val="43137"/>
                    </a:srgbClr>
                  </a:outerShdw>
                </a:effectLst>
              </a:rPr>
              <a:t>NE: 37.39%</a:t>
            </a:r>
          </a:p>
        </p:txBody>
      </p:sp>
      <p:sp>
        <p:nvSpPr>
          <p:cNvPr id="121" name="Title 1">
            <a:extLst>
              <a:ext uri="{FF2B5EF4-FFF2-40B4-BE49-F238E27FC236}">
                <a16:creationId xmlns:a16="http://schemas.microsoft.com/office/drawing/2014/main" id="{D1EABDAA-7080-4B27-8F03-B1861A284B99}"/>
              </a:ext>
            </a:extLst>
          </p:cNvPr>
          <p:cNvSpPr>
            <a:spLocks noGrp="1"/>
          </p:cNvSpPr>
          <p:nvPr>
            <p:ph type="title"/>
          </p:nvPr>
        </p:nvSpPr>
        <p:spPr>
          <a:xfrm>
            <a:off x="585610" y="55045"/>
            <a:ext cx="4700350" cy="1477081"/>
          </a:xfrm>
        </p:spPr>
        <p:txBody>
          <a:bodyPr/>
          <a:lstStyle/>
          <a:p>
            <a:r>
              <a:rPr lang="en-CA" b="1" dirty="0">
                <a:solidFill>
                  <a:schemeClr val="bg1"/>
                </a:solidFill>
                <a:effectLst>
                  <a:outerShdw blurRad="38100" dist="38100" dir="2700000" algn="tl">
                    <a:srgbClr val="000000">
                      <a:alpha val="43137"/>
                    </a:srgbClr>
                  </a:outerShdw>
                </a:effectLst>
              </a:rPr>
              <a:t>Best Supported Time Interval</a:t>
            </a:r>
          </a:p>
        </p:txBody>
      </p:sp>
      <p:sp>
        <p:nvSpPr>
          <p:cNvPr id="122" name="Freeform: Shape 121">
            <a:extLst>
              <a:ext uri="{FF2B5EF4-FFF2-40B4-BE49-F238E27FC236}">
                <a16:creationId xmlns:a16="http://schemas.microsoft.com/office/drawing/2014/main" id="{42802AED-1B8C-4882-B3BE-83C4BFB8CD06}"/>
              </a:ext>
            </a:extLst>
          </p:cNvPr>
          <p:cNvSpPr/>
          <p:nvPr/>
        </p:nvSpPr>
        <p:spPr>
          <a:xfrm>
            <a:off x="8977250" y="2553046"/>
            <a:ext cx="230820" cy="177553"/>
          </a:xfrm>
          <a:custGeom>
            <a:avLst/>
            <a:gdLst>
              <a:gd name="connsiteX0" fmla="*/ 0 w 230820"/>
              <a:gd name="connsiteY0" fmla="*/ 0 h 177553"/>
              <a:gd name="connsiteX1" fmla="*/ 88777 w 230820"/>
              <a:gd name="connsiteY1" fmla="*/ 8877 h 177553"/>
              <a:gd name="connsiteX2" fmla="*/ 124288 w 230820"/>
              <a:gd name="connsiteY2" fmla="*/ 26633 h 177553"/>
              <a:gd name="connsiteX3" fmla="*/ 159798 w 230820"/>
              <a:gd name="connsiteY3" fmla="*/ 35510 h 177553"/>
              <a:gd name="connsiteX4" fmla="*/ 213064 w 230820"/>
              <a:gd name="connsiteY4" fmla="*/ 124287 h 177553"/>
              <a:gd name="connsiteX5" fmla="*/ 230820 w 230820"/>
              <a:gd name="connsiteY5" fmla="*/ 177553 h 17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20" h="177553">
                <a:moveTo>
                  <a:pt x="0" y="0"/>
                </a:moveTo>
                <a:cubicBezTo>
                  <a:pt x="29592" y="2959"/>
                  <a:pt x="59697" y="2646"/>
                  <a:pt x="88777" y="8877"/>
                </a:cubicBezTo>
                <a:cubicBezTo>
                  <a:pt x="101717" y="11650"/>
                  <a:pt x="111896" y="21986"/>
                  <a:pt x="124288" y="26633"/>
                </a:cubicBezTo>
                <a:cubicBezTo>
                  <a:pt x="135712" y="30917"/>
                  <a:pt x="147961" y="32551"/>
                  <a:pt x="159798" y="35510"/>
                </a:cubicBezTo>
                <a:cubicBezTo>
                  <a:pt x="190063" y="65775"/>
                  <a:pt x="193436" y="65404"/>
                  <a:pt x="213064" y="124287"/>
                </a:cubicBezTo>
                <a:lnTo>
                  <a:pt x="230820" y="177553"/>
                </a:lnTo>
              </a:path>
            </a:pathLst>
          </a:cu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AAC4C60-E2A7-4BF9-8846-F16918EAC8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99D12-AD4F-4001-876B-973DD7184D0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88A830DB-7ADD-607A-F731-436916D27C56}"/>
              </a:ext>
            </a:extLst>
          </p:cNvPr>
          <p:cNvCxnSpPr>
            <a:cxnSpLocks/>
            <a:endCxn id="7" idx="325"/>
          </p:cNvCxnSpPr>
          <p:nvPr/>
        </p:nvCxnSpPr>
        <p:spPr>
          <a:xfrm flipV="1">
            <a:off x="7790733" y="2406232"/>
            <a:ext cx="759417" cy="7141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8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animEffect transition="in" filter="fade">
                                      <p:cBhvr>
                                        <p:cTn id="7" dur="500"/>
                                        <p:tgtEl>
                                          <p:spTgt spid="1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120">
                                            <p:txEl>
                                              <p:pRg st="1" end="1"/>
                                            </p:txEl>
                                          </p:spTgt>
                                        </p:tgtEl>
                                        <p:attrNameLst>
                                          <p:attrName>style.visibility</p:attrName>
                                        </p:attrNameLst>
                                      </p:cBhvr>
                                      <p:to>
                                        <p:strVal val="visible"/>
                                      </p:to>
                                    </p:set>
                                    <p:animEffect transition="in" filter="fade">
                                      <p:cBhvr>
                                        <p:cTn id="11" dur="500"/>
                                        <p:tgtEl>
                                          <p:spTgt spid="120">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1250"/>
                                  </p:stCondLst>
                                  <p:childTnLst>
                                    <p:set>
                                      <p:cBhvr>
                                        <p:cTn id="14" dur="1" fill="hold">
                                          <p:stCondLst>
                                            <p:cond delay="0"/>
                                          </p:stCondLst>
                                        </p:cTn>
                                        <p:tgtEl>
                                          <p:spTgt spid="120">
                                            <p:txEl>
                                              <p:pRg st="2" end="2"/>
                                            </p:txEl>
                                          </p:spTgt>
                                        </p:tgtEl>
                                        <p:attrNameLst>
                                          <p:attrName>style.visibility</p:attrName>
                                        </p:attrNameLst>
                                      </p:cBhvr>
                                      <p:to>
                                        <p:strVal val="visible"/>
                                      </p:to>
                                    </p:set>
                                    <p:animEffect transition="in" filter="fade">
                                      <p:cBhvr>
                                        <p:cTn id="15" dur="500"/>
                                        <p:tgtEl>
                                          <p:spTgt spid="12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xEl>
                                              <p:pRg st="4" end="4"/>
                                            </p:txEl>
                                          </p:spTgt>
                                        </p:tgtEl>
                                        <p:attrNameLst>
                                          <p:attrName>style.visibility</p:attrName>
                                        </p:attrNameLst>
                                      </p:cBhvr>
                                      <p:to>
                                        <p:strVal val="visible"/>
                                      </p:to>
                                    </p:set>
                                    <p:animEffect transition="in" filter="fade">
                                      <p:cBhvr>
                                        <p:cTn id="20" dur="500"/>
                                        <p:tgtEl>
                                          <p:spTgt spid="120">
                                            <p:txEl>
                                              <p:pRg st="4" end="4"/>
                                            </p:txEl>
                                          </p:spTgt>
                                        </p:tgtEl>
                                      </p:cBhvr>
                                    </p:animEffect>
                                  </p:childTnLst>
                                </p:cTn>
                              </p:par>
                            </p:childTnLst>
                          </p:cTn>
                        </p:par>
                        <p:par>
                          <p:cTn id="21" fill="hold">
                            <p:stCondLst>
                              <p:cond delay="500"/>
                            </p:stCondLst>
                            <p:childTnLst>
                              <p:par>
                                <p:cTn id="22" presetID="10" presetClass="entr" presetSubtype="0" fill="hold" nodeType="afterEffect">
                                  <p:stCondLst>
                                    <p:cond delay="1250"/>
                                  </p:stCondLst>
                                  <p:childTnLst>
                                    <p:set>
                                      <p:cBhvr>
                                        <p:cTn id="23" dur="1" fill="hold">
                                          <p:stCondLst>
                                            <p:cond delay="0"/>
                                          </p:stCondLst>
                                        </p:cTn>
                                        <p:tgtEl>
                                          <p:spTgt spid="120">
                                            <p:txEl>
                                              <p:pRg st="5" end="5"/>
                                            </p:txEl>
                                          </p:spTgt>
                                        </p:tgtEl>
                                        <p:attrNameLst>
                                          <p:attrName>style.visibility</p:attrName>
                                        </p:attrNameLst>
                                      </p:cBhvr>
                                      <p:to>
                                        <p:strVal val="visible"/>
                                      </p:to>
                                    </p:set>
                                    <p:animEffect transition="in" filter="fade">
                                      <p:cBhvr>
                                        <p:cTn id="24" dur="500"/>
                                        <p:tgtEl>
                                          <p:spTgt spid="120">
                                            <p:txEl>
                                              <p:pRg st="5" end="5"/>
                                            </p:txEl>
                                          </p:spTgt>
                                        </p:tgtEl>
                                      </p:cBhvr>
                                    </p:animEffect>
                                  </p:childTnLst>
                                </p:cTn>
                              </p:par>
                            </p:childTnLst>
                          </p:cTn>
                        </p:par>
                        <p:par>
                          <p:cTn id="25" fill="hold">
                            <p:stCondLst>
                              <p:cond delay="2250"/>
                            </p:stCondLst>
                            <p:childTnLst>
                              <p:par>
                                <p:cTn id="26" presetID="10" presetClass="entr" presetSubtype="0" fill="hold" nodeType="afterEffect">
                                  <p:stCondLst>
                                    <p:cond delay="1250"/>
                                  </p:stCondLst>
                                  <p:childTnLst>
                                    <p:set>
                                      <p:cBhvr>
                                        <p:cTn id="27" dur="1" fill="hold">
                                          <p:stCondLst>
                                            <p:cond delay="0"/>
                                          </p:stCondLst>
                                        </p:cTn>
                                        <p:tgtEl>
                                          <p:spTgt spid="120">
                                            <p:txEl>
                                              <p:pRg st="6" end="6"/>
                                            </p:txEl>
                                          </p:spTgt>
                                        </p:tgtEl>
                                        <p:attrNameLst>
                                          <p:attrName>style.visibility</p:attrName>
                                        </p:attrNameLst>
                                      </p:cBhvr>
                                      <p:to>
                                        <p:strVal val="visible"/>
                                      </p:to>
                                    </p:set>
                                    <p:animEffect transition="in" filter="fade">
                                      <p:cBhvr>
                                        <p:cTn id="28" dur="500"/>
                                        <p:tgtEl>
                                          <p:spTgt spid="12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1000"/>
                                  </p:stCondLst>
                                  <p:childTnLst>
                                    <p:set>
                                      <p:cBhvr>
                                        <p:cTn id="32" dur="1" fill="hold">
                                          <p:stCondLst>
                                            <p:cond delay="0"/>
                                          </p:stCondLst>
                                        </p:cTn>
                                        <p:tgtEl>
                                          <p:spTgt spid="120">
                                            <p:txEl>
                                              <p:pRg st="7" end="7"/>
                                            </p:txEl>
                                          </p:spTgt>
                                        </p:tgtEl>
                                        <p:attrNameLst>
                                          <p:attrName>style.visibility</p:attrName>
                                        </p:attrNameLst>
                                      </p:cBhvr>
                                      <p:to>
                                        <p:strVal val="visible"/>
                                      </p:to>
                                    </p:set>
                                    <p:animEffect transition="in" filter="fade">
                                      <p:cBhvr>
                                        <p:cTn id="33" dur="500"/>
                                        <p:tgtEl>
                                          <p:spTgt spid="120">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7"/>
                                        </p:tgtEl>
                                        <p:attrNameLst>
                                          <p:attrName>style.visibility</p:attrName>
                                        </p:attrNameLst>
                                      </p:cBhvr>
                                      <p:to>
                                        <p:strVal val="visible"/>
                                      </p:to>
                                    </p:set>
                                    <p:animEffect transition="in" filter="fade">
                                      <p:cBhvr>
                                        <p:cTn id="38" dur="500"/>
                                        <p:tgtEl>
                                          <p:spTgt spid="137"/>
                                        </p:tgtEl>
                                      </p:cBhvr>
                                    </p:animEffect>
                                  </p:childTnLst>
                                </p:cTn>
                              </p:par>
                              <p:par>
                                <p:cTn id="39" presetID="10" presetClass="entr" presetSubtype="0" fill="hold" nodeType="withEffect">
                                  <p:stCondLst>
                                    <p:cond delay="0"/>
                                  </p:stCondLst>
                                  <p:childTnLst>
                                    <p:set>
                                      <p:cBhvr>
                                        <p:cTn id="40" dur="1" fill="hold">
                                          <p:stCondLst>
                                            <p:cond delay="0"/>
                                          </p:stCondLst>
                                        </p:cTn>
                                        <p:tgtEl>
                                          <p:spTgt spid="120">
                                            <p:txEl>
                                              <p:pRg st="9" end="9"/>
                                            </p:txEl>
                                          </p:spTgt>
                                        </p:tgtEl>
                                        <p:attrNameLst>
                                          <p:attrName>style.visibility</p:attrName>
                                        </p:attrNameLst>
                                      </p:cBhvr>
                                      <p:to>
                                        <p:strVal val="visible"/>
                                      </p:to>
                                    </p:set>
                                    <p:animEffect transition="in" filter="fade">
                                      <p:cBhvr>
                                        <p:cTn id="41" dur="500"/>
                                        <p:tgtEl>
                                          <p:spTgt spid="120">
                                            <p:txEl>
                                              <p:pRg st="9" end="9"/>
                                            </p:txEl>
                                          </p:spTgt>
                                        </p:tgtEl>
                                      </p:cBhvr>
                                    </p:animEffect>
                                  </p:childTnLst>
                                </p:cTn>
                              </p:par>
                            </p:childTnLst>
                          </p:cTn>
                        </p:par>
                        <p:par>
                          <p:cTn id="42" fill="hold">
                            <p:stCondLst>
                              <p:cond delay="500"/>
                            </p:stCondLst>
                            <p:childTnLst>
                              <p:par>
                                <p:cTn id="43" presetID="10" presetClass="entr" presetSubtype="0" fill="hold" nodeType="afterEffect">
                                  <p:stCondLst>
                                    <p:cond delay="750"/>
                                  </p:stCondLst>
                                  <p:childTnLst>
                                    <p:set>
                                      <p:cBhvr>
                                        <p:cTn id="44" dur="1" fill="hold">
                                          <p:stCondLst>
                                            <p:cond delay="0"/>
                                          </p:stCondLst>
                                        </p:cTn>
                                        <p:tgtEl>
                                          <p:spTgt spid="120">
                                            <p:txEl>
                                              <p:pRg st="10" end="10"/>
                                            </p:txEl>
                                          </p:spTgt>
                                        </p:tgtEl>
                                        <p:attrNameLst>
                                          <p:attrName>style.visibility</p:attrName>
                                        </p:attrNameLst>
                                      </p:cBhvr>
                                      <p:to>
                                        <p:strVal val="visible"/>
                                      </p:to>
                                    </p:set>
                                    <p:animEffect transition="in" filter="fade">
                                      <p:cBhvr>
                                        <p:cTn id="45" dur="500"/>
                                        <p:tgtEl>
                                          <p:spTgt spid="120">
                                            <p:txEl>
                                              <p:pRg st="10" end="10"/>
                                            </p:txEl>
                                          </p:spTgt>
                                        </p:tgtEl>
                                      </p:cBhvr>
                                    </p:animEffect>
                                  </p:childTnLst>
                                </p:cTn>
                              </p:par>
                            </p:childTnLst>
                          </p:cTn>
                        </p:par>
                        <p:par>
                          <p:cTn id="46" fill="hold">
                            <p:stCondLst>
                              <p:cond delay="1750"/>
                            </p:stCondLst>
                            <p:childTnLst>
                              <p:par>
                                <p:cTn id="47" presetID="10" presetClass="entr" presetSubtype="0" fill="hold" nodeType="afterEffect">
                                  <p:stCondLst>
                                    <p:cond delay="500"/>
                                  </p:stCondLst>
                                  <p:childTnLst>
                                    <p:set>
                                      <p:cBhvr>
                                        <p:cTn id="48" dur="1" fill="hold">
                                          <p:stCondLst>
                                            <p:cond delay="0"/>
                                          </p:stCondLst>
                                        </p:cTn>
                                        <p:tgtEl>
                                          <p:spTgt spid="120">
                                            <p:txEl>
                                              <p:pRg st="11" end="11"/>
                                            </p:txEl>
                                          </p:spTgt>
                                        </p:tgtEl>
                                        <p:attrNameLst>
                                          <p:attrName>style.visibility</p:attrName>
                                        </p:attrNameLst>
                                      </p:cBhvr>
                                      <p:to>
                                        <p:strVal val="visible"/>
                                      </p:to>
                                    </p:set>
                                    <p:animEffect transition="in" filter="fade">
                                      <p:cBhvr>
                                        <p:cTn id="49" dur="500"/>
                                        <p:tgtEl>
                                          <p:spTgt spid="12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20.4"/>
</p:tagLst>
</file>

<file path=ppt/tags/tag2.xml><?xml version="1.0" encoding="utf-8"?>
<p:tagLst xmlns:a="http://schemas.openxmlformats.org/drawingml/2006/main" xmlns:r="http://schemas.openxmlformats.org/officeDocument/2006/relationships" xmlns:p="http://schemas.openxmlformats.org/presentationml/2006/main">
  <p:tag name="TIMING" val="|9.6|17.4|8.2|13.7|10.9|4.8|6.7|10.8|6.6|1.8"/>
</p:tagLst>
</file>

<file path=ppt/tags/tag3.xml><?xml version="1.0" encoding="utf-8"?>
<p:tagLst xmlns:a="http://schemas.openxmlformats.org/drawingml/2006/main" xmlns:r="http://schemas.openxmlformats.org/officeDocument/2006/relationships" xmlns:p="http://schemas.openxmlformats.org/presentationml/2006/main">
  <p:tag name="TIMING" val="|2.1|7.9|14.2"/>
</p:tagLst>
</file>

<file path=ppt/tags/tag4.xml><?xml version="1.0" encoding="utf-8"?>
<p:tagLst xmlns:a="http://schemas.openxmlformats.org/drawingml/2006/main" xmlns:r="http://schemas.openxmlformats.org/officeDocument/2006/relationships" xmlns:p="http://schemas.openxmlformats.org/presentationml/2006/main">
  <p:tag name="TIMING" val="|6.7|8.5"/>
</p:tagLst>
</file>

<file path=ppt/tags/tag5.xml><?xml version="1.0" encoding="utf-8"?>
<p:tagLst xmlns:a="http://schemas.openxmlformats.org/drawingml/2006/main" xmlns:r="http://schemas.openxmlformats.org/officeDocument/2006/relationships" xmlns:p="http://schemas.openxmlformats.org/presentationml/2006/main">
  <p:tag name="TIMING" val="|32.2|3.6|15.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TotalTime>
  <Words>1210</Words>
  <Application>Microsoft Office PowerPoint</Application>
  <PresentationFormat>Widescreen</PresentationFormat>
  <Paragraphs>148</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Bierstadt</vt:lpstr>
      <vt:lpstr>Calibri</vt:lpstr>
      <vt:lpstr>Calibri Light</vt:lpstr>
      <vt:lpstr>Times New Roman</vt:lpstr>
      <vt:lpstr>1_Office Theme</vt:lpstr>
      <vt:lpstr> Vertebrate Biogeography of the Late Cretaceous (Cenomanian-Maastrichtian) Western Interior Seaway of North America by Percent Community Similarity with the Faunal Assemblages of South-Central Canada</vt:lpstr>
      <vt:lpstr>PowerPoint Presentation</vt:lpstr>
      <vt:lpstr>PowerPoint Presentation</vt:lpstr>
      <vt:lpstr>PowerPoint Presentation</vt:lpstr>
      <vt:lpstr>PowerPoint Presentation</vt:lpstr>
      <vt:lpstr>Future Work</vt:lpstr>
      <vt:lpstr>PowerPoint Presentation</vt:lpstr>
      <vt:lpstr>Percent Similarity Calculations</vt:lpstr>
      <vt:lpstr>Best Supported Time Interval</vt:lpstr>
      <vt:lpstr>Museum Survey Results</vt:lpstr>
      <vt:lpstr>Museum Survey Results</vt:lpstr>
      <vt:lpstr>Litho-, Chemo-, &amp; Cyclostratigraphic Correlations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Vertebrate Biogeography of the Late Cretaceous (Cenomanian-Maastrichtian) Western Interior Seaway of North America by Percent Community Similarity with the Faunal Assemblages of South-Central Canada</dc:title>
  <dc:creator>Aaron Kilmury</dc:creator>
  <cp:lastModifiedBy>Aaron Kilmury</cp:lastModifiedBy>
  <cp:revision>7</cp:revision>
  <dcterms:created xsi:type="dcterms:W3CDTF">2024-04-14T05:59:20Z</dcterms:created>
  <dcterms:modified xsi:type="dcterms:W3CDTF">2024-04-14T06:53:57Z</dcterms:modified>
</cp:coreProperties>
</file>