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6"/>
  </p:notesMasterIdLst>
  <p:sldIdLst>
    <p:sldId id="257" r:id="rId5"/>
  </p:sldIdLst>
  <p:sldSz cx="43200638" cy="323992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204" userDrawn="1">
          <p15:clr>
            <a:srgbClr val="A4A3A4"/>
          </p15:clr>
        </p15:guide>
        <p15:guide id="2" pos="136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3EBFD1-C392-467E-8F49-50F8F67D4E7E}" v="362" dt="2024-04-09T07:40:26.7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50" d="100"/>
          <a:sy n="50" d="100"/>
        </p:scale>
        <p:origin x="-5766" y="-2202"/>
      </p:cViewPr>
      <p:guideLst>
        <p:guide orient="horz" pos="10204"/>
        <p:guide pos="1360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 Zichen" userId="62b954b5-8fc3-46ec-bd30-da8af591ae30" providerId="ADAL" clId="{3E3EBFD1-C392-467E-8F49-50F8F67D4E7E}"/>
    <pc:docChg chg="undo custSel modSld modMainMaster">
      <pc:chgData name="Xu Zichen" userId="62b954b5-8fc3-46ec-bd30-da8af591ae30" providerId="ADAL" clId="{3E3EBFD1-C392-467E-8F49-50F8F67D4E7E}" dt="2024-04-09T07:40:26.790" v="4745" actId="20577"/>
      <pc:docMkLst>
        <pc:docMk/>
      </pc:docMkLst>
      <pc:sldChg chg="addSp delSp modSp mod setBg delAnim modAnim">
        <pc:chgData name="Xu Zichen" userId="62b954b5-8fc3-46ec-bd30-da8af591ae30" providerId="ADAL" clId="{3E3EBFD1-C392-467E-8F49-50F8F67D4E7E}" dt="2024-04-09T07:40:26.790" v="4745" actId="20577"/>
        <pc:sldMkLst>
          <pc:docMk/>
          <pc:sldMk cId="3475532718" sldId="257"/>
        </pc:sldMkLst>
        <pc:spChg chg="add mod">
          <ac:chgData name="Xu Zichen" userId="62b954b5-8fc3-46ec-bd30-da8af591ae30" providerId="ADAL" clId="{3E3EBFD1-C392-467E-8F49-50F8F67D4E7E}" dt="2024-04-06T07:00:21.115" v="374" actId="948"/>
          <ac:spMkLst>
            <pc:docMk/>
            <pc:sldMk cId="3475532718" sldId="257"/>
            <ac:spMk id="2" creationId="{2C7FF57E-293D-1040-8EA1-97E2EF554DB7}"/>
          </ac:spMkLst>
        </pc:spChg>
        <pc:spChg chg="mod">
          <ac:chgData name="Xu Zichen" userId="62b954b5-8fc3-46ec-bd30-da8af591ae30" providerId="ADAL" clId="{3E3EBFD1-C392-467E-8F49-50F8F67D4E7E}" dt="2024-04-09T07:37:22.867" v="4690" actId="20577"/>
          <ac:spMkLst>
            <pc:docMk/>
            <pc:sldMk cId="3475532718" sldId="257"/>
            <ac:spMk id="3" creationId="{8B4A043B-AF73-F176-7DC8-549CFC6FDCF9}"/>
          </ac:spMkLst>
        </pc:spChg>
        <pc:spChg chg="add del mod">
          <ac:chgData name="Xu Zichen" userId="62b954b5-8fc3-46ec-bd30-da8af591ae30" providerId="ADAL" clId="{3E3EBFD1-C392-467E-8F49-50F8F67D4E7E}" dt="2024-04-06T06:52:45.192" v="354" actId="478"/>
          <ac:spMkLst>
            <pc:docMk/>
            <pc:sldMk cId="3475532718" sldId="257"/>
            <ac:spMk id="3" creationId="{A3E932AD-C79C-766A-9C59-C4EC8018AFFF}"/>
          </ac:spMkLst>
        </pc:spChg>
        <pc:spChg chg="mod">
          <ac:chgData name="Xu Zichen" userId="62b954b5-8fc3-46ec-bd30-da8af591ae30" providerId="ADAL" clId="{3E3EBFD1-C392-467E-8F49-50F8F67D4E7E}" dt="2024-04-09T07:40:00.076" v="4739" actId="1076"/>
          <ac:spMkLst>
            <pc:docMk/>
            <pc:sldMk cId="3475532718" sldId="257"/>
            <ac:spMk id="4" creationId="{2BE960BC-BA37-91DD-54A0-6AEB6D44727E}"/>
          </ac:spMkLst>
        </pc:spChg>
        <pc:spChg chg="add del mod">
          <ac:chgData name="Xu Zichen" userId="62b954b5-8fc3-46ec-bd30-da8af591ae30" providerId="ADAL" clId="{3E3EBFD1-C392-467E-8F49-50F8F67D4E7E}" dt="2024-04-06T06:52:55.635" v="360" actId="478"/>
          <ac:spMkLst>
            <pc:docMk/>
            <pc:sldMk cId="3475532718" sldId="257"/>
            <ac:spMk id="8" creationId="{71223875-BA87-6AAF-54F3-83AEF644CF6A}"/>
          </ac:spMkLst>
        </pc:spChg>
        <pc:spChg chg="add del mod">
          <ac:chgData name="Xu Zichen" userId="62b954b5-8fc3-46ec-bd30-da8af591ae30" providerId="ADAL" clId="{3E3EBFD1-C392-467E-8F49-50F8F67D4E7E}" dt="2024-04-06T06:52:52.057" v="358" actId="478"/>
          <ac:spMkLst>
            <pc:docMk/>
            <pc:sldMk cId="3475532718" sldId="257"/>
            <ac:spMk id="9" creationId="{BACFBD51-4B10-47A8-3640-A57E7C0193E7}"/>
          </ac:spMkLst>
        </pc:spChg>
        <pc:spChg chg="add mod">
          <ac:chgData name="Xu Zichen" userId="62b954b5-8fc3-46ec-bd30-da8af591ae30" providerId="ADAL" clId="{3E3EBFD1-C392-467E-8F49-50F8F67D4E7E}" dt="2024-04-08T08:12:55.112" v="4448" actId="1076"/>
          <ac:spMkLst>
            <pc:docMk/>
            <pc:sldMk cId="3475532718" sldId="257"/>
            <ac:spMk id="10" creationId="{71177A1B-E8CD-217C-C9CD-B0AED05E2E06}"/>
          </ac:spMkLst>
        </pc:spChg>
        <pc:spChg chg="add del mod">
          <ac:chgData name="Xu Zichen" userId="62b954b5-8fc3-46ec-bd30-da8af591ae30" providerId="ADAL" clId="{3E3EBFD1-C392-467E-8F49-50F8F67D4E7E}" dt="2024-04-06T06:52:54.306" v="359" actId="478"/>
          <ac:spMkLst>
            <pc:docMk/>
            <pc:sldMk cId="3475532718" sldId="257"/>
            <ac:spMk id="10" creationId="{7A5B2A9E-4A3A-D2A6-5472-74190F58356B}"/>
          </ac:spMkLst>
        </pc:spChg>
        <pc:spChg chg="add mod">
          <ac:chgData name="Xu Zichen" userId="62b954b5-8fc3-46ec-bd30-da8af591ae30" providerId="ADAL" clId="{3E3EBFD1-C392-467E-8F49-50F8F67D4E7E}" dt="2024-04-08T08:12:55.112" v="4448" actId="1076"/>
          <ac:spMkLst>
            <pc:docMk/>
            <pc:sldMk cId="3475532718" sldId="257"/>
            <ac:spMk id="11" creationId="{1039DF87-3C26-ABAB-64D3-17B9D93D2471}"/>
          </ac:spMkLst>
        </pc:spChg>
        <pc:spChg chg="add del mod">
          <ac:chgData name="Xu Zichen" userId="62b954b5-8fc3-46ec-bd30-da8af591ae30" providerId="ADAL" clId="{3E3EBFD1-C392-467E-8F49-50F8F67D4E7E}" dt="2024-04-06T06:52:49.971" v="357" actId="478"/>
          <ac:spMkLst>
            <pc:docMk/>
            <pc:sldMk cId="3475532718" sldId="257"/>
            <ac:spMk id="11" creationId="{AAD05485-D566-9AAE-E79F-606476570EA0}"/>
          </ac:spMkLst>
        </pc:spChg>
        <pc:spChg chg="add del mod">
          <ac:chgData name="Xu Zichen" userId="62b954b5-8fc3-46ec-bd30-da8af591ae30" providerId="ADAL" clId="{3E3EBFD1-C392-467E-8F49-50F8F67D4E7E}" dt="2024-04-06T07:07:01.577" v="401" actId="478"/>
          <ac:spMkLst>
            <pc:docMk/>
            <pc:sldMk cId="3475532718" sldId="257"/>
            <ac:spMk id="13" creationId="{0FEFA3CB-BBB8-952E-362F-78E1D8EE6CCB}"/>
          </ac:spMkLst>
        </pc:spChg>
        <pc:spChg chg="add del mod topLvl">
          <ac:chgData name="Xu Zichen" userId="62b954b5-8fc3-46ec-bd30-da8af591ae30" providerId="ADAL" clId="{3E3EBFD1-C392-467E-8F49-50F8F67D4E7E}" dt="2024-04-06T08:13:43.309" v="652" actId="478"/>
          <ac:spMkLst>
            <pc:docMk/>
            <pc:sldMk cId="3475532718" sldId="257"/>
            <ac:spMk id="14" creationId="{1A8A6957-5985-269E-5C43-541A4631B94C}"/>
          </ac:spMkLst>
        </pc:spChg>
        <pc:spChg chg="add mod topLvl">
          <ac:chgData name="Xu Zichen" userId="62b954b5-8fc3-46ec-bd30-da8af591ae30" providerId="ADAL" clId="{3E3EBFD1-C392-467E-8F49-50F8F67D4E7E}" dt="2024-04-08T08:17:21.409" v="4474" actId="12788"/>
          <ac:spMkLst>
            <pc:docMk/>
            <pc:sldMk cId="3475532718" sldId="257"/>
            <ac:spMk id="15" creationId="{F106836F-DA03-2F65-D074-E3448DD5EB65}"/>
          </ac:spMkLst>
        </pc:spChg>
        <pc:spChg chg="add del mod">
          <ac:chgData name="Xu Zichen" userId="62b954b5-8fc3-46ec-bd30-da8af591ae30" providerId="ADAL" clId="{3E3EBFD1-C392-467E-8F49-50F8F67D4E7E}" dt="2024-04-06T07:30:21.658" v="448"/>
          <ac:spMkLst>
            <pc:docMk/>
            <pc:sldMk cId="3475532718" sldId="257"/>
            <ac:spMk id="16" creationId="{023514E9-C662-19A2-869A-2BB85D277F20}"/>
          </ac:spMkLst>
        </pc:spChg>
        <pc:spChg chg="add mod">
          <ac:chgData name="Xu Zichen" userId="62b954b5-8fc3-46ec-bd30-da8af591ae30" providerId="ADAL" clId="{3E3EBFD1-C392-467E-8F49-50F8F67D4E7E}" dt="2024-04-08T08:43:56.280" v="4589" actId="1076"/>
          <ac:spMkLst>
            <pc:docMk/>
            <pc:sldMk cId="3475532718" sldId="257"/>
            <ac:spMk id="16" creationId="{38BC4A88-2C3B-CE1A-E27F-FAE116B10132}"/>
          </ac:spMkLst>
        </pc:spChg>
        <pc:spChg chg="add del mod">
          <ac:chgData name="Xu Zichen" userId="62b954b5-8fc3-46ec-bd30-da8af591ae30" providerId="ADAL" clId="{3E3EBFD1-C392-467E-8F49-50F8F67D4E7E}" dt="2024-04-06T07:31:01.760" v="451"/>
          <ac:spMkLst>
            <pc:docMk/>
            <pc:sldMk cId="3475532718" sldId="257"/>
            <ac:spMk id="17" creationId="{9BD8A05D-87EB-5253-A182-EC1ED545C255}"/>
          </ac:spMkLst>
        </pc:spChg>
        <pc:spChg chg="add del mod topLvl">
          <ac:chgData name="Xu Zichen" userId="62b954b5-8fc3-46ec-bd30-da8af591ae30" providerId="ADAL" clId="{3E3EBFD1-C392-467E-8F49-50F8F67D4E7E}" dt="2024-04-08T08:15:49.545" v="4467" actId="948"/>
          <ac:spMkLst>
            <pc:docMk/>
            <pc:sldMk cId="3475532718" sldId="257"/>
            <ac:spMk id="18" creationId="{CCB82158-ACBF-ADF0-3E68-F95789802C99}"/>
          </ac:spMkLst>
        </pc:spChg>
        <pc:spChg chg="add mod">
          <ac:chgData name="Xu Zichen" userId="62b954b5-8fc3-46ec-bd30-da8af591ae30" providerId="ADAL" clId="{3E3EBFD1-C392-467E-8F49-50F8F67D4E7E}" dt="2024-04-06T08:13:31.290" v="651" actId="165"/>
          <ac:spMkLst>
            <pc:docMk/>
            <pc:sldMk cId="3475532718" sldId="257"/>
            <ac:spMk id="19" creationId="{98776248-564E-8E4B-2546-05CDFCE9B9F4}"/>
          </ac:spMkLst>
        </pc:spChg>
        <pc:spChg chg="add mod ord">
          <ac:chgData name="Xu Zichen" userId="62b954b5-8fc3-46ec-bd30-da8af591ae30" providerId="ADAL" clId="{3E3EBFD1-C392-467E-8F49-50F8F67D4E7E}" dt="2024-04-06T08:13:31.290" v="651" actId="165"/>
          <ac:spMkLst>
            <pc:docMk/>
            <pc:sldMk cId="3475532718" sldId="257"/>
            <ac:spMk id="22" creationId="{82FBEB66-B0B3-5366-62B9-9C33AC3D2AE6}"/>
          </ac:spMkLst>
        </pc:spChg>
        <pc:spChg chg="add del mod">
          <ac:chgData name="Xu Zichen" userId="62b954b5-8fc3-46ec-bd30-da8af591ae30" providerId="ADAL" clId="{3E3EBFD1-C392-467E-8F49-50F8F67D4E7E}" dt="2024-04-06T07:52:11.152" v="550" actId="478"/>
          <ac:spMkLst>
            <pc:docMk/>
            <pc:sldMk cId="3475532718" sldId="257"/>
            <ac:spMk id="23" creationId="{87FF0577-A2CA-0122-5390-46395BFB5705}"/>
          </ac:spMkLst>
        </pc:spChg>
        <pc:spChg chg="add mod">
          <ac:chgData name="Xu Zichen" userId="62b954b5-8fc3-46ec-bd30-da8af591ae30" providerId="ADAL" clId="{3E3EBFD1-C392-467E-8F49-50F8F67D4E7E}" dt="2024-04-08T08:04:05.638" v="4361" actId="1076"/>
          <ac:spMkLst>
            <pc:docMk/>
            <pc:sldMk cId="3475532718" sldId="257"/>
            <ac:spMk id="23" creationId="{B1EB30BF-CCEB-CA2B-5C70-6F198229C174}"/>
          </ac:spMkLst>
        </pc:spChg>
        <pc:spChg chg="add mod">
          <ac:chgData name="Xu Zichen" userId="62b954b5-8fc3-46ec-bd30-da8af591ae30" providerId="ADAL" clId="{3E3EBFD1-C392-467E-8F49-50F8F67D4E7E}" dt="2024-04-06T08:13:31.290" v="651" actId="165"/>
          <ac:spMkLst>
            <pc:docMk/>
            <pc:sldMk cId="3475532718" sldId="257"/>
            <ac:spMk id="24" creationId="{7ABFBFB7-FEF9-1633-CCFB-DEDE724442D5}"/>
          </ac:spMkLst>
        </pc:spChg>
        <pc:spChg chg="add del mod">
          <ac:chgData name="Xu Zichen" userId="62b954b5-8fc3-46ec-bd30-da8af591ae30" providerId="ADAL" clId="{3E3EBFD1-C392-467E-8F49-50F8F67D4E7E}" dt="2024-04-06T07:52:11.152" v="550" actId="478"/>
          <ac:spMkLst>
            <pc:docMk/>
            <pc:sldMk cId="3475532718" sldId="257"/>
            <ac:spMk id="25" creationId="{2234E3A7-0B83-B1C9-B876-25847C03031B}"/>
          </ac:spMkLst>
        </pc:spChg>
        <pc:spChg chg="add mod">
          <ac:chgData name="Xu Zichen" userId="62b954b5-8fc3-46ec-bd30-da8af591ae30" providerId="ADAL" clId="{3E3EBFD1-C392-467E-8F49-50F8F67D4E7E}" dt="2024-04-08T08:17:09.009" v="4473" actId="552"/>
          <ac:spMkLst>
            <pc:docMk/>
            <pc:sldMk cId="3475532718" sldId="257"/>
            <ac:spMk id="25" creationId="{87457962-35FE-4982-DAE0-4ADFCF153FE2}"/>
          </ac:spMkLst>
        </pc:spChg>
        <pc:spChg chg="add mod">
          <ac:chgData name="Xu Zichen" userId="62b954b5-8fc3-46ec-bd30-da8af591ae30" providerId="ADAL" clId="{3E3EBFD1-C392-467E-8F49-50F8F67D4E7E}" dt="2024-04-06T08:13:31.290" v="651" actId="165"/>
          <ac:spMkLst>
            <pc:docMk/>
            <pc:sldMk cId="3475532718" sldId="257"/>
            <ac:spMk id="26" creationId="{D6472272-97EE-6A91-E56A-2F5F3C1F4B96}"/>
          </ac:spMkLst>
        </pc:spChg>
        <pc:spChg chg="add mod">
          <ac:chgData name="Xu Zichen" userId="62b954b5-8fc3-46ec-bd30-da8af591ae30" providerId="ADAL" clId="{3E3EBFD1-C392-467E-8F49-50F8F67D4E7E}" dt="2024-04-06T08:13:31.290" v="651" actId="165"/>
          <ac:spMkLst>
            <pc:docMk/>
            <pc:sldMk cId="3475532718" sldId="257"/>
            <ac:spMk id="27" creationId="{7661D79F-1B59-0F7F-AABE-3BB194BCF61A}"/>
          </ac:spMkLst>
        </pc:spChg>
        <pc:spChg chg="add mod">
          <ac:chgData name="Xu Zichen" userId="62b954b5-8fc3-46ec-bd30-da8af591ae30" providerId="ADAL" clId="{3E3EBFD1-C392-467E-8F49-50F8F67D4E7E}" dt="2024-04-06T08:13:31.290" v="651" actId="165"/>
          <ac:spMkLst>
            <pc:docMk/>
            <pc:sldMk cId="3475532718" sldId="257"/>
            <ac:spMk id="28" creationId="{DD53475F-AC22-17ED-D0B5-B8FF8BB1014F}"/>
          </ac:spMkLst>
        </pc:spChg>
        <pc:spChg chg="add mod">
          <ac:chgData name="Xu Zichen" userId="62b954b5-8fc3-46ec-bd30-da8af591ae30" providerId="ADAL" clId="{3E3EBFD1-C392-467E-8F49-50F8F67D4E7E}" dt="2024-04-06T08:13:31.290" v="651" actId="165"/>
          <ac:spMkLst>
            <pc:docMk/>
            <pc:sldMk cId="3475532718" sldId="257"/>
            <ac:spMk id="29" creationId="{842670BD-6036-166F-7B90-D63207D58E45}"/>
          </ac:spMkLst>
        </pc:spChg>
        <pc:spChg chg="add mod">
          <ac:chgData name="Xu Zichen" userId="62b954b5-8fc3-46ec-bd30-da8af591ae30" providerId="ADAL" clId="{3E3EBFD1-C392-467E-8F49-50F8F67D4E7E}" dt="2024-04-06T08:13:31.290" v="651" actId="165"/>
          <ac:spMkLst>
            <pc:docMk/>
            <pc:sldMk cId="3475532718" sldId="257"/>
            <ac:spMk id="30" creationId="{B1E60A62-FC9A-54A6-3A1B-D5B1E8077955}"/>
          </ac:spMkLst>
        </pc:spChg>
        <pc:spChg chg="add mod">
          <ac:chgData name="Xu Zichen" userId="62b954b5-8fc3-46ec-bd30-da8af591ae30" providerId="ADAL" clId="{3E3EBFD1-C392-467E-8F49-50F8F67D4E7E}" dt="2024-04-08T08:42:12.564" v="4530" actId="1076"/>
          <ac:spMkLst>
            <pc:docMk/>
            <pc:sldMk cId="3475532718" sldId="257"/>
            <ac:spMk id="31" creationId="{655F44B5-85FD-E364-6EE8-9CDC94B95160}"/>
          </ac:spMkLst>
        </pc:spChg>
        <pc:spChg chg="add del mod">
          <ac:chgData name="Xu Zichen" userId="62b954b5-8fc3-46ec-bd30-da8af591ae30" providerId="ADAL" clId="{3E3EBFD1-C392-467E-8F49-50F8F67D4E7E}" dt="2024-04-06T08:00:25.654" v="585" actId="478"/>
          <ac:spMkLst>
            <pc:docMk/>
            <pc:sldMk cId="3475532718" sldId="257"/>
            <ac:spMk id="31" creationId="{FBD84A15-FCDE-53D2-8DAD-5901E19A9318}"/>
          </ac:spMkLst>
        </pc:spChg>
        <pc:spChg chg="add del">
          <ac:chgData name="Xu Zichen" userId="62b954b5-8fc3-46ec-bd30-da8af591ae30" providerId="ADAL" clId="{3E3EBFD1-C392-467E-8F49-50F8F67D4E7E}" dt="2024-04-06T08:03:30.139" v="598" actId="478"/>
          <ac:spMkLst>
            <pc:docMk/>
            <pc:sldMk cId="3475532718" sldId="257"/>
            <ac:spMk id="32" creationId="{8BA056D0-28D4-E73B-DB6C-DE4CB9DED5E2}"/>
          </ac:spMkLst>
        </pc:spChg>
        <pc:spChg chg="add del">
          <ac:chgData name="Xu Zichen" userId="62b954b5-8fc3-46ec-bd30-da8af591ae30" providerId="ADAL" clId="{3E3EBFD1-C392-467E-8F49-50F8F67D4E7E}" dt="2024-04-06T08:01:20.825" v="588" actId="478"/>
          <ac:spMkLst>
            <pc:docMk/>
            <pc:sldMk cId="3475532718" sldId="257"/>
            <ac:spMk id="33" creationId="{237450FD-F26C-73B4-DEC8-5DC7D6A0388B}"/>
          </ac:spMkLst>
        </pc:spChg>
        <pc:spChg chg="add del mod">
          <ac:chgData name="Xu Zichen" userId="62b954b5-8fc3-46ec-bd30-da8af591ae30" providerId="ADAL" clId="{3E3EBFD1-C392-467E-8F49-50F8F67D4E7E}" dt="2024-04-08T08:10:47.903" v="4417" actId="478"/>
          <ac:spMkLst>
            <pc:docMk/>
            <pc:sldMk cId="3475532718" sldId="257"/>
            <ac:spMk id="33" creationId="{54B456CC-58E3-1204-53E4-1FCA32C69E8F}"/>
          </ac:spMkLst>
        </pc:spChg>
        <pc:spChg chg="add mod">
          <ac:chgData name="Xu Zichen" userId="62b954b5-8fc3-46ec-bd30-da8af591ae30" providerId="ADAL" clId="{3E3EBFD1-C392-467E-8F49-50F8F67D4E7E}" dt="2024-04-08T08:00:46.215" v="4334" actId="404"/>
          <ac:spMkLst>
            <pc:docMk/>
            <pc:sldMk cId="3475532718" sldId="257"/>
            <ac:spMk id="34" creationId="{166E22DE-0629-0448-F65A-4AF7673EA89A}"/>
          </ac:spMkLst>
        </pc:spChg>
        <pc:spChg chg="add del">
          <ac:chgData name="Xu Zichen" userId="62b954b5-8fc3-46ec-bd30-da8af591ae30" providerId="ADAL" clId="{3E3EBFD1-C392-467E-8F49-50F8F67D4E7E}" dt="2024-04-06T08:02:10.307" v="590" actId="478"/>
          <ac:spMkLst>
            <pc:docMk/>
            <pc:sldMk cId="3475532718" sldId="257"/>
            <ac:spMk id="34" creationId="{7E978D8C-2720-27F3-796C-B07514B4D7AA}"/>
          </ac:spMkLst>
        </pc:spChg>
        <pc:spChg chg="add mod">
          <ac:chgData name="Xu Zichen" userId="62b954b5-8fc3-46ec-bd30-da8af591ae30" providerId="ADAL" clId="{3E3EBFD1-C392-467E-8F49-50F8F67D4E7E}" dt="2024-04-06T08:13:31.290" v="651" actId="165"/>
          <ac:spMkLst>
            <pc:docMk/>
            <pc:sldMk cId="3475532718" sldId="257"/>
            <ac:spMk id="35" creationId="{0B0C60C1-2A2C-76F8-D097-BB0AE3C78E3C}"/>
          </ac:spMkLst>
        </pc:spChg>
        <pc:spChg chg="add mod ord">
          <ac:chgData name="Xu Zichen" userId="62b954b5-8fc3-46ec-bd30-da8af591ae30" providerId="ADAL" clId="{3E3EBFD1-C392-467E-8F49-50F8F67D4E7E}" dt="2024-04-06T08:13:31.290" v="651" actId="165"/>
          <ac:spMkLst>
            <pc:docMk/>
            <pc:sldMk cId="3475532718" sldId="257"/>
            <ac:spMk id="36" creationId="{0A781825-B63E-0B67-4138-D987D5BE55DF}"/>
          </ac:spMkLst>
        </pc:spChg>
        <pc:spChg chg="add mod">
          <ac:chgData name="Xu Zichen" userId="62b954b5-8fc3-46ec-bd30-da8af591ae30" providerId="ADAL" clId="{3E3EBFD1-C392-467E-8F49-50F8F67D4E7E}" dt="2024-04-08T08:00:59.097" v="4340" actId="20577"/>
          <ac:spMkLst>
            <pc:docMk/>
            <pc:sldMk cId="3475532718" sldId="257"/>
            <ac:spMk id="37" creationId="{5F203168-E4D1-99A7-5717-61711A929E20}"/>
          </ac:spMkLst>
        </pc:spChg>
        <pc:spChg chg="add del mod">
          <ac:chgData name="Xu Zichen" userId="62b954b5-8fc3-46ec-bd30-da8af591ae30" providerId="ADAL" clId="{3E3EBFD1-C392-467E-8F49-50F8F67D4E7E}" dt="2024-04-06T08:05:20.501" v="610" actId="478"/>
          <ac:spMkLst>
            <pc:docMk/>
            <pc:sldMk cId="3475532718" sldId="257"/>
            <ac:spMk id="37" creationId="{903246C3-45E8-B037-4374-8B57C489CD39}"/>
          </ac:spMkLst>
        </pc:spChg>
        <pc:spChg chg="add mod">
          <ac:chgData name="Xu Zichen" userId="62b954b5-8fc3-46ec-bd30-da8af591ae30" providerId="ADAL" clId="{3E3EBFD1-C392-467E-8F49-50F8F67D4E7E}" dt="2024-04-08T08:01:24.520" v="4346" actId="20577"/>
          <ac:spMkLst>
            <pc:docMk/>
            <pc:sldMk cId="3475532718" sldId="257"/>
            <ac:spMk id="38" creationId="{6974AE41-4F05-2B87-E1A1-6C272727349A}"/>
          </ac:spMkLst>
        </pc:spChg>
        <pc:spChg chg="add del">
          <ac:chgData name="Xu Zichen" userId="62b954b5-8fc3-46ec-bd30-da8af591ae30" providerId="ADAL" clId="{3E3EBFD1-C392-467E-8F49-50F8F67D4E7E}" dt="2024-04-06T08:05:40.527" v="612" actId="478"/>
          <ac:spMkLst>
            <pc:docMk/>
            <pc:sldMk cId="3475532718" sldId="257"/>
            <ac:spMk id="38" creationId="{8B8539C3-494A-0C08-74D4-7389C2BFFC9E}"/>
          </ac:spMkLst>
        </pc:spChg>
        <pc:spChg chg="add mod">
          <ac:chgData name="Xu Zichen" userId="62b954b5-8fc3-46ec-bd30-da8af591ae30" providerId="ADAL" clId="{3E3EBFD1-C392-467E-8F49-50F8F67D4E7E}" dt="2024-04-06T08:13:31.290" v="651" actId="165"/>
          <ac:spMkLst>
            <pc:docMk/>
            <pc:sldMk cId="3475532718" sldId="257"/>
            <ac:spMk id="39" creationId="{E8687526-6135-AB85-7BEE-EC5121700D5A}"/>
          </ac:spMkLst>
        </pc:spChg>
        <pc:spChg chg="mod">
          <ac:chgData name="Xu Zichen" userId="62b954b5-8fc3-46ec-bd30-da8af591ae30" providerId="ADAL" clId="{3E3EBFD1-C392-467E-8F49-50F8F67D4E7E}" dt="2024-04-06T08:13:31.290" v="651" actId="165"/>
          <ac:spMkLst>
            <pc:docMk/>
            <pc:sldMk cId="3475532718" sldId="257"/>
            <ac:spMk id="42" creationId="{A8A9F4AA-9D8B-9C16-DB74-764ABDD3200D}"/>
          </ac:spMkLst>
        </pc:spChg>
        <pc:spChg chg="mod">
          <ac:chgData name="Xu Zichen" userId="62b954b5-8fc3-46ec-bd30-da8af591ae30" providerId="ADAL" clId="{3E3EBFD1-C392-467E-8F49-50F8F67D4E7E}" dt="2024-04-06T08:13:31.290" v="651" actId="165"/>
          <ac:spMkLst>
            <pc:docMk/>
            <pc:sldMk cId="3475532718" sldId="257"/>
            <ac:spMk id="43" creationId="{D9CEBD62-A59D-7C66-1C27-7E22F6D857E6}"/>
          </ac:spMkLst>
        </pc:spChg>
        <pc:spChg chg="mod">
          <ac:chgData name="Xu Zichen" userId="62b954b5-8fc3-46ec-bd30-da8af591ae30" providerId="ADAL" clId="{3E3EBFD1-C392-467E-8F49-50F8F67D4E7E}" dt="2024-04-06T08:13:31.290" v="651" actId="165"/>
          <ac:spMkLst>
            <pc:docMk/>
            <pc:sldMk cId="3475532718" sldId="257"/>
            <ac:spMk id="44" creationId="{C616732F-FD37-3608-9EF1-45C519274092}"/>
          </ac:spMkLst>
        </pc:spChg>
        <pc:spChg chg="mod">
          <ac:chgData name="Xu Zichen" userId="62b954b5-8fc3-46ec-bd30-da8af591ae30" providerId="ADAL" clId="{3E3EBFD1-C392-467E-8F49-50F8F67D4E7E}" dt="2024-04-06T08:13:31.290" v="651" actId="165"/>
          <ac:spMkLst>
            <pc:docMk/>
            <pc:sldMk cId="3475532718" sldId="257"/>
            <ac:spMk id="46" creationId="{20D0160B-1C2E-5710-01F1-28320E44543F}"/>
          </ac:spMkLst>
        </pc:spChg>
        <pc:spChg chg="mod">
          <ac:chgData name="Xu Zichen" userId="62b954b5-8fc3-46ec-bd30-da8af591ae30" providerId="ADAL" clId="{3E3EBFD1-C392-467E-8F49-50F8F67D4E7E}" dt="2024-04-06T08:13:31.290" v="651" actId="165"/>
          <ac:spMkLst>
            <pc:docMk/>
            <pc:sldMk cId="3475532718" sldId="257"/>
            <ac:spMk id="47" creationId="{AF3E358C-F4B1-5854-76C8-5D0F064342EA}"/>
          </ac:spMkLst>
        </pc:spChg>
        <pc:spChg chg="mod">
          <ac:chgData name="Xu Zichen" userId="62b954b5-8fc3-46ec-bd30-da8af591ae30" providerId="ADAL" clId="{3E3EBFD1-C392-467E-8F49-50F8F67D4E7E}" dt="2024-04-06T08:13:31.290" v="651" actId="165"/>
          <ac:spMkLst>
            <pc:docMk/>
            <pc:sldMk cId="3475532718" sldId="257"/>
            <ac:spMk id="48" creationId="{1BE9804D-9F57-FDE7-DF56-576BB640D037}"/>
          </ac:spMkLst>
        </pc:spChg>
        <pc:spChg chg="mod">
          <ac:chgData name="Xu Zichen" userId="62b954b5-8fc3-46ec-bd30-da8af591ae30" providerId="ADAL" clId="{3E3EBFD1-C392-467E-8F49-50F8F67D4E7E}" dt="2024-04-06T08:13:31.290" v="651" actId="165"/>
          <ac:spMkLst>
            <pc:docMk/>
            <pc:sldMk cId="3475532718" sldId="257"/>
            <ac:spMk id="50" creationId="{95FDE3DC-D2DF-DF07-DC2A-7DBB567088E9}"/>
          </ac:spMkLst>
        </pc:spChg>
        <pc:spChg chg="mod">
          <ac:chgData name="Xu Zichen" userId="62b954b5-8fc3-46ec-bd30-da8af591ae30" providerId="ADAL" clId="{3E3EBFD1-C392-467E-8F49-50F8F67D4E7E}" dt="2024-04-06T08:13:31.290" v="651" actId="165"/>
          <ac:spMkLst>
            <pc:docMk/>
            <pc:sldMk cId="3475532718" sldId="257"/>
            <ac:spMk id="51" creationId="{48FF4DFD-2CCB-E974-C106-7E88EE30A6D3}"/>
          </ac:spMkLst>
        </pc:spChg>
        <pc:spChg chg="mod">
          <ac:chgData name="Xu Zichen" userId="62b954b5-8fc3-46ec-bd30-da8af591ae30" providerId="ADAL" clId="{3E3EBFD1-C392-467E-8F49-50F8F67D4E7E}" dt="2024-04-06T08:13:31.290" v="651" actId="165"/>
          <ac:spMkLst>
            <pc:docMk/>
            <pc:sldMk cId="3475532718" sldId="257"/>
            <ac:spMk id="52" creationId="{EFA05A22-DD24-52E9-3DBE-EBA0BFEB0983}"/>
          </ac:spMkLst>
        </pc:spChg>
        <pc:spChg chg="mod">
          <ac:chgData name="Xu Zichen" userId="62b954b5-8fc3-46ec-bd30-da8af591ae30" providerId="ADAL" clId="{3E3EBFD1-C392-467E-8F49-50F8F67D4E7E}" dt="2024-04-06T08:13:31.290" v="651" actId="165"/>
          <ac:spMkLst>
            <pc:docMk/>
            <pc:sldMk cId="3475532718" sldId="257"/>
            <ac:spMk id="54" creationId="{8EF24156-41A4-4004-24C9-0C9E1445D08B}"/>
          </ac:spMkLst>
        </pc:spChg>
        <pc:spChg chg="mod">
          <ac:chgData name="Xu Zichen" userId="62b954b5-8fc3-46ec-bd30-da8af591ae30" providerId="ADAL" clId="{3E3EBFD1-C392-467E-8F49-50F8F67D4E7E}" dt="2024-04-06T08:13:31.290" v="651" actId="165"/>
          <ac:spMkLst>
            <pc:docMk/>
            <pc:sldMk cId="3475532718" sldId="257"/>
            <ac:spMk id="55" creationId="{1A372E49-9C6F-4DA7-9B82-B90F68383274}"/>
          </ac:spMkLst>
        </pc:spChg>
        <pc:spChg chg="mod">
          <ac:chgData name="Xu Zichen" userId="62b954b5-8fc3-46ec-bd30-da8af591ae30" providerId="ADAL" clId="{3E3EBFD1-C392-467E-8F49-50F8F67D4E7E}" dt="2024-04-06T08:13:31.290" v="651" actId="165"/>
          <ac:spMkLst>
            <pc:docMk/>
            <pc:sldMk cId="3475532718" sldId="257"/>
            <ac:spMk id="56" creationId="{2A0D14B3-5196-7F4F-27AB-6BA4A293EE03}"/>
          </ac:spMkLst>
        </pc:spChg>
        <pc:spChg chg="add mod">
          <ac:chgData name="Xu Zichen" userId="62b954b5-8fc3-46ec-bd30-da8af591ae30" providerId="ADAL" clId="{3E3EBFD1-C392-467E-8F49-50F8F67D4E7E}" dt="2024-04-08T08:01:28.216" v="4348" actId="20577"/>
          <ac:spMkLst>
            <pc:docMk/>
            <pc:sldMk cId="3475532718" sldId="257"/>
            <ac:spMk id="58" creationId="{D2E8896D-7FDF-F094-500F-9261C1C5E2E5}"/>
          </ac:spMkLst>
        </pc:spChg>
        <pc:spChg chg="add mod ord">
          <ac:chgData name="Xu Zichen" userId="62b954b5-8fc3-46ec-bd30-da8af591ae30" providerId="ADAL" clId="{3E3EBFD1-C392-467E-8F49-50F8F67D4E7E}" dt="2024-04-09T07:28:42.615" v="4604" actId="20577"/>
          <ac:spMkLst>
            <pc:docMk/>
            <pc:sldMk cId="3475532718" sldId="257"/>
            <ac:spMk id="59" creationId="{B694D98A-0D48-9B31-69FE-F89E1935FF0B}"/>
          </ac:spMkLst>
        </pc:spChg>
        <pc:spChg chg="add del mod">
          <ac:chgData name="Xu Zichen" userId="62b954b5-8fc3-46ec-bd30-da8af591ae30" providerId="ADAL" clId="{3E3EBFD1-C392-467E-8F49-50F8F67D4E7E}" dt="2024-04-08T08:12:41.402" v="4447"/>
          <ac:spMkLst>
            <pc:docMk/>
            <pc:sldMk cId="3475532718" sldId="257"/>
            <ac:spMk id="61" creationId="{956289A0-BF39-7C48-4AE4-B4CF0F39F0F5}"/>
          </ac:spMkLst>
        </pc:spChg>
        <pc:spChg chg="mod">
          <ac:chgData name="Xu Zichen" userId="62b954b5-8fc3-46ec-bd30-da8af591ae30" providerId="ADAL" clId="{3E3EBFD1-C392-467E-8F49-50F8F67D4E7E}" dt="2024-04-06T09:12:30.826" v="759"/>
          <ac:spMkLst>
            <pc:docMk/>
            <pc:sldMk cId="3475532718" sldId="257"/>
            <ac:spMk id="62" creationId="{8E164FBD-F57C-9349-0220-EE95F8F14FD1}"/>
          </ac:spMkLst>
        </pc:spChg>
        <pc:spChg chg="mod">
          <ac:chgData name="Xu Zichen" userId="62b954b5-8fc3-46ec-bd30-da8af591ae30" providerId="ADAL" clId="{3E3EBFD1-C392-467E-8F49-50F8F67D4E7E}" dt="2024-04-06T09:12:30.826" v="759"/>
          <ac:spMkLst>
            <pc:docMk/>
            <pc:sldMk cId="3475532718" sldId="257"/>
            <ac:spMk id="63" creationId="{24B2D33D-6CD1-998F-E047-12AEB572D748}"/>
          </ac:spMkLst>
        </pc:spChg>
        <pc:spChg chg="mod">
          <ac:chgData name="Xu Zichen" userId="62b954b5-8fc3-46ec-bd30-da8af591ae30" providerId="ADAL" clId="{3E3EBFD1-C392-467E-8F49-50F8F67D4E7E}" dt="2024-04-06T09:12:30.826" v="759"/>
          <ac:spMkLst>
            <pc:docMk/>
            <pc:sldMk cId="3475532718" sldId="257"/>
            <ac:spMk id="64" creationId="{C2B29458-845C-D47F-2824-CAC84F600495}"/>
          </ac:spMkLst>
        </pc:spChg>
        <pc:spChg chg="mod">
          <ac:chgData name="Xu Zichen" userId="62b954b5-8fc3-46ec-bd30-da8af591ae30" providerId="ADAL" clId="{3E3EBFD1-C392-467E-8F49-50F8F67D4E7E}" dt="2024-04-06T09:12:30.826" v="759"/>
          <ac:spMkLst>
            <pc:docMk/>
            <pc:sldMk cId="3475532718" sldId="257"/>
            <ac:spMk id="65" creationId="{B4298C21-8CE4-C0B8-5332-4EC2446205EF}"/>
          </ac:spMkLst>
        </pc:spChg>
        <pc:spChg chg="mod">
          <ac:chgData name="Xu Zichen" userId="62b954b5-8fc3-46ec-bd30-da8af591ae30" providerId="ADAL" clId="{3E3EBFD1-C392-467E-8F49-50F8F67D4E7E}" dt="2024-04-06T09:12:30.826" v="759"/>
          <ac:spMkLst>
            <pc:docMk/>
            <pc:sldMk cId="3475532718" sldId="257"/>
            <ac:spMk id="66" creationId="{E8CC6BDC-2929-86AD-4E0B-085551DDC0E5}"/>
          </ac:spMkLst>
        </pc:spChg>
        <pc:spChg chg="mod">
          <ac:chgData name="Xu Zichen" userId="62b954b5-8fc3-46ec-bd30-da8af591ae30" providerId="ADAL" clId="{3E3EBFD1-C392-467E-8F49-50F8F67D4E7E}" dt="2024-04-06T09:12:30.826" v="759"/>
          <ac:spMkLst>
            <pc:docMk/>
            <pc:sldMk cId="3475532718" sldId="257"/>
            <ac:spMk id="67" creationId="{A7159394-BE6C-F7F2-5524-B9CA322BCECB}"/>
          </ac:spMkLst>
        </pc:spChg>
        <pc:spChg chg="mod">
          <ac:chgData name="Xu Zichen" userId="62b954b5-8fc3-46ec-bd30-da8af591ae30" providerId="ADAL" clId="{3E3EBFD1-C392-467E-8F49-50F8F67D4E7E}" dt="2024-04-06T09:12:30.826" v="759"/>
          <ac:spMkLst>
            <pc:docMk/>
            <pc:sldMk cId="3475532718" sldId="257"/>
            <ac:spMk id="68" creationId="{E4C84106-1F16-D4A9-BD3A-A87666A6D1A3}"/>
          </ac:spMkLst>
        </pc:spChg>
        <pc:spChg chg="add mod">
          <ac:chgData name="Xu Zichen" userId="62b954b5-8fc3-46ec-bd30-da8af591ae30" providerId="ADAL" clId="{3E3EBFD1-C392-467E-8F49-50F8F67D4E7E}" dt="2024-04-08T08:17:09.009" v="4473" actId="552"/>
          <ac:spMkLst>
            <pc:docMk/>
            <pc:sldMk cId="3475532718" sldId="257"/>
            <ac:spMk id="68" creationId="{F9A02C92-AF7F-A69C-2B7A-BE3A35D042DD}"/>
          </ac:spMkLst>
        </pc:spChg>
        <pc:spChg chg="mod">
          <ac:chgData name="Xu Zichen" userId="62b954b5-8fc3-46ec-bd30-da8af591ae30" providerId="ADAL" clId="{3E3EBFD1-C392-467E-8F49-50F8F67D4E7E}" dt="2024-04-06T09:12:30.826" v="759"/>
          <ac:spMkLst>
            <pc:docMk/>
            <pc:sldMk cId="3475532718" sldId="257"/>
            <ac:spMk id="69" creationId="{4EC79F1B-4B17-4674-9983-4C94AB957044}"/>
          </ac:spMkLst>
        </pc:spChg>
        <pc:spChg chg="add mod">
          <ac:chgData name="Xu Zichen" userId="62b954b5-8fc3-46ec-bd30-da8af591ae30" providerId="ADAL" clId="{3E3EBFD1-C392-467E-8F49-50F8F67D4E7E}" dt="2024-04-08T08:13:38.658" v="4458" actId="164"/>
          <ac:spMkLst>
            <pc:docMk/>
            <pc:sldMk cId="3475532718" sldId="257"/>
            <ac:spMk id="69" creationId="{F0A6463B-A340-FF18-487E-936621216964}"/>
          </ac:spMkLst>
        </pc:spChg>
        <pc:spChg chg="add mod">
          <ac:chgData name="Xu Zichen" userId="62b954b5-8fc3-46ec-bd30-da8af591ae30" providerId="ADAL" clId="{3E3EBFD1-C392-467E-8F49-50F8F67D4E7E}" dt="2024-04-08T08:13:38.658" v="4458" actId="164"/>
          <ac:spMkLst>
            <pc:docMk/>
            <pc:sldMk cId="3475532718" sldId="257"/>
            <ac:spMk id="70" creationId="{794B29D3-1EBF-9528-9260-CCD413B30D96}"/>
          </ac:spMkLst>
        </pc:spChg>
        <pc:spChg chg="mod">
          <ac:chgData name="Xu Zichen" userId="62b954b5-8fc3-46ec-bd30-da8af591ae30" providerId="ADAL" clId="{3E3EBFD1-C392-467E-8F49-50F8F67D4E7E}" dt="2024-04-06T09:12:30.826" v="759"/>
          <ac:spMkLst>
            <pc:docMk/>
            <pc:sldMk cId="3475532718" sldId="257"/>
            <ac:spMk id="70" creationId="{8CD4EF8C-5DC1-88AD-0012-F28D6BC684DE}"/>
          </ac:spMkLst>
        </pc:spChg>
        <pc:spChg chg="mod">
          <ac:chgData name="Xu Zichen" userId="62b954b5-8fc3-46ec-bd30-da8af591ae30" providerId="ADAL" clId="{3E3EBFD1-C392-467E-8F49-50F8F67D4E7E}" dt="2024-04-06T09:12:30.826" v="759"/>
          <ac:spMkLst>
            <pc:docMk/>
            <pc:sldMk cId="3475532718" sldId="257"/>
            <ac:spMk id="71" creationId="{23CFBBBF-4A81-C3F3-DAA2-357252C52866}"/>
          </ac:spMkLst>
        </pc:spChg>
        <pc:spChg chg="mod">
          <ac:chgData name="Xu Zichen" userId="62b954b5-8fc3-46ec-bd30-da8af591ae30" providerId="ADAL" clId="{3E3EBFD1-C392-467E-8F49-50F8F67D4E7E}" dt="2024-04-06T09:54:23.614" v="1182" actId="1076"/>
          <ac:spMkLst>
            <pc:docMk/>
            <pc:sldMk cId="3475532718" sldId="257"/>
            <ac:spMk id="74" creationId="{3A16E8B4-1398-DD7B-884A-6111F5AE8831}"/>
          </ac:spMkLst>
        </pc:spChg>
        <pc:spChg chg="mod">
          <ac:chgData name="Xu Zichen" userId="62b954b5-8fc3-46ec-bd30-da8af591ae30" providerId="ADAL" clId="{3E3EBFD1-C392-467E-8F49-50F8F67D4E7E}" dt="2024-04-06T09:12:39.758" v="760"/>
          <ac:spMkLst>
            <pc:docMk/>
            <pc:sldMk cId="3475532718" sldId="257"/>
            <ac:spMk id="75" creationId="{30A41D83-9800-1516-9AB9-4BDD7806FC95}"/>
          </ac:spMkLst>
        </pc:spChg>
        <pc:spChg chg="mod">
          <ac:chgData name="Xu Zichen" userId="62b954b5-8fc3-46ec-bd30-da8af591ae30" providerId="ADAL" clId="{3E3EBFD1-C392-467E-8F49-50F8F67D4E7E}" dt="2024-04-06T09:12:39.758" v="760"/>
          <ac:spMkLst>
            <pc:docMk/>
            <pc:sldMk cId="3475532718" sldId="257"/>
            <ac:spMk id="76" creationId="{2F7241B3-A13D-24BE-69B6-4081A8E19DF5}"/>
          </ac:spMkLst>
        </pc:spChg>
        <pc:spChg chg="mod">
          <ac:chgData name="Xu Zichen" userId="62b954b5-8fc3-46ec-bd30-da8af591ae30" providerId="ADAL" clId="{3E3EBFD1-C392-467E-8F49-50F8F67D4E7E}" dt="2024-04-06T09:12:39.758" v="760"/>
          <ac:spMkLst>
            <pc:docMk/>
            <pc:sldMk cId="3475532718" sldId="257"/>
            <ac:spMk id="77" creationId="{32B6626D-D6CD-72C6-99B8-430D019ABD26}"/>
          </ac:spMkLst>
        </pc:spChg>
        <pc:spChg chg="mod">
          <ac:chgData name="Xu Zichen" userId="62b954b5-8fc3-46ec-bd30-da8af591ae30" providerId="ADAL" clId="{3E3EBFD1-C392-467E-8F49-50F8F67D4E7E}" dt="2024-04-06T09:12:39.758" v="760"/>
          <ac:spMkLst>
            <pc:docMk/>
            <pc:sldMk cId="3475532718" sldId="257"/>
            <ac:spMk id="78" creationId="{BF48F98B-4859-F80A-120D-AB0437104388}"/>
          </ac:spMkLst>
        </pc:spChg>
        <pc:spChg chg="mod">
          <ac:chgData name="Xu Zichen" userId="62b954b5-8fc3-46ec-bd30-da8af591ae30" providerId="ADAL" clId="{3E3EBFD1-C392-467E-8F49-50F8F67D4E7E}" dt="2024-04-06T09:12:39.758" v="760"/>
          <ac:spMkLst>
            <pc:docMk/>
            <pc:sldMk cId="3475532718" sldId="257"/>
            <ac:spMk id="79" creationId="{45D91650-4224-E650-BD79-FCADBBEEA62F}"/>
          </ac:spMkLst>
        </pc:spChg>
        <pc:spChg chg="mod">
          <ac:chgData name="Xu Zichen" userId="62b954b5-8fc3-46ec-bd30-da8af591ae30" providerId="ADAL" clId="{3E3EBFD1-C392-467E-8F49-50F8F67D4E7E}" dt="2024-04-06T09:12:39.758" v="760"/>
          <ac:spMkLst>
            <pc:docMk/>
            <pc:sldMk cId="3475532718" sldId="257"/>
            <ac:spMk id="80" creationId="{0BF83342-A962-D4A2-216F-EDCE7FDFBA5C}"/>
          </ac:spMkLst>
        </pc:spChg>
        <pc:spChg chg="mod">
          <ac:chgData name="Xu Zichen" userId="62b954b5-8fc3-46ec-bd30-da8af591ae30" providerId="ADAL" clId="{3E3EBFD1-C392-467E-8F49-50F8F67D4E7E}" dt="2024-04-06T09:12:39.758" v="760"/>
          <ac:spMkLst>
            <pc:docMk/>
            <pc:sldMk cId="3475532718" sldId="257"/>
            <ac:spMk id="81" creationId="{4FD5AA39-BC66-59F1-A103-7CD7894B6664}"/>
          </ac:spMkLst>
        </pc:spChg>
        <pc:spChg chg="mod">
          <ac:chgData name="Xu Zichen" userId="62b954b5-8fc3-46ec-bd30-da8af591ae30" providerId="ADAL" clId="{3E3EBFD1-C392-467E-8F49-50F8F67D4E7E}" dt="2024-04-06T09:54:15.214" v="1181" actId="1076"/>
          <ac:spMkLst>
            <pc:docMk/>
            <pc:sldMk cId="3475532718" sldId="257"/>
            <ac:spMk id="82" creationId="{CC26806F-86C2-1E60-FF15-B81C852B24EB}"/>
          </ac:spMkLst>
        </pc:spChg>
        <pc:spChg chg="mod">
          <ac:chgData name="Xu Zichen" userId="62b954b5-8fc3-46ec-bd30-da8af591ae30" providerId="ADAL" clId="{3E3EBFD1-C392-467E-8F49-50F8F67D4E7E}" dt="2024-04-06T09:54:04.583" v="1179" actId="403"/>
          <ac:spMkLst>
            <pc:docMk/>
            <pc:sldMk cId="3475532718" sldId="257"/>
            <ac:spMk id="83" creationId="{F5349736-B065-5E18-15D1-EB3744ECE4D8}"/>
          </ac:spMkLst>
        </pc:spChg>
        <pc:spChg chg="add mod">
          <ac:chgData name="Xu Zichen" userId="62b954b5-8fc3-46ec-bd30-da8af591ae30" providerId="ADAL" clId="{3E3EBFD1-C392-467E-8F49-50F8F67D4E7E}" dt="2024-04-08T08:17:21.409" v="4474" actId="12788"/>
          <ac:spMkLst>
            <pc:docMk/>
            <pc:sldMk cId="3475532718" sldId="257"/>
            <ac:spMk id="84" creationId="{6A30B988-7F1B-C8B3-068D-122AD2B301B1}"/>
          </ac:spMkLst>
        </pc:spChg>
        <pc:spChg chg="add mod">
          <ac:chgData name="Xu Zichen" userId="62b954b5-8fc3-46ec-bd30-da8af591ae30" providerId="ADAL" clId="{3E3EBFD1-C392-467E-8F49-50F8F67D4E7E}" dt="2024-04-08T08:14:07" v="4462" actId="20577"/>
          <ac:spMkLst>
            <pc:docMk/>
            <pc:sldMk cId="3475532718" sldId="257"/>
            <ac:spMk id="85" creationId="{1BD15B30-41B4-E5D2-7A2A-912702D7FABD}"/>
          </ac:spMkLst>
        </pc:spChg>
        <pc:spChg chg="add mod">
          <ac:chgData name="Xu Zichen" userId="62b954b5-8fc3-46ec-bd30-da8af591ae30" providerId="ADAL" clId="{3E3EBFD1-C392-467E-8F49-50F8F67D4E7E}" dt="2024-04-08T07:47:52.260" v="4051" actId="1076"/>
          <ac:spMkLst>
            <pc:docMk/>
            <pc:sldMk cId="3475532718" sldId="257"/>
            <ac:spMk id="86" creationId="{9615C9BA-3E49-EAEE-A97F-5E3A40DA0D56}"/>
          </ac:spMkLst>
        </pc:spChg>
        <pc:spChg chg="add del mod">
          <ac:chgData name="Xu Zichen" userId="62b954b5-8fc3-46ec-bd30-da8af591ae30" providerId="ADAL" clId="{3E3EBFD1-C392-467E-8F49-50F8F67D4E7E}" dt="2024-04-06T09:37:00.506" v="1025" actId="478"/>
          <ac:spMkLst>
            <pc:docMk/>
            <pc:sldMk cId="3475532718" sldId="257"/>
            <ac:spMk id="87" creationId="{2BF608BD-057A-CCCC-0B84-2FF6FBD2FA92}"/>
          </ac:spMkLst>
        </pc:spChg>
        <pc:spChg chg="add mod">
          <ac:chgData name="Xu Zichen" userId="62b954b5-8fc3-46ec-bd30-da8af591ae30" providerId="ADAL" clId="{3E3EBFD1-C392-467E-8F49-50F8F67D4E7E}" dt="2024-04-08T08:32:46.256" v="4514" actId="1076"/>
          <ac:spMkLst>
            <pc:docMk/>
            <pc:sldMk cId="3475532718" sldId="257"/>
            <ac:spMk id="89" creationId="{04D3CE37-09BC-5A01-6349-8ED6211AAC29}"/>
          </ac:spMkLst>
        </pc:spChg>
        <pc:spChg chg="add mod">
          <ac:chgData name="Xu Zichen" userId="62b954b5-8fc3-46ec-bd30-da8af591ae30" providerId="ADAL" clId="{3E3EBFD1-C392-467E-8F49-50F8F67D4E7E}" dt="2024-04-08T08:32:40.115" v="4513" actId="164"/>
          <ac:spMkLst>
            <pc:docMk/>
            <pc:sldMk cId="3475532718" sldId="257"/>
            <ac:spMk id="91" creationId="{E83EB2BE-43A1-3234-4F00-13840F2FE3CE}"/>
          </ac:spMkLst>
        </pc:spChg>
        <pc:spChg chg="mod topLvl">
          <ac:chgData name="Xu Zichen" userId="62b954b5-8fc3-46ec-bd30-da8af591ae30" providerId="ADAL" clId="{3E3EBFD1-C392-467E-8F49-50F8F67D4E7E}" dt="2024-04-06T09:47:31.970" v="1122" actId="164"/>
          <ac:spMkLst>
            <pc:docMk/>
            <pc:sldMk cId="3475532718" sldId="257"/>
            <ac:spMk id="93" creationId="{A62A2A01-E98C-5FAC-D47D-68B282628625}"/>
          </ac:spMkLst>
        </pc:spChg>
        <pc:spChg chg="mod topLvl">
          <ac:chgData name="Xu Zichen" userId="62b954b5-8fc3-46ec-bd30-da8af591ae30" providerId="ADAL" clId="{3E3EBFD1-C392-467E-8F49-50F8F67D4E7E}" dt="2024-04-06T09:49:43.962" v="1143" actId="1076"/>
          <ac:spMkLst>
            <pc:docMk/>
            <pc:sldMk cId="3475532718" sldId="257"/>
            <ac:spMk id="94" creationId="{618D2162-19F4-18CD-0EE4-D5AAC34C0A7D}"/>
          </ac:spMkLst>
        </pc:spChg>
        <pc:spChg chg="mod">
          <ac:chgData name="Xu Zichen" userId="62b954b5-8fc3-46ec-bd30-da8af591ae30" providerId="ADAL" clId="{3E3EBFD1-C392-467E-8F49-50F8F67D4E7E}" dt="2024-04-06T09:47:18.360" v="1121" actId="165"/>
          <ac:spMkLst>
            <pc:docMk/>
            <pc:sldMk cId="3475532718" sldId="257"/>
            <ac:spMk id="98" creationId="{E18087F4-16BE-D1A3-723B-ACE244AC2B5E}"/>
          </ac:spMkLst>
        </pc:spChg>
        <pc:spChg chg="mod">
          <ac:chgData name="Xu Zichen" userId="62b954b5-8fc3-46ec-bd30-da8af591ae30" providerId="ADAL" clId="{3E3EBFD1-C392-467E-8F49-50F8F67D4E7E}" dt="2024-04-06T09:49:47.612" v="1144" actId="1076"/>
          <ac:spMkLst>
            <pc:docMk/>
            <pc:sldMk cId="3475532718" sldId="257"/>
            <ac:spMk id="99" creationId="{C39E8708-2A4C-A108-5976-724C880FEA2E}"/>
          </ac:spMkLst>
        </pc:spChg>
        <pc:spChg chg="mod">
          <ac:chgData name="Xu Zichen" userId="62b954b5-8fc3-46ec-bd30-da8af591ae30" providerId="ADAL" clId="{3E3EBFD1-C392-467E-8F49-50F8F67D4E7E}" dt="2024-04-06T09:47:18.360" v="1121" actId="165"/>
          <ac:spMkLst>
            <pc:docMk/>
            <pc:sldMk cId="3475532718" sldId="257"/>
            <ac:spMk id="102" creationId="{1A954544-45CE-6CB5-9A0E-2B63CD248B0E}"/>
          </ac:spMkLst>
        </pc:spChg>
        <pc:spChg chg="del mod">
          <ac:chgData name="Xu Zichen" userId="62b954b5-8fc3-46ec-bd30-da8af591ae30" providerId="ADAL" clId="{3E3EBFD1-C392-467E-8F49-50F8F67D4E7E}" dt="2024-04-06T09:39:35.248" v="1033" actId="478"/>
          <ac:spMkLst>
            <pc:docMk/>
            <pc:sldMk cId="3475532718" sldId="257"/>
            <ac:spMk id="106" creationId="{C13801C5-5D92-C94A-22A4-3C7A01C49E92}"/>
          </ac:spMkLst>
        </pc:spChg>
        <pc:spChg chg="mod">
          <ac:chgData name="Xu Zichen" userId="62b954b5-8fc3-46ec-bd30-da8af591ae30" providerId="ADAL" clId="{3E3EBFD1-C392-467E-8F49-50F8F67D4E7E}" dt="2024-04-06T09:47:18.360" v="1121" actId="165"/>
          <ac:spMkLst>
            <pc:docMk/>
            <pc:sldMk cId="3475532718" sldId="257"/>
            <ac:spMk id="110" creationId="{5D4095E0-88F9-B619-B46D-44ABB5A40AD3}"/>
          </ac:spMkLst>
        </pc:spChg>
        <pc:spChg chg="mod topLvl">
          <ac:chgData name="Xu Zichen" userId="62b954b5-8fc3-46ec-bd30-da8af591ae30" providerId="ADAL" clId="{3E3EBFD1-C392-467E-8F49-50F8F67D4E7E}" dt="2024-04-06T09:49:55.642" v="1146" actId="1076"/>
          <ac:spMkLst>
            <pc:docMk/>
            <pc:sldMk cId="3475532718" sldId="257"/>
            <ac:spMk id="116" creationId="{643F6D9E-66D3-4953-3720-9CE90EEC3EEA}"/>
          </ac:spMkLst>
        </pc:spChg>
        <pc:spChg chg="add mod">
          <ac:chgData name="Xu Zichen" userId="62b954b5-8fc3-46ec-bd30-da8af591ae30" providerId="ADAL" clId="{3E3EBFD1-C392-467E-8F49-50F8F67D4E7E}" dt="2024-04-06T09:42:37.698" v="1049" actId="164"/>
          <ac:spMkLst>
            <pc:docMk/>
            <pc:sldMk cId="3475532718" sldId="257"/>
            <ac:spMk id="119" creationId="{FC9106EA-BE5E-A302-707A-89F09932E4F3}"/>
          </ac:spMkLst>
        </pc:spChg>
        <pc:spChg chg="add mod">
          <ac:chgData name="Xu Zichen" userId="62b954b5-8fc3-46ec-bd30-da8af591ae30" providerId="ADAL" clId="{3E3EBFD1-C392-467E-8F49-50F8F67D4E7E}" dt="2024-04-06T09:42:37.698" v="1049" actId="164"/>
          <ac:spMkLst>
            <pc:docMk/>
            <pc:sldMk cId="3475532718" sldId="257"/>
            <ac:spMk id="120" creationId="{7F73B52B-8C36-93FA-FC1D-05D35E806DE9}"/>
          </ac:spMkLst>
        </pc:spChg>
        <pc:spChg chg="add del mod">
          <ac:chgData name="Xu Zichen" userId="62b954b5-8fc3-46ec-bd30-da8af591ae30" providerId="ADAL" clId="{3E3EBFD1-C392-467E-8F49-50F8F67D4E7E}" dt="2024-04-06T09:45:12.275" v="1091" actId="478"/>
          <ac:spMkLst>
            <pc:docMk/>
            <pc:sldMk cId="3475532718" sldId="257"/>
            <ac:spMk id="124" creationId="{3FBBD45F-B23F-E808-4D68-53B86E01AC47}"/>
          </ac:spMkLst>
        </pc:spChg>
        <pc:spChg chg="add mod">
          <ac:chgData name="Xu Zichen" userId="62b954b5-8fc3-46ec-bd30-da8af591ae30" providerId="ADAL" clId="{3E3EBFD1-C392-467E-8F49-50F8F67D4E7E}" dt="2024-04-06T09:49:32.682" v="1140" actId="14100"/>
          <ac:spMkLst>
            <pc:docMk/>
            <pc:sldMk cId="3475532718" sldId="257"/>
            <ac:spMk id="125" creationId="{ED4F49C8-0455-5E47-E7E7-E362FA7D35BD}"/>
          </ac:spMkLst>
        </pc:spChg>
        <pc:spChg chg="add del mod">
          <ac:chgData name="Xu Zichen" userId="62b954b5-8fc3-46ec-bd30-da8af591ae30" providerId="ADAL" clId="{3E3EBFD1-C392-467E-8F49-50F8F67D4E7E}" dt="2024-04-08T07:45:11.974" v="4022" actId="478"/>
          <ac:spMkLst>
            <pc:docMk/>
            <pc:sldMk cId="3475532718" sldId="257"/>
            <ac:spMk id="132" creationId="{8A63F1DC-2751-569D-86A3-C94B49126B45}"/>
          </ac:spMkLst>
        </pc:spChg>
        <pc:spChg chg="add mod">
          <ac:chgData name="Xu Zichen" userId="62b954b5-8fc3-46ec-bd30-da8af591ae30" providerId="ADAL" clId="{3E3EBFD1-C392-467E-8F49-50F8F67D4E7E}" dt="2024-04-08T07:47:52.260" v="4051" actId="1076"/>
          <ac:spMkLst>
            <pc:docMk/>
            <pc:sldMk cId="3475532718" sldId="257"/>
            <ac:spMk id="134" creationId="{CF346EBD-4FDB-6AC2-C6AD-5AE6386867C3}"/>
          </ac:spMkLst>
        </pc:spChg>
        <pc:spChg chg="add del mod">
          <ac:chgData name="Xu Zichen" userId="62b954b5-8fc3-46ec-bd30-da8af591ae30" providerId="ADAL" clId="{3E3EBFD1-C392-467E-8F49-50F8F67D4E7E}" dt="2024-04-06T10:07:09.362" v="1357" actId="21"/>
          <ac:spMkLst>
            <pc:docMk/>
            <pc:sldMk cId="3475532718" sldId="257"/>
            <ac:spMk id="135" creationId="{BCF24725-B601-428F-02D2-8D67050F6691}"/>
          </ac:spMkLst>
        </pc:spChg>
        <pc:spChg chg="add mod">
          <ac:chgData name="Xu Zichen" userId="62b954b5-8fc3-46ec-bd30-da8af591ae30" providerId="ADAL" clId="{3E3EBFD1-C392-467E-8F49-50F8F67D4E7E}" dt="2024-04-08T07:44:27.633" v="4013" actId="1076"/>
          <ac:spMkLst>
            <pc:docMk/>
            <pc:sldMk cId="3475532718" sldId="257"/>
            <ac:spMk id="136" creationId="{BCF24725-B601-428F-02D2-8D67050F6691}"/>
          </ac:spMkLst>
        </pc:spChg>
        <pc:spChg chg="add del mod">
          <ac:chgData name="Xu Zichen" userId="62b954b5-8fc3-46ec-bd30-da8af591ae30" providerId="ADAL" clId="{3E3EBFD1-C392-467E-8F49-50F8F67D4E7E}" dt="2024-04-08T07:44:31.520" v="4014" actId="478"/>
          <ac:spMkLst>
            <pc:docMk/>
            <pc:sldMk cId="3475532718" sldId="257"/>
            <ac:spMk id="137" creationId="{3F1CC92B-5E48-7615-CF7B-336B9DA78CF7}"/>
          </ac:spMkLst>
        </pc:spChg>
        <pc:spChg chg="add mod">
          <ac:chgData name="Xu Zichen" userId="62b954b5-8fc3-46ec-bd30-da8af591ae30" providerId="ADAL" clId="{3E3EBFD1-C392-467E-8F49-50F8F67D4E7E}" dt="2024-04-08T07:44:53.795" v="4018" actId="1076"/>
          <ac:spMkLst>
            <pc:docMk/>
            <pc:sldMk cId="3475532718" sldId="257"/>
            <ac:spMk id="138" creationId="{E304B39F-C97B-FFE0-842A-BC5FAF674AD7}"/>
          </ac:spMkLst>
        </pc:spChg>
        <pc:spChg chg="add mod">
          <ac:chgData name="Xu Zichen" userId="62b954b5-8fc3-46ec-bd30-da8af591ae30" providerId="ADAL" clId="{3E3EBFD1-C392-467E-8F49-50F8F67D4E7E}" dt="2024-04-08T07:44:27.633" v="4013" actId="1076"/>
          <ac:spMkLst>
            <pc:docMk/>
            <pc:sldMk cId="3475532718" sldId="257"/>
            <ac:spMk id="139" creationId="{11376DF2-3CB9-487F-8E20-AF492A7B8528}"/>
          </ac:spMkLst>
        </pc:spChg>
        <pc:spChg chg="add mod">
          <ac:chgData name="Xu Zichen" userId="62b954b5-8fc3-46ec-bd30-da8af591ae30" providerId="ADAL" clId="{3E3EBFD1-C392-467E-8F49-50F8F67D4E7E}" dt="2024-04-08T07:44:27.633" v="4013" actId="1076"/>
          <ac:spMkLst>
            <pc:docMk/>
            <pc:sldMk cId="3475532718" sldId="257"/>
            <ac:spMk id="140" creationId="{42E9E2F2-2482-56A0-CCD5-9AE0A6D8BB0B}"/>
          </ac:spMkLst>
        </pc:spChg>
        <pc:spChg chg="add mod ord">
          <ac:chgData name="Xu Zichen" userId="62b954b5-8fc3-46ec-bd30-da8af591ae30" providerId="ADAL" clId="{3E3EBFD1-C392-467E-8F49-50F8F67D4E7E}" dt="2024-04-06T10:39:35.107" v="1666" actId="166"/>
          <ac:spMkLst>
            <pc:docMk/>
            <pc:sldMk cId="3475532718" sldId="257"/>
            <ac:spMk id="141" creationId="{555012DF-28B2-E3BD-0168-5B171464F8A1}"/>
          </ac:spMkLst>
        </pc:spChg>
        <pc:spChg chg="add mod">
          <ac:chgData name="Xu Zichen" userId="62b954b5-8fc3-46ec-bd30-da8af591ae30" providerId="ADAL" clId="{3E3EBFD1-C392-467E-8F49-50F8F67D4E7E}" dt="2024-04-06T10:28:13.586" v="1542" actId="164"/>
          <ac:spMkLst>
            <pc:docMk/>
            <pc:sldMk cId="3475532718" sldId="257"/>
            <ac:spMk id="144" creationId="{03529A24-6891-454F-AAAC-47BD9FB84A7D}"/>
          </ac:spMkLst>
        </pc:spChg>
        <pc:spChg chg="add mod">
          <ac:chgData name="Xu Zichen" userId="62b954b5-8fc3-46ec-bd30-da8af591ae30" providerId="ADAL" clId="{3E3EBFD1-C392-467E-8F49-50F8F67D4E7E}" dt="2024-04-06T10:28:13.586" v="1542" actId="164"/>
          <ac:spMkLst>
            <pc:docMk/>
            <pc:sldMk cId="3475532718" sldId="257"/>
            <ac:spMk id="145" creationId="{D9ED5FE1-B5C8-B79E-FFEA-9849F0B0B4F1}"/>
          </ac:spMkLst>
        </pc:spChg>
        <pc:spChg chg="add del">
          <ac:chgData name="Xu Zichen" userId="62b954b5-8fc3-46ec-bd30-da8af591ae30" providerId="ADAL" clId="{3E3EBFD1-C392-467E-8F49-50F8F67D4E7E}" dt="2024-04-06T10:20:40.952" v="1491" actId="478"/>
          <ac:spMkLst>
            <pc:docMk/>
            <pc:sldMk cId="3475532718" sldId="257"/>
            <ac:spMk id="146" creationId="{ADBAB057-A4B8-04A6-DF9B-4A416A6E710B}"/>
          </ac:spMkLst>
        </pc:spChg>
        <pc:spChg chg="add del mod">
          <ac:chgData name="Xu Zichen" userId="62b954b5-8fc3-46ec-bd30-da8af591ae30" providerId="ADAL" clId="{3E3EBFD1-C392-467E-8F49-50F8F67D4E7E}" dt="2024-04-06T10:24:25.638" v="1518" actId="478"/>
          <ac:spMkLst>
            <pc:docMk/>
            <pc:sldMk cId="3475532718" sldId="257"/>
            <ac:spMk id="147" creationId="{EDF467A5-135A-7100-890A-57480144E383}"/>
          </ac:spMkLst>
        </pc:spChg>
        <pc:spChg chg="add del mod topLvl">
          <ac:chgData name="Xu Zichen" userId="62b954b5-8fc3-46ec-bd30-da8af591ae30" providerId="ADAL" clId="{3E3EBFD1-C392-467E-8F49-50F8F67D4E7E}" dt="2024-04-06T10:24:28.811" v="1519" actId="478"/>
          <ac:spMkLst>
            <pc:docMk/>
            <pc:sldMk cId="3475532718" sldId="257"/>
            <ac:spMk id="148" creationId="{6B859B4B-4525-9250-0803-181C2E8DC1AD}"/>
          </ac:spMkLst>
        </pc:spChg>
        <pc:spChg chg="add mod topLvl">
          <ac:chgData name="Xu Zichen" userId="62b954b5-8fc3-46ec-bd30-da8af591ae30" providerId="ADAL" clId="{3E3EBFD1-C392-467E-8F49-50F8F67D4E7E}" dt="2024-04-06T10:36:15.807" v="1624" actId="164"/>
          <ac:spMkLst>
            <pc:docMk/>
            <pc:sldMk cId="3475532718" sldId="257"/>
            <ac:spMk id="149" creationId="{7E360353-0D45-CE70-E083-C7398D9B82C0}"/>
          </ac:spMkLst>
        </pc:spChg>
        <pc:spChg chg="del mod">
          <ac:chgData name="Xu Zichen" userId="62b954b5-8fc3-46ec-bd30-da8af591ae30" providerId="ADAL" clId="{3E3EBFD1-C392-467E-8F49-50F8F67D4E7E}" dt="2024-04-06T10:24:11.167" v="1514" actId="478"/>
          <ac:spMkLst>
            <pc:docMk/>
            <pc:sldMk cId="3475532718" sldId="257"/>
            <ac:spMk id="152" creationId="{2DCA523D-2833-9495-EC2D-BA7F50D4B32A}"/>
          </ac:spMkLst>
        </pc:spChg>
        <pc:spChg chg="del mod topLvl">
          <ac:chgData name="Xu Zichen" userId="62b954b5-8fc3-46ec-bd30-da8af591ae30" providerId="ADAL" clId="{3E3EBFD1-C392-467E-8F49-50F8F67D4E7E}" dt="2024-04-06T10:24:15.774" v="1517" actId="478"/>
          <ac:spMkLst>
            <pc:docMk/>
            <pc:sldMk cId="3475532718" sldId="257"/>
            <ac:spMk id="153" creationId="{6CB98EC4-3AFF-78C0-1448-B39AA330D44D}"/>
          </ac:spMkLst>
        </pc:spChg>
        <pc:spChg chg="mod topLvl">
          <ac:chgData name="Xu Zichen" userId="62b954b5-8fc3-46ec-bd30-da8af591ae30" providerId="ADAL" clId="{3E3EBFD1-C392-467E-8F49-50F8F67D4E7E}" dt="2024-04-06T10:36:15.807" v="1624" actId="164"/>
          <ac:spMkLst>
            <pc:docMk/>
            <pc:sldMk cId="3475532718" sldId="257"/>
            <ac:spMk id="154" creationId="{ACFF5FF2-62B6-9BEC-13F0-9BA1AA3ECFB1}"/>
          </ac:spMkLst>
        </pc:spChg>
        <pc:spChg chg="add mod">
          <ac:chgData name="Xu Zichen" userId="62b954b5-8fc3-46ec-bd30-da8af591ae30" providerId="ADAL" clId="{3E3EBFD1-C392-467E-8F49-50F8F67D4E7E}" dt="2024-04-06T10:36:15.807" v="1624" actId="164"/>
          <ac:spMkLst>
            <pc:docMk/>
            <pc:sldMk cId="3475532718" sldId="257"/>
            <ac:spMk id="155" creationId="{29680010-BA02-E997-81F4-097B02FDB23F}"/>
          </ac:spMkLst>
        </pc:spChg>
        <pc:spChg chg="add mod">
          <ac:chgData name="Xu Zichen" userId="62b954b5-8fc3-46ec-bd30-da8af591ae30" providerId="ADAL" clId="{3E3EBFD1-C392-467E-8F49-50F8F67D4E7E}" dt="2024-04-06T10:36:15.807" v="1624" actId="164"/>
          <ac:spMkLst>
            <pc:docMk/>
            <pc:sldMk cId="3475532718" sldId="257"/>
            <ac:spMk id="156" creationId="{9420E676-35CE-DD3D-6AB1-25C41DFD9486}"/>
          </ac:spMkLst>
        </pc:spChg>
        <pc:spChg chg="add mod">
          <ac:chgData name="Xu Zichen" userId="62b954b5-8fc3-46ec-bd30-da8af591ae30" providerId="ADAL" clId="{3E3EBFD1-C392-467E-8F49-50F8F67D4E7E}" dt="2024-04-06T10:36:15.807" v="1624" actId="164"/>
          <ac:spMkLst>
            <pc:docMk/>
            <pc:sldMk cId="3475532718" sldId="257"/>
            <ac:spMk id="157" creationId="{508FF2D8-C3E0-9132-5159-0DA1803C57DE}"/>
          </ac:spMkLst>
        </pc:spChg>
        <pc:spChg chg="add mod">
          <ac:chgData name="Xu Zichen" userId="62b954b5-8fc3-46ec-bd30-da8af591ae30" providerId="ADAL" clId="{3E3EBFD1-C392-467E-8F49-50F8F67D4E7E}" dt="2024-04-06T10:36:15.807" v="1624" actId="164"/>
          <ac:spMkLst>
            <pc:docMk/>
            <pc:sldMk cId="3475532718" sldId="257"/>
            <ac:spMk id="158" creationId="{C7C51CF7-808E-872A-FF08-CDFBDAB10A4A}"/>
          </ac:spMkLst>
        </pc:spChg>
        <pc:spChg chg="mod">
          <ac:chgData name="Xu Zichen" userId="62b954b5-8fc3-46ec-bd30-da8af591ae30" providerId="ADAL" clId="{3E3EBFD1-C392-467E-8F49-50F8F67D4E7E}" dt="2024-04-06T10:27:42.085" v="1541" actId="207"/>
          <ac:spMkLst>
            <pc:docMk/>
            <pc:sldMk cId="3475532718" sldId="257"/>
            <ac:spMk id="160" creationId="{4FBC3E25-8731-18DE-99F9-B25B6CA2EC08}"/>
          </ac:spMkLst>
        </pc:spChg>
        <pc:spChg chg="add mod ord">
          <ac:chgData name="Xu Zichen" userId="62b954b5-8fc3-46ec-bd30-da8af591ae30" providerId="ADAL" clId="{3E3EBFD1-C392-467E-8F49-50F8F67D4E7E}" dt="2024-04-06T10:39:18.174" v="1663" actId="164"/>
          <ac:spMkLst>
            <pc:docMk/>
            <pc:sldMk cId="3475532718" sldId="257"/>
            <ac:spMk id="172" creationId="{0E214DE4-819E-0E16-8B2B-1841BA610A08}"/>
          </ac:spMkLst>
        </pc:spChg>
        <pc:spChg chg="add mod ord">
          <ac:chgData name="Xu Zichen" userId="62b954b5-8fc3-46ec-bd30-da8af591ae30" providerId="ADAL" clId="{3E3EBFD1-C392-467E-8F49-50F8F67D4E7E}" dt="2024-04-06T10:39:18.174" v="1663" actId="164"/>
          <ac:spMkLst>
            <pc:docMk/>
            <pc:sldMk cId="3475532718" sldId="257"/>
            <ac:spMk id="173" creationId="{3468D317-A33B-2CB8-8F27-9A9C67583A9D}"/>
          </ac:spMkLst>
        </pc:spChg>
        <pc:spChg chg="add mod">
          <ac:chgData name="Xu Zichen" userId="62b954b5-8fc3-46ec-bd30-da8af591ae30" providerId="ADAL" clId="{3E3EBFD1-C392-467E-8F49-50F8F67D4E7E}" dt="2024-04-06T10:39:24.952" v="1664" actId="164"/>
          <ac:spMkLst>
            <pc:docMk/>
            <pc:sldMk cId="3475532718" sldId="257"/>
            <ac:spMk id="182" creationId="{22281CDC-FFCD-4ECA-7C85-D01BE1267B35}"/>
          </ac:spMkLst>
        </pc:spChg>
        <pc:spChg chg="add del mod">
          <ac:chgData name="Xu Zichen" userId="62b954b5-8fc3-46ec-bd30-da8af591ae30" providerId="ADAL" clId="{3E3EBFD1-C392-467E-8F49-50F8F67D4E7E}" dt="2024-04-06T10:37:09.607" v="1630" actId="478"/>
          <ac:spMkLst>
            <pc:docMk/>
            <pc:sldMk cId="3475532718" sldId="257"/>
            <ac:spMk id="184" creationId="{42C45C60-7A4F-2D71-6AB8-4FA12E87F684}"/>
          </ac:spMkLst>
        </pc:spChg>
        <pc:spChg chg="add mod">
          <ac:chgData name="Xu Zichen" userId="62b954b5-8fc3-46ec-bd30-da8af591ae30" providerId="ADAL" clId="{3E3EBFD1-C392-467E-8F49-50F8F67D4E7E}" dt="2024-04-06T10:37:27.768" v="1634" actId="1076"/>
          <ac:spMkLst>
            <pc:docMk/>
            <pc:sldMk cId="3475532718" sldId="257"/>
            <ac:spMk id="185" creationId="{18729ED4-C5C3-9305-B580-8C5FA2AF8CC3}"/>
          </ac:spMkLst>
        </pc:spChg>
        <pc:spChg chg="add mod">
          <ac:chgData name="Xu Zichen" userId="62b954b5-8fc3-46ec-bd30-da8af591ae30" providerId="ADAL" clId="{3E3EBFD1-C392-467E-8F49-50F8F67D4E7E}" dt="2024-04-06T10:37:39.198" v="1638" actId="1076"/>
          <ac:spMkLst>
            <pc:docMk/>
            <pc:sldMk cId="3475532718" sldId="257"/>
            <ac:spMk id="186" creationId="{38CEC694-0B5A-7942-E942-81D2381206E6}"/>
          </ac:spMkLst>
        </pc:spChg>
        <pc:spChg chg="add mod">
          <ac:chgData name="Xu Zichen" userId="62b954b5-8fc3-46ec-bd30-da8af591ae30" providerId="ADAL" clId="{3E3EBFD1-C392-467E-8F49-50F8F67D4E7E}" dt="2024-04-06T10:39:18.174" v="1663" actId="164"/>
          <ac:spMkLst>
            <pc:docMk/>
            <pc:sldMk cId="3475532718" sldId="257"/>
            <ac:spMk id="187" creationId="{ECF5BB29-33BB-925C-8639-D58D183C37ED}"/>
          </ac:spMkLst>
        </pc:spChg>
        <pc:spChg chg="add del mod">
          <ac:chgData name="Xu Zichen" userId="62b954b5-8fc3-46ec-bd30-da8af591ae30" providerId="ADAL" clId="{3E3EBFD1-C392-467E-8F49-50F8F67D4E7E}" dt="2024-04-06T10:49:46.896" v="1892" actId="478"/>
          <ac:spMkLst>
            <pc:docMk/>
            <pc:sldMk cId="3475532718" sldId="257"/>
            <ac:spMk id="190" creationId="{1F498C0F-0697-0465-159A-0E7E4F2CE168}"/>
          </ac:spMkLst>
        </pc:spChg>
        <pc:spChg chg="add mod">
          <ac:chgData name="Xu Zichen" userId="62b954b5-8fc3-46ec-bd30-da8af591ae30" providerId="ADAL" clId="{3E3EBFD1-C392-467E-8F49-50F8F67D4E7E}" dt="2024-04-08T04:06:14.862" v="2757" actId="1076"/>
          <ac:spMkLst>
            <pc:docMk/>
            <pc:sldMk cId="3475532718" sldId="257"/>
            <ac:spMk id="192" creationId="{A6710AEE-6AD2-4A03-2D35-88A5FBE13C54}"/>
          </ac:spMkLst>
        </pc:spChg>
        <pc:spChg chg="mod">
          <ac:chgData name="Xu Zichen" userId="62b954b5-8fc3-46ec-bd30-da8af591ae30" providerId="ADAL" clId="{3E3EBFD1-C392-467E-8F49-50F8F67D4E7E}" dt="2024-04-06T12:49:42.686" v="2034" actId="255"/>
          <ac:spMkLst>
            <pc:docMk/>
            <pc:sldMk cId="3475532718" sldId="257"/>
            <ac:spMk id="194" creationId="{01F26E0D-54EC-87D0-108D-850670D40122}"/>
          </ac:spMkLst>
        </pc:spChg>
        <pc:spChg chg="mod">
          <ac:chgData name="Xu Zichen" userId="62b954b5-8fc3-46ec-bd30-da8af591ae30" providerId="ADAL" clId="{3E3EBFD1-C392-467E-8F49-50F8F67D4E7E}" dt="2024-04-06T12:49:57.173" v="2038" actId="1076"/>
          <ac:spMkLst>
            <pc:docMk/>
            <pc:sldMk cId="3475532718" sldId="257"/>
            <ac:spMk id="195" creationId="{FA16078D-5E4B-3F2F-C1E4-1A3F9B301030}"/>
          </ac:spMkLst>
        </pc:spChg>
        <pc:spChg chg="mod">
          <ac:chgData name="Xu Zichen" userId="62b954b5-8fc3-46ec-bd30-da8af591ae30" providerId="ADAL" clId="{3E3EBFD1-C392-467E-8F49-50F8F67D4E7E}" dt="2024-04-06T12:50:03.832" v="2039" actId="1076"/>
          <ac:spMkLst>
            <pc:docMk/>
            <pc:sldMk cId="3475532718" sldId="257"/>
            <ac:spMk id="196" creationId="{69C6360C-8959-E133-F7B0-EA3F959CCBCF}"/>
          </ac:spMkLst>
        </pc:spChg>
        <pc:spChg chg="add del mod">
          <ac:chgData name="Xu Zichen" userId="62b954b5-8fc3-46ec-bd30-da8af591ae30" providerId="ADAL" clId="{3E3EBFD1-C392-467E-8F49-50F8F67D4E7E}" dt="2024-04-06T12:48:06.296" v="2009" actId="478"/>
          <ac:spMkLst>
            <pc:docMk/>
            <pc:sldMk cId="3475532718" sldId="257"/>
            <ac:spMk id="197" creationId="{FF0CE62C-8C03-1E5E-9585-0A711CA82BC4}"/>
          </ac:spMkLst>
        </pc:spChg>
        <pc:spChg chg="add del mod">
          <ac:chgData name="Xu Zichen" userId="62b954b5-8fc3-46ec-bd30-da8af591ae30" providerId="ADAL" clId="{3E3EBFD1-C392-467E-8F49-50F8F67D4E7E}" dt="2024-04-06T12:49:08.481" v="2023" actId="478"/>
          <ac:spMkLst>
            <pc:docMk/>
            <pc:sldMk cId="3475532718" sldId="257"/>
            <ac:spMk id="198" creationId="{00CDCB6F-1850-3933-7188-60D0AEDBFE7E}"/>
          </ac:spMkLst>
        </pc:spChg>
        <pc:spChg chg="mod">
          <ac:chgData name="Xu Zichen" userId="62b954b5-8fc3-46ec-bd30-da8af591ae30" providerId="ADAL" clId="{3E3EBFD1-C392-467E-8F49-50F8F67D4E7E}" dt="2024-04-06T12:46:05.169" v="1992"/>
          <ac:spMkLst>
            <pc:docMk/>
            <pc:sldMk cId="3475532718" sldId="257"/>
            <ac:spMk id="200" creationId="{4E26B7DE-AC3C-CA29-9714-924580F3FB74}"/>
          </ac:spMkLst>
        </pc:spChg>
        <pc:spChg chg="mod">
          <ac:chgData name="Xu Zichen" userId="62b954b5-8fc3-46ec-bd30-da8af591ae30" providerId="ADAL" clId="{3E3EBFD1-C392-467E-8F49-50F8F67D4E7E}" dt="2024-04-06T12:46:05.169" v="1992"/>
          <ac:spMkLst>
            <pc:docMk/>
            <pc:sldMk cId="3475532718" sldId="257"/>
            <ac:spMk id="205" creationId="{4C3B4451-8DDD-200A-C683-5DD3AD03C278}"/>
          </ac:spMkLst>
        </pc:spChg>
        <pc:spChg chg="mod">
          <ac:chgData name="Xu Zichen" userId="62b954b5-8fc3-46ec-bd30-da8af591ae30" providerId="ADAL" clId="{3E3EBFD1-C392-467E-8F49-50F8F67D4E7E}" dt="2024-04-06T12:46:05.169" v="1992"/>
          <ac:spMkLst>
            <pc:docMk/>
            <pc:sldMk cId="3475532718" sldId="257"/>
            <ac:spMk id="206" creationId="{43311AF2-2114-F750-78F4-CA7F5B5E8337}"/>
          </ac:spMkLst>
        </pc:spChg>
        <pc:spChg chg="mod">
          <ac:chgData name="Xu Zichen" userId="62b954b5-8fc3-46ec-bd30-da8af591ae30" providerId="ADAL" clId="{3E3EBFD1-C392-467E-8F49-50F8F67D4E7E}" dt="2024-04-06T12:46:05.169" v="1992"/>
          <ac:spMkLst>
            <pc:docMk/>
            <pc:sldMk cId="3475532718" sldId="257"/>
            <ac:spMk id="207" creationId="{CDC07D63-690F-CC9A-8CF7-EF7D087D00C7}"/>
          </ac:spMkLst>
        </pc:spChg>
        <pc:spChg chg="mod">
          <ac:chgData name="Xu Zichen" userId="62b954b5-8fc3-46ec-bd30-da8af591ae30" providerId="ADAL" clId="{3E3EBFD1-C392-467E-8F49-50F8F67D4E7E}" dt="2024-04-06T12:46:05.169" v="1992"/>
          <ac:spMkLst>
            <pc:docMk/>
            <pc:sldMk cId="3475532718" sldId="257"/>
            <ac:spMk id="208" creationId="{1D5D1556-96DD-487C-B850-F569FD9F0C6B}"/>
          </ac:spMkLst>
        </pc:spChg>
        <pc:spChg chg="mod">
          <ac:chgData name="Xu Zichen" userId="62b954b5-8fc3-46ec-bd30-da8af591ae30" providerId="ADAL" clId="{3E3EBFD1-C392-467E-8F49-50F8F67D4E7E}" dt="2024-04-06T12:46:05.169" v="1992"/>
          <ac:spMkLst>
            <pc:docMk/>
            <pc:sldMk cId="3475532718" sldId="257"/>
            <ac:spMk id="209" creationId="{59219B67-3E8C-CB00-2D07-99F03B4B9C8A}"/>
          </ac:spMkLst>
        </pc:spChg>
        <pc:spChg chg="add mod">
          <ac:chgData name="Xu Zichen" userId="62b954b5-8fc3-46ec-bd30-da8af591ae30" providerId="ADAL" clId="{3E3EBFD1-C392-467E-8F49-50F8F67D4E7E}" dt="2024-04-08T04:06:24.633" v="2758" actId="1076"/>
          <ac:spMkLst>
            <pc:docMk/>
            <pc:sldMk cId="3475532718" sldId="257"/>
            <ac:spMk id="210" creationId="{5B2729F8-5378-7EE8-825A-5C468DB73378}"/>
          </ac:spMkLst>
        </pc:spChg>
        <pc:spChg chg="add del mod">
          <ac:chgData name="Xu Zichen" userId="62b954b5-8fc3-46ec-bd30-da8af591ae30" providerId="ADAL" clId="{3E3EBFD1-C392-467E-8F49-50F8F67D4E7E}" dt="2024-04-06T12:51:08.366" v="2051"/>
          <ac:spMkLst>
            <pc:docMk/>
            <pc:sldMk cId="3475532718" sldId="257"/>
            <ac:spMk id="211" creationId="{52B5D5E5-80C3-D711-046D-24C926895208}"/>
          </ac:spMkLst>
        </pc:spChg>
        <pc:spChg chg="add mod">
          <ac:chgData name="Xu Zichen" userId="62b954b5-8fc3-46ec-bd30-da8af591ae30" providerId="ADAL" clId="{3E3EBFD1-C392-467E-8F49-50F8F67D4E7E}" dt="2024-04-06T12:53:10.231" v="2058" actId="1076"/>
          <ac:spMkLst>
            <pc:docMk/>
            <pc:sldMk cId="3475532718" sldId="257"/>
            <ac:spMk id="212" creationId="{1BA266D0-0707-C077-7A11-D262DBE8D6CB}"/>
          </ac:spMkLst>
        </pc:spChg>
        <pc:spChg chg="mod">
          <ac:chgData name="Xu Zichen" userId="62b954b5-8fc3-46ec-bd30-da8af591ae30" providerId="ADAL" clId="{3E3EBFD1-C392-467E-8F49-50F8F67D4E7E}" dt="2024-04-06T12:52:55.302" v="2054"/>
          <ac:spMkLst>
            <pc:docMk/>
            <pc:sldMk cId="3475532718" sldId="257"/>
            <ac:spMk id="214" creationId="{27296919-3CF2-462C-BA20-F49F5C573388}"/>
          </ac:spMkLst>
        </pc:spChg>
        <pc:spChg chg="mod">
          <ac:chgData name="Xu Zichen" userId="62b954b5-8fc3-46ec-bd30-da8af591ae30" providerId="ADAL" clId="{3E3EBFD1-C392-467E-8F49-50F8F67D4E7E}" dt="2024-04-06T12:52:55.302" v="2054"/>
          <ac:spMkLst>
            <pc:docMk/>
            <pc:sldMk cId="3475532718" sldId="257"/>
            <ac:spMk id="215" creationId="{D7FD54D4-B907-C990-707E-EBD8C2F46CF1}"/>
          </ac:spMkLst>
        </pc:spChg>
        <pc:spChg chg="mod">
          <ac:chgData name="Xu Zichen" userId="62b954b5-8fc3-46ec-bd30-da8af591ae30" providerId="ADAL" clId="{3E3EBFD1-C392-467E-8F49-50F8F67D4E7E}" dt="2024-04-06T12:52:55.302" v="2054"/>
          <ac:spMkLst>
            <pc:docMk/>
            <pc:sldMk cId="3475532718" sldId="257"/>
            <ac:spMk id="216" creationId="{77B0B46B-F77A-6784-FF9E-641C8988A06E}"/>
          </ac:spMkLst>
        </pc:spChg>
        <pc:spChg chg="mod">
          <ac:chgData name="Xu Zichen" userId="62b954b5-8fc3-46ec-bd30-da8af591ae30" providerId="ADAL" clId="{3E3EBFD1-C392-467E-8F49-50F8F67D4E7E}" dt="2024-04-06T12:52:55.302" v="2054"/>
          <ac:spMkLst>
            <pc:docMk/>
            <pc:sldMk cId="3475532718" sldId="257"/>
            <ac:spMk id="218" creationId="{DC723BD1-6055-5F16-1B1A-8D86FB1C273C}"/>
          </ac:spMkLst>
        </pc:spChg>
        <pc:spChg chg="mod">
          <ac:chgData name="Xu Zichen" userId="62b954b5-8fc3-46ec-bd30-da8af591ae30" providerId="ADAL" clId="{3E3EBFD1-C392-467E-8F49-50F8F67D4E7E}" dt="2024-04-06T12:52:55.302" v="2054"/>
          <ac:spMkLst>
            <pc:docMk/>
            <pc:sldMk cId="3475532718" sldId="257"/>
            <ac:spMk id="223" creationId="{1E97E717-C276-6EDF-DC5B-CABCD44A037A}"/>
          </ac:spMkLst>
        </pc:spChg>
        <pc:spChg chg="mod">
          <ac:chgData name="Xu Zichen" userId="62b954b5-8fc3-46ec-bd30-da8af591ae30" providerId="ADAL" clId="{3E3EBFD1-C392-467E-8F49-50F8F67D4E7E}" dt="2024-04-06T12:52:55.302" v="2054"/>
          <ac:spMkLst>
            <pc:docMk/>
            <pc:sldMk cId="3475532718" sldId="257"/>
            <ac:spMk id="224" creationId="{E38D1130-AE94-2E9B-29C7-37BED93DEEF7}"/>
          </ac:spMkLst>
        </pc:spChg>
        <pc:spChg chg="mod">
          <ac:chgData name="Xu Zichen" userId="62b954b5-8fc3-46ec-bd30-da8af591ae30" providerId="ADAL" clId="{3E3EBFD1-C392-467E-8F49-50F8F67D4E7E}" dt="2024-04-06T12:52:55.302" v="2054"/>
          <ac:spMkLst>
            <pc:docMk/>
            <pc:sldMk cId="3475532718" sldId="257"/>
            <ac:spMk id="225" creationId="{A7D57DA0-7D41-70CB-A5F1-8672ACE2177B}"/>
          </ac:spMkLst>
        </pc:spChg>
        <pc:spChg chg="mod">
          <ac:chgData name="Xu Zichen" userId="62b954b5-8fc3-46ec-bd30-da8af591ae30" providerId="ADAL" clId="{3E3EBFD1-C392-467E-8F49-50F8F67D4E7E}" dt="2024-04-06T12:52:55.302" v="2054"/>
          <ac:spMkLst>
            <pc:docMk/>
            <pc:sldMk cId="3475532718" sldId="257"/>
            <ac:spMk id="226" creationId="{E8189BD2-FFC0-92DA-CF09-08A11A4903A3}"/>
          </ac:spMkLst>
        </pc:spChg>
        <pc:spChg chg="mod">
          <ac:chgData name="Xu Zichen" userId="62b954b5-8fc3-46ec-bd30-da8af591ae30" providerId="ADAL" clId="{3E3EBFD1-C392-467E-8F49-50F8F67D4E7E}" dt="2024-04-06T12:52:55.302" v="2054"/>
          <ac:spMkLst>
            <pc:docMk/>
            <pc:sldMk cId="3475532718" sldId="257"/>
            <ac:spMk id="227" creationId="{699EA4AB-BF99-35ED-7198-460DD49A2C96}"/>
          </ac:spMkLst>
        </pc:spChg>
        <pc:spChg chg="add mod">
          <ac:chgData name="Xu Zichen" userId="62b954b5-8fc3-46ec-bd30-da8af591ae30" providerId="ADAL" clId="{3E3EBFD1-C392-467E-8F49-50F8F67D4E7E}" dt="2024-04-06T12:53:10.231" v="2058" actId="1076"/>
          <ac:spMkLst>
            <pc:docMk/>
            <pc:sldMk cId="3475532718" sldId="257"/>
            <ac:spMk id="228" creationId="{1ADF2787-5C8F-27B9-00F4-386C37F83585}"/>
          </ac:spMkLst>
        </pc:spChg>
        <pc:spChg chg="add mod">
          <ac:chgData name="Xu Zichen" userId="62b954b5-8fc3-46ec-bd30-da8af591ae30" providerId="ADAL" clId="{3E3EBFD1-C392-467E-8F49-50F8F67D4E7E}" dt="2024-04-08T08:17:01.936" v="4471" actId="12788"/>
          <ac:spMkLst>
            <pc:docMk/>
            <pc:sldMk cId="3475532718" sldId="257"/>
            <ac:spMk id="229" creationId="{F11FC5CF-FA61-275B-705C-D97BB9CD8807}"/>
          </ac:spMkLst>
        </pc:spChg>
        <pc:spChg chg="mod">
          <ac:chgData name="Xu Zichen" userId="62b954b5-8fc3-46ec-bd30-da8af591ae30" providerId="ADAL" clId="{3E3EBFD1-C392-467E-8F49-50F8F67D4E7E}" dt="2024-04-06T12:58:41.269" v="2088"/>
          <ac:spMkLst>
            <pc:docMk/>
            <pc:sldMk cId="3475532718" sldId="257"/>
            <ac:spMk id="237" creationId="{CC6ACA35-503C-FF7E-72B9-F07C0834562A}"/>
          </ac:spMkLst>
        </pc:spChg>
        <pc:spChg chg="mod">
          <ac:chgData name="Xu Zichen" userId="62b954b5-8fc3-46ec-bd30-da8af591ae30" providerId="ADAL" clId="{3E3EBFD1-C392-467E-8F49-50F8F67D4E7E}" dt="2024-04-06T12:58:41.269" v="2088"/>
          <ac:spMkLst>
            <pc:docMk/>
            <pc:sldMk cId="3475532718" sldId="257"/>
            <ac:spMk id="238" creationId="{CD42065B-E223-A8F3-D0D4-AE1C052DB9F1}"/>
          </ac:spMkLst>
        </pc:spChg>
        <pc:spChg chg="mod">
          <ac:chgData name="Xu Zichen" userId="62b954b5-8fc3-46ec-bd30-da8af591ae30" providerId="ADAL" clId="{3E3EBFD1-C392-467E-8F49-50F8F67D4E7E}" dt="2024-04-06T12:58:41.269" v="2088"/>
          <ac:spMkLst>
            <pc:docMk/>
            <pc:sldMk cId="3475532718" sldId="257"/>
            <ac:spMk id="239" creationId="{F9A46E45-7300-C007-AD91-F6908EB3F896}"/>
          </ac:spMkLst>
        </pc:spChg>
        <pc:spChg chg="mod">
          <ac:chgData name="Xu Zichen" userId="62b954b5-8fc3-46ec-bd30-da8af591ae30" providerId="ADAL" clId="{3E3EBFD1-C392-467E-8F49-50F8F67D4E7E}" dt="2024-04-08T04:06:40.332" v="2760" actId="1076"/>
          <ac:spMkLst>
            <pc:docMk/>
            <pc:sldMk cId="3475532718" sldId="257"/>
            <ac:spMk id="248" creationId="{FA3FFDE4-A731-F5E6-C98C-9967E641EC3E}"/>
          </ac:spMkLst>
        </pc:spChg>
        <pc:spChg chg="mod">
          <ac:chgData name="Xu Zichen" userId="62b954b5-8fc3-46ec-bd30-da8af591ae30" providerId="ADAL" clId="{3E3EBFD1-C392-467E-8F49-50F8F67D4E7E}" dt="2024-04-08T04:06:40.332" v="2760" actId="1076"/>
          <ac:spMkLst>
            <pc:docMk/>
            <pc:sldMk cId="3475532718" sldId="257"/>
            <ac:spMk id="249" creationId="{4B7924D9-1C17-40C2-950D-145DA120520B}"/>
          </ac:spMkLst>
        </pc:spChg>
        <pc:spChg chg="mod">
          <ac:chgData name="Xu Zichen" userId="62b954b5-8fc3-46ec-bd30-da8af591ae30" providerId="ADAL" clId="{3E3EBFD1-C392-467E-8F49-50F8F67D4E7E}" dt="2024-04-08T04:06:40.332" v="2760" actId="1076"/>
          <ac:spMkLst>
            <pc:docMk/>
            <pc:sldMk cId="3475532718" sldId="257"/>
            <ac:spMk id="250" creationId="{A15571D0-66C1-59E1-5B86-21F965AAFF0B}"/>
          </ac:spMkLst>
        </pc:spChg>
        <pc:spChg chg="add mod">
          <ac:chgData name="Xu Zichen" userId="62b954b5-8fc3-46ec-bd30-da8af591ae30" providerId="ADAL" clId="{3E3EBFD1-C392-467E-8F49-50F8F67D4E7E}" dt="2024-04-08T04:06:40.332" v="2760" actId="1076"/>
          <ac:spMkLst>
            <pc:docMk/>
            <pc:sldMk cId="3475532718" sldId="257"/>
            <ac:spMk id="253" creationId="{46F2F8B9-7C34-D0D0-5C0B-6DD48A034508}"/>
          </ac:spMkLst>
        </pc:spChg>
        <pc:spChg chg="add mod">
          <ac:chgData name="Xu Zichen" userId="62b954b5-8fc3-46ec-bd30-da8af591ae30" providerId="ADAL" clId="{3E3EBFD1-C392-467E-8F49-50F8F67D4E7E}" dt="2024-04-08T08:17:01.936" v="4471" actId="12788"/>
          <ac:spMkLst>
            <pc:docMk/>
            <pc:sldMk cId="3475532718" sldId="257"/>
            <ac:spMk id="255" creationId="{B2F4114A-56DA-1ADC-6003-F1555C1E6973}"/>
          </ac:spMkLst>
        </pc:spChg>
        <pc:spChg chg="add mod">
          <ac:chgData name="Xu Zichen" userId="62b954b5-8fc3-46ec-bd30-da8af591ae30" providerId="ADAL" clId="{3E3EBFD1-C392-467E-8F49-50F8F67D4E7E}" dt="2024-04-06T13:16:53.070" v="2199" actId="255"/>
          <ac:spMkLst>
            <pc:docMk/>
            <pc:sldMk cId="3475532718" sldId="257"/>
            <ac:spMk id="258" creationId="{D4B41168-BED3-13B7-3CF1-D3DBC379E76C}"/>
          </ac:spMkLst>
        </pc:spChg>
        <pc:spChg chg="add del mod">
          <ac:chgData name="Xu Zichen" userId="62b954b5-8fc3-46ec-bd30-da8af591ae30" providerId="ADAL" clId="{3E3EBFD1-C392-467E-8F49-50F8F67D4E7E}" dt="2024-04-06T13:37:48.442" v="2428" actId="478"/>
          <ac:spMkLst>
            <pc:docMk/>
            <pc:sldMk cId="3475532718" sldId="257"/>
            <ac:spMk id="259" creationId="{DA025515-29CF-2EA5-965F-59DA2F3D8527}"/>
          </ac:spMkLst>
        </pc:spChg>
        <pc:spChg chg="add mod">
          <ac:chgData name="Xu Zichen" userId="62b954b5-8fc3-46ec-bd30-da8af591ae30" providerId="ADAL" clId="{3E3EBFD1-C392-467E-8F49-50F8F67D4E7E}" dt="2024-04-06T13:37:25.690" v="2427" actId="404"/>
          <ac:spMkLst>
            <pc:docMk/>
            <pc:sldMk cId="3475532718" sldId="257"/>
            <ac:spMk id="289" creationId="{4258E9AA-2B02-F959-3D14-95602FC9A024}"/>
          </ac:spMkLst>
        </pc:spChg>
        <pc:spChg chg="add mod">
          <ac:chgData name="Xu Zichen" userId="62b954b5-8fc3-46ec-bd30-da8af591ae30" providerId="ADAL" clId="{3E3EBFD1-C392-467E-8F49-50F8F67D4E7E}" dt="2024-04-06T13:37:25.690" v="2427" actId="404"/>
          <ac:spMkLst>
            <pc:docMk/>
            <pc:sldMk cId="3475532718" sldId="257"/>
            <ac:spMk id="290" creationId="{AC074B79-A1C3-FA47-FAE4-5871F22B0ACA}"/>
          </ac:spMkLst>
        </pc:spChg>
        <pc:spChg chg="add mod">
          <ac:chgData name="Xu Zichen" userId="62b954b5-8fc3-46ec-bd30-da8af591ae30" providerId="ADAL" clId="{3E3EBFD1-C392-467E-8F49-50F8F67D4E7E}" dt="2024-04-06T13:37:25.690" v="2427" actId="404"/>
          <ac:spMkLst>
            <pc:docMk/>
            <pc:sldMk cId="3475532718" sldId="257"/>
            <ac:spMk id="291" creationId="{CC146F49-47C3-9092-B626-DBE023D48C70}"/>
          </ac:spMkLst>
        </pc:spChg>
        <pc:spChg chg="add mod">
          <ac:chgData name="Xu Zichen" userId="62b954b5-8fc3-46ec-bd30-da8af591ae30" providerId="ADAL" clId="{3E3EBFD1-C392-467E-8F49-50F8F67D4E7E}" dt="2024-04-08T08:12:55.112" v="4448" actId="1076"/>
          <ac:spMkLst>
            <pc:docMk/>
            <pc:sldMk cId="3475532718" sldId="257"/>
            <ac:spMk id="302" creationId="{4C66426C-346C-3C22-F3C2-AFBB1FFAEA83}"/>
          </ac:spMkLst>
        </pc:spChg>
        <pc:spChg chg="mod topLvl">
          <ac:chgData name="Xu Zichen" userId="62b954b5-8fc3-46ec-bd30-da8af591ae30" providerId="ADAL" clId="{3E3EBFD1-C392-467E-8F49-50F8F67D4E7E}" dt="2024-04-09T07:40:26.790" v="4745" actId="20577"/>
          <ac:spMkLst>
            <pc:docMk/>
            <pc:sldMk cId="3475532718" sldId="257"/>
            <ac:spMk id="306" creationId="{69D171AC-F2BA-E25B-5458-336E2871567F}"/>
          </ac:spMkLst>
        </pc:spChg>
        <pc:spChg chg="mod topLvl">
          <ac:chgData name="Xu Zichen" userId="62b954b5-8fc3-46ec-bd30-da8af591ae30" providerId="ADAL" clId="{3E3EBFD1-C392-467E-8F49-50F8F67D4E7E}" dt="2024-04-08T08:12:55.112" v="4448" actId="1076"/>
          <ac:spMkLst>
            <pc:docMk/>
            <pc:sldMk cId="3475532718" sldId="257"/>
            <ac:spMk id="309" creationId="{6DA9D596-30E1-52B1-6B48-48FA4BF031EA}"/>
          </ac:spMkLst>
        </pc:spChg>
        <pc:spChg chg="mod topLvl">
          <ac:chgData name="Xu Zichen" userId="62b954b5-8fc3-46ec-bd30-da8af591ae30" providerId="ADAL" clId="{3E3EBFD1-C392-467E-8F49-50F8F67D4E7E}" dt="2024-04-08T08:12:55.112" v="4448" actId="1076"/>
          <ac:spMkLst>
            <pc:docMk/>
            <pc:sldMk cId="3475532718" sldId="257"/>
            <ac:spMk id="310" creationId="{2D82A38B-C647-6877-6372-50D8161E19A4}"/>
          </ac:spMkLst>
        </pc:spChg>
        <pc:spChg chg="mod topLvl">
          <ac:chgData name="Xu Zichen" userId="62b954b5-8fc3-46ec-bd30-da8af591ae30" providerId="ADAL" clId="{3E3EBFD1-C392-467E-8F49-50F8F67D4E7E}" dt="2024-04-08T08:03:38.841" v="4360" actId="1076"/>
          <ac:spMkLst>
            <pc:docMk/>
            <pc:sldMk cId="3475532718" sldId="257"/>
            <ac:spMk id="313" creationId="{2A93055E-EC7F-A87A-A825-BA2FB6B32BA3}"/>
          </ac:spMkLst>
        </pc:spChg>
        <pc:spChg chg="del mod topLvl">
          <ac:chgData name="Xu Zichen" userId="62b954b5-8fc3-46ec-bd30-da8af591ae30" providerId="ADAL" clId="{3E3EBFD1-C392-467E-8F49-50F8F67D4E7E}" dt="2024-04-08T04:27:07.555" v="2936" actId="478"/>
          <ac:spMkLst>
            <pc:docMk/>
            <pc:sldMk cId="3475532718" sldId="257"/>
            <ac:spMk id="315" creationId="{598B4CD1-B58B-2DCD-DA81-E7B4E24EF34B}"/>
          </ac:spMkLst>
        </pc:spChg>
        <pc:spChg chg="del mod topLvl">
          <ac:chgData name="Xu Zichen" userId="62b954b5-8fc3-46ec-bd30-da8af591ae30" providerId="ADAL" clId="{3E3EBFD1-C392-467E-8F49-50F8F67D4E7E}" dt="2024-04-08T04:27:07.555" v="2936" actId="478"/>
          <ac:spMkLst>
            <pc:docMk/>
            <pc:sldMk cId="3475532718" sldId="257"/>
            <ac:spMk id="316" creationId="{D73DDC18-E2BC-2060-0CC1-CCACA46C858B}"/>
          </ac:spMkLst>
        </pc:spChg>
        <pc:spChg chg="del mod topLvl">
          <ac:chgData name="Xu Zichen" userId="62b954b5-8fc3-46ec-bd30-da8af591ae30" providerId="ADAL" clId="{3E3EBFD1-C392-467E-8F49-50F8F67D4E7E}" dt="2024-04-06T13:55:39.053" v="2617" actId="478"/>
          <ac:spMkLst>
            <pc:docMk/>
            <pc:sldMk cId="3475532718" sldId="257"/>
            <ac:spMk id="319" creationId="{86BEF727-AD1A-6533-5821-A9AD0BE89B81}"/>
          </ac:spMkLst>
        </pc:spChg>
        <pc:grpChg chg="add mod">
          <ac:chgData name="Xu Zichen" userId="62b954b5-8fc3-46ec-bd30-da8af591ae30" providerId="ADAL" clId="{3E3EBFD1-C392-467E-8F49-50F8F67D4E7E}" dt="2024-04-06T08:13:31.290" v="651" actId="165"/>
          <ac:grpSpMkLst>
            <pc:docMk/>
            <pc:sldMk cId="3475532718" sldId="257"/>
            <ac:grpSpMk id="40" creationId="{99FD37EC-99E4-99AD-70AE-7B1412E60F54}"/>
          </ac:grpSpMkLst>
        </pc:grpChg>
        <pc:grpChg chg="add mod">
          <ac:chgData name="Xu Zichen" userId="62b954b5-8fc3-46ec-bd30-da8af591ae30" providerId="ADAL" clId="{3E3EBFD1-C392-467E-8F49-50F8F67D4E7E}" dt="2024-04-06T08:13:31.290" v="651" actId="165"/>
          <ac:grpSpMkLst>
            <pc:docMk/>
            <pc:sldMk cId="3475532718" sldId="257"/>
            <ac:grpSpMk id="41" creationId="{AA4DC4CB-8C45-FBC1-4585-912B44AF727C}"/>
          </ac:grpSpMkLst>
        </pc:grpChg>
        <pc:grpChg chg="add mod">
          <ac:chgData name="Xu Zichen" userId="62b954b5-8fc3-46ec-bd30-da8af591ae30" providerId="ADAL" clId="{3E3EBFD1-C392-467E-8F49-50F8F67D4E7E}" dt="2024-04-06T08:13:31.290" v="651" actId="165"/>
          <ac:grpSpMkLst>
            <pc:docMk/>
            <pc:sldMk cId="3475532718" sldId="257"/>
            <ac:grpSpMk id="45" creationId="{7F96D6C4-A93E-AD7A-D40C-BC9B693D245E}"/>
          </ac:grpSpMkLst>
        </pc:grpChg>
        <pc:grpChg chg="add mod">
          <ac:chgData name="Xu Zichen" userId="62b954b5-8fc3-46ec-bd30-da8af591ae30" providerId="ADAL" clId="{3E3EBFD1-C392-467E-8F49-50F8F67D4E7E}" dt="2024-04-06T08:13:31.290" v="651" actId="165"/>
          <ac:grpSpMkLst>
            <pc:docMk/>
            <pc:sldMk cId="3475532718" sldId="257"/>
            <ac:grpSpMk id="49" creationId="{194AE4AA-A961-152B-3906-D968A42047F9}"/>
          </ac:grpSpMkLst>
        </pc:grpChg>
        <pc:grpChg chg="add mod">
          <ac:chgData name="Xu Zichen" userId="62b954b5-8fc3-46ec-bd30-da8af591ae30" providerId="ADAL" clId="{3E3EBFD1-C392-467E-8F49-50F8F67D4E7E}" dt="2024-04-06T08:13:31.290" v="651" actId="165"/>
          <ac:grpSpMkLst>
            <pc:docMk/>
            <pc:sldMk cId="3475532718" sldId="257"/>
            <ac:grpSpMk id="53" creationId="{863910AF-D75D-F19B-E5F4-50BAD1C0DDDD}"/>
          </ac:grpSpMkLst>
        </pc:grpChg>
        <pc:grpChg chg="add mod ord topLvl">
          <ac:chgData name="Xu Zichen" userId="62b954b5-8fc3-46ec-bd30-da8af591ae30" providerId="ADAL" clId="{3E3EBFD1-C392-467E-8F49-50F8F67D4E7E}" dt="2024-04-06T09:13:16.176" v="765" actId="167"/>
          <ac:grpSpMkLst>
            <pc:docMk/>
            <pc:sldMk cId="3475532718" sldId="257"/>
            <ac:grpSpMk id="57" creationId="{E2E51896-3A4B-C6DC-06E2-EADC91038166}"/>
          </ac:grpSpMkLst>
        </pc:grpChg>
        <pc:grpChg chg="add del mod">
          <ac:chgData name="Xu Zichen" userId="62b954b5-8fc3-46ec-bd30-da8af591ae30" providerId="ADAL" clId="{3E3EBFD1-C392-467E-8F49-50F8F67D4E7E}" dt="2024-04-06T08:13:31.290" v="651" actId="165"/>
          <ac:grpSpMkLst>
            <pc:docMk/>
            <pc:sldMk cId="3475532718" sldId="257"/>
            <ac:grpSpMk id="58" creationId="{832DB6DF-EA05-03B1-AF3F-6EBFF3C6BC14}"/>
          </ac:grpSpMkLst>
        </pc:grpChg>
        <pc:grpChg chg="add mod">
          <ac:chgData name="Xu Zichen" userId="62b954b5-8fc3-46ec-bd30-da8af591ae30" providerId="ADAL" clId="{3E3EBFD1-C392-467E-8F49-50F8F67D4E7E}" dt="2024-04-08T08:12:55.112" v="4448" actId="1076"/>
          <ac:grpSpMkLst>
            <pc:docMk/>
            <pc:sldMk cId="3475532718" sldId="257"/>
            <ac:grpSpMk id="60" creationId="{4D56309A-A0D3-AA07-AAE8-65F703A0F8C3}"/>
          </ac:grpSpMkLst>
        </pc:grpChg>
        <pc:grpChg chg="add del mod">
          <ac:chgData name="Xu Zichen" userId="62b954b5-8fc3-46ec-bd30-da8af591ae30" providerId="ADAL" clId="{3E3EBFD1-C392-467E-8F49-50F8F67D4E7E}" dt="2024-04-06T09:12:45.007" v="762" actId="478"/>
          <ac:grpSpMkLst>
            <pc:docMk/>
            <pc:sldMk cId="3475532718" sldId="257"/>
            <ac:grpSpMk id="60" creationId="{7B918BCD-D287-1DA7-B283-CFAC8D2EE3C5}"/>
          </ac:grpSpMkLst>
        </pc:grpChg>
        <pc:grpChg chg="mod">
          <ac:chgData name="Xu Zichen" userId="62b954b5-8fc3-46ec-bd30-da8af591ae30" providerId="ADAL" clId="{3E3EBFD1-C392-467E-8F49-50F8F67D4E7E}" dt="2024-04-06T09:12:30.826" v="759"/>
          <ac:grpSpMkLst>
            <pc:docMk/>
            <pc:sldMk cId="3475532718" sldId="257"/>
            <ac:grpSpMk id="61" creationId="{3B97D94A-535A-6960-8A34-229225CBCE51}"/>
          </ac:grpSpMkLst>
        </pc:grpChg>
        <pc:grpChg chg="add mod">
          <ac:chgData name="Xu Zichen" userId="62b954b5-8fc3-46ec-bd30-da8af591ae30" providerId="ADAL" clId="{3E3EBFD1-C392-467E-8F49-50F8F67D4E7E}" dt="2024-04-08T08:13:38.658" v="4458" actId="164"/>
          <ac:grpSpMkLst>
            <pc:docMk/>
            <pc:sldMk cId="3475532718" sldId="257"/>
            <ac:grpSpMk id="71" creationId="{28F9C7A7-546A-81D9-1E14-C5C389DE53D6}"/>
          </ac:grpSpMkLst>
        </pc:grpChg>
        <pc:grpChg chg="add mod ord">
          <ac:chgData name="Xu Zichen" userId="62b954b5-8fc3-46ec-bd30-da8af591ae30" providerId="ADAL" clId="{3E3EBFD1-C392-467E-8F49-50F8F67D4E7E}" dt="2024-04-06T09:13:16.176" v="765" actId="167"/>
          <ac:grpSpMkLst>
            <pc:docMk/>
            <pc:sldMk cId="3475532718" sldId="257"/>
            <ac:grpSpMk id="72" creationId="{69ACD738-63CF-953D-3AD7-C50B00F5F548}"/>
          </ac:grpSpMkLst>
        </pc:grpChg>
        <pc:grpChg chg="mod">
          <ac:chgData name="Xu Zichen" userId="62b954b5-8fc3-46ec-bd30-da8af591ae30" providerId="ADAL" clId="{3E3EBFD1-C392-467E-8F49-50F8F67D4E7E}" dt="2024-04-06T09:12:39.758" v="760"/>
          <ac:grpSpMkLst>
            <pc:docMk/>
            <pc:sldMk cId="3475532718" sldId="257"/>
            <ac:grpSpMk id="73" creationId="{287D7EDA-4316-3BF7-0347-06A4A0B9DF31}"/>
          </ac:grpSpMkLst>
        </pc:grpChg>
        <pc:grpChg chg="add del mod topLvl">
          <ac:chgData name="Xu Zichen" userId="62b954b5-8fc3-46ec-bd30-da8af591ae30" providerId="ADAL" clId="{3E3EBFD1-C392-467E-8F49-50F8F67D4E7E}" dt="2024-04-06T09:47:18.360" v="1121" actId="165"/>
          <ac:grpSpMkLst>
            <pc:docMk/>
            <pc:sldMk cId="3475532718" sldId="257"/>
            <ac:grpSpMk id="91" creationId="{1990E6F0-104C-2B4C-3CEC-AE1333205119}"/>
          </ac:grpSpMkLst>
        </pc:grpChg>
        <pc:grpChg chg="mod topLvl">
          <ac:chgData name="Xu Zichen" userId="62b954b5-8fc3-46ec-bd30-da8af591ae30" providerId="ADAL" clId="{3E3EBFD1-C392-467E-8F49-50F8F67D4E7E}" dt="2024-04-06T09:47:31.970" v="1122" actId="164"/>
          <ac:grpSpMkLst>
            <pc:docMk/>
            <pc:sldMk cId="3475532718" sldId="257"/>
            <ac:grpSpMk id="92" creationId="{E557C2F1-4BC1-E8B2-7ED7-D6743828A5BC}"/>
          </ac:grpSpMkLst>
        </pc:grpChg>
        <pc:grpChg chg="mod topLvl">
          <ac:chgData name="Xu Zichen" userId="62b954b5-8fc3-46ec-bd30-da8af591ae30" providerId="ADAL" clId="{3E3EBFD1-C392-467E-8F49-50F8F67D4E7E}" dt="2024-04-06T09:48:07.371" v="1126" actId="164"/>
          <ac:grpSpMkLst>
            <pc:docMk/>
            <pc:sldMk cId="3475532718" sldId="257"/>
            <ac:grpSpMk id="95" creationId="{CD0A6A12-210B-721C-E5EB-74FBE22BF038}"/>
          </ac:grpSpMkLst>
        </pc:grpChg>
        <pc:grpChg chg="add mod">
          <ac:chgData name="Xu Zichen" userId="62b954b5-8fc3-46ec-bd30-da8af591ae30" providerId="ADAL" clId="{3E3EBFD1-C392-467E-8F49-50F8F67D4E7E}" dt="2024-04-08T08:32:40.115" v="4513" actId="164"/>
          <ac:grpSpMkLst>
            <pc:docMk/>
            <pc:sldMk cId="3475532718" sldId="257"/>
            <ac:grpSpMk id="96" creationId="{3B0E5222-FEA2-22DD-993B-F03A0D5A9CE4}"/>
          </ac:grpSpMkLst>
        </pc:grpChg>
        <pc:grpChg chg="del mod">
          <ac:chgData name="Xu Zichen" userId="62b954b5-8fc3-46ec-bd30-da8af591ae30" providerId="ADAL" clId="{3E3EBFD1-C392-467E-8F49-50F8F67D4E7E}" dt="2024-04-06T09:39:31.226" v="1032" actId="478"/>
          <ac:grpSpMkLst>
            <pc:docMk/>
            <pc:sldMk cId="3475532718" sldId="257"/>
            <ac:grpSpMk id="96" creationId="{B8E06E10-8AD8-0890-8878-8E92631A47C5}"/>
          </ac:grpSpMkLst>
        </pc:grpChg>
        <pc:grpChg chg="mod">
          <ac:chgData name="Xu Zichen" userId="62b954b5-8fc3-46ec-bd30-da8af591ae30" providerId="ADAL" clId="{3E3EBFD1-C392-467E-8F49-50F8F67D4E7E}" dt="2024-04-06T09:47:18.360" v="1121" actId="165"/>
          <ac:grpSpMkLst>
            <pc:docMk/>
            <pc:sldMk cId="3475532718" sldId="257"/>
            <ac:grpSpMk id="101" creationId="{7BCFE86C-CD0A-12C1-0AFB-DEB7E6DF8F6D}"/>
          </ac:grpSpMkLst>
        </pc:grpChg>
        <pc:grpChg chg="add del mod topLvl">
          <ac:chgData name="Xu Zichen" userId="62b954b5-8fc3-46ec-bd30-da8af591ae30" providerId="ADAL" clId="{3E3EBFD1-C392-467E-8F49-50F8F67D4E7E}" dt="2024-04-06T09:47:57.640" v="1124" actId="165"/>
          <ac:grpSpMkLst>
            <pc:docMk/>
            <pc:sldMk cId="3475532718" sldId="257"/>
            <ac:grpSpMk id="112" creationId="{CB170D62-CC39-A276-EE86-B1DF9D4BF018}"/>
          </ac:grpSpMkLst>
        </pc:grpChg>
        <pc:grpChg chg="add del mod">
          <ac:chgData name="Xu Zichen" userId="62b954b5-8fc3-46ec-bd30-da8af591ae30" providerId="ADAL" clId="{3E3EBFD1-C392-467E-8F49-50F8F67D4E7E}" dt="2024-04-06T09:42:20.619" v="1046" actId="165"/>
          <ac:grpSpMkLst>
            <pc:docMk/>
            <pc:sldMk cId="3475532718" sldId="257"/>
            <ac:grpSpMk id="118" creationId="{903B428A-509C-1F24-C825-3A84F5529DB7}"/>
          </ac:grpSpMkLst>
        </pc:grpChg>
        <pc:grpChg chg="add mod">
          <ac:chgData name="Xu Zichen" userId="62b954b5-8fc3-46ec-bd30-da8af591ae30" providerId="ADAL" clId="{3E3EBFD1-C392-467E-8F49-50F8F67D4E7E}" dt="2024-04-06T09:48:02.421" v="1125" actId="164"/>
          <ac:grpSpMkLst>
            <pc:docMk/>
            <pc:sldMk cId="3475532718" sldId="257"/>
            <ac:grpSpMk id="121" creationId="{1D6C4A8C-2E24-17A5-8D01-736E48A620DD}"/>
          </ac:grpSpMkLst>
        </pc:grpChg>
        <pc:grpChg chg="add mod">
          <ac:chgData name="Xu Zichen" userId="62b954b5-8fc3-46ec-bd30-da8af591ae30" providerId="ADAL" clId="{3E3EBFD1-C392-467E-8F49-50F8F67D4E7E}" dt="2024-04-06T09:48:07.371" v="1126" actId="164"/>
          <ac:grpSpMkLst>
            <pc:docMk/>
            <pc:sldMk cId="3475532718" sldId="257"/>
            <ac:grpSpMk id="127" creationId="{3BE516AD-5F56-F163-671E-4C2EE140CE6D}"/>
          </ac:grpSpMkLst>
        </pc:grpChg>
        <pc:grpChg chg="add mod">
          <ac:chgData name="Xu Zichen" userId="62b954b5-8fc3-46ec-bd30-da8af591ae30" providerId="ADAL" clId="{3E3EBFD1-C392-467E-8F49-50F8F67D4E7E}" dt="2024-04-06T09:48:07.371" v="1126" actId="164"/>
          <ac:grpSpMkLst>
            <pc:docMk/>
            <pc:sldMk cId="3475532718" sldId="257"/>
            <ac:grpSpMk id="129" creationId="{27AA4F7C-624E-D5B6-BD26-854A0504DFE1}"/>
          </ac:grpSpMkLst>
        </pc:grpChg>
        <pc:grpChg chg="add mod">
          <ac:chgData name="Xu Zichen" userId="62b954b5-8fc3-46ec-bd30-da8af591ae30" providerId="ADAL" clId="{3E3EBFD1-C392-467E-8F49-50F8F67D4E7E}" dt="2024-04-06T09:49:26.194" v="1139" actId="1076"/>
          <ac:grpSpMkLst>
            <pc:docMk/>
            <pc:sldMk cId="3475532718" sldId="257"/>
            <ac:grpSpMk id="130" creationId="{EBED52DB-3D15-0B7B-640F-91211DE62322}"/>
          </ac:grpSpMkLst>
        </pc:grpChg>
        <pc:grpChg chg="add del mod">
          <ac:chgData name="Xu Zichen" userId="62b954b5-8fc3-46ec-bd30-da8af591ae30" providerId="ADAL" clId="{3E3EBFD1-C392-467E-8F49-50F8F67D4E7E}" dt="2024-04-06T10:24:28.811" v="1519" actId="478"/>
          <ac:grpSpMkLst>
            <pc:docMk/>
            <pc:sldMk cId="3475532718" sldId="257"/>
            <ac:grpSpMk id="150" creationId="{9CCEB433-6C19-C4CF-91E0-E18E243FC943}"/>
          </ac:grpSpMkLst>
        </pc:grpChg>
        <pc:grpChg chg="add del mod">
          <ac:chgData name="Xu Zichen" userId="62b954b5-8fc3-46ec-bd30-da8af591ae30" providerId="ADAL" clId="{3E3EBFD1-C392-467E-8F49-50F8F67D4E7E}" dt="2024-04-06T10:24:15.774" v="1517" actId="478"/>
          <ac:grpSpMkLst>
            <pc:docMk/>
            <pc:sldMk cId="3475532718" sldId="257"/>
            <ac:grpSpMk id="151" creationId="{6F38CCD8-BB34-213B-717D-C3DBB8742151}"/>
          </ac:grpSpMkLst>
        </pc:grpChg>
        <pc:grpChg chg="add del mod">
          <ac:chgData name="Xu Zichen" userId="62b954b5-8fc3-46ec-bd30-da8af591ae30" providerId="ADAL" clId="{3E3EBFD1-C392-467E-8F49-50F8F67D4E7E}" dt="2024-04-06T10:36:15.807" v="1624" actId="164"/>
          <ac:grpSpMkLst>
            <pc:docMk/>
            <pc:sldMk cId="3475532718" sldId="257"/>
            <ac:grpSpMk id="159" creationId="{2B9ECAEA-4E1E-CFA1-8B84-7257978FD40D}"/>
          </ac:grpSpMkLst>
        </pc:grpChg>
        <pc:grpChg chg="add del mod">
          <ac:chgData name="Xu Zichen" userId="62b954b5-8fc3-46ec-bd30-da8af591ae30" providerId="ADAL" clId="{3E3EBFD1-C392-467E-8F49-50F8F67D4E7E}" dt="2024-04-06T10:33:04.867" v="1599" actId="478"/>
          <ac:grpSpMkLst>
            <pc:docMk/>
            <pc:sldMk cId="3475532718" sldId="257"/>
            <ac:grpSpMk id="164" creationId="{D20FF78A-62A9-A76F-C0C8-43C3265839C2}"/>
          </ac:grpSpMkLst>
        </pc:grpChg>
        <pc:grpChg chg="add mod">
          <ac:chgData name="Xu Zichen" userId="62b954b5-8fc3-46ec-bd30-da8af591ae30" providerId="ADAL" clId="{3E3EBFD1-C392-467E-8F49-50F8F67D4E7E}" dt="2024-04-06T10:36:15.807" v="1624" actId="164"/>
          <ac:grpSpMkLst>
            <pc:docMk/>
            <pc:sldMk cId="3475532718" sldId="257"/>
            <ac:grpSpMk id="171" creationId="{173AF493-881A-248D-687A-A1EC5FC62DE5}"/>
          </ac:grpSpMkLst>
        </pc:grpChg>
        <pc:grpChg chg="add mod ord">
          <ac:chgData name="Xu Zichen" userId="62b954b5-8fc3-46ec-bd30-da8af591ae30" providerId="ADAL" clId="{3E3EBFD1-C392-467E-8F49-50F8F67D4E7E}" dt="2024-04-06T10:39:18.174" v="1663" actId="164"/>
          <ac:grpSpMkLst>
            <pc:docMk/>
            <pc:sldMk cId="3475532718" sldId="257"/>
            <ac:grpSpMk id="183" creationId="{C156F1D1-6EB5-FA15-B5EE-E01EB0393BC2}"/>
          </ac:grpSpMkLst>
        </pc:grpChg>
        <pc:grpChg chg="add mod">
          <ac:chgData name="Xu Zichen" userId="62b954b5-8fc3-46ec-bd30-da8af591ae30" providerId="ADAL" clId="{3E3EBFD1-C392-467E-8F49-50F8F67D4E7E}" dt="2024-04-06T10:39:24.952" v="1664" actId="164"/>
          <ac:grpSpMkLst>
            <pc:docMk/>
            <pc:sldMk cId="3475532718" sldId="257"/>
            <ac:grpSpMk id="188" creationId="{3CF5B7BD-4F77-02F6-5442-EAE38910B267}"/>
          </ac:grpSpMkLst>
        </pc:grpChg>
        <pc:grpChg chg="add mod">
          <ac:chgData name="Xu Zichen" userId="62b954b5-8fc3-46ec-bd30-da8af591ae30" providerId="ADAL" clId="{3E3EBFD1-C392-467E-8F49-50F8F67D4E7E}" dt="2024-04-08T07:47:30.611" v="4048" actId="1076"/>
          <ac:grpSpMkLst>
            <pc:docMk/>
            <pc:sldMk cId="3475532718" sldId="257"/>
            <ac:grpSpMk id="189" creationId="{A4323239-F22A-5511-479E-137C1065B301}"/>
          </ac:grpSpMkLst>
        </pc:grpChg>
        <pc:grpChg chg="add mod">
          <ac:chgData name="Xu Zichen" userId="62b954b5-8fc3-46ec-bd30-da8af591ae30" providerId="ADAL" clId="{3E3EBFD1-C392-467E-8F49-50F8F67D4E7E}" dt="2024-04-08T04:06:24.633" v="2758" actId="1076"/>
          <ac:grpSpMkLst>
            <pc:docMk/>
            <pc:sldMk cId="3475532718" sldId="257"/>
            <ac:grpSpMk id="193" creationId="{D5D9C6D4-C5AE-829E-3E94-72622D10FBC2}"/>
          </ac:grpSpMkLst>
        </pc:grpChg>
        <pc:grpChg chg="add mod">
          <ac:chgData name="Xu Zichen" userId="62b954b5-8fc3-46ec-bd30-da8af591ae30" providerId="ADAL" clId="{3E3EBFD1-C392-467E-8F49-50F8F67D4E7E}" dt="2024-04-08T04:06:24.633" v="2758" actId="1076"/>
          <ac:grpSpMkLst>
            <pc:docMk/>
            <pc:sldMk cId="3475532718" sldId="257"/>
            <ac:grpSpMk id="199" creationId="{5B696EE2-A448-4370-9974-E8D727485EE9}"/>
          </ac:grpSpMkLst>
        </pc:grpChg>
        <pc:grpChg chg="mod">
          <ac:chgData name="Xu Zichen" userId="62b954b5-8fc3-46ec-bd30-da8af591ae30" providerId="ADAL" clId="{3E3EBFD1-C392-467E-8F49-50F8F67D4E7E}" dt="2024-04-06T12:46:05.169" v="1992"/>
          <ac:grpSpMkLst>
            <pc:docMk/>
            <pc:sldMk cId="3475532718" sldId="257"/>
            <ac:grpSpMk id="201" creationId="{3A95B2E0-D8F9-AEDC-924F-F2BD41070383}"/>
          </ac:grpSpMkLst>
        </pc:grpChg>
        <pc:grpChg chg="add mod">
          <ac:chgData name="Xu Zichen" userId="62b954b5-8fc3-46ec-bd30-da8af591ae30" providerId="ADAL" clId="{3E3EBFD1-C392-467E-8F49-50F8F67D4E7E}" dt="2024-04-06T12:53:10.231" v="2058" actId="1076"/>
          <ac:grpSpMkLst>
            <pc:docMk/>
            <pc:sldMk cId="3475532718" sldId="257"/>
            <ac:grpSpMk id="213" creationId="{18EC1E1E-CD37-7B49-07F4-878C30FE4C31}"/>
          </ac:grpSpMkLst>
        </pc:grpChg>
        <pc:grpChg chg="add mod">
          <ac:chgData name="Xu Zichen" userId="62b954b5-8fc3-46ec-bd30-da8af591ae30" providerId="ADAL" clId="{3E3EBFD1-C392-467E-8F49-50F8F67D4E7E}" dt="2024-04-06T12:53:10.231" v="2058" actId="1076"/>
          <ac:grpSpMkLst>
            <pc:docMk/>
            <pc:sldMk cId="3475532718" sldId="257"/>
            <ac:grpSpMk id="217" creationId="{87CD9DB4-D523-8E98-F6EC-EBC4E7E878CA}"/>
          </ac:grpSpMkLst>
        </pc:grpChg>
        <pc:grpChg chg="mod">
          <ac:chgData name="Xu Zichen" userId="62b954b5-8fc3-46ec-bd30-da8af591ae30" providerId="ADAL" clId="{3E3EBFD1-C392-467E-8F49-50F8F67D4E7E}" dt="2024-04-06T12:52:55.302" v="2054"/>
          <ac:grpSpMkLst>
            <pc:docMk/>
            <pc:sldMk cId="3475532718" sldId="257"/>
            <ac:grpSpMk id="219" creationId="{9C08C63D-5E07-0B05-78FC-C683FC6A1374}"/>
          </ac:grpSpMkLst>
        </pc:grpChg>
        <pc:grpChg chg="add mod">
          <ac:chgData name="Xu Zichen" userId="62b954b5-8fc3-46ec-bd30-da8af591ae30" providerId="ADAL" clId="{3E3EBFD1-C392-467E-8F49-50F8F67D4E7E}" dt="2024-04-06T12:59:01.637" v="2090" actId="1076"/>
          <ac:grpSpMkLst>
            <pc:docMk/>
            <pc:sldMk cId="3475532718" sldId="257"/>
            <ac:grpSpMk id="230" creationId="{E316427B-D5B5-BEA6-753E-8AB2B3780003}"/>
          </ac:grpSpMkLst>
        </pc:grpChg>
        <pc:grpChg chg="mod">
          <ac:chgData name="Xu Zichen" userId="62b954b5-8fc3-46ec-bd30-da8af591ae30" providerId="ADAL" clId="{3E3EBFD1-C392-467E-8F49-50F8F67D4E7E}" dt="2024-04-06T12:58:41.269" v="2088"/>
          <ac:grpSpMkLst>
            <pc:docMk/>
            <pc:sldMk cId="3475532718" sldId="257"/>
            <ac:grpSpMk id="231" creationId="{FB7F2163-F1B4-7EFA-27AF-6D2AB966B063}"/>
          </ac:grpSpMkLst>
        </pc:grpChg>
        <pc:grpChg chg="add mod">
          <ac:chgData name="Xu Zichen" userId="62b954b5-8fc3-46ec-bd30-da8af591ae30" providerId="ADAL" clId="{3E3EBFD1-C392-467E-8F49-50F8F67D4E7E}" dt="2024-04-08T04:06:40.332" v="2760" actId="1076"/>
          <ac:grpSpMkLst>
            <pc:docMk/>
            <pc:sldMk cId="3475532718" sldId="257"/>
            <ac:grpSpMk id="241" creationId="{FFF87FE2-DEDB-0B54-1671-F517190B5499}"/>
          </ac:grpSpMkLst>
        </pc:grpChg>
        <pc:grpChg chg="mod">
          <ac:chgData name="Xu Zichen" userId="62b954b5-8fc3-46ec-bd30-da8af591ae30" providerId="ADAL" clId="{3E3EBFD1-C392-467E-8F49-50F8F67D4E7E}" dt="2024-04-08T04:06:40.332" v="2760" actId="1076"/>
          <ac:grpSpMkLst>
            <pc:docMk/>
            <pc:sldMk cId="3475532718" sldId="257"/>
            <ac:grpSpMk id="242" creationId="{59068745-14B5-0F63-B8B9-2020335AE254}"/>
          </ac:grpSpMkLst>
        </pc:grpChg>
        <pc:grpChg chg="add del mod">
          <ac:chgData name="Xu Zichen" userId="62b954b5-8fc3-46ec-bd30-da8af591ae30" providerId="ADAL" clId="{3E3EBFD1-C392-467E-8F49-50F8F67D4E7E}" dt="2024-04-06T13:26:00.925" v="2299" actId="165"/>
          <ac:grpSpMkLst>
            <pc:docMk/>
            <pc:sldMk cId="3475532718" sldId="257"/>
            <ac:grpSpMk id="266" creationId="{11FA399B-8F26-FD32-CEA9-EC4D73AB2BD3}"/>
          </ac:grpSpMkLst>
        </pc:grpChg>
        <pc:grpChg chg="add mod topLvl">
          <ac:chgData name="Xu Zichen" userId="62b954b5-8fc3-46ec-bd30-da8af591ae30" providerId="ADAL" clId="{3E3EBFD1-C392-467E-8F49-50F8F67D4E7E}" dt="2024-04-06T13:35:53.840" v="2396" actId="554"/>
          <ac:grpSpMkLst>
            <pc:docMk/>
            <pc:sldMk cId="3475532718" sldId="257"/>
            <ac:grpSpMk id="275" creationId="{7D734F4F-4293-7E1F-AD9B-4F1B514AD640}"/>
          </ac:grpSpMkLst>
        </pc:grpChg>
        <pc:grpChg chg="add del mod">
          <ac:chgData name="Xu Zichen" userId="62b954b5-8fc3-46ec-bd30-da8af591ae30" providerId="ADAL" clId="{3E3EBFD1-C392-467E-8F49-50F8F67D4E7E}" dt="2024-04-06T13:33:17.763" v="2367" actId="165"/>
          <ac:grpSpMkLst>
            <pc:docMk/>
            <pc:sldMk cId="3475532718" sldId="257"/>
            <ac:grpSpMk id="276" creationId="{1AF8F9A7-E695-4A77-010D-D1E6E5BA94EA}"/>
          </ac:grpSpMkLst>
        </pc:grpChg>
        <pc:grpChg chg="add mod">
          <ac:chgData name="Xu Zichen" userId="62b954b5-8fc3-46ec-bd30-da8af591ae30" providerId="ADAL" clId="{3E3EBFD1-C392-467E-8F49-50F8F67D4E7E}" dt="2024-04-06T13:35:53.840" v="2396" actId="554"/>
          <ac:grpSpMkLst>
            <pc:docMk/>
            <pc:sldMk cId="3475532718" sldId="257"/>
            <ac:grpSpMk id="287" creationId="{3DCC557F-661C-1E74-810B-904434BF12CA}"/>
          </ac:grpSpMkLst>
        </pc:grpChg>
        <pc:grpChg chg="add mod">
          <ac:chgData name="Xu Zichen" userId="62b954b5-8fc3-46ec-bd30-da8af591ae30" providerId="ADAL" clId="{3E3EBFD1-C392-467E-8F49-50F8F67D4E7E}" dt="2024-04-06T13:35:53.840" v="2396" actId="554"/>
          <ac:grpSpMkLst>
            <pc:docMk/>
            <pc:sldMk cId="3475532718" sldId="257"/>
            <ac:grpSpMk id="288" creationId="{B1614582-BA45-7DFA-1E2E-CB01DD2D143A}"/>
          </ac:grpSpMkLst>
        </pc:grpChg>
        <pc:grpChg chg="add del mod">
          <ac:chgData name="Xu Zichen" userId="62b954b5-8fc3-46ec-bd30-da8af591ae30" providerId="ADAL" clId="{3E3EBFD1-C392-467E-8F49-50F8F67D4E7E}" dt="2024-04-06T13:53:28.428" v="2606" actId="165"/>
          <ac:grpSpMkLst>
            <pc:docMk/>
            <pc:sldMk cId="3475532718" sldId="257"/>
            <ac:grpSpMk id="305" creationId="{98D12BBB-C720-7263-1194-2DB632603A85}"/>
          </ac:grpSpMkLst>
        </pc:grpChg>
        <pc:grpChg chg="del mod topLvl">
          <ac:chgData name="Xu Zichen" userId="62b954b5-8fc3-46ec-bd30-da8af591ae30" providerId="ADAL" clId="{3E3EBFD1-C392-467E-8F49-50F8F67D4E7E}" dt="2024-04-06T13:56:15.802" v="2622" actId="165"/>
          <ac:grpSpMkLst>
            <pc:docMk/>
            <pc:sldMk cId="3475532718" sldId="257"/>
            <ac:grpSpMk id="307" creationId="{0EBA1570-9DB9-B133-D671-7922DDD30E15}"/>
          </ac:grpSpMkLst>
        </pc:grpChg>
        <pc:grpChg chg="add del mod">
          <ac:chgData name="Xu Zichen" userId="62b954b5-8fc3-46ec-bd30-da8af591ae30" providerId="ADAL" clId="{3E3EBFD1-C392-467E-8F49-50F8F67D4E7E}" dt="2024-04-06T13:57:35.809" v="2627" actId="165"/>
          <ac:grpSpMkLst>
            <pc:docMk/>
            <pc:sldMk cId="3475532718" sldId="257"/>
            <ac:grpSpMk id="311" creationId="{48E62376-0BBC-4EB8-2677-AAC5E5106A5E}"/>
          </ac:grpSpMkLst>
        </pc:grpChg>
        <pc:grpChg chg="del mod topLvl">
          <ac:chgData name="Xu Zichen" userId="62b954b5-8fc3-46ec-bd30-da8af591ae30" providerId="ADAL" clId="{3E3EBFD1-C392-467E-8F49-50F8F67D4E7E}" dt="2024-04-06T13:57:48.534" v="2630" actId="165"/>
          <ac:grpSpMkLst>
            <pc:docMk/>
            <pc:sldMk cId="3475532718" sldId="257"/>
            <ac:grpSpMk id="312" creationId="{365BD82C-E9FA-5882-237E-B122A67E806B}"/>
          </ac:grpSpMkLst>
        </pc:grpChg>
        <pc:grpChg chg="add del mod">
          <ac:chgData name="Xu Zichen" userId="62b954b5-8fc3-46ec-bd30-da8af591ae30" providerId="ADAL" clId="{3E3EBFD1-C392-467E-8F49-50F8F67D4E7E}" dt="2024-04-06T13:55:39.053" v="2617" actId="478"/>
          <ac:grpSpMkLst>
            <pc:docMk/>
            <pc:sldMk cId="3475532718" sldId="257"/>
            <ac:grpSpMk id="317" creationId="{2A2EEBD7-7AC4-D845-D473-AF64E260892D}"/>
          </ac:grpSpMkLst>
        </pc:grpChg>
        <pc:graphicFrameChg chg="add mod modGraphic">
          <ac:chgData name="Xu Zichen" userId="62b954b5-8fc3-46ec-bd30-da8af591ae30" providerId="ADAL" clId="{3E3EBFD1-C392-467E-8F49-50F8F67D4E7E}" dt="2024-04-06T09:30:34.993" v="919" actId="14100"/>
          <ac:graphicFrameMkLst>
            <pc:docMk/>
            <pc:sldMk cId="3475532718" sldId="257"/>
            <ac:graphicFrameMk id="88" creationId="{87754FD0-EE65-9FF1-53C4-D288B3BF14DC}"/>
          </ac:graphicFrameMkLst>
        </pc:graphicFrameChg>
        <pc:graphicFrameChg chg="add mod">
          <ac:chgData name="Xu Zichen" userId="62b954b5-8fc3-46ec-bd30-da8af591ae30" providerId="ADAL" clId="{3E3EBFD1-C392-467E-8F49-50F8F67D4E7E}" dt="2024-04-06T09:31:00.346" v="920"/>
          <ac:graphicFrameMkLst>
            <pc:docMk/>
            <pc:sldMk cId="3475532718" sldId="257"/>
            <ac:graphicFrameMk id="89" creationId="{C7F4EEE0-862C-78E3-7C4C-4C8BED322832}"/>
          </ac:graphicFrameMkLst>
        </pc:graphicFrameChg>
        <pc:graphicFrameChg chg="add mod modGraphic">
          <ac:chgData name="Xu Zichen" userId="62b954b5-8fc3-46ec-bd30-da8af591ae30" providerId="ADAL" clId="{3E3EBFD1-C392-467E-8F49-50F8F67D4E7E}" dt="2024-04-08T07:46:46.567" v="4039"/>
          <ac:graphicFrameMkLst>
            <pc:docMk/>
            <pc:sldMk cId="3475532718" sldId="257"/>
            <ac:graphicFrameMk id="90" creationId="{AB611A31-F39D-7990-45CD-58AD34FAC6B9}"/>
          </ac:graphicFrameMkLst>
        </pc:graphicFrameChg>
        <pc:graphicFrameChg chg="add mod modGraphic">
          <ac:chgData name="Xu Zichen" userId="62b954b5-8fc3-46ec-bd30-da8af591ae30" providerId="ADAL" clId="{3E3EBFD1-C392-467E-8F49-50F8F67D4E7E}" dt="2024-04-08T08:31:05.004" v="4501" actId="2062"/>
          <ac:graphicFrameMkLst>
            <pc:docMk/>
            <pc:sldMk cId="3475532718" sldId="257"/>
            <ac:graphicFrameMk id="191" creationId="{25FE8612-25EA-4155-02A3-40FEF6D083A5}"/>
          </ac:graphicFrameMkLst>
        </pc:graphicFrameChg>
        <pc:picChg chg="add del mod">
          <ac:chgData name="Xu Zichen" userId="62b954b5-8fc3-46ec-bd30-da8af591ae30" providerId="ADAL" clId="{3E3EBFD1-C392-467E-8F49-50F8F67D4E7E}" dt="2024-04-08T08:41:01.864" v="4520" actId="478"/>
          <ac:picMkLst>
            <pc:docMk/>
            <pc:sldMk cId="3475532718" sldId="257"/>
            <ac:picMk id="7" creationId="{825299D8-9A27-8C46-D9AB-E85FC573C147}"/>
          </ac:picMkLst>
        </pc:picChg>
        <pc:picChg chg="add del mod ord">
          <ac:chgData name="Xu Zichen" userId="62b954b5-8fc3-46ec-bd30-da8af591ae30" providerId="ADAL" clId="{3E3EBFD1-C392-467E-8F49-50F8F67D4E7E}" dt="2024-04-08T04:13:14.305" v="2772" actId="478"/>
          <ac:picMkLst>
            <pc:docMk/>
            <pc:sldMk cId="3475532718" sldId="257"/>
            <ac:picMk id="7" creationId="{9E7A1EC0-E38B-A165-55D2-67829BF6BD32}"/>
          </ac:picMkLst>
        </pc:picChg>
        <pc:picChg chg="add mod ord modCrop">
          <ac:chgData name="Xu Zichen" userId="62b954b5-8fc3-46ec-bd30-da8af591ae30" providerId="ADAL" clId="{3E3EBFD1-C392-467E-8F49-50F8F67D4E7E}" dt="2024-04-08T08:12:55.112" v="4448" actId="1076"/>
          <ac:picMkLst>
            <pc:docMk/>
            <pc:sldMk cId="3475532718" sldId="257"/>
            <ac:picMk id="9" creationId="{F0D5FB99-B696-7A3A-2298-DF671866C662}"/>
          </ac:picMkLst>
        </pc:picChg>
        <pc:picChg chg="add mod">
          <ac:chgData name="Xu Zichen" userId="62b954b5-8fc3-46ec-bd30-da8af591ae30" providerId="ADAL" clId="{3E3EBFD1-C392-467E-8F49-50F8F67D4E7E}" dt="2024-04-08T08:43:56.280" v="4589" actId="1076"/>
          <ac:picMkLst>
            <pc:docMk/>
            <pc:sldMk cId="3475532718" sldId="257"/>
            <ac:picMk id="13" creationId="{5BCCE6EB-52C2-7B0B-36BA-6638812DA040}"/>
          </ac:picMkLst>
        </pc:picChg>
        <pc:picChg chg="add del mod modCrop">
          <ac:chgData name="Xu Zichen" userId="62b954b5-8fc3-46ec-bd30-da8af591ae30" providerId="ADAL" clId="{3E3EBFD1-C392-467E-8F49-50F8F67D4E7E}" dt="2024-04-08T08:03:38.841" v="4360" actId="1076"/>
          <ac:picMkLst>
            <pc:docMk/>
            <pc:sldMk cId="3475532718" sldId="257"/>
            <ac:picMk id="14" creationId="{78B08E03-54A1-219B-4F47-E9E810B87AC4}"/>
          </ac:picMkLst>
        </pc:picChg>
        <pc:picChg chg="add mod ord">
          <ac:chgData name="Xu Zichen" userId="62b954b5-8fc3-46ec-bd30-da8af591ae30" providerId="ADAL" clId="{3E3EBFD1-C392-467E-8F49-50F8F67D4E7E}" dt="2024-04-08T08:12:55.112" v="4448" actId="1076"/>
          <ac:picMkLst>
            <pc:docMk/>
            <pc:sldMk cId="3475532718" sldId="257"/>
            <ac:picMk id="17" creationId="{973B602C-4C89-AA7F-9FB2-5EF7412BB603}"/>
          </ac:picMkLst>
        </pc:picChg>
        <pc:picChg chg="add mod">
          <ac:chgData name="Xu Zichen" userId="62b954b5-8fc3-46ec-bd30-da8af591ae30" providerId="ADAL" clId="{3E3EBFD1-C392-467E-8F49-50F8F67D4E7E}" dt="2024-04-08T04:35:26.050" v="2961"/>
          <ac:picMkLst>
            <pc:docMk/>
            <pc:sldMk cId="3475532718" sldId="257"/>
            <ac:picMk id="20" creationId="{78B08E03-54A1-219B-4F47-E9E810B87AC4}"/>
          </ac:picMkLst>
        </pc:picChg>
        <pc:picChg chg="add del mod">
          <ac:chgData name="Xu Zichen" userId="62b954b5-8fc3-46ec-bd30-da8af591ae30" providerId="ADAL" clId="{3E3EBFD1-C392-467E-8F49-50F8F67D4E7E}" dt="2024-04-08T08:18:46.038" v="4476" actId="478"/>
          <ac:picMkLst>
            <pc:docMk/>
            <pc:sldMk cId="3475532718" sldId="257"/>
            <ac:picMk id="32" creationId="{9D5C9BC3-55FE-364E-8432-67B2626BFCA5}"/>
          </ac:picMkLst>
        </pc:picChg>
        <pc:picChg chg="add mod">
          <ac:chgData name="Xu Zichen" userId="62b954b5-8fc3-46ec-bd30-da8af591ae30" providerId="ADAL" clId="{3E3EBFD1-C392-467E-8F49-50F8F67D4E7E}" dt="2024-04-08T08:26:17.470" v="4495" actId="962"/>
          <ac:picMkLst>
            <pc:docMk/>
            <pc:sldMk cId="3475532718" sldId="257"/>
            <ac:picMk id="88" creationId="{EE56DB1F-5A37-F208-C4AE-D7BD68B7E1CA}"/>
          </ac:picMkLst>
        </pc:picChg>
        <pc:picChg chg="add mod">
          <ac:chgData name="Xu Zichen" userId="62b954b5-8fc3-46ec-bd30-da8af591ae30" providerId="ADAL" clId="{3E3EBFD1-C392-467E-8F49-50F8F67D4E7E}" dt="2024-04-08T07:44:27.633" v="4013" actId="1076"/>
          <ac:picMkLst>
            <pc:docMk/>
            <pc:sldMk cId="3475532718" sldId="257"/>
            <ac:picMk id="131" creationId="{9BE61B39-EF5D-B76B-C86F-054CBAFA439F}"/>
          </ac:picMkLst>
        </pc:picChg>
        <pc:picChg chg="add mod">
          <ac:chgData name="Xu Zichen" userId="62b954b5-8fc3-46ec-bd30-da8af591ae30" providerId="ADAL" clId="{3E3EBFD1-C392-467E-8F49-50F8F67D4E7E}" dt="2024-04-06T10:36:15.807" v="1624" actId="164"/>
          <ac:picMkLst>
            <pc:docMk/>
            <pc:sldMk cId="3475532718" sldId="257"/>
            <ac:picMk id="143" creationId="{4432FB6A-EEA1-B69B-D3C9-AD066AE6ABF0}"/>
          </ac:picMkLst>
        </pc:picChg>
        <pc:picChg chg="mod">
          <ac:chgData name="Xu Zichen" userId="62b954b5-8fc3-46ec-bd30-da8af591ae30" providerId="ADAL" clId="{3E3EBFD1-C392-467E-8F49-50F8F67D4E7E}" dt="2024-04-06T12:58:41.269" v="2088"/>
          <ac:picMkLst>
            <pc:docMk/>
            <pc:sldMk cId="3475532718" sldId="257"/>
            <ac:picMk id="234" creationId="{30F18060-8A4E-5D09-37FD-90D94723788C}"/>
          </ac:picMkLst>
        </pc:picChg>
        <pc:picChg chg="add del mod">
          <ac:chgData name="Xu Zichen" userId="62b954b5-8fc3-46ec-bd30-da8af591ae30" providerId="ADAL" clId="{3E3EBFD1-C392-467E-8F49-50F8F67D4E7E}" dt="2024-04-06T12:59:37.693" v="2093" actId="478"/>
          <ac:picMkLst>
            <pc:docMk/>
            <pc:sldMk cId="3475532718" sldId="257"/>
            <ac:picMk id="240" creationId="{D80F13CE-EE2F-A33E-36C0-8F59951962AD}"/>
          </ac:picMkLst>
        </pc:picChg>
        <pc:picChg chg="mod modCrop">
          <ac:chgData name="Xu Zichen" userId="62b954b5-8fc3-46ec-bd30-da8af591ae30" providerId="ADAL" clId="{3E3EBFD1-C392-467E-8F49-50F8F67D4E7E}" dt="2024-04-08T04:06:40.332" v="2760" actId="1076"/>
          <ac:picMkLst>
            <pc:docMk/>
            <pc:sldMk cId="3475532718" sldId="257"/>
            <ac:picMk id="245" creationId="{0DF08E56-2596-9915-E3DF-94529F839DAD}"/>
          </ac:picMkLst>
        </pc:picChg>
        <pc:picChg chg="add mod">
          <ac:chgData name="Xu Zichen" userId="62b954b5-8fc3-46ec-bd30-da8af591ae30" providerId="ADAL" clId="{3E3EBFD1-C392-467E-8F49-50F8F67D4E7E}" dt="2024-04-08T04:06:40.332" v="2760" actId="1076"/>
          <ac:picMkLst>
            <pc:docMk/>
            <pc:sldMk cId="3475532718" sldId="257"/>
            <ac:picMk id="251" creationId="{E83FD39B-32BB-0A86-2D9F-A000ABD9CE2F}"/>
          </ac:picMkLst>
        </pc:picChg>
        <pc:picChg chg="add mod">
          <ac:chgData name="Xu Zichen" userId="62b954b5-8fc3-46ec-bd30-da8af591ae30" providerId="ADAL" clId="{3E3EBFD1-C392-467E-8F49-50F8F67D4E7E}" dt="2024-04-08T04:06:40.332" v="2760" actId="1076"/>
          <ac:picMkLst>
            <pc:docMk/>
            <pc:sldMk cId="3475532718" sldId="257"/>
            <ac:picMk id="252" creationId="{3FD59245-2714-8F59-3117-C8BD7EE56C4E}"/>
          </ac:picMkLst>
        </pc:picChg>
        <pc:picChg chg="add mod">
          <ac:chgData name="Xu Zichen" userId="62b954b5-8fc3-46ec-bd30-da8af591ae30" providerId="ADAL" clId="{3E3EBFD1-C392-467E-8F49-50F8F67D4E7E}" dt="2024-04-08T04:06:40.332" v="2760" actId="1076"/>
          <ac:picMkLst>
            <pc:docMk/>
            <pc:sldMk cId="3475532718" sldId="257"/>
            <ac:picMk id="254" creationId="{2CC0C10C-B656-157F-6292-F6868B547EBB}"/>
          </ac:picMkLst>
        </pc:picChg>
        <pc:picChg chg="add mod topLvl">
          <ac:chgData name="Xu Zichen" userId="62b954b5-8fc3-46ec-bd30-da8af591ae30" providerId="ADAL" clId="{3E3EBFD1-C392-467E-8F49-50F8F67D4E7E}" dt="2024-04-06T13:35:21.868" v="2392" actId="164"/>
          <ac:picMkLst>
            <pc:docMk/>
            <pc:sldMk cId="3475532718" sldId="257"/>
            <ac:picMk id="257" creationId="{E63D21A3-91A3-5C68-3E06-CFF00B0CA6CF}"/>
          </ac:picMkLst>
        </pc:picChg>
        <pc:picChg chg="add mod topLvl modCrop">
          <ac:chgData name="Xu Zichen" userId="62b954b5-8fc3-46ec-bd30-da8af591ae30" providerId="ADAL" clId="{3E3EBFD1-C392-467E-8F49-50F8F67D4E7E}" dt="2024-04-06T13:35:21.868" v="2392" actId="164"/>
          <ac:picMkLst>
            <pc:docMk/>
            <pc:sldMk cId="3475532718" sldId="257"/>
            <ac:picMk id="261" creationId="{FA6041CC-527C-ADB2-A119-143627C3A12E}"/>
          </ac:picMkLst>
        </pc:picChg>
        <pc:picChg chg="add mod ord topLvl modCrop">
          <ac:chgData name="Xu Zichen" userId="62b954b5-8fc3-46ec-bd30-da8af591ae30" providerId="ADAL" clId="{3E3EBFD1-C392-467E-8F49-50F8F67D4E7E}" dt="2024-04-06T13:35:21.868" v="2392" actId="164"/>
          <ac:picMkLst>
            <pc:docMk/>
            <pc:sldMk cId="3475532718" sldId="257"/>
            <ac:picMk id="263" creationId="{789FF3C2-B913-0773-830C-1FAF1E79AE7C}"/>
          </ac:picMkLst>
        </pc:picChg>
        <pc:picChg chg="add mod topLvl modCrop">
          <ac:chgData name="Xu Zichen" userId="62b954b5-8fc3-46ec-bd30-da8af591ae30" providerId="ADAL" clId="{3E3EBFD1-C392-467E-8F49-50F8F67D4E7E}" dt="2024-04-06T13:35:21.868" v="2392" actId="164"/>
          <ac:picMkLst>
            <pc:docMk/>
            <pc:sldMk cId="3475532718" sldId="257"/>
            <ac:picMk id="265" creationId="{82FD8C91-06DF-81E7-DA83-BF5045A8ACD9}"/>
          </ac:picMkLst>
        </pc:picChg>
        <pc:picChg chg="add mod ord modCrop">
          <ac:chgData name="Xu Zichen" userId="62b954b5-8fc3-46ec-bd30-da8af591ae30" providerId="ADAL" clId="{3E3EBFD1-C392-467E-8F49-50F8F67D4E7E}" dt="2024-04-06T13:33:17.763" v="2367" actId="165"/>
          <ac:picMkLst>
            <pc:docMk/>
            <pc:sldMk cId="3475532718" sldId="257"/>
            <ac:picMk id="268" creationId="{16B2D104-2AFC-133F-CB44-D68A216809F6}"/>
          </ac:picMkLst>
        </pc:picChg>
        <pc:picChg chg="add mod">
          <ac:chgData name="Xu Zichen" userId="62b954b5-8fc3-46ec-bd30-da8af591ae30" providerId="ADAL" clId="{3E3EBFD1-C392-467E-8F49-50F8F67D4E7E}" dt="2024-04-06T13:33:17.763" v="2367" actId="165"/>
          <ac:picMkLst>
            <pc:docMk/>
            <pc:sldMk cId="3475532718" sldId="257"/>
            <ac:picMk id="270" creationId="{E9DDCE31-0AE5-6BFD-0C6F-5431E807068D}"/>
          </ac:picMkLst>
        </pc:picChg>
        <pc:picChg chg="add mod modCrop">
          <ac:chgData name="Xu Zichen" userId="62b954b5-8fc3-46ec-bd30-da8af591ae30" providerId="ADAL" clId="{3E3EBFD1-C392-467E-8F49-50F8F67D4E7E}" dt="2024-04-06T13:33:17.763" v="2367" actId="165"/>
          <ac:picMkLst>
            <pc:docMk/>
            <pc:sldMk cId="3475532718" sldId="257"/>
            <ac:picMk id="272" creationId="{AB55CF14-1798-5363-28F8-8397E6C8B173}"/>
          </ac:picMkLst>
        </pc:picChg>
        <pc:picChg chg="add mod">
          <ac:chgData name="Xu Zichen" userId="62b954b5-8fc3-46ec-bd30-da8af591ae30" providerId="ADAL" clId="{3E3EBFD1-C392-467E-8F49-50F8F67D4E7E}" dt="2024-04-06T13:33:17.763" v="2367" actId="165"/>
          <ac:picMkLst>
            <pc:docMk/>
            <pc:sldMk cId="3475532718" sldId="257"/>
            <ac:picMk id="274" creationId="{2D5D3CD6-7029-16E5-E0B5-4DD1B42F4EF9}"/>
          </ac:picMkLst>
        </pc:picChg>
        <pc:picChg chg="add mod modCrop">
          <ac:chgData name="Xu Zichen" userId="62b954b5-8fc3-46ec-bd30-da8af591ae30" providerId="ADAL" clId="{3E3EBFD1-C392-467E-8F49-50F8F67D4E7E}" dt="2024-04-06T13:35:14.250" v="2391" actId="164"/>
          <ac:picMkLst>
            <pc:docMk/>
            <pc:sldMk cId="3475532718" sldId="257"/>
            <ac:picMk id="278" creationId="{AD3DB888-50DB-5F5D-E00A-D054956D8C21}"/>
          </ac:picMkLst>
        </pc:picChg>
        <pc:picChg chg="add mod">
          <ac:chgData name="Xu Zichen" userId="62b954b5-8fc3-46ec-bd30-da8af591ae30" providerId="ADAL" clId="{3E3EBFD1-C392-467E-8F49-50F8F67D4E7E}" dt="2024-04-06T13:35:14.250" v="2391" actId="164"/>
          <ac:picMkLst>
            <pc:docMk/>
            <pc:sldMk cId="3475532718" sldId="257"/>
            <ac:picMk id="280" creationId="{76D34109-2572-B2E5-04A1-4199E97E531E}"/>
          </ac:picMkLst>
        </pc:picChg>
        <pc:picChg chg="add del mod">
          <ac:chgData name="Xu Zichen" userId="62b954b5-8fc3-46ec-bd30-da8af591ae30" providerId="ADAL" clId="{3E3EBFD1-C392-467E-8F49-50F8F67D4E7E}" dt="2024-04-06T13:31:51.116" v="2348" actId="478"/>
          <ac:picMkLst>
            <pc:docMk/>
            <pc:sldMk cId="3475532718" sldId="257"/>
            <ac:picMk id="282" creationId="{1F961D50-B4F1-B58F-125D-B346EA7900E4}"/>
          </ac:picMkLst>
        </pc:picChg>
        <pc:picChg chg="add mod modCrop">
          <ac:chgData name="Xu Zichen" userId="62b954b5-8fc3-46ec-bd30-da8af591ae30" providerId="ADAL" clId="{3E3EBFD1-C392-467E-8F49-50F8F67D4E7E}" dt="2024-04-06T13:35:14.250" v="2391" actId="164"/>
          <ac:picMkLst>
            <pc:docMk/>
            <pc:sldMk cId="3475532718" sldId="257"/>
            <ac:picMk id="284" creationId="{81D46A1F-7B15-EFA4-6025-6C44A617F275}"/>
          </ac:picMkLst>
        </pc:picChg>
        <pc:picChg chg="add mod">
          <ac:chgData name="Xu Zichen" userId="62b954b5-8fc3-46ec-bd30-da8af591ae30" providerId="ADAL" clId="{3E3EBFD1-C392-467E-8F49-50F8F67D4E7E}" dt="2024-04-06T13:35:14.250" v="2391" actId="164"/>
          <ac:picMkLst>
            <pc:docMk/>
            <pc:sldMk cId="3475532718" sldId="257"/>
            <ac:picMk id="286" creationId="{3ACAC383-C504-1EBA-E617-58A415AF8245}"/>
          </ac:picMkLst>
        </pc:picChg>
        <pc:picChg chg="add mod modCrop">
          <ac:chgData name="Xu Zichen" userId="62b954b5-8fc3-46ec-bd30-da8af591ae30" providerId="ADAL" clId="{3E3EBFD1-C392-467E-8F49-50F8F67D4E7E}" dt="2024-04-08T08:32:40.115" v="4513" actId="164"/>
          <ac:picMkLst>
            <pc:docMk/>
            <pc:sldMk cId="3475532718" sldId="257"/>
            <ac:picMk id="293" creationId="{6DD1FFA1-3AFA-23E0-25E9-FAFE7733A42C}"/>
          </ac:picMkLst>
        </pc:picChg>
        <pc:picChg chg="add mod">
          <ac:chgData name="Xu Zichen" userId="62b954b5-8fc3-46ec-bd30-da8af591ae30" providerId="ADAL" clId="{3E3EBFD1-C392-467E-8F49-50F8F67D4E7E}" dt="2024-04-08T08:32:40.115" v="4513" actId="164"/>
          <ac:picMkLst>
            <pc:docMk/>
            <pc:sldMk cId="3475532718" sldId="257"/>
            <ac:picMk id="295" creationId="{5445072B-3626-0001-C8F3-636CC0C877CE}"/>
          </ac:picMkLst>
        </pc:picChg>
        <pc:picChg chg="add mod modCrop">
          <ac:chgData name="Xu Zichen" userId="62b954b5-8fc3-46ec-bd30-da8af591ae30" providerId="ADAL" clId="{3E3EBFD1-C392-467E-8F49-50F8F67D4E7E}" dt="2024-04-08T08:13:38.658" v="4458" actId="164"/>
          <ac:picMkLst>
            <pc:docMk/>
            <pc:sldMk cId="3475532718" sldId="257"/>
            <ac:picMk id="297" creationId="{06DF0262-635D-3E72-F4C9-E8941585FFAF}"/>
          </ac:picMkLst>
        </pc:picChg>
        <pc:picChg chg="add mod">
          <ac:chgData name="Xu Zichen" userId="62b954b5-8fc3-46ec-bd30-da8af591ae30" providerId="ADAL" clId="{3E3EBFD1-C392-467E-8F49-50F8F67D4E7E}" dt="2024-04-08T08:13:38.658" v="4458" actId="164"/>
          <ac:picMkLst>
            <pc:docMk/>
            <pc:sldMk cId="3475532718" sldId="257"/>
            <ac:picMk id="299" creationId="{98593301-92EF-7404-4BF5-2FCE5CA32A34}"/>
          </ac:picMkLst>
        </pc:picChg>
        <pc:picChg chg="add mod modCrop">
          <ac:chgData name="Xu Zichen" userId="62b954b5-8fc3-46ec-bd30-da8af591ae30" providerId="ADAL" clId="{3E3EBFD1-C392-467E-8F49-50F8F67D4E7E}" dt="2024-04-08T08:13:38.658" v="4458" actId="164"/>
          <ac:picMkLst>
            <pc:docMk/>
            <pc:sldMk cId="3475532718" sldId="257"/>
            <ac:picMk id="301" creationId="{82F68323-6606-307B-0CBF-F1984DB76E3D}"/>
          </ac:picMkLst>
        </pc:picChg>
        <pc:picChg chg="add del mod">
          <ac:chgData name="Xu Zichen" userId="62b954b5-8fc3-46ec-bd30-da8af591ae30" providerId="ADAL" clId="{3E3EBFD1-C392-467E-8F49-50F8F67D4E7E}" dt="2024-04-06T13:51:16.252" v="2594" actId="478"/>
          <ac:picMkLst>
            <pc:docMk/>
            <pc:sldMk cId="3475532718" sldId="257"/>
            <ac:picMk id="304" creationId="{6B38163A-A35C-580A-05BE-0971AAC9362E}"/>
          </ac:picMkLst>
        </pc:picChg>
        <pc:picChg chg="del mod topLvl">
          <ac:chgData name="Xu Zichen" userId="62b954b5-8fc3-46ec-bd30-da8af591ae30" providerId="ADAL" clId="{3E3EBFD1-C392-467E-8F49-50F8F67D4E7E}" dt="2024-04-08T03:59:17.599" v="2665" actId="478"/>
          <ac:picMkLst>
            <pc:docMk/>
            <pc:sldMk cId="3475532718" sldId="257"/>
            <ac:picMk id="308" creationId="{7AF0D7A1-AFD2-EE3B-B75A-5DF37C8E5FB6}"/>
          </ac:picMkLst>
        </pc:picChg>
        <pc:picChg chg="del mod topLvl">
          <ac:chgData name="Xu Zichen" userId="62b954b5-8fc3-46ec-bd30-da8af591ae30" providerId="ADAL" clId="{3E3EBFD1-C392-467E-8F49-50F8F67D4E7E}" dt="2024-04-08T04:32:38.259" v="2946" actId="478"/>
          <ac:picMkLst>
            <pc:docMk/>
            <pc:sldMk cId="3475532718" sldId="257"/>
            <ac:picMk id="314" creationId="{F53A7711-DE97-2D6D-1611-A78CCBB0AFD7}"/>
          </ac:picMkLst>
        </pc:picChg>
        <pc:picChg chg="del mod topLvl">
          <ac:chgData name="Xu Zichen" userId="62b954b5-8fc3-46ec-bd30-da8af591ae30" providerId="ADAL" clId="{3E3EBFD1-C392-467E-8F49-50F8F67D4E7E}" dt="2024-04-08T04:29:33.308" v="2937" actId="478"/>
          <ac:picMkLst>
            <pc:docMk/>
            <pc:sldMk cId="3475532718" sldId="257"/>
            <ac:picMk id="318" creationId="{7AEDC6F0-9F92-868E-63DE-F1909DE7A452}"/>
          </ac:picMkLst>
        </pc:picChg>
        <pc:picChg chg="add mod">
          <ac:chgData name="Xu Zichen" userId="62b954b5-8fc3-46ec-bd30-da8af591ae30" providerId="ADAL" clId="{3E3EBFD1-C392-467E-8F49-50F8F67D4E7E}" dt="2024-04-08T08:29:00.943" v="4496" actId="1076"/>
          <ac:picMkLst>
            <pc:docMk/>
            <pc:sldMk cId="3475532718" sldId="257"/>
            <ac:picMk id="1026" creationId="{9DEC8B4A-2D82-B511-F37F-C61C451DD424}"/>
          </ac:picMkLst>
        </pc:picChg>
        <pc:picChg chg="add del mod">
          <ac:chgData name="Xu Zichen" userId="62b954b5-8fc3-46ec-bd30-da8af591ae30" providerId="ADAL" clId="{3E3EBFD1-C392-467E-8F49-50F8F67D4E7E}" dt="2024-04-08T08:20:36.597" v="4487" actId="478"/>
          <ac:picMkLst>
            <pc:docMk/>
            <pc:sldMk cId="3475532718" sldId="257"/>
            <ac:picMk id="1028" creationId="{8A851BD9-6F1B-56D8-0AC7-442549332CA8}"/>
          </ac:picMkLst>
        </pc:picChg>
        <pc:picChg chg="add mod">
          <ac:chgData name="Xu Zichen" userId="62b954b5-8fc3-46ec-bd30-da8af591ae30" providerId="ADAL" clId="{3E3EBFD1-C392-467E-8F49-50F8F67D4E7E}" dt="2024-04-08T08:25:04.454" v="4491" actId="1076"/>
          <ac:picMkLst>
            <pc:docMk/>
            <pc:sldMk cId="3475532718" sldId="257"/>
            <ac:picMk id="1030" creationId="{CACE7A07-F2F1-9479-17E7-67FD5ADB2592}"/>
          </ac:picMkLst>
        </pc:picChg>
        <pc:cxnChg chg="add del mod">
          <ac:chgData name="Xu Zichen" userId="62b954b5-8fc3-46ec-bd30-da8af591ae30" providerId="ADAL" clId="{3E3EBFD1-C392-467E-8F49-50F8F67D4E7E}" dt="2024-04-06T06:52:47.562" v="355" actId="478"/>
          <ac:cxnSpMkLst>
            <pc:docMk/>
            <pc:sldMk cId="3475532718" sldId="257"/>
            <ac:cxnSpMk id="5" creationId="{B0D7D043-FAA3-A72C-C9F5-3B01AF25CE6E}"/>
          </ac:cxnSpMkLst>
        </pc:cxnChg>
        <pc:cxnChg chg="add del mod">
          <ac:chgData name="Xu Zichen" userId="62b954b5-8fc3-46ec-bd30-da8af591ae30" providerId="ADAL" clId="{3E3EBFD1-C392-467E-8F49-50F8F67D4E7E}" dt="2024-04-05T14:01:37.664" v="27" actId="478"/>
          <ac:cxnSpMkLst>
            <pc:docMk/>
            <pc:sldMk cId="3475532718" sldId="257"/>
            <ac:cxnSpMk id="6" creationId="{3B8132EB-6FC4-8160-C54D-F8E45CDE5F49}"/>
          </ac:cxnSpMkLst>
        </pc:cxnChg>
        <pc:cxnChg chg="add mod">
          <ac:chgData name="Xu Zichen" userId="62b954b5-8fc3-46ec-bd30-da8af591ae30" providerId="ADAL" clId="{3E3EBFD1-C392-467E-8F49-50F8F67D4E7E}" dt="2024-04-08T08:10:41.362" v="4416" actId="14100"/>
          <ac:cxnSpMkLst>
            <pc:docMk/>
            <pc:sldMk cId="3475532718" sldId="257"/>
            <ac:cxnSpMk id="6" creationId="{DE5D1081-B9D4-08FC-0C46-D1210D6BD0BC}"/>
          </ac:cxnSpMkLst>
        </pc:cxnChg>
        <pc:cxnChg chg="add del mod">
          <ac:chgData name="Xu Zichen" userId="62b954b5-8fc3-46ec-bd30-da8af591ae30" providerId="ADAL" clId="{3E3EBFD1-C392-467E-8F49-50F8F67D4E7E}" dt="2024-04-06T06:52:48.571" v="356" actId="478"/>
          <ac:cxnSpMkLst>
            <pc:docMk/>
            <pc:sldMk cId="3475532718" sldId="257"/>
            <ac:cxnSpMk id="7" creationId="{9562AC2D-C690-9A13-79E0-B816B3C53A27}"/>
          </ac:cxnSpMkLst>
        </pc:cxnChg>
        <pc:cxnChg chg="add mod">
          <ac:chgData name="Xu Zichen" userId="62b954b5-8fc3-46ec-bd30-da8af591ae30" providerId="ADAL" clId="{3E3EBFD1-C392-467E-8F49-50F8F67D4E7E}" dt="2024-04-08T08:10:32.545" v="4415" actId="14100"/>
          <ac:cxnSpMkLst>
            <pc:docMk/>
            <pc:sldMk cId="3475532718" sldId="257"/>
            <ac:cxnSpMk id="12" creationId="{567B488C-739D-1E85-3F5B-B52FF3362E09}"/>
          </ac:cxnSpMkLst>
        </pc:cxnChg>
        <pc:cxnChg chg="add mod ord">
          <ac:chgData name="Xu Zichen" userId="62b954b5-8fc3-46ec-bd30-da8af591ae30" providerId="ADAL" clId="{3E3EBFD1-C392-467E-8F49-50F8F67D4E7E}" dt="2024-04-06T08:13:31.290" v="651" actId="165"/>
          <ac:cxnSpMkLst>
            <pc:docMk/>
            <pc:sldMk cId="3475532718" sldId="257"/>
            <ac:cxnSpMk id="21" creationId="{08FE9052-2376-ED6F-A691-1FDC5FD0412F}"/>
          </ac:cxnSpMkLst>
        </pc:cxnChg>
        <pc:cxnChg chg="add del mod">
          <ac:chgData name="Xu Zichen" userId="62b954b5-8fc3-46ec-bd30-da8af591ae30" providerId="ADAL" clId="{3E3EBFD1-C392-467E-8F49-50F8F67D4E7E}" dt="2024-04-08T08:12:41.394" v="4445" actId="478"/>
          <ac:cxnSpMkLst>
            <pc:docMk/>
            <pc:sldMk cId="3475532718" sldId="257"/>
            <ac:cxnSpMk id="63" creationId="{8DAD0BFD-A9F1-0F43-122B-08AFAB6D0C66}"/>
          </ac:cxnSpMkLst>
        </pc:cxnChg>
        <pc:cxnChg chg="mod">
          <ac:chgData name="Xu Zichen" userId="62b954b5-8fc3-46ec-bd30-da8af591ae30" providerId="ADAL" clId="{3E3EBFD1-C392-467E-8F49-50F8F67D4E7E}" dt="2024-04-06T09:47:18.360" v="1121" actId="165"/>
          <ac:cxnSpMkLst>
            <pc:docMk/>
            <pc:sldMk cId="3475532718" sldId="257"/>
            <ac:cxnSpMk id="97" creationId="{DE66D4A4-A045-36F3-9C4E-FB46A143BB57}"/>
          </ac:cxnSpMkLst>
        </pc:cxnChg>
        <pc:cxnChg chg="del mod">
          <ac:chgData name="Xu Zichen" userId="62b954b5-8fc3-46ec-bd30-da8af591ae30" providerId="ADAL" clId="{3E3EBFD1-C392-467E-8F49-50F8F67D4E7E}" dt="2024-04-06T09:39:31.226" v="1032" actId="478"/>
          <ac:cxnSpMkLst>
            <pc:docMk/>
            <pc:sldMk cId="3475532718" sldId="257"/>
            <ac:cxnSpMk id="100" creationId="{1065D35A-8254-E229-5BE4-C4BD45941B9B}"/>
          </ac:cxnSpMkLst>
        </pc:cxnChg>
        <pc:cxnChg chg="mod">
          <ac:chgData name="Xu Zichen" userId="62b954b5-8fc3-46ec-bd30-da8af591ae30" providerId="ADAL" clId="{3E3EBFD1-C392-467E-8F49-50F8F67D4E7E}" dt="2024-04-06T09:47:18.360" v="1121" actId="165"/>
          <ac:cxnSpMkLst>
            <pc:docMk/>
            <pc:sldMk cId="3475532718" sldId="257"/>
            <ac:cxnSpMk id="103" creationId="{E902AA05-D7AB-6E4C-E7A7-EB02590A9178}"/>
          </ac:cxnSpMkLst>
        </pc:cxnChg>
        <pc:cxnChg chg="del mod">
          <ac:chgData name="Xu Zichen" userId="62b954b5-8fc3-46ec-bd30-da8af591ae30" providerId="ADAL" clId="{3E3EBFD1-C392-467E-8F49-50F8F67D4E7E}" dt="2024-04-06T09:50:23.562" v="1149" actId="478"/>
          <ac:cxnSpMkLst>
            <pc:docMk/>
            <pc:sldMk cId="3475532718" sldId="257"/>
            <ac:cxnSpMk id="104" creationId="{32C8F149-BC17-C0B1-A86E-B3CFCE14D714}"/>
          </ac:cxnSpMkLst>
        </pc:cxnChg>
        <pc:cxnChg chg="del mod">
          <ac:chgData name="Xu Zichen" userId="62b954b5-8fc3-46ec-bd30-da8af591ae30" providerId="ADAL" clId="{3E3EBFD1-C392-467E-8F49-50F8F67D4E7E}" dt="2024-04-06T09:39:46.408" v="1034" actId="478"/>
          <ac:cxnSpMkLst>
            <pc:docMk/>
            <pc:sldMk cId="3475532718" sldId="257"/>
            <ac:cxnSpMk id="105" creationId="{268FAEE8-084E-AC88-58DF-1F99E3D46FCF}"/>
          </ac:cxnSpMkLst>
        </pc:cxnChg>
        <pc:cxnChg chg="mod">
          <ac:chgData name="Xu Zichen" userId="62b954b5-8fc3-46ec-bd30-da8af591ae30" providerId="ADAL" clId="{3E3EBFD1-C392-467E-8F49-50F8F67D4E7E}" dt="2024-04-08T08:05:32.405" v="4369" actId="208"/>
          <ac:cxnSpMkLst>
            <pc:docMk/>
            <pc:sldMk cId="3475532718" sldId="257"/>
            <ac:cxnSpMk id="107" creationId="{72DFF384-52BF-1EBC-D736-56A8A984E21F}"/>
          </ac:cxnSpMkLst>
        </pc:cxnChg>
        <pc:cxnChg chg="mod">
          <ac:chgData name="Xu Zichen" userId="62b954b5-8fc3-46ec-bd30-da8af591ae30" providerId="ADAL" clId="{3E3EBFD1-C392-467E-8F49-50F8F67D4E7E}" dt="2024-04-06T09:47:18.360" v="1121" actId="165"/>
          <ac:cxnSpMkLst>
            <pc:docMk/>
            <pc:sldMk cId="3475532718" sldId="257"/>
            <ac:cxnSpMk id="108" creationId="{66335299-B763-378D-A0BB-A142F890069F}"/>
          </ac:cxnSpMkLst>
        </pc:cxnChg>
        <pc:cxnChg chg="mod">
          <ac:chgData name="Xu Zichen" userId="62b954b5-8fc3-46ec-bd30-da8af591ae30" providerId="ADAL" clId="{3E3EBFD1-C392-467E-8F49-50F8F67D4E7E}" dt="2024-04-06T09:47:18.360" v="1121" actId="165"/>
          <ac:cxnSpMkLst>
            <pc:docMk/>
            <pc:sldMk cId="3475532718" sldId="257"/>
            <ac:cxnSpMk id="109" creationId="{46324EE4-1DE3-E0B2-282B-44B2CFD7EA89}"/>
          </ac:cxnSpMkLst>
        </pc:cxnChg>
        <pc:cxnChg chg="mod">
          <ac:chgData name="Xu Zichen" userId="62b954b5-8fc3-46ec-bd30-da8af591ae30" providerId="ADAL" clId="{3E3EBFD1-C392-467E-8F49-50F8F67D4E7E}" dt="2024-04-06T09:47:18.360" v="1121" actId="165"/>
          <ac:cxnSpMkLst>
            <pc:docMk/>
            <pc:sldMk cId="3475532718" sldId="257"/>
            <ac:cxnSpMk id="111" creationId="{9CF829D9-0B3D-8360-00B4-ABF1E24667A9}"/>
          </ac:cxnSpMkLst>
        </pc:cxnChg>
        <pc:cxnChg chg="mod topLvl">
          <ac:chgData name="Xu Zichen" userId="62b954b5-8fc3-46ec-bd30-da8af591ae30" providerId="ADAL" clId="{3E3EBFD1-C392-467E-8F49-50F8F67D4E7E}" dt="2024-04-06T09:48:02.421" v="1125" actId="164"/>
          <ac:cxnSpMkLst>
            <pc:docMk/>
            <pc:sldMk cId="3475532718" sldId="257"/>
            <ac:cxnSpMk id="113" creationId="{4C3864EA-9C41-5FF9-74AE-3698F0492F62}"/>
          </ac:cxnSpMkLst>
        </pc:cxnChg>
        <pc:cxnChg chg="mod topLvl">
          <ac:chgData name="Xu Zichen" userId="62b954b5-8fc3-46ec-bd30-da8af591ae30" providerId="ADAL" clId="{3E3EBFD1-C392-467E-8F49-50F8F67D4E7E}" dt="2024-04-06T09:48:02.421" v="1125" actId="164"/>
          <ac:cxnSpMkLst>
            <pc:docMk/>
            <pc:sldMk cId="3475532718" sldId="257"/>
            <ac:cxnSpMk id="114" creationId="{3D178B2B-2EF0-A186-2F60-E2867ED93C26}"/>
          </ac:cxnSpMkLst>
        </pc:cxnChg>
        <pc:cxnChg chg="mod topLvl">
          <ac:chgData name="Xu Zichen" userId="62b954b5-8fc3-46ec-bd30-da8af591ae30" providerId="ADAL" clId="{3E3EBFD1-C392-467E-8F49-50F8F67D4E7E}" dt="2024-04-06T09:48:02.421" v="1125" actId="164"/>
          <ac:cxnSpMkLst>
            <pc:docMk/>
            <pc:sldMk cId="3475532718" sldId="257"/>
            <ac:cxnSpMk id="115" creationId="{39C6C412-6CBC-4CAF-AC6B-07A3056175DE}"/>
          </ac:cxnSpMkLst>
        </pc:cxnChg>
        <pc:cxnChg chg="mod topLvl">
          <ac:chgData name="Xu Zichen" userId="62b954b5-8fc3-46ec-bd30-da8af591ae30" providerId="ADAL" clId="{3E3EBFD1-C392-467E-8F49-50F8F67D4E7E}" dt="2024-04-06T09:48:02.421" v="1125" actId="164"/>
          <ac:cxnSpMkLst>
            <pc:docMk/>
            <pc:sldMk cId="3475532718" sldId="257"/>
            <ac:cxnSpMk id="117" creationId="{FB637B06-CA0B-8179-3718-A39A1B32709F}"/>
          </ac:cxnSpMkLst>
        </pc:cxnChg>
        <pc:cxnChg chg="add mod">
          <ac:chgData name="Xu Zichen" userId="62b954b5-8fc3-46ec-bd30-da8af591ae30" providerId="ADAL" clId="{3E3EBFD1-C392-467E-8F49-50F8F67D4E7E}" dt="2024-04-06T09:50:08.992" v="1148" actId="14100"/>
          <ac:cxnSpMkLst>
            <pc:docMk/>
            <pc:sldMk cId="3475532718" sldId="257"/>
            <ac:cxnSpMk id="123" creationId="{EF94282F-647D-6A4C-3611-6AE6451C0742}"/>
          </ac:cxnSpMkLst>
        </pc:cxnChg>
        <pc:cxnChg chg="mod">
          <ac:chgData name="Xu Zichen" userId="62b954b5-8fc3-46ec-bd30-da8af591ae30" providerId="ADAL" clId="{3E3EBFD1-C392-467E-8F49-50F8F67D4E7E}" dt="2024-04-06T10:27:13.255" v="1534"/>
          <ac:cxnSpMkLst>
            <pc:docMk/>
            <pc:sldMk cId="3475532718" sldId="257"/>
            <ac:cxnSpMk id="161" creationId="{8621C3A4-A7A8-4ED6-DF32-6162ACC3E0C7}"/>
          </ac:cxnSpMkLst>
        </pc:cxnChg>
        <pc:cxnChg chg="mod">
          <ac:chgData name="Xu Zichen" userId="62b954b5-8fc3-46ec-bd30-da8af591ae30" providerId="ADAL" clId="{3E3EBFD1-C392-467E-8F49-50F8F67D4E7E}" dt="2024-04-06T10:27:13.255" v="1534"/>
          <ac:cxnSpMkLst>
            <pc:docMk/>
            <pc:sldMk cId="3475532718" sldId="257"/>
            <ac:cxnSpMk id="162" creationId="{34BD9218-925B-3740-91C9-A1E141D28301}"/>
          </ac:cxnSpMkLst>
        </pc:cxnChg>
        <pc:cxnChg chg="mod">
          <ac:chgData name="Xu Zichen" userId="62b954b5-8fc3-46ec-bd30-da8af591ae30" providerId="ADAL" clId="{3E3EBFD1-C392-467E-8F49-50F8F67D4E7E}" dt="2024-04-06T10:27:13.255" v="1534"/>
          <ac:cxnSpMkLst>
            <pc:docMk/>
            <pc:sldMk cId="3475532718" sldId="257"/>
            <ac:cxnSpMk id="163" creationId="{AB73B136-4C80-2F8F-C792-A94C84FB6548}"/>
          </ac:cxnSpMkLst>
        </pc:cxnChg>
        <pc:cxnChg chg="add mod">
          <ac:chgData name="Xu Zichen" userId="62b954b5-8fc3-46ec-bd30-da8af591ae30" providerId="ADAL" clId="{3E3EBFD1-C392-467E-8F49-50F8F67D4E7E}" dt="2024-04-06T10:30:12.576" v="1562" actId="164"/>
          <ac:cxnSpMkLst>
            <pc:docMk/>
            <pc:sldMk cId="3475532718" sldId="257"/>
            <ac:cxnSpMk id="165" creationId="{D9A21618-4405-78D7-CE35-68ACD8BCF21E}"/>
          </ac:cxnSpMkLst>
        </pc:cxnChg>
        <pc:cxnChg chg="add mod">
          <ac:chgData name="Xu Zichen" userId="62b954b5-8fc3-46ec-bd30-da8af591ae30" providerId="ADAL" clId="{3E3EBFD1-C392-467E-8F49-50F8F67D4E7E}" dt="2024-04-06T10:33:13.637" v="1600" actId="1076"/>
          <ac:cxnSpMkLst>
            <pc:docMk/>
            <pc:sldMk cId="3475532718" sldId="257"/>
            <ac:cxnSpMk id="167" creationId="{B662D570-26B3-81CE-9505-8D4F9993AE5F}"/>
          </ac:cxnSpMkLst>
        </pc:cxnChg>
        <pc:cxnChg chg="add mod">
          <ac:chgData name="Xu Zichen" userId="62b954b5-8fc3-46ec-bd30-da8af591ae30" providerId="ADAL" clId="{3E3EBFD1-C392-467E-8F49-50F8F67D4E7E}" dt="2024-04-06T10:36:15.807" v="1624" actId="164"/>
          <ac:cxnSpMkLst>
            <pc:docMk/>
            <pc:sldMk cId="3475532718" sldId="257"/>
            <ac:cxnSpMk id="175" creationId="{85170F14-A8CC-1351-441A-1730A6F2ACE3}"/>
          </ac:cxnSpMkLst>
        </pc:cxnChg>
        <pc:cxnChg chg="add mod">
          <ac:chgData name="Xu Zichen" userId="62b954b5-8fc3-46ec-bd30-da8af591ae30" providerId="ADAL" clId="{3E3EBFD1-C392-467E-8F49-50F8F67D4E7E}" dt="2024-04-06T10:36:15.807" v="1624" actId="164"/>
          <ac:cxnSpMkLst>
            <pc:docMk/>
            <pc:sldMk cId="3475532718" sldId="257"/>
            <ac:cxnSpMk id="176" creationId="{222901A9-4947-BDA6-656D-875D6DFD414A}"/>
          </ac:cxnSpMkLst>
        </pc:cxnChg>
        <pc:cxnChg chg="mod">
          <ac:chgData name="Xu Zichen" userId="62b954b5-8fc3-46ec-bd30-da8af591ae30" providerId="ADAL" clId="{3E3EBFD1-C392-467E-8F49-50F8F67D4E7E}" dt="2024-04-06T12:46:05.169" v="1992"/>
          <ac:cxnSpMkLst>
            <pc:docMk/>
            <pc:sldMk cId="3475532718" sldId="257"/>
            <ac:cxnSpMk id="202" creationId="{802A5DCB-03BB-C0B9-DBBE-70408B358384}"/>
          </ac:cxnSpMkLst>
        </pc:cxnChg>
        <pc:cxnChg chg="mod">
          <ac:chgData name="Xu Zichen" userId="62b954b5-8fc3-46ec-bd30-da8af591ae30" providerId="ADAL" clId="{3E3EBFD1-C392-467E-8F49-50F8F67D4E7E}" dt="2024-04-06T12:46:05.169" v="1992"/>
          <ac:cxnSpMkLst>
            <pc:docMk/>
            <pc:sldMk cId="3475532718" sldId="257"/>
            <ac:cxnSpMk id="203" creationId="{5C3C978B-8A5D-B2A9-1B0E-8FF84751A8E4}"/>
          </ac:cxnSpMkLst>
        </pc:cxnChg>
        <pc:cxnChg chg="mod">
          <ac:chgData name="Xu Zichen" userId="62b954b5-8fc3-46ec-bd30-da8af591ae30" providerId="ADAL" clId="{3E3EBFD1-C392-467E-8F49-50F8F67D4E7E}" dt="2024-04-06T12:46:05.169" v="1992"/>
          <ac:cxnSpMkLst>
            <pc:docMk/>
            <pc:sldMk cId="3475532718" sldId="257"/>
            <ac:cxnSpMk id="204" creationId="{CD94FA05-8D7E-AD59-B93F-A6ADB6A7CD35}"/>
          </ac:cxnSpMkLst>
        </pc:cxnChg>
        <pc:cxnChg chg="mod">
          <ac:chgData name="Xu Zichen" userId="62b954b5-8fc3-46ec-bd30-da8af591ae30" providerId="ADAL" clId="{3E3EBFD1-C392-467E-8F49-50F8F67D4E7E}" dt="2024-04-06T12:52:55.302" v="2054"/>
          <ac:cxnSpMkLst>
            <pc:docMk/>
            <pc:sldMk cId="3475532718" sldId="257"/>
            <ac:cxnSpMk id="220" creationId="{FAC0C47A-A203-EB0D-3274-98DC49F3343A}"/>
          </ac:cxnSpMkLst>
        </pc:cxnChg>
        <pc:cxnChg chg="mod">
          <ac:chgData name="Xu Zichen" userId="62b954b5-8fc3-46ec-bd30-da8af591ae30" providerId="ADAL" clId="{3E3EBFD1-C392-467E-8F49-50F8F67D4E7E}" dt="2024-04-06T12:52:55.302" v="2054"/>
          <ac:cxnSpMkLst>
            <pc:docMk/>
            <pc:sldMk cId="3475532718" sldId="257"/>
            <ac:cxnSpMk id="221" creationId="{F64FA21D-8DF7-1B9F-ABE5-DB8666391DF3}"/>
          </ac:cxnSpMkLst>
        </pc:cxnChg>
        <pc:cxnChg chg="mod">
          <ac:chgData name="Xu Zichen" userId="62b954b5-8fc3-46ec-bd30-da8af591ae30" providerId="ADAL" clId="{3E3EBFD1-C392-467E-8F49-50F8F67D4E7E}" dt="2024-04-06T12:52:55.302" v="2054"/>
          <ac:cxnSpMkLst>
            <pc:docMk/>
            <pc:sldMk cId="3475532718" sldId="257"/>
            <ac:cxnSpMk id="222" creationId="{F418E785-8BAC-9D70-550D-D24923192C96}"/>
          </ac:cxnSpMkLst>
        </pc:cxnChg>
        <pc:cxnChg chg="mod">
          <ac:chgData name="Xu Zichen" userId="62b954b5-8fc3-46ec-bd30-da8af591ae30" providerId="ADAL" clId="{3E3EBFD1-C392-467E-8F49-50F8F67D4E7E}" dt="2024-04-06T12:58:41.269" v="2088"/>
          <ac:cxnSpMkLst>
            <pc:docMk/>
            <pc:sldMk cId="3475532718" sldId="257"/>
            <ac:cxnSpMk id="232" creationId="{8980FA74-5369-3ED6-F541-75036D08D662}"/>
          </ac:cxnSpMkLst>
        </pc:cxnChg>
        <pc:cxnChg chg="mod">
          <ac:chgData name="Xu Zichen" userId="62b954b5-8fc3-46ec-bd30-da8af591ae30" providerId="ADAL" clId="{3E3EBFD1-C392-467E-8F49-50F8F67D4E7E}" dt="2024-04-06T12:58:41.269" v="2088"/>
          <ac:cxnSpMkLst>
            <pc:docMk/>
            <pc:sldMk cId="3475532718" sldId="257"/>
            <ac:cxnSpMk id="233" creationId="{A103A421-6F48-A240-5C41-56DAD21CD6AE}"/>
          </ac:cxnSpMkLst>
        </pc:cxnChg>
        <pc:cxnChg chg="mod">
          <ac:chgData name="Xu Zichen" userId="62b954b5-8fc3-46ec-bd30-da8af591ae30" providerId="ADAL" clId="{3E3EBFD1-C392-467E-8F49-50F8F67D4E7E}" dt="2024-04-06T12:58:41.269" v="2088"/>
          <ac:cxnSpMkLst>
            <pc:docMk/>
            <pc:sldMk cId="3475532718" sldId="257"/>
            <ac:cxnSpMk id="235" creationId="{09AF0BB4-3834-9857-8E57-E09A38A04221}"/>
          </ac:cxnSpMkLst>
        </pc:cxnChg>
        <pc:cxnChg chg="mod">
          <ac:chgData name="Xu Zichen" userId="62b954b5-8fc3-46ec-bd30-da8af591ae30" providerId="ADAL" clId="{3E3EBFD1-C392-467E-8F49-50F8F67D4E7E}" dt="2024-04-06T12:58:41.269" v="2088"/>
          <ac:cxnSpMkLst>
            <pc:docMk/>
            <pc:sldMk cId="3475532718" sldId="257"/>
            <ac:cxnSpMk id="236" creationId="{7A7CFCB6-7CEE-F7D2-4CFA-B406FCB655D4}"/>
          </ac:cxnSpMkLst>
        </pc:cxnChg>
        <pc:cxnChg chg="mod">
          <ac:chgData name="Xu Zichen" userId="62b954b5-8fc3-46ec-bd30-da8af591ae30" providerId="ADAL" clId="{3E3EBFD1-C392-467E-8F49-50F8F67D4E7E}" dt="2024-04-08T04:06:40.332" v="2760" actId="1076"/>
          <ac:cxnSpMkLst>
            <pc:docMk/>
            <pc:sldMk cId="3475532718" sldId="257"/>
            <ac:cxnSpMk id="243" creationId="{71BBE250-96EC-9795-E76E-385A773DF45D}"/>
          </ac:cxnSpMkLst>
        </pc:cxnChg>
        <pc:cxnChg chg="mod">
          <ac:chgData name="Xu Zichen" userId="62b954b5-8fc3-46ec-bd30-da8af591ae30" providerId="ADAL" clId="{3E3EBFD1-C392-467E-8F49-50F8F67D4E7E}" dt="2024-04-08T04:06:40.332" v="2760" actId="1076"/>
          <ac:cxnSpMkLst>
            <pc:docMk/>
            <pc:sldMk cId="3475532718" sldId="257"/>
            <ac:cxnSpMk id="244" creationId="{045F82A7-4782-58C2-3E88-76BF71C3D9F5}"/>
          </ac:cxnSpMkLst>
        </pc:cxnChg>
        <pc:cxnChg chg="mod">
          <ac:chgData name="Xu Zichen" userId="62b954b5-8fc3-46ec-bd30-da8af591ae30" providerId="ADAL" clId="{3E3EBFD1-C392-467E-8F49-50F8F67D4E7E}" dt="2024-04-08T04:06:40.332" v="2760" actId="1076"/>
          <ac:cxnSpMkLst>
            <pc:docMk/>
            <pc:sldMk cId="3475532718" sldId="257"/>
            <ac:cxnSpMk id="246" creationId="{D9B4D224-254F-EED7-4136-756F0920007B}"/>
          </ac:cxnSpMkLst>
        </pc:cxnChg>
        <pc:cxnChg chg="mod">
          <ac:chgData name="Xu Zichen" userId="62b954b5-8fc3-46ec-bd30-da8af591ae30" providerId="ADAL" clId="{3E3EBFD1-C392-467E-8F49-50F8F67D4E7E}" dt="2024-04-08T04:06:40.332" v="2760" actId="1076"/>
          <ac:cxnSpMkLst>
            <pc:docMk/>
            <pc:sldMk cId="3475532718" sldId="257"/>
            <ac:cxnSpMk id="247" creationId="{B61D8751-5603-C7B8-4F1A-A1FB74F81B8C}"/>
          </ac:cxnSpMkLst>
        </pc:cxnChg>
      </pc:sldChg>
      <pc:sldMasterChg chg="modSp modSldLayout">
        <pc:chgData name="Xu Zichen" userId="62b954b5-8fc3-46ec-bd30-da8af591ae30" providerId="ADAL" clId="{3E3EBFD1-C392-467E-8F49-50F8F67D4E7E}" dt="2024-04-06T06:35:56.188" v="348"/>
        <pc:sldMasterMkLst>
          <pc:docMk/>
          <pc:sldMasterMk cId="3877353565" sldId="2147483648"/>
        </pc:sldMasterMkLst>
        <pc:spChg chg="mod">
          <ac:chgData name="Xu Zichen" userId="62b954b5-8fc3-46ec-bd30-da8af591ae30" providerId="ADAL" clId="{3E3EBFD1-C392-467E-8F49-50F8F67D4E7E}" dt="2024-04-06T06:35:56.188" v="348"/>
          <ac:spMkLst>
            <pc:docMk/>
            <pc:sldMasterMk cId="3877353565" sldId="2147483648"/>
            <ac:spMk id="2" creationId="{5680F177-5635-0F9F-2D64-14B34AD7B1BD}"/>
          </ac:spMkLst>
        </pc:spChg>
        <pc:spChg chg="mod">
          <ac:chgData name="Xu Zichen" userId="62b954b5-8fc3-46ec-bd30-da8af591ae30" providerId="ADAL" clId="{3E3EBFD1-C392-467E-8F49-50F8F67D4E7E}" dt="2024-04-06T06:35:56.188" v="348"/>
          <ac:spMkLst>
            <pc:docMk/>
            <pc:sldMasterMk cId="3877353565" sldId="2147483648"/>
            <ac:spMk id="3" creationId="{BA7CF16D-301C-1BD3-7F21-6249EEFCF1F9}"/>
          </ac:spMkLst>
        </pc:spChg>
        <pc:spChg chg="mod">
          <ac:chgData name="Xu Zichen" userId="62b954b5-8fc3-46ec-bd30-da8af591ae30" providerId="ADAL" clId="{3E3EBFD1-C392-467E-8F49-50F8F67D4E7E}" dt="2024-04-06T06:35:56.188" v="348"/>
          <ac:spMkLst>
            <pc:docMk/>
            <pc:sldMasterMk cId="3877353565" sldId="2147483648"/>
            <ac:spMk id="4" creationId="{EE9C95BD-C810-70F3-6A59-27D661C28FD3}"/>
          </ac:spMkLst>
        </pc:spChg>
        <pc:spChg chg="mod">
          <ac:chgData name="Xu Zichen" userId="62b954b5-8fc3-46ec-bd30-da8af591ae30" providerId="ADAL" clId="{3E3EBFD1-C392-467E-8F49-50F8F67D4E7E}" dt="2024-04-06T06:35:56.188" v="348"/>
          <ac:spMkLst>
            <pc:docMk/>
            <pc:sldMasterMk cId="3877353565" sldId="2147483648"/>
            <ac:spMk id="5" creationId="{69C422A5-BB42-FE01-DC18-3DF44BC7CFE0}"/>
          </ac:spMkLst>
        </pc:spChg>
        <pc:spChg chg="mod">
          <ac:chgData name="Xu Zichen" userId="62b954b5-8fc3-46ec-bd30-da8af591ae30" providerId="ADAL" clId="{3E3EBFD1-C392-467E-8F49-50F8F67D4E7E}" dt="2024-04-06T06:35:56.188" v="348"/>
          <ac:spMkLst>
            <pc:docMk/>
            <pc:sldMasterMk cId="3877353565" sldId="2147483648"/>
            <ac:spMk id="6" creationId="{38A1B6F3-CC50-7D19-E45A-74246352C2DB}"/>
          </ac:spMkLst>
        </pc:spChg>
        <pc:sldLayoutChg chg="modSp">
          <pc:chgData name="Xu Zichen" userId="62b954b5-8fc3-46ec-bd30-da8af591ae30" providerId="ADAL" clId="{3E3EBFD1-C392-467E-8F49-50F8F67D4E7E}" dt="2024-04-06T06:35:56.188" v="348"/>
          <pc:sldLayoutMkLst>
            <pc:docMk/>
            <pc:sldMasterMk cId="3877353565" sldId="2147483648"/>
            <pc:sldLayoutMk cId="1854670009" sldId="2147483649"/>
          </pc:sldLayoutMkLst>
          <pc:spChg chg="mod">
            <ac:chgData name="Xu Zichen" userId="62b954b5-8fc3-46ec-bd30-da8af591ae30" providerId="ADAL" clId="{3E3EBFD1-C392-467E-8F49-50F8F67D4E7E}" dt="2024-04-06T06:35:56.188" v="348"/>
            <ac:spMkLst>
              <pc:docMk/>
              <pc:sldMasterMk cId="3877353565" sldId="2147483648"/>
              <pc:sldLayoutMk cId="1854670009" sldId="2147483649"/>
              <ac:spMk id="2" creationId="{F5519B42-B74F-CDD8-636E-4E9B5C1559B9}"/>
            </ac:spMkLst>
          </pc:spChg>
          <pc:spChg chg="mod">
            <ac:chgData name="Xu Zichen" userId="62b954b5-8fc3-46ec-bd30-da8af591ae30" providerId="ADAL" clId="{3E3EBFD1-C392-467E-8F49-50F8F67D4E7E}" dt="2024-04-06T06:35:56.188" v="348"/>
            <ac:spMkLst>
              <pc:docMk/>
              <pc:sldMasterMk cId="3877353565" sldId="2147483648"/>
              <pc:sldLayoutMk cId="1854670009" sldId="2147483649"/>
              <ac:spMk id="3" creationId="{5AB4877C-9148-608E-B104-A8A15AC52A1F}"/>
            </ac:spMkLst>
          </pc:spChg>
        </pc:sldLayoutChg>
        <pc:sldLayoutChg chg="modSp">
          <pc:chgData name="Xu Zichen" userId="62b954b5-8fc3-46ec-bd30-da8af591ae30" providerId="ADAL" clId="{3E3EBFD1-C392-467E-8F49-50F8F67D4E7E}" dt="2024-04-06T06:35:56.188" v="348"/>
          <pc:sldLayoutMkLst>
            <pc:docMk/>
            <pc:sldMasterMk cId="3877353565" sldId="2147483648"/>
            <pc:sldLayoutMk cId="1225103933" sldId="2147483651"/>
          </pc:sldLayoutMkLst>
          <pc:spChg chg="mod">
            <ac:chgData name="Xu Zichen" userId="62b954b5-8fc3-46ec-bd30-da8af591ae30" providerId="ADAL" clId="{3E3EBFD1-C392-467E-8F49-50F8F67D4E7E}" dt="2024-04-06T06:35:56.188" v="348"/>
            <ac:spMkLst>
              <pc:docMk/>
              <pc:sldMasterMk cId="3877353565" sldId="2147483648"/>
              <pc:sldLayoutMk cId="1225103933" sldId="2147483651"/>
              <ac:spMk id="2" creationId="{DBEF9D08-6F0F-1044-A6B4-DB3F133D72AE}"/>
            </ac:spMkLst>
          </pc:spChg>
          <pc:spChg chg="mod">
            <ac:chgData name="Xu Zichen" userId="62b954b5-8fc3-46ec-bd30-da8af591ae30" providerId="ADAL" clId="{3E3EBFD1-C392-467E-8F49-50F8F67D4E7E}" dt="2024-04-06T06:35:56.188" v="348"/>
            <ac:spMkLst>
              <pc:docMk/>
              <pc:sldMasterMk cId="3877353565" sldId="2147483648"/>
              <pc:sldLayoutMk cId="1225103933" sldId="2147483651"/>
              <ac:spMk id="3" creationId="{1DDB7C90-B395-9460-06D8-04A1BFF93F1E}"/>
            </ac:spMkLst>
          </pc:spChg>
        </pc:sldLayoutChg>
        <pc:sldLayoutChg chg="modSp">
          <pc:chgData name="Xu Zichen" userId="62b954b5-8fc3-46ec-bd30-da8af591ae30" providerId="ADAL" clId="{3E3EBFD1-C392-467E-8F49-50F8F67D4E7E}" dt="2024-04-06T06:35:56.188" v="348"/>
          <pc:sldLayoutMkLst>
            <pc:docMk/>
            <pc:sldMasterMk cId="3877353565" sldId="2147483648"/>
            <pc:sldLayoutMk cId="3712798511" sldId="2147483652"/>
          </pc:sldLayoutMkLst>
          <pc:spChg chg="mod">
            <ac:chgData name="Xu Zichen" userId="62b954b5-8fc3-46ec-bd30-da8af591ae30" providerId="ADAL" clId="{3E3EBFD1-C392-467E-8F49-50F8F67D4E7E}" dt="2024-04-06T06:35:56.188" v="348"/>
            <ac:spMkLst>
              <pc:docMk/>
              <pc:sldMasterMk cId="3877353565" sldId="2147483648"/>
              <pc:sldLayoutMk cId="3712798511" sldId="2147483652"/>
              <ac:spMk id="3" creationId="{48DB211D-9EFB-49CB-EA04-CDC4CB50CA32}"/>
            </ac:spMkLst>
          </pc:spChg>
          <pc:spChg chg="mod">
            <ac:chgData name="Xu Zichen" userId="62b954b5-8fc3-46ec-bd30-da8af591ae30" providerId="ADAL" clId="{3E3EBFD1-C392-467E-8F49-50F8F67D4E7E}" dt="2024-04-06T06:35:56.188" v="348"/>
            <ac:spMkLst>
              <pc:docMk/>
              <pc:sldMasterMk cId="3877353565" sldId="2147483648"/>
              <pc:sldLayoutMk cId="3712798511" sldId="2147483652"/>
              <ac:spMk id="4" creationId="{B148854B-DC04-DD3B-5A2F-8A90F3CB45BE}"/>
            </ac:spMkLst>
          </pc:spChg>
        </pc:sldLayoutChg>
        <pc:sldLayoutChg chg="modSp">
          <pc:chgData name="Xu Zichen" userId="62b954b5-8fc3-46ec-bd30-da8af591ae30" providerId="ADAL" clId="{3E3EBFD1-C392-467E-8F49-50F8F67D4E7E}" dt="2024-04-06T06:35:56.188" v="348"/>
          <pc:sldLayoutMkLst>
            <pc:docMk/>
            <pc:sldMasterMk cId="3877353565" sldId="2147483648"/>
            <pc:sldLayoutMk cId="4179569736" sldId="2147483653"/>
          </pc:sldLayoutMkLst>
          <pc:spChg chg="mod">
            <ac:chgData name="Xu Zichen" userId="62b954b5-8fc3-46ec-bd30-da8af591ae30" providerId="ADAL" clId="{3E3EBFD1-C392-467E-8F49-50F8F67D4E7E}" dt="2024-04-06T06:35:56.188" v="348"/>
            <ac:spMkLst>
              <pc:docMk/>
              <pc:sldMasterMk cId="3877353565" sldId="2147483648"/>
              <pc:sldLayoutMk cId="4179569736" sldId="2147483653"/>
              <ac:spMk id="2" creationId="{002DA71F-4B61-64CC-5315-03143784CF89}"/>
            </ac:spMkLst>
          </pc:spChg>
          <pc:spChg chg="mod">
            <ac:chgData name="Xu Zichen" userId="62b954b5-8fc3-46ec-bd30-da8af591ae30" providerId="ADAL" clId="{3E3EBFD1-C392-467E-8F49-50F8F67D4E7E}" dt="2024-04-06T06:35:56.188" v="348"/>
            <ac:spMkLst>
              <pc:docMk/>
              <pc:sldMasterMk cId="3877353565" sldId="2147483648"/>
              <pc:sldLayoutMk cId="4179569736" sldId="2147483653"/>
              <ac:spMk id="3" creationId="{3223FDBB-42D6-FD9B-697F-10DF43866C3C}"/>
            </ac:spMkLst>
          </pc:spChg>
          <pc:spChg chg="mod">
            <ac:chgData name="Xu Zichen" userId="62b954b5-8fc3-46ec-bd30-da8af591ae30" providerId="ADAL" clId="{3E3EBFD1-C392-467E-8F49-50F8F67D4E7E}" dt="2024-04-06T06:35:56.188" v="348"/>
            <ac:spMkLst>
              <pc:docMk/>
              <pc:sldMasterMk cId="3877353565" sldId="2147483648"/>
              <pc:sldLayoutMk cId="4179569736" sldId="2147483653"/>
              <ac:spMk id="4" creationId="{538D42F4-6E6F-FADE-08B8-CC106EF95DD0}"/>
            </ac:spMkLst>
          </pc:spChg>
          <pc:spChg chg="mod">
            <ac:chgData name="Xu Zichen" userId="62b954b5-8fc3-46ec-bd30-da8af591ae30" providerId="ADAL" clId="{3E3EBFD1-C392-467E-8F49-50F8F67D4E7E}" dt="2024-04-06T06:35:56.188" v="348"/>
            <ac:spMkLst>
              <pc:docMk/>
              <pc:sldMasterMk cId="3877353565" sldId="2147483648"/>
              <pc:sldLayoutMk cId="4179569736" sldId="2147483653"/>
              <ac:spMk id="5" creationId="{70D8773E-48C6-CE26-7C35-FD46CCB224EF}"/>
            </ac:spMkLst>
          </pc:spChg>
          <pc:spChg chg="mod">
            <ac:chgData name="Xu Zichen" userId="62b954b5-8fc3-46ec-bd30-da8af591ae30" providerId="ADAL" clId="{3E3EBFD1-C392-467E-8F49-50F8F67D4E7E}" dt="2024-04-06T06:35:56.188" v="348"/>
            <ac:spMkLst>
              <pc:docMk/>
              <pc:sldMasterMk cId="3877353565" sldId="2147483648"/>
              <pc:sldLayoutMk cId="4179569736" sldId="2147483653"/>
              <ac:spMk id="6" creationId="{7E18313B-2FF2-1A61-BE69-8D0F26DC3DDD}"/>
            </ac:spMkLst>
          </pc:spChg>
        </pc:sldLayoutChg>
        <pc:sldLayoutChg chg="modSp">
          <pc:chgData name="Xu Zichen" userId="62b954b5-8fc3-46ec-bd30-da8af591ae30" providerId="ADAL" clId="{3E3EBFD1-C392-467E-8F49-50F8F67D4E7E}" dt="2024-04-06T06:35:56.188" v="348"/>
          <pc:sldLayoutMkLst>
            <pc:docMk/>
            <pc:sldMasterMk cId="3877353565" sldId="2147483648"/>
            <pc:sldLayoutMk cId="1882001267" sldId="2147483656"/>
          </pc:sldLayoutMkLst>
          <pc:spChg chg="mod">
            <ac:chgData name="Xu Zichen" userId="62b954b5-8fc3-46ec-bd30-da8af591ae30" providerId="ADAL" clId="{3E3EBFD1-C392-467E-8F49-50F8F67D4E7E}" dt="2024-04-06T06:35:56.188" v="348"/>
            <ac:spMkLst>
              <pc:docMk/>
              <pc:sldMasterMk cId="3877353565" sldId="2147483648"/>
              <pc:sldLayoutMk cId="1882001267" sldId="2147483656"/>
              <ac:spMk id="2" creationId="{A1BFC16E-0731-5D31-5851-8227E47A4493}"/>
            </ac:spMkLst>
          </pc:spChg>
          <pc:spChg chg="mod">
            <ac:chgData name="Xu Zichen" userId="62b954b5-8fc3-46ec-bd30-da8af591ae30" providerId="ADAL" clId="{3E3EBFD1-C392-467E-8F49-50F8F67D4E7E}" dt="2024-04-06T06:35:56.188" v="348"/>
            <ac:spMkLst>
              <pc:docMk/>
              <pc:sldMasterMk cId="3877353565" sldId="2147483648"/>
              <pc:sldLayoutMk cId="1882001267" sldId="2147483656"/>
              <ac:spMk id="3" creationId="{D95E0632-8D88-3A78-1E84-14B4792A1D46}"/>
            </ac:spMkLst>
          </pc:spChg>
          <pc:spChg chg="mod">
            <ac:chgData name="Xu Zichen" userId="62b954b5-8fc3-46ec-bd30-da8af591ae30" providerId="ADAL" clId="{3E3EBFD1-C392-467E-8F49-50F8F67D4E7E}" dt="2024-04-06T06:35:56.188" v="348"/>
            <ac:spMkLst>
              <pc:docMk/>
              <pc:sldMasterMk cId="3877353565" sldId="2147483648"/>
              <pc:sldLayoutMk cId="1882001267" sldId="2147483656"/>
              <ac:spMk id="4" creationId="{B26FE431-9856-D982-3E3C-8071B0DDEF59}"/>
            </ac:spMkLst>
          </pc:spChg>
        </pc:sldLayoutChg>
        <pc:sldLayoutChg chg="modSp">
          <pc:chgData name="Xu Zichen" userId="62b954b5-8fc3-46ec-bd30-da8af591ae30" providerId="ADAL" clId="{3E3EBFD1-C392-467E-8F49-50F8F67D4E7E}" dt="2024-04-06T06:35:56.188" v="348"/>
          <pc:sldLayoutMkLst>
            <pc:docMk/>
            <pc:sldMasterMk cId="3877353565" sldId="2147483648"/>
            <pc:sldLayoutMk cId="2937230050" sldId="2147483657"/>
          </pc:sldLayoutMkLst>
          <pc:spChg chg="mod">
            <ac:chgData name="Xu Zichen" userId="62b954b5-8fc3-46ec-bd30-da8af591ae30" providerId="ADAL" clId="{3E3EBFD1-C392-467E-8F49-50F8F67D4E7E}" dt="2024-04-06T06:35:56.188" v="348"/>
            <ac:spMkLst>
              <pc:docMk/>
              <pc:sldMasterMk cId="3877353565" sldId="2147483648"/>
              <pc:sldLayoutMk cId="2937230050" sldId="2147483657"/>
              <ac:spMk id="2" creationId="{45EB92E9-9418-6FDF-4637-CFA8AC0504D0}"/>
            </ac:spMkLst>
          </pc:spChg>
          <pc:spChg chg="mod">
            <ac:chgData name="Xu Zichen" userId="62b954b5-8fc3-46ec-bd30-da8af591ae30" providerId="ADAL" clId="{3E3EBFD1-C392-467E-8F49-50F8F67D4E7E}" dt="2024-04-06T06:35:56.188" v="348"/>
            <ac:spMkLst>
              <pc:docMk/>
              <pc:sldMasterMk cId="3877353565" sldId="2147483648"/>
              <pc:sldLayoutMk cId="2937230050" sldId="2147483657"/>
              <ac:spMk id="3" creationId="{80D76314-A9F0-2DA3-E677-DA8E61B1C3B8}"/>
            </ac:spMkLst>
          </pc:spChg>
          <pc:spChg chg="mod">
            <ac:chgData name="Xu Zichen" userId="62b954b5-8fc3-46ec-bd30-da8af591ae30" providerId="ADAL" clId="{3E3EBFD1-C392-467E-8F49-50F8F67D4E7E}" dt="2024-04-06T06:35:56.188" v="348"/>
            <ac:spMkLst>
              <pc:docMk/>
              <pc:sldMasterMk cId="3877353565" sldId="2147483648"/>
              <pc:sldLayoutMk cId="2937230050" sldId="2147483657"/>
              <ac:spMk id="4" creationId="{102AF84C-2725-2EBF-3D34-ED5D1AC4A5C0}"/>
            </ac:spMkLst>
          </pc:spChg>
        </pc:sldLayoutChg>
        <pc:sldLayoutChg chg="modSp">
          <pc:chgData name="Xu Zichen" userId="62b954b5-8fc3-46ec-bd30-da8af591ae30" providerId="ADAL" clId="{3E3EBFD1-C392-467E-8F49-50F8F67D4E7E}" dt="2024-04-06T06:35:56.188" v="348"/>
          <pc:sldLayoutMkLst>
            <pc:docMk/>
            <pc:sldMasterMk cId="3877353565" sldId="2147483648"/>
            <pc:sldLayoutMk cId="3439666442" sldId="2147483659"/>
          </pc:sldLayoutMkLst>
          <pc:spChg chg="mod">
            <ac:chgData name="Xu Zichen" userId="62b954b5-8fc3-46ec-bd30-da8af591ae30" providerId="ADAL" clId="{3E3EBFD1-C392-467E-8F49-50F8F67D4E7E}" dt="2024-04-06T06:35:56.188" v="348"/>
            <ac:spMkLst>
              <pc:docMk/>
              <pc:sldMasterMk cId="3877353565" sldId="2147483648"/>
              <pc:sldLayoutMk cId="3439666442" sldId="2147483659"/>
              <ac:spMk id="2" creationId="{FB495512-F8CB-8870-94AB-E9688B168350}"/>
            </ac:spMkLst>
          </pc:spChg>
          <pc:spChg chg="mod">
            <ac:chgData name="Xu Zichen" userId="62b954b5-8fc3-46ec-bd30-da8af591ae30" providerId="ADAL" clId="{3E3EBFD1-C392-467E-8F49-50F8F67D4E7E}" dt="2024-04-06T06:35:56.188" v="348"/>
            <ac:spMkLst>
              <pc:docMk/>
              <pc:sldMasterMk cId="3877353565" sldId="2147483648"/>
              <pc:sldLayoutMk cId="3439666442" sldId="2147483659"/>
              <ac:spMk id="3" creationId="{2A5CE19C-BFFC-D7A3-B763-9E6FE29C2A15}"/>
            </ac:spMkLst>
          </pc:spChg>
        </pc:sldLayoutChg>
      </pc:sldMasterChg>
      <pc:sldMasterChg chg="modSp mod modSldLayout">
        <pc:chgData name="Xu Zichen" userId="62b954b5-8fc3-46ec-bd30-da8af591ae30" providerId="ADAL" clId="{3E3EBFD1-C392-467E-8F49-50F8F67D4E7E}" dt="2024-04-06T07:31:52.269" v="452" actId="16037"/>
        <pc:sldMasterMkLst>
          <pc:docMk/>
          <pc:sldMasterMk cId="2243209971" sldId="2147483672"/>
        </pc:sldMasterMkLst>
        <pc:spChg chg="mod">
          <ac:chgData name="Xu Zichen" userId="62b954b5-8fc3-46ec-bd30-da8af591ae30" providerId="ADAL" clId="{3E3EBFD1-C392-467E-8F49-50F8F67D4E7E}" dt="2024-04-06T07:16:36.688" v="436" actId="2711"/>
          <ac:spMkLst>
            <pc:docMk/>
            <pc:sldMasterMk cId="2243209971" sldId="2147483672"/>
            <ac:spMk id="2" creationId="{00000000-0000-0000-0000-000000000000}"/>
          </ac:spMkLst>
        </pc:spChg>
        <pc:spChg chg="mod">
          <ac:chgData name="Xu Zichen" userId="62b954b5-8fc3-46ec-bd30-da8af591ae30" providerId="ADAL" clId="{3E3EBFD1-C392-467E-8F49-50F8F67D4E7E}" dt="2024-04-06T07:31:52.269" v="452" actId="16037"/>
          <ac:spMkLst>
            <pc:docMk/>
            <pc:sldMasterMk cId="2243209971" sldId="2147483672"/>
            <ac:spMk id="3" creationId="{00000000-0000-0000-0000-000000000000}"/>
          </ac:spMkLst>
        </pc:spChg>
        <pc:sldLayoutChg chg="modSp">
          <pc:chgData name="Xu Zichen" userId="62b954b5-8fc3-46ec-bd30-da8af591ae30" providerId="ADAL" clId="{3E3EBFD1-C392-467E-8F49-50F8F67D4E7E}" dt="2024-04-06T07:16:15.261" v="433" actId="735"/>
          <pc:sldLayoutMkLst>
            <pc:docMk/>
            <pc:sldMasterMk cId="2243209971" sldId="2147483672"/>
            <pc:sldLayoutMk cId="1703952072" sldId="2147483675"/>
          </pc:sldLayoutMkLst>
        </pc:sldLayoutChg>
        <pc:sldLayoutChg chg="modSp">
          <pc:chgData name="Xu Zichen" userId="62b954b5-8fc3-46ec-bd30-da8af591ae30" providerId="ADAL" clId="{3E3EBFD1-C392-467E-8F49-50F8F67D4E7E}" dt="2024-04-06T07:16:09.411" v="432" actId="735"/>
          <pc:sldLayoutMkLst>
            <pc:docMk/>
            <pc:sldMasterMk cId="2243209971" sldId="2147483672"/>
            <pc:sldLayoutMk cId="2695248487" sldId="2147483676"/>
          </pc:sldLayoutMkLst>
        </pc:sldLayoutChg>
        <pc:sldLayoutChg chg="modSp">
          <pc:chgData name="Xu Zichen" userId="62b954b5-8fc3-46ec-bd30-da8af591ae30" providerId="ADAL" clId="{3E3EBFD1-C392-467E-8F49-50F8F67D4E7E}" dt="2024-04-06T07:16:06.851" v="431" actId="735"/>
          <pc:sldLayoutMkLst>
            <pc:docMk/>
            <pc:sldMasterMk cId="2243209971" sldId="2147483672"/>
            <pc:sldLayoutMk cId="1459177532" sldId="2147483677"/>
          </pc:sldLayoutMkLst>
        </pc:sldLayoutChg>
        <pc:sldLayoutChg chg="modSp">
          <pc:chgData name="Xu Zichen" userId="62b954b5-8fc3-46ec-bd30-da8af591ae30" providerId="ADAL" clId="{3E3EBFD1-C392-467E-8F49-50F8F67D4E7E}" dt="2024-04-06T07:16:06.450" v="430" actId="735"/>
          <pc:sldLayoutMkLst>
            <pc:docMk/>
            <pc:sldMasterMk cId="2243209971" sldId="2147483672"/>
            <pc:sldLayoutMk cId="3851140762" sldId="2147483678"/>
          </pc:sldLayoutMkLst>
        </pc:sldLayoutChg>
        <pc:sldLayoutChg chg="modSp">
          <pc:chgData name="Xu Zichen" userId="62b954b5-8fc3-46ec-bd30-da8af591ae30" providerId="ADAL" clId="{3E3EBFD1-C392-467E-8F49-50F8F67D4E7E}" dt="2024-04-06T07:16:04.756" v="429" actId="735"/>
          <pc:sldLayoutMkLst>
            <pc:docMk/>
            <pc:sldMasterMk cId="2243209971" sldId="2147483672"/>
            <pc:sldLayoutMk cId="1588031509" sldId="2147483679"/>
          </pc:sldLayoutMkLst>
        </pc:sldLayoutChg>
      </pc:sldMasterChg>
    </pc:docChg>
  </pc:docChgLst>
  <pc:docChgLst>
    <pc:chgData name="Xu Zichen" userId="62b954b5-8fc3-46ec-bd30-da8af591ae30" providerId="ADAL" clId="{6C0C24D9-A07A-544B-8033-9A284961E9D0}"/>
    <pc:docChg chg="undo custSel modSld">
      <pc:chgData name="Xu Zichen" userId="62b954b5-8fc3-46ec-bd30-da8af591ae30" providerId="ADAL" clId="{6C0C24D9-A07A-544B-8033-9A284961E9D0}" dt="2024-04-07T16:58:37.587" v="1212" actId="404"/>
      <pc:docMkLst>
        <pc:docMk/>
      </pc:docMkLst>
      <pc:sldChg chg="addSp delSp modSp mod">
        <pc:chgData name="Xu Zichen" userId="62b954b5-8fc3-46ec-bd30-da8af591ae30" providerId="ADAL" clId="{6C0C24D9-A07A-544B-8033-9A284961E9D0}" dt="2024-04-07T16:58:37.587" v="1212" actId="404"/>
        <pc:sldMkLst>
          <pc:docMk/>
          <pc:sldMk cId="3475532718" sldId="257"/>
        </pc:sldMkLst>
        <pc:spChg chg="add mod">
          <ac:chgData name="Xu Zichen" userId="62b954b5-8fc3-46ec-bd30-da8af591ae30" providerId="ADAL" clId="{6C0C24D9-A07A-544B-8033-9A284961E9D0}" dt="2024-04-07T16:31:42.667" v="557" actId="12"/>
          <ac:spMkLst>
            <pc:docMk/>
            <pc:sldMk cId="3475532718" sldId="257"/>
            <ac:spMk id="3" creationId="{8B4A043B-AF73-F176-7DC8-549CFC6FDCF9}"/>
          </ac:spMkLst>
        </pc:spChg>
        <pc:spChg chg="add mod">
          <ac:chgData name="Xu Zichen" userId="62b954b5-8fc3-46ec-bd30-da8af591ae30" providerId="ADAL" clId="{6C0C24D9-A07A-544B-8033-9A284961E9D0}" dt="2024-04-07T16:54:57.108" v="1193" actId="14100"/>
          <ac:spMkLst>
            <pc:docMk/>
            <pc:sldMk cId="3475532718" sldId="257"/>
            <ac:spMk id="4" creationId="{2BE960BC-BA37-91DD-54A0-6AEB6D44727E}"/>
          </ac:spMkLst>
        </pc:spChg>
        <pc:spChg chg="mod">
          <ac:chgData name="Xu Zichen" userId="62b954b5-8fc3-46ec-bd30-da8af591ae30" providerId="ADAL" clId="{6C0C24D9-A07A-544B-8033-9A284961E9D0}" dt="2024-04-07T16:32:22.544" v="559" actId="207"/>
          <ac:spMkLst>
            <pc:docMk/>
            <pc:sldMk cId="3475532718" sldId="257"/>
            <ac:spMk id="210" creationId="{5B2729F8-5378-7EE8-825A-5C468DB73378}"/>
          </ac:spMkLst>
        </pc:spChg>
        <pc:spChg chg="mod">
          <ac:chgData name="Xu Zichen" userId="62b954b5-8fc3-46ec-bd30-da8af591ae30" providerId="ADAL" clId="{6C0C24D9-A07A-544B-8033-9A284961E9D0}" dt="2024-04-07T16:58:37.587" v="1212" actId="404"/>
          <ac:spMkLst>
            <pc:docMk/>
            <pc:sldMk cId="3475532718" sldId="257"/>
            <ac:spMk id="302" creationId="{4C66426C-346C-3C22-F3C2-AFBB1FFAEA83}"/>
          </ac:spMkLst>
        </pc:spChg>
        <pc:spChg chg="mod">
          <ac:chgData name="Xu Zichen" userId="62b954b5-8fc3-46ec-bd30-da8af591ae30" providerId="ADAL" clId="{6C0C24D9-A07A-544B-8033-9A284961E9D0}" dt="2024-04-07T16:56:43.578" v="1202" actId="1076"/>
          <ac:spMkLst>
            <pc:docMk/>
            <pc:sldMk cId="3475532718" sldId="257"/>
            <ac:spMk id="306" creationId="{69D171AC-F2BA-E25B-5458-336E2871567F}"/>
          </ac:spMkLst>
        </pc:spChg>
        <pc:spChg chg="mod">
          <ac:chgData name="Xu Zichen" userId="62b954b5-8fc3-46ec-bd30-da8af591ae30" providerId="ADAL" clId="{6C0C24D9-A07A-544B-8033-9A284961E9D0}" dt="2024-04-07T16:57:30.703" v="1205" actId="1076"/>
          <ac:spMkLst>
            <pc:docMk/>
            <pc:sldMk cId="3475532718" sldId="257"/>
            <ac:spMk id="309" creationId="{6DA9D596-30E1-52B1-6B48-48FA4BF031EA}"/>
          </ac:spMkLst>
        </pc:spChg>
        <pc:spChg chg="mod">
          <ac:chgData name="Xu Zichen" userId="62b954b5-8fc3-46ec-bd30-da8af591ae30" providerId="ADAL" clId="{6C0C24D9-A07A-544B-8033-9A284961E9D0}" dt="2024-04-07T16:57:34.251" v="1206" actId="1076"/>
          <ac:spMkLst>
            <pc:docMk/>
            <pc:sldMk cId="3475532718" sldId="257"/>
            <ac:spMk id="310" creationId="{2D82A38B-C647-6877-6372-50D8161E19A4}"/>
          </ac:spMkLst>
        </pc:spChg>
        <pc:spChg chg="mod">
          <ac:chgData name="Xu Zichen" userId="62b954b5-8fc3-46ec-bd30-da8af591ae30" providerId="ADAL" clId="{6C0C24D9-A07A-544B-8033-9A284961E9D0}" dt="2024-04-07T16:49:42.680" v="1162" actId="1076"/>
          <ac:spMkLst>
            <pc:docMk/>
            <pc:sldMk cId="3475532718" sldId="257"/>
            <ac:spMk id="313" creationId="{2A93055E-EC7F-A87A-A825-BA2FB6B32BA3}"/>
          </ac:spMkLst>
        </pc:spChg>
        <pc:spChg chg="mod">
          <ac:chgData name="Xu Zichen" userId="62b954b5-8fc3-46ec-bd30-da8af591ae30" providerId="ADAL" clId="{6C0C24D9-A07A-544B-8033-9A284961E9D0}" dt="2024-04-07T16:49:42.680" v="1162" actId="1076"/>
          <ac:spMkLst>
            <pc:docMk/>
            <pc:sldMk cId="3475532718" sldId="257"/>
            <ac:spMk id="315" creationId="{598B4CD1-B58B-2DCD-DA81-E7B4E24EF34B}"/>
          </ac:spMkLst>
        </pc:spChg>
        <pc:spChg chg="mod">
          <ac:chgData name="Xu Zichen" userId="62b954b5-8fc3-46ec-bd30-da8af591ae30" providerId="ADAL" clId="{6C0C24D9-A07A-544B-8033-9A284961E9D0}" dt="2024-04-07T16:49:42.680" v="1162" actId="1076"/>
          <ac:spMkLst>
            <pc:docMk/>
            <pc:sldMk cId="3475532718" sldId="257"/>
            <ac:spMk id="316" creationId="{D73DDC18-E2BC-2060-0CC1-CCACA46C858B}"/>
          </ac:spMkLst>
        </pc:spChg>
        <pc:graphicFrameChg chg="modGraphic">
          <ac:chgData name="Xu Zichen" userId="62b954b5-8fc3-46ec-bd30-da8af591ae30" providerId="ADAL" clId="{6C0C24D9-A07A-544B-8033-9A284961E9D0}" dt="2024-04-07T16:51:45.698" v="1177" actId="255"/>
          <ac:graphicFrameMkLst>
            <pc:docMk/>
            <pc:sldMk cId="3475532718" sldId="257"/>
            <ac:graphicFrameMk id="90" creationId="{AB611A31-F39D-7990-45CD-58AD34FAC6B9}"/>
          </ac:graphicFrameMkLst>
        </pc:graphicFrameChg>
        <pc:picChg chg="mod">
          <ac:chgData name="Xu Zichen" userId="62b954b5-8fc3-46ec-bd30-da8af591ae30" providerId="ADAL" clId="{6C0C24D9-A07A-544B-8033-9A284961E9D0}" dt="2024-04-07T16:54:36.254" v="1189" actId="1076"/>
          <ac:picMkLst>
            <pc:docMk/>
            <pc:sldMk cId="3475532718" sldId="257"/>
            <ac:picMk id="297" creationId="{06DF0262-635D-3E72-F4C9-E8941585FFAF}"/>
          </ac:picMkLst>
        </pc:picChg>
        <pc:picChg chg="mod modCrop">
          <ac:chgData name="Xu Zichen" userId="62b954b5-8fc3-46ec-bd30-da8af591ae30" providerId="ADAL" clId="{6C0C24D9-A07A-544B-8033-9A284961E9D0}" dt="2024-04-07T16:55:05.035" v="1194" actId="1076"/>
          <ac:picMkLst>
            <pc:docMk/>
            <pc:sldMk cId="3475532718" sldId="257"/>
            <ac:picMk id="299" creationId="{98593301-92EF-7404-4BF5-2FCE5CA32A34}"/>
          </ac:picMkLst>
        </pc:picChg>
        <pc:picChg chg="mod">
          <ac:chgData name="Xu Zichen" userId="62b954b5-8fc3-46ec-bd30-da8af591ae30" providerId="ADAL" clId="{6C0C24D9-A07A-544B-8033-9A284961E9D0}" dt="2024-04-07T16:50:49.680" v="1174" actId="1076"/>
          <ac:picMkLst>
            <pc:docMk/>
            <pc:sldMk cId="3475532718" sldId="257"/>
            <ac:picMk id="301" creationId="{82F68323-6606-307B-0CBF-F1984DB76E3D}"/>
          </ac:picMkLst>
        </pc:picChg>
        <pc:picChg chg="add del mod">
          <ac:chgData name="Xu Zichen" userId="62b954b5-8fc3-46ec-bd30-da8af591ae30" providerId="ADAL" clId="{6C0C24D9-A07A-544B-8033-9A284961E9D0}" dt="2024-04-07T16:55:22.917" v="1196" actId="1076"/>
          <ac:picMkLst>
            <pc:docMk/>
            <pc:sldMk cId="3475532718" sldId="257"/>
            <ac:picMk id="308" creationId="{7AF0D7A1-AFD2-EE3B-B75A-5DF37C8E5FB6}"/>
          </ac:picMkLst>
        </pc:picChg>
        <pc:picChg chg="mod">
          <ac:chgData name="Xu Zichen" userId="62b954b5-8fc3-46ec-bd30-da8af591ae30" providerId="ADAL" clId="{6C0C24D9-A07A-544B-8033-9A284961E9D0}" dt="2024-04-07T16:58:19.128" v="1209" actId="14100"/>
          <ac:picMkLst>
            <pc:docMk/>
            <pc:sldMk cId="3475532718" sldId="257"/>
            <ac:picMk id="314" creationId="{F53A7711-DE97-2D6D-1611-A78CCBB0AFD7}"/>
          </ac:picMkLst>
        </pc:picChg>
        <pc:picChg chg="mod">
          <ac:chgData name="Xu Zichen" userId="62b954b5-8fc3-46ec-bd30-da8af591ae30" providerId="ADAL" clId="{6C0C24D9-A07A-544B-8033-9A284961E9D0}" dt="2024-04-07T16:58:28.425" v="1211" actId="14100"/>
          <ac:picMkLst>
            <pc:docMk/>
            <pc:sldMk cId="3475532718" sldId="257"/>
            <ac:picMk id="318" creationId="{7AEDC6F0-9F92-868E-63DE-F1909DE7A45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466271-EB52-45E9-BD93-78212668C3A7}" type="datetimeFigureOut">
              <a:rPr lang="en-SG" smtClean="0"/>
              <a:t>9/4/2024</a:t>
            </a:fld>
            <a:endParaRPr lang="en-SG"/>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EA0889-0212-4CCE-862C-7F88E44AECDF}" type="slidenum">
              <a:rPr lang="en-SG" smtClean="0"/>
              <a:t>‹#›</a:t>
            </a:fld>
            <a:endParaRPr lang="en-SG"/>
          </a:p>
        </p:txBody>
      </p:sp>
    </p:spTree>
    <p:extLst>
      <p:ext uri="{BB962C8B-B14F-4D97-AF65-F5344CB8AC3E}">
        <p14:creationId xmlns:p14="http://schemas.microsoft.com/office/powerpoint/2010/main" val="3628007582"/>
      </p:ext>
    </p:extLst>
  </p:cSld>
  <p:clrMap bg1="lt1" tx1="dk1" bg2="lt2" tx2="dk2" accent1="accent1" accent2="accent2" accent3="accent3" accent4="accent4" accent5="accent5" accent6="accent6" hlink="hlink" folHlink="folHlink"/>
  <p:notesStyle>
    <a:lvl1pPr marL="0" algn="l" defTabSz="3628500" rtl="0" eaLnBrk="1" latinLnBrk="0" hangingPunct="1">
      <a:defRPr sz="4761" kern="1200">
        <a:solidFill>
          <a:schemeClr val="tx1"/>
        </a:solidFill>
        <a:latin typeface="+mn-lt"/>
        <a:ea typeface="+mn-ea"/>
        <a:cs typeface="+mn-cs"/>
      </a:defRPr>
    </a:lvl1pPr>
    <a:lvl2pPr marL="1814250" algn="l" defTabSz="3628500" rtl="0" eaLnBrk="1" latinLnBrk="0" hangingPunct="1">
      <a:defRPr sz="4761" kern="1200">
        <a:solidFill>
          <a:schemeClr val="tx1"/>
        </a:solidFill>
        <a:latin typeface="+mn-lt"/>
        <a:ea typeface="+mn-ea"/>
        <a:cs typeface="+mn-cs"/>
      </a:defRPr>
    </a:lvl2pPr>
    <a:lvl3pPr marL="3628500" algn="l" defTabSz="3628500" rtl="0" eaLnBrk="1" latinLnBrk="0" hangingPunct="1">
      <a:defRPr sz="4761" kern="1200">
        <a:solidFill>
          <a:schemeClr val="tx1"/>
        </a:solidFill>
        <a:latin typeface="+mn-lt"/>
        <a:ea typeface="+mn-ea"/>
        <a:cs typeface="+mn-cs"/>
      </a:defRPr>
    </a:lvl3pPr>
    <a:lvl4pPr marL="5442754" algn="l" defTabSz="3628500" rtl="0" eaLnBrk="1" latinLnBrk="0" hangingPunct="1">
      <a:defRPr sz="4761" kern="1200">
        <a:solidFill>
          <a:schemeClr val="tx1"/>
        </a:solidFill>
        <a:latin typeface="+mn-lt"/>
        <a:ea typeface="+mn-ea"/>
        <a:cs typeface="+mn-cs"/>
      </a:defRPr>
    </a:lvl4pPr>
    <a:lvl5pPr marL="7257004" algn="l" defTabSz="3628500" rtl="0" eaLnBrk="1" latinLnBrk="0" hangingPunct="1">
      <a:defRPr sz="4761" kern="1200">
        <a:solidFill>
          <a:schemeClr val="tx1"/>
        </a:solidFill>
        <a:latin typeface="+mn-lt"/>
        <a:ea typeface="+mn-ea"/>
        <a:cs typeface="+mn-cs"/>
      </a:defRPr>
    </a:lvl5pPr>
    <a:lvl6pPr marL="9071254" algn="l" defTabSz="3628500" rtl="0" eaLnBrk="1" latinLnBrk="0" hangingPunct="1">
      <a:defRPr sz="4761" kern="1200">
        <a:solidFill>
          <a:schemeClr val="tx1"/>
        </a:solidFill>
        <a:latin typeface="+mn-lt"/>
        <a:ea typeface="+mn-ea"/>
        <a:cs typeface="+mn-cs"/>
      </a:defRPr>
    </a:lvl6pPr>
    <a:lvl7pPr marL="10885504" algn="l" defTabSz="3628500" rtl="0" eaLnBrk="1" latinLnBrk="0" hangingPunct="1">
      <a:defRPr sz="4761" kern="1200">
        <a:solidFill>
          <a:schemeClr val="tx1"/>
        </a:solidFill>
        <a:latin typeface="+mn-lt"/>
        <a:ea typeface="+mn-ea"/>
        <a:cs typeface="+mn-cs"/>
      </a:defRPr>
    </a:lvl7pPr>
    <a:lvl8pPr marL="12699754" algn="l" defTabSz="3628500" rtl="0" eaLnBrk="1" latinLnBrk="0" hangingPunct="1">
      <a:defRPr sz="4761" kern="1200">
        <a:solidFill>
          <a:schemeClr val="tx1"/>
        </a:solidFill>
        <a:latin typeface="+mn-lt"/>
        <a:ea typeface="+mn-ea"/>
        <a:cs typeface="+mn-cs"/>
      </a:defRPr>
    </a:lvl8pPr>
    <a:lvl9pPr marL="14514008" algn="l" defTabSz="3628500" rtl="0" eaLnBrk="1" latinLnBrk="0" hangingPunct="1">
      <a:defRPr sz="476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9DEA0889-0212-4CCE-862C-7F88E44AECDF}" type="slidenum">
              <a:rPr lang="en-SG" smtClean="0"/>
              <a:t>1</a:t>
            </a:fld>
            <a:endParaRPr lang="en-SG"/>
          </a:p>
        </p:txBody>
      </p:sp>
    </p:spTree>
    <p:extLst>
      <p:ext uri="{BB962C8B-B14F-4D97-AF65-F5344CB8AC3E}">
        <p14:creationId xmlns:p14="http://schemas.microsoft.com/office/powerpoint/2010/main" val="2799408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40048" y="5302386"/>
            <a:ext cx="36720542" cy="11279752"/>
          </a:xfrm>
        </p:spPr>
        <p:txBody>
          <a:bodyPr anchor="b"/>
          <a:lstStyle>
            <a:lvl1pPr algn="ctr">
              <a:defRPr sz="28346"/>
            </a:lvl1pPr>
          </a:lstStyle>
          <a:p>
            <a:r>
              <a:rPr lang="en-US"/>
              <a:t>Click to edit Master title style</a:t>
            </a:r>
            <a:endParaRPr lang="en-US" dirty="0"/>
          </a:p>
        </p:txBody>
      </p:sp>
      <p:sp>
        <p:nvSpPr>
          <p:cNvPr id="3" name="Subtitle 2"/>
          <p:cNvSpPr>
            <a:spLocks noGrp="1"/>
          </p:cNvSpPr>
          <p:nvPr>
            <p:ph type="subTitle" idx="1"/>
          </p:nvPr>
        </p:nvSpPr>
        <p:spPr>
          <a:xfrm>
            <a:off x="5400080" y="17017128"/>
            <a:ext cx="32400479" cy="7822326"/>
          </a:xfrm>
        </p:spPr>
        <p:txBody>
          <a:bodyPr/>
          <a:lstStyle>
            <a:lvl1pPr marL="0" indent="0" algn="ctr">
              <a:buNone/>
              <a:defRPr sz="11338"/>
            </a:lvl1pPr>
            <a:lvl2pPr marL="2159950" indent="0" algn="ctr">
              <a:buNone/>
              <a:defRPr sz="9449"/>
            </a:lvl2pPr>
            <a:lvl3pPr marL="4319900" indent="0" algn="ctr">
              <a:buNone/>
              <a:defRPr sz="8504"/>
            </a:lvl3pPr>
            <a:lvl4pPr marL="6479850" indent="0" algn="ctr">
              <a:buNone/>
              <a:defRPr sz="7559"/>
            </a:lvl4pPr>
            <a:lvl5pPr marL="8639800" indent="0" algn="ctr">
              <a:buNone/>
              <a:defRPr sz="7559"/>
            </a:lvl5pPr>
            <a:lvl6pPr marL="10799750" indent="0" algn="ctr">
              <a:buNone/>
              <a:defRPr sz="7559"/>
            </a:lvl6pPr>
            <a:lvl7pPr marL="12959700" indent="0" algn="ctr">
              <a:buNone/>
              <a:defRPr sz="7559"/>
            </a:lvl7pPr>
            <a:lvl8pPr marL="15119650" indent="0" algn="ctr">
              <a:buNone/>
              <a:defRPr sz="7559"/>
            </a:lvl8pPr>
            <a:lvl9pPr marL="17279600" indent="0" algn="ctr">
              <a:buNone/>
              <a:defRPr sz="755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5C4315-5B54-4343-8E3C-DCF27C2D4338}" type="datetimeFigureOut">
              <a:rPr lang="en-SG" smtClean="0"/>
              <a:t>9/4/2024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1D416825-29A7-4D8B-851F-128CC9E17C2D}" type="slidenum">
              <a:rPr lang="en-SG" smtClean="0"/>
              <a:t>‹#›</a:t>
            </a:fld>
            <a:endParaRPr lang="en-SG"/>
          </a:p>
        </p:txBody>
      </p:sp>
    </p:spTree>
    <p:extLst>
      <p:ext uri="{BB962C8B-B14F-4D97-AF65-F5344CB8AC3E}">
        <p14:creationId xmlns:p14="http://schemas.microsoft.com/office/powerpoint/2010/main" val="895073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5C4315-5B54-4343-8E3C-DCF27C2D4338}" type="datetimeFigureOut">
              <a:rPr lang="en-SG" smtClean="0"/>
              <a:t>9/4/2024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1D416825-29A7-4D8B-851F-128CC9E17C2D}" type="slidenum">
              <a:rPr lang="en-SG" smtClean="0"/>
              <a:t>‹#›</a:t>
            </a:fld>
            <a:endParaRPr lang="en-SG"/>
          </a:p>
        </p:txBody>
      </p:sp>
    </p:spTree>
    <p:extLst>
      <p:ext uri="{BB962C8B-B14F-4D97-AF65-F5344CB8AC3E}">
        <p14:creationId xmlns:p14="http://schemas.microsoft.com/office/powerpoint/2010/main" val="938378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915459" y="1724962"/>
            <a:ext cx="9315138" cy="274568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70046" y="1724962"/>
            <a:ext cx="27405405" cy="274568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5C4315-5B54-4343-8E3C-DCF27C2D4338}" type="datetimeFigureOut">
              <a:rPr lang="en-SG" smtClean="0"/>
              <a:t>9/4/2024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1D416825-29A7-4D8B-851F-128CC9E17C2D}" type="slidenum">
              <a:rPr lang="en-SG" smtClean="0"/>
              <a:t>‹#›</a:t>
            </a:fld>
            <a:endParaRPr lang="en-SG"/>
          </a:p>
        </p:txBody>
      </p:sp>
    </p:spTree>
    <p:extLst>
      <p:ext uri="{BB962C8B-B14F-4D97-AF65-F5344CB8AC3E}">
        <p14:creationId xmlns:p14="http://schemas.microsoft.com/office/powerpoint/2010/main" val="2289242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5C4315-5B54-4343-8E3C-DCF27C2D4338}" type="datetimeFigureOut">
              <a:rPr lang="en-SG" smtClean="0"/>
              <a:t>9/4/2024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1D416825-29A7-4D8B-851F-128CC9E17C2D}" type="slidenum">
              <a:rPr lang="en-SG" smtClean="0"/>
              <a:t>‹#›</a:t>
            </a:fld>
            <a:endParaRPr lang="en-SG"/>
          </a:p>
        </p:txBody>
      </p:sp>
    </p:spTree>
    <p:extLst>
      <p:ext uri="{BB962C8B-B14F-4D97-AF65-F5344CB8AC3E}">
        <p14:creationId xmlns:p14="http://schemas.microsoft.com/office/powerpoint/2010/main" val="1622436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47546" y="8077332"/>
            <a:ext cx="37260550" cy="13477201"/>
          </a:xfrm>
        </p:spPr>
        <p:txBody>
          <a:bodyPr anchor="b"/>
          <a:lstStyle>
            <a:lvl1pPr>
              <a:defRPr sz="28346"/>
            </a:lvl1pPr>
          </a:lstStyle>
          <a:p>
            <a:r>
              <a:rPr lang="en-US"/>
              <a:t>Click to edit Master title style</a:t>
            </a:r>
            <a:endParaRPr lang="en-US" dirty="0"/>
          </a:p>
        </p:txBody>
      </p:sp>
      <p:sp>
        <p:nvSpPr>
          <p:cNvPr id="3" name="Text Placeholder 2"/>
          <p:cNvSpPr>
            <a:spLocks noGrp="1"/>
          </p:cNvSpPr>
          <p:nvPr>
            <p:ph type="body" idx="1"/>
          </p:nvPr>
        </p:nvSpPr>
        <p:spPr>
          <a:xfrm>
            <a:off x="2947546" y="21682033"/>
            <a:ext cx="37260550" cy="7087342"/>
          </a:xfrm>
        </p:spPr>
        <p:txBody>
          <a:bodyPr/>
          <a:lstStyle>
            <a:lvl1pPr marL="0" indent="0">
              <a:buNone/>
              <a:defRPr sz="11338">
                <a:solidFill>
                  <a:schemeClr val="tx1">
                    <a:tint val="82000"/>
                  </a:schemeClr>
                </a:solidFill>
              </a:defRPr>
            </a:lvl1pPr>
            <a:lvl2pPr marL="2159950" indent="0">
              <a:buNone/>
              <a:defRPr sz="9449">
                <a:solidFill>
                  <a:schemeClr val="tx1">
                    <a:tint val="82000"/>
                  </a:schemeClr>
                </a:solidFill>
              </a:defRPr>
            </a:lvl2pPr>
            <a:lvl3pPr marL="4319900" indent="0">
              <a:buNone/>
              <a:defRPr sz="8504">
                <a:solidFill>
                  <a:schemeClr val="tx1">
                    <a:tint val="82000"/>
                  </a:schemeClr>
                </a:solidFill>
              </a:defRPr>
            </a:lvl3pPr>
            <a:lvl4pPr marL="6479850" indent="0">
              <a:buNone/>
              <a:defRPr sz="7559">
                <a:solidFill>
                  <a:schemeClr val="tx1">
                    <a:tint val="82000"/>
                  </a:schemeClr>
                </a:solidFill>
              </a:defRPr>
            </a:lvl4pPr>
            <a:lvl5pPr marL="8639800" indent="0">
              <a:buNone/>
              <a:defRPr sz="7559">
                <a:solidFill>
                  <a:schemeClr val="tx1">
                    <a:tint val="82000"/>
                  </a:schemeClr>
                </a:solidFill>
              </a:defRPr>
            </a:lvl5pPr>
            <a:lvl6pPr marL="10799750" indent="0">
              <a:buNone/>
              <a:defRPr sz="7559">
                <a:solidFill>
                  <a:schemeClr val="tx1">
                    <a:tint val="82000"/>
                  </a:schemeClr>
                </a:solidFill>
              </a:defRPr>
            </a:lvl6pPr>
            <a:lvl7pPr marL="12959700" indent="0">
              <a:buNone/>
              <a:defRPr sz="7559">
                <a:solidFill>
                  <a:schemeClr val="tx1">
                    <a:tint val="82000"/>
                  </a:schemeClr>
                </a:solidFill>
              </a:defRPr>
            </a:lvl7pPr>
            <a:lvl8pPr marL="15119650" indent="0">
              <a:buNone/>
              <a:defRPr sz="7559">
                <a:solidFill>
                  <a:schemeClr val="tx1">
                    <a:tint val="82000"/>
                  </a:schemeClr>
                </a:solidFill>
              </a:defRPr>
            </a:lvl8pPr>
            <a:lvl9pPr marL="17279600" indent="0">
              <a:buNone/>
              <a:defRPr sz="7559">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5C4315-5B54-4343-8E3C-DCF27C2D4338}" type="datetimeFigureOut">
              <a:rPr lang="en-SG" smtClean="0"/>
              <a:t>9/4/2024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1D416825-29A7-4D8B-851F-128CC9E17C2D}" type="slidenum">
              <a:rPr lang="en-SG" smtClean="0"/>
              <a:t>‹#›</a:t>
            </a:fld>
            <a:endParaRPr lang="en-SG"/>
          </a:p>
        </p:txBody>
      </p:sp>
    </p:spTree>
    <p:extLst>
      <p:ext uri="{BB962C8B-B14F-4D97-AF65-F5344CB8AC3E}">
        <p14:creationId xmlns:p14="http://schemas.microsoft.com/office/powerpoint/2010/main" val="1703952072"/>
      </p:ext>
    </p:extLst>
  </p:cSld>
  <p:clrMapOvr>
    <a:masterClrMapping/>
  </p:clrMapOvr>
  <p:extLst>
    <p:ext uri="{DCECCB84-F9BA-43D5-87BE-67443E8EF086}">
      <p15:sldGuideLst xmlns:p15="http://schemas.microsoft.com/office/powerpoint/2012/main">
        <p15:guide id="1" orient="horz" pos="10204" userDrawn="1">
          <p15:clr>
            <a:srgbClr val="FBAE40"/>
          </p15:clr>
        </p15:guide>
        <p15:guide id="2" pos="1360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970044" y="8624810"/>
            <a:ext cx="18360271" cy="20557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1870323" y="8624810"/>
            <a:ext cx="18360271" cy="20557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5C4315-5B54-4343-8E3C-DCF27C2D4338}" type="datetimeFigureOut">
              <a:rPr lang="en-SG" smtClean="0"/>
              <a:t>9/4/2024</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1D416825-29A7-4D8B-851F-128CC9E17C2D}" type="slidenum">
              <a:rPr lang="en-SG" smtClean="0"/>
              <a:t>‹#›</a:t>
            </a:fld>
            <a:endParaRPr lang="en-SG"/>
          </a:p>
        </p:txBody>
      </p:sp>
    </p:spTree>
    <p:extLst>
      <p:ext uri="{BB962C8B-B14F-4D97-AF65-F5344CB8AC3E}">
        <p14:creationId xmlns:p14="http://schemas.microsoft.com/office/powerpoint/2010/main" val="2695248487"/>
      </p:ext>
    </p:extLst>
  </p:cSld>
  <p:clrMapOvr>
    <a:masterClrMapping/>
  </p:clrMapOvr>
  <p:extLst>
    <p:ext uri="{DCECCB84-F9BA-43D5-87BE-67443E8EF086}">
      <p15:sldGuideLst xmlns:p15="http://schemas.microsoft.com/office/powerpoint/2012/main">
        <p15:guide id="1" orient="horz" pos="10204" userDrawn="1">
          <p15:clr>
            <a:srgbClr val="FBAE40"/>
          </p15:clr>
        </p15:guide>
        <p15:guide id="2" pos="1360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75671" y="1724969"/>
            <a:ext cx="37260550" cy="6262365"/>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75675" y="7942328"/>
            <a:ext cx="18275892" cy="3892412"/>
          </a:xfrm>
        </p:spPr>
        <p:txBody>
          <a:bodyPr anchor="b"/>
          <a:lstStyle>
            <a:lvl1pPr marL="0" indent="0">
              <a:buNone/>
              <a:defRPr sz="11338" b="1"/>
            </a:lvl1pPr>
            <a:lvl2pPr marL="2159950" indent="0">
              <a:buNone/>
              <a:defRPr sz="9449" b="1"/>
            </a:lvl2pPr>
            <a:lvl3pPr marL="4319900" indent="0">
              <a:buNone/>
              <a:defRPr sz="8504" b="1"/>
            </a:lvl3pPr>
            <a:lvl4pPr marL="6479850" indent="0">
              <a:buNone/>
              <a:defRPr sz="7559" b="1"/>
            </a:lvl4pPr>
            <a:lvl5pPr marL="8639800" indent="0">
              <a:buNone/>
              <a:defRPr sz="7559" b="1"/>
            </a:lvl5pPr>
            <a:lvl6pPr marL="10799750" indent="0">
              <a:buNone/>
              <a:defRPr sz="7559" b="1"/>
            </a:lvl6pPr>
            <a:lvl7pPr marL="12959700" indent="0">
              <a:buNone/>
              <a:defRPr sz="7559" b="1"/>
            </a:lvl7pPr>
            <a:lvl8pPr marL="15119650" indent="0">
              <a:buNone/>
              <a:defRPr sz="7559" b="1"/>
            </a:lvl8pPr>
            <a:lvl9pPr marL="17279600" indent="0">
              <a:buNone/>
              <a:defRPr sz="7559" b="1"/>
            </a:lvl9pPr>
          </a:lstStyle>
          <a:p>
            <a:pPr lvl="0"/>
            <a:r>
              <a:rPr lang="en-US"/>
              <a:t>Click to edit Master text styles</a:t>
            </a:r>
          </a:p>
        </p:txBody>
      </p:sp>
      <p:sp>
        <p:nvSpPr>
          <p:cNvPr id="4" name="Content Placeholder 3"/>
          <p:cNvSpPr>
            <a:spLocks noGrp="1"/>
          </p:cNvSpPr>
          <p:nvPr>
            <p:ph sz="half" idx="2"/>
          </p:nvPr>
        </p:nvSpPr>
        <p:spPr>
          <a:xfrm>
            <a:off x="2975675" y="11834740"/>
            <a:ext cx="18275892" cy="17407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1870325" y="7942328"/>
            <a:ext cx="18365898" cy="3892412"/>
          </a:xfrm>
        </p:spPr>
        <p:txBody>
          <a:bodyPr anchor="b"/>
          <a:lstStyle>
            <a:lvl1pPr marL="0" indent="0">
              <a:buNone/>
              <a:defRPr sz="11338" b="1"/>
            </a:lvl1pPr>
            <a:lvl2pPr marL="2159950" indent="0">
              <a:buNone/>
              <a:defRPr sz="9449" b="1"/>
            </a:lvl2pPr>
            <a:lvl3pPr marL="4319900" indent="0">
              <a:buNone/>
              <a:defRPr sz="8504" b="1"/>
            </a:lvl3pPr>
            <a:lvl4pPr marL="6479850" indent="0">
              <a:buNone/>
              <a:defRPr sz="7559" b="1"/>
            </a:lvl4pPr>
            <a:lvl5pPr marL="8639800" indent="0">
              <a:buNone/>
              <a:defRPr sz="7559" b="1"/>
            </a:lvl5pPr>
            <a:lvl6pPr marL="10799750" indent="0">
              <a:buNone/>
              <a:defRPr sz="7559" b="1"/>
            </a:lvl6pPr>
            <a:lvl7pPr marL="12959700" indent="0">
              <a:buNone/>
              <a:defRPr sz="7559" b="1"/>
            </a:lvl7pPr>
            <a:lvl8pPr marL="15119650" indent="0">
              <a:buNone/>
              <a:defRPr sz="7559" b="1"/>
            </a:lvl8pPr>
            <a:lvl9pPr marL="17279600" indent="0">
              <a:buNone/>
              <a:defRPr sz="7559" b="1"/>
            </a:lvl9pPr>
          </a:lstStyle>
          <a:p>
            <a:pPr lvl="0"/>
            <a:r>
              <a:rPr lang="en-US"/>
              <a:t>Click to edit Master text styles</a:t>
            </a:r>
          </a:p>
        </p:txBody>
      </p:sp>
      <p:sp>
        <p:nvSpPr>
          <p:cNvPr id="6" name="Content Placeholder 5"/>
          <p:cNvSpPr>
            <a:spLocks noGrp="1"/>
          </p:cNvSpPr>
          <p:nvPr>
            <p:ph sz="quarter" idx="4"/>
          </p:nvPr>
        </p:nvSpPr>
        <p:spPr>
          <a:xfrm>
            <a:off x="21870325" y="11834740"/>
            <a:ext cx="18365898" cy="17407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5C4315-5B54-4343-8E3C-DCF27C2D4338}" type="datetimeFigureOut">
              <a:rPr lang="en-SG" smtClean="0"/>
              <a:t>9/4/2024</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1D416825-29A7-4D8B-851F-128CC9E17C2D}" type="slidenum">
              <a:rPr lang="en-SG" smtClean="0"/>
              <a:t>‹#›</a:t>
            </a:fld>
            <a:endParaRPr lang="en-SG"/>
          </a:p>
        </p:txBody>
      </p:sp>
    </p:spTree>
    <p:extLst>
      <p:ext uri="{BB962C8B-B14F-4D97-AF65-F5344CB8AC3E}">
        <p14:creationId xmlns:p14="http://schemas.microsoft.com/office/powerpoint/2010/main" val="1459177532"/>
      </p:ext>
    </p:extLst>
  </p:cSld>
  <p:clrMapOvr>
    <a:masterClrMapping/>
  </p:clrMapOvr>
  <p:extLst>
    <p:ext uri="{DCECCB84-F9BA-43D5-87BE-67443E8EF086}">
      <p15:sldGuideLst xmlns:p15="http://schemas.microsoft.com/office/powerpoint/2012/main">
        <p15:guide id="1" orient="horz" pos="10204" userDrawn="1">
          <p15:clr>
            <a:srgbClr val="FBAE40"/>
          </p15:clr>
        </p15:guide>
        <p15:guide id="2" pos="1360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5C4315-5B54-4343-8E3C-DCF27C2D4338}" type="datetimeFigureOut">
              <a:rPr lang="en-SG" smtClean="0"/>
              <a:t>9/4/2024</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1D416825-29A7-4D8B-851F-128CC9E17C2D}" type="slidenum">
              <a:rPr lang="en-SG" smtClean="0"/>
              <a:t>‹#›</a:t>
            </a:fld>
            <a:endParaRPr lang="en-SG"/>
          </a:p>
        </p:txBody>
      </p:sp>
    </p:spTree>
    <p:extLst>
      <p:ext uri="{BB962C8B-B14F-4D97-AF65-F5344CB8AC3E}">
        <p14:creationId xmlns:p14="http://schemas.microsoft.com/office/powerpoint/2010/main" val="3851140762"/>
      </p:ext>
    </p:extLst>
  </p:cSld>
  <p:clrMapOvr>
    <a:masterClrMapping/>
  </p:clrMapOvr>
  <p:extLst>
    <p:ext uri="{DCECCB84-F9BA-43D5-87BE-67443E8EF086}">
      <p15:sldGuideLst xmlns:p15="http://schemas.microsoft.com/office/powerpoint/2012/main">
        <p15:guide id="1" orient="horz" pos="10204" userDrawn="1">
          <p15:clr>
            <a:srgbClr val="FBAE40"/>
          </p15:clr>
        </p15:guide>
        <p15:guide id="2" pos="1360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5C4315-5B54-4343-8E3C-DCF27C2D4338}" type="datetimeFigureOut">
              <a:rPr lang="en-SG" smtClean="0"/>
              <a:t>9/4/2024</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1D416825-29A7-4D8B-851F-128CC9E17C2D}" type="slidenum">
              <a:rPr lang="en-SG" smtClean="0"/>
              <a:t>‹#›</a:t>
            </a:fld>
            <a:endParaRPr lang="en-SG"/>
          </a:p>
        </p:txBody>
      </p:sp>
    </p:spTree>
    <p:extLst>
      <p:ext uri="{BB962C8B-B14F-4D97-AF65-F5344CB8AC3E}">
        <p14:creationId xmlns:p14="http://schemas.microsoft.com/office/powerpoint/2010/main" val="1588031509"/>
      </p:ext>
    </p:extLst>
  </p:cSld>
  <p:clrMapOvr>
    <a:masterClrMapping/>
  </p:clrMapOvr>
  <p:extLst>
    <p:ext uri="{DCECCB84-F9BA-43D5-87BE-67443E8EF086}">
      <p15:sldGuideLst xmlns:p15="http://schemas.microsoft.com/office/powerpoint/2012/main">
        <p15:guide id="1" orient="horz" pos="10204" userDrawn="1">
          <p15:clr>
            <a:srgbClr val="FBAE40"/>
          </p15:clr>
        </p15:guide>
        <p15:guide id="2" pos="1360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75671" y="2159952"/>
            <a:ext cx="13933330" cy="7559834"/>
          </a:xfrm>
        </p:spPr>
        <p:txBody>
          <a:bodyPr anchor="b"/>
          <a:lstStyle>
            <a:lvl1pPr>
              <a:defRPr sz="15118"/>
            </a:lvl1pPr>
          </a:lstStyle>
          <a:p>
            <a:r>
              <a:rPr lang="en-US"/>
              <a:t>Click to edit Master title style</a:t>
            </a:r>
            <a:endParaRPr lang="en-US" dirty="0"/>
          </a:p>
        </p:txBody>
      </p:sp>
      <p:sp>
        <p:nvSpPr>
          <p:cNvPr id="3" name="Content Placeholder 2"/>
          <p:cNvSpPr>
            <a:spLocks noGrp="1"/>
          </p:cNvSpPr>
          <p:nvPr>
            <p:ph idx="1"/>
          </p:nvPr>
        </p:nvSpPr>
        <p:spPr>
          <a:xfrm>
            <a:off x="18365898" y="4664905"/>
            <a:ext cx="21870323" cy="23024494"/>
          </a:xfrm>
        </p:spPr>
        <p:txBody>
          <a:bodyPr/>
          <a:lstStyle>
            <a:lvl1pPr>
              <a:defRPr sz="15118"/>
            </a:lvl1pPr>
            <a:lvl2pPr>
              <a:defRPr sz="13228"/>
            </a:lvl2pPr>
            <a:lvl3pPr>
              <a:defRPr sz="11338"/>
            </a:lvl3pPr>
            <a:lvl4pPr>
              <a:defRPr sz="9449"/>
            </a:lvl4pPr>
            <a:lvl5pPr>
              <a:defRPr sz="9449"/>
            </a:lvl5pPr>
            <a:lvl6pPr>
              <a:defRPr sz="9449"/>
            </a:lvl6pPr>
            <a:lvl7pPr>
              <a:defRPr sz="9449"/>
            </a:lvl7pPr>
            <a:lvl8pPr>
              <a:defRPr sz="9449"/>
            </a:lvl8pPr>
            <a:lvl9pPr>
              <a:defRPr sz="94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975671" y="9719786"/>
            <a:ext cx="13933330" cy="18007107"/>
          </a:xfrm>
        </p:spPr>
        <p:txBody>
          <a:bodyPr/>
          <a:lstStyle>
            <a:lvl1pPr marL="0" indent="0">
              <a:buNone/>
              <a:defRPr sz="7559"/>
            </a:lvl1pPr>
            <a:lvl2pPr marL="2159950" indent="0">
              <a:buNone/>
              <a:defRPr sz="6614"/>
            </a:lvl2pPr>
            <a:lvl3pPr marL="4319900" indent="0">
              <a:buNone/>
              <a:defRPr sz="5669"/>
            </a:lvl3pPr>
            <a:lvl4pPr marL="6479850" indent="0">
              <a:buNone/>
              <a:defRPr sz="4724"/>
            </a:lvl4pPr>
            <a:lvl5pPr marL="8639800" indent="0">
              <a:buNone/>
              <a:defRPr sz="4724"/>
            </a:lvl5pPr>
            <a:lvl6pPr marL="10799750" indent="0">
              <a:buNone/>
              <a:defRPr sz="4724"/>
            </a:lvl6pPr>
            <a:lvl7pPr marL="12959700" indent="0">
              <a:buNone/>
              <a:defRPr sz="4724"/>
            </a:lvl7pPr>
            <a:lvl8pPr marL="15119650" indent="0">
              <a:buNone/>
              <a:defRPr sz="4724"/>
            </a:lvl8pPr>
            <a:lvl9pPr marL="17279600" indent="0">
              <a:buNone/>
              <a:defRPr sz="4724"/>
            </a:lvl9pPr>
          </a:lstStyle>
          <a:p>
            <a:pPr lvl="0"/>
            <a:r>
              <a:rPr lang="en-US"/>
              <a:t>Click to edit Master text styles</a:t>
            </a:r>
          </a:p>
        </p:txBody>
      </p:sp>
      <p:sp>
        <p:nvSpPr>
          <p:cNvPr id="5" name="Date Placeholder 4"/>
          <p:cNvSpPr>
            <a:spLocks noGrp="1"/>
          </p:cNvSpPr>
          <p:nvPr>
            <p:ph type="dt" sz="half" idx="10"/>
          </p:nvPr>
        </p:nvSpPr>
        <p:spPr/>
        <p:txBody>
          <a:bodyPr/>
          <a:lstStyle/>
          <a:p>
            <a:fld id="{915C4315-5B54-4343-8E3C-DCF27C2D4338}" type="datetimeFigureOut">
              <a:rPr lang="en-SG" smtClean="0"/>
              <a:t>9/4/2024</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1D416825-29A7-4D8B-851F-128CC9E17C2D}" type="slidenum">
              <a:rPr lang="en-SG" smtClean="0"/>
              <a:t>‹#›</a:t>
            </a:fld>
            <a:endParaRPr lang="en-SG"/>
          </a:p>
        </p:txBody>
      </p:sp>
    </p:spTree>
    <p:extLst>
      <p:ext uri="{BB962C8B-B14F-4D97-AF65-F5344CB8AC3E}">
        <p14:creationId xmlns:p14="http://schemas.microsoft.com/office/powerpoint/2010/main" val="3511743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75671" y="2159952"/>
            <a:ext cx="13933330" cy="7559834"/>
          </a:xfrm>
        </p:spPr>
        <p:txBody>
          <a:bodyPr anchor="b"/>
          <a:lstStyle>
            <a:lvl1pPr>
              <a:defRPr sz="15118"/>
            </a:lvl1pPr>
          </a:lstStyle>
          <a:p>
            <a:r>
              <a:rPr lang="en-US"/>
              <a:t>Click to edit Master title style</a:t>
            </a:r>
            <a:endParaRPr lang="en-US" dirty="0"/>
          </a:p>
        </p:txBody>
      </p:sp>
      <p:sp>
        <p:nvSpPr>
          <p:cNvPr id="3" name="Picture Placeholder 2"/>
          <p:cNvSpPr>
            <a:spLocks noGrp="1" noChangeAspect="1"/>
          </p:cNvSpPr>
          <p:nvPr>
            <p:ph type="pic" idx="1"/>
          </p:nvPr>
        </p:nvSpPr>
        <p:spPr>
          <a:xfrm>
            <a:off x="18365898" y="4664905"/>
            <a:ext cx="21870323" cy="23024494"/>
          </a:xfrm>
        </p:spPr>
        <p:txBody>
          <a:bodyPr anchor="t"/>
          <a:lstStyle>
            <a:lvl1pPr marL="0" indent="0">
              <a:buNone/>
              <a:defRPr sz="15118"/>
            </a:lvl1pPr>
            <a:lvl2pPr marL="2159950" indent="0">
              <a:buNone/>
              <a:defRPr sz="13228"/>
            </a:lvl2pPr>
            <a:lvl3pPr marL="4319900" indent="0">
              <a:buNone/>
              <a:defRPr sz="11338"/>
            </a:lvl3pPr>
            <a:lvl4pPr marL="6479850" indent="0">
              <a:buNone/>
              <a:defRPr sz="9449"/>
            </a:lvl4pPr>
            <a:lvl5pPr marL="8639800" indent="0">
              <a:buNone/>
              <a:defRPr sz="9449"/>
            </a:lvl5pPr>
            <a:lvl6pPr marL="10799750" indent="0">
              <a:buNone/>
              <a:defRPr sz="9449"/>
            </a:lvl6pPr>
            <a:lvl7pPr marL="12959700" indent="0">
              <a:buNone/>
              <a:defRPr sz="9449"/>
            </a:lvl7pPr>
            <a:lvl8pPr marL="15119650" indent="0">
              <a:buNone/>
              <a:defRPr sz="9449"/>
            </a:lvl8pPr>
            <a:lvl9pPr marL="17279600" indent="0">
              <a:buNone/>
              <a:defRPr sz="9449"/>
            </a:lvl9pPr>
          </a:lstStyle>
          <a:p>
            <a:r>
              <a:rPr lang="en-US"/>
              <a:t>Click icon to add picture</a:t>
            </a:r>
            <a:endParaRPr lang="en-US" dirty="0"/>
          </a:p>
        </p:txBody>
      </p:sp>
      <p:sp>
        <p:nvSpPr>
          <p:cNvPr id="4" name="Text Placeholder 3"/>
          <p:cNvSpPr>
            <a:spLocks noGrp="1"/>
          </p:cNvSpPr>
          <p:nvPr>
            <p:ph type="body" sz="half" idx="2"/>
          </p:nvPr>
        </p:nvSpPr>
        <p:spPr>
          <a:xfrm>
            <a:off x="2975671" y="9719786"/>
            <a:ext cx="13933330" cy="18007107"/>
          </a:xfrm>
        </p:spPr>
        <p:txBody>
          <a:bodyPr/>
          <a:lstStyle>
            <a:lvl1pPr marL="0" indent="0">
              <a:buNone/>
              <a:defRPr sz="7559"/>
            </a:lvl1pPr>
            <a:lvl2pPr marL="2159950" indent="0">
              <a:buNone/>
              <a:defRPr sz="6614"/>
            </a:lvl2pPr>
            <a:lvl3pPr marL="4319900" indent="0">
              <a:buNone/>
              <a:defRPr sz="5669"/>
            </a:lvl3pPr>
            <a:lvl4pPr marL="6479850" indent="0">
              <a:buNone/>
              <a:defRPr sz="4724"/>
            </a:lvl4pPr>
            <a:lvl5pPr marL="8639800" indent="0">
              <a:buNone/>
              <a:defRPr sz="4724"/>
            </a:lvl5pPr>
            <a:lvl6pPr marL="10799750" indent="0">
              <a:buNone/>
              <a:defRPr sz="4724"/>
            </a:lvl6pPr>
            <a:lvl7pPr marL="12959700" indent="0">
              <a:buNone/>
              <a:defRPr sz="4724"/>
            </a:lvl7pPr>
            <a:lvl8pPr marL="15119650" indent="0">
              <a:buNone/>
              <a:defRPr sz="4724"/>
            </a:lvl8pPr>
            <a:lvl9pPr marL="17279600" indent="0">
              <a:buNone/>
              <a:defRPr sz="4724"/>
            </a:lvl9pPr>
          </a:lstStyle>
          <a:p>
            <a:pPr lvl="0"/>
            <a:r>
              <a:rPr lang="en-US"/>
              <a:t>Click to edit Master text styles</a:t>
            </a:r>
          </a:p>
        </p:txBody>
      </p:sp>
      <p:sp>
        <p:nvSpPr>
          <p:cNvPr id="5" name="Date Placeholder 4"/>
          <p:cNvSpPr>
            <a:spLocks noGrp="1"/>
          </p:cNvSpPr>
          <p:nvPr>
            <p:ph type="dt" sz="half" idx="10"/>
          </p:nvPr>
        </p:nvSpPr>
        <p:spPr/>
        <p:txBody>
          <a:bodyPr/>
          <a:lstStyle/>
          <a:p>
            <a:fld id="{915C4315-5B54-4343-8E3C-DCF27C2D4338}" type="datetimeFigureOut">
              <a:rPr lang="en-SG" smtClean="0"/>
              <a:t>9/4/2024</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1D416825-29A7-4D8B-851F-128CC9E17C2D}" type="slidenum">
              <a:rPr lang="en-SG" smtClean="0"/>
              <a:t>‹#›</a:t>
            </a:fld>
            <a:endParaRPr lang="en-SG"/>
          </a:p>
        </p:txBody>
      </p:sp>
    </p:spTree>
    <p:extLst>
      <p:ext uri="{BB962C8B-B14F-4D97-AF65-F5344CB8AC3E}">
        <p14:creationId xmlns:p14="http://schemas.microsoft.com/office/powerpoint/2010/main" val="2120655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0044" y="1724969"/>
            <a:ext cx="37260550" cy="62623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970044" y="8624810"/>
            <a:ext cx="37260550" cy="2055705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970044" y="30029347"/>
            <a:ext cx="9720144" cy="1724962"/>
          </a:xfrm>
          <a:prstGeom prst="rect">
            <a:avLst/>
          </a:prstGeom>
        </p:spPr>
        <p:txBody>
          <a:bodyPr vert="horz" lIns="91440" tIns="45720" rIns="91440" bIns="45720" rtlCol="0" anchor="ctr"/>
          <a:lstStyle>
            <a:lvl1pPr algn="l">
              <a:defRPr sz="5669">
                <a:solidFill>
                  <a:schemeClr val="tx1">
                    <a:tint val="82000"/>
                  </a:schemeClr>
                </a:solidFill>
              </a:defRPr>
            </a:lvl1pPr>
          </a:lstStyle>
          <a:p>
            <a:fld id="{915C4315-5B54-4343-8E3C-DCF27C2D4338}" type="datetimeFigureOut">
              <a:rPr lang="en-SG" smtClean="0"/>
              <a:t>9/4/2024</a:t>
            </a:fld>
            <a:endParaRPr lang="en-SG"/>
          </a:p>
        </p:txBody>
      </p:sp>
      <p:sp>
        <p:nvSpPr>
          <p:cNvPr id="5" name="Footer Placeholder 4"/>
          <p:cNvSpPr>
            <a:spLocks noGrp="1"/>
          </p:cNvSpPr>
          <p:nvPr>
            <p:ph type="ftr" sz="quarter" idx="3"/>
          </p:nvPr>
        </p:nvSpPr>
        <p:spPr>
          <a:xfrm>
            <a:off x="14310212" y="30029347"/>
            <a:ext cx="14580215" cy="1724962"/>
          </a:xfrm>
          <a:prstGeom prst="rect">
            <a:avLst/>
          </a:prstGeom>
        </p:spPr>
        <p:txBody>
          <a:bodyPr vert="horz" lIns="91440" tIns="45720" rIns="91440" bIns="45720" rtlCol="0" anchor="ctr"/>
          <a:lstStyle>
            <a:lvl1pPr algn="ctr">
              <a:defRPr sz="5669">
                <a:solidFill>
                  <a:schemeClr val="tx1">
                    <a:tint val="82000"/>
                  </a:schemeClr>
                </a:solidFill>
              </a:defRPr>
            </a:lvl1pPr>
          </a:lstStyle>
          <a:p>
            <a:endParaRPr lang="en-SG"/>
          </a:p>
        </p:txBody>
      </p:sp>
      <p:sp>
        <p:nvSpPr>
          <p:cNvPr id="6" name="Slide Number Placeholder 5"/>
          <p:cNvSpPr>
            <a:spLocks noGrp="1"/>
          </p:cNvSpPr>
          <p:nvPr>
            <p:ph type="sldNum" sz="quarter" idx="4"/>
          </p:nvPr>
        </p:nvSpPr>
        <p:spPr>
          <a:xfrm>
            <a:off x="30510450" y="30029347"/>
            <a:ext cx="9720144" cy="1724962"/>
          </a:xfrm>
          <a:prstGeom prst="rect">
            <a:avLst/>
          </a:prstGeom>
        </p:spPr>
        <p:txBody>
          <a:bodyPr vert="horz" lIns="91440" tIns="45720" rIns="91440" bIns="45720" rtlCol="0" anchor="ctr"/>
          <a:lstStyle>
            <a:lvl1pPr algn="r">
              <a:defRPr sz="5669">
                <a:solidFill>
                  <a:schemeClr val="tx1">
                    <a:tint val="82000"/>
                  </a:schemeClr>
                </a:solidFill>
              </a:defRPr>
            </a:lvl1pPr>
          </a:lstStyle>
          <a:p>
            <a:fld id="{1D416825-29A7-4D8B-851F-128CC9E17C2D}" type="slidenum">
              <a:rPr lang="en-SG" smtClean="0"/>
              <a:t>‹#›</a:t>
            </a:fld>
            <a:endParaRPr lang="en-SG"/>
          </a:p>
        </p:txBody>
      </p:sp>
    </p:spTree>
    <p:extLst>
      <p:ext uri="{BB962C8B-B14F-4D97-AF65-F5344CB8AC3E}">
        <p14:creationId xmlns:p14="http://schemas.microsoft.com/office/powerpoint/2010/main" val="22432099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19900" rtl="0" eaLnBrk="1" latinLnBrk="0" hangingPunct="1">
        <a:lnSpc>
          <a:spcPct val="90000"/>
        </a:lnSpc>
        <a:spcBef>
          <a:spcPct val="0"/>
        </a:spcBef>
        <a:buNone/>
        <a:defRPr sz="20787" kern="1200">
          <a:solidFill>
            <a:schemeClr val="tx1"/>
          </a:solidFill>
          <a:latin typeface="Arial" panose="020B0604020202020204" pitchFamily="34" charset="0"/>
          <a:ea typeface="+mj-ea"/>
          <a:cs typeface="Arial" panose="020B0604020202020204" pitchFamily="34" charset="0"/>
        </a:defRPr>
      </a:lvl1pPr>
    </p:titleStyle>
    <p:bodyStyle>
      <a:lvl1pPr marL="1079975" indent="-1079975" algn="l" defTabSz="4319900" rtl="0" eaLnBrk="1" latinLnBrk="0" hangingPunct="1">
        <a:lnSpc>
          <a:spcPct val="90000"/>
        </a:lnSpc>
        <a:spcBef>
          <a:spcPts val="4724"/>
        </a:spcBef>
        <a:buFont typeface="Arial" panose="020B0604020202020204" pitchFamily="34" charset="0"/>
        <a:buChar char="•"/>
        <a:defRPr sz="4800" kern="1200">
          <a:solidFill>
            <a:schemeClr val="tx1"/>
          </a:solidFill>
          <a:latin typeface="Arial" panose="020B0604020202020204" pitchFamily="34" charset="0"/>
          <a:ea typeface="+mn-ea"/>
          <a:cs typeface="Arial" panose="020B0604020202020204" pitchFamily="34" charset="0"/>
        </a:defRPr>
      </a:lvl1pPr>
      <a:lvl2pPr marL="3239925" indent="-1079975" algn="l" defTabSz="4319900" rtl="0" eaLnBrk="1" latinLnBrk="0" hangingPunct="1">
        <a:lnSpc>
          <a:spcPct val="90000"/>
        </a:lnSpc>
        <a:spcBef>
          <a:spcPts val="2362"/>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5399875" indent="-1079975" algn="l" defTabSz="4319900" rtl="0" eaLnBrk="1" latinLnBrk="0" hangingPunct="1">
        <a:lnSpc>
          <a:spcPct val="90000"/>
        </a:lnSpc>
        <a:spcBef>
          <a:spcPts val="2362"/>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7559825" indent="-1079975" algn="l" defTabSz="4319900" rtl="0" eaLnBrk="1" latinLnBrk="0" hangingPunct="1">
        <a:lnSpc>
          <a:spcPct val="90000"/>
        </a:lnSpc>
        <a:spcBef>
          <a:spcPts val="2362"/>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9719775" indent="-1079975" algn="l" defTabSz="4319900" rtl="0" eaLnBrk="1" latinLnBrk="0" hangingPunct="1">
        <a:lnSpc>
          <a:spcPct val="90000"/>
        </a:lnSpc>
        <a:spcBef>
          <a:spcPts val="2362"/>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1187972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6pPr>
      <a:lvl7pPr marL="1403967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7pPr>
      <a:lvl8pPr marL="1619962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8pPr>
      <a:lvl9pPr marL="1835957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9pPr>
    </p:bodyStyle>
    <p:otherStyle>
      <a:defPPr>
        <a:defRPr lang="en-US"/>
      </a:defPPr>
      <a:lvl1pPr marL="0" algn="l" defTabSz="4319900" rtl="0" eaLnBrk="1" latinLnBrk="0" hangingPunct="1">
        <a:defRPr sz="8504" kern="1200">
          <a:solidFill>
            <a:schemeClr val="tx1"/>
          </a:solidFill>
          <a:latin typeface="+mn-lt"/>
          <a:ea typeface="+mn-ea"/>
          <a:cs typeface="+mn-cs"/>
        </a:defRPr>
      </a:lvl1pPr>
      <a:lvl2pPr marL="2159950" algn="l" defTabSz="4319900" rtl="0" eaLnBrk="1" latinLnBrk="0" hangingPunct="1">
        <a:defRPr sz="8504" kern="1200">
          <a:solidFill>
            <a:schemeClr val="tx1"/>
          </a:solidFill>
          <a:latin typeface="+mn-lt"/>
          <a:ea typeface="+mn-ea"/>
          <a:cs typeface="+mn-cs"/>
        </a:defRPr>
      </a:lvl2pPr>
      <a:lvl3pPr marL="4319900" algn="l" defTabSz="4319900" rtl="0" eaLnBrk="1" latinLnBrk="0" hangingPunct="1">
        <a:defRPr sz="8504" kern="1200">
          <a:solidFill>
            <a:schemeClr val="tx1"/>
          </a:solidFill>
          <a:latin typeface="+mn-lt"/>
          <a:ea typeface="+mn-ea"/>
          <a:cs typeface="+mn-cs"/>
        </a:defRPr>
      </a:lvl3pPr>
      <a:lvl4pPr marL="6479850" algn="l" defTabSz="4319900" rtl="0" eaLnBrk="1" latinLnBrk="0" hangingPunct="1">
        <a:defRPr sz="8504" kern="1200">
          <a:solidFill>
            <a:schemeClr val="tx1"/>
          </a:solidFill>
          <a:latin typeface="+mn-lt"/>
          <a:ea typeface="+mn-ea"/>
          <a:cs typeface="+mn-cs"/>
        </a:defRPr>
      </a:lvl4pPr>
      <a:lvl5pPr marL="8639800" algn="l" defTabSz="4319900" rtl="0" eaLnBrk="1" latinLnBrk="0" hangingPunct="1">
        <a:defRPr sz="8504" kern="1200">
          <a:solidFill>
            <a:schemeClr val="tx1"/>
          </a:solidFill>
          <a:latin typeface="+mn-lt"/>
          <a:ea typeface="+mn-ea"/>
          <a:cs typeface="+mn-cs"/>
        </a:defRPr>
      </a:lvl5pPr>
      <a:lvl6pPr marL="10799750" algn="l" defTabSz="4319900" rtl="0" eaLnBrk="1" latinLnBrk="0" hangingPunct="1">
        <a:defRPr sz="8504" kern="1200">
          <a:solidFill>
            <a:schemeClr val="tx1"/>
          </a:solidFill>
          <a:latin typeface="+mn-lt"/>
          <a:ea typeface="+mn-ea"/>
          <a:cs typeface="+mn-cs"/>
        </a:defRPr>
      </a:lvl6pPr>
      <a:lvl7pPr marL="12959700" algn="l" defTabSz="4319900" rtl="0" eaLnBrk="1" latinLnBrk="0" hangingPunct="1">
        <a:defRPr sz="8504" kern="1200">
          <a:solidFill>
            <a:schemeClr val="tx1"/>
          </a:solidFill>
          <a:latin typeface="+mn-lt"/>
          <a:ea typeface="+mn-ea"/>
          <a:cs typeface="+mn-cs"/>
        </a:defRPr>
      </a:lvl7pPr>
      <a:lvl8pPr marL="15119650" algn="l" defTabSz="4319900" rtl="0" eaLnBrk="1" latinLnBrk="0" hangingPunct="1">
        <a:defRPr sz="8504" kern="1200">
          <a:solidFill>
            <a:schemeClr val="tx1"/>
          </a:solidFill>
          <a:latin typeface="+mn-lt"/>
          <a:ea typeface="+mn-ea"/>
          <a:cs typeface="+mn-cs"/>
        </a:defRPr>
      </a:lvl8pPr>
      <a:lvl9pPr marL="17279600" algn="l" defTabSz="4319900" rtl="0" eaLnBrk="1" latinLnBrk="0" hangingPunct="1">
        <a:defRPr sz="85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04" userDrawn="1">
          <p15:clr>
            <a:srgbClr val="F26B43"/>
          </p15:clr>
        </p15:guide>
        <p15:guide id="2" pos="13606" userDrawn="1">
          <p15:clr>
            <a:srgbClr val="F26B43"/>
          </p15:clr>
        </p15:guide>
      </p15:sldGuideLst>
    </p:ext>
  </p:extLst>
</p:sldMaster>
</file>

<file path=ppt/slides/_rels/slide1.xml.rels><?xml version="1.0" encoding="UTF-8" standalone="yes"?>
<Relationships xmlns="http://schemas.openxmlformats.org/package/2006/relationships"><Relationship Id="rId13" Type="http://schemas.openxmlformats.org/officeDocument/2006/relationships/image" Target="../media/image8.tmp"/><Relationship Id="rId18" Type="http://schemas.openxmlformats.org/officeDocument/2006/relationships/image" Target="../media/image16.png"/><Relationship Id="rId26" Type="http://schemas.openxmlformats.org/officeDocument/2006/relationships/image" Target="../media/image20.png"/><Relationship Id="rId39" Type="http://schemas.openxmlformats.org/officeDocument/2006/relationships/image" Target="../media/image32.png"/><Relationship Id="rId21" Type="http://schemas.openxmlformats.org/officeDocument/2006/relationships/image" Target="../media/image13.png"/><Relationship Id="rId34" Type="http://schemas.openxmlformats.org/officeDocument/2006/relationships/image" Target="../media/image28.png"/><Relationship Id="rId42" Type="http://schemas.openxmlformats.org/officeDocument/2006/relationships/image" Target="../media/image36.png"/><Relationship Id="rId47" Type="http://schemas.openxmlformats.org/officeDocument/2006/relationships/image" Target="../media/image41.png"/><Relationship Id="rId50" Type="http://schemas.openxmlformats.org/officeDocument/2006/relationships/image" Target="../media/image44.png"/><Relationship Id="rId7" Type="http://schemas.openxmlformats.org/officeDocument/2006/relationships/image" Target="../media/image5.png"/><Relationship Id="rId2" Type="http://schemas.openxmlformats.org/officeDocument/2006/relationships/notesSlide" Target="../notesSlides/notesSlide1.xml"/><Relationship Id="rId16" Type="http://schemas.openxmlformats.org/officeDocument/2006/relationships/image" Target="../media/image14.png"/><Relationship Id="rId29" Type="http://schemas.openxmlformats.org/officeDocument/2006/relationships/image" Target="../media/image23.png"/><Relationship Id="rId11" Type="http://schemas.openxmlformats.org/officeDocument/2006/relationships/image" Target="../media/image9.png"/><Relationship Id="rId24" Type="http://schemas.openxmlformats.org/officeDocument/2006/relationships/image" Target="../media/image11.png"/><Relationship Id="rId32" Type="http://schemas.openxmlformats.org/officeDocument/2006/relationships/image" Target="../media/image26.png"/><Relationship Id="rId37" Type="http://schemas.openxmlformats.org/officeDocument/2006/relationships/image" Target="../media/image31.png"/><Relationship Id="rId40" Type="http://schemas.openxmlformats.org/officeDocument/2006/relationships/image" Target="../media/image34.png"/><Relationship Id="rId45" Type="http://schemas.openxmlformats.org/officeDocument/2006/relationships/image" Target="../media/image39.png"/><Relationship Id="rId53" Type="http://schemas.openxmlformats.org/officeDocument/2006/relationships/image" Target="../media/image47.png"/><Relationship Id="rId5" Type="http://schemas.openxmlformats.org/officeDocument/2006/relationships/image" Target="../media/image3.png"/><Relationship Id="rId23" Type="http://schemas.openxmlformats.org/officeDocument/2006/relationships/image" Target="../media/image10.jpeg"/><Relationship Id="rId28" Type="http://schemas.openxmlformats.org/officeDocument/2006/relationships/image" Target="../media/image22.png"/><Relationship Id="rId36" Type="http://schemas.openxmlformats.org/officeDocument/2006/relationships/image" Target="../media/image30.png"/><Relationship Id="rId49" Type="http://schemas.openxmlformats.org/officeDocument/2006/relationships/image" Target="../media/image43.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5.png"/><Relationship Id="rId44" Type="http://schemas.openxmlformats.org/officeDocument/2006/relationships/image" Target="../media/image37.png"/><Relationship Id="rId52" Type="http://schemas.openxmlformats.org/officeDocument/2006/relationships/image" Target="../media/image46.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9.jpeg"/><Relationship Id="rId27" Type="http://schemas.openxmlformats.org/officeDocument/2006/relationships/image" Target="../media/image21.png"/><Relationship Id="rId30" Type="http://schemas.openxmlformats.org/officeDocument/2006/relationships/image" Target="../media/image24.png"/><Relationship Id="rId35" Type="http://schemas.openxmlformats.org/officeDocument/2006/relationships/image" Target="../media/image29.png"/><Relationship Id="rId43" Type="http://schemas.openxmlformats.org/officeDocument/2006/relationships/image" Target="../media/image38.png"/><Relationship Id="rId48" Type="http://schemas.openxmlformats.org/officeDocument/2006/relationships/image" Target="../media/image42.jpeg"/><Relationship Id="rId8" Type="http://schemas.openxmlformats.org/officeDocument/2006/relationships/image" Target="../media/image6.png"/><Relationship Id="rId51" Type="http://schemas.openxmlformats.org/officeDocument/2006/relationships/image" Target="../media/image45.png"/><Relationship Id="rId3" Type="http://schemas.openxmlformats.org/officeDocument/2006/relationships/image" Target="../media/image1.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19.png"/><Relationship Id="rId33" Type="http://schemas.openxmlformats.org/officeDocument/2006/relationships/image" Target="../media/image27.png"/><Relationship Id="rId38" Type="http://schemas.openxmlformats.org/officeDocument/2006/relationships/image" Target="../media/image33.png"/><Relationship Id="rId46" Type="http://schemas.openxmlformats.org/officeDocument/2006/relationships/image" Target="../media/image40.png"/><Relationship Id="rId20" Type="http://schemas.openxmlformats.org/officeDocument/2006/relationships/image" Target="../media/image18.png"/><Relationship Id="rId41"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E2E51896-3A4B-C6DC-06E2-EADC91038166}"/>
              </a:ext>
            </a:extLst>
          </p:cNvPr>
          <p:cNvGrpSpPr/>
          <p:nvPr/>
        </p:nvGrpSpPr>
        <p:grpSpPr>
          <a:xfrm>
            <a:off x="8047414" y="10598095"/>
            <a:ext cx="6162087" cy="2443123"/>
            <a:chOff x="7858677" y="5487998"/>
            <a:chExt cx="6018116" cy="2443123"/>
          </a:xfrm>
        </p:grpSpPr>
        <p:sp>
          <p:nvSpPr>
            <p:cNvPr id="19" name="Rectangle 18">
              <a:extLst>
                <a:ext uri="{FF2B5EF4-FFF2-40B4-BE49-F238E27FC236}">
                  <a16:creationId xmlns:a16="http://schemas.microsoft.com/office/drawing/2014/main" id="{98776248-564E-8E4B-2546-05CDFCE9B9F4}"/>
                </a:ext>
              </a:extLst>
            </p:cNvPr>
            <p:cNvSpPr/>
            <p:nvPr/>
          </p:nvSpPr>
          <p:spPr>
            <a:xfrm>
              <a:off x="7860335" y="7793859"/>
              <a:ext cx="6015600" cy="137262"/>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4" name="Rectangle 23">
              <a:extLst>
                <a:ext uri="{FF2B5EF4-FFF2-40B4-BE49-F238E27FC236}">
                  <a16:creationId xmlns:a16="http://schemas.microsoft.com/office/drawing/2014/main" id="{7ABFBFB7-FEF9-1633-CCFB-DEDE724442D5}"/>
                </a:ext>
              </a:extLst>
            </p:cNvPr>
            <p:cNvSpPr/>
            <p:nvPr/>
          </p:nvSpPr>
          <p:spPr>
            <a:xfrm>
              <a:off x="7860335" y="5847133"/>
              <a:ext cx="6016457" cy="1946726"/>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2" name="Freeform: Shape 21">
              <a:extLst>
                <a:ext uri="{FF2B5EF4-FFF2-40B4-BE49-F238E27FC236}">
                  <a16:creationId xmlns:a16="http://schemas.microsoft.com/office/drawing/2014/main" id="{82FBEB66-B0B3-5366-62B9-9C33AC3D2AE6}"/>
                </a:ext>
              </a:extLst>
            </p:cNvPr>
            <p:cNvSpPr/>
            <p:nvPr/>
          </p:nvSpPr>
          <p:spPr>
            <a:xfrm>
              <a:off x="7858677" y="5487998"/>
              <a:ext cx="1003572" cy="355596"/>
            </a:xfrm>
            <a:custGeom>
              <a:avLst/>
              <a:gdLst>
                <a:gd name="connsiteX0" fmla="*/ 0 w 254336"/>
                <a:gd name="connsiteY0" fmla="*/ 81751 h 81751"/>
                <a:gd name="connsiteX1" fmla="*/ 130196 w 254336"/>
                <a:gd name="connsiteY1" fmla="*/ 0 h 81751"/>
                <a:gd name="connsiteX2" fmla="*/ 254336 w 254336"/>
                <a:gd name="connsiteY2" fmla="*/ 81751 h 81751"/>
              </a:gdLst>
              <a:ahLst/>
              <a:cxnLst>
                <a:cxn ang="0">
                  <a:pos x="connsiteX0" y="connsiteY0"/>
                </a:cxn>
                <a:cxn ang="0">
                  <a:pos x="connsiteX1" y="connsiteY1"/>
                </a:cxn>
                <a:cxn ang="0">
                  <a:pos x="connsiteX2" y="connsiteY2"/>
                </a:cxn>
              </a:cxnLst>
              <a:rect l="l" t="t" r="r" b="b"/>
              <a:pathLst>
                <a:path w="254336" h="81751">
                  <a:moveTo>
                    <a:pt x="0" y="81751"/>
                  </a:moveTo>
                  <a:cubicBezTo>
                    <a:pt x="43903" y="40875"/>
                    <a:pt x="87807" y="0"/>
                    <a:pt x="130196" y="0"/>
                  </a:cubicBezTo>
                  <a:cubicBezTo>
                    <a:pt x="172585" y="0"/>
                    <a:pt x="222039" y="50968"/>
                    <a:pt x="254336" y="81751"/>
                  </a:cubicBezTo>
                </a:path>
              </a:pathLst>
            </a:custGeom>
            <a:solidFill>
              <a:schemeClr val="accent4">
                <a:lumMod val="60000"/>
                <a:lumOff val="40000"/>
              </a:schemeClr>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6472272-97EE-6A91-E56A-2F5F3C1F4B96}"/>
                </a:ext>
              </a:extLst>
            </p:cNvPr>
            <p:cNvSpPr/>
            <p:nvPr/>
          </p:nvSpPr>
          <p:spPr>
            <a:xfrm flipV="1">
              <a:off x="8862249" y="5843594"/>
              <a:ext cx="1003572" cy="355596"/>
            </a:xfrm>
            <a:custGeom>
              <a:avLst/>
              <a:gdLst>
                <a:gd name="connsiteX0" fmla="*/ 0 w 254336"/>
                <a:gd name="connsiteY0" fmla="*/ 81751 h 81751"/>
                <a:gd name="connsiteX1" fmla="*/ 130196 w 254336"/>
                <a:gd name="connsiteY1" fmla="*/ 0 h 81751"/>
                <a:gd name="connsiteX2" fmla="*/ 254336 w 254336"/>
                <a:gd name="connsiteY2" fmla="*/ 81751 h 81751"/>
              </a:gdLst>
              <a:ahLst/>
              <a:cxnLst>
                <a:cxn ang="0">
                  <a:pos x="connsiteX0" y="connsiteY0"/>
                </a:cxn>
                <a:cxn ang="0">
                  <a:pos x="connsiteX1" y="connsiteY1"/>
                </a:cxn>
                <a:cxn ang="0">
                  <a:pos x="connsiteX2" y="connsiteY2"/>
                </a:cxn>
              </a:cxnLst>
              <a:rect l="l" t="t" r="r" b="b"/>
              <a:pathLst>
                <a:path w="254336" h="81751">
                  <a:moveTo>
                    <a:pt x="0" y="81751"/>
                  </a:moveTo>
                  <a:cubicBezTo>
                    <a:pt x="43903" y="40875"/>
                    <a:pt x="87807" y="0"/>
                    <a:pt x="130196" y="0"/>
                  </a:cubicBezTo>
                  <a:cubicBezTo>
                    <a:pt x="172585" y="0"/>
                    <a:pt x="222039" y="50968"/>
                    <a:pt x="254336" y="81751"/>
                  </a:cubicBezTo>
                </a:path>
              </a:pathLst>
            </a:custGeom>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7661D79F-1B59-0F7F-AABE-3BB194BCF61A}"/>
                </a:ext>
              </a:extLst>
            </p:cNvPr>
            <p:cNvSpPr/>
            <p:nvPr/>
          </p:nvSpPr>
          <p:spPr>
            <a:xfrm>
              <a:off x="9865821" y="5588054"/>
              <a:ext cx="1003572" cy="252000"/>
            </a:xfrm>
            <a:custGeom>
              <a:avLst/>
              <a:gdLst>
                <a:gd name="connsiteX0" fmla="*/ 0 w 254336"/>
                <a:gd name="connsiteY0" fmla="*/ 81751 h 81751"/>
                <a:gd name="connsiteX1" fmla="*/ 130196 w 254336"/>
                <a:gd name="connsiteY1" fmla="*/ 0 h 81751"/>
                <a:gd name="connsiteX2" fmla="*/ 254336 w 254336"/>
                <a:gd name="connsiteY2" fmla="*/ 81751 h 81751"/>
              </a:gdLst>
              <a:ahLst/>
              <a:cxnLst>
                <a:cxn ang="0">
                  <a:pos x="connsiteX0" y="connsiteY0"/>
                </a:cxn>
                <a:cxn ang="0">
                  <a:pos x="connsiteX1" y="connsiteY1"/>
                </a:cxn>
                <a:cxn ang="0">
                  <a:pos x="connsiteX2" y="connsiteY2"/>
                </a:cxn>
              </a:cxnLst>
              <a:rect l="l" t="t" r="r" b="b"/>
              <a:pathLst>
                <a:path w="254336" h="81751">
                  <a:moveTo>
                    <a:pt x="0" y="81751"/>
                  </a:moveTo>
                  <a:cubicBezTo>
                    <a:pt x="43903" y="40875"/>
                    <a:pt x="87807" y="0"/>
                    <a:pt x="130196" y="0"/>
                  </a:cubicBezTo>
                  <a:cubicBezTo>
                    <a:pt x="172585" y="0"/>
                    <a:pt x="222039" y="50968"/>
                    <a:pt x="254336" y="81751"/>
                  </a:cubicBezTo>
                </a:path>
              </a:pathLst>
            </a:custGeom>
            <a:solidFill>
              <a:schemeClr val="accent4">
                <a:lumMod val="60000"/>
                <a:lumOff val="40000"/>
              </a:schemeClr>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DD53475F-AC22-17ED-D0B5-B8FF8BB1014F}"/>
                </a:ext>
              </a:extLst>
            </p:cNvPr>
            <p:cNvSpPr/>
            <p:nvPr/>
          </p:nvSpPr>
          <p:spPr>
            <a:xfrm flipV="1">
              <a:off x="10867735" y="5834711"/>
              <a:ext cx="1003572" cy="252000"/>
            </a:xfrm>
            <a:custGeom>
              <a:avLst/>
              <a:gdLst>
                <a:gd name="connsiteX0" fmla="*/ 0 w 254336"/>
                <a:gd name="connsiteY0" fmla="*/ 81751 h 81751"/>
                <a:gd name="connsiteX1" fmla="*/ 130196 w 254336"/>
                <a:gd name="connsiteY1" fmla="*/ 0 h 81751"/>
                <a:gd name="connsiteX2" fmla="*/ 254336 w 254336"/>
                <a:gd name="connsiteY2" fmla="*/ 81751 h 81751"/>
              </a:gdLst>
              <a:ahLst/>
              <a:cxnLst>
                <a:cxn ang="0">
                  <a:pos x="connsiteX0" y="connsiteY0"/>
                </a:cxn>
                <a:cxn ang="0">
                  <a:pos x="connsiteX1" y="connsiteY1"/>
                </a:cxn>
                <a:cxn ang="0">
                  <a:pos x="connsiteX2" y="connsiteY2"/>
                </a:cxn>
              </a:cxnLst>
              <a:rect l="l" t="t" r="r" b="b"/>
              <a:pathLst>
                <a:path w="254336" h="81751">
                  <a:moveTo>
                    <a:pt x="0" y="81751"/>
                  </a:moveTo>
                  <a:cubicBezTo>
                    <a:pt x="43903" y="40875"/>
                    <a:pt x="87807" y="0"/>
                    <a:pt x="130196" y="0"/>
                  </a:cubicBezTo>
                  <a:cubicBezTo>
                    <a:pt x="172585" y="0"/>
                    <a:pt x="222039" y="50968"/>
                    <a:pt x="254336" y="81751"/>
                  </a:cubicBezTo>
                </a:path>
              </a:pathLst>
            </a:custGeom>
            <a:solidFill>
              <a:schemeClr val="bg1"/>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842670BD-6036-166F-7B90-D63207D58E45}"/>
                </a:ext>
              </a:extLst>
            </p:cNvPr>
            <p:cNvSpPr/>
            <p:nvPr/>
          </p:nvSpPr>
          <p:spPr>
            <a:xfrm>
              <a:off x="11871307" y="5683501"/>
              <a:ext cx="1003572" cy="156191"/>
            </a:xfrm>
            <a:custGeom>
              <a:avLst/>
              <a:gdLst>
                <a:gd name="connsiteX0" fmla="*/ 0 w 254336"/>
                <a:gd name="connsiteY0" fmla="*/ 81751 h 81751"/>
                <a:gd name="connsiteX1" fmla="*/ 130196 w 254336"/>
                <a:gd name="connsiteY1" fmla="*/ 0 h 81751"/>
                <a:gd name="connsiteX2" fmla="*/ 254336 w 254336"/>
                <a:gd name="connsiteY2" fmla="*/ 81751 h 81751"/>
              </a:gdLst>
              <a:ahLst/>
              <a:cxnLst>
                <a:cxn ang="0">
                  <a:pos x="connsiteX0" y="connsiteY0"/>
                </a:cxn>
                <a:cxn ang="0">
                  <a:pos x="connsiteX1" y="connsiteY1"/>
                </a:cxn>
                <a:cxn ang="0">
                  <a:pos x="connsiteX2" y="connsiteY2"/>
                </a:cxn>
              </a:cxnLst>
              <a:rect l="l" t="t" r="r" b="b"/>
              <a:pathLst>
                <a:path w="254336" h="81751">
                  <a:moveTo>
                    <a:pt x="0" y="81751"/>
                  </a:moveTo>
                  <a:cubicBezTo>
                    <a:pt x="43903" y="40875"/>
                    <a:pt x="87807" y="0"/>
                    <a:pt x="130196" y="0"/>
                  </a:cubicBezTo>
                  <a:cubicBezTo>
                    <a:pt x="172585" y="0"/>
                    <a:pt x="222039" y="50968"/>
                    <a:pt x="254336" y="81751"/>
                  </a:cubicBezTo>
                </a:path>
              </a:pathLst>
            </a:custGeom>
            <a:solidFill>
              <a:schemeClr val="accent4">
                <a:lumMod val="60000"/>
                <a:lumOff val="40000"/>
              </a:schemeClr>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B1E60A62-FC9A-54A6-3A1B-D5B1E8077955}"/>
                </a:ext>
              </a:extLst>
            </p:cNvPr>
            <p:cNvSpPr/>
            <p:nvPr/>
          </p:nvSpPr>
          <p:spPr>
            <a:xfrm flipV="1">
              <a:off x="12873221" y="5842737"/>
              <a:ext cx="1003572" cy="156191"/>
            </a:xfrm>
            <a:custGeom>
              <a:avLst/>
              <a:gdLst>
                <a:gd name="connsiteX0" fmla="*/ 0 w 254336"/>
                <a:gd name="connsiteY0" fmla="*/ 81751 h 81751"/>
                <a:gd name="connsiteX1" fmla="*/ 130196 w 254336"/>
                <a:gd name="connsiteY1" fmla="*/ 0 h 81751"/>
                <a:gd name="connsiteX2" fmla="*/ 254336 w 254336"/>
                <a:gd name="connsiteY2" fmla="*/ 81751 h 81751"/>
              </a:gdLst>
              <a:ahLst/>
              <a:cxnLst>
                <a:cxn ang="0">
                  <a:pos x="connsiteX0" y="connsiteY0"/>
                </a:cxn>
                <a:cxn ang="0">
                  <a:pos x="connsiteX1" y="connsiteY1"/>
                </a:cxn>
                <a:cxn ang="0">
                  <a:pos x="connsiteX2" y="connsiteY2"/>
                </a:cxn>
              </a:cxnLst>
              <a:rect l="l" t="t" r="r" b="b"/>
              <a:pathLst>
                <a:path w="254336" h="81751">
                  <a:moveTo>
                    <a:pt x="0" y="81751"/>
                  </a:moveTo>
                  <a:cubicBezTo>
                    <a:pt x="43903" y="40875"/>
                    <a:pt x="87807" y="0"/>
                    <a:pt x="130196" y="0"/>
                  </a:cubicBezTo>
                  <a:cubicBezTo>
                    <a:pt x="172585" y="0"/>
                    <a:pt x="222039" y="50968"/>
                    <a:pt x="254336" y="81751"/>
                  </a:cubicBezTo>
                </a:path>
              </a:pathLst>
            </a:custGeom>
            <a:solidFill>
              <a:schemeClr val="bg1"/>
            </a:solidFill>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08FE9052-2376-ED6F-A691-1FDC5FD0412F}"/>
                </a:ext>
              </a:extLst>
            </p:cNvPr>
            <p:cNvCxnSpPr/>
            <p:nvPr/>
          </p:nvCxnSpPr>
          <p:spPr>
            <a:xfrm>
              <a:off x="7860335" y="5843597"/>
              <a:ext cx="6015600" cy="0"/>
            </a:xfrm>
            <a:prstGeom prst="line">
              <a:avLst/>
            </a:prstGeom>
            <a:ln>
              <a:prstDash val="lgDash"/>
            </a:ln>
          </p:spPr>
          <p:style>
            <a:lnRef idx="1">
              <a:schemeClr val="dk1"/>
            </a:lnRef>
            <a:fillRef idx="0">
              <a:schemeClr val="dk1"/>
            </a:fillRef>
            <a:effectRef idx="0">
              <a:schemeClr val="dk1"/>
            </a:effectRef>
            <a:fontRef idx="minor">
              <a:schemeClr val="tx1"/>
            </a:fontRef>
          </p:style>
        </p:cxnSp>
        <p:grpSp>
          <p:nvGrpSpPr>
            <p:cNvPr id="40" name="Group 39">
              <a:extLst>
                <a:ext uri="{FF2B5EF4-FFF2-40B4-BE49-F238E27FC236}">
                  <a16:creationId xmlns:a16="http://schemas.microsoft.com/office/drawing/2014/main" id="{99FD37EC-99E4-99AD-70AE-7B1412E60F54}"/>
                </a:ext>
              </a:extLst>
            </p:cNvPr>
            <p:cNvGrpSpPr/>
            <p:nvPr/>
          </p:nvGrpSpPr>
          <p:grpSpPr>
            <a:xfrm>
              <a:off x="8259370" y="6631809"/>
              <a:ext cx="870747" cy="1162050"/>
              <a:chOff x="8065569" y="6616700"/>
              <a:chExt cx="870747" cy="1162050"/>
            </a:xfrm>
          </p:grpSpPr>
          <p:sp>
            <p:nvSpPr>
              <p:cNvPr id="35" name="Freeform: Shape 34">
                <a:extLst>
                  <a:ext uri="{FF2B5EF4-FFF2-40B4-BE49-F238E27FC236}">
                    <a16:creationId xmlns:a16="http://schemas.microsoft.com/office/drawing/2014/main" id="{0B0C60C1-2A2C-76F8-D097-BB0AE3C78E3C}"/>
                  </a:ext>
                </a:extLst>
              </p:cNvPr>
              <p:cNvSpPr/>
              <p:nvPr/>
            </p:nvSpPr>
            <p:spPr>
              <a:xfrm>
                <a:off x="8065569" y="6855804"/>
                <a:ext cx="336382" cy="922946"/>
              </a:xfrm>
              <a:custGeom>
                <a:avLst/>
                <a:gdLst>
                  <a:gd name="connsiteX0" fmla="*/ 330200 w 336382"/>
                  <a:gd name="connsiteY0" fmla="*/ 539750 h 539750"/>
                  <a:gd name="connsiteX1" fmla="*/ 292100 w 336382"/>
                  <a:gd name="connsiteY1" fmla="*/ 317500 h 539750"/>
                  <a:gd name="connsiteX2" fmla="*/ 0 w 336382"/>
                  <a:gd name="connsiteY2" fmla="*/ 0 h 539750"/>
                </a:gdLst>
                <a:ahLst/>
                <a:cxnLst>
                  <a:cxn ang="0">
                    <a:pos x="connsiteX0" y="connsiteY0"/>
                  </a:cxn>
                  <a:cxn ang="0">
                    <a:pos x="connsiteX1" y="connsiteY1"/>
                  </a:cxn>
                  <a:cxn ang="0">
                    <a:pos x="connsiteX2" y="connsiteY2"/>
                  </a:cxn>
                </a:cxnLst>
                <a:rect l="l" t="t" r="r" b="b"/>
                <a:pathLst>
                  <a:path w="336382" h="539750">
                    <a:moveTo>
                      <a:pt x="330200" y="539750"/>
                    </a:moveTo>
                    <a:cubicBezTo>
                      <a:pt x="338666" y="473604"/>
                      <a:pt x="347133" y="407458"/>
                      <a:pt x="292100" y="317500"/>
                    </a:cubicBezTo>
                    <a:cubicBezTo>
                      <a:pt x="237067" y="227542"/>
                      <a:pt x="27517" y="50800"/>
                      <a:pt x="0" y="0"/>
                    </a:cubicBezTo>
                  </a:path>
                </a:pathLst>
              </a:custGeom>
              <a:ln w="38100">
                <a:prstDash val="sysDash"/>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SG"/>
              </a:p>
            </p:txBody>
          </p:sp>
          <p:sp>
            <p:nvSpPr>
              <p:cNvPr id="39" name="Freeform: Shape 38">
                <a:extLst>
                  <a:ext uri="{FF2B5EF4-FFF2-40B4-BE49-F238E27FC236}">
                    <a16:creationId xmlns:a16="http://schemas.microsoft.com/office/drawing/2014/main" id="{E8687526-6135-AB85-7BEE-EC5121700D5A}"/>
                  </a:ext>
                </a:extLst>
              </p:cNvPr>
              <p:cNvSpPr/>
              <p:nvPr/>
            </p:nvSpPr>
            <p:spPr>
              <a:xfrm>
                <a:off x="8407826" y="6908800"/>
                <a:ext cx="528490" cy="869950"/>
              </a:xfrm>
              <a:custGeom>
                <a:avLst/>
                <a:gdLst>
                  <a:gd name="connsiteX0" fmla="*/ 2749 w 517099"/>
                  <a:gd name="connsiteY0" fmla="*/ 914400 h 914400"/>
                  <a:gd name="connsiteX1" fmla="*/ 45612 w 517099"/>
                  <a:gd name="connsiteY1" fmla="*/ 723900 h 914400"/>
                  <a:gd name="connsiteX2" fmla="*/ 317074 w 517099"/>
                  <a:gd name="connsiteY2" fmla="*/ 419100 h 914400"/>
                  <a:gd name="connsiteX3" fmla="*/ 517099 w 517099"/>
                  <a:gd name="connsiteY3" fmla="*/ 0 h 914400"/>
                </a:gdLst>
                <a:ahLst/>
                <a:cxnLst>
                  <a:cxn ang="0">
                    <a:pos x="connsiteX0" y="connsiteY0"/>
                  </a:cxn>
                  <a:cxn ang="0">
                    <a:pos x="connsiteX1" y="connsiteY1"/>
                  </a:cxn>
                  <a:cxn ang="0">
                    <a:pos x="connsiteX2" y="connsiteY2"/>
                  </a:cxn>
                  <a:cxn ang="0">
                    <a:pos x="connsiteX3" y="connsiteY3"/>
                  </a:cxn>
                </a:cxnLst>
                <a:rect l="l" t="t" r="r" b="b"/>
                <a:pathLst>
                  <a:path w="517099" h="914400">
                    <a:moveTo>
                      <a:pt x="2749" y="914400"/>
                    </a:moveTo>
                    <a:cubicBezTo>
                      <a:pt x="-2013" y="860425"/>
                      <a:pt x="-6775" y="806450"/>
                      <a:pt x="45612" y="723900"/>
                    </a:cubicBezTo>
                    <a:cubicBezTo>
                      <a:pt x="97999" y="641350"/>
                      <a:pt x="238493" y="539750"/>
                      <a:pt x="317074" y="419100"/>
                    </a:cubicBezTo>
                    <a:cubicBezTo>
                      <a:pt x="395655" y="298450"/>
                      <a:pt x="443280" y="68262"/>
                      <a:pt x="517099" y="0"/>
                    </a:cubicBezTo>
                  </a:path>
                </a:pathLst>
              </a:custGeom>
              <a:ln w="38100">
                <a:prstDash val="sysDash"/>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SG"/>
              </a:p>
            </p:txBody>
          </p:sp>
          <p:sp>
            <p:nvSpPr>
              <p:cNvPr id="36" name="Freeform: Shape 35">
                <a:extLst>
                  <a:ext uri="{FF2B5EF4-FFF2-40B4-BE49-F238E27FC236}">
                    <a16:creationId xmlns:a16="http://schemas.microsoft.com/office/drawing/2014/main" id="{0A781825-B63E-0B67-4138-D987D5BE55DF}"/>
                  </a:ext>
                </a:extLst>
              </p:cNvPr>
              <p:cNvSpPr/>
              <p:nvPr/>
            </p:nvSpPr>
            <p:spPr>
              <a:xfrm>
                <a:off x="8394700" y="6616700"/>
                <a:ext cx="95250" cy="1162050"/>
              </a:xfrm>
              <a:custGeom>
                <a:avLst/>
                <a:gdLst>
                  <a:gd name="connsiteX0" fmla="*/ 0 w 95250"/>
                  <a:gd name="connsiteY0" fmla="*/ 1162050 h 1162050"/>
                  <a:gd name="connsiteX1" fmla="*/ 38100 w 95250"/>
                  <a:gd name="connsiteY1" fmla="*/ 793750 h 1162050"/>
                  <a:gd name="connsiteX2" fmla="*/ 38100 w 95250"/>
                  <a:gd name="connsiteY2" fmla="*/ 330200 h 1162050"/>
                  <a:gd name="connsiteX3" fmla="*/ 95250 w 95250"/>
                  <a:gd name="connsiteY3" fmla="*/ 0 h 1162050"/>
                </a:gdLst>
                <a:ahLst/>
                <a:cxnLst>
                  <a:cxn ang="0">
                    <a:pos x="connsiteX0" y="connsiteY0"/>
                  </a:cxn>
                  <a:cxn ang="0">
                    <a:pos x="connsiteX1" y="connsiteY1"/>
                  </a:cxn>
                  <a:cxn ang="0">
                    <a:pos x="connsiteX2" y="connsiteY2"/>
                  </a:cxn>
                  <a:cxn ang="0">
                    <a:pos x="connsiteX3" y="connsiteY3"/>
                  </a:cxn>
                </a:cxnLst>
                <a:rect l="l" t="t" r="r" b="b"/>
                <a:pathLst>
                  <a:path w="95250" h="1162050">
                    <a:moveTo>
                      <a:pt x="0" y="1162050"/>
                    </a:moveTo>
                    <a:cubicBezTo>
                      <a:pt x="15875" y="1047221"/>
                      <a:pt x="31750" y="932392"/>
                      <a:pt x="38100" y="793750"/>
                    </a:cubicBezTo>
                    <a:cubicBezTo>
                      <a:pt x="44450" y="655108"/>
                      <a:pt x="28575" y="462492"/>
                      <a:pt x="38100" y="330200"/>
                    </a:cubicBezTo>
                    <a:cubicBezTo>
                      <a:pt x="47625" y="197908"/>
                      <a:pt x="79375" y="58208"/>
                      <a:pt x="95250" y="0"/>
                    </a:cubicBezTo>
                  </a:path>
                </a:pathLst>
              </a:custGeom>
              <a:ln w="38100"/>
            </p:spPr>
            <p:style>
              <a:lnRef idx="1">
                <a:schemeClr val="accent3"/>
              </a:lnRef>
              <a:fillRef idx="0">
                <a:schemeClr val="accent3"/>
              </a:fillRef>
              <a:effectRef idx="0">
                <a:schemeClr val="accent3"/>
              </a:effectRef>
              <a:fontRef idx="minor">
                <a:schemeClr val="tx1"/>
              </a:fontRef>
            </p:style>
            <p:txBody>
              <a:bodyPr rtlCol="0" anchor="ctr"/>
              <a:lstStyle/>
              <a:p>
                <a:pPr algn="ctr"/>
                <a:endParaRPr lang="en-SG"/>
              </a:p>
            </p:txBody>
          </p:sp>
        </p:grpSp>
        <p:grpSp>
          <p:nvGrpSpPr>
            <p:cNvPr id="41" name="Group 40">
              <a:extLst>
                <a:ext uri="{FF2B5EF4-FFF2-40B4-BE49-F238E27FC236}">
                  <a16:creationId xmlns:a16="http://schemas.microsoft.com/office/drawing/2014/main" id="{AA4DC4CB-8C45-FBC1-4585-912B44AF727C}"/>
                </a:ext>
              </a:extLst>
            </p:cNvPr>
            <p:cNvGrpSpPr/>
            <p:nvPr/>
          </p:nvGrpSpPr>
          <p:grpSpPr>
            <a:xfrm>
              <a:off x="9431764" y="6631809"/>
              <a:ext cx="870747" cy="1162050"/>
              <a:chOff x="8065569" y="6616700"/>
              <a:chExt cx="870747" cy="1162050"/>
            </a:xfrm>
          </p:grpSpPr>
          <p:sp>
            <p:nvSpPr>
              <p:cNvPr id="42" name="Freeform: Shape 41">
                <a:extLst>
                  <a:ext uri="{FF2B5EF4-FFF2-40B4-BE49-F238E27FC236}">
                    <a16:creationId xmlns:a16="http://schemas.microsoft.com/office/drawing/2014/main" id="{A8A9F4AA-9D8B-9C16-DB74-764ABDD3200D}"/>
                  </a:ext>
                </a:extLst>
              </p:cNvPr>
              <p:cNvSpPr/>
              <p:nvPr/>
            </p:nvSpPr>
            <p:spPr>
              <a:xfrm>
                <a:off x="8065569" y="6855804"/>
                <a:ext cx="336382" cy="922946"/>
              </a:xfrm>
              <a:custGeom>
                <a:avLst/>
                <a:gdLst>
                  <a:gd name="connsiteX0" fmla="*/ 330200 w 336382"/>
                  <a:gd name="connsiteY0" fmla="*/ 539750 h 539750"/>
                  <a:gd name="connsiteX1" fmla="*/ 292100 w 336382"/>
                  <a:gd name="connsiteY1" fmla="*/ 317500 h 539750"/>
                  <a:gd name="connsiteX2" fmla="*/ 0 w 336382"/>
                  <a:gd name="connsiteY2" fmla="*/ 0 h 539750"/>
                </a:gdLst>
                <a:ahLst/>
                <a:cxnLst>
                  <a:cxn ang="0">
                    <a:pos x="connsiteX0" y="connsiteY0"/>
                  </a:cxn>
                  <a:cxn ang="0">
                    <a:pos x="connsiteX1" y="connsiteY1"/>
                  </a:cxn>
                  <a:cxn ang="0">
                    <a:pos x="connsiteX2" y="connsiteY2"/>
                  </a:cxn>
                </a:cxnLst>
                <a:rect l="l" t="t" r="r" b="b"/>
                <a:pathLst>
                  <a:path w="336382" h="539750">
                    <a:moveTo>
                      <a:pt x="330200" y="539750"/>
                    </a:moveTo>
                    <a:cubicBezTo>
                      <a:pt x="338666" y="473604"/>
                      <a:pt x="347133" y="407458"/>
                      <a:pt x="292100" y="317500"/>
                    </a:cubicBezTo>
                    <a:cubicBezTo>
                      <a:pt x="237067" y="227542"/>
                      <a:pt x="27517" y="50800"/>
                      <a:pt x="0" y="0"/>
                    </a:cubicBezTo>
                  </a:path>
                </a:pathLst>
              </a:custGeom>
              <a:ln w="38100">
                <a:prstDash val="sysDash"/>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SG"/>
              </a:p>
            </p:txBody>
          </p:sp>
          <p:sp>
            <p:nvSpPr>
              <p:cNvPr id="43" name="Freeform: Shape 42">
                <a:extLst>
                  <a:ext uri="{FF2B5EF4-FFF2-40B4-BE49-F238E27FC236}">
                    <a16:creationId xmlns:a16="http://schemas.microsoft.com/office/drawing/2014/main" id="{D9CEBD62-A59D-7C66-1C27-7E22F6D857E6}"/>
                  </a:ext>
                </a:extLst>
              </p:cNvPr>
              <p:cNvSpPr/>
              <p:nvPr/>
            </p:nvSpPr>
            <p:spPr>
              <a:xfrm>
                <a:off x="8407826" y="6908800"/>
                <a:ext cx="528490" cy="869950"/>
              </a:xfrm>
              <a:custGeom>
                <a:avLst/>
                <a:gdLst>
                  <a:gd name="connsiteX0" fmla="*/ 2749 w 517099"/>
                  <a:gd name="connsiteY0" fmla="*/ 914400 h 914400"/>
                  <a:gd name="connsiteX1" fmla="*/ 45612 w 517099"/>
                  <a:gd name="connsiteY1" fmla="*/ 723900 h 914400"/>
                  <a:gd name="connsiteX2" fmla="*/ 317074 w 517099"/>
                  <a:gd name="connsiteY2" fmla="*/ 419100 h 914400"/>
                  <a:gd name="connsiteX3" fmla="*/ 517099 w 517099"/>
                  <a:gd name="connsiteY3" fmla="*/ 0 h 914400"/>
                </a:gdLst>
                <a:ahLst/>
                <a:cxnLst>
                  <a:cxn ang="0">
                    <a:pos x="connsiteX0" y="connsiteY0"/>
                  </a:cxn>
                  <a:cxn ang="0">
                    <a:pos x="connsiteX1" y="connsiteY1"/>
                  </a:cxn>
                  <a:cxn ang="0">
                    <a:pos x="connsiteX2" y="connsiteY2"/>
                  </a:cxn>
                  <a:cxn ang="0">
                    <a:pos x="connsiteX3" y="connsiteY3"/>
                  </a:cxn>
                </a:cxnLst>
                <a:rect l="l" t="t" r="r" b="b"/>
                <a:pathLst>
                  <a:path w="517099" h="914400">
                    <a:moveTo>
                      <a:pt x="2749" y="914400"/>
                    </a:moveTo>
                    <a:cubicBezTo>
                      <a:pt x="-2013" y="860425"/>
                      <a:pt x="-6775" y="806450"/>
                      <a:pt x="45612" y="723900"/>
                    </a:cubicBezTo>
                    <a:cubicBezTo>
                      <a:pt x="97999" y="641350"/>
                      <a:pt x="238493" y="539750"/>
                      <a:pt x="317074" y="419100"/>
                    </a:cubicBezTo>
                    <a:cubicBezTo>
                      <a:pt x="395655" y="298450"/>
                      <a:pt x="443280" y="68262"/>
                      <a:pt x="517099" y="0"/>
                    </a:cubicBezTo>
                  </a:path>
                </a:pathLst>
              </a:custGeom>
              <a:ln w="38100">
                <a:prstDash val="sysDash"/>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SG"/>
              </a:p>
            </p:txBody>
          </p:sp>
          <p:sp>
            <p:nvSpPr>
              <p:cNvPr id="44" name="Freeform: Shape 43">
                <a:extLst>
                  <a:ext uri="{FF2B5EF4-FFF2-40B4-BE49-F238E27FC236}">
                    <a16:creationId xmlns:a16="http://schemas.microsoft.com/office/drawing/2014/main" id="{C616732F-FD37-3608-9EF1-45C519274092}"/>
                  </a:ext>
                </a:extLst>
              </p:cNvPr>
              <p:cNvSpPr/>
              <p:nvPr/>
            </p:nvSpPr>
            <p:spPr>
              <a:xfrm>
                <a:off x="8394700" y="6616700"/>
                <a:ext cx="95250" cy="1162050"/>
              </a:xfrm>
              <a:custGeom>
                <a:avLst/>
                <a:gdLst>
                  <a:gd name="connsiteX0" fmla="*/ 0 w 95250"/>
                  <a:gd name="connsiteY0" fmla="*/ 1162050 h 1162050"/>
                  <a:gd name="connsiteX1" fmla="*/ 38100 w 95250"/>
                  <a:gd name="connsiteY1" fmla="*/ 793750 h 1162050"/>
                  <a:gd name="connsiteX2" fmla="*/ 38100 w 95250"/>
                  <a:gd name="connsiteY2" fmla="*/ 330200 h 1162050"/>
                  <a:gd name="connsiteX3" fmla="*/ 95250 w 95250"/>
                  <a:gd name="connsiteY3" fmla="*/ 0 h 1162050"/>
                </a:gdLst>
                <a:ahLst/>
                <a:cxnLst>
                  <a:cxn ang="0">
                    <a:pos x="connsiteX0" y="connsiteY0"/>
                  </a:cxn>
                  <a:cxn ang="0">
                    <a:pos x="connsiteX1" y="connsiteY1"/>
                  </a:cxn>
                  <a:cxn ang="0">
                    <a:pos x="connsiteX2" y="connsiteY2"/>
                  </a:cxn>
                  <a:cxn ang="0">
                    <a:pos x="connsiteX3" y="connsiteY3"/>
                  </a:cxn>
                </a:cxnLst>
                <a:rect l="l" t="t" r="r" b="b"/>
                <a:pathLst>
                  <a:path w="95250" h="1162050">
                    <a:moveTo>
                      <a:pt x="0" y="1162050"/>
                    </a:moveTo>
                    <a:cubicBezTo>
                      <a:pt x="15875" y="1047221"/>
                      <a:pt x="31750" y="932392"/>
                      <a:pt x="38100" y="793750"/>
                    </a:cubicBezTo>
                    <a:cubicBezTo>
                      <a:pt x="44450" y="655108"/>
                      <a:pt x="28575" y="462492"/>
                      <a:pt x="38100" y="330200"/>
                    </a:cubicBezTo>
                    <a:cubicBezTo>
                      <a:pt x="47625" y="197908"/>
                      <a:pt x="79375" y="58208"/>
                      <a:pt x="95250" y="0"/>
                    </a:cubicBezTo>
                  </a:path>
                </a:pathLst>
              </a:custGeom>
              <a:ln w="38100"/>
            </p:spPr>
            <p:style>
              <a:lnRef idx="1">
                <a:schemeClr val="accent3"/>
              </a:lnRef>
              <a:fillRef idx="0">
                <a:schemeClr val="accent3"/>
              </a:fillRef>
              <a:effectRef idx="0">
                <a:schemeClr val="accent3"/>
              </a:effectRef>
              <a:fontRef idx="minor">
                <a:schemeClr val="tx1"/>
              </a:fontRef>
            </p:style>
            <p:txBody>
              <a:bodyPr rtlCol="0" anchor="ctr"/>
              <a:lstStyle/>
              <a:p>
                <a:pPr algn="ctr"/>
                <a:endParaRPr lang="en-SG"/>
              </a:p>
            </p:txBody>
          </p:sp>
        </p:grpSp>
        <p:grpSp>
          <p:nvGrpSpPr>
            <p:cNvPr id="45" name="Group 44">
              <a:extLst>
                <a:ext uri="{FF2B5EF4-FFF2-40B4-BE49-F238E27FC236}">
                  <a16:creationId xmlns:a16="http://schemas.microsoft.com/office/drawing/2014/main" id="{7F96D6C4-A93E-AD7A-D40C-BC9B693D245E}"/>
                </a:ext>
              </a:extLst>
            </p:cNvPr>
            <p:cNvGrpSpPr/>
            <p:nvPr/>
          </p:nvGrpSpPr>
          <p:grpSpPr>
            <a:xfrm>
              <a:off x="10639188" y="6631809"/>
              <a:ext cx="679814" cy="1162050"/>
              <a:chOff x="8065569" y="6616700"/>
              <a:chExt cx="870747" cy="1162050"/>
            </a:xfrm>
          </p:grpSpPr>
          <p:sp>
            <p:nvSpPr>
              <p:cNvPr id="46" name="Freeform: Shape 45">
                <a:extLst>
                  <a:ext uri="{FF2B5EF4-FFF2-40B4-BE49-F238E27FC236}">
                    <a16:creationId xmlns:a16="http://schemas.microsoft.com/office/drawing/2014/main" id="{20D0160B-1C2E-5710-01F1-28320E44543F}"/>
                  </a:ext>
                </a:extLst>
              </p:cNvPr>
              <p:cNvSpPr/>
              <p:nvPr/>
            </p:nvSpPr>
            <p:spPr>
              <a:xfrm>
                <a:off x="8065569" y="6855804"/>
                <a:ext cx="336382" cy="922946"/>
              </a:xfrm>
              <a:custGeom>
                <a:avLst/>
                <a:gdLst>
                  <a:gd name="connsiteX0" fmla="*/ 330200 w 336382"/>
                  <a:gd name="connsiteY0" fmla="*/ 539750 h 539750"/>
                  <a:gd name="connsiteX1" fmla="*/ 292100 w 336382"/>
                  <a:gd name="connsiteY1" fmla="*/ 317500 h 539750"/>
                  <a:gd name="connsiteX2" fmla="*/ 0 w 336382"/>
                  <a:gd name="connsiteY2" fmla="*/ 0 h 539750"/>
                </a:gdLst>
                <a:ahLst/>
                <a:cxnLst>
                  <a:cxn ang="0">
                    <a:pos x="connsiteX0" y="connsiteY0"/>
                  </a:cxn>
                  <a:cxn ang="0">
                    <a:pos x="connsiteX1" y="connsiteY1"/>
                  </a:cxn>
                  <a:cxn ang="0">
                    <a:pos x="connsiteX2" y="connsiteY2"/>
                  </a:cxn>
                </a:cxnLst>
                <a:rect l="l" t="t" r="r" b="b"/>
                <a:pathLst>
                  <a:path w="336382" h="539750">
                    <a:moveTo>
                      <a:pt x="330200" y="539750"/>
                    </a:moveTo>
                    <a:cubicBezTo>
                      <a:pt x="338666" y="473604"/>
                      <a:pt x="347133" y="407458"/>
                      <a:pt x="292100" y="317500"/>
                    </a:cubicBezTo>
                    <a:cubicBezTo>
                      <a:pt x="237067" y="227542"/>
                      <a:pt x="27517" y="50800"/>
                      <a:pt x="0" y="0"/>
                    </a:cubicBezTo>
                  </a:path>
                </a:pathLst>
              </a:custGeom>
              <a:ln w="38100">
                <a:prstDash val="sysDash"/>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SG"/>
              </a:p>
            </p:txBody>
          </p:sp>
          <p:sp>
            <p:nvSpPr>
              <p:cNvPr id="47" name="Freeform: Shape 46">
                <a:extLst>
                  <a:ext uri="{FF2B5EF4-FFF2-40B4-BE49-F238E27FC236}">
                    <a16:creationId xmlns:a16="http://schemas.microsoft.com/office/drawing/2014/main" id="{AF3E358C-F4B1-5854-76C8-5D0F064342EA}"/>
                  </a:ext>
                </a:extLst>
              </p:cNvPr>
              <p:cNvSpPr/>
              <p:nvPr/>
            </p:nvSpPr>
            <p:spPr>
              <a:xfrm>
                <a:off x="8407826" y="6908800"/>
                <a:ext cx="528490" cy="869950"/>
              </a:xfrm>
              <a:custGeom>
                <a:avLst/>
                <a:gdLst>
                  <a:gd name="connsiteX0" fmla="*/ 2749 w 517099"/>
                  <a:gd name="connsiteY0" fmla="*/ 914400 h 914400"/>
                  <a:gd name="connsiteX1" fmla="*/ 45612 w 517099"/>
                  <a:gd name="connsiteY1" fmla="*/ 723900 h 914400"/>
                  <a:gd name="connsiteX2" fmla="*/ 317074 w 517099"/>
                  <a:gd name="connsiteY2" fmla="*/ 419100 h 914400"/>
                  <a:gd name="connsiteX3" fmla="*/ 517099 w 517099"/>
                  <a:gd name="connsiteY3" fmla="*/ 0 h 914400"/>
                </a:gdLst>
                <a:ahLst/>
                <a:cxnLst>
                  <a:cxn ang="0">
                    <a:pos x="connsiteX0" y="connsiteY0"/>
                  </a:cxn>
                  <a:cxn ang="0">
                    <a:pos x="connsiteX1" y="connsiteY1"/>
                  </a:cxn>
                  <a:cxn ang="0">
                    <a:pos x="connsiteX2" y="connsiteY2"/>
                  </a:cxn>
                  <a:cxn ang="0">
                    <a:pos x="connsiteX3" y="connsiteY3"/>
                  </a:cxn>
                </a:cxnLst>
                <a:rect l="l" t="t" r="r" b="b"/>
                <a:pathLst>
                  <a:path w="517099" h="914400">
                    <a:moveTo>
                      <a:pt x="2749" y="914400"/>
                    </a:moveTo>
                    <a:cubicBezTo>
                      <a:pt x="-2013" y="860425"/>
                      <a:pt x="-6775" y="806450"/>
                      <a:pt x="45612" y="723900"/>
                    </a:cubicBezTo>
                    <a:cubicBezTo>
                      <a:pt x="97999" y="641350"/>
                      <a:pt x="238493" y="539750"/>
                      <a:pt x="317074" y="419100"/>
                    </a:cubicBezTo>
                    <a:cubicBezTo>
                      <a:pt x="395655" y="298450"/>
                      <a:pt x="443280" y="68262"/>
                      <a:pt x="517099" y="0"/>
                    </a:cubicBezTo>
                  </a:path>
                </a:pathLst>
              </a:custGeom>
              <a:ln w="38100">
                <a:prstDash val="sysDash"/>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SG"/>
              </a:p>
            </p:txBody>
          </p:sp>
          <p:sp>
            <p:nvSpPr>
              <p:cNvPr id="48" name="Freeform: Shape 47">
                <a:extLst>
                  <a:ext uri="{FF2B5EF4-FFF2-40B4-BE49-F238E27FC236}">
                    <a16:creationId xmlns:a16="http://schemas.microsoft.com/office/drawing/2014/main" id="{1BE9804D-9F57-FDE7-DF56-576BB640D037}"/>
                  </a:ext>
                </a:extLst>
              </p:cNvPr>
              <p:cNvSpPr/>
              <p:nvPr/>
            </p:nvSpPr>
            <p:spPr>
              <a:xfrm>
                <a:off x="8394700" y="6616700"/>
                <a:ext cx="95250" cy="1162050"/>
              </a:xfrm>
              <a:custGeom>
                <a:avLst/>
                <a:gdLst>
                  <a:gd name="connsiteX0" fmla="*/ 0 w 95250"/>
                  <a:gd name="connsiteY0" fmla="*/ 1162050 h 1162050"/>
                  <a:gd name="connsiteX1" fmla="*/ 38100 w 95250"/>
                  <a:gd name="connsiteY1" fmla="*/ 793750 h 1162050"/>
                  <a:gd name="connsiteX2" fmla="*/ 38100 w 95250"/>
                  <a:gd name="connsiteY2" fmla="*/ 330200 h 1162050"/>
                  <a:gd name="connsiteX3" fmla="*/ 95250 w 95250"/>
                  <a:gd name="connsiteY3" fmla="*/ 0 h 1162050"/>
                </a:gdLst>
                <a:ahLst/>
                <a:cxnLst>
                  <a:cxn ang="0">
                    <a:pos x="connsiteX0" y="connsiteY0"/>
                  </a:cxn>
                  <a:cxn ang="0">
                    <a:pos x="connsiteX1" y="connsiteY1"/>
                  </a:cxn>
                  <a:cxn ang="0">
                    <a:pos x="connsiteX2" y="connsiteY2"/>
                  </a:cxn>
                  <a:cxn ang="0">
                    <a:pos x="connsiteX3" y="connsiteY3"/>
                  </a:cxn>
                </a:cxnLst>
                <a:rect l="l" t="t" r="r" b="b"/>
                <a:pathLst>
                  <a:path w="95250" h="1162050">
                    <a:moveTo>
                      <a:pt x="0" y="1162050"/>
                    </a:moveTo>
                    <a:cubicBezTo>
                      <a:pt x="15875" y="1047221"/>
                      <a:pt x="31750" y="932392"/>
                      <a:pt x="38100" y="793750"/>
                    </a:cubicBezTo>
                    <a:cubicBezTo>
                      <a:pt x="44450" y="655108"/>
                      <a:pt x="28575" y="462492"/>
                      <a:pt x="38100" y="330200"/>
                    </a:cubicBezTo>
                    <a:cubicBezTo>
                      <a:pt x="47625" y="197908"/>
                      <a:pt x="79375" y="58208"/>
                      <a:pt x="95250" y="0"/>
                    </a:cubicBezTo>
                  </a:path>
                </a:pathLst>
              </a:custGeom>
              <a:ln w="38100"/>
            </p:spPr>
            <p:style>
              <a:lnRef idx="1">
                <a:schemeClr val="accent3"/>
              </a:lnRef>
              <a:fillRef idx="0">
                <a:schemeClr val="accent3"/>
              </a:fillRef>
              <a:effectRef idx="0">
                <a:schemeClr val="accent3"/>
              </a:effectRef>
              <a:fontRef idx="minor">
                <a:schemeClr val="tx1"/>
              </a:fontRef>
            </p:style>
            <p:txBody>
              <a:bodyPr rtlCol="0" anchor="ctr"/>
              <a:lstStyle/>
              <a:p>
                <a:pPr algn="ctr"/>
                <a:endParaRPr lang="en-SG"/>
              </a:p>
            </p:txBody>
          </p:sp>
        </p:grpSp>
        <p:grpSp>
          <p:nvGrpSpPr>
            <p:cNvPr id="49" name="Group 48">
              <a:extLst>
                <a:ext uri="{FF2B5EF4-FFF2-40B4-BE49-F238E27FC236}">
                  <a16:creationId xmlns:a16="http://schemas.microsoft.com/office/drawing/2014/main" id="{194AE4AA-A961-152B-3906-D968A42047F9}"/>
                </a:ext>
              </a:extLst>
            </p:cNvPr>
            <p:cNvGrpSpPr/>
            <p:nvPr/>
          </p:nvGrpSpPr>
          <p:grpSpPr>
            <a:xfrm>
              <a:off x="11684853" y="6631809"/>
              <a:ext cx="596173" cy="1162050"/>
              <a:chOff x="8065569" y="6616700"/>
              <a:chExt cx="870747" cy="1162050"/>
            </a:xfrm>
          </p:grpSpPr>
          <p:sp>
            <p:nvSpPr>
              <p:cNvPr id="50" name="Freeform: Shape 49">
                <a:extLst>
                  <a:ext uri="{FF2B5EF4-FFF2-40B4-BE49-F238E27FC236}">
                    <a16:creationId xmlns:a16="http://schemas.microsoft.com/office/drawing/2014/main" id="{95FDE3DC-D2DF-DF07-DC2A-7DBB567088E9}"/>
                  </a:ext>
                </a:extLst>
              </p:cNvPr>
              <p:cNvSpPr/>
              <p:nvPr/>
            </p:nvSpPr>
            <p:spPr>
              <a:xfrm>
                <a:off x="8065569" y="6855804"/>
                <a:ext cx="336382" cy="922946"/>
              </a:xfrm>
              <a:custGeom>
                <a:avLst/>
                <a:gdLst>
                  <a:gd name="connsiteX0" fmla="*/ 330200 w 336382"/>
                  <a:gd name="connsiteY0" fmla="*/ 539750 h 539750"/>
                  <a:gd name="connsiteX1" fmla="*/ 292100 w 336382"/>
                  <a:gd name="connsiteY1" fmla="*/ 317500 h 539750"/>
                  <a:gd name="connsiteX2" fmla="*/ 0 w 336382"/>
                  <a:gd name="connsiteY2" fmla="*/ 0 h 539750"/>
                </a:gdLst>
                <a:ahLst/>
                <a:cxnLst>
                  <a:cxn ang="0">
                    <a:pos x="connsiteX0" y="connsiteY0"/>
                  </a:cxn>
                  <a:cxn ang="0">
                    <a:pos x="connsiteX1" y="connsiteY1"/>
                  </a:cxn>
                  <a:cxn ang="0">
                    <a:pos x="connsiteX2" y="connsiteY2"/>
                  </a:cxn>
                </a:cxnLst>
                <a:rect l="l" t="t" r="r" b="b"/>
                <a:pathLst>
                  <a:path w="336382" h="539750">
                    <a:moveTo>
                      <a:pt x="330200" y="539750"/>
                    </a:moveTo>
                    <a:cubicBezTo>
                      <a:pt x="338666" y="473604"/>
                      <a:pt x="347133" y="407458"/>
                      <a:pt x="292100" y="317500"/>
                    </a:cubicBezTo>
                    <a:cubicBezTo>
                      <a:pt x="237067" y="227542"/>
                      <a:pt x="27517" y="50800"/>
                      <a:pt x="0" y="0"/>
                    </a:cubicBezTo>
                  </a:path>
                </a:pathLst>
              </a:custGeom>
              <a:ln w="38100">
                <a:prstDash val="sysDash"/>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SG"/>
              </a:p>
            </p:txBody>
          </p:sp>
          <p:sp>
            <p:nvSpPr>
              <p:cNvPr id="51" name="Freeform: Shape 50">
                <a:extLst>
                  <a:ext uri="{FF2B5EF4-FFF2-40B4-BE49-F238E27FC236}">
                    <a16:creationId xmlns:a16="http://schemas.microsoft.com/office/drawing/2014/main" id="{48FF4DFD-2CCB-E974-C106-7E88EE30A6D3}"/>
                  </a:ext>
                </a:extLst>
              </p:cNvPr>
              <p:cNvSpPr/>
              <p:nvPr/>
            </p:nvSpPr>
            <p:spPr>
              <a:xfrm>
                <a:off x="8407826" y="6908800"/>
                <a:ext cx="528490" cy="869950"/>
              </a:xfrm>
              <a:custGeom>
                <a:avLst/>
                <a:gdLst>
                  <a:gd name="connsiteX0" fmla="*/ 2749 w 517099"/>
                  <a:gd name="connsiteY0" fmla="*/ 914400 h 914400"/>
                  <a:gd name="connsiteX1" fmla="*/ 45612 w 517099"/>
                  <a:gd name="connsiteY1" fmla="*/ 723900 h 914400"/>
                  <a:gd name="connsiteX2" fmla="*/ 317074 w 517099"/>
                  <a:gd name="connsiteY2" fmla="*/ 419100 h 914400"/>
                  <a:gd name="connsiteX3" fmla="*/ 517099 w 517099"/>
                  <a:gd name="connsiteY3" fmla="*/ 0 h 914400"/>
                </a:gdLst>
                <a:ahLst/>
                <a:cxnLst>
                  <a:cxn ang="0">
                    <a:pos x="connsiteX0" y="connsiteY0"/>
                  </a:cxn>
                  <a:cxn ang="0">
                    <a:pos x="connsiteX1" y="connsiteY1"/>
                  </a:cxn>
                  <a:cxn ang="0">
                    <a:pos x="connsiteX2" y="connsiteY2"/>
                  </a:cxn>
                  <a:cxn ang="0">
                    <a:pos x="connsiteX3" y="connsiteY3"/>
                  </a:cxn>
                </a:cxnLst>
                <a:rect l="l" t="t" r="r" b="b"/>
                <a:pathLst>
                  <a:path w="517099" h="914400">
                    <a:moveTo>
                      <a:pt x="2749" y="914400"/>
                    </a:moveTo>
                    <a:cubicBezTo>
                      <a:pt x="-2013" y="860425"/>
                      <a:pt x="-6775" y="806450"/>
                      <a:pt x="45612" y="723900"/>
                    </a:cubicBezTo>
                    <a:cubicBezTo>
                      <a:pt x="97999" y="641350"/>
                      <a:pt x="238493" y="539750"/>
                      <a:pt x="317074" y="419100"/>
                    </a:cubicBezTo>
                    <a:cubicBezTo>
                      <a:pt x="395655" y="298450"/>
                      <a:pt x="443280" y="68262"/>
                      <a:pt x="517099" y="0"/>
                    </a:cubicBezTo>
                  </a:path>
                </a:pathLst>
              </a:custGeom>
              <a:ln w="38100">
                <a:prstDash val="sysDash"/>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SG"/>
              </a:p>
            </p:txBody>
          </p:sp>
          <p:sp>
            <p:nvSpPr>
              <p:cNvPr id="52" name="Freeform: Shape 51">
                <a:extLst>
                  <a:ext uri="{FF2B5EF4-FFF2-40B4-BE49-F238E27FC236}">
                    <a16:creationId xmlns:a16="http://schemas.microsoft.com/office/drawing/2014/main" id="{EFA05A22-DD24-52E9-3DBE-EBA0BFEB0983}"/>
                  </a:ext>
                </a:extLst>
              </p:cNvPr>
              <p:cNvSpPr/>
              <p:nvPr/>
            </p:nvSpPr>
            <p:spPr>
              <a:xfrm>
                <a:off x="8394700" y="6616700"/>
                <a:ext cx="95250" cy="1162050"/>
              </a:xfrm>
              <a:custGeom>
                <a:avLst/>
                <a:gdLst>
                  <a:gd name="connsiteX0" fmla="*/ 0 w 95250"/>
                  <a:gd name="connsiteY0" fmla="*/ 1162050 h 1162050"/>
                  <a:gd name="connsiteX1" fmla="*/ 38100 w 95250"/>
                  <a:gd name="connsiteY1" fmla="*/ 793750 h 1162050"/>
                  <a:gd name="connsiteX2" fmla="*/ 38100 w 95250"/>
                  <a:gd name="connsiteY2" fmla="*/ 330200 h 1162050"/>
                  <a:gd name="connsiteX3" fmla="*/ 95250 w 95250"/>
                  <a:gd name="connsiteY3" fmla="*/ 0 h 1162050"/>
                </a:gdLst>
                <a:ahLst/>
                <a:cxnLst>
                  <a:cxn ang="0">
                    <a:pos x="connsiteX0" y="connsiteY0"/>
                  </a:cxn>
                  <a:cxn ang="0">
                    <a:pos x="connsiteX1" y="connsiteY1"/>
                  </a:cxn>
                  <a:cxn ang="0">
                    <a:pos x="connsiteX2" y="connsiteY2"/>
                  </a:cxn>
                  <a:cxn ang="0">
                    <a:pos x="connsiteX3" y="connsiteY3"/>
                  </a:cxn>
                </a:cxnLst>
                <a:rect l="l" t="t" r="r" b="b"/>
                <a:pathLst>
                  <a:path w="95250" h="1162050">
                    <a:moveTo>
                      <a:pt x="0" y="1162050"/>
                    </a:moveTo>
                    <a:cubicBezTo>
                      <a:pt x="15875" y="1047221"/>
                      <a:pt x="31750" y="932392"/>
                      <a:pt x="38100" y="793750"/>
                    </a:cubicBezTo>
                    <a:cubicBezTo>
                      <a:pt x="44450" y="655108"/>
                      <a:pt x="28575" y="462492"/>
                      <a:pt x="38100" y="330200"/>
                    </a:cubicBezTo>
                    <a:cubicBezTo>
                      <a:pt x="47625" y="197908"/>
                      <a:pt x="79375" y="58208"/>
                      <a:pt x="95250" y="0"/>
                    </a:cubicBezTo>
                  </a:path>
                </a:pathLst>
              </a:custGeom>
              <a:ln w="38100"/>
            </p:spPr>
            <p:style>
              <a:lnRef idx="1">
                <a:schemeClr val="accent3"/>
              </a:lnRef>
              <a:fillRef idx="0">
                <a:schemeClr val="accent3"/>
              </a:fillRef>
              <a:effectRef idx="0">
                <a:schemeClr val="accent3"/>
              </a:effectRef>
              <a:fontRef idx="minor">
                <a:schemeClr val="tx1"/>
              </a:fontRef>
            </p:style>
            <p:txBody>
              <a:bodyPr rtlCol="0" anchor="ctr"/>
              <a:lstStyle/>
              <a:p>
                <a:pPr algn="ctr"/>
                <a:endParaRPr lang="en-SG"/>
              </a:p>
            </p:txBody>
          </p:sp>
        </p:grpSp>
        <p:grpSp>
          <p:nvGrpSpPr>
            <p:cNvPr id="53" name="Group 52">
              <a:extLst>
                <a:ext uri="{FF2B5EF4-FFF2-40B4-BE49-F238E27FC236}">
                  <a16:creationId xmlns:a16="http://schemas.microsoft.com/office/drawing/2014/main" id="{863910AF-D75D-F19B-E5F4-50BAD1C0DDDD}"/>
                </a:ext>
              </a:extLst>
            </p:cNvPr>
            <p:cNvGrpSpPr/>
            <p:nvPr/>
          </p:nvGrpSpPr>
          <p:grpSpPr>
            <a:xfrm>
              <a:off x="12887220" y="6631809"/>
              <a:ext cx="478201" cy="1162050"/>
              <a:chOff x="8065569" y="6616700"/>
              <a:chExt cx="870747" cy="1162050"/>
            </a:xfrm>
          </p:grpSpPr>
          <p:sp>
            <p:nvSpPr>
              <p:cNvPr id="54" name="Freeform: Shape 53">
                <a:extLst>
                  <a:ext uri="{FF2B5EF4-FFF2-40B4-BE49-F238E27FC236}">
                    <a16:creationId xmlns:a16="http://schemas.microsoft.com/office/drawing/2014/main" id="{8EF24156-41A4-4004-24C9-0C9E1445D08B}"/>
                  </a:ext>
                </a:extLst>
              </p:cNvPr>
              <p:cNvSpPr/>
              <p:nvPr/>
            </p:nvSpPr>
            <p:spPr>
              <a:xfrm>
                <a:off x="8065569" y="6855804"/>
                <a:ext cx="336382" cy="922946"/>
              </a:xfrm>
              <a:custGeom>
                <a:avLst/>
                <a:gdLst>
                  <a:gd name="connsiteX0" fmla="*/ 330200 w 336382"/>
                  <a:gd name="connsiteY0" fmla="*/ 539750 h 539750"/>
                  <a:gd name="connsiteX1" fmla="*/ 292100 w 336382"/>
                  <a:gd name="connsiteY1" fmla="*/ 317500 h 539750"/>
                  <a:gd name="connsiteX2" fmla="*/ 0 w 336382"/>
                  <a:gd name="connsiteY2" fmla="*/ 0 h 539750"/>
                </a:gdLst>
                <a:ahLst/>
                <a:cxnLst>
                  <a:cxn ang="0">
                    <a:pos x="connsiteX0" y="connsiteY0"/>
                  </a:cxn>
                  <a:cxn ang="0">
                    <a:pos x="connsiteX1" y="connsiteY1"/>
                  </a:cxn>
                  <a:cxn ang="0">
                    <a:pos x="connsiteX2" y="connsiteY2"/>
                  </a:cxn>
                </a:cxnLst>
                <a:rect l="l" t="t" r="r" b="b"/>
                <a:pathLst>
                  <a:path w="336382" h="539750">
                    <a:moveTo>
                      <a:pt x="330200" y="539750"/>
                    </a:moveTo>
                    <a:cubicBezTo>
                      <a:pt x="338666" y="473604"/>
                      <a:pt x="347133" y="407458"/>
                      <a:pt x="292100" y="317500"/>
                    </a:cubicBezTo>
                    <a:cubicBezTo>
                      <a:pt x="237067" y="227542"/>
                      <a:pt x="27517" y="50800"/>
                      <a:pt x="0" y="0"/>
                    </a:cubicBezTo>
                  </a:path>
                </a:pathLst>
              </a:custGeom>
              <a:ln w="38100">
                <a:prstDash val="sysDash"/>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SG"/>
              </a:p>
            </p:txBody>
          </p:sp>
          <p:sp>
            <p:nvSpPr>
              <p:cNvPr id="55" name="Freeform: Shape 54">
                <a:extLst>
                  <a:ext uri="{FF2B5EF4-FFF2-40B4-BE49-F238E27FC236}">
                    <a16:creationId xmlns:a16="http://schemas.microsoft.com/office/drawing/2014/main" id="{1A372E49-9C6F-4DA7-9B82-B90F68383274}"/>
                  </a:ext>
                </a:extLst>
              </p:cNvPr>
              <p:cNvSpPr/>
              <p:nvPr/>
            </p:nvSpPr>
            <p:spPr>
              <a:xfrm>
                <a:off x="8407826" y="6908800"/>
                <a:ext cx="528490" cy="869950"/>
              </a:xfrm>
              <a:custGeom>
                <a:avLst/>
                <a:gdLst>
                  <a:gd name="connsiteX0" fmla="*/ 2749 w 517099"/>
                  <a:gd name="connsiteY0" fmla="*/ 914400 h 914400"/>
                  <a:gd name="connsiteX1" fmla="*/ 45612 w 517099"/>
                  <a:gd name="connsiteY1" fmla="*/ 723900 h 914400"/>
                  <a:gd name="connsiteX2" fmla="*/ 317074 w 517099"/>
                  <a:gd name="connsiteY2" fmla="*/ 419100 h 914400"/>
                  <a:gd name="connsiteX3" fmla="*/ 517099 w 517099"/>
                  <a:gd name="connsiteY3" fmla="*/ 0 h 914400"/>
                </a:gdLst>
                <a:ahLst/>
                <a:cxnLst>
                  <a:cxn ang="0">
                    <a:pos x="connsiteX0" y="connsiteY0"/>
                  </a:cxn>
                  <a:cxn ang="0">
                    <a:pos x="connsiteX1" y="connsiteY1"/>
                  </a:cxn>
                  <a:cxn ang="0">
                    <a:pos x="connsiteX2" y="connsiteY2"/>
                  </a:cxn>
                  <a:cxn ang="0">
                    <a:pos x="connsiteX3" y="connsiteY3"/>
                  </a:cxn>
                </a:cxnLst>
                <a:rect l="l" t="t" r="r" b="b"/>
                <a:pathLst>
                  <a:path w="517099" h="914400">
                    <a:moveTo>
                      <a:pt x="2749" y="914400"/>
                    </a:moveTo>
                    <a:cubicBezTo>
                      <a:pt x="-2013" y="860425"/>
                      <a:pt x="-6775" y="806450"/>
                      <a:pt x="45612" y="723900"/>
                    </a:cubicBezTo>
                    <a:cubicBezTo>
                      <a:pt x="97999" y="641350"/>
                      <a:pt x="238493" y="539750"/>
                      <a:pt x="317074" y="419100"/>
                    </a:cubicBezTo>
                    <a:cubicBezTo>
                      <a:pt x="395655" y="298450"/>
                      <a:pt x="443280" y="68262"/>
                      <a:pt x="517099" y="0"/>
                    </a:cubicBezTo>
                  </a:path>
                </a:pathLst>
              </a:custGeom>
              <a:ln w="38100">
                <a:prstDash val="sysDash"/>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SG"/>
              </a:p>
            </p:txBody>
          </p:sp>
          <p:sp>
            <p:nvSpPr>
              <p:cNvPr id="56" name="Freeform: Shape 55">
                <a:extLst>
                  <a:ext uri="{FF2B5EF4-FFF2-40B4-BE49-F238E27FC236}">
                    <a16:creationId xmlns:a16="http://schemas.microsoft.com/office/drawing/2014/main" id="{2A0D14B3-5196-7F4F-27AB-6BA4A293EE03}"/>
                  </a:ext>
                </a:extLst>
              </p:cNvPr>
              <p:cNvSpPr/>
              <p:nvPr/>
            </p:nvSpPr>
            <p:spPr>
              <a:xfrm>
                <a:off x="8394700" y="6616700"/>
                <a:ext cx="95250" cy="1162050"/>
              </a:xfrm>
              <a:custGeom>
                <a:avLst/>
                <a:gdLst>
                  <a:gd name="connsiteX0" fmla="*/ 0 w 95250"/>
                  <a:gd name="connsiteY0" fmla="*/ 1162050 h 1162050"/>
                  <a:gd name="connsiteX1" fmla="*/ 38100 w 95250"/>
                  <a:gd name="connsiteY1" fmla="*/ 793750 h 1162050"/>
                  <a:gd name="connsiteX2" fmla="*/ 38100 w 95250"/>
                  <a:gd name="connsiteY2" fmla="*/ 330200 h 1162050"/>
                  <a:gd name="connsiteX3" fmla="*/ 95250 w 95250"/>
                  <a:gd name="connsiteY3" fmla="*/ 0 h 1162050"/>
                </a:gdLst>
                <a:ahLst/>
                <a:cxnLst>
                  <a:cxn ang="0">
                    <a:pos x="connsiteX0" y="connsiteY0"/>
                  </a:cxn>
                  <a:cxn ang="0">
                    <a:pos x="connsiteX1" y="connsiteY1"/>
                  </a:cxn>
                  <a:cxn ang="0">
                    <a:pos x="connsiteX2" y="connsiteY2"/>
                  </a:cxn>
                  <a:cxn ang="0">
                    <a:pos x="connsiteX3" y="connsiteY3"/>
                  </a:cxn>
                </a:cxnLst>
                <a:rect l="l" t="t" r="r" b="b"/>
                <a:pathLst>
                  <a:path w="95250" h="1162050">
                    <a:moveTo>
                      <a:pt x="0" y="1162050"/>
                    </a:moveTo>
                    <a:cubicBezTo>
                      <a:pt x="15875" y="1047221"/>
                      <a:pt x="31750" y="932392"/>
                      <a:pt x="38100" y="793750"/>
                    </a:cubicBezTo>
                    <a:cubicBezTo>
                      <a:pt x="44450" y="655108"/>
                      <a:pt x="28575" y="462492"/>
                      <a:pt x="38100" y="330200"/>
                    </a:cubicBezTo>
                    <a:cubicBezTo>
                      <a:pt x="47625" y="197908"/>
                      <a:pt x="79375" y="58208"/>
                      <a:pt x="95250" y="0"/>
                    </a:cubicBezTo>
                  </a:path>
                </a:pathLst>
              </a:custGeom>
              <a:ln w="38100"/>
            </p:spPr>
            <p:style>
              <a:lnRef idx="1">
                <a:schemeClr val="accent3"/>
              </a:lnRef>
              <a:fillRef idx="0">
                <a:schemeClr val="accent3"/>
              </a:fillRef>
              <a:effectRef idx="0">
                <a:schemeClr val="accent3"/>
              </a:effectRef>
              <a:fontRef idx="minor">
                <a:schemeClr val="tx1"/>
              </a:fontRef>
            </p:style>
            <p:txBody>
              <a:bodyPr rtlCol="0" anchor="ctr"/>
              <a:lstStyle/>
              <a:p>
                <a:pPr algn="ctr"/>
                <a:endParaRPr lang="en-SG"/>
              </a:p>
            </p:txBody>
          </p:sp>
        </p:grpSp>
      </p:grpSp>
      <p:grpSp>
        <p:nvGrpSpPr>
          <p:cNvPr id="72" name="Group 71">
            <a:extLst>
              <a:ext uri="{FF2B5EF4-FFF2-40B4-BE49-F238E27FC236}">
                <a16:creationId xmlns:a16="http://schemas.microsoft.com/office/drawing/2014/main" id="{69ACD738-63CF-953D-3AD7-C50B00F5F548}"/>
              </a:ext>
            </a:extLst>
          </p:cNvPr>
          <p:cNvGrpSpPr/>
          <p:nvPr/>
        </p:nvGrpSpPr>
        <p:grpSpPr>
          <a:xfrm>
            <a:off x="4058311" y="7816029"/>
            <a:ext cx="10151190" cy="4009413"/>
            <a:chOff x="1684020" y="1367750"/>
            <a:chExt cx="10151190" cy="4009413"/>
          </a:xfrm>
        </p:grpSpPr>
        <p:grpSp>
          <p:nvGrpSpPr>
            <p:cNvPr id="73" name="Group 72">
              <a:extLst>
                <a:ext uri="{FF2B5EF4-FFF2-40B4-BE49-F238E27FC236}">
                  <a16:creationId xmlns:a16="http://schemas.microsoft.com/office/drawing/2014/main" id="{287D7EDA-4316-3BF7-0347-06A4A0B9DF31}"/>
                </a:ext>
              </a:extLst>
            </p:cNvPr>
            <p:cNvGrpSpPr/>
            <p:nvPr/>
          </p:nvGrpSpPr>
          <p:grpSpPr>
            <a:xfrm>
              <a:off x="1684020" y="1367750"/>
              <a:ext cx="10151190" cy="4009413"/>
              <a:chOff x="1684020" y="1367750"/>
              <a:chExt cx="10151190" cy="4009413"/>
            </a:xfrm>
          </p:grpSpPr>
          <p:sp>
            <p:nvSpPr>
              <p:cNvPr id="75" name="Rectangle 74">
                <a:extLst>
                  <a:ext uri="{FF2B5EF4-FFF2-40B4-BE49-F238E27FC236}">
                    <a16:creationId xmlns:a16="http://schemas.microsoft.com/office/drawing/2014/main" id="{30A41D83-9800-1516-9AB9-4BDD7806FC95}"/>
                  </a:ext>
                </a:extLst>
              </p:cNvPr>
              <p:cNvSpPr/>
              <p:nvPr/>
            </p:nvSpPr>
            <p:spPr>
              <a:xfrm>
                <a:off x="5674935" y="1962436"/>
                <a:ext cx="6159600" cy="1707580"/>
              </a:xfrm>
              <a:prstGeom prst="rect">
                <a:avLst/>
              </a:prstGeom>
              <a:solidFill>
                <a:srgbClr val="61CBF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76" name="Rectangle 75">
                <a:extLst>
                  <a:ext uri="{FF2B5EF4-FFF2-40B4-BE49-F238E27FC236}">
                    <a16:creationId xmlns:a16="http://schemas.microsoft.com/office/drawing/2014/main" id="{2F7241B3-A13D-24BE-69B6-4081A8E19DF5}"/>
                  </a:ext>
                </a:extLst>
              </p:cNvPr>
              <p:cNvSpPr/>
              <p:nvPr/>
            </p:nvSpPr>
            <p:spPr>
              <a:xfrm>
                <a:off x="5675699" y="1367750"/>
                <a:ext cx="6159511" cy="600157"/>
              </a:xfrm>
              <a:prstGeom prst="rect">
                <a:avLst/>
              </a:prstGeom>
              <a:solidFill>
                <a:srgbClr val="B18A2C">
                  <a:lumMod val="40000"/>
                  <a:lumOff val="6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prstClr val="white"/>
                  </a:solidFill>
                  <a:effectLst/>
                  <a:uLnTx/>
                  <a:uFillTx/>
                </a:endParaRPr>
              </a:p>
            </p:txBody>
          </p:sp>
          <p:sp>
            <p:nvSpPr>
              <p:cNvPr id="77" name="Arc 76">
                <a:extLst>
                  <a:ext uri="{FF2B5EF4-FFF2-40B4-BE49-F238E27FC236}">
                    <a16:creationId xmlns:a16="http://schemas.microsoft.com/office/drawing/2014/main" id="{32B6626D-D6CD-72C6-99B8-430D019ABD26}"/>
                  </a:ext>
                </a:extLst>
              </p:cNvPr>
              <p:cNvSpPr/>
              <p:nvPr/>
            </p:nvSpPr>
            <p:spPr>
              <a:xfrm>
                <a:off x="4608381" y="3118599"/>
                <a:ext cx="2127700" cy="1236035"/>
              </a:xfrm>
              <a:prstGeom prst="arc">
                <a:avLst/>
              </a:prstGeom>
              <a:no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8" name="Arc 77">
                <a:extLst>
                  <a:ext uri="{FF2B5EF4-FFF2-40B4-BE49-F238E27FC236}">
                    <a16:creationId xmlns:a16="http://schemas.microsoft.com/office/drawing/2014/main" id="{BF48F98B-4859-F80A-120D-AB0437104388}"/>
                  </a:ext>
                </a:extLst>
              </p:cNvPr>
              <p:cNvSpPr/>
              <p:nvPr/>
            </p:nvSpPr>
            <p:spPr>
              <a:xfrm>
                <a:off x="3695700" y="2691899"/>
                <a:ext cx="3936946" cy="1944623"/>
              </a:xfrm>
              <a:prstGeom prst="arc">
                <a:avLst/>
              </a:prstGeom>
              <a:no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9" name="Arc 78">
                <a:extLst>
                  <a:ext uri="{FF2B5EF4-FFF2-40B4-BE49-F238E27FC236}">
                    <a16:creationId xmlns:a16="http://schemas.microsoft.com/office/drawing/2014/main" id="{45D91650-4224-E650-BD79-FCADBBEEA62F}"/>
                  </a:ext>
                </a:extLst>
              </p:cNvPr>
              <p:cNvSpPr/>
              <p:nvPr/>
            </p:nvSpPr>
            <p:spPr>
              <a:xfrm>
                <a:off x="1684020" y="2250185"/>
                <a:ext cx="7967301" cy="2863260"/>
              </a:xfrm>
              <a:prstGeom prst="arc">
                <a:avLst/>
              </a:prstGeom>
              <a:no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0" name="Arc 79">
                <a:extLst>
                  <a:ext uri="{FF2B5EF4-FFF2-40B4-BE49-F238E27FC236}">
                    <a16:creationId xmlns:a16="http://schemas.microsoft.com/office/drawing/2014/main" id="{0BF83342-A962-D4A2-216F-EDCE7FDFBA5C}"/>
                  </a:ext>
                </a:extLst>
              </p:cNvPr>
              <p:cNvSpPr/>
              <p:nvPr/>
            </p:nvSpPr>
            <p:spPr>
              <a:xfrm>
                <a:off x="3889073" y="1971442"/>
                <a:ext cx="7773927" cy="3405721"/>
              </a:xfrm>
              <a:prstGeom prst="arc">
                <a:avLst/>
              </a:prstGeom>
              <a:no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1" name="Freeform: Shape 80">
                <a:extLst>
                  <a:ext uri="{FF2B5EF4-FFF2-40B4-BE49-F238E27FC236}">
                    <a16:creationId xmlns:a16="http://schemas.microsoft.com/office/drawing/2014/main" id="{4FD5AA39-BC66-59F1-A103-7CD7894B6664}"/>
                  </a:ext>
                </a:extLst>
              </p:cNvPr>
              <p:cNvSpPr/>
              <p:nvPr/>
            </p:nvSpPr>
            <p:spPr>
              <a:xfrm rot="210106">
                <a:off x="6073232" y="1950071"/>
                <a:ext cx="5400000" cy="521905"/>
              </a:xfrm>
              <a:custGeom>
                <a:avLst/>
                <a:gdLst>
                  <a:gd name="connsiteX0" fmla="*/ 0 w 6027420"/>
                  <a:gd name="connsiteY0" fmla="*/ 521905 h 521905"/>
                  <a:gd name="connsiteX1" fmla="*/ 754380 w 6027420"/>
                  <a:gd name="connsiteY1" fmla="*/ 300925 h 521905"/>
                  <a:gd name="connsiteX2" fmla="*/ 1043940 w 6027420"/>
                  <a:gd name="connsiteY2" fmla="*/ 476185 h 521905"/>
                  <a:gd name="connsiteX3" fmla="*/ 1821180 w 6027420"/>
                  <a:gd name="connsiteY3" fmla="*/ 285685 h 521905"/>
                  <a:gd name="connsiteX4" fmla="*/ 2179320 w 6027420"/>
                  <a:gd name="connsiteY4" fmla="*/ 399985 h 521905"/>
                  <a:gd name="connsiteX5" fmla="*/ 2926080 w 6027420"/>
                  <a:gd name="connsiteY5" fmla="*/ 201865 h 521905"/>
                  <a:gd name="connsiteX6" fmla="*/ 3352800 w 6027420"/>
                  <a:gd name="connsiteY6" fmla="*/ 323785 h 521905"/>
                  <a:gd name="connsiteX7" fmla="*/ 4251960 w 6027420"/>
                  <a:gd name="connsiteY7" fmla="*/ 72325 h 521905"/>
                  <a:gd name="connsiteX8" fmla="*/ 4747260 w 6027420"/>
                  <a:gd name="connsiteY8" fmla="*/ 209485 h 521905"/>
                  <a:gd name="connsiteX9" fmla="*/ 5577840 w 6027420"/>
                  <a:gd name="connsiteY9" fmla="*/ 3745 h 521905"/>
                  <a:gd name="connsiteX10" fmla="*/ 6027420 w 6027420"/>
                  <a:gd name="connsiteY10" fmla="*/ 95185 h 52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27420" h="521905">
                    <a:moveTo>
                      <a:pt x="0" y="521905"/>
                    </a:moveTo>
                    <a:cubicBezTo>
                      <a:pt x="290195" y="415225"/>
                      <a:pt x="580390" y="308545"/>
                      <a:pt x="754380" y="300925"/>
                    </a:cubicBezTo>
                    <a:cubicBezTo>
                      <a:pt x="928370" y="293305"/>
                      <a:pt x="866140" y="478725"/>
                      <a:pt x="1043940" y="476185"/>
                    </a:cubicBezTo>
                    <a:cubicBezTo>
                      <a:pt x="1221740" y="473645"/>
                      <a:pt x="1631950" y="298385"/>
                      <a:pt x="1821180" y="285685"/>
                    </a:cubicBezTo>
                    <a:cubicBezTo>
                      <a:pt x="2010410" y="272985"/>
                      <a:pt x="1995170" y="413955"/>
                      <a:pt x="2179320" y="399985"/>
                    </a:cubicBezTo>
                    <a:cubicBezTo>
                      <a:pt x="2363470" y="386015"/>
                      <a:pt x="2730500" y="214565"/>
                      <a:pt x="2926080" y="201865"/>
                    </a:cubicBezTo>
                    <a:cubicBezTo>
                      <a:pt x="3121660" y="189165"/>
                      <a:pt x="3131820" y="345375"/>
                      <a:pt x="3352800" y="323785"/>
                    </a:cubicBezTo>
                    <a:cubicBezTo>
                      <a:pt x="3573780" y="302195"/>
                      <a:pt x="4019550" y="91375"/>
                      <a:pt x="4251960" y="72325"/>
                    </a:cubicBezTo>
                    <a:cubicBezTo>
                      <a:pt x="4484370" y="53275"/>
                      <a:pt x="4526280" y="220915"/>
                      <a:pt x="4747260" y="209485"/>
                    </a:cubicBezTo>
                    <a:cubicBezTo>
                      <a:pt x="4968240" y="198055"/>
                      <a:pt x="5364480" y="22795"/>
                      <a:pt x="5577840" y="3745"/>
                    </a:cubicBezTo>
                    <a:cubicBezTo>
                      <a:pt x="5791200" y="-15305"/>
                      <a:pt x="5988050" y="41845"/>
                      <a:pt x="6027420" y="95185"/>
                    </a:cubicBezTo>
                  </a:path>
                </a:pathLst>
              </a:custGeom>
              <a:noFill/>
              <a:ln w="38100" cap="rnd" cmpd="sng" algn="ctr">
                <a:solidFill>
                  <a:srgbClr val="000000"/>
                </a:solidFill>
                <a:prstDash val="sysDash"/>
                <a:round/>
                <a:headEnd type="none" w="med" len="med"/>
                <a:tailEnd type="stealth" w="lg"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2" name="TextBox 81">
                <a:extLst>
                  <a:ext uri="{FF2B5EF4-FFF2-40B4-BE49-F238E27FC236}">
                    <a16:creationId xmlns:a16="http://schemas.microsoft.com/office/drawing/2014/main" id="{CC26806F-86C2-1E60-FF15-B81C852B24EB}"/>
                  </a:ext>
                </a:extLst>
              </p:cNvPr>
              <p:cNvSpPr txBox="1"/>
              <p:nvPr/>
            </p:nvSpPr>
            <p:spPr>
              <a:xfrm rot="20762248">
                <a:off x="8708733" y="2183959"/>
                <a:ext cx="188517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rPr>
                  <a:t>Longshore</a:t>
                </a:r>
                <a:endParaRPr kumimoji="0" lang="en-SG" sz="2000" b="1" i="0" u="none" strike="noStrike" kern="0" cap="none" spc="0" normalizeH="0" baseline="0" noProof="0" dirty="0">
                  <a:ln>
                    <a:noFill/>
                  </a:ln>
                  <a:solidFill>
                    <a:srgbClr val="000000"/>
                  </a:solidFill>
                  <a:effectLst/>
                  <a:uLnTx/>
                  <a:uFillTx/>
                </a:endParaRPr>
              </a:p>
            </p:txBody>
          </p:sp>
          <p:sp>
            <p:nvSpPr>
              <p:cNvPr id="83" name="TextBox 82">
                <a:extLst>
                  <a:ext uri="{FF2B5EF4-FFF2-40B4-BE49-F238E27FC236}">
                    <a16:creationId xmlns:a16="http://schemas.microsoft.com/office/drawing/2014/main" id="{F5349736-B065-5E18-15D1-EB3744ECE4D8}"/>
                  </a:ext>
                </a:extLst>
              </p:cNvPr>
              <p:cNvSpPr txBox="1"/>
              <p:nvPr/>
            </p:nvSpPr>
            <p:spPr>
              <a:xfrm rot="20860649">
                <a:off x="10304259" y="2124425"/>
                <a:ext cx="128629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rPr>
                  <a:t>Current</a:t>
                </a:r>
                <a:endParaRPr kumimoji="0" lang="en-SG" sz="2000" b="1" i="0" u="none" strike="noStrike" kern="0" cap="none" spc="0" normalizeH="0" baseline="0" noProof="0" dirty="0">
                  <a:ln>
                    <a:noFill/>
                  </a:ln>
                  <a:solidFill>
                    <a:srgbClr val="000000"/>
                  </a:solidFill>
                  <a:effectLst/>
                  <a:uLnTx/>
                  <a:uFillTx/>
                </a:endParaRPr>
              </a:p>
            </p:txBody>
          </p:sp>
        </p:grpSp>
        <p:sp>
          <p:nvSpPr>
            <p:cNvPr id="74" name="TextBox 73">
              <a:extLst>
                <a:ext uri="{FF2B5EF4-FFF2-40B4-BE49-F238E27FC236}">
                  <a16:creationId xmlns:a16="http://schemas.microsoft.com/office/drawing/2014/main" id="{3A16E8B4-1398-DD7B-884A-6111F5AE8831}"/>
                </a:ext>
              </a:extLst>
            </p:cNvPr>
            <p:cNvSpPr txBox="1"/>
            <p:nvPr/>
          </p:nvSpPr>
          <p:spPr>
            <a:xfrm rot="1327864">
              <a:off x="5618722" y="3000852"/>
              <a:ext cx="222795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rPr>
                <a:t>Incoming waves</a:t>
              </a:r>
              <a:endParaRPr kumimoji="0" lang="en-SG" sz="2000" b="1" i="0" u="none" strike="noStrike" kern="0" cap="none" spc="0" normalizeH="0" baseline="0" noProof="0" dirty="0">
                <a:ln>
                  <a:noFill/>
                </a:ln>
                <a:solidFill>
                  <a:srgbClr val="000000"/>
                </a:solidFill>
                <a:effectLst/>
                <a:uLnTx/>
                <a:uFillTx/>
              </a:endParaRPr>
            </a:p>
          </p:txBody>
        </p:sp>
      </p:grpSp>
      <p:sp>
        <p:nvSpPr>
          <p:cNvPr id="2" name="TextBox 1">
            <a:extLst>
              <a:ext uri="{FF2B5EF4-FFF2-40B4-BE49-F238E27FC236}">
                <a16:creationId xmlns:a16="http://schemas.microsoft.com/office/drawing/2014/main" id="{2C7FF57E-293D-1040-8EA1-97E2EF554DB7}"/>
              </a:ext>
            </a:extLst>
          </p:cNvPr>
          <p:cNvSpPr txBox="1"/>
          <p:nvPr/>
        </p:nvSpPr>
        <p:spPr>
          <a:xfrm>
            <a:off x="0" y="0"/>
            <a:ext cx="43200638" cy="2492990"/>
          </a:xfrm>
          <a:prstGeom prst="rect">
            <a:avLst/>
          </a:prstGeom>
          <a:solidFill>
            <a:srgbClr val="0070C0"/>
          </a:solidFill>
        </p:spPr>
        <p:txBody>
          <a:bodyPr wrap="square" rtlCol="0">
            <a:spAutoFit/>
          </a:bodyPr>
          <a:lstStyle/>
          <a:p>
            <a:pPr algn="ctr">
              <a:spcAft>
                <a:spcPts val="1200"/>
              </a:spcAft>
            </a:pPr>
            <a:r>
              <a:rPr lang="en-US" sz="6600" b="1" dirty="0">
                <a:solidFill>
                  <a:schemeClr val="bg1"/>
                </a:solidFill>
                <a:latin typeface="Arial" panose="020B0604020202020204" pitchFamily="34" charset="0"/>
                <a:cs typeface="Arial" panose="020B0604020202020204" pitchFamily="34" charset="0"/>
              </a:rPr>
              <a:t>Blade dynamics and wave dissipation in orthogonal wave-current conditions</a:t>
            </a:r>
          </a:p>
          <a:p>
            <a:pPr algn="ctr"/>
            <a:r>
              <a:rPr lang="en-US" sz="4000" dirty="0">
                <a:solidFill>
                  <a:schemeClr val="bg1"/>
                </a:solidFill>
                <a:latin typeface="Arial" panose="020B0604020202020204" pitchFamily="34" charset="0"/>
                <a:cs typeface="Arial" panose="020B0604020202020204" pitchFamily="34" charset="0"/>
              </a:rPr>
              <a:t>Zichen Xu, National University of Singapore, zichen_xu@u.nus.edu</a:t>
            </a:r>
          </a:p>
          <a:p>
            <a:pPr algn="ctr"/>
            <a:r>
              <a:rPr lang="en-US" sz="4000" dirty="0">
                <a:solidFill>
                  <a:schemeClr val="bg1"/>
                </a:solidFill>
                <a:latin typeface="Arial" panose="020B0604020202020204" pitchFamily="34" charset="0"/>
                <a:cs typeface="Arial" panose="020B0604020202020204" pitchFamily="34" charset="0"/>
              </a:rPr>
              <a:t>Jiarui Lei, National University of Singapore, jlei@nus.edu.sg</a:t>
            </a:r>
            <a:endParaRPr lang="en-SG" sz="4000" b="1"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DE5D1081-B9D4-08FC-0C46-D1210D6BD0BC}"/>
              </a:ext>
            </a:extLst>
          </p:cNvPr>
          <p:cNvCxnSpPr>
            <a:cxnSpLocks/>
          </p:cNvCxnSpPr>
          <p:nvPr/>
        </p:nvCxnSpPr>
        <p:spPr>
          <a:xfrm>
            <a:off x="14623472" y="2857500"/>
            <a:ext cx="0" cy="28696353"/>
          </a:xfrm>
          <a:prstGeom prst="line">
            <a:avLst/>
          </a:prstGeom>
          <a:ln w="762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67B488C-739D-1E85-3F5B-B52FF3362E09}"/>
              </a:ext>
            </a:extLst>
          </p:cNvPr>
          <p:cNvCxnSpPr>
            <a:cxnSpLocks/>
          </p:cNvCxnSpPr>
          <p:nvPr/>
        </p:nvCxnSpPr>
        <p:spPr>
          <a:xfrm>
            <a:off x="28720472" y="3028481"/>
            <a:ext cx="0" cy="28525372"/>
          </a:xfrm>
          <a:prstGeom prst="line">
            <a:avLst/>
          </a:prstGeom>
          <a:ln w="76200">
            <a:solidFill>
              <a:srgbClr val="0070C0"/>
            </a:solidFill>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F106836F-DA03-2F65-D074-E3448DD5EB65}"/>
              </a:ext>
            </a:extLst>
          </p:cNvPr>
          <p:cNvSpPr/>
          <p:nvPr/>
        </p:nvSpPr>
        <p:spPr>
          <a:xfrm>
            <a:off x="293471" y="2948448"/>
            <a:ext cx="13966102" cy="8382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panose="020B0604020202020204" pitchFamily="34" charset="0"/>
                <a:cs typeface="Arial" panose="020B0604020202020204" pitchFamily="34" charset="0"/>
              </a:rPr>
              <a:t>Introduction</a:t>
            </a:r>
            <a:endParaRPr lang="en-SG" sz="48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CB82158-ACBF-ADF0-3E68-F95789802C99}"/>
              </a:ext>
            </a:extLst>
          </p:cNvPr>
          <p:cNvSpPr txBox="1"/>
          <p:nvPr/>
        </p:nvSpPr>
        <p:spPr>
          <a:xfrm>
            <a:off x="351762" y="3789029"/>
            <a:ext cx="13874797" cy="4016484"/>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en-US" sz="2400" dirty="0">
                <a:effectLst/>
                <a:latin typeface="Arial" panose="020B0604020202020204" pitchFamily="34" charset="0"/>
                <a:ea typeface="Microsoft Sans Serif" panose="020B0604020202020204" pitchFamily="34" charset="0"/>
                <a:cs typeface="Arial" panose="020B0604020202020204" pitchFamily="34" charset="0"/>
              </a:rPr>
              <a:t>Aquatic vegetation has drawn attention as a promising nature-based solution for coastal protection by attenuating the energy of incoming waves.</a:t>
            </a:r>
          </a:p>
          <a:p>
            <a:pPr marL="285750" indent="-285750" algn="just">
              <a:spcAft>
                <a:spcPts val="600"/>
              </a:spcAft>
              <a:buFont typeface="Arial" panose="020B0604020202020204" pitchFamily="34" charset="0"/>
              <a:buChar char="•"/>
            </a:pPr>
            <a:r>
              <a:rPr lang="en-GB" sz="2400" dirty="0">
                <a:effectLst/>
                <a:latin typeface="Arial" panose="020B0604020202020204" pitchFamily="34" charset="0"/>
                <a:ea typeface="Microsoft Sans Serif" panose="020B0604020202020204" pitchFamily="34" charset="0"/>
                <a:cs typeface="Arial" panose="020B0604020202020204" pitchFamily="34" charset="0"/>
              </a:rPr>
              <a:t>Evaluating the effectiveness of and understanding the physics behind nature-based solutions require knowledge of the dynamics of vegetation under coastal flows. </a:t>
            </a:r>
          </a:p>
          <a:p>
            <a:pPr marL="285750" indent="-285750" algn="just">
              <a:spcAft>
                <a:spcPts val="600"/>
              </a:spcAft>
              <a:buFont typeface="Arial" panose="020B0604020202020204" pitchFamily="34" charset="0"/>
              <a:buChar char="•"/>
            </a:pPr>
            <a:r>
              <a:rPr lang="en-GB" sz="2400" dirty="0">
                <a:effectLst/>
                <a:latin typeface="Arial" panose="020B0604020202020204" pitchFamily="34" charset="0"/>
                <a:ea typeface="Microsoft Sans Serif" panose="020B0604020202020204" pitchFamily="34" charset="0"/>
                <a:cs typeface="Arial" panose="020B0604020202020204" pitchFamily="34" charset="0"/>
              </a:rPr>
              <a:t>Wave energy dissipation over rigid vegetation has long been noted and investigated in pure waves and codirectional wave-current conditions. </a:t>
            </a:r>
            <a:r>
              <a:rPr lang="en-US" sz="2400" dirty="0">
                <a:effectLst/>
                <a:latin typeface="Arial" panose="020B0604020202020204" pitchFamily="34" charset="0"/>
                <a:ea typeface="Calibri" panose="020F0502020204030204" pitchFamily="34" charset="0"/>
                <a:cs typeface="Arial" panose="020B0604020202020204" pitchFamily="34" charset="0"/>
              </a:rPr>
              <a:t>Flexible vegetation will reconfigure with flows, thus leading to different wave-damping models. </a:t>
            </a:r>
          </a:p>
          <a:p>
            <a:pPr marL="285750" indent="-285750" algn="just">
              <a:spcAft>
                <a:spcPts val="600"/>
              </a:spcAft>
              <a:buFont typeface="Arial" panose="020B0604020202020204" pitchFamily="34" charset="0"/>
              <a:buChar char="•"/>
            </a:pPr>
            <a:r>
              <a:rPr lang="en-US" sz="2400" dirty="0">
                <a:effectLst/>
                <a:latin typeface="Arial" panose="020B0604020202020204" pitchFamily="34" charset="0"/>
                <a:ea typeface="Microsoft Sans Serif" panose="020B0604020202020204" pitchFamily="34" charset="0"/>
                <a:cs typeface="Arial" panose="020B0604020202020204" pitchFamily="34" charset="0"/>
              </a:rPr>
              <a:t>To</a:t>
            </a:r>
            <a:r>
              <a:rPr lang="en-GB" sz="2400" dirty="0">
                <a:effectLst/>
                <a:latin typeface="Arial" panose="020B0604020202020204" pitchFamily="34" charset="0"/>
                <a:ea typeface="Microsoft Sans Serif" panose="020B0604020202020204" pitchFamily="34" charset="0"/>
                <a:cs typeface="Arial" panose="020B0604020202020204" pitchFamily="34" charset="0"/>
              </a:rPr>
              <a:t> date, vegetation dynamics under orthogonal wave-current conditions (i.e., the current is perpendicular to the direction of wave propagation), which usually correspond to wave-induced longshore currents near the coast, have not yet emerged.</a:t>
            </a:r>
            <a:endParaRPr lang="en-US" sz="2400" dirty="0">
              <a:latin typeface="Arial" panose="020B0604020202020204" pitchFamily="34" charset="0"/>
              <a:ea typeface="Microsoft Sans Serif"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9" name="TextBox 58">
                <a:extLst>
                  <a:ext uri="{FF2B5EF4-FFF2-40B4-BE49-F238E27FC236}">
                    <a16:creationId xmlns:a16="http://schemas.microsoft.com/office/drawing/2014/main" id="{B694D98A-0D48-9B31-69FE-F89E1935FF0B}"/>
                  </a:ext>
                </a:extLst>
              </p:cNvPr>
              <p:cNvSpPr txBox="1"/>
              <p:nvPr/>
            </p:nvSpPr>
            <p:spPr>
              <a:xfrm>
                <a:off x="117562" y="7934119"/>
                <a:ext cx="7750603" cy="504753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Research questions</a:t>
                </a:r>
              </a:p>
              <a:p>
                <a:pPr marL="360000" indent="-360000">
                  <a:spcAft>
                    <a:spcPts val="1800"/>
                  </a:spcAft>
                  <a:buFont typeface="Arial" panose="020B0604020202020204" pitchFamily="34" charset="0"/>
                  <a:buChar char="•"/>
                </a:pPr>
                <a:r>
                  <a:rPr lang="en-US" sz="2400" dirty="0">
                    <a:effectLst/>
                    <a:latin typeface="Arial" panose="020B0604020202020204" pitchFamily="34" charset="0"/>
                    <a:ea typeface="Calibri" panose="020F0502020204030204" pitchFamily="34" charset="0"/>
                    <a:cs typeface="Arial" panose="020B0604020202020204" pitchFamily="34" charset="0"/>
                  </a:rPr>
                  <a:t>What is the impact of an additional orthogonal current </a:t>
                </a:r>
                <a:r>
                  <a:rPr lang="en-US" sz="2400" dirty="0">
                    <a:latin typeface="Arial" panose="020B0604020202020204" pitchFamily="34" charset="0"/>
                    <a:ea typeface="Calibri" panose="020F0502020204030204" pitchFamily="34" charset="0"/>
                    <a:cs typeface="Arial" panose="020B0604020202020204" pitchFamily="34" charset="0"/>
                  </a:rPr>
                  <a:t>on</a:t>
                </a:r>
                <a:r>
                  <a:rPr lang="en-US" sz="2400" dirty="0">
                    <a:effectLst/>
                    <a:latin typeface="Arial" panose="020B0604020202020204" pitchFamily="34" charset="0"/>
                    <a:ea typeface="Calibri" panose="020F0502020204030204" pitchFamily="34" charset="0"/>
                    <a:cs typeface="Arial" panose="020B0604020202020204" pitchFamily="34" charset="0"/>
                  </a:rPr>
                  <a:t> the drag force experienced by a single blade and </a:t>
                </a:r>
                <a:r>
                  <a:rPr lang="en-US" sz="2400" dirty="0">
                    <a:latin typeface="Arial" panose="020B0604020202020204" pitchFamily="34" charset="0"/>
                    <a:ea typeface="Calibri" panose="020F0502020204030204" pitchFamily="34" charset="0"/>
                    <a:cs typeface="Arial" panose="020B0604020202020204" pitchFamily="34" charset="0"/>
                  </a:rPr>
                  <a:t>on</a:t>
                </a:r>
                <a:r>
                  <a:rPr lang="en-US" sz="2400" dirty="0">
                    <a:effectLst/>
                    <a:latin typeface="Arial" panose="020B0604020202020204" pitchFamily="34" charset="0"/>
                    <a:ea typeface="Calibri" panose="020F0502020204030204" pitchFamily="34" charset="0"/>
                    <a:cs typeface="Arial" panose="020B0604020202020204" pitchFamily="34" charset="0"/>
                  </a:rPr>
                  <a:t> wave energy decay by a meadow of vegetation?</a:t>
                </a:r>
                <a:endParaRPr lang="en-SG" sz="2400" dirty="0">
                  <a:effectLst/>
                  <a:latin typeface="Arial" panose="020B0604020202020204" pitchFamily="34" charset="0"/>
                  <a:ea typeface="Calibri" panose="020F0502020204030204" pitchFamily="34" charset="0"/>
                  <a:cs typeface="Arial" panose="020B0604020202020204" pitchFamily="34" charset="0"/>
                </a:endParaRPr>
              </a:p>
              <a:p>
                <a:pPr marL="360000" indent="-360000">
                  <a:spcAft>
                    <a:spcPts val="1800"/>
                  </a:spcAft>
                  <a:buFont typeface="Arial" panose="020B0604020202020204" pitchFamily="34" charset="0"/>
                  <a:buChar char="•"/>
                </a:pPr>
                <a:r>
                  <a:rPr lang="en-US" sz="2400" dirty="0">
                    <a:effectLst/>
                    <a:latin typeface="Arial" panose="020B0604020202020204" pitchFamily="34" charset="0"/>
                    <a:ea typeface="Calibri" panose="020F0502020204030204" pitchFamily="34" charset="0"/>
                    <a:cs typeface="Arial" panose="020B0604020202020204" pitchFamily="34" charset="0"/>
                  </a:rPr>
                  <a:t>What is the relationship between the drag force of a single flexible blade and the corresponding effective length, </a:t>
                </a:r>
                <a14:m>
                  <m:oMath xmlns:m="http://schemas.openxmlformats.org/officeDocument/2006/math">
                    <m:sSub>
                      <m:sSubPr>
                        <m:ctrlPr>
                          <a:rPr lang="en-SG" sz="24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GB" sz="2400" i="1">
                            <a:effectLst/>
                            <a:latin typeface="Cambria Math" panose="02040503050406030204" pitchFamily="18" charset="0"/>
                            <a:ea typeface="Calibri" panose="020F0502020204030204" pitchFamily="34" charset="0"/>
                            <a:cs typeface="Times New Roman" panose="02020603050405020304" pitchFamily="18" charset="0"/>
                          </a:rPr>
                          <m:t>𝑙</m:t>
                        </m:r>
                      </m:e>
                      <m:sub>
                        <m:r>
                          <a:rPr lang="en-GB" sz="2400" i="1">
                            <a:effectLst/>
                            <a:latin typeface="Cambria Math" panose="02040503050406030204" pitchFamily="18" charset="0"/>
                            <a:ea typeface="Calibri" panose="020F0502020204030204" pitchFamily="34" charset="0"/>
                            <a:cs typeface="Times New Roman" panose="02020603050405020304" pitchFamily="18" charset="0"/>
                          </a:rPr>
                          <m:t>𝑒</m:t>
                        </m:r>
                      </m:sub>
                    </m:sSub>
                  </m:oMath>
                </a14:m>
                <a:r>
                  <a:rPr lang="en-GB" sz="2400" dirty="0">
                    <a:effectLst/>
                    <a:latin typeface="Arial" panose="020B0604020202020204" pitchFamily="34" charset="0"/>
                    <a:ea typeface="SimSun" panose="02010600030101010101" pitchFamily="2" charset="-122"/>
                    <a:cs typeface="Arial" panose="020B0604020202020204" pitchFamily="34" charset="0"/>
                  </a:rPr>
                  <a:t>,</a:t>
                </a:r>
                <a:r>
                  <a:rPr lang="en-US" sz="2400" dirty="0">
                    <a:effectLst/>
                    <a:latin typeface="Arial" panose="020B0604020202020204" pitchFamily="34" charset="0"/>
                    <a:ea typeface="Calibri" panose="020F0502020204030204" pitchFamily="34" charset="0"/>
                    <a:cs typeface="Arial" panose="020B0604020202020204" pitchFamily="34" charset="0"/>
                  </a:rPr>
                  <a:t>​ under orthogonal wave-current conditions?</a:t>
                </a:r>
                <a:endParaRPr lang="en-SG" sz="2400" dirty="0">
                  <a:effectLst/>
                  <a:latin typeface="Arial" panose="020B0604020202020204" pitchFamily="34" charset="0"/>
                  <a:ea typeface="Calibri" panose="020F0502020204030204" pitchFamily="34" charset="0"/>
                  <a:cs typeface="Arial" panose="020B0604020202020204" pitchFamily="34" charset="0"/>
                </a:endParaRPr>
              </a:p>
              <a:p>
                <a:pPr marL="360000" indent="-360000">
                  <a:spcAft>
                    <a:spcPts val="1800"/>
                  </a:spcAft>
                  <a:buFont typeface="Arial" panose="020B0604020202020204" pitchFamily="34" charset="0"/>
                  <a:buChar char="•"/>
                </a:pPr>
                <a:r>
                  <a:rPr lang="en-US" sz="2400" dirty="0">
                    <a:effectLst/>
                    <a:latin typeface="Arial" panose="020B0604020202020204" pitchFamily="34" charset="0"/>
                    <a:ea typeface="Calibri" panose="020F0502020204030204" pitchFamily="34" charset="0"/>
                    <a:cs typeface="Arial" panose="020B0604020202020204" pitchFamily="34" charset="0"/>
                  </a:rPr>
                  <a:t>How to extend the existing analytical model for wave energy dissipation to orthogonal wave-current conditions and how well does the extended analytical model match with experimental data? </a:t>
                </a:r>
                <a:endParaRPr lang="en-SG" sz="24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9" name="TextBox 58">
                <a:extLst>
                  <a:ext uri="{FF2B5EF4-FFF2-40B4-BE49-F238E27FC236}">
                    <a16:creationId xmlns:a16="http://schemas.microsoft.com/office/drawing/2014/main" id="{B694D98A-0D48-9B31-69FE-F89E1935FF0B}"/>
                  </a:ext>
                </a:extLst>
              </p:cNvPr>
              <p:cNvSpPr txBox="1">
                <a:spLocks noRot="1" noChangeAspect="1" noMove="1" noResize="1" noEditPoints="1" noAdjustHandles="1" noChangeArrowheads="1" noChangeShapeType="1" noTextEdit="1"/>
              </p:cNvSpPr>
              <p:nvPr/>
            </p:nvSpPr>
            <p:spPr>
              <a:xfrm>
                <a:off x="117562" y="7934119"/>
                <a:ext cx="7750603" cy="5047536"/>
              </a:xfrm>
              <a:prstGeom prst="rect">
                <a:avLst/>
              </a:prstGeom>
              <a:blipFill>
                <a:blip r:embed="rId3"/>
                <a:stretch>
                  <a:fillRect l="-1572" t="-1329" r="-1887" b="-1932"/>
                </a:stretch>
              </a:blipFill>
            </p:spPr>
            <p:txBody>
              <a:bodyPr/>
              <a:lstStyle/>
              <a:p>
                <a:r>
                  <a:rPr lang="en-SG">
                    <a:noFill/>
                  </a:rPr>
                  <a:t> </a:t>
                </a:r>
              </a:p>
            </p:txBody>
          </p:sp>
        </mc:Fallback>
      </mc:AlternateContent>
      <p:sp>
        <p:nvSpPr>
          <p:cNvPr id="84" name="Rectangle 83">
            <a:extLst>
              <a:ext uri="{FF2B5EF4-FFF2-40B4-BE49-F238E27FC236}">
                <a16:creationId xmlns:a16="http://schemas.microsoft.com/office/drawing/2014/main" id="{6A30B988-7F1B-C8B3-068D-122AD2B301B1}"/>
              </a:ext>
            </a:extLst>
          </p:cNvPr>
          <p:cNvSpPr/>
          <p:nvPr/>
        </p:nvSpPr>
        <p:spPr>
          <a:xfrm>
            <a:off x="293471" y="13523890"/>
            <a:ext cx="13966102" cy="8382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panose="020B0604020202020204" pitchFamily="34" charset="0"/>
                <a:cs typeface="Arial" panose="020B0604020202020204" pitchFamily="34" charset="0"/>
              </a:rPr>
              <a:t>Methods-Blade dynamics</a:t>
            </a:r>
            <a:endParaRPr lang="en-SG" sz="48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1BD15B30-41B4-E5D2-7A2A-912702D7FABD}"/>
                  </a:ext>
                </a:extLst>
              </p:cNvPr>
              <p:cNvSpPr txBox="1"/>
              <p:nvPr/>
            </p:nvSpPr>
            <p:spPr>
              <a:xfrm>
                <a:off x="306109" y="14690902"/>
                <a:ext cx="7333651" cy="4933338"/>
              </a:xfrm>
              <a:prstGeom prst="rect">
                <a:avLst/>
              </a:prstGeom>
              <a:noFill/>
            </p:spPr>
            <p:txBody>
              <a:bodyPr wrap="square" rtlCol="0">
                <a:spAutoFit/>
              </a:bodyPr>
              <a:lstStyle/>
              <a:p>
                <a:pPr>
                  <a:spcAft>
                    <a:spcPts val="1200"/>
                  </a:spcAft>
                </a:pPr>
                <a:r>
                  <a:rPr lang="en-US" sz="2800" dirty="0"/>
                  <a:t>Scaling law of effective length</a:t>
                </a:r>
              </a:p>
              <a:p>
                <a:pPr>
                  <a:spcAft>
                    <a:spcPts val="1200"/>
                  </a:spcAft>
                </a:pPr>
                <a14:m>
                  <m:oMath xmlns:m="http://schemas.openxmlformats.org/officeDocument/2006/math">
                    <m:f>
                      <m:fPr>
                        <m:ctrlPr>
                          <a:rPr lang="en-US" sz="2800" i="1" smtClean="0">
                            <a:solidFill>
                              <a:schemeClr val="tx1"/>
                            </a:solidFill>
                            <a:latin typeface="Cambria Math" panose="02040503050406030204" pitchFamily="18" charset="0"/>
                            <a:ea typeface="Cambria Math" panose="02040503050406030204" pitchFamily="18" charset="0"/>
                          </a:rPr>
                        </m:ctrlPr>
                      </m:fPr>
                      <m:num>
                        <m:sSub>
                          <m:sSubPr>
                            <m:ctrlPr>
                              <a:rPr lang="en-US" sz="2800" i="1" smtClean="0">
                                <a:solidFill>
                                  <a:schemeClr val="tx1"/>
                                </a:solidFill>
                                <a:latin typeface="Cambria Math" panose="02040503050406030204" pitchFamily="18" charset="0"/>
                                <a:ea typeface="Cambria Math" panose="02040503050406030204" pitchFamily="18" charset="0"/>
                              </a:rPr>
                            </m:ctrlPr>
                          </m:sSubPr>
                          <m:e>
                            <m:r>
                              <a:rPr lang="en-US" sz="2800" b="0" i="1" smtClean="0">
                                <a:solidFill>
                                  <a:schemeClr val="tx1"/>
                                </a:solidFill>
                                <a:latin typeface="Cambria Math" panose="02040503050406030204" pitchFamily="18" charset="0"/>
                                <a:ea typeface="Cambria Math" panose="02040503050406030204" pitchFamily="18" charset="0"/>
                              </a:rPr>
                              <m:t>𝑙</m:t>
                            </m:r>
                          </m:e>
                          <m:sub>
                            <m:r>
                              <a:rPr lang="en-US" sz="2800" b="0" i="1" smtClean="0">
                                <a:solidFill>
                                  <a:schemeClr val="tx1"/>
                                </a:solidFill>
                                <a:latin typeface="Cambria Math" panose="02040503050406030204" pitchFamily="18" charset="0"/>
                                <a:ea typeface="Cambria Math" panose="02040503050406030204" pitchFamily="18" charset="0"/>
                              </a:rPr>
                              <m:t>𝑒</m:t>
                            </m:r>
                          </m:sub>
                        </m:sSub>
                      </m:num>
                      <m:den>
                        <m:r>
                          <a:rPr lang="en-US" sz="2800" b="0" i="1" smtClean="0">
                            <a:solidFill>
                              <a:schemeClr val="tx1"/>
                            </a:solidFill>
                            <a:latin typeface="Cambria Math" panose="02040503050406030204" pitchFamily="18" charset="0"/>
                            <a:ea typeface="Cambria Math" panose="02040503050406030204" pitchFamily="18" charset="0"/>
                          </a:rPr>
                          <m:t>𝑙</m:t>
                        </m:r>
                      </m:den>
                    </m:f>
                    <m:r>
                      <a:rPr lang="en-US" sz="2800" b="0" i="1" smtClean="0">
                        <a:solidFill>
                          <a:schemeClr val="tx1"/>
                        </a:solidFill>
                        <a:latin typeface="Cambria Math" panose="02040503050406030204" pitchFamily="18" charset="0"/>
                        <a:ea typeface="Cambria Math" panose="02040503050406030204" pitchFamily="18" charset="0"/>
                      </a:rPr>
                      <m:t> ~</m:t>
                    </m:r>
                  </m:oMath>
                </a14:m>
                <a:r>
                  <a:rPr lang="en-US" sz="2400" dirty="0"/>
                  <a:t>)</a:t>
                </a:r>
                <a:r>
                  <a:rPr lang="en-US" sz="2800" dirty="0">
                    <a:ea typeface="Cambria Math" panose="02040503050406030204" pitchFamily="18" charset="0"/>
                  </a:rPr>
                  <a:t> </a:t>
                </a:r>
                <a14:m>
                  <m:oMath xmlns:m="http://schemas.openxmlformats.org/officeDocument/2006/math">
                    <m:sSup>
                      <m:sSupPr>
                        <m:ctrlPr>
                          <a:rPr lang="en-US" sz="2800" i="1">
                            <a:latin typeface="Cambria Math" panose="02040503050406030204" pitchFamily="18"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𝐶𝑎</m:t>
                            </m:r>
                          </m:e>
                          <m:sub>
                            <m:r>
                              <a:rPr lang="en-US" sz="2800" i="1">
                                <a:latin typeface="Cambria Math" panose="02040503050406030204" pitchFamily="18" charset="0"/>
                              </a:rPr>
                              <m:t>𝑤</m:t>
                            </m:r>
                          </m:sub>
                        </m:sSub>
                        <m:r>
                          <a:rPr lang="en-US" sz="2800" i="1">
                            <a:latin typeface="Cambria Math" panose="02040503050406030204" pitchFamily="18" charset="0"/>
                          </a:rPr>
                          <m:t>𝐿</m:t>
                        </m:r>
                        <m:r>
                          <a:rPr lang="en-US" sz="2800" i="1">
                            <a:latin typeface="Cambria Math" panose="02040503050406030204" pitchFamily="18" charset="0"/>
                            <a:ea typeface="Cambria Math" panose="02040503050406030204" pitchFamily="18" charset="0"/>
                          </a:rPr>
                          <m:t>)</m:t>
                        </m:r>
                      </m:e>
                      <m:sup>
                        <m:r>
                          <a:rPr lang="en-US" sz="2800" i="1">
                            <a:latin typeface="Cambria Math" panose="02040503050406030204" pitchFamily="18" charset="0"/>
                            <a:ea typeface="Cambria Math" panose="02040503050406030204" pitchFamily="18" charset="0"/>
                          </a:rPr>
                          <m:t>−0.25</m:t>
                        </m:r>
                      </m:sup>
                    </m:sSup>
                  </m:oMath>
                </a14:m>
                <a:endParaRPr lang="en-US" sz="2400" dirty="0"/>
              </a:p>
              <a:p>
                <a:pPr>
                  <a:spcAft>
                    <a:spcPts val="1200"/>
                  </a:spcAft>
                </a:pPr>
                <a14:m>
                  <m:oMathPara xmlns:m="http://schemas.openxmlformats.org/officeDocument/2006/math">
                    <m:oMathParaPr>
                      <m:jc m:val="left"/>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0" i="1">
                              <a:solidFill>
                                <a:schemeClr val="tx1"/>
                              </a:solidFill>
                              <a:latin typeface="Cambria Math" panose="02040503050406030204" pitchFamily="18" charset="0"/>
                            </a:rPr>
                            <m:t>𝐶𝑎</m:t>
                          </m:r>
                        </m:e>
                        <m:sub>
                          <m:r>
                            <a:rPr lang="en-US" sz="2400" b="0" i="1">
                              <a:solidFill>
                                <a:schemeClr val="tx1"/>
                              </a:solidFill>
                              <a:latin typeface="Cambria Math" panose="02040503050406030204" pitchFamily="18" charset="0"/>
                            </a:rPr>
                            <m:t>𝑤</m:t>
                          </m:r>
                        </m:sub>
                      </m:sSub>
                      <m:r>
                        <a:rPr lang="en-US" sz="2400" b="0" i="1" smtClean="0">
                          <a:solidFill>
                            <a:schemeClr val="tx1"/>
                          </a:solidFill>
                          <a:latin typeface="Cambria Math" panose="02040503050406030204" pitchFamily="18" charset="0"/>
                        </a:rPr>
                        <m:t>=</m:t>
                      </m:r>
                      <m:f>
                        <m:fPr>
                          <m:ctrlPr>
                            <a:rPr lang="en-US" sz="2400" i="1" smtClean="0">
                              <a:solidFill>
                                <a:schemeClr val="tx1"/>
                              </a:solidFill>
                              <a:latin typeface="Cambria Math" panose="02040503050406030204" pitchFamily="18" charset="0"/>
                            </a:rPr>
                          </m:ctrlPr>
                        </m:fPr>
                        <m:num>
                          <m:r>
                            <a:rPr lang="en-US" sz="2400" b="0" i="1">
                              <a:solidFill>
                                <a:schemeClr val="tx1"/>
                              </a:solidFill>
                              <a:latin typeface="Cambria Math" panose="02040503050406030204" pitchFamily="18" charset="0"/>
                              <a:ea typeface="Cambria Math" panose="02040503050406030204" pitchFamily="18" charset="0"/>
                            </a:rPr>
                            <m:t>𝜌</m:t>
                          </m:r>
                          <m:sSub>
                            <m:sSubPr>
                              <m:ctrlPr>
                                <a:rPr lang="en-US" sz="2400" i="1">
                                  <a:solidFill>
                                    <a:schemeClr val="tx1"/>
                                  </a:solidFill>
                                  <a:latin typeface="Cambria Math" panose="02040503050406030204" pitchFamily="18" charset="0"/>
                                  <a:ea typeface="Cambria Math" panose="02040503050406030204" pitchFamily="18" charset="0"/>
                                </a:rPr>
                              </m:ctrlPr>
                            </m:sSubPr>
                            <m:e>
                              <m:r>
                                <a:rPr lang="en-US" sz="2400" b="0" i="1">
                                  <a:solidFill>
                                    <a:schemeClr val="tx1"/>
                                  </a:solidFill>
                                  <a:latin typeface="Cambria Math" panose="02040503050406030204" pitchFamily="18" charset="0"/>
                                  <a:ea typeface="Cambria Math" panose="02040503050406030204" pitchFamily="18" charset="0"/>
                                </a:rPr>
                                <m:t>𝐶</m:t>
                              </m:r>
                            </m:e>
                            <m:sub>
                              <m:r>
                                <a:rPr lang="en-US" sz="2400" b="0" i="1">
                                  <a:solidFill>
                                    <a:schemeClr val="tx1"/>
                                  </a:solidFill>
                                  <a:latin typeface="Cambria Math" panose="02040503050406030204" pitchFamily="18" charset="0"/>
                                  <a:ea typeface="Cambria Math" panose="02040503050406030204" pitchFamily="18" charset="0"/>
                                </a:rPr>
                                <m:t>𝐷</m:t>
                              </m:r>
                            </m:sub>
                          </m:sSub>
                          <m:r>
                            <a:rPr lang="en-US" sz="2400" b="0" i="1">
                              <a:solidFill>
                                <a:schemeClr val="tx1"/>
                              </a:solidFill>
                              <a:latin typeface="Cambria Math" panose="02040503050406030204" pitchFamily="18" charset="0"/>
                              <a:ea typeface="Cambria Math" panose="02040503050406030204" pitchFamily="18" charset="0"/>
                            </a:rPr>
                            <m:t>𝑏</m:t>
                          </m:r>
                          <m:sSubSup>
                            <m:sSubSupPr>
                              <m:ctrlPr>
                                <a:rPr lang="en-US" sz="2400" i="1">
                                  <a:solidFill>
                                    <a:schemeClr val="tx1"/>
                                  </a:solidFill>
                                  <a:latin typeface="Cambria Math" panose="02040503050406030204" pitchFamily="18" charset="0"/>
                                  <a:ea typeface="Cambria Math" panose="02040503050406030204" pitchFamily="18" charset="0"/>
                                </a:rPr>
                              </m:ctrlPr>
                            </m:sSubSupPr>
                            <m:e>
                              <m:r>
                                <a:rPr lang="en-US" sz="2400" b="0" i="1">
                                  <a:solidFill>
                                    <a:schemeClr val="tx1"/>
                                  </a:solidFill>
                                  <a:latin typeface="Cambria Math" panose="02040503050406030204" pitchFamily="18" charset="0"/>
                                  <a:ea typeface="Cambria Math" panose="02040503050406030204" pitchFamily="18" charset="0"/>
                                </a:rPr>
                                <m:t>𝑈</m:t>
                              </m:r>
                            </m:e>
                            <m:sub>
                              <m:r>
                                <a:rPr lang="en-US" sz="2400" b="0" i="1">
                                  <a:solidFill>
                                    <a:schemeClr val="tx1"/>
                                  </a:solidFill>
                                  <a:latin typeface="Cambria Math" panose="02040503050406030204" pitchFamily="18" charset="0"/>
                                  <a:ea typeface="Cambria Math" panose="02040503050406030204" pitchFamily="18" charset="0"/>
                                </a:rPr>
                                <m:t>𝑤</m:t>
                              </m:r>
                            </m:sub>
                            <m:sup>
                              <m:r>
                                <a:rPr lang="en-US" sz="2400" b="0" i="1">
                                  <a:solidFill>
                                    <a:schemeClr val="tx1"/>
                                  </a:solidFill>
                                  <a:latin typeface="Cambria Math" panose="02040503050406030204" pitchFamily="18" charset="0"/>
                                  <a:ea typeface="Cambria Math" panose="02040503050406030204" pitchFamily="18" charset="0"/>
                                </a:rPr>
                                <m:t>2</m:t>
                              </m:r>
                            </m:sup>
                          </m:sSubSup>
                          <m:sSup>
                            <m:sSupPr>
                              <m:ctrlPr>
                                <a:rPr lang="en-US" sz="2400" i="1">
                                  <a:solidFill>
                                    <a:schemeClr val="tx1"/>
                                  </a:solidFill>
                                  <a:latin typeface="Cambria Math" panose="02040503050406030204" pitchFamily="18" charset="0"/>
                                  <a:ea typeface="Cambria Math" panose="02040503050406030204" pitchFamily="18" charset="0"/>
                                </a:rPr>
                              </m:ctrlPr>
                            </m:sSupPr>
                            <m:e>
                              <m:r>
                                <a:rPr lang="en-US" sz="2400" b="0" i="1">
                                  <a:solidFill>
                                    <a:schemeClr val="tx1"/>
                                  </a:solidFill>
                                  <a:latin typeface="Cambria Math" panose="02040503050406030204" pitchFamily="18" charset="0"/>
                                  <a:ea typeface="Cambria Math" panose="02040503050406030204" pitchFamily="18" charset="0"/>
                                </a:rPr>
                                <m:t>𝑙</m:t>
                              </m:r>
                            </m:e>
                            <m:sup>
                              <m:r>
                                <a:rPr lang="en-US" sz="2400" b="0" i="1">
                                  <a:solidFill>
                                    <a:schemeClr val="tx1"/>
                                  </a:solidFill>
                                  <a:latin typeface="Cambria Math" panose="02040503050406030204" pitchFamily="18" charset="0"/>
                                  <a:ea typeface="Cambria Math" panose="02040503050406030204" pitchFamily="18" charset="0"/>
                                </a:rPr>
                                <m:t>3</m:t>
                              </m:r>
                            </m:sup>
                          </m:sSup>
                        </m:num>
                        <m:den>
                          <m:r>
                            <a:rPr lang="en-US" sz="2400" b="0" i="1">
                              <a:solidFill>
                                <a:schemeClr val="tx1"/>
                              </a:solidFill>
                              <a:latin typeface="Cambria Math" panose="02040503050406030204" pitchFamily="18" charset="0"/>
                            </a:rPr>
                            <m:t>𝐸𝐼</m:t>
                          </m:r>
                        </m:den>
                      </m:f>
                      <m:r>
                        <a:rPr lang="en-US" sz="2400" b="0" i="1">
                          <a:solidFill>
                            <a:schemeClr val="tx1"/>
                          </a:solidFill>
                          <a:latin typeface="Cambria Math" panose="02040503050406030204" pitchFamily="18" charset="0"/>
                        </a:rPr>
                        <m:t>=</m:t>
                      </m:r>
                      <m:f>
                        <m:fPr>
                          <m:ctrlPr>
                            <a:rPr lang="en-US" sz="2400" i="1">
                              <a:solidFill>
                                <a:schemeClr val="tx1"/>
                              </a:solidFill>
                              <a:latin typeface="Cambria Math" panose="02040503050406030204" pitchFamily="18" charset="0"/>
                            </a:rPr>
                          </m:ctrlPr>
                        </m:fPr>
                        <m:num>
                          <m:r>
                            <m:rPr>
                              <m:sty m:val="p"/>
                            </m:rPr>
                            <a:rPr lang="en-US" sz="2400" b="0" i="0">
                              <a:solidFill>
                                <a:schemeClr val="tx1"/>
                              </a:solidFill>
                              <a:latin typeface="Cambria Math" panose="02040503050406030204" pitchFamily="18" charset="0"/>
                            </a:rPr>
                            <m:t>hydrodynamic</m:t>
                          </m:r>
                          <m:r>
                            <a:rPr lang="en-US" sz="2400" b="0" i="0">
                              <a:solidFill>
                                <a:schemeClr val="tx1"/>
                              </a:solidFill>
                              <a:latin typeface="Cambria Math" panose="02040503050406030204" pitchFamily="18" charset="0"/>
                            </a:rPr>
                            <m:t> </m:t>
                          </m:r>
                          <m:r>
                            <m:rPr>
                              <m:sty m:val="p"/>
                            </m:rPr>
                            <a:rPr lang="en-US" sz="2400" b="0" i="0">
                              <a:solidFill>
                                <a:schemeClr val="tx1"/>
                              </a:solidFill>
                              <a:latin typeface="Cambria Math" panose="02040503050406030204" pitchFamily="18" charset="0"/>
                            </a:rPr>
                            <m:t>drag</m:t>
                          </m:r>
                        </m:num>
                        <m:den>
                          <m:r>
                            <m:rPr>
                              <m:sty m:val="p"/>
                            </m:rPr>
                            <a:rPr lang="en-US" sz="2400" b="0" i="0">
                              <a:solidFill>
                                <a:schemeClr val="tx1"/>
                              </a:solidFill>
                              <a:latin typeface="Cambria Math" panose="02040503050406030204" pitchFamily="18" charset="0"/>
                            </a:rPr>
                            <m:t>blade</m:t>
                          </m:r>
                          <m:r>
                            <a:rPr lang="en-US" sz="2400" b="0" i="0">
                              <a:solidFill>
                                <a:schemeClr val="tx1"/>
                              </a:solidFill>
                              <a:latin typeface="Cambria Math" panose="02040503050406030204" pitchFamily="18" charset="0"/>
                            </a:rPr>
                            <m:t> </m:t>
                          </m:r>
                          <m:r>
                            <m:rPr>
                              <m:sty m:val="p"/>
                            </m:rPr>
                            <a:rPr lang="en-US" sz="2400" b="0" i="0">
                              <a:solidFill>
                                <a:schemeClr val="tx1"/>
                              </a:solidFill>
                              <a:latin typeface="Cambria Math" panose="02040503050406030204" pitchFamily="18" charset="0"/>
                            </a:rPr>
                            <m:t>stiffness</m:t>
                          </m:r>
                        </m:den>
                      </m:f>
                    </m:oMath>
                  </m:oMathPara>
                </a14:m>
                <a:endParaRPr lang="en-US" sz="2400" dirty="0">
                  <a:latin typeface="Arial" panose="020B0604020202020204" pitchFamily="34" charset="0"/>
                  <a:cs typeface="Arial" panose="020B0604020202020204" pitchFamily="34" charset="0"/>
                </a:endParaRPr>
              </a:p>
              <a:p>
                <a:pPr>
                  <a:spcAft>
                    <a:spcPts val="1200"/>
                  </a:spcAft>
                </a:pPr>
                <a14:m>
                  <m:oMathPara xmlns:m="http://schemas.openxmlformats.org/officeDocument/2006/math">
                    <m:oMathParaPr>
                      <m:jc m:val="left"/>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0" i="1">
                              <a:solidFill>
                                <a:schemeClr val="tx1"/>
                              </a:solidFill>
                              <a:latin typeface="Cambria Math" panose="02040503050406030204" pitchFamily="18" charset="0"/>
                            </a:rPr>
                            <m:t>𝐶𝑎</m:t>
                          </m:r>
                        </m:e>
                        <m:sub>
                          <m:r>
                            <a:rPr lang="en-US" sz="2400" b="0" i="1">
                              <a:solidFill>
                                <a:schemeClr val="tx1"/>
                              </a:solidFill>
                              <a:latin typeface="Cambria Math" panose="02040503050406030204" pitchFamily="18" charset="0"/>
                            </a:rPr>
                            <m:t>𝑤</m:t>
                          </m:r>
                          <m:r>
                            <a:rPr lang="en-US" sz="2400" b="0" i="1" smtClean="0">
                              <a:solidFill>
                                <a:schemeClr val="tx1"/>
                              </a:solidFill>
                              <a:latin typeface="Cambria Math" panose="02040503050406030204" pitchFamily="18" charset="0"/>
                            </a:rPr>
                            <m:t>𝑐</m:t>
                          </m:r>
                        </m:sub>
                      </m:sSub>
                      <m:r>
                        <a:rPr lang="en-US" sz="2400" b="0" i="1" smtClean="0">
                          <a:solidFill>
                            <a:schemeClr val="tx1"/>
                          </a:solidFill>
                          <a:latin typeface="Cambria Math" panose="02040503050406030204" pitchFamily="18" charset="0"/>
                        </a:rPr>
                        <m:t>=</m:t>
                      </m:r>
                      <m:f>
                        <m:fPr>
                          <m:ctrlPr>
                            <a:rPr lang="en-US" sz="2400" i="1" smtClean="0">
                              <a:solidFill>
                                <a:schemeClr val="tx1"/>
                              </a:solidFill>
                              <a:latin typeface="Cambria Math" panose="02040503050406030204" pitchFamily="18" charset="0"/>
                            </a:rPr>
                          </m:ctrlPr>
                        </m:fPr>
                        <m:num>
                          <m:r>
                            <a:rPr lang="en-US" sz="2400" b="0" i="1">
                              <a:solidFill>
                                <a:schemeClr val="tx1"/>
                              </a:solidFill>
                              <a:latin typeface="Cambria Math" panose="02040503050406030204" pitchFamily="18" charset="0"/>
                              <a:ea typeface="Cambria Math" panose="02040503050406030204" pitchFamily="18" charset="0"/>
                            </a:rPr>
                            <m:t>𝜌</m:t>
                          </m:r>
                          <m:sSub>
                            <m:sSubPr>
                              <m:ctrlPr>
                                <a:rPr lang="en-US" sz="2400" i="1">
                                  <a:solidFill>
                                    <a:schemeClr val="tx1"/>
                                  </a:solidFill>
                                  <a:latin typeface="Cambria Math" panose="02040503050406030204" pitchFamily="18" charset="0"/>
                                  <a:ea typeface="Cambria Math" panose="02040503050406030204" pitchFamily="18" charset="0"/>
                                </a:rPr>
                              </m:ctrlPr>
                            </m:sSubPr>
                            <m:e>
                              <m:r>
                                <a:rPr lang="en-US" sz="2400" b="0" i="1">
                                  <a:solidFill>
                                    <a:schemeClr val="tx1"/>
                                  </a:solidFill>
                                  <a:latin typeface="Cambria Math" panose="02040503050406030204" pitchFamily="18" charset="0"/>
                                  <a:ea typeface="Cambria Math" panose="02040503050406030204" pitchFamily="18" charset="0"/>
                                </a:rPr>
                                <m:t>𝐶</m:t>
                              </m:r>
                            </m:e>
                            <m:sub>
                              <m:r>
                                <a:rPr lang="en-US" sz="2400" b="0" i="1">
                                  <a:solidFill>
                                    <a:schemeClr val="tx1"/>
                                  </a:solidFill>
                                  <a:latin typeface="Cambria Math" panose="02040503050406030204" pitchFamily="18" charset="0"/>
                                  <a:ea typeface="Cambria Math" panose="02040503050406030204" pitchFamily="18" charset="0"/>
                                </a:rPr>
                                <m:t>𝐷</m:t>
                              </m:r>
                            </m:sub>
                          </m:sSub>
                          <m:r>
                            <a:rPr lang="en-US" sz="2400" b="0" i="1">
                              <a:solidFill>
                                <a:schemeClr val="tx1"/>
                              </a:solidFill>
                              <a:latin typeface="Cambria Math" panose="02040503050406030204" pitchFamily="18" charset="0"/>
                              <a:ea typeface="Cambria Math" panose="02040503050406030204" pitchFamily="18" charset="0"/>
                            </a:rPr>
                            <m:t>𝑏</m:t>
                          </m:r>
                          <m:sSubSup>
                            <m:sSubSupPr>
                              <m:ctrlPr>
                                <a:rPr lang="en-US" sz="2400" i="1">
                                  <a:solidFill>
                                    <a:schemeClr val="tx1"/>
                                  </a:solidFill>
                                  <a:latin typeface="Cambria Math" panose="02040503050406030204" pitchFamily="18" charset="0"/>
                                  <a:ea typeface="Cambria Math" panose="02040503050406030204" pitchFamily="18" charset="0"/>
                                </a:rPr>
                              </m:ctrlPr>
                            </m:sSubSupPr>
                            <m:e>
                              <m:r>
                                <a:rPr lang="en-US" sz="2400" b="0" i="1" smtClean="0">
                                  <a:solidFill>
                                    <a:schemeClr val="tx1"/>
                                  </a:solidFill>
                                  <a:latin typeface="Cambria Math" panose="02040503050406030204" pitchFamily="18" charset="0"/>
                                  <a:ea typeface="Cambria Math" panose="02040503050406030204" pitchFamily="18" charset="0"/>
                                </a:rPr>
                                <m:t>(</m:t>
                              </m:r>
                              <m:f>
                                <m:fPr>
                                  <m:ctrlPr>
                                    <a:rPr lang="en-US" sz="2400" b="0" i="1" smtClean="0">
                                      <a:solidFill>
                                        <a:schemeClr val="tx1"/>
                                      </a:solidFill>
                                      <a:latin typeface="Cambria Math" panose="02040503050406030204" pitchFamily="18" charset="0"/>
                                      <a:ea typeface="Cambria Math" panose="02040503050406030204" pitchFamily="18" charset="0"/>
                                    </a:rPr>
                                  </m:ctrlPr>
                                </m:fPr>
                                <m:num>
                                  <m:r>
                                    <a:rPr lang="en-US" sz="2400" b="0" i="1" smtClean="0">
                                      <a:solidFill>
                                        <a:schemeClr val="tx1"/>
                                      </a:solidFill>
                                      <a:latin typeface="Cambria Math" panose="02040503050406030204" pitchFamily="18" charset="0"/>
                                      <a:ea typeface="Cambria Math" panose="02040503050406030204" pitchFamily="18" charset="0"/>
                                    </a:rPr>
                                    <m:t>1</m:t>
                                  </m:r>
                                </m:num>
                                <m:den>
                                  <m:r>
                                    <a:rPr lang="en-US" sz="2400" b="0" i="1" smtClean="0">
                                      <a:solidFill>
                                        <a:schemeClr val="tx1"/>
                                      </a:solidFill>
                                      <a:latin typeface="Cambria Math" panose="02040503050406030204" pitchFamily="18" charset="0"/>
                                      <a:ea typeface="Cambria Math" panose="02040503050406030204" pitchFamily="18" charset="0"/>
                                    </a:rPr>
                                    <m:t>2</m:t>
                                  </m:r>
                                </m:den>
                              </m:f>
                              <m:r>
                                <a:rPr lang="en-US" sz="2400" b="0" i="1">
                                  <a:solidFill>
                                    <a:schemeClr val="tx1"/>
                                  </a:solidFill>
                                  <a:latin typeface="Cambria Math" panose="02040503050406030204" pitchFamily="18" charset="0"/>
                                  <a:ea typeface="Cambria Math" panose="02040503050406030204" pitchFamily="18" charset="0"/>
                                </a:rPr>
                                <m:t>𝑈</m:t>
                              </m:r>
                            </m:e>
                            <m:sub>
                              <m:r>
                                <a:rPr lang="en-US" sz="2400" b="0" i="1">
                                  <a:solidFill>
                                    <a:schemeClr val="tx1"/>
                                  </a:solidFill>
                                  <a:latin typeface="Cambria Math" panose="02040503050406030204" pitchFamily="18" charset="0"/>
                                  <a:ea typeface="Cambria Math" panose="02040503050406030204" pitchFamily="18" charset="0"/>
                                </a:rPr>
                                <m:t>𝑤</m:t>
                              </m:r>
                            </m:sub>
                            <m:sup>
                              <m:r>
                                <a:rPr lang="en-US" sz="2400" b="0" i="1">
                                  <a:solidFill>
                                    <a:schemeClr val="tx1"/>
                                  </a:solidFill>
                                  <a:latin typeface="Cambria Math" panose="02040503050406030204" pitchFamily="18" charset="0"/>
                                  <a:ea typeface="Cambria Math" panose="02040503050406030204" pitchFamily="18" charset="0"/>
                                </a:rPr>
                                <m:t>2</m:t>
                              </m:r>
                            </m:sup>
                          </m:sSubSup>
                          <m:r>
                            <a:rPr lang="en-US" sz="2400" b="0" i="1" smtClean="0">
                              <a:solidFill>
                                <a:schemeClr val="tx1"/>
                              </a:solidFill>
                              <a:latin typeface="Cambria Math" panose="02040503050406030204" pitchFamily="18" charset="0"/>
                              <a:ea typeface="Cambria Math" panose="02040503050406030204" pitchFamily="18" charset="0"/>
                            </a:rPr>
                            <m:t>+</m:t>
                          </m:r>
                          <m:sSubSup>
                            <m:sSubSupPr>
                              <m:ctrlPr>
                                <a:rPr lang="en-US" sz="2400" b="0" i="1" smtClean="0">
                                  <a:solidFill>
                                    <a:schemeClr val="tx1"/>
                                  </a:solidFill>
                                  <a:latin typeface="Cambria Math" panose="02040503050406030204" pitchFamily="18" charset="0"/>
                                  <a:ea typeface="Cambria Math" panose="02040503050406030204" pitchFamily="18" charset="0"/>
                                </a:rPr>
                              </m:ctrlPr>
                            </m:sSubSupPr>
                            <m:e>
                              <m:r>
                                <a:rPr lang="en-US" sz="2400" b="0" i="1" smtClean="0">
                                  <a:solidFill>
                                    <a:schemeClr val="tx1"/>
                                  </a:solidFill>
                                  <a:latin typeface="Cambria Math" panose="02040503050406030204" pitchFamily="18" charset="0"/>
                                  <a:ea typeface="Cambria Math" panose="02040503050406030204" pitchFamily="18" charset="0"/>
                                </a:rPr>
                                <m:t>𝑈</m:t>
                              </m:r>
                            </m:e>
                            <m:sub>
                              <m:r>
                                <a:rPr lang="en-US" sz="2400" b="0" i="1" smtClean="0">
                                  <a:solidFill>
                                    <a:schemeClr val="tx1"/>
                                  </a:solidFill>
                                  <a:latin typeface="Cambria Math" panose="02040503050406030204" pitchFamily="18" charset="0"/>
                                  <a:ea typeface="Cambria Math" panose="02040503050406030204" pitchFamily="18" charset="0"/>
                                </a:rPr>
                                <m:t>𝑐</m:t>
                              </m:r>
                            </m:sub>
                            <m:sup>
                              <m:r>
                                <a:rPr lang="en-US" sz="2400" b="0" i="1" smtClean="0">
                                  <a:solidFill>
                                    <a:schemeClr val="tx1"/>
                                  </a:solidFill>
                                  <a:latin typeface="Cambria Math" panose="02040503050406030204" pitchFamily="18" charset="0"/>
                                  <a:ea typeface="Cambria Math" panose="02040503050406030204" pitchFamily="18" charset="0"/>
                                </a:rPr>
                                <m:t>2</m:t>
                              </m:r>
                            </m:sup>
                          </m:sSubSup>
                          <m:r>
                            <a:rPr lang="en-US" sz="2400" b="0" i="1" smtClean="0">
                              <a:solidFill>
                                <a:schemeClr val="tx1"/>
                              </a:solidFill>
                              <a:latin typeface="Cambria Math" panose="02040503050406030204" pitchFamily="18" charset="0"/>
                              <a:ea typeface="Cambria Math" panose="02040503050406030204" pitchFamily="18" charset="0"/>
                            </a:rPr>
                            <m:t>)</m:t>
                          </m:r>
                          <m:sSup>
                            <m:sSupPr>
                              <m:ctrlPr>
                                <a:rPr lang="en-US" sz="2400" i="1">
                                  <a:solidFill>
                                    <a:schemeClr val="tx1"/>
                                  </a:solidFill>
                                  <a:latin typeface="Cambria Math" panose="02040503050406030204" pitchFamily="18" charset="0"/>
                                  <a:ea typeface="Cambria Math" panose="02040503050406030204" pitchFamily="18" charset="0"/>
                                </a:rPr>
                              </m:ctrlPr>
                            </m:sSupPr>
                            <m:e>
                              <m:r>
                                <a:rPr lang="en-US" sz="2400" b="0" i="1">
                                  <a:solidFill>
                                    <a:schemeClr val="tx1"/>
                                  </a:solidFill>
                                  <a:latin typeface="Cambria Math" panose="02040503050406030204" pitchFamily="18" charset="0"/>
                                  <a:ea typeface="Cambria Math" panose="02040503050406030204" pitchFamily="18" charset="0"/>
                                </a:rPr>
                                <m:t>𝑙</m:t>
                              </m:r>
                            </m:e>
                            <m:sup>
                              <m:r>
                                <a:rPr lang="en-US" sz="2400" b="0" i="1">
                                  <a:solidFill>
                                    <a:schemeClr val="tx1"/>
                                  </a:solidFill>
                                  <a:latin typeface="Cambria Math" panose="02040503050406030204" pitchFamily="18" charset="0"/>
                                  <a:ea typeface="Cambria Math" panose="02040503050406030204" pitchFamily="18" charset="0"/>
                                </a:rPr>
                                <m:t>3</m:t>
                              </m:r>
                            </m:sup>
                          </m:sSup>
                        </m:num>
                        <m:den>
                          <m:r>
                            <a:rPr lang="en-US" sz="2400" b="0" i="1">
                              <a:solidFill>
                                <a:schemeClr val="tx1"/>
                              </a:solidFill>
                              <a:latin typeface="Cambria Math" panose="02040503050406030204" pitchFamily="18" charset="0"/>
                            </a:rPr>
                            <m:t>𝐸𝐼</m:t>
                          </m:r>
                        </m:den>
                      </m:f>
                    </m:oMath>
                  </m:oMathPara>
                </a14:m>
                <a:endParaRPr lang="en-US" sz="24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2400" b="0" i="1" smtClean="0">
                          <a:solidFill>
                            <a:schemeClr val="tx1"/>
                          </a:solidFill>
                          <a:latin typeface="Cambria Math" panose="02040503050406030204" pitchFamily="18" charset="0"/>
                        </a:rPr>
                        <m:t>𝐿</m:t>
                      </m:r>
                      <m:r>
                        <a:rPr lang="en-US" sz="2400" b="1" i="1" smtClean="0">
                          <a:solidFill>
                            <a:schemeClr val="tx1"/>
                          </a:solidFill>
                          <a:latin typeface="Cambria Math" panose="02040503050406030204" pitchFamily="18" charset="0"/>
                        </a:rPr>
                        <m:t>=</m:t>
                      </m:r>
                      <m:f>
                        <m:fPr>
                          <m:ctrlPr>
                            <a:rPr lang="en-US" sz="2400" i="1">
                              <a:solidFill>
                                <a:schemeClr val="tx1"/>
                              </a:solidFill>
                              <a:latin typeface="Cambria Math" panose="02040503050406030204" pitchFamily="18" charset="0"/>
                            </a:rPr>
                          </m:ctrlPr>
                        </m:fPr>
                        <m:num>
                          <m:r>
                            <a:rPr lang="en-US" sz="2400" b="0" i="1">
                              <a:solidFill>
                                <a:schemeClr val="tx1"/>
                              </a:solidFill>
                              <a:latin typeface="Cambria Math" panose="02040503050406030204" pitchFamily="18" charset="0"/>
                            </a:rPr>
                            <m:t>𝑙</m:t>
                          </m:r>
                        </m:num>
                        <m:den>
                          <m:sSub>
                            <m:sSubPr>
                              <m:ctrlPr>
                                <a:rPr lang="en-US" sz="2400" i="1">
                                  <a:solidFill>
                                    <a:schemeClr val="tx1"/>
                                  </a:solidFill>
                                  <a:latin typeface="Cambria Math" panose="02040503050406030204" pitchFamily="18" charset="0"/>
                                </a:rPr>
                              </m:ctrlPr>
                            </m:sSubPr>
                            <m:e>
                              <m:r>
                                <a:rPr lang="en-US" sz="2400" b="0" i="1">
                                  <a:solidFill>
                                    <a:schemeClr val="tx1"/>
                                  </a:solidFill>
                                  <a:latin typeface="Cambria Math" panose="02040503050406030204" pitchFamily="18" charset="0"/>
                                </a:rPr>
                                <m:t>𝐴</m:t>
                              </m:r>
                            </m:e>
                            <m:sub>
                              <m:r>
                                <a:rPr lang="en-US" sz="2400" b="0" i="1">
                                  <a:solidFill>
                                    <a:schemeClr val="tx1"/>
                                  </a:solidFill>
                                  <a:latin typeface="Cambria Math" panose="02040503050406030204" pitchFamily="18" charset="0"/>
                                </a:rPr>
                                <m:t>𝑤</m:t>
                              </m:r>
                            </m:sub>
                          </m:sSub>
                        </m:den>
                      </m:f>
                      <m:r>
                        <a:rPr lang="en-US" sz="2400" b="0" i="1">
                          <a:solidFill>
                            <a:schemeClr val="tx1"/>
                          </a:solidFill>
                          <a:latin typeface="Cambria Math" panose="02040503050406030204" pitchFamily="18" charset="0"/>
                        </a:rPr>
                        <m:t>=</m:t>
                      </m:r>
                      <m:f>
                        <m:fPr>
                          <m:ctrlPr>
                            <a:rPr lang="en-US" sz="2400" i="1">
                              <a:solidFill>
                                <a:schemeClr val="tx1"/>
                              </a:solidFill>
                              <a:latin typeface="Cambria Math" panose="02040503050406030204" pitchFamily="18" charset="0"/>
                            </a:rPr>
                          </m:ctrlPr>
                        </m:fPr>
                        <m:num>
                          <m:r>
                            <a:rPr lang="en-US" sz="2400" b="0" i="1">
                              <a:solidFill>
                                <a:schemeClr val="tx1"/>
                              </a:solidFill>
                              <a:latin typeface="Cambria Math" panose="02040503050406030204" pitchFamily="18" charset="0"/>
                            </a:rPr>
                            <m:t>2</m:t>
                          </m:r>
                          <m:r>
                            <a:rPr lang="el-GR" sz="2400" b="0" i="1">
                              <a:solidFill>
                                <a:schemeClr val="tx1"/>
                              </a:solidFill>
                              <a:latin typeface="Cambria Math" panose="02040503050406030204" pitchFamily="18" charset="0"/>
                              <a:ea typeface="Cambria Math" panose="02040503050406030204" pitchFamily="18" charset="0"/>
                            </a:rPr>
                            <m:t>𝜋</m:t>
                          </m:r>
                          <m:r>
                            <a:rPr lang="en-US" sz="2400" b="0" i="1">
                              <a:solidFill>
                                <a:schemeClr val="tx1"/>
                              </a:solidFill>
                              <a:latin typeface="Cambria Math" panose="02040503050406030204" pitchFamily="18" charset="0"/>
                              <a:ea typeface="Cambria Math" panose="02040503050406030204" pitchFamily="18" charset="0"/>
                            </a:rPr>
                            <m:t>𝑙</m:t>
                          </m:r>
                        </m:num>
                        <m:den>
                          <m:sSub>
                            <m:sSubPr>
                              <m:ctrlPr>
                                <a:rPr lang="en-US" sz="2400" i="1">
                                  <a:solidFill>
                                    <a:schemeClr val="tx1"/>
                                  </a:solidFill>
                                  <a:latin typeface="Cambria Math" panose="02040503050406030204" pitchFamily="18" charset="0"/>
                                </a:rPr>
                              </m:ctrlPr>
                            </m:sSubPr>
                            <m:e>
                              <m:r>
                                <a:rPr lang="en-US" sz="2400" b="0" i="1">
                                  <a:solidFill>
                                    <a:schemeClr val="tx1"/>
                                  </a:solidFill>
                                  <a:latin typeface="Cambria Math" panose="02040503050406030204" pitchFamily="18" charset="0"/>
                                </a:rPr>
                                <m:t>𝑈</m:t>
                              </m:r>
                            </m:e>
                            <m:sub>
                              <m:r>
                                <a:rPr lang="en-US" sz="2400" b="0" i="1">
                                  <a:solidFill>
                                    <a:schemeClr val="tx1"/>
                                  </a:solidFill>
                                  <a:latin typeface="Cambria Math" panose="02040503050406030204" pitchFamily="18" charset="0"/>
                                </a:rPr>
                                <m:t>𝑤</m:t>
                              </m:r>
                            </m:sub>
                          </m:sSub>
                          <m:r>
                            <a:rPr lang="en-US" sz="2400" b="0" i="1">
                              <a:solidFill>
                                <a:schemeClr val="tx1"/>
                              </a:solidFill>
                              <a:latin typeface="Cambria Math" panose="02040503050406030204" pitchFamily="18" charset="0"/>
                            </a:rPr>
                            <m:t>𝑇</m:t>
                          </m:r>
                        </m:den>
                      </m:f>
                      <m:r>
                        <a:rPr lang="en-US" sz="2400" b="0">
                          <a:solidFill>
                            <a:schemeClr val="tx1"/>
                          </a:solidFill>
                          <a:latin typeface="Cambria Math" panose="02040503050406030204" pitchFamily="18" charset="0"/>
                        </a:rPr>
                        <m:t>=</m:t>
                      </m:r>
                      <m:f>
                        <m:fPr>
                          <m:ctrlPr>
                            <a:rPr lang="en-US" sz="2400" i="1">
                              <a:solidFill>
                                <a:schemeClr val="tx1"/>
                              </a:solidFill>
                              <a:latin typeface="Cambria Math" panose="02040503050406030204" pitchFamily="18" charset="0"/>
                            </a:rPr>
                          </m:ctrlPr>
                        </m:fPr>
                        <m:num>
                          <m:r>
                            <m:rPr>
                              <m:sty m:val="p"/>
                            </m:rPr>
                            <a:rPr lang="en-US" sz="2400" b="0" i="0">
                              <a:solidFill>
                                <a:schemeClr val="tx1"/>
                              </a:solidFill>
                              <a:latin typeface="Cambria Math" panose="02040503050406030204" pitchFamily="18" charset="0"/>
                            </a:rPr>
                            <m:t>blade</m:t>
                          </m:r>
                          <m:r>
                            <a:rPr lang="en-US" sz="2400" b="0" i="0">
                              <a:solidFill>
                                <a:schemeClr val="tx1"/>
                              </a:solidFill>
                              <a:latin typeface="Cambria Math" panose="02040503050406030204" pitchFamily="18" charset="0"/>
                            </a:rPr>
                            <m:t> </m:t>
                          </m:r>
                          <m:r>
                            <m:rPr>
                              <m:sty m:val="p"/>
                            </m:rPr>
                            <a:rPr lang="en-US" sz="2400" b="0" i="0">
                              <a:solidFill>
                                <a:schemeClr val="tx1"/>
                              </a:solidFill>
                              <a:latin typeface="Cambria Math" panose="02040503050406030204" pitchFamily="18" charset="0"/>
                            </a:rPr>
                            <m:t>length</m:t>
                          </m:r>
                        </m:num>
                        <m:den>
                          <m:r>
                            <m:rPr>
                              <m:sty m:val="p"/>
                            </m:rPr>
                            <a:rPr lang="en-US" sz="2400" b="0" i="0">
                              <a:solidFill>
                                <a:schemeClr val="tx1"/>
                              </a:solidFill>
                              <a:latin typeface="Cambria Math" panose="02040503050406030204" pitchFamily="18" charset="0"/>
                            </a:rPr>
                            <m:t>wave</m:t>
                          </m:r>
                          <m:r>
                            <a:rPr lang="en-US" sz="2400" b="0" i="0">
                              <a:solidFill>
                                <a:schemeClr val="tx1"/>
                              </a:solidFill>
                              <a:latin typeface="Cambria Math" panose="02040503050406030204" pitchFamily="18" charset="0"/>
                            </a:rPr>
                            <m:t> </m:t>
                          </m:r>
                          <m:r>
                            <m:rPr>
                              <m:sty m:val="p"/>
                            </m:rPr>
                            <a:rPr lang="en-US" sz="2400" b="0" i="0">
                              <a:solidFill>
                                <a:schemeClr val="tx1"/>
                              </a:solidFill>
                              <a:latin typeface="Cambria Math" panose="02040503050406030204" pitchFamily="18" charset="0"/>
                            </a:rPr>
                            <m:t>excursion</m:t>
                          </m:r>
                        </m:den>
                      </m:f>
                    </m:oMath>
                  </m:oMathPara>
                </a14:m>
                <a:endParaRPr lang="en-US" sz="2400" dirty="0">
                  <a:solidFill>
                    <a:schemeClr val="tx1">
                      <a:lumMod val="75000"/>
                      <a:lumOff val="25000"/>
                    </a:schemeClr>
                  </a:solidFill>
                </a:endParaRPr>
              </a:p>
              <a:p>
                <a:endParaRPr lang="en-US" sz="2400" dirty="0"/>
              </a:p>
              <a:p>
                <a:endParaRPr lang="en-SG" sz="2400" dirty="0"/>
              </a:p>
            </p:txBody>
          </p:sp>
        </mc:Choice>
        <mc:Fallback xmlns="">
          <p:sp>
            <p:nvSpPr>
              <p:cNvPr id="85" name="TextBox 84">
                <a:extLst>
                  <a:ext uri="{FF2B5EF4-FFF2-40B4-BE49-F238E27FC236}">
                    <a16:creationId xmlns:a16="http://schemas.microsoft.com/office/drawing/2014/main" id="{1BD15B30-41B4-E5D2-7A2A-912702D7FABD}"/>
                  </a:ext>
                </a:extLst>
              </p:cNvPr>
              <p:cNvSpPr txBox="1">
                <a:spLocks noRot="1" noChangeAspect="1" noMove="1" noResize="1" noEditPoints="1" noAdjustHandles="1" noChangeArrowheads="1" noChangeShapeType="1" noTextEdit="1"/>
              </p:cNvSpPr>
              <p:nvPr/>
            </p:nvSpPr>
            <p:spPr>
              <a:xfrm>
                <a:off x="306109" y="14690902"/>
                <a:ext cx="7333651" cy="4933338"/>
              </a:xfrm>
              <a:prstGeom prst="rect">
                <a:avLst/>
              </a:prstGeom>
              <a:blipFill>
                <a:blip r:embed="rId4"/>
                <a:stretch>
                  <a:fillRect l="-1663" t="-1360"/>
                </a:stretch>
              </a:blipFill>
            </p:spPr>
            <p:txBody>
              <a:bodyPr/>
              <a:lstStyle/>
              <a:p>
                <a:r>
                  <a:rPr lang="en-SG">
                    <a:noFill/>
                  </a:rPr>
                  <a:t> </a:t>
                </a:r>
              </a:p>
            </p:txBody>
          </p:sp>
        </mc:Fallback>
      </mc:AlternateContent>
      <p:sp>
        <p:nvSpPr>
          <p:cNvPr id="86" name="TextBox 85">
            <a:extLst>
              <a:ext uri="{FF2B5EF4-FFF2-40B4-BE49-F238E27FC236}">
                <a16:creationId xmlns:a16="http://schemas.microsoft.com/office/drawing/2014/main" id="{9615C9BA-3E49-EAEE-A97F-5E3A40DA0D56}"/>
              </a:ext>
            </a:extLst>
          </p:cNvPr>
          <p:cNvSpPr txBox="1"/>
          <p:nvPr/>
        </p:nvSpPr>
        <p:spPr>
          <a:xfrm>
            <a:off x="262026" y="27007338"/>
            <a:ext cx="10680956" cy="523220"/>
          </a:xfrm>
          <a:prstGeom prst="rect">
            <a:avLst/>
          </a:prstGeom>
          <a:noFill/>
        </p:spPr>
        <p:txBody>
          <a:bodyPr wrap="square" rtlCol="0">
            <a:spAutoFit/>
          </a:bodyPr>
          <a:lstStyle/>
          <a:p>
            <a:r>
              <a:rPr lang="en-US" sz="2800" dirty="0"/>
              <a:t>Experimental setup</a:t>
            </a:r>
          </a:p>
        </p:txBody>
      </p:sp>
      <mc:AlternateContent xmlns:mc="http://schemas.openxmlformats.org/markup-compatibility/2006" xmlns:a14="http://schemas.microsoft.com/office/drawing/2010/main">
        <mc:Choice Requires="a14">
          <p:graphicFrame>
            <p:nvGraphicFramePr>
              <p:cNvPr id="90" name="Table 89">
                <a:extLst>
                  <a:ext uri="{FF2B5EF4-FFF2-40B4-BE49-F238E27FC236}">
                    <a16:creationId xmlns:a16="http://schemas.microsoft.com/office/drawing/2014/main" id="{AB611A31-F39D-7990-45CD-58AD34FAC6B9}"/>
                  </a:ext>
                </a:extLst>
              </p:cNvPr>
              <p:cNvGraphicFramePr>
                <a:graphicFrameLocks noGrp="1"/>
              </p:cNvGraphicFramePr>
              <p:nvPr>
                <p:extLst>
                  <p:ext uri="{D42A27DB-BD31-4B8C-83A1-F6EECF244321}">
                    <p14:modId xmlns:p14="http://schemas.microsoft.com/office/powerpoint/2010/main" val="1961994024"/>
                  </p:ext>
                </p:extLst>
              </p:nvPr>
            </p:nvGraphicFramePr>
            <p:xfrm>
              <a:off x="5162929" y="17852792"/>
              <a:ext cx="9259553" cy="1185734"/>
            </p:xfrm>
            <a:graphic>
              <a:graphicData uri="http://schemas.openxmlformats.org/drawingml/2006/table">
                <a:tbl>
                  <a:tblPr firstRow="1" bandRow="1"/>
                  <a:tblGrid>
                    <a:gridCol w="723900">
                      <a:extLst>
                        <a:ext uri="{9D8B030D-6E8A-4147-A177-3AD203B41FA5}">
                          <a16:colId xmlns:a16="http://schemas.microsoft.com/office/drawing/2014/main" val="4088783139"/>
                        </a:ext>
                      </a:extLst>
                    </a:gridCol>
                    <a:gridCol w="2184651">
                      <a:extLst>
                        <a:ext uri="{9D8B030D-6E8A-4147-A177-3AD203B41FA5}">
                          <a16:colId xmlns:a16="http://schemas.microsoft.com/office/drawing/2014/main" val="1283296891"/>
                        </a:ext>
                      </a:extLst>
                    </a:gridCol>
                    <a:gridCol w="665290">
                      <a:extLst>
                        <a:ext uri="{9D8B030D-6E8A-4147-A177-3AD203B41FA5}">
                          <a16:colId xmlns:a16="http://schemas.microsoft.com/office/drawing/2014/main" val="2767682209"/>
                        </a:ext>
                      </a:extLst>
                    </a:gridCol>
                    <a:gridCol w="3227009">
                      <a:extLst>
                        <a:ext uri="{9D8B030D-6E8A-4147-A177-3AD203B41FA5}">
                          <a16:colId xmlns:a16="http://schemas.microsoft.com/office/drawing/2014/main" val="3779475900"/>
                        </a:ext>
                      </a:extLst>
                    </a:gridCol>
                    <a:gridCol w="590550">
                      <a:extLst>
                        <a:ext uri="{9D8B030D-6E8A-4147-A177-3AD203B41FA5}">
                          <a16:colId xmlns:a16="http://schemas.microsoft.com/office/drawing/2014/main" val="3949448799"/>
                        </a:ext>
                      </a:extLst>
                    </a:gridCol>
                    <a:gridCol w="1868153">
                      <a:extLst>
                        <a:ext uri="{9D8B030D-6E8A-4147-A177-3AD203B41FA5}">
                          <a16:colId xmlns:a16="http://schemas.microsoft.com/office/drawing/2014/main" val="1489907656"/>
                        </a:ext>
                      </a:extLst>
                    </a:gridCol>
                  </a:tblGrid>
                  <a:tr h="444054">
                    <a:tc>
                      <a:txBody>
                        <a:bodyPr/>
                        <a:lstStyle>
                          <a:lvl1pPr marL="0" algn="l" defTabSz="4319900" rtl="0" eaLnBrk="1" latinLnBrk="0" hangingPunct="1">
                            <a:defRPr sz="8504" kern="1200">
                              <a:solidFill>
                                <a:schemeClr val="tx1"/>
                              </a:solidFill>
                              <a:latin typeface="Arial" panose="020B0604020202020204"/>
                            </a:defRPr>
                          </a:lvl1pPr>
                          <a:lvl2pPr marL="2159950" algn="l" defTabSz="4319900" rtl="0" eaLnBrk="1" latinLnBrk="0" hangingPunct="1">
                            <a:defRPr sz="8504" kern="1200">
                              <a:solidFill>
                                <a:schemeClr val="tx1"/>
                              </a:solidFill>
                              <a:latin typeface="Arial" panose="020B0604020202020204"/>
                            </a:defRPr>
                          </a:lvl2pPr>
                          <a:lvl3pPr marL="4319900" algn="l" defTabSz="4319900" rtl="0" eaLnBrk="1" latinLnBrk="0" hangingPunct="1">
                            <a:defRPr sz="8504" kern="1200">
                              <a:solidFill>
                                <a:schemeClr val="tx1"/>
                              </a:solidFill>
                              <a:latin typeface="Arial" panose="020B0604020202020204"/>
                            </a:defRPr>
                          </a:lvl3pPr>
                          <a:lvl4pPr marL="6479850" algn="l" defTabSz="4319900" rtl="0" eaLnBrk="1" latinLnBrk="0" hangingPunct="1">
                            <a:defRPr sz="8504" kern="1200">
                              <a:solidFill>
                                <a:schemeClr val="tx1"/>
                              </a:solidFill>
                              <a:latin typeface="Arial" panose="020B0604020202020204"/>
                            </a:defRPr>
                          </a:lvl4pPr>
                          <a:lvl5pPr marL="8639800" algn="l" defTabSz="4319900" rtl="0" eaLnBrk="1" latinLnBrk="0" hangingPunct="1">
                            <a:defRPr sz="8504" kern="1200">
                              <a:solidFill>
                                <a:schemeClr val="tx1"/>
                              </a:solidFill>
                              <a:latin typeface="Arial" panose="020B0604020202020204"/>
                            </a:defRPr>
                          </a:lvl5pPr>
                          <a:lvl6pPr marL="10799750" algn="l" defTabSz="4319900" rtl="0" eaLnBrk="1" latinLnBrk="0" hangingPunct="1">
                            <a:defRPr sz="8504" kern="1200">
                              <a:solidFill>
                                <a:schemeClr val="tx1"/>
                              </a:solidFill>
                              <a:latin typeface="Arial" panose="020B0604020202020204"/>
                            </a:defRPr>
                          </a:lvl6pPr>
                          <a:lvl7pPr marL="12959700" algn="l" defTabSz="4319900" rtl="0" eaLnBrk="1" latinLnBrk="0" hangingPunct="1">
                            <a:defRPr sz="8504" kern="1200">
                              <a:solidFill>
                                <a:schemeClr val="tx1"/>
                              </a:solidFill>
                              <a:latin typeface="Arial" panose="020B0604020202020204"/>
                            </a:defRPr>
                          </a:lvl7pPr>
                          <a:lvl8pPr marL="15119650" algn="l" defTabSz="4319900" rtl="0" eaLnBrk="1" latinLnBrk="0" hangingPunct="1">
                            <a:defRPr sz="8504" kern="1200">
                              <a:solidFill>
                                <a:schemeClr val="tx1"/>
                              </a:solidFill>
                              <a:latin typeface="Arial" panose="020B0604020202020204"/>
                            </a:defRPr>
                          </a:lvl8pPr>
                          <a:lvl9pPr marL="17279600" algn="l" defTabSz="4319900" rtl="0" eaLnBrk="1" latinLnBrk="0" hangingPunct="1">
                            <a:defRPr sz="8504" kern="1200">
                              <a:solidFill>
                                <a:schemeClr val="tx1"/>
                              </a:solidFill>
                              <a:latin typeface="Arial" panose="020B0604020202020204"/>
                            </a:defRPr>
                          </a:lvl9pPr>
                        </a:lstStyle>
                        <a:p>
                          <a:pPr algn="r"/>
                          <a14:m>
                            <m:oMath xmlns:m="http://schemas.openxmlformats.org/officeDocument/2006/math">
                              <m:r>
                                <a:rPr lang="en-US" sz="1800" b="0" i="1" smtClean="0">
                                  <a:solidFill>
                                    <a:schemeClr val="tx1"/>
                                  </a:solidFill>
                                  <a:latin typeface="Cambria Math" panose="02040503050406030204" pitchFamily="18" charset="0"/>
                                  <a:ea typeface="Cambria Math" panose="02040503050406030204" pitchFamily="18" charset="0"/>
                                </a:rPr>
                                <m:t>𝜌</m:t>
                              </m:r>
                            </m:oMath>
                          </a14:m>
                          <a:r>
                            <a:rPr lang="en-SG" sz="1800" b="0" dirty="0">
                              <a:solidFill>
                                <a:schemeClr val="tx1"/>
                              </a:solidFill>
                              <a:latin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19900" rtl="0" eaLnBrk="1" latinLnBrk="0" hangingPunct="1">
                            <a:defRPr sz="8504" kern="1200">
                              <a:solidFill>
                                <a:schemeClr val="tx1"/>
                              </a:solidFill>
                              <a:latin typeface="Arial" panose="020B0604020202020204"/>
                            </a:defRPr>
                          </a:lvl1pPr>
                          <a:lvl2pPr marL="2159950" algn="l" defTabSz="4319900" rtl="0" eaLnBrk="1" latinLnBrk="0" hangingPunct="1">
                            <a:defRPr sz="8504" kern="1200">
                              <a:solidFill>
                                <a:schemeClr val="tx1"/>
                              </a:solidFill>
                              <a:latin typeface="Arial" panose="020B0604020202020204"/>
                            </a:defRPr>
                          </a:lvl2pPr>
                          <a:lvl3pPr marL="4319900" algn="l" defTabSz="4319900" rtl="0" eaLnBrk="1" latinLnBrk="0" hangingPunct="1">
                            <a:defRPr sz="8504" kern="1200">
                              <a:solidFill>
                                <a:schemeClr val="tx1"/>
                              </a:solidFill>
                              <a:latin typeface="Arial" panose="020B0604020202020204"/>
                            </a:defRPr>
                          </a:lvl3pPr>
                          <a:lvl4pPr marL="6479850" algn="l" defTabSz="4319900" rtl="0" eaLnBrk="1" latinLnBrk="0" hangingPunct="1">
                            <a:defRPr sz="8504" kern="1200">
                              <a:solidFill>
                                <a:schemeClr val="tx1"/>
                              </a:solidFill>
                              <a:latin typeface="Arial" panose="020B0604020202020204"/>
                            </a:defRPr>
                          </a:lvl4pPr>
                          <a:lvl5pPr marL="8639800" algn="l" defTabSz="4319900" rtl="0" eaLnBrk="1" latinLnBrk="0" hangingPunct="1">
                            <a:defRPr sz="8504" kern="1200">
                              <a:solidFill>
                                <a:schemeClr val="tx1"/>
                              </a:solidFill>
                              <a:latin typeface="Arial" panose="020B0604020202020204"/>
                            </a:defRPr>
                          </a:lvl5pPr>
                          <a:lvl6pPr marL="10799750" algn="l" defTabSz="4319900" rtl="0" eaLnBrk="1" latinLnBrk="0" hangingPunct="1">
                            <a:defRPr sz="8504" kern="1200">
                              <a:solidFill>
                                <a:schemeClr val="tx1"/>
                              </a:solidFill>
                              <a:latin typeface="Arial" panose="020B0604020202020204"/>
                            </a:defRPr>
                          </a:lvl6pPr>
                          <a:lvl7pPr marL="12959700" algn="l" defTabSz="4319900" rtl="0" eaLnBrk="1" latinLnBrk="0" hangingPunct="1">
                            <a:defRPr sz="8504" kern="1200">
                              <a:solidFill>
                                <a:schemeClr val="tx1"/>
                              </a:solidFill>
                              <a:latin typeface="Arial" panose="020B0604020202020204"/>
                            </a:defRPr>
                          </a:lvl7pPr>
                          <a:lvl8pPr marL="15119650" algn="l" defTabSz="4319900" rtl="0" eaLnBrk="1" latinLnBrk="0" hangingPunct="1">
                            <a:defRPr sz="8504" kern="1200">
                              <a:solidFill>
                                <a:schemeClr val="tx1"/>
                              </a:solidFill>
                              <a:latin typeface="Arial" panose="020B0604020202020204"/>
                            </a:defRPr>
                          </a:lvl8pPr>
                          <a:lvl9pPr marL="17279600" algn="l" defTabSz="4319900" rtl="0" eaLnBrk="1" latinLnBrk="0" hangingPunct="1">
                            <a:defRPr sz="8504" kern="1200">
                              <a:solidFill>
                                <a:schemeClr val="tx1"/>
                              </a:solidFill>
                              <a:latin typeface="Arial" panose="020B0604020202020204"/>
                            </a:defRPr>
                          </a:lvl9pPr>
                        </a:lstStyle>
                        <a:p>
                          <a:pPr algn="l"/>
                          <a:r>
                            <a:rPr lang="en-SG" sz="1800" b="0" dirty="0">
                              <a:solidFill>
                                <a:schemeClr val="tx1"/>
                              </a:solidFill>
                              <a:latin typeface="+mn-lt"/>
                            </a:rPr>
                            <a:t>density of water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19900" rtl="0" eaLnBrk="1" latinLnBrk="0" hangingPunct="1">
                            <a:defRPr sz="8504" kern="1200">
                              <a:solidFill>
                                <a:schemeClr val="tx1"/>
                              </a:solidFill>
                              <a:latin typeface="Arial" panose="020B0604020202020204"/>
                            </a:defRPr>
                          </a:lvl1pPr>
                          <a:lvl2pPr marL="2159950" algn="l" defTabSz="4319900" rtl="0" eaLnBrk="1" latinLnBrk="0" hangingPunct="1">
                            <a:defRPr sz="8504" kern="1200">
                              <a:solidFill>
                                <a:schemeClr val="tx1"/>
                              </a:solidFill>
                              <a:latin typeface="Arial" panose="020B0604020202020204"/>
                            </a:defRPr>
                          </a:lvl2pPr>
                          <a:lvl3pPr marL="4319900" algn="l" defTabSz="4319900" rtl="0" eaLnBrk="1" latinLnBrk="0" hangingPunct="1">
                            <a:defRPr sz="8504" kern="1200">
                              <a:solidFill>
                                <a:schemeClr val="tx1"/>
                              </a:solidFill>
                              <a:latin typeface="Arial" panose="020B0604020202020204"/>
                            </a:defRPr>
                          </a:lvl3pPr>
                          <a:lvl4pPr marL="6479850" algn="l" defTabSz="4319900" rtl="0" eaLnBrk="1" latinLnBrk="0" hangingPunct="1">
                            <a:defRPr sz="8504" kern="1200">
                              <a:solidFill>
                                <a:schemeClr val="tx1"/>
                              </a:solidFill>
                              <a:latin typeface="Arial" panose="020B0604020202020204"/>
                            </a:defRPr>
                          </a:lvl4pPr>
                          <a:lvl5pPr marL="8639800" algn="l" defTabSz="4319900" rtl="0" eaLnBrk="1" latinLnBrk="0" hangingPunct="1">
                            <a:defRPr sz="8504" kern="1200">
                              <a:solidFill>
                                <a:schemeClr val="tx1"/>
                              </a:solidFill>
                              <a:latin typeface="Arial" panose="020B0604020202020204"/>
                            </a:defRPr>
                          </a:lvl5pPr>
                          <a:lvl6pPr marL="10799750" algn="l" defTabSz="4319900" rtl="0" eaLnBrk="1" latinLnBrk="0" hangingPunct="1">
                            <a:defRPr sz="8504" kern="1200">
                              <a:solidFill>
                                <a:schemeClr val="tx1"/>
                              </a:solidFill>
                              <a:latin typeface="Arial" panose="020B0604020202020204"/>
                            </a:defRPr>
                          </a:lvl6pPr>
                          <a:lvl7pPr marL="12959700" algn="l" defTabSz="4319900" rtl="0" eaLnBrk="1" latinLnBrk="0" hangingPunct="1">
                            <a:defRPr sz="8504" kern="1200">
                              <a:solidFill>
                                <a:schemeClr val="tx1"/>
                              </a:solidFill>
                              <a:latin typeface="Arial" panose="020B0604020202020204"/>
                            </a:defRPr>
                          </a:lvl7pPr>
                          <a:lvl8pPr marL="15119650" algn="l" defTabSz="4319900" rtl="0" eaLnBrk="1" latinLnBrk="0" hangingPunct="1">
                            <a:defRPr sz="8504" kern="1200">
                              <a:solidFill>
                                <a:schemeClr val="tx1"/>
                              </a:solidFill>
                              <a:latin typeface="Arial" panose="020B0604020202020204"/>
                            </a:defRPr>
                          </a:lvl8pPr>
                          <a:lvl9pPr marL="17279600" algn="l" defTabSz="4319900" rtl="0" eaLnBrk="1" latinLnBrk="0" hangingPunct="1">
                            <a:defRPr sz="8504" kern="1200">
                              <a:solidFill>
                                <a:schemeClr val="tx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0" cap="none" spc="0" normalizeH="0" baseline="0" noProof="0" smtClean="0">
                                  <a:ln>
                                    <a:noFill/>
                                  </a:ln>
                                  <a:solidFill>
                                    <a:schemeClr val="tx1"/>
                                  </a:solidFill>
                                  <a:effectLst/>
                                  <a:uLnTx/>
                                  <a:uFillTx/>
                                  <a:latin typeface="Cambria Math" panose="02040503050406030204" pitchFamily="18" charset="0"/>
                                </a:rPr>
                                <m:t>𝑏</m:t>
                              </m:r>
                            </m:oMath>
                          </a14:m>
                          <a:r>
                            <a:rPr kumimoji="0" lang="en-US" sz="1800" b="0" i="0" u="none" strike="noStrike" kern="0" cap="none" spc="0" normalizeH="0" baseline="0" noProof="0" dirty="0">
                              <a:ln>
                                <a:noFill/>
                              </a:ln>
                              <a:solidFill>
                                <a:schemeClr val="tx1"/>
                              </a:solidFill>
                              <a:effectLst/>
                              <a:uLnTx/>
                              <a:uFillTx/>
                              <a:latin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19900" rtl="0" eaLnBrk="1" latinLnBrk="0" hangingPunct="1">
                            <a:defRPr sz="8504" kern="1200">
                              <a:solidFill>
                                <a:schemeClr val="tx1"/>
                              </a:solidFill>
                              <a:latin typeface="Arial" panose="020B0604020202020204"/>
                            </a:defRPr>
                          </a:lvl1pPr>
                          <a:lvl2pPr marL="2159950" algn="l" defTabSz="4319900" rtl="0" eaLnBrk="1" latinLnBrk="0" hangingPunct="1">
                            <a:defRPr sz="8504" kern="1200">
                              <a:solidFill>
                                <a:schemeClr val="tx1"/>
                              </a:solidFill>
                              <a:latin typeface="Arial" panose="020B0604020202020204"/>
                            </a:defRPr>
                          </a:lvl2pPr>
                          <a:lvl3pPr marL="4319900" algn="l" defTabSz="4319900" rtl="0" eaLnBrk="1" latinLnBrk="0" hangingPunct="1">
                            <a:defRPr sz="8504" kern="1200">
                              <a:solidFill>
                                <a:schemeClr val="tx1"/>
                              </a:solidFill>
                              <a:latin typeface="Arial" panose="020B0604020202020204"/>
                            </a:defRPr>
                          </a:lvl3pPr>
                          <a:lvl4pPr marL="6479850" algn="l" defTabSz="4319900" rtl="0" eaLnBrk="1" latinLnBrk="0" hangingPunct="1">
                            <a:defRPr sz="8504" kern="1200">
                              <a:solidFill>
                                <a:schemeClr val="tx1"/>
                              </a:solidFill>
                              <a:latin typeface="Arial" panose="020B0604020202020204"/>
                            </a:defRPr>
                          </a:lvl4pPr>
                          <a:lvl5pPr marL="8639800" algn="l" defTabSz="4319900" rtl="0" eaLnBrk="1" latinLnBrk="0" hangingPunct="1">
                            <a:defRPr sz="8504" kern="1200">
                              <a:solidFill>
                                <a:schemeClr val="tx1"/>
                              </a:solidFill>
                              <a:latin typeface="Arial" panose="020B0604020202020204"/>
                            </a:defRPr>
                          </a:lvl5pPr>
                          <a:lvl6pPr marL="10799750" algn="l" defTabSz="4319900" rtl="0" eaLnBrk="1" latinLnBrk="0" hangingPunct="1">
                            <a:defRPr sz="8504" kern="1200">
                              <a:solidFill>
                                <a:schemeClr val="tx1"/>
                              </a:solidFill>
                              <a:latin typeface="Arial" panose="020B0604020202020204"/>
                            </a:defRPr>
                          </a:lvl6pPr>
                          <a:lvl7pPr marL="12959700" algn="l" defTabSz="4319900" rtl="0" eaLnBrk="1" latinLnBrk="0" hangingPunct="1">
                            <a:defRPr sz="8504" kern="1200">
                              <a:solidFill>
                                <a:schemeClr val="tx1"/>
                              </a:solidFill>
                              <a:latin typeface="Arial" panose="020B0604020202020204"/>
                            </a:defRPr>
                          </a:lvl7pPr>
                          <a:lvl8pPr marL="15119650" algn="l" defTabSz="4319900" rtl="0" eaLnBrk="1" latinLnBrk="0" hangingPunct="1">
                            <a:defRPr sz="8504" kern="1200">
                              <a:solidFill>
                                <a:schemeClr val="tx1"/>
                              </a:solidFill>
                              <a:latin typeface="Arial" panose="020B0604020202020204"/>
                            </a:defRPr>
                          </a:lvl8pPr>
                          <a:lvl9pPr marL="17279600" algn="l" defTabSz="4319900" rtl="0" eaLnBrk="1" latinLnBrk="0" hangingPunct="1">
                            <a:defRPr sz="8504" kern="1200">
                              <a:solidFill>
                                <a:schemeClr val="tx1"/>
                              </a:solidFill>
                              <a:latin typeface="Arial" panose="020B0604020202020204"/>
                            </a:defRPr>
                          </a:lvl9pPr>
                        </a:lstStyle>
                        <a:p>
                          <a:pPr algn="l"/>
                          <a:r>
                            <a:rPr kumimoji="0" lang="en-US" sz="1800" b="0" i="0" u="none" strike="noStrike" kern="0" cap="none" spc="0" normalizeH="0" baseline="0" noProof="0">
                              <a:ln>
                                <a:noFill/>
                              </a:ln>
                              <a:solidFill>
                                <a:schemeClr val="tx1"/>
                              </a:solidFill>
                              <a:effectLst/>
                              <a:uLnTx/>
                              <a:uFillTx/>
                              <a:latin typeface="+mn-lt"/>
                            </a:rPr>
                            <a:t>Width of blade</a:t>
                          </a:r>
                          <a:endParaRPr lang="en-SG" sz="18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14:m>
                            <m:oMath xmlns:m="http://schemas.openxmlformats.org/officeDocument/2006/math">
                              <m:sSub>
                                <m:sSubPr>
                                  <m:ctrlPr>
                                    <a:rPr lang="en-US" sz="1800" b="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𝑈</m:t>
                                  </m:r>
                                </m:e>
                                <m:sub>
                                  <m:r>
                                    <a:rPr lang="en-US" sz="1800" b="0" i="1" smtClean="0">
                                      <a:solidFill>
                                        <a:schemeClr val="tx1"/>
                                      </a:solidFill>
                                      <a:latin typeface="Cambria Math" panose="02040503050406030204" pitchFamily="18" charset="0"/>
                                    </a:rPr>
                                    <m:t>𝑤</m:t>
                                  </m:r>
                                </m:sub>
                              </m:sSub>
                            </m:oMath>
                          </a14:m>
                          <a:r>
                            <a:rPr lang="en-SG" sz="1800" b="0" dirty="0">
                              <a:solidFill>
                                <a:schemeClr val="tx1"/>
                              </a:solidFill>
                              <a:latin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800" b="0">
                              <a:solidFill>
                                <a:schemeClr val="tx1"/>
                              </a:solidFill>
                              <a:latin typeface="+mn-lt"/>
                            </a:rPr>
                            <a:t>Wave velocity</a:t>
                          </a:r>
                          <a:endParaRPr lang="en-SG" sz="18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935589"/>
                      </a:ext>
                    </a:extLst>
                  </a:tr>
                  <a:tr h="370840">
                    <a:tc>
                      <a:txBody>
                        <a:bodyPr/>
                        <a:lstStyle>
                          <a:lvl1pPr marL="0" algn="l" defTabSz="4319900" rtl="0" eaLnBrk="1" latinLnBrk="0" hangingPunct="1">
                            <a:defRPr sz="8504" kern="1200">
                              <a:solidFill>
                                <a:schemeClr val="tx1"/>
                              </a:solidFill>
                              <a:latin typeface="Arial" panose="020B0604020202020204"/>
                            </a:defRPr>
                          </a:lvl1pPr>
                          <a:lvl2pPr marL="2159950" algn="l" defTabSz="4319900" rtl="0" eaLnBrk="1" latinLnBrk="0" hangingPunct="1">
                            <a:defRPr sz="8504" kern="1200">
                              <a:solidFill>
                                <a:schemeClr val="tx1"/>
                              </a:solidFill>
                              <a:latin typeface="Arial" panose="020B0604020202020204"/>
                            </a:defRPr>
                          </a:lvl2pPr>
                          <a:lvl3pPr marL="4319900" algn="l" defTabSz="4319900" rtl="0" eaLnBrk="1" latinLnBrk="0" hangingPunct="1">
                            <a:defRPr sz="8504" kern="1200">
                              <a:solidFill>
                                <a:schemeClr val="tx1"/>
                              </a:solidFill>
                              <a:latin typeface="Arial" panose="020B0604020202020204"/>
                            </a:defRPr>
                          </a:lvl3pPr>
                          <a:lvl4pPr marL="6479850" algn="l" defTabSz="4319900" rtl="0" eaLnBrk="1" latinLnBrk="0" hangingPunct="1">
                            <a:defRPr sz="8504" kern="1200">
                              <a:solidFill>
                                <a:schemeClr val="tx1"/>
                              </a:solidFill>
                              <a:latin typeface="Arial" panose="020B0604020202020204"/>
                            </a:defRPr>
                          </a:lvl4pPr>
                          <a:lvl5pPr marL="8639800" algn="l" defTabSz="4319900" rtl="0" eaLnBrk="1" latinLnBrk="0" hangingPunct="1">
                            <a:defRPr sz="8504" kern="1200">
                              <a:solidFill>
                                <a:schemeClr val="tx1"/>
                              </a:solidFill>
                              <a:latin typeface="Arial" panose="020B0604020202020204"/>
                            </a:defRPr>
                          </a:lvl5pPr>
                          <a:lvl6pPr marL="10799750" algn="l" defTabSz="4319900" rtl="0" eaLnBrk="1" latinLnBrk="0" hangingPunct="1">
                            <a:defRPr sz="8504" kern="1200">
                              <a:solidFill>
                                <a:schemeClr val="tx1"/>
                              </a:solidFill>
                              <a:latin typeface="Arial" panose="020B0604020202020204"/>
                            </a:defRPr>
                          </a:lvl6pPr>
                          <a:lvl7pPr marL="12959700" algn="l" defTabSz="4319900" rtl="0" eaLnBrk="1" latinLnBrk="0" hangingPunct="1">
                            <a:defRPr sz="8504" kern="1200">
                              <a:solidFill>
                                <a:schemeClr val="tx1"/>
                              </a:solidFill>
                              <a:latin typeface="Arial" panose="020B0604020202020204"/>
                            </a:defRPr>
                          </a:lvl7pPr>
                          <a:lvl8pPr marL="15119650" algn="l" defTabSz="4319900" rtl="0" eaLnBrk="1" latinLnBrk="0" hangingPunct="1">
                            <a:defRPr sz="8504" kern="1200">
                              <a:solidFill>
                                <a:schemeClr val="tx1"/>
                              </a:solidFill>
                              <a:latin typeface="Arial" panose="020B0604020202020204"/>
                            </a:defRPr>
                          </a:lvl8pPr>
                          <a:lvl9pPr marL="17279600" algn="l" defTabSz="4319900" rtl="0" eaLnBrk="1" latinLnBrk="0" hangingPunct="1">
                            <a:defRPr sz="8504" kern="1200">
                              <a:solidFill>
                                <a:schemeClr val="tx1"/>
                              </a:solidFill>
                              <a:latin typeface="Arial" panose="020B0604020202020204"/>
                            </a:defRPr>
                          </a:lvl9pPr>
                        </a:lstStyle>
                        <a:p>
                          <a:pPr algn="r"/>
                          <a14:m>
                            <m:oMath xmlns:m="http://schemas.openxmlformats.org/officeDocument/2006/math">
                              <m:sSub>
                                <m:sSubPr>
                                  <m:ctrlPr>
                                    <a:rPr lang="en-US" sz="1800" b="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𝐶</m:t>
                                  </m:r>
                                </m:e>
                                <m:sub>
                                  <m:r>
                                    <a:rPr lang="en-US" sz="1800" b="0" i="1" smtClean="0">
                                      <a:solidFill>
                                        <a:schemeClr val="tx1"/>
                                      </a:solidFill>
                                      <a:latin typeface="Cambria Math" panose="02040503050406030204" pitchFamily="18" charset="0"/>
                                    </a:rPr>
                                    <m:t>𝐷</m:t>
                                  </m:r>
                                </m:sub>
                              </m:sSub>
                            </m:oMath>
                          </a14:m>
                          <a:r>
                            <a:rPr lang="en-SG" sz="1800" b="0" dirty="0">
                              <a:solidFill>
                                <a:schemeClr val="tx1"/>
                              </a:solidFill>
                              <a:latin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19900" rtl="0" eaLnBrk="1" latinLnBrk="0" hangingPunct="1">
                            <a:defRPr sz="8504" kern="1200">
                              <a:solidFill>
                                <a:schemeClr val="tx1"/>
                              </a:solidFill>
                              <a:latin typeface="Arial" panose="020B0604020202020204"/>
                            </a:defRPr>
                          </a:lvl1pPr>
                          <a:lvl2pPr marL="2159950" algn="l" defTabSz="4319900" rtl="0" eaLnBrk="1" latinLnBrk="0" hangingPunct="1">
                            <a:defRPr sz="8504" kern="1200">
                              <a:solidFill>
                                <a:schemeClr val="tx1"/>
                              </a:solidFill>
                              <a:latin typeface="Arial" panose="020B0604020202020204"/>
                            </a:defRPr>
                          </a:lvl2pPr>
                          <a:lvl3pPr marL="4319900" algn="l" defTabSz="4319900" rtl="0" eaLnBrk="1" latinLnBrk="0" hangingPunct="1">
                            <a:defRPr sz="8504" kern="1200">
                              <a:solidFill>
                                <a:schemeClr val="tx1"/>
                              </a:solidFill>
                              <a:latin typeface="Arial" panose="020B0604020202020204"/>
                            </a:defRPr>
                          </a:lvl3pPr>
                          <a:lvl4pPr marL="6479850" algn="l" defTabSz="4319900" rtl="0" eaLnBrk="1" latinLnBrk="0" hangingPunct="1">
                            <a:defRPr sz="8504" kern="1200">
                              <a:solidFill>
                                <a:schemeClr val="tx1"/>
                              </a:solidFill>
                              <a:latin typeface="Arial" panose="020B0604020202020204"/>
                            </a:defRPr>
                          </a:lvl4pPr>
                          <a:lvl5pPr marL="8639800" algn="l" defTabSz="4319900" rtl="0" eaLnBrk="1" latinLnBrk="0" hangingPunct="1">
                            <a:defRPr sz="8504" kern="1200">
                              <a:solidFill>
                                <a:schemeClr val="tx1"/>
                              </a:solidFill>
                              <a:latin typeface="Arial" panose="020B0604020202020204"/>
                            </a:defRPr>
                          </a:lvl5pPr>
                          <a:lvl6pPr marL="10799750" algn="l" defTabSz="4319900" rtl="0" eaLnBrk="1" latinLnBrk="0" hangingPunct="1">
                            <a:defRPr sz="8504" kern="1200">
                              <a:solidFill>
                                <a:schemeClr val="tx1"/>
                              </a:solidFill>
                              <a:latin typeface="Arial" panose="020B0604020202020204"/>
                            </a:defRPr>
                          </a:lvl6pPr>
                          <a:lvl7pPr marL="12959700" algn="l" defTabSz="4319900" rtl="0" eaLnBrk="1" latinLnBrk="0" hangingPunct="1">
                            <a:defRPr sz="8504" kern="1200">
                              <a:solidFill>
                                <a:schemeClr val="tx1"/>
                              </a:solidFill>
                              <a:latin typeface="Arial" panose="020B0604020202020204"/>
                            </a:defRPr>
                          </a:lvl7pPr>
                          <a:lvl8pPr marL="15119650" algn="l" defTabSz="4319900" rtl="0" eaLnBrk="1" latinLnBrk="0" hangingPunct="1">
                            <a:defRPr sz="8504" kern="1200">
                              <a:solidFill>
                                <a:schemeClr val="tx1"/>
                              </a:solidFill>
                              <a:latin typeface="Arial" panose="020B0604020202020204"/>
                            </a:defRPr>
                          </a:lvl8pPr>
                          <a:lvl9pPr marL="17279600" algn="l" defTabSz="4319900" rtl="0" eaLnBrk="1" latinLnBrk="0" hangingPunct="1">
                            <a:defRPr sz="8504" kern="1200">
                              <a:solidFill>
                                <a:schemeClr val="tx1"/>
                              </a:solidFill>
                              <a:latin typeface="Arial" panose="020B0604020202020204"/>
                            </a:defRPr>
                          </a:lvl9pPr>
                        </a:lstStyle>
                        <a:p>
                          <a:pPr algn="l"/>
                          <a:r>
                            <a:rPr lang="en-SG" sz="1800" b="0" dirty="0">
                              <a:solidFill>
                                <a:schemeClr val="tx1"/>
                              </a:solidFill>
                              <a:latin typeface="+mn-lt"/>
                            </a:rPr>
                            <a:t>drag coefficient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19900" rtl="0" eaLnBrk="1" latinLnBrk="0" hangingPunct="1">
                            <a:defRPr sz="8504" kern="1200">
                              <a:solidFill>
                                <a:schemeClr val="tx1"/>
                              </a:solidFill>
                              <a:latin typeface="Arial" panose="020B0604020202020204"/>
                            </a:defRPr>
                          </a:lvl1pPr>
                          <a:lvl2pPr marL="2159950" algn="l" defTabSz="4319900" rtl="0" eaLnBrk="1" latinLnBrk="0" hangingPunct="1">
                            <a:defRPr sz="8504" kern="1200">
                              <a:solidFill>
                                <a:schemeClr val="tx1"/>
                              </a:solidFill>
                              <a:latin typeface="Arial" panose="020B0604020202020204"/>
                            </a:defRPr>
                          </a:lvl2pPr>
                          <a:lvl3pPr marL="4319900" algn="l" defTabSz="4319900" rtl="0" eaLnBrk="1" latinLnBrk="0" hangingPunct="1">
                            <a:defRPr sz="8504" kern="1200">
                              <a:solidFill>
                                <a:schemeClr val="tx1"/>
                              </a:solidFill>
                              <a:latin typeface="Arial" panose="020B0604020202020204"/>
                            </a:defRPr>
                          </a:lvl3pPr>
                          <a:lvl4pPr marL="6479850" algn="l" defTabSz="4319900" rtl="0" eaLnBrk="1" latinLnBrk="0" hangingPunct="1">
                            <a:defRPr sz="8504" kern="1200">
                              <a:solidFill>
                                <a:schemeClr val="tx1"/>
                              </a:solidFill>
                              <a:latin typeface="Arial" panose="020B0604020202020204"/>
                            </a:defRPr>
                          </a:lvl4pPr>
                          <a:lvl5pPr marL="8639800" algn="l" defTabSz="4319900" rtl="0" eaLnBrk="1" latinLnBrk="0" hangingPunct="1">
                            <a:defRPr sz="8504" kern="1200">
                              <a:solidFill>
                                <a:schemeClr val="tx1"/>
                              </a:solidFill>
                              <a:latin typeface="Arial" panose="020B0604020202020204"/>
                            </a:defRPr>
                          </a:lvl5pPr>
                          <a:lvl6pPr marL="10799750" algn="l" defTabSz="4319900" rtl="0" eaLnBrk="1" latinLnBrk="0" hangingPunct="1">
                            <a:defRPr sz="8504" kern="1200">
                              <a:solidFill>
                                <a:schemeClr val="tx1"/>
                              </a:solidFill>
                              <a:latin typeface="Arial" panose="020B0604020202020204"/>
                            </a:defRPr>
                          </a:lvl6pPr>
                          <a:lvl7pPr marL="12959700" algn="l" defTabSz="4319900" rtl="0" eaLnBrk="1" latinLnBrk="0" hangingPunct="1">
                            <a:defRPr sz="8504" kern="1200">
                              <a:solidFill>
                                <a:schemeClr val="tx1"/>
                              </a:solidFill>
                              <a:latin typeface="Arial" panose="020B0604020202020204"/>
                            </a:defRPr>
                          </a:lvl7pPr>
                          <a:lvl8pPr marL="15119650" algn="l" defTabSz="4319900" rtl="0" eaLnBrk="1" latinLnBrk="0" hangingPunct="1">
                            <a:defRPr sz="8504" kern="1200">
                              <a:solidFill>
                                <a:schemeClr val="tx1"/>
                              </a:solidFill>
                              <a:latin typeface="Arial" panose="020B0604020202020204"/>
                            </a:defRPr>
                          </a:lvl8pPr>
                          <a:lvl9pPr marL="17279600" algn="l" defTabSz="4319900" rtl="0" eaLnBrk="1" latinLnBrk="0" hangingPunct="1">
                            <a:defRPr sz="8504" kern="1200">
                              <a:solidFill>
                                <a:schemeClr val="tx1"/>
                              </a:solidFill>
                              <a:latin typeface="Arial" panose="020B0604020202020204"/>
                            </a:defRPr>
                          </a:lvl9pPr>
                        </a:lstStyle>
                        <a:p>
                          <a:pPr algn="r"/>
                          <a14:m>
                            <m:oMath xmlns:m="http://schemas.openxmlformats.org/officeDocument/2006/math">
                              <m:r>
                                <a:rPr lang="en-US" sz="1800" b="0" i="1" smtClean="0">
                                  <a:solidFill>
                                    <a:schemeClr val="tx1"/>
                                  </a:solidFill>
                                  <a:latin typeface="Cambria Math" panose="02040503050406030204" pitchFamily="18" charset="0"/>
                                </a:rPr>
                                <m:t>𝑙</m:t>
                              </m:r>
                            </m:oMath>
                          </a14:m>
                          <a:r>
                            <a:rPr lang="en-SG" sz="1800" b="0" dirty="0">
                              <a:solidFill>
                                <a:schemeClr val="tx1"/>
                              </a:solidFill>
                              <a:latin typeface="+mn-lt"/>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19900" rtl="0" eaLnBrk="1" latinLnBrk="0" hangingPunct="1">
                            <a:defRPr sz="8504" kern="1200">
                              <a:solidFill>
                                <a:schemeClr val="tx1"/>
                              </a:solidFill>
                              <a:latin typeface="Arial" panose="020B0604020202020204"/>
                            </a:defRPr>
                          </a:lvl1pPr>
                          <a:lvl2pPr marL="2159950" algn="l" defTabSz="4319900" rtl="0" eaLnBrk="1" latinLnBrk="0" hangingPunct="1">
                            <a:defRPr sz="8504" kern="1200">
                              <a:solidFill>
                                <a:schemeClr val="tx1"/>
                              </a:solidFill>
                              <a:latin typeface="Arial" panose="020B0604020202020204"/>
                            </a:defRPr>
                          </a:lvl2pPr>
                          <a:lvl3pPr marL="4319900" algn="l" defTabSz="4319900" rtl="0" eaLnBrk="1" latinLnBrk="0" hangingPunct="1">
                            <a:defRPr sz="8504" kern="1200">
                              <a:solidFill>
                                <a:schemeClr val="tx1"/>
                              </a:solidFill>
                              <a:latin typeface="Arial" panose="020B0604020202020204"/>
                            </a:defRPr>
                          </a:lvl3pPr>
                          <a:lvl4pPr marL="6479850" algn="l" defTabSz="4319900" rtl="0" eaLnBrk="1" latinLnBrk="0" hangingPunct="1">
                            <a:defRPr sz="8504" kern="1200">
                              <a:solidFill>
                                <a:schemeClr val="tx1"/>
                              </a:solidFill>
                              <a:latin typeface="Arial" panose="020B0604020202020204"/>
                            </a:defRPr>
                          </a:lvl4pPr>
                          <a:lvl5pPr marL="8639800" algn="l" defTabSz="4319900" rtl="0" eaLnBrk="1" latinLnBrk="0" hangingPunct="1">
                            <a:defRPr sz="8504" kern="1200">
                              <a:solidFill>
                                <a:schemeClr val="tx1"/>
                              </a:solidFill>
                              <a:latin typeface="Arial" panose="020B0604020202020204"/>
                            </a:defRPr>
                          </a:lvl5pPr>
                          <a:lvl6pPr marL="10799750" algn="l" defTabSz="4319900" rtl="0" eaLnBrk="1" latinLnBrk="0" hangingPunct="1">
                            <a:defRPr sz="8504" kern="1200">
                              <a:solidFill>
                                <a:schemeClr val="tx1"/>
                              </a:solidFill>
                              <a:latin typeface="Arial" panose="020B0604020202020204"/>
                            </a:defRPr>
                          </a:lvl6pPr>
                          <a:lvl7pPr marL="12959700" algn="l" defTabSz="4319900" rtl="0" eaLnBrk="1" latinLnBrk="0" hangingPunct="1">
                            <a:defRPr sz="8504" kern="1200">
                              <a:solidFill>
                                <a:schemeClr val="tx1"/>
                              </a:solidFill>
                              <a:latin typeface="Arial" panose="020B0604020202020204"/>
                            </a:defRPr>
                          </a:lvl7pPr>
                          <a:lvl8pPr marL="15119650" algn="l" defTabSz="4319900" rtl="0" eaLnBrk="1" latinLnBrk="0" hangingPunct="1">
                            <a:defRPr sz="8504" kern="1200">
                              <a:solidFill>
                                <a:schemeClr val="tx1"/>
                              </a:solidFill>
                              <a:latin typeface="Arial" panose="020B0604020202020204"/>
                            </a:defRPr>
                          </a:lvl8pPr>
                          <a:lvl9pPr marL="17279600" algn="l" defTabSz="4319900" rtl="0" eaLnBrk="1" latinLnBrk="0" hangingPunct="1">
                            <a:defRPr sz="8504" kern="1200">
                              <a:solidFill>
                                <a:schemeClr val="tx1"/>
                              </a:solidFill>
                              <a:latin typeface="Arial" panose="020B0604020202020204"/>
                            </a:defRPr>
                          </a:lvl9pPr>
                        </a:lstStyle>
                        <a:p>
                          <a:pPr algn="l"/>
                          <a:r>
                            <a:rPr lang="en-SG" sz="1800" b="0">
                              <a:solidFill>
                                <a:schemeClr val="tx1"/>
                              </a:solidFill>
                              <a:latin typeface="+mn-lt"/>
                            </a:rPr>
                            <a:t>height of vegetation in water</a:t>
                          </a:r>
                          <a:endParaRPr lang="en-SG" sz="18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14:m>
                            <m:oMath xmlns:m="http://schemas.openxmlformats.org/officeDocument/2006/math">
                              <m:sSub>
                                <m:sSubPr>
                                  <m:ctrlPr>
                                    <a:rPr lang="en-US" sz="1800" b="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𝐴</m:t>
                                  </m:r>
                                </m:e>
                                <m:sub>
                                  <m:r>
                                    <a:rPr lang="en-US" sz="1800" b="0" i="1" smtClean="0">
                                      <a:solidFill>
                                        <a:schemeClr val="tx1"/>
                                      </a:solidFill>
                                      <a:latin typeface="Cambria Math" panose="02040503050406030204" pitchFamily="18" charset="0"/>
                                    </a:rPr>
                                    <m:t>𝑤</m:t>
                                  </m:r>
                                </m:sub>
                              </m:sSub>
                            </m:oMath>
                          </a14:m>
                          <a:r>
                            <a:rPr lang="en-SG" sz="1800" b="0" dirty="0">
                              <a:solidFill>
                                <a:schemeClr val="tx1"/>
                              </a:solidFill>
                              <a:latin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800" b="0">
                              <a:solidFill>
                                <a:schemeClr val="tx1"/>
                              </a:solidFill>
                              <a:latin typeface="Arial" panose="020B0604020202020204" pitchFamily="34" charset="0"/>
                              <a:cs typeface="Arial" panose="020B0604020202020204" pitchFamily="34" charset="0"/>
                            </a:rPr>
                            <a:t>Wave excursion</a:t>
                          </a:r>
                          <a:endParaRPr lang="en-SG" sz="1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0137544"/>
                      </a:ext>
                    </a:extLst>
                  </a:tr>
                  <a:tr h="370840">
                    <a:tc>
                      <a:txBody>
                        <a:bodyPr/>
                        <a:lstStyle>
                          <a:lvl1pPr marL="0" algn="l" defTabSz="4319900" rtl="0" eaLnBrk="1" latinLnBrk="0" hangingPunct="1">
                            <a:defRPr sz="8504" kern="1200">
                              <a:solidFill>
                                <a:schemeClr val="tx1"/>
                              </a:solidFill>
                              <a:latin typeface="Arial" panose="020B0604020202020204"/>
                            </a:defRPr>
                          </a:lvl1pPr>
                          <a:lvl2pPr marL="2159950" algn="l" defTabSz="4319900" rtl="0" eaLnBrk="1" latinLnBrk="0" hangingPunct="1">
                            <a:defRPr sz="8504" kern="1200">
                              <a:solidFill>
                                <a:schemeClr val="tx1"/>
                              </a:solidFill>
                              <a:latin typeface="Arial" panose="020B0604020202020204"/>
                            </a:defRPr>
                          </a:lvl2pPr>
                          <a:lvl3pPr marL="4319900" algn="l" defTabSz="4319900" rtl="0" eaLnBrk="1" latinLnBrk="0" hangingPunct="1">
                            <a:defRPr sz="8504" kern="1200">
                              <a:solidFill>
                                <a:schemeClr val="tx1"/>
                              </a:solidFill>
                              <a:latin typeface="Arial" panose="020B0604020202020204"/>
                            </a:defRPr>
                          </a:lvl3pPr>
                          <a:lvl4pPr marL="6479850" algn="l" defTabSz="4319900" rtl="0" eaLnBrk="1" latinLnBrk="0" hangingPunct="1">
                            <a:defRPr sz="8504" kern="1200">
                              <a:solidFill>
                                <a:schemeClr val="tx1"/>
                              </a:solidFill>
                              <a:latin typeface="Arial" panose="020B0604020202020204"/>
                            </a:defRPr>
                          </a:lvl4pPr>
                          <a:lvl5pPr marL="8639800" algn="l" defTabSz="4319900" rtl="0" eaLnBrk="1" latinLnBrk="0" hangingPunct="1">
                            <a:defRPr sz="8504" kern="1200">
                              <a:solidFill>
                                <a:schemeClr val="tx1"/>
                              </a:solidFill>
                              <a:latin typeface="Arial" panose="020B0604020202020204"/>
                            </a:defRPr>
                          </a:lvl5pPr>
                          <a:lvl6pPr marL="10799750" algn="l" defTabSz="4319900" rtl="0" eaLnBrk="1" latinLnBrk="0" hangingPunct="1">
                            <a:defRPr sz="8504" kern="1200">
                              <a:solidFill>
                                <a:schemeClr val="tx1"/>
                              </a:solidFill>
                              <a:latin typeface="Arial" panose="020B0604020202020204"/>
                            </a:defRPr>
                          </a:lvl6pPr>
                          <a:lvl7pPr marL="12959700" algn="l" defTabSz="4319900" rtl="0" eaLnBrk="1" latinLnBrk="0" hangingPunct="1">
                            <a:defRPr sz="8504" kern="1200">
                              <a:solidFill>
                                <a:schemeClr val="tx1"/>
                              </a:solidFill>
                              <a:latin typeface="Arial" panose="020B0604020202020204"/>
                            </a:defRPr>
                          </a:lvl7pPr>
                          <a:lvl8pPr marL="15119650" algn="l" defTabSz="4319900" rtl="0" eaLnBrk="1" latinLnBrk="0" hangingPunct="1">
                            <a:defRPr sz="8504" kern="1200">
                              <a:solidFill>
                                <a:schemeClr val="tx1"/>
                              </a:solidFill>
                              <a:latin typeface="Arial" panose="020B0604020202020204"/>
                            </a:defRPr>
                          </a:lvl8pPr>
                          <a:lvl9pPr marL="17279600" algn="l" defTabSz="4319900" rtl="0" eaLnBrk="1" latinLnBrk="0" hangingPunct="1">
                            <a:defRPr sz="8504" kern="1200">
                              <a:solidFill>
                                <a:schemeClr val="tx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𝐸</m:t>
                              </m:r>
                            </m:oMath>
                          </a14:m>
                          <a:r>
                            <a:rPr kumimoji="0" lang="en-US" sz="1800" b="0" i="0" u="none" strike="noStrike" kern="0" cap="none" spc="0" normalizeH="0" baseline="0" noProof="0" dirty="0">
                              <a:ln>
                                <a:noFill/>
                              </a:ln>
                              <a:solidFill>
                                <a:schemeClr val="tx1"/>
                              </a:solidFill>
                              <a:effectLst/>
                              <a:uLnTx/>
                              <a:uFillTx/>
                              <a:latin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19900" rtl="0" eaLnBrk="1" latinLnBrk="0" hangingPunct="1">
                            <a:defRPr sz="8504" kern="1200">
                              <a:solidFill>
                                <a:schemeClr val="tx1"/>
                              </a:solidFill>
                              <a:latin typeface="Arial" panose="020B0604020202020204"/>
                            </a:defRPr>
                          </a:lvl1pPr>
                          <a:lvl2pPr marL="2159950" algn="l" defTabSz="4319900" rtl="0" eaLnBrk="1" latinLnBrk="0" hangingPunct="1">
                            <a:defRPr sz="8504" kern="1200">
                              <a:solidFill>
                                <a:schemeClr val="tx1"/>
                              </a:solidFill>
                              <a:latin typeface="Arial" panose="020B0604020202020204"/>
                            </a:defRPr>
                          </a:lvl2pPr>
                          <a:lvl3pPr marL="4319900" algn="l" defTabSz="4319900" rtl="0" eaLnBrk="1" latinLnBrk="0" hangingPunct="1">
                            <a:defRPr sz="8504" kern="1200">
                              <a:solidFill>
                                <a:schemeClr val="tx1"/>
                              </a:solidFill>
                              <a:latin typeface="Arial" panose="020B0604020202020204"/>
                            </a:defRPr>
                          </a:lvl3pPr>
                          <a:lvl4pPr marL="6479850" algn="l" defTabSz="4319900" rtl="0" eaLnBrk="1" latinLnBrk="0" hangingPunct="1">
                            <a:defRPr sz="8504" kern="1200">
                              <a:solidFill>
                                <a:schemeClr val="tx1"/>
                              </a:solidFill>
                              <a:latin typeface="Arial" panose="020B0604020202020204"/>
                            </a:defRPr>
                          </a:lvl4pPr>
                          <a:lvl5pPr marL="8639800" algn="l" defTabSz="4319900" rtl="0" eaLnBrk="1" latinLnBrk="0" hangingPunct="1">
                            <a:defRPr sz="8504" kern="1200">
                              <a:solidFill>
                                <a:schemeClr val="tx1"/>
                              </a:solidFill>
                              <a:latin typeface="Arial" panose="020B0604020202020204"/>
                            </a:defRPr>
                          </a:lvl5pPr>
                          <a:lvl6pPr marL="10799750" algn="l" defTabSz="4319900" rtl="0" eaLnBrk="1" latinLnBrk="0" hangingPunct="1">
                            <a:defRPr sz="8504" kern="1200">
                              <a:solidFill>
                                <a:schemeClr val="tx1"/>
                              </a:solidFill>
                              <a:latin typeface="Arial" panose="020B0604020202020204"/>
                            </a:defRPr>
                          </a:lvl6pPr>
                          <a:lvl7pPr marL="12959700" algn="l" defTabSz="4319900" rtl="0" eaLnBrk="1" latinLnBrk="0" hangingPunct="1">
                            <a:defRPr sz="8504" kern="1200">
                              <a:solidFill>
                                <a:schemeClr val="tx1"/>
                              </a:solidFill>
                              <a:latin typeface="Arial" panose="020B0604020202020204"/>
                            </a:defRPr>
                          </a:lvl7pPr>
                          <a:lvl8pPr marL="15119650" algn="l" defTabSz="4319900" rtl="0" eaLnBrk="1" latinLnBrk="0" hangingPunct="1">
                            <a:defRPr sz="8504" kern="1200">
                              <a:solidFill>
                                <a:schemeClr val="tx1"/>
                              </a:solidFill>
                              <a:latin typeface="Arial" panose="020B0604020202020204"/>
                            </a:defRPr>
                          </a:lvl8pPr>
                          <a:lvl9pPr marL="17279600" algn="l" defTabSz="4319900" rtl="0" eaLnBrk="1" latinLnBrk="0" hangingPunct="1">
                            <a:defRPr sz="8504" kern="1200">
                              <a:solidFill>
                                <a:schemeClr val="tx1"/>
                              </a:solidFill>
                              <a:latin typeface="Arial" panose="020B0604020202020204"/>
                            </a:defRPr>
                          </a:lvl9pPr>
                        </a:lstStyle>
                        <a:p>
                          <a:pPr algn="l"/>
                          <a:r>
                            <a:rPr kumimoji="0" lang="en-US" sz="1800" i="0" u="none" strike="noStrike" kern="0" cap="none" spc="0" normalizeH="0" baseline="0" noProof="0">
                              <a:ln>
                                <a:noFill/>
                              </a:ln>
                              <a:solidFill>
                                <a:schemeClr val="tx1"/>
                              </a:solidFill>
                              <a:effectLst/>
                              <a:uLnTx/>
                              <a:uFillTx/>
                            </a:rPr>
                            <a:t>Young’s modulus</a:t>
                          </a:r>
                          <a:endParaRPr lang="en-SG" sz="18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19900" rtl="0" eaLnBrk="1" latinLnBrk="0" hangingPunct="1">
                            <a:defRPr sz="8504" kern="1200">
                              <a:solidFill>
                                <a:schemeClr val="tx1"/>
                              </a:solidFill>
                              <a:latin typeface="Arial" panose="020B0604020202020204"/>
                            </a:defRPr>
                          </a:lvl1pPr>
                          <a:lvl2pPr marL="2159950" algn="l" defTabSz="4319900" rtl="0" eaLnBrk="1" latinLnBrk="0" hangingPunct="1">
                            <a:defRPr sz="8504" kern="1200">
                              <a:solidFill>
                                <a:schemeClr val="tx1"/>
                              </a:solidFill>
                              <a:latin typeface="Arial" panose="020B0604020202020204"/>
                            </a:defRPr>
                          </a:lvl2pPr>
                          <a:lvl3pPr marL="4319900" algn="l" defTabSz="4319900" rtl="0" eaLnBrk="1" latinLnBrk="0" hangingPunct="1">
                            <a:defRPr sz="8504" kern="1200">
                              <a:solidFill>
                                <a:schemeClr val="tx1"/>
                              </a:solidFill>
                              <a:latin typeface="Arial" panose="020B0604020202020204"/>
                            </a:defRPr>
                          </a:lvl3pPr>
                          <a:lvl4pPr marL="6479850" algn="l" defTabSz="4319900" rtl="0" eaLnBrk="1" latinLnBrk="0" hangingPunct="1">
                            <a:defRPr sz="8504" kern="1200">
                              <a:solidFill>
                                <a:schemeClr val="tx1"/>
                              </a:solidFill>
                              <a:latin typeface="Arial" panose="020B0604020202020204"/>
                            </a:defRPr>
                          </a:lvl4pPr>
                          <a:lvl5pPr marL="8639800" algn="l" defTabSz="4319900" rtl="0" eaLnBrk="1" latinLnBrk="0" hangingPunct="1">
                            <a:defRPr sz="8504" kern="1200">
                              <a:solidFill>
                                <a:schemeClr val="tx1"/>
                              </a:solidFill>
                              <a:latin typeface="Arial" panose="020B0604020202020204"/>
                            </a:defRPr>
                          </a:lvl5pPr>
                          <a:lvl6pPr marL="10799750" algn="l" defTabSz="4319900" rtl="0" eaLnBrk="1" latinLnBrk="0" hangingPunct="1">
                            <a:defRPr sz="8504" kern="1200">
                              <a:solidFill>
                                <a:schemeClr val="tx1"/>
                              </a:solidFill>
                              <a:latin typeface="Arial" panose="020B0604020202020204"/>
                            </a:defRPr>
                          </a:lvl6pPr>
                          <a:lvl7pPr marL="12959700" algn="l" defTabSz="4319900" rtl="0" eaLnBrk="1" latinLnBrk="0" hangingPunct="1">
                            <a:defRPr sz="8504" kern="1200">
                              <a:solidFill>
                                <a:schemeClr val="tx1"/>
                              </a:solidFill>
                              <a:latin typeface="Arial" panose="020B0604020202020204"/>
                            </a:defRPr>
                          </a:lvl7pPr>
                          <a:lvl8pPr marL="15119650" algn="l" defTabSz="4319900" rtl="0" eaLnBrk="1" latinLnBrk="0" hangingPunct="1">
                            <a:defRPr sz="8504" kern="1200">
                              <a:solidFill>
                                <a:schemeClr val="tx1"/>
                              </a:solidFill>
                              <a:latin typeface="Arial" panose="020B0604020202020204"/>
                            </a:defRPr>
                          </a:lvl8pPr>
                          <a:lvl9pPr marL="17279600" algn="l" defTabSz="4319900" rtl="0" eaLnBrk="1" latinLnBrk="0" hangingPunct="1">
                            <a:defRPr sz="8504" kern="1200">
                              <a:solidFill>
                                <a:schemeClr val="tx1"/>
                              </a:solidFill>
                              <a:latin typeface="Arial" panose="020B0604020202020204"/>
                            </a:defRPr>
                          </a:lvl9pPr>
                        </a:lstStyle>
                        <a:p>
                          <a:pPr algn="r"/>
                          <a14:m>
                            <m:oMathPara xmlns:m="http://schemas.openxmlformats.org/officeDocument/2006/math">
                              <m:oMathParaPr>
                                <m:jc m:val="right"/>
                              </m:oMathParaPr>
                              <m:oMath xmlns:m="http://schemas.openxmlformats.org/officeDocument/2006/math">
                                <m:r>
                                  <a:rPr kumimoji="0" lang="en-US" sz="1800" b="0" i="1" u="none" strike="noStrike" kern="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𝐼</m:t>
                                </m:r>
                                <m:r>
                                  <a:rPr lang="en-SG" sz="1800" b="0" i="1" smtClean="0">
                                    <a:solidFill>
                                      <a:schemeClr val="tx1"/>
                                    </a:solidFill>
                                    <a:latin typeface="Cambria Math" panose="02040503050406030204" pitchFamily="18" charset="0"/>
                                  </a:rPr>
                                  <m:t>:</m:t>
                                </m:r>
                              </m:oMath>
                            </m:oMathPara>
                          </a14:m>
                          <a:endParaRPr lang="en-SG" sz="18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319900" rtl="0" eaLnBrk="1" latinLnBrk="0" hangingPunct="1">
                            <a:defRPr sz="8504" kern="1200">
                              <a:solidFill>
                                <a:schemeClr val="tx1"/>
                              </a:solidFill>
                              <a:latin typeface="Arial" panose="020B0604020202020204"/>
                            </a:defRPr>
                          </a:lvl1pPr>
                          <a:lvl2pPr marL="2159950" algn="l" defTabSz="4319900" rtl="0" eaLnBrk="1" latinLnBrk="0" hangingPunct="1">
                            <a:defRPr sz="8504" kern="1200">
                              <a:solidFill>
                                <a:schemeClr val="tx1"/>
                              </a:solidFill>
                              <a:latin typeface="Arial" panose="020B0604020202020204"/>
                            </a:defRPr>
                          </a:lvl2pPr>
                          <a:lvl3pPr marL="4319900" algn="l" defTabSz="4319900" rtl="0" eaLnBrk="1" latinLnBrk="0" hangingPunct="1">
                            <a:defRPr sz="8504" kern="1200">
                              <a:solidFill>
                                <a:schemeClr val="tx1"/>
                              </a:solidFill>
                              <a:latin typeface="Arial" panose="020B0604020202020204"/>
                            </a:defRPr>
                          </a:lvl3pPr>
                          <a:lvl4pPr marL="6479850" algn="l" defTabSz="4319900" rtl="0" eaLnBrk="1" latinLnBrk="0" hangingPunct="1">
                            <a:defRPr sz="8504" kern="1200">
                              <a:solidFill>
                                <a:schemeClr val="tx1"/>
                              </a:solidFill>
                              <a:latin typeface="Arial" panose="020B0604020202020204"/>
                            </a:defRPr>
                          </a:lvl4pPr>
                          <a:lvl5pPr marL="8639800" algn="l" defTabSz="4319900" rtl="0" eaLnBrk="1" latinLnBrk="0" hangingPunct="1">
                            <a:defRPr sz="8504" kern="1200">
                              <a:solidFill>
                                <a:schemeClr val="tx1"/>
                              </a:solidFill>
                              <a:latin typeface="Arial" panose="020B0604020202020204"/>
                            </a:defRPr>
                          </a:lvl5pPr>
                          <a:lvl6pPr marL="10799750" algn="l" defTabSz="4319900" rtl="0" eaLnBrk="1" latinLnBrk="0" hangingPunct="1">
                            <a:defRPr sz="8504" kern="1200">
                              <a:solidFill>
                                <a:schemeClr val="tx1"/>
                              </a:solidFill>
                              <a:latin typeface="Arial" panose="020B0604020202020204"/>
                            </a:defRPr>
                          </a:lvl6pPr>
                          <a:lvl7pPr marL="12959700" algn="l" defTabSz="4319900" rtl="0" eaLnBrk="1" latinLnBrk="0" hangingPunct="1">
                            <a:defRPr sz="8504" kern="1200">
                              <a:solidFill>
                                <a:schemeClr val="tx1"/>
                              </a:solidFill>
                              <a:latin typeface="Arial" panose="020B0604020202020204"/>
                            </a:defRPr>
                          </a:lvl7pPr>
                          <a:lvl8pPr marL="15119650" algn="l" defTabSz="4319900" rtl="0" eaLnBrk="1" latinLnBrk="0" hangingPunct="1">
                            <a:defRPr sz="8504" kern="1200">
                              <a:solidFill>
                                <a:schemeClr val="tx1"/>
                              </a:solidFill>
                              <a:latin typeface="Arial" panose="020B0604020202020204"/>
                            </a:defRPr>
                          </a:lvl8pPr>
                          <a:lvl9pPr marL="17279600" algn="l" defTabSz="4319900" rtl="0" eaLnBrk="1" latinLnBrk="0" hangingPunct="1">
                            <a:defRPr sz="8504" kern="1200">
                              <a:solidFill>
                                <a:schemeClr val="tx1"/>
                              </a:solidFill>
                              <a:latin typeface="Arial" panose="020B0604020202020204"/>
                            </a:defRPr>
                          </a:lvl9pPr>
                        </a:lstStyle>
                        <a:p>
                          <a:pPr algn="l"/>
                          <a:r>
                            <a:rPr kumimoji="0" lang="en-US" sz="1800" i="0" u="none" strike="noStrike" kern="0" cap="none" spc="0" normalizeH="0" baseline="0" noProof="0" dirty="0">
                              <a:ln>
                                <a:noFill/>
                              </a:ln>
                              <a:solidFill>
                                <a:schemeClr val="tx1"/>
                              </a:solidFill>
                              <a:effectLst/>
                              <a:uLnTx/>
                              <a:uFillTx/>
                            </a:rPr>
                            <a:t>2</a:t>
                          </a:r>
                          <a:r>
                            <a:rPr kumimoji="0" lang="en-US" sz="1800" i="0" u="none" strike="noStrike" kern="0" cap="none" spc="0" normalizeH="0" baseline="30000" noProof="0" dirty="0">
                              <a:ln>
                                <a:noFill/>
                              </a:ln>
                              <a:solidFill>
                                <a:schemeClr val="tx1"/>
                              </a:solidFill>
                              <a:effectLst/>
                              <a:uLnTx/>
                              <a:uFillTx/>
                            </a:rPr>
                            <a:t>nd</a:t>
                          </a:r>
                          <a:r>
                            <a:rPr kumimoji="0" lang="en-US" sz="1800" i="0" u="none" strike="noStrike" kern="0" cap="none" spc="0" normalizeH="0" baseline="0" noProof="0" dirty="0">
                              <a:ln>
                                <a:noFill/>
                              </a:ln>
                              <a:solidFill>
                                <a:schemeClr val="tx1"/>
                              </a:solidFill>
                              <a:effectLst/>
                              <a:uLnTx/>
                              <a:uFillTx/>
                            </a:rPr>
                            <a:t> moment of inertia</a:t>
                          </a:r>
                          <a:endParaRPr lang="en-SG" sz="18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43199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r>
                                  <a:rPr kumimoji="0" lang="en-US" sz="1800" b="0" i="1" u="none" strike="noStrike" kern="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𝑇</m:t>
                                </m:r>
                                <m:r>
                                  <a:rPr lang="en-SG" sz="1800" b="0" i="1" smtClean="0">
                                    <a:solidFill>
                                      <a:schemeClr val="tx1"/>
                                    </a:solidFill>
                                    <a:latin typeface="Cambria Math" panose="02040503050406030204" pitchFamily="18" charset="0"/>
                                  </a:rPr>
                                  <m:t>:</m:t>
                                </m:r>
                              </m:oMath>
                            </m:oMathPara>
                          </a14:m>
                          <a:endParaRPr lang="en-SG" sz="18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800" b="0" dirty="0">
                              <a:solidFill>
                                <a:schemeClr val="tx1"/>
                              </a:solidFill>
                              <a:latin typeface="+mn-lt"/>
                            </a:rPr>
                            <a:t>Wave period</a:t>
                          </a:r>
                          <a:endParaRPr lang="en-SG" sz="18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3833439"/>
                      </a:ext>
                    </a:extLst>
                  </a:tr>
                </a:tbl>
              </a:graphicData>
            </a:graphic>
          </p:graphicFrame>
        </mc:Choice>
        <mc:Fallback xmlns="">
          <p:graphicFrame>
            <p:nvGraphicFramePr>
              <p:cNvPr id="90" name="Table 89">
                <a:extLst>
                  <a:ext uri="{FF2B5EF4-FFF2-40B4-BE49-F238E27FC236}">
                    <a16:creationId xmlns:a16="http://schemas.microsoft.com/office/drawing/2014/main" id="{AB611A31-F39D-7990-45CD-58AD34FAC6B9}"/>
                  </a:ext>
                </a:extLst>
              </p:cNvPr>
              <p:cNvGraphicFramePr>
                <a:graphicFrameLocks noGrp="1"/>
              </p:cNvGraphicFramePr>
              <p:nvPr>
                <p:extLst>
                  <p:ext uri="{D42A27DB-BD31-4B8C-83A1-F6EECF244321}">
                    <p14:modId xmlns:p14="http://schemas.microsoft.com/office/powerpoint/2010/main" val="1961994024"/>
                  </p:ext>
                </p:extLst>
              </p:nvPr>
            </p:nvGraphicFramePr>
            <p:xfrm>
              <a:off x="5162929" y="17852792"/>
              <a:ext cx="9259553" cy="1185734"/>
            </p:xfrm>
            <a:graphic>
              <a:graphicData uri="http://schemas.openxmlformats.org/drawingml/2006/table">
                <a:tbl>
                  <a:tblPr firstRow="1" bandRow="1"/>
                  <a:tblGrid>
                    <a:gridCol w="723900">
                      <a:extLst>
                        <a:ext uri="{9D8B030D-6E8A-4147-A177-3AD203B41FA5}">
                          <a16:colId xmlns:a16="http://schemas.microsoft.com/office/drawing/2014/main" val="4088783139"/>
                        </a:ext>
                      </a:extLst>
                    </a:gridCol>
                    <a:gridCol w="2184651">
                      <a:extLst>
                        <a:ext uri="{9D8B030D-6E8A-4147-A177-3AD203B41FA5}">
                          <a16:colId xmlns:a16="http://schemas.microsoft.com/office/drawing/2014/main" val="1283296891"/>
                        </a:ext>
                      </a:extLst>
                    </a:gridCol>
                    <a:gridCol w="665290">
                      <a:extLst>
                        <a:ext uri="{9D8B030D-6E8A-4147-A177-3AD203B41FA5}">
                          <a16:colId xmlns:a16="http://schemas.microsoft.com/office/drawing/2014/main" val="2767682209"/>
                        </a:ext>
                      </a:extLst>
                    </a:gridCol>
                    <a:gridCol w="3227009">
                      <a:extLst>
                        <a:ext uri="{9D8B030D-6E8A-4147-A177-3AD203B41FA5}">
                          <a16:colId xmlns:a16="http://schemas.microsoft.com/office/drawing/2014/main" val="3779475900"/>
                        </a:ext>
                      </a:extLst>
                    </a:gridCol>
                    <a:gridCol w="590550">
                      <a:extLst>
                        <a:ext uri="{9D8B030D-6E8A-4147-A177-3AD203B41FA5}">
                          <a16:colId xmlns:a16="http://schemas.microsoft.com/office/drawing/2014/main" val="3949448799"/>
                        </a:ext>
                      </a:extLst>
                    </a:gridCol>
                    <a:gridCol w="1868153">
                      <a:extLst>
                        <a:ext uri="{9D8B030D-6E8A-4147-A177-3AD203B41FA5}">
                          <a16:colId xmlns:a16="http://schemas.microsoft.com/office/drawing/2014/main" val="1489907656"/>
                        </a:ext>
                      </a:extLst>
                    </a:gridCol>
                  </a:tblGrid>
                  <a:tr h="444054">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r="-1177311" b="-189041"/>
                          </a:stretch>
                        </a:blipFill>
                      </a:tcPr>
                    </a:tc>
                    <a:tc>
                      <a:txBody>
                        <a:bodyPr/>
                        <a:lstStyle>
                          <a:lvl1pPr marL="0" algn="l" defTabSz="4319900" rtl="0" eaLnBrk="1" latinLnBrk="0" hangingPunct="1">
                            <a:defRPr sz="8504" kern="1200">
                              <a:solidFill>
                                <a:schemeClr val="tx1"/>
                              </a:solidFill>
                              <a:latin typeface="Arial" panose="020B0604020202020204"/>
                            </a:defRPr>
                          </a:lvl1pPr>
                          <a:lvl2pPr marL="2159950" algn="l" defTabSz="4319900" rtl="0" eaLnBrk="1" latinLnBrk="0" hangingPunct="1">
                            <a:defRPr sz="8504" kern="1200">
                              <a:solidFill>
                                <a:schemeClr val="tx1"/>
                              </a:solidFill>
                              <a:latin typeface="Arial" panose="020B0604020202020204"/>
                            </a:defRPr>
                          </a:lvl2pPr>
                          <a:lvl3pPr marL="4319900" algn="l" defTabSz="4319900" rtl="0" eaLnBrk="1" latinLnBrk="0" hangingPunct="1">
                            <a:defRPr sz="8504" kern="1200">
                              <a:solidFill>
                                <a:schemeClr val="tx1"/>
                              </a:solidFill>
                              <a:latin typeface="Arial" panose="020B0604020202020204"/>
                            </a:defRPr>
                          </a:lvl3pPr>
                          <a:lvl4pPr marL="6479850" algn="l" defTabSz="4319900" rtl="0" eaLnBrk="1" latinLnBrk="0" hangingPunct="1">
                            <a:defRPr sz="8504" kern="1200">
                              <a:solidFill>
                                <a:schemeClr val="tx1"/>
                              </a:solidFill>
                              <a:latin typeface="Arial" panose="020B0604020202020204"/>
                            </a:defRPr>
                          </a:lvl4pPr>
                          <a:lvl5pPr marL="8639800" algn="l" defTabSz="4319900" rtl="0" eaLnBrk="1" latinLnBrk="0" hangingPunct="1">
                            <a:defRPr sz="8504" kern="1200">
                              <a:solidFill>
                                <a:schemeClr val="tx1"/>
                              </a:solidFill>
                              <a:latin typeface="Arial" panose="020B0604020202020204"/>
                            </a:defRPr>
                          </a:lvl5pPr>
                          <a:lvl6pPr marL="10799750" algn="l" defTabSz="4319900" rtl="0" eaLnBrk="1" latinLnBrk="0" hangingPunct="1">
                            <a:defRPr sz="8504" kern="1200">
                              <a:solidFill>
                                <a:schemeClr val="tx1"/>
                              </a:solidFill>
                              <a:latin typeface="Arial" panose="020B0604020202020204"/>
                            </a:defRPr>
                          </a:lvl6pPr>
                          <a:lvl7pPr marL="12959700" algn="l" defTabSz="4319900" rtl="0" eaLnBrk="1" latinLnBrk="0" hangingPunct="1">
                            <a:defRPr sz="8504" kern="1200">
                              <a:solidFill>
                                <a:schemeClr val="tx1"/>
                              </a:solidFill>
                              <a:latin typeface="Arial" panose="020B0604020202020204"/>
                            </a:defRPr>
                          </a:lvl7pPr>
                          <a:lvl8pPr marL="15119650" algn="l" defTabSz="4319900" rtl="0" eaLnBrk="1" latinLnBrk="0" hangingPunct="1">
                            <a:defRPr sz="8504" kern="1200">
                              <a:solidFill>
                                <a:schemeClr val="tx1"/>
                              </a:solidFill>
                              <a:latin typeface="Arial" panose="020B0604020202020204"/>
                            </a:defRPr>
                          </a:lvl8pPr>
                          <a:lvl9pPr marL="17279600" algn="l" defTabSz="4319900" rtl="0" eaLnBrk="1" latinLnBrk="0" hangingPunct="1">
                            <a:defRPr sz="8504" kern="1200">
                              <a:solidFill>
                                <a:schemeClr val="tx1"/>
                              </a:solidFill>
                              <a:latin typeface="Arial" panose="020B0604020202020204"/>
                            </a:defRPr>
                          </a:lvl9pPr>
                        </a:lstStyle>
                        <a:p>
                          <a:pPr algn="l"/>
                          <a:r>
                            <a:rPr lang="en-SG" sz="1800" b="0" dirty="0">
                              <a:solidFill>
                                <a:schemeClr val="tx1"/>
                              </a:solidFill>
                              <a:latin typeface="+mn-lt"/>
                            </a:rPr>
                            <a:t>density of water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433636" r="-848182" b="-189041"/>
                          </a:stretch>
                        </a:blipFill>
                      </a:tcPr>
                    </a:tc>
                    <a:tc>
                      <a:txBody>
                        <a:bodyPr/>
                        <a:lstStyle>
                          <a:lvl1pPr marL="0" algn="l" defTabSz="4319900" rtl="0" eaLnBrk="1" latinLnBrk="0" hangingPunct="1">
                            <a:defRPr sz="8504" kern="1200">
                              <a:solidFill>
                                <a:schemeClr val="tx1"/>
                              </a:solidFill>
                              <a:latin typeface="Arial" panose="020B0604020202020204"/>
                            </a:defRPr>
                          </a:lvl1pPr>
                          <a:lvl2pPr marL="2159950" algn="l" defTabSz="4319900" rtl="0" eaLnBrk="1" latinLnBrk="0" hangingPunct="1">
                            <a:defRPr sz="8504" kern="1200">
                              <a:solidFill>
                                <a:schemeClr val="tx1"/>
                              </a:solidFill>
                              <a:latin typeface="Arial" panose="020B0604020202020204"/>
                            </a:defRPr>
                          </a:lvl2pPr>
                          <a:lvl3pPr marL="4319900" algn="l" defTabSz="4319900" rtl="0" eaLnBrk="1" latinLnBrk="0" hangingPunct="1">
                            <a:defRPr sz="8504" kern="1200">
                              <a:solidFill>
                                <a:schemeClr val="tx1"/>
                              </a:solidFill>
                              <a:latin typeface="Arial" panose="020B0604020202020204"/>
                            </a:defRPr>
                          </a:lvl3pPr>
                          <a:lvl4pPr marL="6479850" algn="l" defTabSz="4319900" rtl="0" eaLnBrk="1" latinLnBrk="0" hangingPunct="1">
                            <a:defRPr sz="8504" kern="1200">
                              <a:solidFill>
                                <a:schemeClr val="tx1"/>
                              </a:solidFill>
                              <a:latin typeface="Arial" panose="020B0604020202020204"/>
                            </a:defRPr>
                          </a:lvl4pPr>
                          <a:lvl5pPr marL="8639800" algn="l" defTabSz="4319900" rtl="0" eaLnBrk="1" latinLnBrk="0" hangingPunct="1">
                            <a:defRPr sz="8504" kern="1200">
                              <a:solidFill>
                                <a:schemeClr val="tx1"/>
                              </a:solidFill>
                              <a:latin typeface="Arial" panose="020B0604020202020204"/>
                            </a:defRPr>
                          </a:lvl5pPr>
                          <a:lvl6pPr marL="10799750" algn="l" defTabSz="4319900" rtl="0" eaLnBrk="1" latinLnBrk="0" hangingPunct="1">
                            <a:defRPr sz="8504" kern="1200">
                              <a:solidFill>
                                <a:schemeClr val="tx1"/>
                              </a:solidFill>
                              <a:latin typeface="Arial" panose="020B0604020202020204"/>
                            </a:defRPr>
                          </a:lvl6pPr>
                          <a:lvl7pPr marL="12959700" algn="l" defTabSz="4319900" rtl="0" eaLnBrk="1" latinLnBrk="0" hangingPunct="1">
                            <a:defRPr sz="8504" kern="1200">
                              <a:solidFill>
                                <a:schemeClr val="tx1"/>
                              </a:solidFill>
                              <a:latin typeface="Arial" panose="020B0604020202020204"/>
                            </a:defRPr>
                          </a:lvl7pPr>
                          <a:lvl8pPr marL="15119650" algn="l" defTabSz="4319900" rtl="0" eaLnBrk="1" latinLnBrk="0" hangingPunct="1">
                            <a:defRPr sz="8504" kern="1200">
                              <a:solidFill>
                                <a:schemeClr val="tx1"/>
                              </a:solidFill>
                              <a:latin typeface="Arial" panose="020B0604020202020204"/>
                            </a:defRPr>
                          </a:lvl8pPr>
                          <a:lvl9pPr marL="17279600" algn="l" defTabSz="4319900" rtl="0" eaLnBrk="1" latinLnBrk="0" hangingPunct="1">
                            <a:defRPr sz="8504" kern="1200">
                              <a:solidFill>
                                <a:schemeClr val="tx1"/>
                              </a:solidFill>
                              <a:latin typeface="Arial" panose="020B0604020202020204"/>
                            </a:defRPr>
                          </a:lvl9pPr>
                        </a:lstStyle>
                        <a:p>
                          <a:pPr algn="l"/>
                          <a:r>
                            <a:rPr kumimoji="0" lang="en-US" sz="1800" b="0" i="0" u="none" strike="noStrike" kern="0" cap="none" spc="0" normalizeH="0" baseline="0" noProof="0">
                              <a:ln>
                                <a:noFill/>
                              </a:ln>
                              <a:solidFill>
                                <a:schemeClr val="tx1"/>
                              </a:solidFill>
                              <a:effectLst/>
                              <a:uLnTx/>
                              <a:uFillTx/>
                              <a:latin typeface="+mn-lt"/>
                            </a:rPr>
                            <a:t>Width of blade</a:t>
                          </a:r>
                          <a:endParaRPr lang="en-SG" sz="18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1150515" r="-316495" b="-189041"/>
                          </a:stretch>
                        </a:blipFill>
                      </a:tcPr>
                    </a:tc>
                    <a:tc>
                      <a:txBody>
                        <a:bodyPr/>
                        <a:lstStyle/>
                        <a:p>
                          <a:pPr algn="l"/>
                          <a:r>
                            <a:rPr lang="en-US" sz="1800" b="0">
                              <a:solidFill>
                                <a:schemeClr val="tx1"/>
                              </a:solidFill>
                              <a:latin typeface="+mn-lt"/>
                            </a:rPr>
                            <a:t>Wave velocity</a:t>
                          </a:r>
                          <a:endParaRPr lang="en-SG" sz="18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935589"/>
                      </a:ext>
                    </a:extLst>
                  </a:tr>
                  <a:tr h="370840">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t="-117742" r="-1177311" b="-122581"/>
                          </a:stretch>
                        </a:blipFill>
                      </a:tcPr>
                    </a:tc>
                    <a:tc>
                      <a:txBody>
                        <a:bodyPr/>
                        <a:lstStyle>
                          <a:lvl1pPr marL="0" algn="l" defTabSz="4319900" rtl="0" eaLnBrk="1" latinLnBrk="0" hangingPunct="1">
                            <a:defRPr sz="8504" kern="1200">
                              <a:solidFill>
                                <a:schemeClr val="tx1"/>
                              </a:solidFill>
                              <a:latin typeface="Arial" panose="020B0604020202020204"/>
                            </a:defRPr>
                          </a:lvl1pPr>
                          <a:lvl2pPr marL="2159950" algn="l" defTabSz="4319900" rtl="0" eaLnBrk="1" latinLnBrk="0" hangingPunct="1">
                            <a:defRPr sz="8504" kern="1200">
                              <a:solidFill>
                                <a:schemeClr val="tx1"/>
                              </a:solidFill>
                              <a:latin typeface="Arial" panose="020B0604020202020204"/>
                            </a:defRPr>
                          </a:lvl2pPr>
                          <a:lvl3pPr marL="4319900" algn="l" defTabSz="4319900" rtl="0" eaLnBrk="1" latinLnBrk="0" hangingPunct="1">
                            <a:defRPr sz="8504" kern="1200">
                              <a:solidFill>
                                <a:schemeClr val="tx1"/>
                              </a:solidFill>
                              <a:latin typeface="Arial" panose="020B0604020202020204"/>
                            </a:defRPr>
                          </a:lvl3pPr>
                          <a:lvl4pPr marL="6479850" algn="l" defTabSz="4319900" rtl="0" eaLnBrk="1" latinLnBrk="0" hangingPunct="1">
                            <a:defRPr sz="8504" kern="1200">
                              <a:solidFill>
                                <a:schemeClr val="tx1"/>
                              </a:solidFill>
                              <a:latin typeface="Arial" panose="020B0604020202020204"/>
                            </a:defRPr>
                          </a:lvl4pPr>
                          <a:lvl5pPr marL="8639800" algn="l" defTabSz="4319900" rtl="0" eaLnBrk="1" latinLnBrk="0" hangingPunct="1">
                            <a:defRPr sz="8504" kern="1200">
                              <a:solidFill>
                                <a:schemeClr val="tx1"/>
                              </a:solidFill>
                              <a:latin typeface="Arial" panose="020B0604020202020204"/>
                            </a:defRPr>
                          </a:lvl5pPr>
                          <a:lvl6pPr marL="10799750" algn="l" defTabSz="4319900" rtl="0" eaLnBrk="1" latinLnBrk="0" hangingPunct="1">
                            <a:defRPr sz="8504" kern="1200">
                              <a:solidFill>
                                <a:schemeClr val="tx1"/>
                              </a:solidFill>
                              <a:latin typeface="Arial" panose="020B0604020202020204"/>
                            </a:defRPr>
                          </a:lvl6pPr>
                          <a:lvl7pPr marL="12959700" algn="l" defTabSz="4319900" rtl="0" eaLnBrk="1" latinLnBrk="0" hangingPunct="1">
                            <a:defRPr sz="8504" kern="1200">
                              <a:solidFill>
                                <a:schemeClr val="tx1"/>
                              </a:solidFill>
                              <a:latin typeface="Arial" panose="020B0604020202020204"/>
                            </a:defRPr>
                          </a:lvl7pPr>
                          <a:lvl8pPr marL="15119650" algn="l" defTabSz="4319900" rtl="0" eaLnBrk="1" latinLnBrk="0" hangingPunct="1">
                            <a:defRPr sz="8504" kern="1200">
                              <a:solidFill>
                                <a:schemeClr val="tx1"/>
                              </a:solidFill>
                              <a:latin typeface="Arial" panose="020B0604020202020204"/>
                            </a:defRPr>
                          </a:lvl8pPr>
                          <a:lvl9pPr marL="17279600" algn="l" defTabSz="4319900" rtl="0" eaLnBrk="1" latinLnBrk="0" hangingPunct="1">
                            <a:defRPr sz="8504" kern="1200">
                              <a:solidFill>
                                <a:schemeClr val="tx1"/>
                              </a:solidFill>
                              <a:latin typeface="Arial" panose="020B0604020202020204"/>
                            </a:defRPr>
                          </a:lvl9pPr>
                        </a:lstStyle>
                        <a:p>
                          <a:pPr algn="l"/>
                          <a:r>
                            <a:rPr lang="en-SG" sz="1800" b="0" dirty="0">
                              <a:solidFill>
                                <a:schemeClr val="tx1"/>
                              </a:solidFill>
                              <a:latin typeface="+mn-lt"/>
                            </a:rPr>
                            <a:t>drag coefficient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433636" t="-117742" r="-848182" b="-122581"/>
                          </a:stretch>
                        </a:blipFill>
                      </a:tcPr>
                    </a:tc>
                    <a:tc>
                      <a:txBody>
                        <a:bodyPr/>
                        <a:lstStyle>
                          <a:lvl1pPr marL="0" algn="l" defTabSz="4319900" rtl="0" eaLnBrk="1" latinLnBrk="0" hangingPunct="1">
                            <a:defRPr sz="8504" kern="1200">
                              <a:solidFill>
                                <a:schemeClr val="tx1"/>
                              </a:solidFill>
                              <a:latin typeface="Arial" panose="020B0604020202020204"/>
                            </a:defRPr>
                          </a:lvl1pPr>
                          <a:lvl2pPr marL="2159950" algn="l" defTabSz="4319900" rtl="0" eaLnBrk="1" latinLnBrk="0" hangingPunct="1">
                            <a:defRPr sz="8504" kern="1200">
                              <a:solidFill>
                                <a:schemeClr val="tx1"/>
                              </a:solidFill>
                              <a:latin typeface="Arial" panose="020B0604020202020204"/>
                            </a:defRPr>
                          </a:lvl2pPr>
                          <a:lvl3pPr marL="4319900" algn="l" defTabSz="4319900" rtl="0" eaLnBrk="1" latinLnBrk="0" hangingPunct="1">
                            <a:defRPr sz="8504" kern="1200">
                              <a:solidFill>
                                <a:schemeClr val="tx1"/>
                              </a:solidFill>
                              <a:latin typeface="Arial" panose="020B0604020202020204"/>
                            </a:defRPr>
                          </a:lvl3pPr>
                          <a:lvl4pPr marL="6479850" algn="l" defTabSz="4319900" rtl="0" eaLnBrk="1" latinLnBrk="0" hangingPunct="1">
                            <a:defRPr sz="8504" kern="1200">
                              <a:solidFill>
                                <a:schemeClr val="tx1"/>
                              </a:solidFill>
                              <a:latin typeface="Arial" panose="020B0604020202020204"/>
                            </a:defRPr>
                          </a:lvl4pPr>
                          <a:lvl5pPr marL="8639800" algn="l" defTabSz="4319900" rtl="0" eaLnBrk="1" latinLnBrk="0" hangingPunct="1">
                            <a:defRPr sz="8504" kern="1200">
                              <a:solidFill>
                                <a:schemeClr val="tx1"/>
                              </a:solidFill>
                              <a:latin typeface="Arial" panose="020B0604020202020204"/>
                            </a:defRPr>
                          </a:lvl5pPr>
                          <a:lvl6pPr marL="10799750" algn="l" defTabSz="4319900" rtl="0" eaLnBrk="1" latinLnBrk="0" hangingPunct="1">
                            <a:defRPr sz="8504" kern="1200">
                              <a:solidFill>
                                <a:schemeClr val="tx1"/>
                              </a:solidFill>
                              <a:latin typeface="Arial" panose="020B0604020202020204"/>
                            </a:defRPr>
                          </a:lvl6pPr>
                          <a:lvl7pPr marL="12959700" algn="l" defTabSz="4319900" rtl="0" eaLnBrk="1" latinLnBrk="0" hangingPunct="1">
                            <a:defRPr sz="8504" kern="1200">
                              <a:solidFill>
                                <a:schemeClr val="tx1"/>
                              </a:solidFill>
                              <a:latin typeface="Arial" panose="020B0604020202020204"/>
                            </a:defRPr>
                          </a:lvl7pPr>
                          <a:lvl8pPr marL="15119650" algn="l" defTabSz="4319900" rtl="0" eaLnBrk="1" latinLnBrk="0" hangingPunct="1">
                            <a:defRPr sz="8504" kern="1200">
                              <a:solidFill>
                                <a:schemeClr val="tx1"/>
                              </a:solidFill>
                              <a:latin typeface="Arial" panose="020B0604020202020204"/>
                            </a:defRPr>
                          </a:lvl8pPr>
                          <a:lvl9pPr marL="17279600" algn="l" defTabSz="4319900" rtl="0" eaLnBrk="1" latinLnBrk="0" hangingPunct="1">
                            <a:defRPr sz="8504" kern="1200">
                              <a:solidFill>
                                <a:schemeClr val="tx1"/>
                              </a:solidFill>
                              <a:latin typeface="Arial" panose="020B0604020202020204"/>
                            </a:defRPr>
                          </a:lvl9pPr>
                        </a:lstStyle>
                        <a:p>
                          <a:pPr algn="l"/>
                          <a:r>
                            <a:rPr lang="en-SG" sz="1800" b="0">
                              <a:solidFill>
                                <a:schemeClr val="tx1"/>
                              </a:solidFill>
                              <a:latin typeface="+mn-lt"/>
                            </a:rPr>
                            <a:t>height of vegetation in water</a:t>
                          </a:r>
                          <a:endParaRPr lang="en-SG" sz="18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1150515" t="-117742" r="-316495" b="-122581"/>
                          </a:stretch>
                        </a:blipFill>
                      </a:tcPr>
                    </a:tc>
                    <a:tc>
                      <a:txBody>
                        <a:bodyPr/>
                        <a:lstStyle/>
                        <a:p>
                          <a:pPr algn="l"/>
                          <a:r>
                            <a:rPr lang="en-US" sz="1800" b="0">
                              <a:solidFill>
                                <a:schemeClr val="tx1"/>
                              </a:solidFill>
                              <a:latin typeface="Arial" panose="020B0604020202020204" pitchFamily="34" charset="0"/>
                              <a:cs typeface="Arial" panose="020B0604020202020204" pitchFamily="34" charset="0"/>
                            </a:rPr>
                            <a:t>Wave excursion</a:t>
                          </a:r>
                          <a:endParaRPr lang="en-SG" sz="1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0137544"/>
                      </a:ext>
                    </a:extLst>
                  </a:tr>
                  <a:tr h="370840">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t="-221311" r="-1177311" b="-24590"/>
                          </a:stretch>
                        </a:blipFill>
                      </a:tcPr>
                    </a:tc>
                    <a:tc>
                      <a:txBody>
                        <a:bodyPr/>
                        <a:lstStyle>
                          <a:lvl1pPr marL="0" algn="l" defTabSz="4319900" rtl="0" eaLnBrk="1" latinLnBrk="0" hangingPunct="1">
                            <a:defRPr sz="8504" kern="1200">
                              <a:solidFill>
                                <a:schemeClr val="tx1"/>
                              </a:solidFill>
                              <a:latin typeface="Arial" panose="020B0604020202020204"/>
                            </a:defRPr>
                          </a:lvl1pPr>
                          <a:lvl2pPr marL="2159950" algn="l" defTabSz="4319900" rtl="0" eaLnBrk="1" latinLnBrk="0" hangingPunct="1">
                            <a:defRPr sz="8504" kern="1200">
                              <a:solidFill>
                                <a:schemeClr val="tx1"/>
                              </a:solidFill>
                              <a:latin typeface="Arial" panose="020B0604020202020204"/>
                            </a:defRPr>
                          </a:lvl2pPr>
                          <a:lvl3pPr marL="4319900" algn="l" defTabSz="4319900" rtl="0" eaLnBrk="1" latinLnBrk="0" hangingPunct="1">
                            <a:defRPr sz="8504" kern="1200">
                              <a:solidFill>
                                <a:schemeClr val="tx1"/>
                              </a:solidFill>
                              <a:latin typeface="Arial" panose="020B0604020202020204"/>
                            </a:defRPr>
                          </a:lvl3pPr>
                          <a:lvl4pPr marL="6479850" algn="l" defTabSz="4319900" rtl="0" eaLnBrk="1" latinLnBrk="0" hangingPunct="1">
                            <a:defRPr sz="8504" kern="1200">
                              <a:solidFill>
                                <a:schemeClr val="tx1"/>
                              </a:solidFill>
                              <a:latin typeface="Arial" panose="020B0604020202020204"/>
                            </a:defRPr>
                          </a:lvl4pPr>
                          <a:lvl5pPr marL="8639800" algn="l" defTabSz="4319900" rtl="0" eaLnBrk="1" latinLnBrk="0" hangingPunct="1">
                            <a:defRPr sz="8504" kern="1200">
                              <a:solidFill>
                                <a:schemeClr val="tx1"/>
                              </a:solidFill>
                              <a:latin typeface="Arial" panose="020B0604020202020204"/>
                            </a:defRPr>
                          </a:lvl5pPr>
                          <a:lvl6pPr marL="10799750" algn="l" defTabSz="4319900" rtl="0" eaLnBrk="1" latinLnBrk="0" hangingPunct="1">
                            <a:defRPr sz="8504" kern="1200">
                              <a:solidFill>
                                <a:schemeClr val="tx1"/>
                              </a:solidFill>
                              <a:latin typeface="Arial" panose="020B0604020202020204"/>
                            </a:defRPr>
                          </a:lvl6pPr>
                          <a:lvl7pPr marL="12959700" algn="l" defTabSz="4319900" rtl="0" eaLnBrk="1" latinLnBrk="0" hangingPunct="1">
                            <a:defRPr sz="8504" kern="1200">
                              <a:solidFill>
                                <a:schemeClr val="tx1"/>
                              </a:solidFill>
                              <a:latin typeface="Arial" panose="020B0604020202020204"/>
                            </a:defRPr>
                          </a:lvl7pPr>
                          <a:lvl8pPr marL="15119650" algn="l" defTabSz="4319900" rtl="0" eaLnBrk="1" latinLnBrk="0" hangingPunct="1">
                            <a:defRPr sz="8504" kern="1200">
                              <a:solidFill>
                                <a:schemeClr val="tx1"/>
                              </a:solidFill>
                              <a:latin typeface="Arial" panose="020B0604020202020204"/>
                            </a:defRPr>
                          </a:lvl8pPr>
                          <a:lvl9pPr marL="17279600" algn="l" defTabSz="4319900" rtl="0" eaLnBrk="1" latinLnBrk="0" hangingPunct="1">
                            <a:defRPr sz="8504" kern="1200">
                              <a:solidFill>
                                <a:schemeClr val="tx1"/>
                              </a:solidFill>
                              <a:latin typeface="Arial" panose="020B0604020202020204"/>
                            </a:defRPr>
                          </a:lvl9pPr>
                        </a:lstStyle>
                        <a:p>
                          <a:pPr algn="l"/>
                          <a:r>
                            <a:rPr kumimoji="0" lang="en-US" sz="1800" i="0" u="none" strike="noStrike" kern="0" cap="none" spc="0" normalizeH="0" baseline="0" noProof="0">
                              <a:ln>
                                <a:noFill/>
                              </a:ln>
                              <a:solidFill>
                                <a:schemeClr val="tx1"/>
                              </a:solidFill>
                              <a:effectLst/>
                              <a:uLnTx/>
                              <a:uFillTx/>
                            </a:rPr>
                            <a:t>Young’s modulus</a:t>
                          </a:r>
                          <a:endParaRPr lang="en-SG" sz="18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433636" t="-221311" r="-848182" b="-24590"/>
                          </a:stretch>
                        </a:blipFill>
                      </a:tcPr>
                    </a:tc>
                    <a:tc>
                      <a:txBody>
                        <a:bodyPr/>
                        <a:lstStyle>
                          <a:lvl1pPr marL="0" algn="l" defTabSz="4319900" rtl="0" eaLnBrk="1" latinLnBrk="0" hangingPunct="1">
                            <a:defRPr sz="8504" kern="1200">
                              <a:solidFill>
                                <a:schemeClr val="tx1"/>
                              </a:solidFill>
                              <a:latin typeface="Arial" panose="020B0604020202020204"/>
                            </a:defRPr>
                          </a:lvl1pPr>
                          <a:lvl2pPr marL="2159950" algn="l" defTabSz="4319900" rtl="0" eaLnBrk="1" latinLnBrk="0" hangingPunct="1">
                            <a:defRPr sz="8504" kern="1200">
                              <a:solidFill>
                                <a:schemeClr val="tx1"/>
                              </a:solidFill>
                              <a:latin typeface="Arial" panose="020B0604020202020204"/>
                            </a:defRPr>
                          </a:lvl2pPr>
                          <a:lvl3pPr marL="4319900" algn="l" defTabSz="4319900" rtl="0" eaLnBrk="1" latinLnBrk="0" hangingPunct="1">
                            <a:defRPr sz="8504" kern="1200">
                              <a:solidFill>
                                <a:schemeClr val="tx1"/>
                              </a:solidFill>
                              <a:latin typeface="Arial" panose="020B0604020202020204"/>
                            </a:defRPr>
                          </a:lvl3pPr>
                          <a:lvl4pPr marL="6479850" algn="l" defTabSz="4319900" rtl="0" eaLnBrk="1" latinLnBrk="0" hangingPunct="1">
                            <a:defRPr sz="8504" kern="1200">
                              <a:solidFill>
                                <a:schemeClr val="tx1"/>
                              </a:solidFill>
                              <a:latin typeface="Arial" panose="020B0604020202020204"/>
                            </a:defRPr>
                          </a:lvl4pPr>
                          <a:lvl5pPr marL="8639800" algn="l" defTabSz="4319900" rtl="0" eaLnBrk="1" latinLnBrk="0" hangingPunct="1">
                            <a:defRPr sz="8504" kern="1200">
                              <a:solidFill>
                                <a:schemeClr val="tx1"/>
                              </a:solidFill>
                              <a:latin typeface="Arial" panose="020B0604020202020204"/>
                            </a:defRPr>
                          </a:lvl5pPr>
                          <a:lvl6pPr marL="10799750" algn="l" defTabSz="4319900" rtl="0" eaLnBrk="1" latinLnBrk="0" hangingPunct="1">
                            <a:defRPr sz="8504" kern="1200">
                              <a:solidFill>
                                <a:schemeClr val="tx1"/>
                              </a:solidFill>
                              <a:latin typeface="Arial" panose="020B0604020202020204"/>
                            </a:defRPr>
                          </a:lvl6pPr>
                          <a:lvl7pPr marL="12959700" algn="l" defTabSz="4319900" rtl="0" eaLnBrk="1" latinLnBrk="0" hangingPunct="1">
                            <a:defRPr sz="8504" kern="1200">
                              <a:solidFill>
                                <a:schemeClr val="tx1"/>
                              </a:solidFill>
                              <a:latin typeface="Arial" panose="020B0604020202020204"/>
                            </a:defRPr>
                          </a:lvl7pPr>
                          <a:lvl8pPr marL="15119650" algn="l" defTabSz="4319900" rtl="0" eaLnBrk="1" latinLnBrk="0" hangingPunct="1">
                            <a:defRPr sz="8504" kern="1200">
                              <a:solidFill>
                                <a:schemeClr val="tx1"/>
                              </a:solidFill>
                              <a:latin typeface="Arial" panose="020B0604020202020204"/>
                            </a:defRPr>
                          </a:lvl8pPr>
                          <a:lvl9pPr marL="17279600" algn="l" defTabSz="4319900" rtl="0" eaLnBrk="1" latinLnBrk="0" hangingPunct="1">
                            <a:defRPr sz="8504" kern="1200">
                              <a:solidFill>
                                <a:schemeClr val="tx1"/>
                              </a:solidFill>
                              <a:latin typeface="Arial" panose="020B0604020202020204"/>
                            </a:defRPr>
                          </a:lvl9pPr>
                        </a:lstStyle>
                        <a:p>
                          <a:pPr algn="l"/>
                          <a:r>
                            <a:rPr kumimoji="0" lang="en-US" sz="1800" i="0" u="none" strike="noStrike" kern="0" cap="none" spc="0" normalizeH="0" baseline="0" noProof="0" dirty="0">
                              <a:ln>
                                <a:noFill/>
                              </a:ln>
                              <a:solidFill>
                                <a:schemeClr val="tx1"/>
                              </a:solidFill>
                              <a:effectLst/>
                              <a:uLnTx/>
                              <a:uFillTx/>
                            </a:rPr>
                            <a:t>2</a:t>
                          </a:r>
                          <a:r>
                            <a:rPr kumimoji="0" lang="en-US" sz="1800" i="0" u="none" strike="noStrike" kern="0" cap="none" spc="0" normalizeH="0" baseline="30000" noProof="0" dirty="0">
                              <a:ln>
                                <a:noFill/>
                              </a:ln>
                              <a:solidFill>
                                <a:schemeClr val="tx1"/>
                              </a:solidFill>
                              <a:effectLst/>
                              <a:uLnTx/>
                              <a:uFillTx/>
                            </a:rPr>
                            <a:t>nd</a:t>
                          </a:r>
                          <a:r>
                            <a:rPr kumimoji="0" lang="en-US" sz="1800" i="0" u="none" strike="noStrike" kern="0" cap="none" spc="0" normalizeH="0" baseline="0" noProof="0" dirty="0">
                              <a:ln>
                                <a:noFill/>
                              </a:ln>
                              <a:solidFill>
                                <a:schemeClr val="tx1"/>
                              </a:solidFill>
                              <a:effectLst/>
                              <a:uLnTx/>
                              <a:uFillTx/>
                            </a:rPr>
                            <a:t> moment of inertia</a:t>
                          </a:r>
                          <a:endParaRPr lang="en-SG" sz="18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1150515" t="-221311" r="-316495" b="-24590"/>
                          </a:stretch>
                        </a:blipFill>
                      </a:tcPr>
                    </a:tc>
                    <a:tc>
                      <a:txBody>
                        <a:bodyPr/>
                        <a:lstStyle/>
                        <a:p>
                          <a:pPr algn="l"/>
                          <a:r>
                            <a:rPr lang="en-US" sz="1800" b="0" dirty="0">
                              <a:solidFill>
                                <a:schemeClr val="tx1"/>
                              </a:solidFill>
                              <a:latin typeface="+mn-lt"/>
                            </a:rPr>
                            <a:t>Wave period</a:t>
                          </a:r>
                          <a:endParaRPr lang="en-SG" sz="18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3833439"/>
                      </a:ext>
                    </a:extLst>
                  </a:tr>
                </a:tbl>
              </a:graphicData>
            </a:graphic>
          </p:graphicFrame>
        </mc:Fallback>
      </mc:AlternateContent>
      <p:cxnSp>
        <p:nvCxnSpPr>
          <p:cNvPr id="123" name="Straight Arrow Connector 122">
            <a:extLst>
              <a:ext uri="{FF2B5EF4-FFF2-40B4-BE49-F238E27FC236}">
                <a16:creationId xmlns:a16="http://schemas.microsoft.com/office/drawing/2014/main" id="{EF94282F-647D-6A4C-3611-6AE6451C0742}"/>
              </a:ext>
            </a:extLst>
          </p:cNvPr>
          <p:cNvCxnSpPr>
            <a:cxnSpLocks/>
          </p:cNvCxnSpPr>
          <p:nvPr/>
        </p:nvCxnSpPr>
        <p:spPr>
          <a:xfrm>
            <a:off x="8226337" y="15984120"/>
            <a:ext cx="720000"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grpSp>
        <p:nvGrpSpPr>
          <p:cNvPr id="130" name="Group 129">
            <a:extLst>
              <a:ext uri="{FF2B5EF4-FFF2-40B4-BE49-F238E27FC236}">
                <a16:creationId xmlns:a16="http://schemas.microsoft.com/office/drawing/2014/main" id="{EBED52DB-3D15-0B7B-640F-91211DE62322}"/>
              </a:ext>
            </a:extLst>
          </p:cNvPr>
          <p:cNvGrpSpPr>
            <a:grpSpLocks noChangeAspect="1"/>
          </p:cNvGrpSpPr>
          <p:nvPr/>
        </p:nvGrpSpPr>
        <p:grpSpPr>
          <a:xfrm>
            <a:off x="6569459" y="14644908"/>
            <a:ext cx="7805346" cy="4574754"/>
            <a:chOff x="6127929" y="14840937"/>
            <a:chExt cx="10407913" cy="6100132"/>
          </a:xfrm>
        </p:grpSpPr>
        <p:grpSp>
          <p:nvGrpSpPr>
            <p:cNvPr id="95" name="Group 94">
              <a:extLst>
                <a:ext uri="{FF2B5EF4-FFF2-40B4-BE49-F238E27FC236}">
                  <a16:creationId xmlns:a16="http://schemas.microsoft.com/office/drawing/2014/main" id="{CD0A6A12-210B-721C-E5EB-74FBE22BF038}"/>
                </a:ext>
              </a:extLst>
            </p:cNvPr>
            <p:cNvGrpSpPr/>
            <p:nvPr/>
          </p:nvGrpSpPr>
          <p:grpSpPr>
            <a:xfrm>
              <a:off x="9301355" y="16381854"/>
              <a:ext cx="4624771" cy="4559215"/>
              <a:chOff x="2094194" y="3106964"/>
              <a:chExt cx="5655784" cy="6424615"/>
            </a:xfrm>
          </p:grpSpPr>
          <p:grpSp>
            <p:nvGrpSpPr>
              <p:cNvPr id="101" name="Group 100">
                <a:extLst>
                  <a:ext uri="{FF2B5EF4-FFF2-40B4-BE49-F238E27FC236}">
                    <a16:creationId xmlns:a16="http://schemas.microsoft.com/office/drawing/2014/main" id="{7BCFE86C-CD0A-12C1-0AFB-DEB7E6DF8F6D}"/>
                  </a:ext>
                </a:extLst>
              </p:cNvPr>
              <p:cNvGrpSpPr/>
              <p:nvPr/>
            </p:nvGrpSpPr>
            <p:grpSpPr>
              <a:xfrm>
                <a:off x="2094194" y="3106965"/>
                <a:ext cx="5655784" cy="6424614"/>
                <a:chOff x="2648707" y="3123405"/>
                <a:chExt cx="5655784" cy="6424614"/>
              </a:xfrm>
            </p:grpSpPr>
            <p:sp>
              <p:nvSpPr>
                <p:cNvPr id="102" name="Arc 101">
                  <a:extLst>
                    <a:ext uri="{FF2B5EF4-FFF2-40B4-BE49-F238E27FC236}">
                      <a16:creationId xmlns:a16="http://schemas.microsoft.com/office/drawing/2014/main" id="{1A954544-45CE-6CB5-9A0E-2B63CD248B0E}"/>
                    </a:ext>
                  </a:extLst>
                </p:cNvPr>
                <p:cNvSpPr/>
                <p:nvPr/>
              </p:nvSpPr>
              <p:spPr>
                <a:xfrm rot="16200000">
                  <a:off x="2524515" y="3768043"/>
                  <a:ext cx="6424614" cy="5135338"/>
                </a:xfrm>
                <a:prstGeom prst="arc">
                  <a:avLst/>
                </a:prstGeom>
                <a:ln w="76200">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cxnSp>
              <p:nvCxnSpPr>
                <p:cNvPr id="103" name="Straight Connector 102">
                  <a:extLst>
                    <a:ext uri="{FF2B5EF4-FFF2-40B4-BE49-F238E27FC236}">
                      <a16:creationId xmlns:a16="http://schemas.microsoft.com/office/drawing/2014/main" id="{E902AA05-D7AB-6E4C-E7A7-EB02590A9178}"/>
                    </a:ext>
                  </a:extLst>
                </p:cNvPr>
                <p:cNvCxnSpPr>
                  <a:cxnSpLocks/>
                </p:cNvCxnSpPr>
                <p:nvPr/>
              </p:nvCxnSpPr>
              <p:spPr>
                <a:xfrm>
                  <a:off x="2648707" y="6335712"/>
                  <a:ext cx="1465436"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grpSp>
          <p:cxnSp>
            <p:nvCxnSpPr>
              <p:cNvPr id="97" name="Straight Connector 96">
                <a:extLst>
                  <a:ext uri="{FF2B5EF4-FFF2-40B4-BE49-F238E27FC236}">
                    <a16:creationId xmlns:a16="http://schemas.microsoft.com/office/drawing/2014/main" id="{DE66D4A4-A045-36F3-9C4E-FB46A143BB57}"/>
                  </a:ext>
                </a:extLst>
              </p:cNvPr>
              <p:cNvCxnSpPr>
                <a:cxnSpLocks/>
              </p:cNvCxnSpPr>
              <p:nvPr/>
            </p:nvCxnSpPr>
            <p:spPr>
              <a:xfrm flipV="1">
                <a:off x="2533892" y="3106964"/>
                <a:ext cx="0" cy="3202036"/>
              </a:xfrm>
              <a:prstGeom prst="line">
                <a:avLst/>
              </a:prstGeom>
              <a:ln w="28575">
                <a:solidFill>
                  <a:schemeClr val="tx1"/>
                </a:solidFill>
                <a:prstDash val="dash"/>
              </a:ln>
            </p:spPr>
            <p:style>
              <a:lnRef idx="3">
                <a:schemeClr val="dk1"/>
              </a:lnRef>
              <a:fillRef idx="0">
                <a:schemeClr val="dk1"/>
              </a:fillRef>
              <a:effectRef idx="2">
                <a:schemeClr val="dk1"/>
              </a:effectRef>
              <a:fontRef idx="minor">
                <a:schemeClr val="tx1"/>
              </a:fontRef>
            </p:style>
          </p:cxnSp>
          <p:sp>
            <p:nvSpPr>
              <p:cNvPr id="98" name="Arc 97">
                <a:extLst>
                  <a:ext uri="{FF2B5EF4-FFF2-40B4-BE49-F238E27FC236}">
                    <a16:creationId xmlns:a16="http://schemas.microsoft.com/office/drawing/2014/main" id="{E18087F4-16BE-D1A3-723B-ACE244AC2B5E}"/>
                  </a:ext>
                </a:extLst>
              </p:cNvPr>
              <p:cNvSpPr/>
              <p:nvPr/>
            </p:nvSpPr>
            <p:spPr>
              <a:xfrm>
                <a:off x="2247185" y="4649474"/>
                <a:ext cx="616518" cy="294469"/>
              </a:xfrm>
              <a:prstGeom prst="arc">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SG"/>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C39E8708-2A4C-A108-5976-724C880FEA2E}"/>
                      </a:ext>
                    </a:extLst>
                  </p:cNvPr>
                  <p:cNvSpPr txBox="1"/>
                  <p:nvPr/>
                </p:nvSpPr>
                <p:spPr>
                  <a:xfrm>
                    <a:off x="2651249" y="3964908"/>
                    <a:ext cx="26712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SG" sz="2400" i="1" smtClean="0">
                              <a:latin typeface="Cambria Math" panose="02040503050406030204" pitchFamily="18" charset="0"/>
                              <a:ea typeface="Cambria Math" panose="02040503050406030204" pitchFamily="18" charset="0"/>
                            </a:rPr>
                            <m:t>𝜃</m:t>
                          </m:r>
                        </m:oMath>
                      </m:oMathPara>
                    </a14:m>
                    <a:endParaRPr lang="en-SG" sz="2400" dirty="0"/>
                  </a:p>
                </p:txBody>
              </p:sp>
            </mc:Choice>
            <mc:Fallback xmlns="">
              <p:sp>
                <p:nvSpPr>
                  <p:cNvPr id="99" name="TextBox 98">
                    <a:extLst>
                      <a:ext uri="{FF2B5EF4-FFF2-40B4-BE49-F238E27FC236}">
                        <a16:creationId xmlns:a16="http://schemas.microsoft.com/office/drawing/2014/main" id="{C39E8708-2A4C-A108-5976-724C880FEA2E}"/>
                      </a:ext>
                    </a:extLst>
                  </p:cNvPr>
                  <p:cNvSpPr txBox="1">
                    <a:spLocks noRot="1" noChangeAspect="1" noMove="1" noResize="1" noEditPoints="1" noAdjustHandles="1" noChangeArrowheads="1" noChangeShapeType="1" noTextEdit="1"/>
                  </p:cNvSpPr>
                  <p:nvPr/>
                </p:nvSpPr>
                <p:spPr>
                  <a:xfrm>
                    <a:off x="2651249" y="3964908"/>
                    <a:ext cx="267123" cy="369332"/>
                  </a:xfrm>
                  <a:prstGeom prst="rect">
                    <a:avLst/>
                  </a:prstGeom>
                  <a:blipFill>
                    <a:blip r:embed="rId6"/>
                    <a:stretch>
                      <a:fillRect l="-57143" r="-64286" b="-100000"/>
                    </a:stretch>
                  </a:blipFill>
                </p:spPr>
                <p:txBody>
                  <a:bodyPr/>
                  <a:lstStyle/>
                  <a:p>
                    <a:r>
                      <a:rPr lang="en-US">
                        <a:noFill/>
                      </a:rPr>
                      <a:t> </a:t>
                    </a:r>
                  </a:p>
                </p:txBody>
              </p:sp>
            </mc:Fallback>
          </mc:AlternateContent>
        </p:grpSp>
        <p:grpSp>
          <p:nvGrpSpPr>
            <p:cNvPr id="129" name="Group 128">
              <a:extLst>
                <a:ext uri="{FF2B5EF4-FFF2-40B4-BE49-F238E27FC236}">
                  <a16:creationId xmlns:a16="http://schemas.microsoft.com/office/drawing/2014/main" id="{27AA4F7C-624E-D5B6-BD26-854A0504DFE1}"/>
                </a:ext>
              </a:extLst>
            </p:cNvPr>
            <p:cNvGrpSpPr/>
            <p:nvPr/>
          </p:nvGrpSpPr>
          <p:grpSpPr>
            <a:xfrm>
              <a:off x="6127929" y="14840937"/>
              <a:ext cx="2885616" cy="3820524"/>
              <a:chOff x="6127929" y="14840937"/>
              <a:chExt cx="2885616" cy="3820524"/>
            </a:xfrm>
          </p:grpSpPr>
          <p:cxnSp>
            <p:nvCxnSpPr>
              <p:cNvPr id="113" name="Straight Connector 112">
                <a:extLst>
                  <a:ext uri="{FF2B5EF4-FFF2-40B4-BE49-F238E27FC236}">
                    <a16:creationId xmlns:a16="http://schemas.microsoft.com/office/drawing/2014/main" id="{4C3864EA-9C41-5FF9-74AE-3698F0492F62}"/>
                  </a:ext>
                </a:extLst>
              </p:cNvPr>
              <p:cNvCxnSpPr>
                <a:cxnSpLocks/>
              </p:cNvCxnSpPr>
              <p:nvPr/>
            </p:nvCxnSpPr>
            <p:spPr>
              <a:xfrm flipV="1">
                <a:off x="7985965" y="15428457"/>
                <a:ext cx="0" cy="3233004"/>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D178B2B-2EF0-A186-2F60-E2867ED93C26}"/>
                  </a:ext>
                </a:extLst>
              </p:cNvPr>
              <p:cNvCxnSpPr>
                <a:cxnSpLocks/>
              </p:cNvCxnSpPr>
              <p:nvPr/>
            </p:nvCxnSpPr>
            <p:spPr>
              <a:xfrm>
                <a:off x="7438533" y="18661461"/>
                <a:ext cx="1198296"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cxnSp>
            <p:nvCxnSpPr>
              <p:cNvPr id="115" name="Straight Arrow Connector 114">
                <a:extLst>
                  <a:ext uri="{FF2B5EF4-FFF2-40B4-BE49-F238E27FC236}">
                    <a16:creationId xmlns:a16="http://schemas.microsoft.com/office/drawing/2014/main" id="{39C6C412-6CBC-4CAF-AC6B-07A3056175DE}"/>
                  </a:ext>
                </a:extLst>
              </p:cNvPr>
              <p:cNvCxnSpPr>
                <a:cxnSpLocks/>
              </p:cNvCxnSpPr>
              <p:nvPr/>
            </p:nvCxnSpPr>
            <p:spPr>
              <a:xfrm>
                <a:off x="7782302" y="15444042"/>
                <a:ext cx="0" cy="3217419"/>
              </a:xfrm>
              <a:prstGeom prst="straightConnector1">
                <a:avLst/>
              </a:prstGeom>
              <a:ln>
                <a:headEnd type="arrow" w="lg" len="lg"/>
                <a:tailEnd type="arrow" w="lg" len="lg"/>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643F6D9E-66D3-4953-3720-9CE90EEC3EEA}"/>
                      </a:ext>
                    </a:extLst>
                  </p:cNvPr>
                  <p:cNvSpPr txBox="1"/>
                  <p:nvPr/>
                </p:nvSpPr>
                <p:spPr>
                  <a:xfrm>
                    <a:off x="6127929" y="16466586"/>
                    <a:ext cx="1727339" cy="160055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ea typeface="Cambria Math" panose="02040503050406030204" pitchFamily="18" charset="0"/>
                            </a:rPr>
                            <m:t>𝑙</m:t>
                          </m:r>
                        </m:oMath>
                      </m:oMathPara>
                    </a14:m>
                    <a:endParaRPr lang="en-US" sz="2400" b="0" i="1" dirty="0">
                      <a:solidFill>
                        <a:schemeClr val="tx1"/>
                      </a:solidFill>
                      <a:ea typeface="Cambria Math" panose="02040503050406030204" pitchFamily="18" charset="0"/>
                    </a:endParaRPr>
                  </a:p>
                  <a:p>
                    <a:pPr algn="ctr"/>
                    <a:r>
                      <a:rPr lang="en-US" sz="2400" dirty="0"/>
                      <a:t>Original length</a:t>
                    </a:r>
                    <a:endParaRPr lang="en-SG" sz="2400" dirty="0"/>
                  </a:p>
                </p:txBody>
              </p:sp>
            </mc:Choice>
            <mc:Fallback xmlns="">
              <p:sp>
                <p:nvSpPr>
                  <p:cNvPr id="116" name="TextBox 115">
                    <a:extLst>
                      <a:ext uri="{FF2B5EF4-FFF2-40B4-BE49-F238E27FC236}">
                        <a16:creationId xmlns:a16="http://schemas.microsoft.com/office/drawing/2014/main" id="{643F6D9E-66D3-4953-3720-9CE90EEC3EEA}"/>
                      </a:ext>
                    </a:extLst>
                  </p:cNvPr>
                  <p:cNvSpPr txBox="1">
                    <a:spLocks noRot="1" noChangeAspect="1" noMove="1" noResize="1" noEditPoints="1" noAdjustHandles="1" noChangeArrowheads="1" noChangeShapeType="1" noTextEdit="1"/>
                  </p:cNvSpPr>
                  <p:nvPr/>
                </p:nvSpPr>
                <p:spPr>
                  <a:xfrm>
                    <a:off x="6127929" y="16466586"/>
                    <a:ext cx="1727339" cy="1600559"/>
                  </a:xfrm>
                  <a:prstGeom prst="rect">
                    <a:avLst/>
                  </a:prstGeom>
                  <a:blipFill>
                    <a:blip r:embed="rId7"/>
                    <a:stretch>
                      <a:fillRect l="-4854" r="-11650" b="-10417"/>
                    </a:stretch>
                  </a:blipFill>
                </p:spPr>
                <p:txBody>
                  <a:bodyPr/>
                  <a:lstStyle/>
                  <a:p>
                    <a:r>
                      <a:rPr lang="en-US">
                        <a:noFill/>
                      </a:rPr>
                      <a:t> </a:t>
                    </a:r>
                  </a:p>
                </p:txBody>
              </p:sp>
            </mc:Fallback>
          </mc:AlternateContent>
          <p:cxnSp>
            <p:nvCxnSpPr>
              <p:cNvPr id="117" name="Straight Connector 116">
                <a:extLst>
                  <a:ext uri="{FF2B5EF4-FFF2-40B4-BE49-F238E27FC236}">
                    <a16:creationId xmlns:a16="http://schemas.microsoft.com/office/drawing/2014/main" id="{FB637B06-CA0B-8179-3718-A39A1B32709F}"/>
                  </a:ext>
                </a:extLst>
              </p:cNvPr>
              <p:cNvCxnSpPr>
                <a:cxnSpLocks/>
              </p:cNvCxnSpPr>
              <p:nvPr/>
            </p:nvCxnSpPr>
            <p:spPr>
              <a:xfrm>
                <a:off x="7659207" y="15428457"/>
                <a:ext cx="293702" cy="0"/>
              </a:xfrm>
              <a:prstGeom prst="line">
                <a:avLst/>
              </a:prstGeom>
              <a:ln w="28575">
                <a:solidFill>
                  <a:schemeClr val="tx1"/>
                </a:solidFill>
                <a:prstDash val="dash"/>
              </a:ln>
            </p:spPr>
            <p:style>
              <a:lnRef idx="3">
                <a:schemeClr val="dk1"/>
              </a:lnRef>
              <a:fillRef idx="0">
                <a:schemeClr val="dk1"/>
              </a:fillRef>
              <a:effectRef idx="2">
                <a:schemeClr val="dk1"/>
              </a:effectRef>
              <a:fontRef idx="minor">
                <a:schemeClr val="tx1"/>
              </a:fontRef>
            </p:style>
          </p:cxnSp>
          <p:grpSp>
            <p:nvGrpSpPr>
              <p:cNvPr id="121" name="Group 120">
                <a:extLst>
                  <a:ext uri="{FF2B5EF4-FFF2-40B4-BE49-F238E27FC236}">
                    <a16:creationId xmlns:a16="http://schemas.microsoft.com/office/drawing/2014/main" id="{1D6C4A8C-2E24-17A5-8D01-736E48A620DD}"/>
                  </a:ext>
                </a:extLst>
              </p:cNvPr>
              <p:cNvGrpSpPr/>
              <p:nvPr/>
            </p:nvGrpSpPr>
            <p:grpSpPr>
              <a:xfrm>
                <a:off x="6958385" y="14840937"/>
                <a:ext cx="2055160" cy="711192"/>
                <a:chOff x="8879020" y="14900549"/>
                <a:chExt cx="2055160" cy="711192"/>
              </a:xfrm>
            </p:grpSpPr>
            <p:sp>
              <p:nvSpPr>
                <p:cNvPr id="119" name="Freeform: Shape 118">
                  <a:extLst>
                    <a:ext uri="{FF2B5EF4-FFF2-40B4-BE49-F238E27FC236}">
                      <a16:creationId xmlns:a16="http://schemas.microsoft.com/office/drawing/2014/main" id="{FC9106EA-BE5E-A302-707A-89F09932E4F3}"/>
                    </a:ext>
                  </a:extLst>
                </p:cNvPr>
                <p:cNvSpPr/>
                <p:nvPr/>
              </p:nvSpPr>
              <p:spPr>
                <a:xfrm>
                  <a:off x="8879020" y="14900549"/>
                  <a:ext cx="1027580" cy="355596"/>
                </a:xfrm>
                <a:custGeom>
                  <a:avLst/>
                  <a:gdLst>
                    <a:gd name="connsiteX0" fmla="*/ 0 w 254336"/>
                    <a:gd name="connsiteY0" fmla="*/ 81751 h 81751"/>
                    <a:gd name="connsiteX1" fmla="*/ 130196 w 254336"/>
                    <a:gd name="connsiteY1" fmla="*/ 0 h 81751"/>
                    <a:gd name="connsiteX2" fmla="*/ 254336 w 254336"/>
                    <a:gd name="connsiteY2" fmla="*/ 81751 h 81751"/>
                  </a:gdLst>
                  <a:ahLst/>
                  <a:cxnLst>
                    <a:cxn ang="0">
                      <a:pos x="connsiteX0" y="connsiteY0"/>
                    </a:cxn>
                    <a:cxn ang="0">
                      <a:pos x="connsiteX1" y="connsiteY1"/>
                    </a:cxn>
                    <a:cxn ang="0">
                      <a:pos x="connsiteX2" y="connsiteY2"/>
                    </a:cxn>
                  </a:cxnLst>
                  <a:rect l="l" t="t" r="r" b="b"/>
                  <a:pathLst>
                    <a:path w="254336" h="81751">
                      <a:moveTo>
                        <a:pt x="0" y="81751"/>
                      </a:moveTo>
                      <a:cubicBezTo>
                        <a:pt x="43903" y="40875"/>
                        <a:pt x="87807" y="0"/>
                        <a:pt x="130196" y="0"/>
                      </a:cubicBezTo>
                      <a:cubicBezTo>
                        <a:pt x="172585" y="0"/>
                        <a:pt x="222039" y="50968"/>
                        <a:pt x="254336" y="81751"/>
                      </a:cubicBezTo>
                    </a:path>
                  </a:pathLst>
                </a:custGeom>
                <a:solidFill>
                  <a:schemeClr val="accent4">
                    <a:lumMod val="60000"/>
                    <a:lumOff val="40000"/>
                  </a:schemeClr>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7F73B52B-8C36-93FA-FC1D-05D35E806DE9}"/>
                    </a:ext>
                  </a:extLst>
                </p:cNvPr>
                <p:cNvSpPr/>
                <p:nvPr/>
              </p:nvSpPr>
              <p:spPr>
                <a:xfrm flipV="1">
                  <a:off x="9906600" y="15256145"/>
                  <a:ext cx="1027580" cy="355596"/>
                </a:xfrm>
                <a:custGeom>
                  <a:avLst/>
                  <a:gdLst>
                    <a:gd name="connsiteX0" fmla="*/ 0 w 254336"/>
                    <a:gd name="connsiteY0" fmla="*/ 81751 h 81751"/>
                    <a:gd name="connsiteX1" fmla="*/ 130196 w 254336"/>
                    <a:gd name="connsiteY1" fmla="*/ 0 h 81751"/>
                    <a:gd name="connsiteX2" fmla="*/ 254336 w 254336"/>
                    <a:gd name="connsiteY2" fmla="*/ 81751 h 81751"/>
                  </a:gdLst>
                  <a:ahLst/>
                  <a:cxnLst>
                    <a:cxn ang="0">
                      <a:pos x="connsiteX0" y="connsiteY0"/>
                    </a:cxn>
                    <a:cxn ang="0">
                      <a:pos x="connsiteX1" y="connsiteY1"/>
                    </a:cxn>
                    <a:cxn ang="0">
                      <a:pos x="connsiteX2" y="connsiteY2"/>
                    </a:cxn>
                  </a:cxnLst>
                  <a:rect l="l" t="t" r="r" b="b"/>
                  <a:pathLst>
                    <a:path w="254336" h="81751">
                      <a:moveTo>
                        <a:pt x="0" y="81751"/>
                      </a:moveTo>
                      <a:cubicBezTo>
                        <a:pt x="43903" y="40875"/>
                        <a:pt x="87807" y="0"/>
                        <a:pt x="130196" y="0"/>
                      </a:cubicBezTo>
                      <a:cubicBezTo>
                        <a:pt x="172585" y="0"/>
                        <a:pt x="222039" y="50968"/>
                        <a:pt x="254336" y="81751"/>
                      </a:cubicBezTo>
                    </a:path>
                  </a:pathLst>
                </a:custGeom>
                <a:solidFill>
                  <a:schemeClr val="accent4">
                    <a:lumMod val="60000"/>
                    <a:lumOff val="40000"/>
                  </a:schemeClr>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27" name="Group 126">
              <a:extLst>
                <a:ext uri="{FF2B5EF4-FFF2-40B4-BE49-F238E27FC236}">
                  <a16:creationId xmlns:a16="http://schemas.microsoft.com/office/drawing/2014/main" id="{3BE516AD-5F56-F163-671E-4C2EE140CE6D}"/>
                </a:ext>
              </a:extLst>
            </p:cNvPr>
            <p:cNvGrpSpPr/>
            <p:nvPr/>
          </p:nvGrpSpPr>
          <p:grpSpPr>
            <a:xfrm>
              <a:off x="11162246" y="16567701"/>
              <a:ext cx="5373596" cy="2093760"/>
              <a:chOff x="11162246" y="16567701"/>
              <a:chExt cx="5373596" cy="2093760"/>
            </a:xfrm>
          </p:grpSpPr>
          <p:grpSp>
            <p:nvGrpSpPr>
              <p:cNvPr id="92" name="Group 91">
                <a:extLst>
                  <a:ext uri="{FF2B5EF4-FFF2-40B4-BE49-F238E27FC236}">
                    <a16:creationId xmlns:a16="http://schemas.microsoft.com/office/drawing/2014/main" id="{E557C2F1-4BC1-E8B2-7ED7-D6743828A5BC}"/>
                  </a:ext>
                </a:extLst>
              </p:cNvPr>
              <p:cNvGrpSpPr/>
              <p:nvPr/>
            </p:nvGrpSpPr>
            <p:grpSpPr>
              <a:xfrm>
                <a:off x="13707507" y="16610386"/>
                <a:ext cx="1198296" cy="2051075"/>
                <a:chOff x="6355159" y="3429000"/>
                <a:chExt cx="1465436" cy="2890271"/>
              </a:xfrm>
            </p:grpSpPr>
            <p:cxnSp>
              <p:nvCxnSpPr>
                <p:cNvPr id="107" name="Straight Connector 106">
                  <a:extLst>
                    <a:ext uri="{FF2B5EF4-FFF2-40B4-BE49-F238E27FC236}">
                      <a16:creationId xmlns:a16="http://schemas.microsoft.com/office/drawing/2014/main" id="{72DFF384-52BF-1EBC-D736-56A8A984E21F}"/>
                    </a:ext>
                  </a:extLst>
                </p:cNvPr>
                <p:cNvCxnSpPr>
                  <a:cxnSpLocks/>
                </p:cNvCxnSpPr>
                <p:nvPr/>
              </p:nvCxnSpPr>
              <p:spPr>
                <a:xfrm flipV="1">
                  <a:off x="7187918" y="3429000"/>
                  <a:ext cx="0" cy="2880000"/>
                </a:xfrm>
                <a:prstGeom prst="line">
                  <a:avLst/>
                </a:prstGeom>
                <a:ln w="76200">
                  <a:solidFill>
                    <a:schemeClr val="accent2">
                      <a:lumMod val="75000"/>
                    </a:schemeClr>
                  </a:solidFill>
                </a:ln>
              </p:spPr>
              <p:style>
                <a:lnRef idx="1">
                  <a:schemeClr val="dk1"/>
                </a:lnRef>
                <a:fillRef idx="0">
                  <a:schemeClr val="dk1"/>
                </a:fillRef>
                <a:effectRef idx="0">
                  <a:schemeClr val="dk1"/>
                </a:effectRef>
                <a:fontRef idx="minor">
                  <a:schemeClr val="tx1"/>
                </a:fontRef>
              </p:style>
            </p:cxnSp>
            <p:cxnSp>
              <p:nvCxnSpPr>
                <p:cNvPr id="108" name="Straight Connector 107">
                  <a:extLst>
                    <a:ext uri="{FF2B5EF4-FFF2-40B4-BE49-F238E27FC236}">
                      <a16:creationId xmlns:a16="http://schemas.microsoft.com/office/drawing/2014/main" id="{66335299-B763-378D-A0BB-A142F890069F}"/>
                    </a:ext>
                  </a:extLst>
                </p:cNvPr>
                <p:cNvCxnSpPr>
                  <a:cxnSpLocks/>
                </p:cNvCxnSpPr>
                <p:nvPr/>
              </p:nvCxnSpPr>
              <p:spPr>
                <a:xfrm>
                  <a:off x="6355159" y="6319271"/>
                  <a:ext cx="1465436"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cxnSp>
              <p:nvCxnSpPr>
                <p:cNvPr id="109" name="Straight Arrow Connector 108">
                  <a:extLst>
                    <a:ext uri="{FF2B5EF4-FFF2-40B4-BE49-F238E27FC236}">
                      <a16:creationId xmlns:a16="http://schemas.microsoft.com/office/drawing/2014/main" id="{46324EE4-1DE3-E0B2-282B-44B2CFD7EA89}"/>
                    </a:ext>
                  </a:extLst>
                </p:cNvPr>
                <p:cNvCxnSpPr>
                  <a:cxnSpLocks/>
                </p:cNvCxnSpPr>
                <p:nvPr/>
              </p:nvCxnSpPr>
              <p:spPr>
                <a:xfrm>
                  <a:off x="7475323" y="3451973"/>
                  <a:ext cx="0" cy="2857026"/>
                </a:xfrm>
                <a:prstGeom prst="straightConnector1">
                  <a:avLst/>
                </a:prstGeom>
                <a:ln>
                  <a:headEnd type="arrow" w="lg" len="lg"/>
                  <a:tailEnd type="arrow" w="lg" len="lg"/>
                </a:ln>
              </p:spPr>
              <p:style>
                <a:lnRef idx="1">
                  <a:schemeClr val="dk1"/>
                </a:lnRef>
                <a:fillRef idx="0">
                  <a:schemeClr val="dk1"/>
                </a:fillRef>
                <a:effectRef idx="0">
                  <a:schemeClr val="dk1"/>
                </a:effectRef>
                <a:fontRef idx="minor">
                  <a:schemeClr val="tx1"/>
                </a:fontRef>
              </p:style>
            </p:cxnSp>
            <p:sp>
              <p:nvSpPr>
                <p:cNvPr id="110" name="TextBox 109">
                  <a:extLst>
                    <a:ext uri="{FF2B5EF4-FFF2-40B4-BE49-F238E27FC236}">
                      <a16:creationId xmlns:a16="http://schemas.microsoft.com/office/drawing/2014/main" id="{5D4095E0-88F9-B619-B46D-44ABB5A40AD3}"/>
                    </a:ext>
                  </a:extLst>
                </p:cNvPr>
                <p:cNvSpPr txBox="1"/>
                <p:nvPr/>
              </p:nvSpPr>
              <p:spPr>
                <a:xfrm>
                  <a:off x="6517029" y="4482286"/>
                  <a:ext cx="265392" cy="650555"/>
                </a:xfrm>
                <a:prstGeom prst="rect">
                  <a:avLst/>
                </a:prstGeom>
                <a:noFill/>
              </p:spPr>
              <p:txBody>
                <a:bodyPr wrap="square" rtlCol="0">
                  <a:spAutoFit/>
                </a:bodyPr>
                <a:lstStyle/>
                <a:p>
                  <a:endParaRPr lang="en-SG" sz="2400" i="1" dirty="0"/>
                </a:p>
              </p:txBody>
            </p:sp>
            <p:cxnSp>
              <p:nvCxnSpPr>
                <p:cNvPr id="111" name="Straight Connector 110">
                  <a:extLst>
                    <a:ext uri="{FF2B5EF4-FFF2-40B4-BE49-F238E27FC236}">
                      <a16:creationId xmlns:a16="http://schemas.microsoft.com/office/drawing/2014/main" id="{9CF829D9-0B3D-8360-00B4-ABF1E24667A9}"/>
                    </a:ext>
                  </a:extLst>
                </p:cNvPr>
                <p:cNvCxnSpPr>
                  <a:cxnSpLocks/>
                </p:cNvCxnSpPr>
                <p:nvPr/>
              </p:nvCxnSpPr>
              <p:spPr>
                <a:xfrm flipH="1">
                  <a:off x="7141600" y="3451973"/>
                  <a:ext cx="513039" cy="0"/>
                </a:xfrm>
                <a:prstGeom prst="line">
                  <a:avLst/>
                </a:prstGeom>
                <a:ln w="28575">
                  <a:solidFill>
                    <a:schemeClr val="tx1"/>
                  </a:solidFill>
                  <a:prstDash val="dash"/>
                </a:ln>
              </p:spPr>
              <p:style>
                <a:lnRef idx="3">
                  <a:schemeClr val="dk1"/>
                </a:lnRef>
                <a:fillRef idx="0">
                  <a:schemeClr val="dk1"/>
                </a:fillRef>
                <a:effectRef idx="2">
                  <a:schemeClr val="dk1"/>
                </a:effectRef>
                <a:fontRef idx="minor">
                  <a:schemeClr val="tx1"/>
                </a:fontRef>
              </p:style>
            </p:cxnSp>
          </p:grpSp>
          <p:sp>
            <p:nvSpPr>
              <p:cNvPr id="93" name="equal_149707">
                <a:extLst>
                  <a:ext uri="{FF2B5EF4-FFF2-40B4-BE49-F238E27FC236}">
                    <a16:creationId xmlns:a16="http://schemas.microsoft.com/office/drawing/2014/main" id="{A62A2A01-E98C-5FAC-D47D-68B282628625}"/>
                  </a:ext>
                </a:extLst>
              </p:cNvPr>
              <p:cNvSpPr/>
              <p:nvPr/>
            </p:nvSpPr>
            <p:spPr>
              <a:xfrm>
                <a:off x="12528446" y="17723486"/>
                <a:ext cx="498543" cy="266864"/>
              </a:xfrm>
              <a:custGeom>
                <a:avLst/>
                <a:gdLst>
                  <a:gd name="connsiteX0" fmla="*/ 71041 w 602774"/>
                  <a:gd name="connsiteY0" fmla="*/ 228913 h 371789"/>
                  <a:gd name="connsiteX1" fmla="*/ 229270 w 602774"/>
                  <a:gd name="connsiteY1" fmla="*/ 228913 h 371789"/>
                  <a:gd name="connsiteX2" fmla="*/ 373505 w 602774"/>
                  <a:gd name="connsiteY2" fmla="*/ 228913 h 371789"/>
                  <a:gd name="connsiteX3" fmla="*/ 531733 w 602774"/>
                  <a:gd name="connsiteY3" fmla="*/ 228913 h 371789"/>
                  <a:gd name="connsiteX4" fmla="*/ 602774 w 602774"/>
                  <a:gd name="connsiteY4" fmla="*/ 300888 h 371789"/>
                  <a:gd name="connsiteX5" fmla="*/ 531733 w 602774"/>
                  <a:gd name="connsiteY5" fmla="*/ 371789 h 371789"/>
                  <a:gd name="connsiteX6" fmla="*/ 373505 w 602774"/>
                  <a:gd name="connsiteY6" fmla="*/ 371789 h 371789"/>
                  <a:gd name="connsiteX7" fmla="*/ 229270 w 602774"/>
                  <a:gd name="connsiteY7" fmla="*/ 371789 h 371789"/>
                  <a:gd name="connsiteX8" fmla="*/ 71041 w 602774"/>
                  <a:gd name="connsiteY8" fmla="*/ 371789 h 371789"/>
                  <a:gd name="connsiteX9" fmla="*/ 0 w 602774"/>
                  <a:gd name="connsiteY9" fmla="*/ 300888 h 371789"/>
                  <a:gd name="connsiteX10" fmla="*/ 71041 w 602774"/>
                  <a:gd name="connsiteY10" fmla="*/ 228913 h 371789"/>
                  <a:gd name="connsiteX11" fmla="*/ 71041 w 602774"/>
                  <a:gd name="connsiteY11" fmla="*/ 0 h 371789"/>
                  <a:gd name="connsiteX12" fmla="*/ 229270 w 602774"/>
                  <a:gd name="connsiteY12" fmla="*/ 0 h 371789"/>
                  <a:gd name="connsiteX13" fmla="*/ 373505 w 602774"/>
                  <a:gd name="connsiteY13" fmla="*/ 0 h 371789"/>
                  <a:gd name="connsiteX14" fmla="*/ 531733 w 602774"/>
                  <a:gd name="connsiteY14" fmla="*/ 0 h 371789"/>
                  <a:gd name="connsiteX15" fmla="*/ 602774 w 602774"/>
                  <a:gd name="connsiteY15" fmla="*/ 70901 h 371789"/>
                  <a:gd name="connsiteX16" fmla="*/ 531733 w 602774"/>
                  <a:gd name="connsiteY16" fmla="*/ 142876 h 371789"/>
                  <a:gd name="connsiteX17" fmla="*/ 373505 w 602774"/>
                  <a:gd name="connsiteY17" fmla="*/ 142876 h 371789"/>
                  <a:gd name="connsiteX18" fmla="*/ 229270 w 602774"/>
                  <a:gd name="connsiteY18" fmla="*/ 142876 h 371789"/>
                  <a:gd name="connsiteX19" fmla="*/ 71041 w 602774"/>
                  <a:gd name="connsiteY19" fmla="*/ 142876 h 371789"/>
                  <a:gd name="connsiteX20" fmla="*/ 0 w 602774"/>
                  <a:gd name="connsiteY20" fmla="*/ 70901 h 371789"/>
                  <a:gd name="connsiteX21" fmla="*/ 71041 w 602774"/>
                  <a:gd name="connsiteY21" fmla="*/ 0 h 37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2774" h="371789">
                    <a:moveTo>
                      <a:pt x="71041" y="228913"/>
                    </a:moveTo>
                    <a:lnTo>
                      <a:pt x="229270" y="228913"/>
                    </a:lnTo>
                    <a:lnTo>
                      <a:pt x="373505" y="228913"/>
                    </a:lnTo>
                    <a:lnTo>
                      <a:pt x="531733" y="228913"/>
                    </a:lnTo>
                    <a:cubicBezTo>
                      <a:pt x="570483" y="228913"/>
                      <a:pt x="602774" y="261141"/>
                      <a:pt x="602774" y="300888"/>
                    </a:cubicBezTo>
                    <a:cubicBezTo>
                      <a:pt x="602774" y="339561"/>
                      <a:pt x="570483" y="371789"/>
                      <a:pt x="531733" y="371789"/>
                    </a:cubicBezTo>
                    <a:lnTo>
                      <a:pt x="373505" y="371789"/>
                    </a:lnTo>
                    <a:lnTo>
                      <a:pt x="229270" y="371789"/>
                    </a:lnTo>
                    <a:lnTo>
                      <a:pt x="71041" y="371789"/>
                    </a:lnTo>
                    <a:cubicBezTo>
                      <a:pt x="32292" y="371789"/>
                      <a:pt x="0" y="339561"/>
                      <a:pt x="0" y="300888"/>
                    </a:cubicBezTo>
                    <a:cubicBezTo>
                      <a:pt x="0" y="261141"/>
                      <a:pt x="32292" y="228913"/>
                      <a:pt x="71041" y="228913"/>
                    </a:cubicBezTo>
                    <a:close/>
                    <a:moveTo>
                      <a:pt x="71041" y="0"/>
                    </a:moveTo>
                    <a:lnTo>
                      <a:pt x="229270" y="0"/>
                    </a:lnTo>
                    <a:lnTo>
                      <a:pt x="373505" y="0"/>
                    </a:lnTo>
                    <a:lnTo>
                      <a:pt x="531733" y="0"/>
                    </a:lnTo>
                    <a:cubicBezTo>
                      <a:pt x="570483" y="0"/>
                      <a:pt x="602774" y="32228"/>
                      <a:pt x="602774" y="70901"/>
                    </a:cubicBezTo>
                    <a:cubicBezTo>
                      <a:pt x="602774" y="110648"/>
                      <a:pt x="570483" y="142876"/>
                      <a:pt x="531733" y="142876"/>
                    </a:cubicBezTo>
                    <a:lnTo>
                      <a:pt x="373505" y="142876"/>
                    </a:lnTo>
                    <a:lnTo>
                      <a:pt x="229270" y="142876"/>
                    </a:lnTo>
                    <a:lnTo>
                      <a:pt x="71041" y="142876"/>
                    </a:lnTo>
                    <a:cubicBezTo>
                      <a:pt x="32292" y="142876"/>
                      <a:pt x="0" y="110648"/>
                      <a:pt x="0" y="70901"/>
                    </a:cubicBezTo>
                    <a:cubicBezTo>
                      <a:pt x="0" y="32228"/>
                      <a:pt x="32292" y="0"/>
                      <a:pt x="7104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618D2162-19F4-18CD-0EE4-D5AAC34C0A7D}"/>
                  </a:ext>
                </a:extLst>
              </p:cNvPr>
              <p:cNvSpPr txBox="1"/>
              <p:nvPr/>
            </p:nvSpPr>
            <p:spPr>
              <a:xfrm>
                <a:off x="11162246" y="16567701"/>
                <a:ext cx="3121506" cy="1108080"/>
              </a:xfrm>
              <a:prstGeom prst="rect">
                <a:avLst/>
              </a:prstGeom>
              <a:noFill/>
            </p:spPr>
            <p:txBody>
              <a:bodyPr wrap="square" rtlCol="0">
                <a:spAutoFit/>
              </a:bodyPr>
              <a:lstStyle/>
              <a:p>
                <a:pPr algn="ctr"/>
                <a:r>
                  <a:rPr lang="en-US" sz="2400" dirty="0"/>
                  <a:t>Equivalent drag force</a:t>
                </a:r>
                <a:endParaRPr lang="en-SG" sz="2400" dirty="0"/>
              </a:p>
            </p:txBody>
          </p:sp>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ED4F49C8-0455-5E47-E7E7-E362FA7D35BD}"/>
                      </a:ext>
                    </a:extLst>
                  </p:cNvPr>
                  <p:cNvSpPr txBox="1"/>
                  <p:nvPr/>
                </p:nvSpPr>
                <p:spPr>
                  <a:xfrm>
                    <a:off x="14560340" y="16868474"/>
                    <a:ext cx="1975502" cy="16005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𝑙</m:t>
                              </m:r>
                            </m:e>
                            <m:sub>
                              <m:r>
                                <a:rPr lang="en-US" sz="2400" i="1">
                                  <a:latin typeface="Cambria Math" panose="02040503050406030204" pitchFamily="18" charset="0"/>
                                  <a:ea typeface="Cambria Math" panose="02040503050406030204" pitchFamily="18" charset="0"/>
                                </a:rPr>
                                <m:t>𝑒</m:t>
                              </m:r>
                            </m:sub>
                          </m:sSub>
                        </m:oMath>
                      </m:oMathPara>
                    </a14:m>
                    <a:endParaRPr lang="en-US" sz="2400" b="0" i="1" dirty="0">
                      <a:solidFill>
                        <a:schemeClr val="tx1"/>
                      </a:solidFill>
                      <a:ea typeface="Cambria Math" panose="02040503050406030204" pitchFamily="18" charset="0"/>
                    </a:endParaRPr>
                  </a:p>
                  <a:p>
                    <a:pPr algn="ctr"/>
                    <a:r>
                      <a:rPr lang="en-US" sz="2400" dirty="0"/>
                      <a:t>Effective length</a:t>
                    </a:r>
                    <a:endParaRPr lang="en-SG" sz="2400" dirty="0"/>
                  </a:p>
                </p:txBody>
              </p:sp>
            </mc:Choice>
            <mc:Fallback xmlns="">
              <p:sp>
                <p:nvSpPr>
                  <p:cNvPr id="125" name="TextBox 124">
                    <a:extLst>
                      <a:ext uri="{FF2B5EF4-FFF2-40B4-BE49-F238E27FC236}">
                        <a16:creationId xmlns:a16="http://schemas.microsoft.com/office/drawing/2014/main" id="{ED4F49C8-0455-5E47-E7E7-E362FA7D35BD}"/>
                      </a:ext>
                    </a:extLst>
                  </p:cNvPr>
                  <p:cNvSpPr txBox="1">
                    <a:spLocks noRot="1" noChangeAspect="1" noMove="1" noResize="1" noEditPoints="1" noAdjustHandles="1" noChangeArrowheads="1" noChangeShapeType="1" noTextEdit="1"/>
                  </p:cNvSpPr>
                  <p:nvPr/>
                </p:nvSpPr>
                <p:spPr>
                  <a:xfrm>
                    <a:off x="14560340" y="16868474"/>
                    <a:ext cx="1975502" cy="1600560"/>
                  </a:xfrm>
                  <a:prstGeom prst="rect">
                    <a:avLst/>
                  </a:prstGeom>
                  <a:blipFill>
                    <a:blip r:embed="rId8"/>
                    <a:stretch>
                      <a:fillRect l="-2564" r="-7692" b="-10417"/>
                    </a:stretch>
                  </a:blipFill>
                </p:spPr>
                <p:txBody>
                  <a:bodyPr/>
                  <a:lstStyle/>
                  <a:p>
                    <a:r>
                      <a:rPr lang="en-US">
                        <a:noFill/>
                      </a:rPr>
                      <a:t> </a:t>
                    </a:r>
                  </a:p>
                </p:txBody>
              </p:sp>
            </mc:Fallback>
          </mc:AlternateContent>
        </p:grpSp>
      </p:grpSp>
      <p:pic>
        <p:nvPicPr>
          <p:cNvPr id="131" name="Picture 130" descr="A group of arrows pointing to different angles&#10;&#10;Description automatically generated">
            <a:extLst>
              <a:ext uri="{FF2B5EF4-FFF2-40B4-BE49-F238E27FC236}">
                <a16:creationId xmlns:a16="http://schemas.microsoft.com/office/drawing/2014/main" id="{9BE61B39-EF5D-B76B-C86F-054CBAFA439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21817" y="19856926"/>
            <a:ext cx="11520000" cy="6975190"/>
          </a:xfrm>
          <a:prstGeom prst="rect">
            <a:avLst/>
          </a:prstGeom>
          <a:noFill/>
        </p:spPr>
      </p:pic>
      <p:sp>
        <p:nvSpPr>
          <p:cNvPr id="134" name="TextBox 133">
            <a:extLst>
              <a:ext uri="{FF2B5EF4-FFF2-40B4-BE49-F238E27FC236}">
                <a16:creationId xmlns:a16="http://schemas.microsoft.com/office/drawing/2014/main" id="{CF346EBD-4FDB-6AC2-C6AD-5AE6386867C3}"/>
              </a:ext>
            </a:extLst>
          </p:cNvPr>
          <p:cNvSpPr txBox="1"/>
          <p:nvPr/>
        </p:nvSpPr>
        <p:spPr>
          <a:xfrm>
            <a:off x="262026" y="19192906"/>
            <a:ext cx="13047058" cy="523220"/>
          </a:xfrm>
          <a:prstGeom prst="rect">
            <a:avLst/>
          </a:prstGeom>
          <a:noFill/>
        </p:spPr>
        <p:txBody>
          <a:bodyPr wrap="square">
            <a:spAutoFit/>
          </a:bodyPr>
          <a:lstStyle/>
          <a:p>
            <a:pPr>
              <a:spcAft>
                <a:spcPts val="1200"/>
              </a:spcAft>
            </a:pPr>
            <a:r>
              <a:rPr lang="en-US" sz="2800" dirty="0"/>
              <a:t>Hypothesis of the scaling laws under orthogonal wave-current conditions</a:t>
            </a:r>
          </a:p>
        </p:txBody>
      </p:sp>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BCF24725-B601-428F-02D2-8D67050F6691}"/>
                  </a:ext>
                </a:extLst>
              </p:cNvPr>
              <p:cNvSpPr txBox="1"/>
              <p:nvPr/>
            </p:nvSpPr>
            <p:spPr>
              <a:xfrm>
                <a:off x="5177500" y="20113760"/>
                <a:ext cx="1427663" cy="811119"/>
              </a:xfrm>
              <a:prstGeom prst="rect">
                <a:avLst/>
              </a:prstGeom>
              <a:noFill/>
            </p:spPr>
            <p:txBody>
              <a:bodyPr wrap="square" rtlCol="0">
                <a:spAutoFit/>
              </a:bodyPr>
              <a:lstStyle/>
              <a:p>
                <a14:m>
                  <m:oMath xmlns:m="http://schemas.openxmlformats.org/officeDocument/2006/math">
                    <m:f>
                      <m:fPr>
                        <m:ctrlPr>
                          <a:rPr lang="en-US" sz="3200" i="1">
                            <a:latin typeface="Cambria Math" panose="02040503050406030204" pitchFamily="18" charset="0"/>
                            <a:cs typeface="Times New Roman" panose="02020603050405020304" pitchFamily="18" charset="0"/>
                          </a:rPr>
                        </m:ctrlPr>
                      </m:fPr>
                      <m:num>
                        <m:sSub>
                          <m:sSubPr>
                            <m:ctrlPr>
                              <a:rPr lang="en-US" sz="3200" i="1">
                                <a:latin typeface="Cambria Math" panose="02040503050406030204" pitchFamily="18" charset="0"/>
                                <a:cs typeface="Times New Roman" panose="02020603050405020304" pitchFamily="18" charset="0"/>
                              </a:rPr>
                            </m:ctrlPr>
                          </m:sSubPr>
                          <m:e>
                            <m:r>
                              <a:rPr lang="en-US" sz="3200" b="0" i="1">
                                <a:latin typeface="Cambria Math" panose="02040503050406030204" pitchFamily="18" charset="0"/>
                                <a:cs typeface="Times New Roman" panose="02020603050405020304" pitchFamily="18" charset="0"/>
                              </a:rPr>
                              <m:t>𝑙</m:t>
                            </m:r>
                          </m:e>
                          <m:sub>
                            <m:r>
                              <a:rPr lang="en-US" sz="3200" b="0" i="1">
                                <a:latin typeface="Cambria Math" panose="02040503050406030204" pitchFamily="18" charset="0"/>
                                <a:cs typeface="Times New Roman" panose="02020603050405020304" pitchFamily="18" charset="0"/>
                              </a:rPr>
                              <m:t>𝑒</m:t>
                            </m:r>
                          </m:sub>
                        </m:sSub>
                      </m:num>
                      <m:den>
                        <m:r>
                          <a:rPr lang="en-US" sz="3200" b="0" i="1">
                            <a:latin typeface="Cambria Math" panose="02040503050406030204" pitchFamily="18" charset="0"/>
                            <a:cs typeface="Times New Roman" panose="02020603050405020304" pitchFamily="18" charset="0"/>
                          </a:rPr>
                          <m:t>𝑙</m:t>
                        </m:r>
                      </m:den>
                    </m:f>
                    <m:r>
                      <a:rPr lang="en-US" sz="3200" b="0" i="1">
                        <a:latin typeface="Cambria Math" panose="02040503050406030204" pitchFamily="18" charset="0"/>
                        <a:cs typeface="Times New Roman" panose="02020603050405020304" pitchFamily="18" charset="0"/>
                      </a:rPr>
                      <m:t>~1</m:t>
                    </m:r>
                  </m:oMath>
                </a14:m>
                <a:r>
                  <a:rPr lang="en-SG" sz="3200" i="1" dirty="0">
                    <a:latin typeface="Cambria Math" panose="02040503050406030204" pitchFamily="18" charset="0"/>
                    <a:cs typeface="Times New Roman" panose="02020603050405020304" pitchFamily="18" charset="0"/>
                  </a:rPr>
                  <a:t> </a:t>
                </a:r>
              </a:p>
            </p:txBody>
          </p:sp>
        </mc:Choice>
        <mc:Fallback xmlns="">
          <p:sp>
            <p:nvSpPr>
              <p:cNvPr id="136" name="TextBox 135">
                <a:extLst>
                  <a:ext uri="{FF2B5EF4-FFF2-40B4-BE49-F238E27FC236}">
                    <a16:creationId xmlns:a16="http://schemas.microsoft.com/office/drawing/2014/main" id="{BCF24725-B601-428F-02D2-8D67050F6691}"/>
                  </a:ext>
                </a:extLst>
              </p:cNvPr>
              <p:cNvSpPr txBox="1">
                <a:spLocks noRot="1" noChangeAspect="1" noMove="1" noResize="1" noEditPoints="1" noAdjustHandles="1" noChangeArrowheads="1" noChangeShapeType="1" noTextEdit="1"/>
              </p:cNvSpPr>
              <p:nvPr/>
            </p:nvSpPr>
            <p:spPr>
              <a:xfrm>
                <a:off x="5177500" y="20113760"/>
                <a:ext cx="1427663" cy="811119"/>
              </a:xfrm>
              <a:prstGeom prst="rect">
                <a:avLst/>
              </a:prstGeom>
              <a:blipFill>
                <a:blip r:embed="rId10"/>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E304B39F-C97B-FFE0-842A-BC5FAF674AD7}"/>
                  </a:ext>
                </a:extLst>
              </p:cNvPr>
              <p:cNvSpPr txBox="1"/>
              <p:nvPr/>
            </p:nvSpPr>
            <p:spPr>
              <a:xfrm>
                <a:off x="10460311" y="19998937"/>
                <a:ext cx="3821723" cy="9361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SG" sz="2800" b="0" i="0" smtClean="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 </m:t>
                      </m:r>
                      <m:f>
                        <m:fPr>
                          <m:ctrlPr>
                            <a:rPr lang="en-SG" sz="2800" i="1">
                              <a:solidFill>
                                <a:schemeClr val="tx1"/>
                              </a:solidFill>
                              <a:effectLst/>
                              <a:latin typeface="Cambria Math" panose="02040503050406030204" pitchFamily="18" charset="0"/>
                              <a:cs typeface="Times New Roman" panose="02020603050405020304" pitchFamily="18" charset="0"/>
                            </a:rPr>
                          </m:ctrlPr>
                        </m:fPr>
                        <m:num>
                          <m:sSub>
                            <m:sSubPr>
                              <m:ctrlPr>
                                <a:rPr lang="en-SG" sz="2800" i="1">
                                  <a:solidFill>
                                    <a:schemeClr val="tx1"/>
                                  </a:solidFill>
                                  <a:effectLst/>
                                  <a:latin typeface="Cambria Math" panose="02040503050406030204" pitchFamily="18" charset="0"/>
                                  <a:cs typeface="Times New Roman" panose="02020603050405020304" pitchFamily="18" charset="0"/>
                                </a:rPr>
                              </m:ctrlPr>
                            </m:sSubPr>
                            <m:e>
                              <m:r>
                                <a:rPr lang="en-US" sz="2800" b="0" i="1" smtClean="0">
                                  <a:solidFill>
                                    <a:schemeClr val="tx1"/>
                                  </a:solidFill>
                                  <a:effectLst/>
                                  <a:latin typeface="Cambria Math" panose="02040503050406030204" pitchFamily="18" charset="0"/>
                                  <a:cs typeface="Times New Roman" panose="02020603050405020304" pitchFamily="18" charset="0"/>
                                </a:rPr>
                                <m:t>𝑙</m:t>
                              </m:r>
                            </m:e>
                            <m:sub>
                              <m:r>
                                <a:rPr lang="en-GB" sz="2800" b="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𝑒</m:t>
                              </m:r>
                            </m:sub>
                          </m:sSub>
                        </m:num>
                        <m:den>
                          <m:r>
                            <a:rPr lang="en-GB" sz="2800" b="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𝑙</m:t>
                          </m:r>
                        </m:den>
                      </m:f>
                      <m:r>
                        <a:rPr lang="en-US" sz="2800" b="0" i="1" smtClean="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m:t>
                      </m:r>
                      <m:sSup>
                        <m:sSupPr>
                          <m:ctrlPr>
                            <a:rPr lang="en-SG" sz="2800" i="1">
                              <a:solidFill>
                                <a:schemeClr val="tx1"/>
                              </a:solidFill>
                              <a:effectLst/>
                              <a:latin typeface="Cambria Math" panose="02040503050406030204" pitchFamily="18" charset="0"/>
                              <a:cs typeface="Times New Roman" panose="02020603050405020304" pitchFamily="18" charset="0"/>
                            </a:rPr>
                          </m:ctrlPr>
                        </m:sSupPr>
                        <m:e>
                          <m:sSub>
                            <m:sSubPr>
                              <m:ctrlPr>
                                <a:rPr lang="en-SG" sz="2800" i="1">
                                  <a:solidFill>
                                    <a:schemeClr val="tx1"/>
                                  </a:solidFill>
                                  <a:effectLst/>
                                  <a:latin typeface="Cambria Math" panose="02040503050406030204" pitchFamily="18" charset="0"/>
                                  <a:cs typeface="Times New Roman" panose="02020603050405020304" pitchFamily="18" charset="0"/>
                                </a:rPr>
                              </m:ctrlPr>
                            </m:sSubPr>
                            <m:e>
                              <m:r>
                                <a:rPr lang="en-GB" sz="2800" b="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m:t>
                              </m:r>
                              <m:r>
                                <a:rPr lang="en-GB" sz="2800" b="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𝐶𝑎</m:t>
                              </m:r>
                            </m:e>
                            <m:sub>
                              <m:r>
                                <a:rPr lang="en-GB" sz="2800" b="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𝑤</m:t>
                              </m:r>
                            </m:sub>
                          </m:sSub>
                          <m:r>
                            <a:rPr lang="en-GB" sz="2800" b="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𝐿</m:t>
                          </m:r>
                          <m:r>
                            <a:rPr lang="en-GB" sz="2800" b="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m:t>
                          </m:r>
                        </m:e>
                        <m:sup>
                          <m:r>
                            <a:rPr lang="en-GB" sz="2800" b="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−0.25</m:t>
                          </m:r>
                        </m:sup>
                      </m:sSup>
                    </m:oMath>
                  </m:oMathPara>
                </a14:m>
                <a:endParaRPr lang="en-SG" sz="2800" i="1" dirty="0">
                  <a:solidFill>
                    <a:schemeClr val="tx1"/>
                  </a:solidFill>
                </a:endParaRPr>
              </a:p>
            </p:txBody>
          </p:sp>
        </mc:Choice>
        <mc:Fallback xmlns="">
          <p:sp>
            <p:nvSpPr>
              <p:cNvPr id="138" name="TextBox 137">
                <a:extLst>
                  <a:ext uri="{FF2B5EF4-FFF2-40B4-BE49-F238E27FC236}">
                    <a16:creationId xmlns:a16="http://schemas.microsoft.com/office/drawing/2014/main" id="{E304B39F-C97B-FFE0-842A-BC5FAF674AD7}"/>
                  </a:ext>
                </a:extLst>
              </p:cNvPr>
              <p:cNvSpPr txBox="1">
                <a:spLocks noRot="1" noChangeAspect="1" noMove="1" noResize="1" noEditPoints="1" noAdjustHandles="1" noChangeArrowheads="1" noChangeShapeType="1" noTextEdit="1"/>
              </p:cNvSpPr>
              <p:nvPr/>
            </p:nvSpPr>
            <p:spPr>
              <a:xfrm>
                <a:off x="10460311" y="19998937"/>
                <a:ext cx="3821723" cy="936154"/>
              </a:xfrm>
              <a:prstGeom prst="rect">
                <a:avLst/>
              </a:prstGeom>
              <a:blipFill>
                <a:blip r:embed="rId11"/>
                <a:stretch>
                  <a:fillRect/>
                </a:stretch>
              </a:blipFill>
            </p:spPr>
            <p:txBody>
              <a:bodyPr/>
              <a:lstStyle/>
              <a:p>
                <a:r>
                  <a:rPr lang="en-SG">
                    <a:noFill/>
                  </a:rPr>
                  <a:t> </a:t>
                </a:r>
              </a:p>
            </p:txBody>
          </p:sp>
        </mc:Fallback>
      </mc:AlternateContent>
      <p:sp>
        <p:nvSpPr>
          <p:cNvPr id="139" name="iconfont-11790-5634314">
            <a:extLst>
              <a:ext uri="{FF2B5EF4-FFF2-40B4-BE49-F238E27FC236}">
                <a16:creationId xmlns:a16="http://schemas.microsoft.com/office/drawing/2014/main" id="{11376DF2-3CB9-487F-8E20-AF492A7B8528}"/>
              </a:ext>
            </a:extLst>
          </p:cNvPr>
          <p:cNvSpPr/>
          <p:nvPr/>
        </p:nvSpPr>
        <p:spPr>
          <a:xfrm>
            <a:off x="5325331" y="23528675"/>
            <a:ext cx="422662" cy="609685"/>
          </a:xfrm>
          <a:custGeom>
            <a:avLst/>
            <a:gdLst>
              <a:gd name="T0" fmla="*/ 4487 w 8874"/>
              <a:gd name="T1" fmla="*/ 0 h 12800"/>
              <a:gd name="T2" fmla="*/ 184 w 8874"/>
              <a:gd name="T3" fmla="*/ 2276 h 12800"/>
              <a:gd name="T4" fmla="*/ 313 w 8874"/>
              <a:gd name="T5" fmla="*/ 3098 h 12800"/>
              <a:gd name="T6" fmla="*/ 1392 w 8874"/>
              <a:gd name="T7" fmla="*/ 3915 h 12800"/>
              <a:gd name="T8" fmla="*/ 2223 w 8874"/>
              <a:gd name="T9" fmla="*/ 3812 h 12800"/>
              <a:gd name="T10" fmla="*/ 4292 w 8874"/>
              <a:gd name="T11" fmla="*/ 2575 h 12800"/>
              <a:gd name="T12" fmla="*/ 6012 w 8874"/>
              <a:gd name="T13" fmla="*/ 3816 h 12800"/>
              <a:gd name="T14" fmla="*/ 4788 w 8874"/>
              <a:gd name="T15" fmla="*/ 5095 h 12800"/>
              <a:gd name="T16" fmla="*/ 2730 w 8874"/>
              <a:gd name="T17" fmla="*/ 7755 h 12800"/>
              <a:gd name="T18" fmla="*/ 2730 w 8874"/>
              <a:gd name="T19" fmla="*/ 8000 h 12800"/>
              <a:gd name="T20" fmla="*/ 3330 w 8874"/>
              <a:gd name="T21" fmla="*/ 8600 h 12800"/>
              <a:gd name="T22" fmla="*/ 5142 w 8874"/>
              <a:gd name="T23" fmla="*/ 8600 h 12800"/>
              <a:gd name="T24" fmla="*/ 5742 w 8874"/>
              <a:gd name="T25" fmla="*/ 8000 h 12800"/>
              <a:gd name="T26" fmla="*/ 5742 w 8874"/>
              <a:gd name="T27" fmla="*/ 7856 h 12800"/>
              <a:gd name="T28" fmla="*/ 8874 w 8874"/>
              <a:gd name="T29" fmla="*/ 3840 h 12800"/>
              <a:gd name="T30" fmla="*/ 4487 w 8874"/>
              <a:gd name="T31" fmla="*/ 0 h 12800"/>
              <a:gd name="T32" fmla="*/ 4236 w 8874"/>
              <a:gd name="T33" fmla="*/ 9336 h 12800"/>
              <a:gd name="T34" fmla="*/ 2504 w 8874"/>
              <a:gd name="T35" fmla="*/ 11068 h 12800"/>
              <a:gd name="T36" fmla="*/ 4236 w 8874"/>
              <a:gd name="T37" fmla="*/ 12800 h 12800"/>
              <a:gd name="T38" fmla="*/ 5968 w 8874"/>
              <a:gd name="T39" fmla="*/ 11068 h 12800"/>
              <a:gd name="T40" fmla="*/ 4236 w 8874"/>
              <a:gd name="T41" fmla="*/ 9336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74" h="12800">
                <a:moveTo>
                  <a:pt x="4487" y="0"/>
                </a:moveTo>
                <a:cubicBezTo>
                  <a:pt x="2491" y="0"/>
                  <a:pt x="1199" y="818"/>
                  <a:pt x="184" y="2276"/>
                </a:cubicBezTo>
                <a:cubicBezTo>
                  <a:pt x="0" y="2540"/>
                  <a:pt x="57" y="2903"/>
                  <a:pt x="313" y="3098"/>
                </a:cubicBezTo>
                <a:lnTo>
                  <a:pt x="1392" y="3915"/>
                </a:lnTo>
                <a:cubicBezTo>
                  <a:pt x="1651" y="4112"/>
                  <a:pt x="2020" y="4066"/>
                  <a:pt x="2223" y="3812"/>
                </a:cubicBezTo>
                <a:cubicBezTo>
                  <a:pt x="2849" y="3027"/>
                  <a:pt x="3314" y="2575"/>
                  <a:pt x="4292" y="2575"/>
                </a:cubicBezTo>
                <a:cubicBezTo>
                  <a:pt x="5061" y="2575"/>
                  <a:pt x="6012" y="3070"/>
                  <a:pt x="6012" y="3816"/>
                </a:cubicBezTo>
                <a:cubicBezTo>
                  <a:pt x="6012" y="4380"/>
                  <a:pt x="5547" y="4669"/>
                  <a:pt x="4788" y="5095"/>
                </a:cubicBezTo>
                <a:cubicBezTo>
                  <a:pt x="3902" y="5592"/>
                  <a:pt x="2730" y="6210"/>
                  <a:pt x="2730" y="7755"/>
                </a:cubicBezTo>
                <a:lnTo>
                  <a:pt x="2730" y="8000"/>
                </a:lnTo>
                <a:cubicBezTo>
                  <a:pt x="2730" y="8331"/>
                  <a:pt x="2999" y="8600"/>
                  <a:pt x="3330" y="8600"/>
                </a:cubicBezTo>
                <a:lnTo>
                  <a:pt x="5142" y="8600"/>
                </a:lnTo>
                <a:cubicBezTo>
                  <a:pt x="5473" y="8600"/>
                  <a:pt x="5742" y="8331"/>
                  <a:pt x="5742" y="8000"/>
                </a:cubicBezTo>
                <a:lnTo>
                  <a:pt x="5742" y="7856"/>
                </a:lnTo>
                <a:cubicBezTo>
                  <a:pt x="5742" y="6784"/>
                  <a:pt x="8874" y="6740"/>
                  <a:pt x="8874" y="3840"/>
                </a:cubicBezTo>
                <a:cubicBezTo>
                  <a:pt x="8874" y="1656"/>
                  <a:pt x="6609" y="0"/>
                  <a:pt x="4487" y="0"/>
                </a:cubicBezTo>
                <a:close/>
                <a:moveTo>
                  <a:pt x="4236" y="9336"/>
                </a:moveTo>
                <a:cubicBezTo>
                  <a:pt x="3281" y="9336"/>
                  <a:pt x="2504" y="10113"/>
                  <a:pt x="2504" y="11068"/>
                </a:cubicBezTo>
                <a:cubicBezTo>
                  <a:pt x="2504" y="12023"/>
                  <a:pt x="3281" y="12800"/>
                  <a:pt x="4236" y="12800"/>
                </a:cubicBezTo>
                <a:cubicBezTo>
                  <a:pt x="5191" y="12800"/>
                  <a:pt x="5968" y="12023"/>
                  <a:pt x="5968" y="11068"/>
                </a:cubicBezTo>
                <a:cubicBezTo>
                  <a:pt x="5968" y="10113"/>
                  <a:pt x="5191" y="9336"/>
                  <a:pt x="4236" y="933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42E9E2F2-2482-56A0-CCD5-9AE0A6D8BB0B}"/>
                  </a:ext>
                </a:extLst>
              </p:cNvPr>
              <p:cNvSpPr txBox="1"/>
              <p:nvPr/>
            </p:nvSpPr>
            <p:spPr>
              <a:xfrm>
                <a:off x="11047037" y="23523024"/>
                <a:ext cx="1427663" cy="811119"/>
              </a:xfrm>
              <a:prstGeom prst="rect">
                <a:avLst/>
              </a:prstGeom>
              <a:noFill/>
            </p:spPr>
            <p:txBody>
              <a:bodyPr wrap="square" rtlCol="0">
                <a:spAutoFit/>
              </a:bodyPr>
              <a:lstStyle/>
              <a:p>
                <a14:m>
                  <m:oMath xmlns:m="http://schemas.openxmlformats.org/officeDocument/2006/math">
                    <m:f>
                      <m:fPr>
                        <m:ctrlPr>
                          <a:rPr lang="en-US" sz="3200" i="1">
                            <a:latin typeface="Cambria Math" panose="02040503050406030204" pitchFamily="18" charset="0"/>
                            <a:cs typeface="Times New Roman" panose="02020603050405020304" pitchFamily="18" charset="0"/>
                          </a:rPr>
                        </m:ctrlPr>
                      </m:fPr>
                      <m:num>
                        <m:sSub>
                          <m:sSubPr>
                            <m:ctrlPr>
                              <a:rPr lang="en-US" sz="3200" i="1">
                                <a:latin typeface="Cambria Math" panose="02040503050406030204" pitchFamily="18" charset="0"/>
                                <a:cs typeface="Times New Roman" panose="02020603050405020304" pitchFamily="18" charset="0"/>
                              </a:rPr>
                            </m:ctrlPr>
                          </m:sSubPr>
                          <m:e>
                            <m:r>
                              <a:rPr lang="en-US" sz="3200" b="0" i="1">
                                <a:latin typeface="Cambria Math" panose="02040503050406030204" pitchFamily="18" charset="0"/>
                                <a:cs typeface="Times New Roman" panose="02020603050405020304" pitchFamily="18" charset="0"/>
                              </a:rPr>
                              <m:t>𝑙</m:t>
                            </m:r>
                          </m:e>
                          <m:sub>
                            <m:r>
                              <a:rPr lang="en-US" sz="3200" b="0" i="1">
                                <a:latin typeface="Cambria Math" panose="02040503050406030204" pitchFamily="18" charset="0"/>
                                <a:cs typeface="Times New Roman" panose="02020603050405020304" pitchFamily="18" charset="0"/>
                              </a:rPr>
                              <m:t>𝑒</m:t>
                            </m:r>
                          </m:sub>
                        </m:sSub>
                      </m:num>
                      <m:den>
                        <m:r>
                          <a:rPr lang="en-US" sz="3200" b="0" i="1">
                            <a:latin typeface="Cambria Math" panose="02040503050406030204" pitchFamily="18" charset="0"/>
                            <a:cs typeface="Times New Roman" panose="02020603050405020304" pitchFamily="18" charset="0"/>
                          </a:rPr>
                          <m:t>𝑙</m:t>
                        </m:r>
                      </m:den>
                    </m:f>
                    <m:r>
                      <a:rPr lang="en-US" sz="3200" b="0" i="1">
                        <a:latin typeface="Cambria Math" panose="02040503050406030204" pitchFamily="18" charset="0"/>
                        <a:cs typeface="Times New Roman" panose="02020603050405020304" pitchFamily="18" charset="0"/>
                      </a:rPr>
                      <m:t>~1</m:t>
                    </m:r>
                  </m:oMath>
                </a14:m>
                <a:r>
                  <a:rPr lang="en-SG" sz="3200" i="1" dirty="0">
                    <a:latin typeface="Cambria Math" panose="02040503050406030204" pitchFamily="18" charset="0"/>
                    <a:cs typeface="Times New Roman" panose="02020603050405020304" pitchFamily="18" charset="0"/>
                  </a:rPr>
                  <a:t> </a:t>
                </a:r>
                <a:endParaRPr lang="en-SG" sz="2800" i="1" dirty="0">
                  <a:latin typeface="Cambria Math" panose="02040503050406030204" pitchFamily="18" charset="0"/>
                  <a:cs typeface="Times New Roman" panose="02020603050405020304" pitchFamily="18" charset="0"/>
                </a:endParaRPr>
              </a:p>
            </p:txBody>
          </p:sp>
        </mc:Choice>
        <mc:Fallback xmlns="">
          <p:sp>
            <p:nvSpPr>
              <p:cNvPr id="140" name="TextBox 139">
                <a:extLst>
                  <a:ext uri="{FF2B5EF4-FFF2-40B4-BE49-F238E27FC236}">
                    <a16:creationId xmlns:a16="http://schemas.microsoft.com/office/drawing/2014/main" id="{42E9E2F2-2482-56A0-CCD5-9AE0A6D8BB0B}"/>
                  </a:ext>
                </a:extLst>
              </p:cNvPr>
              <p:cNvSpPr txBox="1">
                <a:spLocks noRot="1" noChangeAspect="1" noMove="1" noResize="1" noEditPoints="1" noAdjustHandles="1" noChangeArrowheads="1" noChangeShapeType="1" noTextEdit="1"/>
              </p:cNvSpPr>
              <p:nvPr/>
            </p:nvSpPr>
            <p:spPr>
              <a:xfrm>
                <a:off x="11047037" y="23523024"/>
                <a:ext cx="1427663" cy="811119"/>
              </a:xfrm>
              <a:prstGeom prst="rect">
                <a:avLst/>
              </a:prstGeom>
              <a:blipFill>
                <a:blip r:embed="rId12"/>
                <a:stretch>
                  <a:fillRect/>
                </a:stretch>
              </a:blipFill>
            </p:spPr>
            <p:txBody>
              <a:bodyPr/>
              <a:lstStyle/>
              <a:p>
                <a:r>
                  <a:rPr lang="en-SG">
                    <a:noFill/>
                  </a:rPr>
                  <a:t> </a:t>
                </a:r>
              </a:p>
            </p:txBody>
          </p:sp>
        </mc:Fallback>
      </mc:AlternateContent>
      <p:sp>
        <p:nvSpPr>
          <p:cNvPr id="185" name="Oval 184">
            <a:extLst>
              <a:ext uri="{FF2B5EF4-FFF2-40B4-BE49-F238E27FC236}">
                <a16:creationId xmlns:a16="http://schemas.microsoft.com/office/drawing/2014/main" id="{18729ED4-C5C3-9305-B580-8C5FA2AF8CC3}"/>
              </a:ext>
            </a:extLst>
          </p:cNvPr>
          <p:cNvSpPr/>
          <p:nvPr/>
        </p:nvSpPr>
        <p:spPr>
          <a:xfrm>
            <a:off x="4395741" y="29408438"/>
            <a:ext cx="59531" cy="4571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6" name="Oval 185">
            <a:extLst>
              <a:ext uri="{FF2B5EF4-FFF2-40B4-BE49-F238E27FC236}">
                <a16:creationId xmlns:a16="http://schemas.microsoft.com/office/drawing/2014/main" id="{38CEC694-0B5A-7942-E942-81D2381206E6}"/>
              </a:ext>
            </a:extLst>
          </p:cNvPr>
          <p:cNvSpPr/>
          <p:nvPr/>
        </p:nvSpPr>
        <p:spPr>
          <a:xfrm>
            <a:off x="4313934" y="29785347"/>
            <a:ext cx="59531" cy="4571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grpSp>
        <p:nvGrpSpPr>
          <p:cNvPr id="189" name="Group 188">
            <a:extLst>
              <a:ext uri="{FF2B5EF4-FFF2-40B4-BE49-F238E27FC236}">
                <a16:creationId xmlns:a16="http://schemas.microsoft.com/office/drawing/2014/main" id="{A4323239-F22A-5511-479E-137C1065B301}"/>
              </a:ext>
            </a:extLst>
          </p:cNvPr>
          <p:cNvGrpSpPr/>
          <p:nvPr/>
        </p:nvGrpSpPr>
        <p:grpSpPr>
          <a:xfrm>
            <a:off x="701008" y="27652392"/>
            <a:ext cx="7092463" cy="3697633"/>
            <a:chOff x="1403992" y="27842081"/>
            <a:chExt cx="7092463" cy="3697633"/>
          </a:xfrm>
        </p:grpSpPr>
        <p:sp>
          <p:nvSpPr>
            <p:cNvPr id="182" name="TextBox 181">
              <a:extLst>
                <a:ext uri="{FF2B5EF4-FFF2-40B4-BE49-F238E27FC236}">
                  <a16:creationId xmlns:a16="http://schemas.microsoft.com/office/drawing/2014/main" id="{22281CDC-FFCD-4ECA-7C85-D01BE1267B35}"/>
                </a:ext>
              </a:extLst>
            </p:cNvPr>
            <p:cNvSpPr txBox="1"/>
            <p:nvPr/>
          </p:nvSpPr>
          <p:spPr>
            <a:xfrm>
              <a:off x="3598592" y="27860301"/>
              <a:ext cx="962106" cy="400110"/>
            </a:xfrm>
            <a:prstGeom prst="rect">
              <a:avLst/>
            </a:prstGeom>
            <a:noFill/>
          </p:spPr>
          <p:txBody>
            <a:bodyPr wrap="square" rtlCol="0">
              <a:spAutoFit/>
            </a:bodyPr>
            <a:lstStyle/>
            <a:p>
              <a:r>
                <a:rPr lang="en-US" sz="2000" dirty="0"/>
                <a:t>ADV</a:t>
              </a:r>
              <a:endParaRPr lang="en-SG" sz="2000" dirty="0"/>
            </a:p>
          </p:txBody>
        </p:sp>
        <p:grpSp>
          <p:nvGrpSpPr>
            <p:cNvPr id="188" name="Group 187">
              <a:extLst>
                <a:ext uri="{FF2B5EF4-FFF2-40B4-BE49-F238E27FC236}">
                  <a16:creationId xmlns:a16="http://schemas.microsoft.com/office/drawing/2014/main" id="{3CF5B7BD-4F77-02F6-5442-EAE38910B267}"/>
                </a:ext>
              </a:extLst>
            </p:cNvPr>
            <p:cNvGrpSpPr/>
            <p:nvPr/>
          </p:nvGrpSpPr>
          <p:grpSpPr>
            <a:xfrm>
              <a:off x="1403992" y="27842081"/>
              <a:ext cx="7092463" cy="3697633"/>
              <a:chOff x="1403992" y="27842081"/>
              <a:chExt cx="7092463" cy="3697633"/>
            </a:xfrm>
          </p:grpSpPr>
          <p:grpSp>
            <p:nvGrpSpPr>
              <p:cNvPr id="183" name="Group 182">
                <a:extLst>
                  <a:ext uri="{FF2B5EF4-FFF2-40B4-BE49-F238E27FC236}">
                    <a16:creationId xmlns:a16="http://schemas.microsoft.com/office/drawing/2014/main" id="{C156F1D1-6EB5-FA15-B5EE-E01EB0393BC2}"/>
                  </a:ext>
                </a:extLst>
              </p:cNvPr>
              <p:cNvGrpSpPr/>
              <p:nvPr/>
            </p:nvGrpSpPr>
            <p:grpSpPr>
              <a:xfrm>
                <a:off x="1403992" y="27842081"/>
                <a:ext cx="6254011" cy="3697633"/>
                <a:chOff x="1403992" y="27842081"/>
                <a:chExt cx="6254011" cy="3697633"/>
              </a:xfrm>
            </p:grpSpPr>
            <p:pic>
              <p:nvPicPr>
                <p:cNvPr id="143" name="Picture 142" descr="A grey polygonal object with a square inside&#10;&#10;Description automatically generated">
                  <a:extLst>
                    <a:ext uri="{FF2B5EF4-FFF2-40B4-BE49-F238E27FC236}">
                      <a16:creationId xmlns:a16="http://schemas.microsoft.com/office/drawing/2014/main" id="{4432FB6A-EEA1-B69B-D3C9-AD066AE6ABF0}"/>
                    </a:ext>
                  </a:extLst>
                </p:cNvPr>
                <p:cNvPicPr>
                  <a:picLocks noChangeAspect="1"/>
                </p:cNvPicPr>
                <p:nvPr/>
              </p:nvPicPr>
              <p:blipFill rotWithShape="1">
                <a:blip r:embed="rId13">
                  <a:extLst>
                    <a:ext uri="{28A0092B-C50C-407E-A947-70E740481C1C}">
                      <a14:useLocalDpi xmlns:a14="http://schemas.microsoft.com/office/drawing/2010/main" val="0"/>
                    </a:ext>
                  </a:extLst>
                </a:blip>
                <a:srcRect l="14303" t="11995" r="4874" b="11278"/>
                <a:stretch/>
              </p:blipFill>
              <p:spPr>
                <a:xfrm>
                  <a:off x="1944945" y="28199407"/>
                  <a:ext cx="5713058" cy="3340307"/>
                </a:xfrm>
                <a:prstGeom prst="rect">
                  <a:avLst/>
                </a:prstGeom>
              </p:spPr>
            </p:pic>
            <p:sp>
              <p:nvSpPr>
                <p:cNvPr id="149" name="Freeform: Shape 148">
                  <a:extLst>
                    <a:ext uri="{FF2B5EF4-FFF2-40B4-BE49-F238E27FC236}">
                      <a16:creationId xmlns:a16="http://schemas.microsoft.com/office/drawing/2014/main" id="{7E360353-0D45-CE70-E083-C7398D9B82C0}"/>
                    </a:ext>
                  </a:extLst>
                </p:cNvPr>
                <p:cNvSpPr/>
                <p:nvPr/>
              </p:nvSpPr>
              <p:spPr>
                <a:xfrm rot="541175">
                  <a:off x="4459738" y="28979151"/>
                  <a:ext cx="225375" cy="454464"/>
                </a:xfrm>
                <a:custGeom>
                  <a:avLst/>
                  <a:gdLst>
                    <a:gd name="connsiteX0" fmla="*/ 0 w 304800"/>
                    <a:gd name="connsiteY0" fmla="*/ 622300 h 622300"/>
                    <a:gd name="connsiteX1" fmla="*/ 152400 w 304800"/>
                    <a:gd name="connsiteY1" fmla="*/ 165100 h 622300"/>
                    <a:gd name="connsiteX2" fmla="*/ 304800 w 304800"/>
                    <a:gd name="connsiteY2" fmla="*/ 0 h 622300"/>
                  </a:gdLst>
                  <a:ahLst/>
                  <a:cxnLst>
                    <a:cxn ang="0">
                      <a:pos x="connsiteX0" y="connsiteY0"/>
                    </a:cxn>
                    <a:cxn ang="0">
                      <a:pos x="connsiteX1" y="connsiteY1"/>
                    </a:cxn>
                    <a:cxn ang="0">
                      <a:pos x="connsiteX2" y="connsiteY2"/>
                    </a:cxn>
                  </a:cxnLst>
                  <a:rect l="l" t="t" r="r" b="b"/>
                  <a:pathLst>
                    <a:path w="304800" h="622300">
                      <a:moveTo>
                        <a:pt x="0" y="622300"/>
                      </a:moveTo>
                      <a:cubicBezTo>
                        <a:pt x="50800" y="445558"/>
                        <a:pt x="101600" y="268817"/>
                        <a:pt x="152400" y="165100"/>
                      </a:cubicBezTo>
                      <a:cubicBezTo>
                        <a:pt x="203200" y="61383"/>
                        <a:pt x="254000" y="30691"/>
                        <a:pt x="304800" y="0"/>
                      </a:cubicBezTo>
                    </a:path>
                  </a:pathLst>
                </a:custGeom>
                <a:ln w="38100"/>
              </p:spPr>
              <p:style>
                <a:lnRef idx="1">
                  <a:schemeClr val="accent3"/>
                </a:lnRef>
                <a:fillRef idx="0">
                  <a:schemeClr val="accent3"/>
                </a:fillRef>
                <a:effectRef idx="0">
                  <a:schemeClr val="accent3"/>
                </a:effectRef>
                <a:fontRef idx="minor">
                  <a:schemeClr val="tx1"/>
                </a:fontRef>
              </p:style>
              <p:txBody>
                <a:bodyPr rtlCol="0" anchor="ctr"/>
                <a:lstStyle/>
                <a:p>
                  <a:pPr algn="ctr"/>
                  <a:endParaRPr lang="en-SG"/>
                </a:p>
              </p:txBody>
            </p:sp>
            <p:sp>
              <p:nvSpPr>
                <p:cNvPr id="154" name="Freeform: Shape 153">
                  <a:extLst>
                    <a:ext uri="{FF2B5EF4-FFF2-40B4-BE49-F238E27FC236}">
                      <a16:creationId xmlns:a16="http://schemas.microsoft.com/office/drawing/2014/main" id="{ACFF5FF2-62B6-9BEC-13F0-9BA1AA3ECFB1}"/>
                    </a:ext>
                  </a:extLst>
                </p:cNvPr>
                <p:cNvSpPr/>
                <p:nvPr/>
              </p:nvSpPr>
              <p:spPr>
                <a:xfrm rot="541175">
                  <a:off x="4379309" y="29338667"/>
                  <a:ext cx="222523" cy="472417"/>
                </a:xfrm>
                <a:custGeom>
                  <a:avLst/>
                  <a:gdLst>
                    <a:gd name="connsiteX0" fmla="*/ 0 w 304800"/>
                    <a:gd name="connsiteY0" fmla="*/ 622300 h 622300"/>
                    <a:gd name="connsiteX1" fmla="*/ 152400 w 304800"/>
                    <a:gd name="connsiteY1" fmla="*/ 165100 h 622300"/>
                    <a:gd name="connsiteX2" fmla="*/ 304800 w 304800"/>
                    <a:gd name="connsiteY2" fmla="*/ 0 h 622300"/>
                  </a:gdLst>
                  <a:ahLst/>
                  <a:cxnLst>
                    <a:cxn ang="0">
                      <a:pos x="connsiteX0" y="connsiteY0"/>
                    </a:cxn>
                    <a:cxn ang="0">
                      <a:pos x="connsiteX1" y="connsiteY1"/>
                    </a:cxn>
                    <a:cxn ang="0">
                      <a:pos x="connsiteX2" y="connsiteY2"/>
                    </a:cxn>
                  </a:cxnLst>
                  <a:rect l="l" t="t" r="r" b="b"/>
                  <a:pathLst>
                    <a:path w="304800" h="622300">
                      <a:moveTo>
                        <a:pt x="0" y="622300"/>
                      </a:moveTo>
                      <a:cubicBezTo>
                        <a:pt x="50800" y="445558"/>
                        <a:pt x="101600" y="268817"/>
                        <a:pt x="152400" y="165100"/>
                      </a:cubicBezTo>
                      <a:cubicBezTo>
                        <a:pt x="203200" y="61383"/>
                        <a:pt x="254000" y="30691"/>
                        <a:pt x="304800" y="0"/>
                      </a:cubicBezTo>
                    </a:path>
                  </a:pathLst>
                </a:custGeom>
                <a:ln w="38100"/>
              </p:spPr>
              <p:style>
                <a:lnRef idx="1">
                  <a:schemeClr val="accent3"/>
                </a:lnRef>
                <a:fillRef idx="0">
                  <a:schemeClr val="accent3"/>
                </a:fillRef>
                <a:effectRef idx="0">
                  <a:schemeClr val="accent3"/>
                </a:effectRef>
                <a:fontRef idx="minor">
                  <a:schemeClr val="tx1"/>
                </a:fontRef>
              </p:style>
              <p:txBody>
                <a:bodyPr rtlCol="0" anchor="ctr"/>
                <a:lstStyle/>
                <a:p>
                  <a:pPr algn="ctr"/>
                  <a:endParaRPr lang="en-SG"/>
                </a:p>
              </p:txBody>
            </p:sp>
            <p:sp>
              <p:nvSpPr>
                <p:cNvPr id="155" name="photo-camera-on-a-tripod_44261">
                  <a:extLst>
                    <a:ext uri="{FF2B5EF4-FFF2-40B4-BE49-F238E27FC236}">
                      <a16:creationId xmlns:a16="http://schemas.microsoft.com/office/drawing/2014/main" id="{29680010-BA02-E997-81F4-097B02FDB23F}"/>
                    </a:ext>
                  </a:extLst>
                </p:cNvPr>
                <p:cNvSpPr>
                  <a:spLocks noChangeAspect="1"/>
                </p:cNvSpPr>
                <p:nvPr/>
              </p:nvSpPr>
              <p:spPr>
                <a:xfrm>
                  <a:off x="2272672" y="28000602"/>
                  <a:ext cx="314227" cy="432000"/>
                </a:xfrm>
                <a:custGeom>
                  <a:avLst/>
                  <a:gdLst>
                    <a:gd name="T0" fmla="*/ 4535 w 5525"/>
                    <a:gd name="T1" fmla="*/ 765 h 7608"/>
                    <a:gd name="T2" fmla="*/ 4215 w 5525"/>
                    <a:gd name="T3" fmla="*/ 300 h 7608"/>
                    <a:gd name="T4" fmla="*/ 2879 w 5525"/>
                    <a:gd name="T5" fmla="*/ 0 h 7608"/>
                    <a:gd name="T6" fmla="*/ 2253 w 5525"/>
                    <a:gd name="T7" fmla="*/ 658 h 7608"/>
                    <a:gd name="T8" fmla="*/ 1661 w 5525"/>
                    <a:gd name="T9" fmla="*/ 765 h 7608"/>
                    <a:gd name="T10" fmla="*/ 1495 w 5525"/>
                    <a:gd name="T11" fmla="*/ 586 h 7608"/>
                    <a:gd name="T12" fmla="*/ 1026 w 5525"/>
                    <a:gd name="T13" fmla="*/ 510 h 7608"/>
                    <a:gd name="T14" fmla="*/ 791 w 5525"/>
                    <a:gd name="T15" fmla="*/ 727 h 7608"/>
                    <a:gd name="T16" fmla="*/ 595 w 5525"/>
                    <a:gd name="T17" fmla="*/ 765 h 7608"/>
                    <a:gd name="T18" fmla="*/ 0 w 5525"/>
                    <a:gd name="T19" fmla="*/ 4335 h 7608"/>
                    <a:gd name="T20" fmla="*/ 4930 w 5525"/>
                    <a:gd name="T21" fmla="*/ 4930 h 7608"/>
                    <a:gd name="T22" fmla="*/ 5525 w 5525"/>
                    <a:gd name="T23" fmla="*/ 1360 h 7608"/>
                    <a:gd name="T24" fmla="*/ 1743 w 5525"/>
                    <a:gd name="T25" fmla="*/ 1785 h 7608"/>
                    <a:gd name="T26" fmla="*/ 1743 w 5525"/>
                    <a:gd name="T27" fmla="*/ 1360 h 7608"/>
                    <a:gd name="T28" fmla="*/ 1743 w 5525"/>
                    <a:gd name="T29" fmla="*/ 1785 h 7608"/>
                    <a:gd name="T30" fmla="*/ 1955 w 5525"/>
                    <a:gd name="T31" fmla="*/ 2848 h 7608"/>
                    <a:gd name="T32" fmla="*/ 4590 w 5525"/>
                    <a:gd name="T33" fmla="*/ 2848 h 7608"/>
                    <a:gd name="T34" fmla="*/ 2210 w 5525"/>
                    <a:gd name="T35" fmla="*/ 2933 h 7608"/>
                    <a:gd name="T36" fmla="*/ 3273 w 5525"/>
                    <a:gd name="T37" fmla="*/ 1700 h 7608"/>
                    <a:gd name="T38" fmla="*/ 3273 w 5525"/>
                    <a:gd name="T39" fmla="*/ 1870 h 7608"/>
                    <a:gd name="T40" fmla="*/ 2210 w 5525"/>
                    <a:gd name="T41" fmla="*/ 2933 h 7608"/>
                    <a:gd name="T42" fmla="*/ 4505 w 5525"/>
                    <a:gd name="T43" fmla="*/ 7607 h 7608"/>
                    <a:gd name="T44" fmla="*/ 2975 w 5525"/>
                    <a:gd name="T45" fmla="*/ 6040 h 7608"/>
                    <a:gd name="T46" fmla="*/ 2763 w 5525"/>
                    <a:gd name="T47" fmla="*/ 7353 h 7608"/>
                    <a:gd name="T48" fmla="*/ 2550 w 5525"/>
                    <a:gd name="T49" fmla="*/ 6040 h 7608"/>
                    <a:gd name="T50" fmla="*/ 1020 w 5525"/>
                    <a:gd name="T51" fmla="*/ 7608 h 7608"/>
                    <a:gd name="T52" fmla="*/ 864 w 5525"/>
                    <a:gd name="T53" fmla="*/ 7251 h 7608"/>
                    <a:gd name="T54" fmla="*/ 2088 w 5525"/>
                    <a:gd name="T55" fmla="*/ 5525 h 7608"/>
                    <a:gd name="T56" fmla="*/ 1863 w 5525"/>
                    <a:gd name="T57" fmla="*/ 5229 h 7608"/>
                    <a:gd name="T58" fmla="*/ 3590 w 5525"/>
                    <a:gd name="T59" fmla="*/ 5100 h 7608"/>
                    <a:gd name="T60" fmla="*/ 3510 w 5525"/>
                    <a:gd name="T61" fmla="*/ 5484 h 7608"/>
                    <a:gd name="T62" fmla="*/ 3079 w 5525"/>
                    <a:gd name="T63" fmla="*/ 5525 h 7608"/>
                    <a:gd name="T64" fmla="*/ 4649 w 5525"/>
                    <a:gd name="T65" fmla="*/ 7552 h 7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25" h="7608">
                      <a:moveTo>
                        <a:pt x="4930" y="765"/>
                      </a:moveTo>
                      <a:lnTo>
                        <a:pt x="4535" y="765"/>
                      </a:lnTo>
                      <a:cubicBezTo>
                        <a:pt x="4466" y="765"/>
                        <a:pt x="4403" y="722"/>
                        <a:pt x="4378" y="658"/>
                      </a:cubicBezTo>
                      <a:lnTo>
                        <a:pt x="4215" y="300"/>
                      </a:lnTo>
                      <a:cubicBezTo>
                        <a:pt x="4133" y="117"/>
                        <a:pt x="3951" y="0"/>
                        <a:pt x="3751" y="0"/>
                      </a:cubicBezTo>
                      <a:lnTo>
                        <a:pt x="2879" y="0"/>
                      </a:lnTo>
                      <a:cubicBezTo>
                        <a:pt x="2679" y="0"/>
                        <a:pt x="2498" y="117"/>
                        <a:pt x="2415" y="300"/>
                      </a:cubicBezTo>
                      <a:lnTo>
                        <a:pt x="2253" y="658"/>
                      </a:lnTo>
                      <a:cubicBezTo>
                        <a:pt x="2227" y="723"/>
                        <a:pt x="2164" y="765"/>
                        <a:pt x="2096" y="765"/>
                      </a:cubicBezTo>
                      <a:lnTo>
                        <a:pt x="1661" y="765"/>
                      </a:lnTo>
                      <a:cubicBezTo>
                        <a:pt x="1632" y="765"/>
                        <a:pt x="1606" y="751"/>
                        <a:pt x="1590" y="727"/>
                      </a:cubicBezTo>
                      <a:lnTo>
                        <a:pt x="1495" y="586"/>
                      </a:lnTo>
                      <a:cubicBezTo>
                        <a:pt x="1464" y="538"/>
                        <a:pt x="1411" y="510"/>
                        <a:pt x="1354" y="510"/>
                      </a:cubicBezTo>
                      <a:lnTo>
                        <a:pt x="1026" y="510"/>
                      </a:lnTo>
                      <a:cubicBezTo>
                        <a:pt x="969" y="510"/>
                        <a:pt x="917" y="538"/>
                        <a:pt x="885" y="586"/>
                      </a:cubicBezTo>
                      <a:lnTo>
                        <a:pt x="791" y="727"/>
                      </a:lnTo>
                      <a:cubicBezTo>
                        <a:pt x="775" y="751"/>
                        <a:pt x="748" y="765"/>
                        <a:pt x="719" y="765"/>
                      </a:cubicBezTo>
                      <a:lnTo>
                        <a:pt x="595" y="765"/>
                      </a:lnTo>
                      <a:cubicBezTo>
                        <a:pt x="266" y="765"/>
                        <a:pt x="0" y="1031"/>
                        <a:pt x="0" y="1360"/>
                      </a:cubicBezTo>
                      <a:lnTo>
                        <a:pt x="0" y="4335"/>
                      </a:lnTo>
                      <a:cubicBezTo>
                        <a:pt x="0" y="4664"/>
                        <a:pt x="266" y="4930"/>
                        <a:pt x="595" y="4930"/>
                      </a:cubicBezTo>
                      <a:lnTo>
                        <a:pt x="4930" y="4930"/>
                      </a:lnTo>
                      <a:cubicBezTo>
                        <a:pt x="5259" y="4930"/>
                        <a:pt x="5525" y="4664"/>
                        <a:pt x="5525" y="4335"/>
                      </a:cubicBezTo>
                      <a:lnTo>
                        <a:pt x="5525" y="1360"/>
                      </a:lnTo>
                      <a:cubicBezTo>
                        <a:pt x="5525" y="1031"/>
                        <a:pt x="5259" y="765"/>
                        <a:pt x="4930" y="765"/>
                      </a:cubicBezTo>
                      <a:close/>
                      <a:moveTo>
                        <a:pt x="1743" y="1785"/>
                      </a:moveTo>
                      <a:cubicBezTo>
                        <a:pt x="1625" y="1785"/>
                        <a:pt x="1530" y="1690"/>
                        <a:pt x="1530" y="1572"/>
                      </a:cubicBezTo>
                      <a:cubicBezTo>
                        <a:pt x="1530" y="1455"/>
                        <a:pt x="1625" y="1360"/>
                        <a:pt x="1743" y="1360"/>
                      </a:cubicBezTo>
                      <a:cubicBezTo>
                        <a:pt x="1860" y="1360"/>
                        <a:pt x="1955" y="1455"/>
                        <a:pt x="1955" y="1573"/>
                      </a:cubicBezTo>
                      <a:cubicBezTo>
                        <a:pt x="1955" y="1690"/>
                        <a:pt x="1860" y="1785"/>
                        <a:pt x="1743" y="1785"/>
                      </a:cubicBezTo>
                      <a:close/>
                      <a:moveTo>
                        <a:pt x="3273" y="4165"/>
                      </a:moveTo>
                      <a:cubicBezTo>
                        <a:pt x="2545" y="4165"/>
                        <a:pt x="1955" y="3575"/>
                        <a:pt x="1955" y="2848"/>
                      </a:cubicBezTo>
                      <a:cubicBezTo>
                        <a:pt x="1955" y="2120"/>
                        <a:pt x="2545" y="1530"/>
                        <a:pt x="3273" y="1530"/>
                      </a:cubicBezTo>
                      <a:cubicBezTo>
                        <a:pt x="4000" y="1530"/>
                        <a:pt x="4590" y="2120"/>
                        <a:pt x="4590" y="2848"/>
                      </a:cubicBezTo>
                      <a:cubicBezTo>
                        <a:pt x="4590" y="3575"/>
                        <a:pt x="4000" y="4165"/>
                        <a:pt x="3273" y="4165"/>
                      </a:cubicBezTo>
                      <a:close/>
                      <a:moveTo>
                        <a:pt x="2210" y="2933"/>
                      </a:moveTo>
                      <a:cubicBezTo>
                        <a:pt x="2163" y="2933"/>
                        <a:pt x="2125" y="2895"/>
                        <a:pt x="2125" y="2848"/>
                      </a:cubicBezTo>
                      <a:cubicBezTo>
                        <a:pt x="2125" y="2215"/>
                        <a:pt x="2640" y="1700"/>
                        <a:pt x="3273" y="1700"/>
                      </a:cubicBezTo>
                      <a:cubicBezTo>
                        <a:pt x="3320" y="1700"/>
                        <a:pt x="3358" y="1738"/>
                        <a:pt x="3358" y="1785"/>
                      </a:cubicBezTo>
                      <a:cubicBezTo>
                        <a:pt x="3358" y="1832"/>
                        <a:pt x="3320" y="1870"/>
                        <a:pt x="3273" y="1870"/>
                      </a:cubicBezTo>
                      <a:cubicBezTo>
                        <a:pt x="2734" y="1870"/>
                        <a:pt x="2295" y="2309"/>
                        <a:pt x="2295" y="2848"/>
                      </a:cubicBezTo>
                      <a:cubicBezTo>
                        <a:pt x="2295" y="2895"/>
                        <a:pt x="2257" y="2933"/>
                        <a:pt x="2210" y="2933"/>
                      </a:cubicBezTo>
                      <a:close/>
                      <a:moveTo>
                        <a:pt x="4649" y="7552"/>
                      </a:moveTo>
                      <a:cubicBezTo>
                        <a:pt x="4608" y="7589"/>
                        <a:pt x="4557" y="7607"/>
                        <a:pt x="4505" y="7607"/>
                      </a:cubicBezTo>
                      <a:cubicBezTo>
                        <a:pt x="4448" y="7607"/>
                        <a:pt x="4390" y="7584"/>
                        <a:pt x="4349" y="7539"/>
                      </a:cubicBezTo>
                      <a:lnTo>
                        <a:pt x="2975" y="6040"/>
                      </a:lnTo>
                      <a:lnTo>
                        <a:pt x="2975" y="7140"/>
                      </a:lnTo>
                      <a:cubicBezTo>
                        <a:pt x="2975" y="7257"/>
                        <a:pt x="2880" y="7353"/>
                        <a:pt x="2763" y="7353"/>
                      </a:cubicBezTo>
                      <a:cubicBezTo>
                        <a:pt x="2645" y="7353"/>
                        <a:pt x="2550" y="7257"/>
                        <a:pt x="2550" y="7140"/>
                      </a:cubicBezTo>
                      <a:lnTo>
                        <a:pt x="2550" y="6040"/>
                      </a:lnTo>
                      <a:lnTo>
                        <a:pt x="1177" y="7539"/>
                      </a:lnTo>
                      <a:cubicBezTo>
                        <a:pt x="1135" y="7584"/>
                        <a:pt x="1078" y="7608"/>
                        <a:pt x="1020" y="7608"/>
                      </a:cubicBezTo>
                      <a:cubicBezTo>
                        <a:pt x="969" y="7608"/>
                        <a:pt x="917" y="7589"/>
                        <a:pt x="877" y="7552"/>
                      </a:cubicBezTo>
                      <a:cubicBezTo>
                        <a:pt x="790" y="7472"/>
                        <a:pt x="784" y="7338"/>
                        <a:pt x="864" y="7251"/>
                      </a:cubicBezTo>
                      <a:lnTo>
                        <a:pt x="2446" y="5525"/>
                      </a:lnTo>
                      <a:lnTo>
                        <a:pt x="2088" y="5525"/>
                      </a:lnTo>
                      <a:cubicBezTo>
                        <a:pt x="2059" y="5525"/>
                        <a:pt x="2031" y="5509"/>
                        <a:pt x="2016" y="5484"/>
                      </a:cubicBezTo>
                      <a:lnTo>
                        <a:pt x="1863" y="5229"/>
                      </a:lnTo>
                      <a:cubicBezTo>
                        <a:pt x="1829" y="5172"/>
                        <a:pt x="1869" y="5100"/>
                        <a:pt x="1935" y="5100"/>
                      </a:cubicBezTo>
                      <a:lnTo>
                        <a:pt x="3590" y="5100"/>
                      </a:lnTo>
                      <a:cubicBezTo>
                        <a:pt x="3656" y="5100"/>
                        <a:pt x="3697" y="5172"/>
                        <a:pt x="3663" y="5229"/>
                      </a:cubicBezTo>
                      <a:lnTo>
                        <a:pt x="3510" y="5484"/>
                      </a:lnTo>
                      <a:cubicBezTo>
                        <a:pt x="3495" y="5509"/>
                        <a:pt x="3467" y="5525"/>
                        <a:pt x="3437" y="5525"/>
                      </a:cubicBezTo>
                      <a:lnTo>
                        <a:pt x="3079" y="5525"/>
                      </a:lnTo>
                      <a:lnTo>
                        <a:pt x="4662" y="7251"/>
                      </a:lnTo>
                      <a:cubicBezTo>
                        <a:pt x="4741" y="7338"/>
                        <a:pt x="4735" y="7472"/>
                        <a:pt x="4649" y="7552"/>
                      </a:cubicBez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6" name="TextBox 155">
                  <a:extLst>
                    <a:ext uri="{FF2B5EF4-FFF2-40B4-BE49-F238E27FC236}">
                      <a16:creationId xmlns:a16="http://schemas.microsoft.com/office/drawing/2014/main" id="{9420E676-35CE-DD3D-6AB1-25C41DFD9486}"/>
                    </a:ext>
                  </a:extLst>
                </p:cNvPr>
                <p:cNvSpPr txBox="1"/>
                <p:nvPr/>
              </p:nvSpPr>
              <p:spPr>
                <a:xfrm>
                  <a:off x="2595401" y="28000602"/>
                  <a:ext cx="962106" cy="400110"/>
                </a:xfrm>
                <a:prstGeom prst="rect">
                  <a:avLst/>
                </a:prstGeom>
                <a:noFill/>
              </p:spPr>
              <p:txBody>
                <a:bodyPr wrap="square" rtlCol="0">
                  <a:spAutoFit/>
                </a:bodyPr>
                <a:lstStyle/>
                <a:p>
                  <a:r>
                    <a:rPr lang="en-US" sz="2000" dirty="0"/>
                    <a:t>GoPro</a:t>
                  </a:r>
                  <a:endParaRPr lang="en-SG" sz="2000" dirty="0"/>
                </a:p>
              </p:txBody>
            </p:sp>
            <p:sp>
              <p:nvSpPr>
                <p:cNvPr id="157" name="photo-camera-on-a-tripod_44261">
                  <a:extLst>
                    <a:ext uri="{FF2B5EF4-FFF2-40B4-BE49-F238E27FC236}">
                      <a16:creationId xmlns:a16="http://schemas.microsoft.com/office/drawing/2014/main" id="{508FF2D8-C3E0-9132-5159-0DA1803C57DE}"/>
                    </a:ext>
                  </a:extLst>
                </p:cNvPr>
                <p:cNvSpPr>
                  <a:spLocks noChangeAspect="1"/>
                </p:cNvSpPr>
                <p:nvPr/>
              </p:nvSpPr>
              <p:spPr>
                <a:xfrm>
                  <a:off x="1403992" y="30772755"/>
                  <a:ext cx="314227" cy="432000"/>
                </a:xfrm>
                <a:custGeom>
                  <a:avLst/>
                  <a:gdLst>
                    <a:gd name="T0" fmla="*/ 4535 w 5525"/>
                    <a:gd name="T1" fmla="*/ 765 h 7608"/>
                    <a:gd name="T2" fmla="*/ 4215 w 5525"/>
                    <a:gd name="T3" fmla="*/ 300 h 7608"/>
                    <a:gd name="T4" fmla="*/ 2879 w 5525"/>
                    <a:gd name="T5" fmla="*/ 0 h 7608"/>
                    <a:gd name="T6" fmla="*/ 2253 w 5525"/>
                    <a:gd name="T7" fmla="*/ 658 h 7608"/>
                    <a:gd name="T8" fmla="*/ 1661 w 5525"/>
                    <a:gd name="T9" fmla="*/ 765 h 7608"/>
                    <a:gd name="T10" fmla="*/ 1495 w 5525"/>
                    <a:gd name="T11" fmla="*/ 586 h 7608"/>
                    <a:gd name="T12" fmla="*/ 1026 w 5525"/>
                    <a:gd name="T13" fmla="*/ 510 h 7608"/>
                    <a:gd name="T14" fmla="*/ 791 w 5525"/>
                    <a:gd name="T15" fmla="*/ 727 h 7608"/>
                    <a:gd name="T16" fmla="*/ 595 w 5525"/>
                    <a:gd name="T17" fmla="*/ 765 h 7608"/>
                    <a:gd name="T18" fmla="*/ 0 w 5525"/>
                    <a:gd name="T19" fmla="*/ 4335 h 7608"/>
                    <a:gd name="T20" fmla="*/ 4930 w 5525"/>
                    <a:gd name="T21" fmla="*/ 4930 h 7608"/>
                    <a:gd name="T22" fmla="*/ 5525 w 5525"/>
                    <a:gd name="T23" fmla="*/ 1360 h 7608"/>
                    <a:gd name="T24" fmla="*/ 1743 w 5525"/>
                    <a:gd name="T25" fmla="*/ 1785 h 7608"/>
                    <a:gd name="T26" fmla="*/ 1743 w 5525"/>
                    <a:gd name="T27" fmla="*/ 1360 h 7608"/>
                    <a:gd name="T28" fmla="*/ 1743 w 5525"/>
                    <a:gd name="T29" fmla="*/ 1785 h 7608"/>
                    <a:gd name="T30" fmla="*/ 1955 w 5525"/>
                    <a:gd name="T31" fmla="*/ 2848 h 7608"/>
                    <a:gd name="T32" fmla="*/ 4590 w 5525"/>
                    <a:gd name="T33" fmla="*/ 2848 h 7608"/>
                    <a:gd name="T34" fmla="*/ 2210 w 5525"/>
                    <a:gd name="T35" fmla="*/ 2933 h 7608"/>
                    <a:gd name="T36" fmla="*/ 3273 w 5525"/>
                    <a:gd name="T37" fmla="*/ 1700 h 7608"/>
                    <a:gd name="T38" fmla="*/ 3273 w 5525"/>
                    <a:gd name="T39" fmla="*/ 1870 h 7608"/>
                    <a:gd name="T40" fmla="*/ 2210 w 5525"/>
                    <a:gd name="T41" fmla="*/ 2933 h 7608"/>
                    <a:gd name="T42" fmla="*/ 4505 w 5525"/>
                    <a:gd name="T43" fmla="*/ 7607 h 7608"/>
                    <a:gd name="T44" fmla="*/ 2975 w 5525"/>
                    <a:gd name="T45" fmla="*/ 6040 h 7608"/>
                    <a:gd name="T46" fmla="*/ 2763 w 5525"/>
                    <a:gd name="T47" fmla="*/ 7353 h 7608"/>
                    <a:gd name="T48" fmla="*/ 2550 w 5525"/>
                    <a:gd name="T49" fmla="*/ 6040 h 7608"/>
                    <a:gd name="T50" fmla="*/ 1020 w 5525"/>
                    <a:gd name="T51" fmla="*/ 7608 h 7608"/>
                    <a:gd name="T52" fmla="*/ 864 w 5525"/>
                    <a:gd name="T53" fmla="*/ 7251 h 7608"/>
                    <a:gd name="T54" fmla="*/ 2088 w 5525"/>
                    <a:gd name="T55" fmla="*/ 5525 h 7608"/>
                    <a:gd name="T56" fmla="*/ 1863 w 5525"/>
                    <a:gd name="T57" fmla="*/ 5229 h 7608"/>
                    <a:gd name="T58" fmla="*/ 3590 w 5525"/>
                    <a:gd name="T59" fmla="*/ 5100 h 7608"/>
                    <a:gd name="T60" fmla="*/ 3510 w 5525"/>
                    <a:gd name="T61" fmla="*/ 5484 h 7608"/>
                    <a:gd name="T62" fmla="*/ 3079 w 5525"/>
                    <a:gd name="T63" fmla="*/ 5525 h 7608"/>
                    <a:gd name="T64" fmla="*/ 4649 w 5525"/>
                    <a:gd name="T65" fmla="*/ 7552 h 7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25" h="7608">
                      <a:moveTo>
                        <a:pt x="4930" y="765"/>
                      </a:moveTo>
                      <a:lnTo>
                        <a:pt x="4535" y="765"/>
                      </a:lnTo>
                      <a:cubicBezTo>
                        <a:pt x="4466" y="765"/>
                        <a:pt x="4403" y="722"/>
                        <a:pt x="4378" y="658"/>
                      </a:cubicBezTo>
                      <a:lnTo>
                        <a:pt x="4215" y="300"/>
                      </a:lnTo>
                      <a:cubicBezTo>
                        <a:pt x="4133" y="117"/>
                        <a:pt x="3951" y="0"/>
                        <a:pt x="3751" y="0"/>
                      </a:cubicBezTo>
                      <a:lnTo>
                        <a:pt x="2879" y="0"/>
                      </a:lnTo>
                      <a:cubicBezTo>
                        <a:pt x="2679" y="0"/>
                        <a:pt x="2498" y="117"/>
                        <a:pt x="2415" y="300"/>
                      </a:cubicBezTo>
                      <a:lnTo>
                        <a:pt x="2253" y="658"/>
                      </a:lnTo>
                      <a:cubicBezTo>
                        <a:pt x="2227" y="723"/>
                        <a:pt x="2164" y="765"/>
                        <a:pt x="2096" y="765"/>
                      </a:cubicBezTo>
                      <a:lnTo>
                        <a:pt x="1661" y="765"/>
                      </a:lnTo>
                      <a:cubicBezTo>
                        <a:pt x="1632" y="765"/>
                        <a:pt x="1606" y="751"/>
                        <a:pt x="1590" y="727"/>
                      </a:cubicBezTo>
                      <a:lnTo>
                        <a:pt x="1495" y="586"/>
                      </a:lnTo>
                      <a:cubicBezTo>
                        <a:pt x="1464" y="538"/>
                        <a:pt x="1411" y="510"/>
                        <a:pt x="1354" y="510"/>
                      </a:cubicBezTo>
                      <a:lnTo>
                        <a:pt x="1026" y="510"/>
                      </a:lnTo>
                      <a:cubicBezTo>
                        <a:pt x="969" y="510"/>
                        <a:pt x="917" y="538"/>
                        <a:pt x="885" y="586"/>
                      </a:cubicBezTo>
                      <a:lnTo>
                        <a:pt x="791" y="727"/>
                      </a:lnTo>
                      <a:cubicBezTo>
                        <a:pt x="775" y="751"/>
                        <a:pt x="748" y="765"/>
                        <a:pt x="719" y="765"/>
                      </a:cubicBezTo>
                      <a:lnTo>
                        <a:pt x="595" y="765"/>
                      </a:lnTo>
                      <a:cubicBezTo>
                        <a:pt x="266" y="765"/>
                        <a:pt x="0" y="1031"/>
                        <a:pt x="0" y="1360"/>
                      </a:cubicBezTo>
                      <a:lnTo>
                        <a:pt x="0" y="4335"/>
                      </a:lnTo>
                      <a:cubicBezTo>
                        <a:pt x="0" y="4664"/>
                        <a:pt x="266" y="4930"/>
                        <a:pt x="595" y="4930"/>
                      </a:cubicBezTo>
                      <a:lnTo>
                        <a:pt x="4930" y="4930"/>
                      </a:lnTo>
                      <a:cubicBezTo>
                        <a:pt x="5259" y="4930"/>
                        <a:pt x="5525" y="4664"/>
                        <a:pt x="5525" y="4335"/>
                      </a:cubicBezTo>
                      <a:lnTo>
                        <a:pt x="5525" y="1360"/>
                      </a:lnTo>
                      <a:cubicBezTo>
                        <a:pt x="5525" y="1031"/>
                        <a:pt x="5259" y="765"/>
                        <a:pt x="4930" y="765"/>
                      </a:cubicBezTo>
                      <a:close/>
                      <a:moveTo>
                        <a:pt x="1743" y="1785"/>
                      </a:moveTo>
                      <a:cubicBezTo>
                        <a:pt x="1625" y="1785"/>
                        <a:pt x="1530" y="1690"/>
                        <a:pt x="1530" y="1572"/>
                      </a:cubicBezTo>
                      <a:cubicBezTo>
                        <a:pt x="1530" y="1455"/>
                        <a:pt x="1625" y="1360"/>
                        <a:pt x="1743" y="1360"/>
                      </a:cubicBezTo>
                      <a:cubicBezTo>
                        <a:pt x="1860" y="1360"/>
                        <a:pt x="1955" y="1455"/>
                        <a:pt x="1955" y="1573"/>
                      </a:cubicBezTo>
                      <a:cubicBezTo>
                        <a:pt x="1955" y="1690"/>
                        <a:pt x="1860" y="1785"/>
                        <a:pt x="1743" y="1785"/>
                      </a:cubicBezTo>
                      <a:close/>
                      <a:moveTo>
                        <a:pt x="3273" y="4165"/>
                      </a:moveTo>
                      <a:cubicBezTo>
                        <a:pt x="2545" y="4165"/>
                        <a:pt x="1955" y="3575"/>
                        <a:pt x="1955" y="2848"/>
                      </a:cubicBezTo>
                      <a:cubicBezTo>
                        <a:pt x="1955" y="2120"/>
                        <a:pt x="2545" y="1530"/>
                        <a:pt x="3273" y="1530"/>
                      </a:cubicBezTo>
                      <a:cubicBezTo>
                        <a:pt x="4000" y="1530"/>
                        <a:pt x="4590" y="2120"/>
                        <a:pt x="4590" y="2848"/>
                      </a:cubicBezTo>
                      <a:cubicBezTo>
                        <a:pt x="4590" y="3575"/>
                        <a:pt x="4000" y="4165"/>
                        <a:pt x="3273" y="4165"/>
                      </a:cubicBezTo>
                      <a:close/>
                      <a:moveTo>
                        <a:pt x="2210" y="2933"/>
                      </a:moveTo>
                      <a:cubicBezTo>
                        <a:pt x="2163" y="2933"/>
                        <a:pt x="2125" y="2895"/>
                        <a:pt x="2125" y="2848"/>
                      </a:cubicBezTo>
                      <a:cubicBezTo>
                        <a:pt x="2125" y="2215"/>
                        <a:pt x="2640" y="1700"/>
                        <a:pt x="3273" y="1700"/>
                      </a:cubicBezTo>
                      <a:cubicBezTo>
                        <a:pt x="3320" y="1700"/>
                        <a:pt x="3358" y="1738"/>
                        <a:pt x="3358" y="1785"/>
                      </a:cubicBezTo>
                      <a:cubicBezTo>
                        <a:pt x="3358" y="1832"/>
                        <a:pt x="3320" y="1870"/>
                        <a:pt x="3273" y="1870"/>
                      </a:cubicBezTo>
                      <a:cubicBezTo>
                        <a:pt x="2734" y="1870"/>
                        <a:pt x="2295" y="2309"/>
                        <a:pt x="2295" y="2848"/>
                      </a:cubicBezTo>
                      <a:cubicBezTo>
                        <a:pt x="2295" y="2895"/>
                        <a:pt x="2257" y="2933"/>
                        <a:pt x="2210" y="2933"/>
                      </a:cubicBezTo>
                      <a:close/>
                      <a:moveTo>
                        <a:pt x="4649" y="7552"/>
                      </a:moveTo>
                      <a:cubicBezTo>
                        <a:pt x="4608" y="7589"/>
                        <a:pt x="4557" y="7607"/>
                        <a:pt x="4505" y="7607"/>
                      </a:cubicBezTo>
                      <a:cubicBezTo>
                        <a:pt x="4448" y="7607"/>
                        <a:pt x="4390" y="7584"/>
                        <a:pt x="4349" y="7539"/>
                      </a:cubicBezTo>
                      <a:lnTo>
                        <a:pt x="2975" y="6040"/>
                      </a:lnTo>
                      <a:lnTo>
                        <a:pt x="2975" y="7140"/>
                      </a:lnTo>
                      <a:cubicBezTo>
                        <a:pt x="2975" y="7257"/>
                        <a:pt x="2880" y="7353"/>
                        <a:pt x="2763" y="7353"/>
                      </a:cubicBezTo>
                      <a:cubicBezTo>
                        <a:pt x="2645" y="7353"/>
                        <a:pt x="2550" y="7257"/>
                        <a:pt x="2550" y="7140"/>
                      </a:cubicBezTo>
                      <a:lnTo>
                        <a:pt x="2550" y="6040"/>
                      </a:lnTo>
                      <a:lnTo>
                        <a:pt x="1177" y="7539"/>
                      </a:lnTo>
                      <a:cubicBezTo>
                        <a:pt x="1135" y="7584"/>
                        <a:pt x="1078" y="7608"/>
                        <a:pt x="1020" y="7608"/>
                      </a:cubicBezTo>
                      <a:cubicBezTo>
                        <a:pt x="969" y="7608"/>
                        <a:pt x="917" y="7589"/>
                        <a:pt x="877" y="7552"/>
                      </a:cubicBezTo>
                      <a:cubicBezTo>
                        <a:pt x="790" y="7472"/>
                        <a:pt x="784" y="7338"/>
                        <a:pt x="864" y="7251"/>
                      </a:cubicBezTo>
                      <a:lnTo>
                        <a:pt x="2446" y="5525"/>
                      </a:lnTo>
                      <a:lnTo>
                        <a:pt x="2088" y="5525"/>
                      </a:lnTo>
                      <a:cubicBezTo>
                        <a:pt x="2059" y="5525"/>
                        <a:pt x="2031" y="5509"/>
                        <a:pt x="2016" y="5484"/>
                      </a:cubicBezTo>
                      <a:lnTo>
                        <a:pt x="1863" y="5229"/>
                      </a:lnTo>
                      <a:cubicBezTo>
                        <a:pt x="1829" y="5172"/>
                        <a:pt x="1869" y="5100"/>
                        <a:pt x="1935" y="5100"/>
                      </a:cubicBezTo>
                      <a:lnTo>
                        <a:pt x="3590" y="5100"/>
                      </a:lnTo>
                      <a:cubicBezTo>
                        <a:pt x="3656" y="5100"/>
                        <a:pt x="3697" y="5172"/>
                        <a:pt x="3663" y="5229"/>
                      </a:cubicBezTo>
                      <a:lnTo>
                        <a:pt x="3510" y="5484"/>
                      </a:lnTo>
                      <a:cubicBezTo>
                        <a:pt x="3495" y="5509"/>
                        <a:pt x="3467" y="5525"/>
                        <a:pt x="3437" y="5525"/>
                      </a:cubicBezTo>
                      <a:lnTo>
                        <a:pt x="3079" y="5525"/>
                      </a:lnTo>
                      <a:lnTo>
                        <a:pt x="4662" y="7251"/>
                      </a:lnTo>
                      <a:cubicBezTo>
                        <a:pt x="4741" y="7338"/>
                        <a:pt x="4735" y="7472"/>
                        <a:pt x="4649" y="7552"/>
                      </a:cubicBez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8" name="TextBox 157">
                  <a:extLst>
                    <a:ext uri="{FF2B5EF4-FFF2-40B4-BE49-F238E27FC236}">
                      <a16:creationId xmlns:a16="http://schemas.microsoft.com/office/drawing/2014/main" id="{C7C51CF7-808E-872A-FF08-CDFBDAB10A4A}"/>
                    </a:ext>
                  </a:extLst>
                </p:cNvPr>
                <p:cNvSpPr txBox="1"/>
                <p:nvPr/>
              </p:nvSpPr>
              <p:spPr>
                <a:xfrm>
                  <a:off x="1726721" y="30772755"/>
                  <a:ext cx="962106" cy="400110"/>
                </a:xfrm>
                <a:prstGeom prst="rect">
                  <a:avLst/>
                </a:prstGeom>
                <a:noFill/>
              </p:spPr>
              <p:txBody>
                <a:bodyPr wrap="square" rtlCol="0">
                  <a:spAutoFit/>
                </a:bodyPr>
                <a:lstStyle/>
                <a:p>
                  <a:r>
                    <a:rPr lang="en-US" sz="2000" dirty="0"/>
                    <a:t>GoPro</a:t>
                  </a:r>
                  <a:endParaRPr lang="en-SG" sz="2000" dirty="0"/>
                </a:p>
              </p:txBody>
            </p:sp>
            <p:grpSp>
              <p:nvGrpSpPr>
                <p:cNvPr id="159" name="Group 158">
                  <a:extLst>
                    <a:ext uri="{FF2B5EF4-FFF2-40B4-BE49-F238E27FC236}">
                      <a16:creationId xmlns:a16="http://schemas.microsoft.com/office/drawing/2014/main" id="{2B9ECAEA-4E1E-CFA1-8B84-7257978FD40D}"/>
                    </a:ext>
                  </a:extLst>
                </p:cNvPr>
                <p:cNvGrpSpPr/>
                <p:nvPr/>
              </p:nvGrpSpPr>
              <p:grpSpPr>
                <a:xfrm>
                  <a:off x="3855194" y="28246972"/>
                  <a:ext cx="187369" cy="1538375"/>
                  <a:chOff x="8815046" y="2424238"/>
                  <a:chExt cx="187369" cy="1538375"/>
                </a:xfrm>
              </p:grpSpPr>
              <p:sp>
                <p:nvSpPr>
                  <p:cNvPr id="160" name="Rectangle 159">
                    <a:extLst>
                      <a:ext uri="{FF2B5EF4-FFF2-40B4-BE49-F238E27FC236}">
                        <a16:creationId xmlns:a16="http://schemas.microsoft.com/office/drawing/2014/main" id="{4FBC3E25-8731-18DE-99F9-B25B6CA2EC08}"/>
                      </a:ext>
                    </a:extLst>
                  </p:cNvPr>
                  <p:cNvSpPr/>
                  <p:nvPr/>
                </p:nvSpPr>
                <p:spPr>
                  <a:xfrm>
                    <a:off x="8815046" y="2424238"/>
                    <a:ext cx="187369" cy="75899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SG">
                      <a:solidFill>
                        <a:schemeClr val="tx1"/>
                      </a:solidFill>
                    </a:endParaRPr>
                  </a:p>
                </p:txBody>
              </p:sp>
              <p:cxnSp>
                <p:nvCxnSpPr>
                  <p:cNvPr id="161" name="Straight Connector 160">
                    <a:extLst>
                      <a:ext uri="{FF2B5EF4-FFF2-40B4-BE49-F238E27FC236}">
                        <a16:creationId xmlns:a16="http://schemas.microsoft.com/office/drawing/2014/main" id="{8621C3A4-A7A8-4ED6-DF32-6162ACC3E0C7}"/>
                      </a:ext>
                    </a:extLst>
                  </p:cNvPr>
                  <p:cNvCxnSpPr>
                    <a:cxnSpLocks/>
                  </p:cNvCxnSpPr>
                  <p:nvPr/>
                </p:nvCxnSpPr>
                <p:spPr>
                  <a:xfrm>
                    <a:off x="8908730" y="3183236"/>
                    <a:ext cx="0" cy="757288"/>
                  </a:xfrm>
                  <a:prstGeom prst="line">
                    <a:avLst/>
                  </a:prstGeom>
                </p:spPr>
                <p:style>
                  <a:lnRef idx="1">
                    <a:schemeClr val="dk1"/>
                  </a:lnRef>
                  <a:fillRef idx="0">
                    <a:schemeClr val="dk1"/>
                  </a:fillRef>
                  <a:effectRef idx="0">
                    <a:schemeClr val="dk1"/>
                  </a:effectRef>
                  <a:fontRef idx="minor">
                    <a:schemeClr val="tx1"/>
                  </a:fontRef>
                </p:style>
              </p:cxnSp>
              <p:cxnSp>
                <p:nvCxnSpPr>
                  <p:cNvPr id="162" name="Straight Connector 161">
                    <a:extLst>
                      <a:ext uri="{FF2B5EF4-FFF2-40B4-BE49-F238E27FC236}">
                        <a16:creationId xmlns:a16="http://schemas.microsoft.com/office/drawing/2014/main" id="{34BD9218-925B-3740-91C9-A1E141D28301}"/>
                      </a:ext>
                    </a:extLst>
                  </p:cNvPr>
                  <p:cNvCxnSpPr/>
                  <p:nvPr/>
                </p:nvCxnSpPr>
                <p:spPr>
                  <a:xfrm flipH="1">
                    <a:off x="8829370" y="3940524"/>
                    <a:ext cx="79360" cy="22089"/>
                  </a:xfrm>
                  <a:prstGeom prst="line">
                    <a:avLst/>
                  </a:prstGeom>
                </p:spPr>
                <p:style>
                  <a:lnRef idx="1">
                    <a:schemeClr val="dk1"/>
                  </a:lnRef>
                  <a:fillRef idx="0">
                    <a:schemeClr val="dk1"/>
                  </a:fillRef>
                  <a:effectRef idx="0">
                    <a:schemeClr val="dk1"/>
                  </a:effectRef>
                  <a:fontRef idx="minor">
                    <a:schemeClr val="tx1"/>
                  </a:fontRef>
                </p:style>
              </p:cxnSp>
              <p:cxnSp>
                <p:nvCxnSpPr>
                  <p:cNvPr id="163" name="Straight Connector 162">
                    <a:extLst>
                      <a:ext uri="{FF2B5EF4-FFF2-40B4-BE49-F238E27FC236}">
                        <a16:creationId xmlns:a16="http://schemas.microsoft.com/office/drawing/2014/main" id="{AB73B136-4C80-2F8F-C792-A94C84FB6548}"/>
                      </a:ext>
                    </a:extLst>
                  </p:cNvPr>
                  <p:cNvCxnSpPr>
                    <a:cxnSpLocks/>
                  </p:cNvCxnSpPr>
                  <p:nvPr/>
                </p:nvCxnSpPr>
                <p:spPr>
                  <a:xfrm>
                    <a:off x="8908730" y="3940524"/>
                    <a:ext cx="79360" cy="22089"/>
                  </a:xfrm>
                  <a:prstGeom prst="line">
                    <a:avLst/>
                  </a:prstGeom>
                </p:spPr>
                <p:style>
                  <a:lnRef idx="1">
                    <a:schemeClr val="dk1"/>
                  </a:lnRef>
                  <a:fillRef idx="0">
                    <a:schemeClr val="dk1"/>
                  </a:fillRef>
                  <a:effectRef idx="0">
                    <a:schemeClr val="dk1"/>
                  </a:effectRef>
                  <a:fontRef idx="minor">
                    <a:schemeClr val="tx1"/>
                  </a:fontRef>
                </p:style>
              </p:cxnSp>
            </p:grpSp>
            <p:grpSp>
              <p:nvGrpSpPr>
                <p:cNvPr id="171" name="Group 170">
                  <a:extLst>
                    <a:ext uri="{FF2B5EF4-FFF2-40B4-BE49-F238E27FC236}">
                      <a16:creationId xmlns:a16="http://schemas.microsoft.com/office/drawing/2014/main" id="{173AF493-881A-248D-687A-A1EC5FC62DE5}"/>
                    </a:ext>
                  </a:extLst>
                </p:cNvPr>
                <p:cNvGrpSpPr/>
                <p:nvPr/>
              </p:nvGrpSpPr>
              <p:grpSpPr>
                <a:xfrm>
                  <a:off x="5790481" y="27842081"/>
                  <a:ext cx="1053041" cy="1428587"/>
                  <a:chOff x="6344115" y="29763258"/>
                  <a:chExt cx="1053041" cy="1428587"/>
                </a:xfrm>
              </p:grpSpPr>
              <p:cxnSp>
                <p:nvCxnSpPr>
                  <p:cNvPr id="165" name="Straight Arrow Connector 164">
                    <a:extLst>
                      <a:ext uri="{FF2B5EF4-FFF2-40B4-BE49-F238E27FC236}">
                        <a16:creationId xmlns:a16="http://schemas.microsoft.com/office/drawing/2014/main" id="{D9A21618-4405-78D7-CE35-68ACD8BCF21E}"/>
                      </a:ext>
                    </a:extLst>
                  </p:cNvPr>
                  <p:cNvCxnSpPr>
                    <a:cxnSpLocks/>
                  </p:cNvCxnSpPr>
                  <p:nvPr/>
                </p:nvCxnSpPr>
                <p:spPr>
                  <a:xfrm flipH="1" flipV="1">
                    <a:off x="6468358" y="29763258"/>
                    <a:ext cx="928798" cy="88836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67" name="Straight Arrow Connector 166">
                    <a:extLst>
                      <a:ext uri="{FF2B5EF4-FFF2-40B4-BE49-F238E27FC236}">
                        <a16:creationId xmlns:a16="http://schemas.microsoft.com/office/drawing/2014/main" id="{B662D570-26B3-81CE-9505-8D4F9993AE5F}"/>
                      </a:ext>
                    </a:extLst>
                  </p:cNvPr>
                  <p:cNvCxnSpPr>
                    <a:cxnSpLocks/>
                  </p:cNvCxnSpPr>
                  <p:nvPr/>
                </p:nvCxnSpPr>
                <p:spPr>
                  <a:xfrm flipH="1">
                    <a:off x="6344115" y="30643607"/>
                    <a:ext cx="1039218" cy="54823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grpSp>
            <p:cxnSp>
              <p:nvCxnSpPr>
                <p:cNvPr id="175" name="Straight Connector 174">
                  <a:extLst>
                    <a:ext uri="{FF2B5EF4-FFF2-40B4-BE49-F238E27FC236}">
                      <a16:creationId xmlns:a16="http://schemas.microsoft.com/office/drawing/2014/main" id="{85170F14-A8CC-1351-441A-1730A6F2ACE3}"/>
                    </a:ext>
                  </a:extLst>
                </p:cNvPr>
                <p:cNvCxnSpPr/>
                <p:nvPr/>
              </p:nvCxnSpPr>
              <p:spPr>
                <a:xfrm flipH="1">
                  <a:off x="6453358" y="28580142"/>
                  <a:ext cx="232202" cy="112316"/>
                </a:xfrm>
                <a:prstGeom prst="line">
                  <a:avLst/>
                </a:prstGeom>
              </p:spPr>
              <p:style>
                <a:lnRef idx="2">
                  <a:schemeClr val="dk1"/>
                </a:lnRef>
                <a:fillRef idx="0">
                  <a:schemeClr val="dk1"/>
                </a:fillRef>
                <a:effectRef idx="1">
                  <a:schemeClr val="dk1"/>
                </a:effectRef>
                <a:fontRef idx="minor">
                  <a:schemeClr val="tx1"/>
                </a:fontRef>
              </p:style>
            </p:cxnSp>
            <p:cxnSp>
              <p:nvCxnSpPr>
                <p:cNvPr id="176" name="Straight Connector 175">
                  <a:extLst>
                    <a:ext uri="{FF2B5EF4-FFF2-40B4-BE49-F238E27FC236}">
                      <a16:creationId xmlns:a16="http://schemas.microsoft.com/office/drawing/2014/main" id="{222901A9-4947-BDA6-656D-875D6DFD414A}"/>
                    </a:ext>
                  </a:extLst>
                </p:cNvPr>
                <p:cNvCxnSpPr>
                  <a:cxnSpLocks/>
                </p:cNvCxnSpPr>
                <p:nvPr/>
              </p:nvCxnSpPr>
              <p:spPr>
                <a:xfrm flipH="1" flipV="1">
                  <a:off x="6453358" y="28687610"/>
                  <a:ext cx="156255" cy="164301"/>
                </a:xfrm>
                <a:prstGeom prst="line">
                  <a:avLst/>
                </a:prstGeom>
              </p:spPr>
              <p:style>
                <a:lnRef idx="2">
                  <a:schemeClr val="dk1"/>
                </a:lnRef>
                <a:fillRef idx="0">
                  <a:schemeClr val="dk1"/>
                </a:fillRef>
                <a:effectRef idx="1">
                  <a:schemeClr val="dk1"/>
                </a:effectRef>
                <a:fontRef idx="minor">
                  <a:schemeClr val="tx1"/>
                </a:fontRef>
              </p:style>
            </p:cxnSp>
          </p:grpSp>
          <p:sp>
            <p:nvSpPr>
              <p:cNvPr id="187" name="TextBox 186">
                <a:extLst>
                  <a:ext uri="{FF2B5EF4-FFF2-40B4-BE49-F238E27FC236}">
                    <a16:creationId xmlns:a16="http://schemas.microsoft.com/office/drawing/2014/main" id="{ECF5BB29-33BB-925C-8639-D58D183C37ED}"/>
                  </a:ext>
                </a:extLst>
              </p:cNvPr>
              <p:cNvSpPr txBox="1"/>
              <p:nvPr/>
            </p:nvSpPr>
            <p:spPr>
              <a:xfrm rot="20169555">
                <a:off x="4048956" y="29597515"/>
                <a:ext cx="1409700" cy="400110"/>
              </a:xfrm>
              <a:prstGeom prst="rect">
                <a:avLst/>
              </a:prstGeom>
              <a:noFill/>
            </p:spPr>
            <p:txBody>
              <a:bodyPr wrap="square" rtlCol="0">
                <a:spAutoFit/>
              </a:bodyPr>
              <a:lstStyle/>
              <a:p>
                <a:r>
                  <a:rPr lang="en-US" sz="2000" dirty="0"/>
                  <a:t>Load cell</a:t>
                </a:r>
                <a:endParaRPr lang="en-SG" sz="2000" dirty="0"/>
              </a:p>
            </p:txBody>
          </p:sp>
          <p:sp>
            <p:nvSpPr>
              <p:cNvPr id="172" name="TextBox 171">
                <a:extLst>
                  <a:ext uri="{FF2B5EF4-FFF2-40B4-BE49-F238E27FC236}">
                    <a16:creationId xmlns:a16="http://schemas.microsoft.com/office/drawing/2014/main" id="{0E214DE4-819E-0E16-8B2B-1841BA610A08}"/>
                  </a:ext>
                </a:extLst>
              </p:cNvPr>
              <p:cNvSpPr txBox="1"/>
              <p:nvPr/>
            </p:nvSpPr>
            <p:spPr>
              <a:xfrm>
                <a:off x="6293819" y="27884323"/>
                <a:ext cx="1888234" cy="461665"/>
              </a:xfrm>
              <a:prstGeom prst="rect">
                <a:avLst/>
              </a:prstGeom>
              <a:noFill/>
            </p:spPr>
            <p:txBody>
              <a:bodyPr wrap="square" rtlCol="0">
                <a:spAutoFit/>
              </a:bodyPr>
              <a:lstStyle/>
              <a:p>
                <a:r>
                  <a:rPr lang="en-US" sz="2400" dirty="0"/>
                  <a:t>Wave</a:t>
                </a:r>
                <a:endParaRPr lang="en-SG" sz="2400" dirty="0"/>
              </a:p>
            </p:txBody>
          </p:sp>
          <p:sp>
            <p:nvSpPr>
              <p:cNvPr id="173" name="TextBox 172">
                <a:extLst>
                  <a:ext uri="{FF2B5EF4-FFF2-40B4-BE49-F238E27FC236}">
                    <a16:creationId xmlns:a16="http://schemas.microsoft.com/office/drawing/2014/main" id="{3468D317-A33B-2CB8-8F27-9A9C67583A9D}"/>
                  </a:ext>
                </a:extLst>
              </p:cNvPr>
              <p:cNvSpPr txBox="1"/>
              <p:nvPr/>
            </p:nvSpPr>
            <p:spPr>
              <a:xfrm>
                <a:off x="6608221" y="28804717"/>
                <a:ext cx="1888234" cy="461665"/>
              </a:xfrm>
              <a:prstGeom prst="rect">
                <a:avLst/>
              </a:prstGeom>
              <a:noFill/>
            </p:spPr>
            <p:txBody>
              <a:bodyPr wrap="square" rtlCol="0">
                <a:spAutoFit/>
              </a:bodyPr>
              <a:lstStyle/>
              <a:p>
                <a:r>
                  <a:rPr lang="en-US" sz="2400" dirty="0"/>
                  <a:t>Current</a:t>
                </a:r>
                <a:endParaRPr lang="en-SG" sz="2400" dirty="0"/>
              </a:p>
            </p:txBody>
          </p:sp>
        </p:grpSp>
      </p:grpSp>
      <p:sp>
        <p:nvSpPr>
          <p:cNvPr id="141" name="Rectangle 140">
            <a:extLst>
              <a:ext uri="{FF2B5EF4-FFF2-40B4-BE49-F238E27FC236}">
                <a16:creationId xmlns:a16="http://schemas.microsoft.com/office/drawing/2014/main" id="{555012DF-28B2-E3BD-0168-5B171464F8A1}"/>
              </a:ext>
            </a:extLst>
          </p:cNvPr>
          <p:cNvSpPr/>
          <p:nvPr/>
        </p:nvSpPr>
        <p:spPr>
          <a:xfrm>
            <a:off x="2" y="31553853"/>
            <a:ext cx="43200636" cy="86116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sz="48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91" name="Table 190">
                <a:extLst>
                  <a:ext uri="{FF2B5EF4-FFF2-40B4-BE49-F238E27FC236}">
                    <a16:creationId xmlns:a16="http://schemas.microsoft.com/office/drawing/2014/main" id="{25FE8612-25EA-4155-02A3-40FEF6D083A5}"/>
                  </a:ext>
                </a:extLst>
              </p:cNvPr>
              <p:cNvGraphicFramePr>
                <a:graphicFrameLocks noGrp="1"/>
              </p:cNvGraphicFramePr>
              <p:nvPr>
                <p:extLst>
                  <p:ext uri="{D42A27DB-BD31-4B8C-83A1-F6EECF244321}">
                    <p14:modId xmlns:p14="http://schemas.microsoft.com/office/powerpoint/2010/main" val="550936486"/>
                  </p:ext>
                </p:extLst>
              </p:nvPr>
            </p:nvGraphicFramePr>
            <p:xfrm>
              <a:off x="6819480" y="27366849"/>
              <a:ext cx="7528378" cy="3991303"/>
            </p:xfrm>
            <a:graphic>
              <a:graphicData uri="http://schemas.openxmlformats.org/drawingml/2006/table">
                <a:tbl>
                  <a:tblPr firstRow="1" bandRow="1">
                    <a:tableStyleId>{5940675A-B579-460E-94D1-54222C63F5DA}</a:tableStyleId>
                  </a:tblPr>
                  <a:tblGrid>
                    <a:gridCol w="3163506">
                      <a:extLst>
                        <a:ext uri="{9D8B030D-6E8A-4147-A177-3AD203B41FA5}">
                          <a16:colId xmlns:a16="http://schemas.microsoft.com/office/drawing/2014/main" val="58238165"/>
                        </a:ext>
                      </a:extLst>
                    </a:gridCol>
                    <a:gridCol w="4364872">
                      <a:extLst>
                        <a:ext uri="{9D8B030D-6E8A-4147-A177-3AD203B41FA5}">
                          <a16:colId xmlns:a16="http://schemas.microsoft.com/office/drawing/2014/main" val="3016923591"/>
                        </a:ext>
                      </a:extLst>
                    </a:gridCol>
                  </a:tblGrid>
                  <a:tr h="792179">
                    <a:tc>
                      <a:txBody>
                        <a:bodyPr/>
                        <a:lstStyle/>
                        <a:p>
                          <a:pPr algn="r"/>
                          <a:r>
                            <a:rPr lang="en-US" sz="2400" dirty="0">
                              <a:latin typeface="+mn-lt"/>
                            </a:rPr>
                            <a:t>Flow condition:</a:t>
                          </a:r>
                          <a:endParaRPr lang="en-SG" sz="24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2400" dirty="0">
                              <a:latin typeface="+mn-lt"/>
                            </a:rPr>
                            <a:t>Pure wave (PW)</a:t>
                          </a:r>
                          <a:endParaRPr lang="en-SG" sz="2400" dirty="0">
                            <a:latin typeface="+mn-lt"/>
                          </a:endParaRPr>
                        </a:p>
                        <a:p>
                          <a:pPr marL="0" marR="0" lvl="0" indent="0" algn="l" defTabSz="4319900" rtl="0" eaLnBrk="1" fontAlgn="auto" latinLnBrk="0" hangingPunct="1">
                            <a:lnSpc>
                              <a:spcPct val="100000"/>
                            </a:lnSpc>
                            <a:spcBef>
                              <a:spcPts val="0"/>
                            </a:spcBef>
                            <a:spcAft>
                              <a:spcPts val="0"/>
                            </a:spcAft>
                            <a:buClrTx/>
                            <a:buSzTx/>
                            <a:buFontTx/>
                            <a:buNone/>
                            <a:tabLst/>
                            <a:defRPr/>
                          </a:pPr>
                          <a:r>
                            <a:rPr lang="en-US" sz="2400" dirty="0">
                              <a:latin typeface="+mn-lt"/>
                            </a:rPr>
                            <a:t>Orthogonal wave-current (WC)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07296001"/>
                      </a:ext>
                    </a:extLst>
                  </a:tr>
                  <a:tr h="584983">
                    <a:tc>
                      <a:txBody>
                        <a:bodyPr/>
                        <a:lstStyle/>
                        <a:p>
                          <a:pPr marL="0" marR="0" lvl="0" indent="0" algn="r" defTabSz="4319900" rtl="0" eaLnBrk="1" fontAlgn="auto" latinLnBrk="0" hangingPunct="1">
                            <a:lnSpc>
                              <a:spcPct val="100000"/>
                            </a:lnSpc>
                            <a:spcBef>
                              <a:spcPts val="0"/>
                            </a:spcBef>
                            <a:spcAft>
                              <a:spcPts val="0"/>
                            </a:spcAft>
                            <a:buClrTx/>
                            <a:buSzTx/>
                            <a:buFontTx/>
                            <a:buNone/>
                            <a:tabLst/>
                            <a:defRPr/>
                          </a:pPr>
                          <a:r>
                            <a:rPr lang="en-US" sz="2400" dirty="0">
                              <a:latin typeface="+mn-lt"/>
                            </a:rPr>
                            <a:t>Water depth (m):</a:t>
                          </a:r>
                          <a:endParaRPr lang="en-SG" sz="24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2400" dirty="0">
                              <a:latin typeface="+mn-lt"/>
                            </a:rPr>
                            <a:t>0.3</a:t>
                          </a:r>
                          <a:endParaRPr lang="en-SG" sz="24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78407939"/>
                      </a:ext>
                    </a:extLst>
                  </a:tr>
                  <a:tr h="586800">
                    <a:tc>
                      <a:txBody>
                        <a:bodyPr/>
                        <a:lstStyle/>
                        <a:p>
                          <a:pPr marL="0" marR="0" lvl="0" indent="0" algn="r" defTabSz="4319900" rtl="0" eaLnBrk="1" fontAlgn="auto" latinLnBrk="0" hangingPunct="1">
                            <a:lnSpc>
                              <a:spcPct val="100000"/>
                            </a:lnSpc>
                            <a:spcBef>
                              <a:spcPts val="0"/>
                            </a:spcBef>
                            <a:spcAft>
                              <a:spcPts val="0"/>
                            </a:spcAft>
                            <a:buClrTx/>
                            <a:buSzTx/>
                            <a:buFontTx/>
                            <a:buNone/>
                            <a:tabLst/>
                            <a:defRPr/>
                          </a:pPr>
                          <a:r>
                            <a:rPr lang="en-US" sz="2400" dirty="0">
                              <a:latin typeface="+mn-lt"/>
                            </a:rPr>
                            <a:t>T (s):</a:t>
                          </a:r>
                          <a:endParaRPr lang="en-SG" sz="24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319900" rtl="0" eaLnBrk="1" fontAlgn="auto" latinLnBrk="0" hangingPunct="1">
                            <a:lnSpc>
                              <a:spcPct val="100000"/>
                            </a:lnSpc>
                            <a:spcBef>
                              <a:spcPts val="0"/>
                            </a:spcBef>
                            <a:spcAft>
                              <a:spcPts val="0"/>
                            </a:spcAft>
                            <a:buClrTx/>
                            <a:buSzTx/>
                            <a:buFontTx/>
                            <a:buNone/>
                            <a:tabLst/>
                            <a:defRPr/>
                          </a:pPr>
                          <a:r>
                            <a:rPr lang="en-US" sz="2400" dirty="0">
                              <a:latin typeface="+mn-lt"/>
                            </a:rPr>
                            <a:t>0.8~2.0</a:t>
                          </a:r>
                          <a:endParaRPr lang="en-SG" sz="24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9247673"/>
                      </a:ext>
                    </a:extLst>
                  </a:tr>
                  <a:tr h="586800">
                    <a:tc>
                      <a:txBody>
                        <a:bodyPr/>
                        <a:lstStyle/>
                        <a:p>
                          <a:pPr algn="r"/>
                          <a:r>
                            <a:rPr lang="en-US" sz="2400" dirty="0">
                              <a:latin typeface="+mn-lt"/>
                            </a:rPr>
                            <a:t>Wave height (cm):</a:t>
                          </a:r>
                          <a:endParaRPr lang="en-SG" sz="24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319900" rtl="0" eaLnBrk="1" fontAlgn="auto" latinLnBrk="0" hangingPunct="1">
                            <a:lnSpc>
                              <a:spcPct val="100000"/>
                            </a:lnSpc>
                            <a:spcBef>
                              <a:spcPts val="0"/>
                            </a:spcBef>
                            <a:spcAft>
                              <a:spcPts val="0"/>
                            </a:spcAft>
                            <a:buClrTx/>
                            <a:buSzTx/>
                            <a:buFontTx/>
                            <a:buNone/>
                            <a:tabLst/>
                            <a:defRPr/>
                          </a:pPr>
                          <a:r>
                            <a:rPr lang="en-US" sz="2400" dirty="0">
                              <a:latin typeface="+mn-lt"/>
                            </a:rPr>
                            <a:t>6~12</a:t>
                          </a:r>
                          <a:endParaRPr lang="en-SG" sz="24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33458882"/>
                      </a:ext>
                    </a:extLst>
                  </a:tr>
                  <a:tr h="792179">
                    <a:tc>
                      <a:txBody>
                        <a:bodyPr/>
                        <a:lstStyle/>
                        <a:p>
                          <a:pPr algn="r"/>
                          <a:r>
                            <a:rPr lang="en-US" sz="2400" dirty="0">
                              <a:latin typeface="+mn-lt"/>
                            </a:rPr>
                            <a:t>Blade material:</a:t>
                          </a:r>
                          <a:endParaRPr lang="en-SG" sz="24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SG" sz="2400" dirty="0">
                              <a:latin typeface="+mn-lt"/>
                            </a:rPr>
                            <a:t>f1 </a:t>
                          </a:r>
                          <a14:m>
                            <m:oMath xmlns:m="http://schemas.openxmlformats.org/officeDocument/2006/math">
                              <m:r>
                                <m:rPr>
                                  <m:sty m:val="p"/>
                                </m:rPr>
                                <a:rPr lang="en-US" sz="2400" b="0" i="0" smtClean="0">
                                  <a:latin typeface="Cambria Math" panose="02040503050406030204" pitchFamily="18" charset="0"/>
                                  <a:cs typeface="Times New Roman" panose="02020603050405020304" pitchFamily="18" charset="0"/>
                                </a:rPr>
                                <m:t>E</m:t>
                              </m:r>
                              <m:r>
                                <a:rPr lang="en-US" sz="2400" b="0" i="0"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5.4 </m:t>
                              </m:r>
                              <m:r>
                                <a:rPr lang="en-US" sz="2400" b="0" i="1" smtClean="0">
                                  <a:latin typeface="Cambria Math" panose="02040503050406030204" pitchFamily="18" charset="0"/>
                                  <a:cs typeface="Times New Roman" panose="02020603050405020304" pitchFamily="18" charset="0"/>
                                </a:rPr>
                                <m:t>𝑀𝑃𝑎</m:t>
                              </m:r>
                            </m:oMath>
                          </a14:m>
                          <a:endParaRPr lang="en-US" sz="2400" b="0" dirty="0">
                            <a:latin typeface="+mn-lt"/>
                            <a:cs typeface="Times New Roman" panose="02020603050405020304" pitchFamily="18" charset="0"/>
                          </a:endParaRPr>
                        </a:p>
                        <a:p>
                          <a:pPr algn="l"/>
                          <a:r>
                            <a:rPr lang="en-US" sz="2400" b="0" dirty="0">
                              <a:latin typeface="+mn-lt"/>
                              <a:cs typeface="Times New Roman" panose="02020603050405020304" pitchFamily="18" charset="0"/>
                            </a:rPr>
                            <a:t>f2</a:t>
                          </a:r>
                          <a:r>
                            <a:rPr lang="en-US" sz="2400" b="0" baseline="0" dirty="0">
                              <a:latin typeface="+mn-lt"/>
                              <a:cs typeface="Times New Roman" panose="02020603050405020304" pitchFamily="18" charset="0"/>
                            </a:rPr>
                            <a:t> </a:t>
                          </a:r>
                          <a14:m>
                            <m:oMath xmlns:m="http://schemas.openxmlformats.org/officeDocument/2006/math">
                              <m:r>
                                <m:rPr>
                                  <m:sty m:val="p"/>
                                </m:rPr>
                                <a:rPr lang="en-US" sz="2400" b="0" i="0" smtClean="0">
                                  <a:latin typeface="Cambria Math" panose="02040503050406030204" pitchFamily="18" charset="0"/>
                                  <a:cs typeface="Times New Roman" panose="02020603050405020304" pitchFamily="18" charset="0"/>
                                </a:rPr>
                                <m:t>E</m:t>
                              </m:r>
                              <m:r>
                                <a:rPr lang="en-US" sz="2400" b="0" i="0"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0.96 </m:t>
                              </m:r>
                              <m:r>
                                <a:rPr lang="en-US" sz="2400" b="0" i="1" smtClean="0">
                                  <a:latin typeface="Cambria Math" panose="02040503050406030204" pitchFamily="18" charset="0"/>
                                  <a:cs typeface="Times New Roman" panose="02020603050405020304" pitchFamily="18" charset="0"/>
                                </a:rPr>
                                <m:t>𝑀𝑃𝑎</m:t>
                              </m:r>
                            </m:oMath>
                          </a14:m>
                          <a:endParaRPr lang="en-US" sz="2400" b="0" dirty="0">
                            <a:latin typeface="+mn-lt"/>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58380320"/>
                      </a:ext>
                    </a:extLst>
                  </a:tr>
                  <a:tr h="586800">
                    <a:tc>
                      <a:txBody>
                        <a:bodyPr/>
                        <a:lstStyle/>
                        <a:p>
                          <a:pPr algn="r"/>
                          <a:r>
                            <a:rPr lang="en-US" sz="2400" dirty="0">
                              <a:latin typeface="+mn-lt"/>
                            </a:rPr>
                            <a:t>Blade length (l) (cm):</a:t>
                          </a:r>
                          <a:endParaRPr lang="en-SG" sz="24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2400" b="0" dirty="0">
                              <a:latin typeface="+mn-lt"/>
                              <a:cs typeface="Times New Roman" panose="02020603050405020304" pitchFamily="18" charset="0"/>
                            </a:rPr>
                            <a:t>9, 14 and 19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41752156"/>
                      </a:ext>
                    </a:extLst>
                  </a:tr>
                </a:tbl>
              </a:graphicData>
            </a:graphic>
          </p:graphicFrame>
        </mc:Choice>
        <mc:Fallback xmlns="">
          <p:graphicFrame>
            <p:nvGraphicFramePr>
              <p:cNvPr id="191" name="Table 190">
                <a:extLst>
                  <a:ext uri="{FF2B5EF4-FFF2-40B4-BE49-F238E27FC236}">
                    <a16:creationId xmlns:a16="http://schemas.microsoft.com/office/drawing/2014/main" id="{25FE8612-25EA-4155-02A3-40FEF6D083A5}"/>
                  </a:ext>
                </a:extLst>
              </p:cNvPr>
              <p:cNvGraphicFramePr>
                <a:graphicFrameLocks noGrp="1"/>
              </p:cNvGraphicFramePr>
              <p:nvPr>
                <p:extLst>
                  <p:ext uri="{D42A27DB-BD31-4B8C-83A1-F6EECF244321}">
                    <p14:modId xmlns:p14="http://schemas.microsoft.com/office/powerpoint/2010/main" val="550936486"/>
                  </p:ext>
                </p:extLst>
              </p:nvPr>
            </p:nvGraphicFramePr>
            <p:xfrm>
              <a:off x="6819480" y="27366849"/>
              <a:ext cx="7528378" cy="3991303"/>
            </p:xfrm>
            <a:graphic>
              <a:graphicData uri="http://schemas.openxmlformats.org/drawingml/2006/table">
                <a:tbl>
                  <a:tblPr firstRow="1" bandRow="1">
                    <a:tableStyleId>{5940675A-B579-460E-94D1-54222C63F5DA}</a:tableStyleId>
                  </a:tblPr>
                  <a:tblGrid>
                    <a:gridCol w="3163506">
                      <a:extLst>
                        <a:ext uri="{9D8B030D-6E8A-4147-A177-3AD203B41FA5}">
                          <a16:colId xmlns:a16="http://schemas.microsoft.com/office/drawing/2014/main" val="58238165"/>
                        </a:ext>
                      </a:extLst>
                    </a:gridCol>
                    <a:gridCol w="4364872">
                      <a:extLst>
                        <a:ext uri="{9D8B030D-6E8A-4147-A177-3AD203B41FA5}">
                          <a16:colId xmlns:a16="http://schemas.microsoft.com/office/drawing/2014/main" val="3016923591"/>
                        </a:ext>
                      </a:extLst>
                    </a:gridCol>
                  </a:tblGrid>
                  <a:tr h="822960">
                    <a:tc>
                      <a:txBody>
                        <a:bodyPr/>
                        <a:lstStyle/>
                        <a:p>
                          <a:pPr algn="r"/>
                          <a:r>
                            <a:rPr lang="en-US" sz="2400" dirty="0">
                              <a:latin typeface="+mn-lt"/>
                            </a:rPr>
                            <a:t>Flow condition:</a:t>
                          </a:r>
                          <a:endParaRPr lang="en-SG" sz="24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2400" dirty="0">
                              <a:latin typeface="+mn-lt"/>
                            </a:rPr>
                            <a:t>Pure wave (PW)</a:t>
                          </a:r>
                          <a:endParaRPr lang="en-SG" sz="2400" dirty="0">
                            <a:latin typeface="+mn-lt"/>
                          </a:endParaRPr>
                        </a:p>
                        <a:p>
                          <a:pPr marL="0" marR="0" lvl="0" indent="0" algn="l" defTabSz="4319900" rtl="0" eaLnBrk="1" fontAlgn="auto" latinLnBrk="0" hangingPunct="1">
                            <a:lnSpc>
                              <a:spcPct val="100000"/>
                            </a:lnSpc>
                            <a:spcBef>
                              <a:spcPts val="0"/>
                            </a:spcBef>
                            <a:spcAft>
                              <a:spcPts val="0"/>
                            </a:spcAft>
                            <a:buClrTx/>
                            <a:buSzTx/>
                            <a:buFontTx/>
                            <a:buNone/>
                            <a:tabLst/>
                            <a:defRPr/>
                          </a:pPr>
                          <a:r>
                            <a:rPr lang="en-US" sz="2400" dirty="0">
                              <a:latin typeface="+mn-lt"/>
                            </a:rPr>
                            <a:t>Orthogonal wave-current (WC)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07296001"/>
                      </a:ext>
                    </a:extLst>
                  </a:tr>
                  <a:tr h="584983">
                    <a:tc>
                      <a:txBody>
                        <a:bodyPr/>
                        <a:lstStyle/>
                        <a:p>
                          <a:pPr marL="0" marR="0" lvl="0" indent="0" algn="r" defTabSz="4319900" rtl="0" eaLnBrk="1" fontAlgn="auto" latinLnBrk="0" hangingPunct="1">
                            <a:lnSpc>
                              <a:spcPct val="100000"/>
                            </a:lnSpc>
                            <a:spcBef>
                              <a:spcPts val="0"/>
                            </a:spcBef>
                            <a:spcAft>
                              <a:spcPts val="0"/>
                            </a:spcAft>
                            <a:buClrTx/>
                            <a:buSzTx/>
                            <a:buFontTx/>
                            <a:buNone/>
                            <a:tabLst/>
                            <a:defRPr/>
                          </a:pPr>
                          <a:r>
                            <a:rPr lang="en-US" sz="2400" dirty="0">
                              <a:latin typeface="+mn-lt"/>
                            </a:rPr>
                            <a:t>Water depth (m):</a:t>
                          </a:r>
                          <a:endParaRPr lang="en-SG" sz="24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2400" dirty="0">
                              <a:latin typeface="+mn-lt"/>
                            </a:rPr>
                            <a:t>0.3</a:t>
                          </a:r>
                          <a:endParaRPr lang="en-SG" sz="24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78407939"/>
                      </a:ext>
                    </a:extLst>
                  </a:tr>
                  <a:tr h="586800">
                    <a:tc>
                      <a:txBody>
                        <a:bodyPr/>
                        <a:lstStyle/>
                        <a:p>
                          <a:pPr marL="0" marR="0" lvl="0" indent="0" algn="r" defTabSz="4319900" rtl="0" eaLnBrk="1" fontAlgn="auto" latinLnBrk="0" hangingPunct="1">
                            <a:lnSpc>
                              <a:spcPct val="100000"/>
                            </a:lnSpc>
                            <a:spcBef>
                              <a:spcPts val="0"/>
                            </a:spcBef>
                            <a:spcAft>
                              <a:spcPts val="0"/>
                            </a:spcAft>
                            <a:buClrTx/>
                            <a:buSzTx/>
                            <a:buFontTx/>
                            <a:buNone/>
                            <a:tabLst/>
                            <a:defRPr/>
                          </a:pPr>
                          <a:r>
                            <a:rPr lang="en-US" sz="2400" dirty="0">
                              <a:latin typeface="+mn-lt"/>
                            </a:rPr>
                            <a:t>T (s):</a:t>
                          </a:r>
                          <a:endParaRPr lang="en-SG" sz="24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319900" rtl="0" eaLnBrk="1" fontAlgn="auto" latinLnBrk="0" hangingPunct="1">
                            <a:lnSpc>
                              <a:spcPct val="100000"/>
                            </a:lnSpc>
                            <a:spcBef>
                              <a:spcPts val="0"/>
                            </a:spcBef>
                            <a:spcAft>
                              <a:spcPts val="0"/>
                            </a:spcAft>
                            <a:buClrTx/>
                            <a:buSzTx/>
                            <a:buFontTx/>
                            <a:buNone/>
                            <a:tabLst/>
                            <a:defRPr/>
                          </a:pPr>
                          <a:r>
                            <a:rPr lang="en-US" sz="2400" dirty="0">
                              <a:latin typeface="+mn-lt"/>
                            </a:rPr>
                            <a:t>0.8~2.0</a:t>
                          </a:r>
                          <a:endParaRPr lang="en-SG" sz="24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9247673"/>
                      </a:ext>
                    </a:extLst>
                  </a:tr>
                  <a:tr h="586800">
                    <a:tc>
                      <a:txBody>
                        <a:bodyPr/>
                        <a:lstStyle/>
                        <a:p>
                          <a:pPr algn="r"/>
                          <a:r>
                            <a:rPr lang="en-US" sz="2400" dirty="0">
                              <a:latin typeface="+mn-lt"/>
                            </a:rPr>
                            <a:t>Wave height (cm):</a:t>
                          </a:r>
                          <a:endParaRPr lang="en-SG" sz="24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319900" rtl="0" eaLnBrk="1" fontAlgn="auto" latinLnBrk="0" hangingPunct="1">
                            <a:lnSpc>
                              <a:spcPct val="100000"/>
                            </a:lnSpc>
                            <a:spcBef>
                              <a:spcPts val="0"/>
                            </a:spcBef>
                            <a:spcAft>
                              <a:spcPts val="0"/>
                            </a:spcAft>
                            <a:buClrTx/>
                            <a:buSzTx/>
                            <a:buFontTx/>
                            <a:buNone/>
                            <a:tabLst/>
                            <a:defRPr/>
                          </a:pPr>
                          <a:r>
                            <a:rPr lang="en-US" sz="2400" dirty="0">
                              <a:latin typeface="+mn-lt"/>
                            </a:rPr>
                            <a:t>6~12</a:t>
                          </a:r>
                          <a:endParaRPr lang="en-SG" sz="24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33458882"/>
                      </a:ext>
                    </a:extLst>
                  </a:tr>
                  <a:tr h="822960">
                    <a:tc>
                      <a:txBody>
                        <a:bodyPr/>
                        <a:lstStyle/>
                        <a:p>
                          <a:pPr algn="r"/>
                          <a:r>
                            <a:rPr lang="en-US" sz="2400" dirty="0">
                              <a:latin typeface="+mn-lt"/>
                            </a:rPr>
                            <a:t>Blade material:</a:t>
                          </a:r>
                          <a:endParaRPr lang="en-SG" sz="24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14"/>
                          <a:stretch>
                            <a:fillRect l="-72385" t="-316912" b="-79412"/>
                          </a:stretch>
                        </a:blipFill>
                      </a:tcPr>
                    </a:tc>
                    <a:extLst>
                      <a:ext uri="{0D108BD9-81ED-4DB2-BD59-A6C34878D82A}">
                        <a16:rowId xmlns:a16="http://schemas.microsoft.com/office/drawing/2014/main" val="4258380320"/>
                      </a:ext>
                    </a:extLst>
                  </a:tr>
                  <a:tr h="586800">
                    <a:tc>
                      <a:txBody>
                        <a:bodyPr/>
                        <a:lstStyle/>
                        <a:p>
                          <a:pPr algn="r"/>
                          <a:r>
                            <a:rPr lang="en-US" sz="2400" dirty="0">
                              <a:latin typeface="+mn-lt"/>
                            </a:rPr>
                            <a:t>Blade length (l) (cm):</a:t>
                          </a:r>
                          <a:endParaRPr lang="en-SG" sz="24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2400" b="0" dirty="0">
                              <a:latin typeface="+mn-lt"/>
                              <a:cs typeface="Times New Roman" panose="02020603050405020304" pitchFamily="18" charset="0"/>
                            </a:rPr>
                            <a:t>9, 14 and 19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41752156"/>
                      </a:ext>
                    </a:extLst>
                  </a:tr>
                </a:tbl>
              </a:graphicData>
            </a:graphic>
          </p:graphicFrame>
        </mc:Fallback>
      </mc:AlternateContent>
      <p:sp>
        <p:nvSpPr>
          <p:cNvPr id="192" name="TextBox 191">
            <a:extLst>
              <a:ext uri="{FF2B5EF4-FFF2-40B4-BE49-F238E27FC236}">
                <a16:creationId xmlns:a16="http://schemas.microsoft.com/office/drawing/2014/main" id="{A6710AEE-6AD2-4A03-2D35-88A5FBE13C54}"/>
              </a:ext>
            </a:extLst>
          </p:cNvPr>
          <p:cNvSpPr txBox="1"/>
          <p:nvPr/>
        </p:nvSpPr>
        <p:spPr>
          <a:xfrm>
            <a:off x="15020386" y="4027258"/>
            <a:ext cx="10680956" cy="523220"/>
          </a:xfrm>
          <a:prstGeom prst="rect">
            <a:avLst/>
          </a:prstGeom>
          <a:noFill/>
        </p:spPr>
        <p:txBody>
          <a:bodyPr wrap="square" rtlCol="0">
            <a:spAutoFit/>
          </a:bodyPr>
          <a:lstStyle/>
          <a:p>
            <a:r>
              <a:rPr lang="en-US" sz="2800" dirty="0"/>
              <a:t>Analytical model</a:t>
            </a:r>
          </a:p>
        </p:txBody>
      </p:sp>
      <p:grpSp>
        <p:nvGrpSpPr>
          <p:cNvPr id="193" name="Group 192">
            <a:extLst>
              <a:ext uri="{FF2B5EF4-FFF2-40B4-BE49-F238E27FC236}">
                <a16:creationId xmlns:a16="http://schemas.microsoft.com/office/drawing/2014/main" id="{D5D9C6D4-C5AE-829E-3E94-72622D10FBC2}"/>
              </a:ext>
            </a:extLst>
          </p:cNvPr>
          <p:cNvGrpSpPr/>
          <p:nvPr/>
        </p:nvGrpSpPr>
        <p:grpSpPr>
          <a:xfrm>
            <a:off x="17852102" y="4702944"/>
            <a:ext cx="9428157" cy="1667892"/>
            <a:chOff x="4339428" y="2513697"/>
            <a:chExt cx="7696752" cy="1667892"/>
          </a:xfrm>
        </p:grpSpPr>
        <mc:AlternateContent xmlns:mc="http://schemas.openxmlformats.org/markup-compatibility/2006" xmlns:a14="http://schemas.microsoft.com/office/drawing/2010/main">
          <mc:Choice Requires="a14">
            <p:sp>
              <p:nvSpPr>
                <p:cNvPr id="194" name="TextBox 193">
                  <a:extLst>
                    <a:ext uri="{FF2B5EF4-FFF2-40B4-BE49-F238E27FC236}">
                      <a16:creationId xmlns:a16="http://schemas.microsoft.com/office/drawing/2014/main" id="{01F26E0D-54EC-87D0-108D-850670D40122}"/>
                    </a:ext>
                  </a:extLst>
                </p:cNvPr>
                <p:cNvSpPr txBox="1"/>
                <p:nvPr/>
              </p:nvSpPr>
              <p:spPr>
                <a:xfrm>
                  <a:off x="4339428" y="2513697"/>
                  <a:ext cx="7696752" cy="166789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rgbClr val="262626"/>
                                </a:solidFill>
                                <a:latin typeface="Cambria Math" panose="02040503050406030204" pitchFamily="18" charset="0"/>
                              </a:rPr>
                            </m:ctrlPr>
                          </m:fPr>
                          <m:num>
                            <m:r>
                              <a:rPr lang="en-US" sz="2400" i="1" smtClean="0">
                                <a:solidFill>
                                  <a:srgbClr val="262626"/>
                                </a:solidFill>
                                <a:latin typeface="Cambria Math" panose="02040503050406030204" pitchFamily="18" charset="0"/>
                              </a:rPr>
                              <m:t>𝜕</m:t>
                            </m:r>
                          </m:num>
                          <m:den>
                            <m:r>
                              <a:rPr lang="en-US" sz="2400" i="1" smtClean="0">
                                <a:solidFill>
                                  <a:srgbClr val="262626"/>
                                </a:solidFill>
                                <a:latin typeface="Cambria Math" panose="02040503050406030204" pitchFamily="18" charset="0"/>
                              </a:rPr>
                              <m:t>𝜕</m:t>
                            </m:r>
                            <m:r>
                              <a:rPr lang="en-US" sz="2400" i="1" smtClean="0">
                                <a:solidFill>
                                  <a:srgbClr val="262626"/>
                                </a:solidFill>
                                <a:latin typeface="Cambria Math" panose="02040503050406030204" pitchFamily="18" charset="0"/>
                              </a:rPr>
                              <m:t>𝑥</m:t>
                            </m:r>
                          </m:den>
                        </m:f>
                        <m:d>
                          <m:dPr>
                            <m:ctrlPr>
                              <a:rPr lang="en-US" sz="2400" i="1" smtClean="0">
                                <a:solidFill>
                                  <a:srgbClr val="262626"/>
                                </a:solidFill>
                                <a:latin typeface="Cambria Math" panose="02040503050406030204" pitchFamily="18" charset="0"/>
                              </a:rPr>
                            </m:ctrlPr>
                          </m:dPr>
                          <m:e>
                            <m:f>
                              <m:fPr>
                                <m:ctrlPr>
                                  <a:rPr lang="en-US" sz="2400" i="1" smtClean="0">
                                    <a:solidFill>
                                      <a:srgbClr val="262626"/>
                                    </a:solidFill>
                                    <a:latin typeface="Cambria Math" panose="02040503050406030204" pitchFamily="18" charset="0"/>
                                  </a:rPr>
                                </m:ctrlPr>
                              </m:fPr>
                              <m:num>
                                <m:r>
                                  <a:rPr lang="en-US" sz="2400" i="1" smtClean="0">
                                    <a:solidFill>
                                      <a:srgbClr val="262626"/>
                                    </a:solidFill>
                                    <a:latin typeface="Cambria Math" panose="02040503050406030204" pitchFamily="18" charset="0"/>
                                  </a:rPr>
                                  <m:t>1</m:t>
                                </m:r>
                              </m:num>
                              <m:den>
                                <m:r>
                                  <a:rPr lang="en-US" sz="2400" i="1" smtClean="0">
                                    <a:solidFill>
                                      <a:srgbClr val="262626"/>
                                    </a:solidFill>
                                    <a:latin typeface="Cambria Math" panose="02040503050406030204" pitchFamily="18" charset="0"/>
                                  </a:rPr>
                                  <m:t>2</m:t>
                                </m:r>
                              </m:den>
                            </m:f>
                            <m:r>
                              <a:rPr lang="en-US" sz="2400" i="1" smtClean="0">
                                <a:solidFill>
                                  <a:srgbClr val="262626"/>
                                </a:solidFill>
                                <a:latin typeface="Cambria Math" panose="02040503050406030204" pitchFamily="18" charset="0"/>
                                <a:ea typeface="Cambria Math" panose="02040503050406030204" pitchFamily="18" charset="0"/>
                              </a:rPr>
                              <m:t>𝜌</m:t>
                            </m:r>
                            <m:r>
                              <a:rPr lang="en-US" sz="2400" i="1" smtClean="0">
                                <a:solidFill>
                                  <a:srgbClr val="262626"/>
                                </a:solidFill>
                                <a:latin typeface="Cambria Math" panose="02040503050406030204" pitchFamily="18" charset="0"/>
                                <a:ea typeface="Cambria Math" panose="02040503050406030204" pitchFamily="18" charset="0"/>
                              </a:rPr>
                              <m:t>𝑔</m:t>
                            </m:r>
                            <m:sSubSup>
                              <m:sSubSupPr>
                                <m:ctrlPr>
                                  <a:rPr lang="en-US" sz="2400" i="1" smtClean="0">
                                    <a:solidFill>
                                      <a:srgbClr val="262626"/>
                                    </a:solidFill>
                                    <a:latin typeface="Cambria Math" panose="02040503050406030204" pitchFamily="18" charset="0"/>
                                    <a:ea typeface="Cambria Math" panose="02040503050406030204" pitchFamily="18" charset="0"/>
                                  </a:rPr>
                                </m:ctrlPr>
                              </m:sSubSupPr>
                              <m:e>
                                <m:r>
                                  <a:rPr lang="en-US" sz="2400" i="1" smtClean="0">
                                    <a:solidFill>
                                      <a:srgbClr val="262626"/>
                                    </a:solidFill>
                                    <a:latin typeface="Cambria Math" panose="02040503050406030204" pitchFamily="18" charset="0"/>
                                    <a:ea typeface="Cambria Math" panose="02040503050406030204" pitchFamily="18" charset="0"/>
                                  </a:rPr>
                                  <m:t>𝑎</m:t>
                                </m:r>
                              </m:e>
                              <m:sub>
                                <m:r>
                                  <a:rPr lang="en-US" sz="2400" i="1" smtClean="0">
                                    <a:solidFill>
                                      <a:srgbClr val="262626"/>
                                    </a:solidFill>
                                    <a:latin typeface="Cambria Math" panose="02040503050406030204" pitchFamily="18" charset="0"/>
                                    <a:ea typeface="Cambria Math" panose="02040503050406030204" pitchFamily="18" charset="0"/>
                                  </a:rPr>
                                  <m:t>𝑤</m:t>
                                </m:r>
                              </m:sub>
                              <m:sup>
                                <m:r>
                                  <a:rPr lang="en-US" sz="2400" i="1" smtClean="0">
                                    <a:solidFill>
                                      <a:srgbClr val="262626"/>
                                    </a:solidFill>
                                    <a:latin typeface="Cambria Math" panose="02040503050406030204" pitchFamily="18" charset="0"/>
                                    <a:ea typeface="Cambria Math" panose="02040503050406030204" pitchFamily="18" charset="0"/>
                                  </a:rPr>
                                  <m:t>2</m:t>
                                </m:r>
                              </m:sup>
                            </m:sSubSup>
                            <m:sSub>
                              <m:sSubPr>
                                <m:ctrlPr>
                                  <a:rPr lang="en-US" sz="2400" i="1" smtClean="0">
                                    <a:solidFill>
                                      <a:srgbClr val="262626"/>
                                    </a:solidFill>
                                    <a:latin typeface="Cambria Math" panose="02040503050406030204" pitchFamily="18" charset="0"/>
                                    <a:ea typeface="Cambria Math" panose="02040503050406030204" pitchFamily="18" charset="0"/>
                                  </a:rPr>
                                </m:ctrlPr>
                              </m:sSubPr>
                              <m:e>
                                <m:r>
                                  <a:rPr lang="en-US" sz="2400" i="1" smtClean="0">
                                    <a:solidFill>
                                      <a:srgbClr val="262626"/>
                                    </a:solidFill>
                                    <a:latin typeface="Cambria Math" panose="02040503050406030204" pitchFamily="18" charset="0"/>
                                    <a:ea typeface="Cambria Math" panose="02040503050406030204" pitchFamily="18" charset="0"/>
                                  </a:rPr>
                                  <m:t>𝑐</m:t>
                                </m:r>
                              </m:e>
                              <m:sub>
                                <m:r>
                                  <a:rPr lang="en-US" sz="2400" i="1" smtClean="0">
                                    <a:solidFill>
                                      <a:srgbClr val="262626"/>
                                    </a:solidFill>
                                    <a:latin typeface="Cambria Math" panose="02040503050406030204" pitchFamily="18" charset="0"/>
                                    <a:ea typeface="Cambria Math" panose="02040503050406030204" pitchFamily="18" charset="0"/>
                                  </a:rPr>
                                  <m:t>𝑔</m:t>
                                </m:r>
                              </m:sub>
                            </m:sSub>
                          </m:e>
                        </m:d>
                        <m:r>
                          <a:rPr lang="en-US" sz="2400" i="1" smtClean="0">
                            <a:solidFill>
                              <a:srgbClr val="262626"/>
                            </a:solidFill>
                            <a:latin typeface="Cambria Math" panose="02040503050406030204" pitchFamily="18" charset="0"/>
                            <a:ea typeface="Cambria Math" panose="02040503050406030204" pitchFamily="18" charset="0"/>
                          </a:rPr>
                          <m:t>           </m:t>
                        </m:r>
                        <m:r>
                          <a:rPr lang="en-US" sz="2400" i="1" smtClean="0">
                            <a:solidFill>
                              <a:srgbClr val="262626"/>
                            </a:solidFill>
                            <a:latin typeface="Cambria Math" panose="02040503050406030204" pitchFamily="18" charset="0"/>
                          </a:rPr>
                          <m:t>=         </m:t>
                        </m:r>
                        <m:f>
                          <m:fPr>
                            <m:ctrlPr>
                              <a:rPr lang="en-US" sz="2400" i="1" smtClean="0">
                                <a:solidFill>
                                  <a:srgbClr val="262626"/>
                                </a:solidFill>
                                <a:latin typeface="Cambria Math" panose="02040503050406030204" pitchFamily="18" charset="0"/>
                              </a:rPr>
                            </m:ctrlPr>
                          </m:fPr>
                          <m:num>
                            <m:r>
                              <a:rPr lang="en-US" sz="2400" i="1" smtClean="0">
                                <a:solidFill>
                                  <a:srgbClr val="262626"/>
                                </a:solidFill>
                                <a:latin typeface="Cambria Math" panose="02040503050406030204" pitchFamily="18" charset="0"/>
                              </a:rPr>
                              <m:t>1</m:t>
                            </m:r>
                          </m:num>
                          <m:den>
                            <m:r>
                              <a:rPr lang="en-US" sz="2400" i="1" smtClean="0">
                                <a:solidFill>
                                  <a:srgbClr val="262626"/>
                                </a:solidFill>
                                <a:latin typeface="Cambria Math" panose="02040503050406030204" pitchFamily="18" charset="0"/>
                              </a:rPr>
                              <m:t>𝑇</m:t>
                            </m:r>
                          </m:den>
                        </m:f>
                        <m:nary>
                          <m:naryPr>
                            <m:ctrlPr>
                              <a:rPr lang="en-US" sz="2400" i="1" smtClean="0">
                                <a:solidFill>
                                  <a:srgbClr val="262626"/>
                                </a:solidFill>
                                <a:latin typeface="Cambria Math" panose="02040503050406030204" pitchFamily="18" charset="0"/>
                              </a:rPr>
                            </m:ctrlPr>
                          </m:naryPr>
                          <m:sub>
                            <m:r>
                              <m:rPr>
                                <m:brk m:alnAt="23"/>
                              </m:rPr>
                              <a:rPr lang="en-US" sz="2400" i="1" smtClean="0">
                                <a:solidFill>
                                  <a:srgbClr val="262626"/>
                                </a:solidFill>
                                <a:latin typeface="Cambria Math" panose="02040503050406030204" pitchFamily="18" charset="0"/>
                              </a:rPr>
                              <m:t>𝑡</m:t>
                            </m:r>
                            <m:r>
                              <a:rPr lang="en-US" sz="2400" i="1" smtClean="0">
                                <a:solidFill>
                                  <a:srgbClr val="262626"/>
                                </a:solidFill>
                                <a:latin typeface="Cambria Math" panose="02040503050406030204" pitchFamily="18" charset="0"/>
                              </a:rPr>
                              <m:t>=0</m:t>
                            </m:r>
                          </m:sub>
                          <m:sup>
                            <m:r>
                              <a:rPr lang="en-US" sz="2400" i="1" smtClean="0">
                                <a:solidFill>
                                  <a:srgbClr val="262626"/>
                                </a:solidFill>
                                <a:latin typeface="Cambria Math" panose="02040503050406030204" pitchFamily="18" charset="0"/>
                              </a:rPr>
                              <m:t>𝑇</m:t>
                            </m:r>
                          </m:sup>
                          <m:e>
                            <m:nary>
                              <m:naryPr>
                                <m:ctrlPr>
                                  <a:rPr lang="en-US" sz="2400" i="1" smtClean="0">
                                    <a:solidFill>
                                      <a:srgbClr val="262626"/>
                                    </a:solidFill>
                                    <a:latin typeface="Cambria Math" panose="02040503050406030204" pitchFamily="18" charset="0"/>
                                  </a:rPr>
                                </m:ctrlPr>
                              </m:naryPr>
                              <m:sub>
                                <m:r>
                                  <m:rPr>
                                    <m:brk m:alnAt="23"/>
                                  </m:rPr>
                                  <a:rPr lang="en-US" sz="2400" i="1" smtClean="0">
                                    <a:solidFill>
                                      <a:srgbClr val="262626"/>
                                    </a:solidFill>
                                    <a:latin typeface="Cambria Math" panose="02040503050406030204" pitchFamily="18" charset="0"/>
                                  </a:rPr>
                                  <m:t>𝑧</m:t>
                                </m:r>
                                <m:r>
                                  <a:rPr lang="en-US" sz="2400" i="1" smtClean="0">
                                    <a:solidFill>
                                      <a:srgbClr val="262626"/>
                                    </a:solidFill>
                                    <a:latin typeface="Cambria Math" panose="02040503050406030204" pitchFamily="18" charset="0"/>
                                  </a:rPr>
                                  <m:t>=0</m:t>
                                </m:r>
                              </m:sub>
                              <m:sup>
                                <m:r>
                                  <a:rPr lang="en-US" sz="2400" i="1" smtClean="0">
                                    <a:solidFill>
                                      <a:srgbClr val="262626"/>
                                    </a:solidFill>
                                    <a:latin typeface="Cambria Math" panose="02040503050406030204" pitchFamily="18" charset="0"/>
                                  </a:rPr>
                                  <m:t>𝑙</m:t>
                                </m:r>
                              </m:sup>
                              <m:e>
                                <m:f>
                                  <m:fPr>
                                    <m:ctrlPr>
                                      <a:rPr lang="en-US" sz="2400" i="1" smtClean="0">
                                        <a:solidFill>
                                          <a:srgbClr val="262626"/>
                                        </a:solidFill>
                                        <a:latin typeface="Cambria Math" panose="02040503050406030204" pitchFamily="18" charset="0"/>
                                      </a:rPr>
                                    </m:ctrlPr>
                                  </m:fPr>
                                  <m:num>
                                    <m:r>
                                      <a:rPr lang="en-US" sz="2400" i="1" smtClean="0">
                                        <a:solidFill>
                                          <a:srgbClr val="262626"/>
                                        </a:solidFill>
                                        <a:latin typeface="Cambria Math" panose="02040503050406030204" pitchFamily="18" charset="0"/>
                                      </a:rPr>
                                      <m:t>1</m:t>
                                    </m:r>
                                  </m:num>
                                  <m:den>
                                    <m:r>
                                      <a:rPr lang="en-US" sz="2400" i="1" smtClean="0">
                                        <a:solidFill>
                                          <a:srgbClr val="262626"/>
                                        </a:solidFill>
                                        <a:latin typeface="Cambria Math" panose="02040503050406030204" pitchFamily="18" charset="0"/>
                                      </a:rPr>
                                      <m:t>2</m:t>
                                    </m:r>
                                  </m:den>
                                </m:f>
                                <m:r>
                                  <a:rPr lang="en-US" sz="2400" i="1" smtClean="0">
                                    <a:solidFill>
                                      <a:srgbClr val="262626"/>
                                    </a:solidFill>
                                    <a:latin typeface="Cambria Math" panose="02040503050406030204" pitchFamily="18" charset="0"/>
                                    <a:ea typeface="Cambria Math" panose="02040503050406030204" pitchFamily="18" charset="0"/>
                                  </a:rPr>
                                  <m:t>𝜌</m:t>
                                </m:r>
                                <m:sSub>
                                  <m:sSubPr>
                                    <m:ctrlPr>
                                      <a:rPr lang="en-US" sz="2400" i="1" smtClean="0">
                                        <a:solidFill>
                                          <a:srgbClr val="262626"/>
                                        </a:solidFill>
                                        <a:latin typeface="Cambria Math" panose="02040503050406030204" pitchFamily="18" charset="0"/>
                                        <a:ea typeface="Cambria Math" panose="02040503050406030204" pitchFamily="18" charset="0"/>
                                      </a:rPr>
                                    </m:ctrlPr>
                                  </m:sSubPr>
                                  <m:e>
                                    <m:r>
                                      <a:rPr lang="en-US" sz="2400" i="1" smtClean="0">
                                        <a:solidFill>
                                          <a:srgbClr val="262626"/>
                                        </a:solidFill>
                                        <a:latin typeface="Cambria Math" panose="02040503050406030204" pitchFamily="18" charset="0"/>
                                        <a:ea typeface="Cambria Math" panose="02040503050406030204" pitchFamily="18" charset="0"/>
                                      </a:rPr>
                                      <m:t>𝐶</m:t>
                                    </m:r>
                                  </m:e>
                                  <m:sub>
                                    <m:r>
                                      <a:rPr lang="en-US" sz="2400" i="1" smtClean="0">
                                        <a:solidFill>
                                          <a:srgbClr val="262626"/>
                                        </a:solidFill>
                                        <a:latin typeface="Cambria Math" panose="02040503050406030204" pitchFamily="18" charset="0"/>
                                        <a:ea typeface="Cambria Math" panose="02040503050406030204" pitchFamily="18" charset="0"/>
                                      </a:rPr>
                                      <m:t>𝐷</m:t>
                                    </m:r>
                                  </m:sub>
                                </m:sSub>
                                <m:r>
                                  <a:rPr lang="en-US" sz="2400" i="1" smtClean="0">
                                    <a:solidFill>
                                      <a:srgbClr val="262626"/>
                                    </a:solidFill>
                                    <a:latin typeface="Cambria Math" panose="02040503050406030204" pitchFamily="18" charset="0"/>
                                    <a:ea typeface="Cambria Math" panose="02040503050406030204" pitchFamily="18" charset="0"/>
                                  </a:rPr>
                                  <m:t>𝑎</m:t>
                                </m:r>
                                <m:d>
                                  <m:dPr>
                                    <m:begChr m:val="|"/>
                                    <m:endChr m:val="|"/>
                                    <m:ctrlPr>
                                      <a:rPr lang="en-US" sz="2400" b="1" i="1" smtClean="0">
                                        <a:solidFill>
                                          <a:srgbClr val="C00000"/>
                                        </a:solidFill>
                                        <a:latin typeface="Cambria Math" panose="02040503050406030204" pitchFamily="18" charset="0"/>
                                        <a:ea typeface="Cambria Math" panose="02040503050406030204" pitchFamily="18" charset="0"/>
                                      </a:rPr>
                                    </m:ctrlPr>
                                  </m:dPr>
                                  <m:e>
                                    <m:sSub>
                                      <m:sSubPr>
                                        <m:ctrlPr>
                                          <a:rPr lang="en-US" sz="2400" b="1" i="1">
                                            <a:solidFill>
                                              <a:srgbClr val="C00000"/>
                                            </a:solidFill>
                                            <a:latin typeface="Cambria Math" panose="02040503050406030204" pitchFamily="18" charset="0"/>
                                            <a:ea typeface="Cambria Math" panose="02040503050406030204" pitchFamily="18" charset="0"/>
                                          </a:rPr>
                                        </m:ctrlPr>
                                      </m:sSubPr>
                                      <m:e>
                                        <m:r>
                                          <a:rPr lang="en-US" sz="2400" b="1" i="1">
                                            <a:solidFill>
                                              <a:srgbClr val="C00000"/>
                                            </a:solidFill>
                                            <a:latin typeface="Cambria Math" panose="02040503050406030204" pitchFamily="18" charset="0"/>
                                            <a:ea typeface="Cambria Math" panose="02040503050406030204" pitchFamily="18" charset="0"/>
                                          </a:rPr>
                                          <m:t>𝒖</m:t>
                                        </m:r>
                                      </m:e>
                                      <m:sub>
                                        <m:r>
                                          <a:rPr lang="en-US" sz="2400" b="1" i="1">
                                            <a:solidFill>
                                              <a:srgbClr val="C00000"/>
                                            </a:solidFill>
                                            <a:latin typeface="Cambria Math" panose="02040503050406030204" pitchFamily="18" charset="0"/>
                                            <a:ea typeface="Cambria Math" panose="02040503050406030204" pitchFamily="18" charset="0"/>
                                          </a:rPr>
                                          <m:t>𝒘</m:t>
                                        </m:r>
                                      </m:sub>
                                    </m:sSub>
                                  </m:e>
                                </m:d>
                                <m:sSubSup>
                                  <m:sSubSupPr>
                                    <m:ctrlPr>
                                      <a:rPr lang="en-US" sz="2400" b="1" i="1" smtClean="0">
                                        <a:solidFill>
                                          <a:srgbClr val="C00000"/>
                                        </a:solidFill>
                                        <a:latin typeface="Cambria Math" panose="02040503050406030204" pitchFamily="18" charset="0"/>
                                        <a:ea typeface="Cambria Math" panose="02040503050406030204" pitchFamily="18" charset="0"/>
                                      </a:rPr>
                                    </m:ctrlPr>
                                  </m:sSubSupPr>
                                  <m:e>
                                    <m:r>
                                      <a:rPr lang="en-US" sz="2400" b="1" i="1" smtClean="0">
                                        <a:solidFill>
                                          <a:srgbClr val="C00000"/>
                                        </a:solidFill>
                                        <a:latin typeface="Cambria Math" panose="02040503050406030204" pitchFamily="18" charset="0"/>
                                        <a:ea typeface="Cambria Math" panose="02040503050406030204" pitchFamily="18" charset="0"/>
                                      </a:rPr>
                                      <m:t>𝒖</m:t>
                                    </m:r>
                                  </m:e>
                                  <m:sub>
                                    <m:r>
                                      <a:rPr lang="en-US" sz="2400" b="1" i="1" smtClean="0">
                                        <a:solidFill>
                                          <a:srgbClr val="C00000"/>
                                        </a:solidFill>
                                        <a:latin typeface="Cambria Math" panose="02040503050406030204" pitchFamily="18" charset="0"/>
                                        <a:ea typeface="Cambria Math" panose="02040503050406030204" pitchFamily="18" charset="0"/>
                                      </a:rPr>
                                      <m:t>𝒘</m:t>
                                    </m:r>
                                    <m:r>
                                      <a:rPr lang="en-SG" sz="2400" b="1" i="1" smtClean="0">
                                        <a:solidFill>
                                          <a:srgbClr val="C00000"/>
                                        </a:solidFill>
                                        <a:latin typeface="Cambria Math" panose="02040503050406030204" pitchFamily="18" charset="0"/>
                                        <a:ea typeface="Cambria Math" panose="02040503050406030204" pitchFamily="18" charset="0"/>
                                      </a:rPr>
                                      <m:t>𝒄</m:t>
                                    </m:r>
                                  </m:sub>
                                  <m:sup>
                                    <m:r>
                                      <a:rPr lang="en-US" sz="2400" b="1" i="1" smtClean="0">
                                        <a:solidFill>
                                          <a:srgbClr val="C00000"/>
                                        </a:solidFill>
                                        <a:latin typeface="Cambria Math" panose="02040503050406030204" pitchFamily="18" charset="0"/>
                                        <a:ea typeface="Cambria Math" panose="02040503050406030204" pitchFamily="18" charset="0"/>
                                      </a:rPr>
                                      <m:t>𝟐</m:t>
                                    </m:r>
                                  </m:sup>
                                </m:sSubSup>
                                <m:func>
                                  <m:funcPr>
                                    <m:ctrlPr>
                                      <a:rPr lang="en-US" sz="2400" b="1" i="1" smtClean="0">
                                        <a:solidFill>
                                          <a:srgbClr val="C00000"/>
                                        </a:solidFill>
                                        <a:latin typeface="Cambria Math" panose="02040503050406030204" pitchFamily="18" charset="0"/>
                                        <a:ea typeface="Cambria Math" panose="02040503050406030204" pitchFamily="18" charset="0"/>
                                      </a:rPr>
                                    </m:ctrlPr>
                                  </m:funcPr>
                                  <m:fName>
                                    <m:r>
                                      <a:rPr lang="en-US" sz="2400" b="1" i="0" smtClean="0">
                                        <a:solidFill>
                                          <a:srgbClr val="C00000"/>
                                        </a:solidFill>
                                        <a:latin typeface="Cambria Math" panose="02040503050406030204" pitchFamily="18" charset="0"/>
                                        <a:ea typeface="Cambria Math" panose="02040503050406030204" pitchFamily="18" charset="0"/>
                                      </a:rPr>
                                      <m:t>𝐜𝐨𝐬</m:t>
                                    </m:r>
                                  </m:fName>
                                  <m:e>
                                    <m:r>
                                      <a:rPr lang="en-US" sz="2400" b="1" i="1" smtClean="0">
                                        <a:solidFill>
                                          <a:srgbClr val="C00000"/>
                                        </a:solidFill>
                                        <a:latin typeface="Cambria Math" panose="02040503050406030204" pitchFamily="18" charset="0"/>
                                        <a:ea typeface="Cambria Math" panose="02040503050406030204" pitchFamily="18" charset="0"/>
                                      </a:rPr>
                                      <m:t>𝜽</m:t>
                                    </m:r>
                                  </m:e>
                                </m:func>
                                <m:r>
                                  <a:rPr lang="en-US" sz="2400" b="1" i="1" smtClean="0">
                                    <a:solidFill>
                                      <a:srgbClr val="C00000"/>
                                    </a:solidFill>
                                    <a:latin typeface="Cambria Math" panose="02040503050406030204" pitchFamily="18" charset="0"/>
                                    <a:ea typeface="Cambria Math" panose="02040503050406030204" pitchFamily="18" charset="0"/>
                                  </a:rPr>
                                  <m:t> </m:t>
                                </m:r>
                                <m:r>
                                  <a:rPr lang="en-US" sz="2400" i="1" smtClean="0">
                                    <a:solidFill>
                                      <a:srgbClr val="262626"/>
                                    </a:solidFill>
                                    <a:latin typeface="Cambria Math" panose="02040503050406030204" pitchFamily="18" charset="0"/>
                                    <a:ea typeface="Cambria Math" panose="02040503050406030204" pitchFamily="18" charset="0"/>
                                  </a:rPr>
                                  <m:t>𝑑𝑧</m:t>
                                </m:r>
                                <m:r>
                                  <a:rPr lang="en-US" sz="2400" i="1" smtClean="0">
                                    <a:solidFill>
                                      <a:srgbClr val="262626"/>
                                    </a:solidFill>
                                    <a:latin typeface="Cambria Math" panose="02040503050406030204" pitchFamily="18" charset="0"/>
                                    <a:ea typeface="Cambria Math" panose="02040503050406030204" pitchFamily="18" charset="0"/>
                                  </a:rPr>
                                  <m:t> </m:t>
                                </m:r>
                                <m:r>
                                  <a:rPr lang="en-US" sz="2400" i="1" smtClean="0">
                                    <a:solidFill>
                                      <a:srgbClr val="262626"/>
                                    </a:solidFill>
                                    <a:latin typeface="Cambria Math" panose="02040503050406030204" pitchFamily="18" charset="0"/>
                                    <a:ea typeface="Cambria Math" panose="02040503050406030204" pitchFamily="18" charset="0"/>
                                  </a:rPr>
                                  <m:t>𝑑𝑡</m:t>
                                </m:r>
                              </m:e>
                            </m:nary>
                          </m:e>
                        </m:nary>
                      </m:oMath>
                    </m:oMathPara>
                  </a14:m>
                  <a:endParaRPr lang="en-US" sz="2400" dirty="0">
                    <a:solidFill>
                      <a:srgbClr val="262626"/>
                    </a:solidFill>
                    <a:latin typeface="Times New Roman"/>
                  </a:endParaRPr>
                </a:p>
              </p:txBody>
            </p:sp>
          </mc:Choice>
          <mc:Fallback xmlns="">
            <p:sp>
              <p:nvSpPr>
                <p:cNvPr id="194" name="TextBox 193">
                  <a:extLst>
                    <a:ext uri="{FF2B5EF4-FFF2-40B4-BE49-F238E27FC236}">
                      <a16:creationId xmlns:a16="http://schemas.microsoft.com/office/drawing/2014/main" id="{01F26E0D-54EC-87D0-108D-850670D40122}"/>
                    </a:ext>
                  </a:extLst>
                </p:cNvPr>
                <p:cNvSpPr txBox="1">
                  <a:spLocks noRot="1" noChangeAspect="1" noMove="1" noResize="1" noEditPoints="1" noAdjustHandles="1" noChangeArrowheads="1" noChangeShapeType="1" noTextEdit="1"/>
                </p:cNvSpPr>
                <p:nvPr/>
              </p:nvSpPr>
              <p:spPr>
                <a:xfrm>
                  <a:off x="4339428" y="2513697"/>
                  <a:ext cx="7696752" cy="1667892"/>
                </a:xfrm>
                <a:prstGeom prst="rect">
                  <a:avLst/>
                </a:prstGeom>
                <a:blipFill>
                  <a:blip r:embed="rId16"/>
                  <a:stretch>
                    <a:fillRect t="-92424" b="-84848"/>
                  </a:stretch>
                </a:blipFill>
              </p:spPr>
              <p:txBody>
                <a:bodyPr/>
                <a:lstStyle/>
                <a:p>
                  <a:r>
                    <a:rPr lang="en-US">
                      <a:noFill/>
                    </a:rPr>
                    <a:t> </a:t>
                  </a:r>
                </a:p>
              </p:txBody>
            </p:sp>
          </mc:Fallback>
        </mc:AlternateContent>
        <p:sp>
          <p:nvSpPr>
            <p:cNvPr id="195" name="TextBox 194">
              <a:extLst>
                <a:ext uri="{FF2B5EF4-FFF2-40B4-BE49-F238E27FC236}">
                  <a16:creationId xmlns:a16="http://schemas.microsoft.com/office/drawing/2014/main" id="{FA16078D-5E4B-3F2F-C1E4-1A3F9B301030}"/>
                </a:ext>
              </a:extLst>
            </p:cNvPr>
            <p:cNvSpPr txBox="1"/>
            <p:nvPr/>
          </p:nvSpPr>
          <p:spPr>
            <a:xfrm>
              <a:off x="4443753" y="3388522"/>
              <a:ext cx="2599558" cy="461665"/>
            </a:xfrm>
            <a:prstGeom prst="rect">
              <a:avLst/>
            </a:prstGeom>
            <a:noFill/>
          </p:spPr>
          <p:txBody>
            <a:bodyPr wrap="none" rtlCol="0">
              <a:spAutoFit/>
            </a:bodyPr>
            <a:lstStyle/>
            <a:p>
              <a:r>
                <a:rPr lang="en-US" sz="2400" dirty="0">
                  <a:solidFill>
                    <a:srgbClr val="262626"/>
                  </a:solidFill>
                  <a:latin typeface="Times New Roman"/>
                </a:rPr>
                <a:t>Wave energy decay</a:t>
              </a:r>
            </a:p>
          </p:txBody>
        </p:sp>
        <p:sp>
          <p:nvSpPr>
            <p:cNvPr id="196" name="TextBox 195">
              <a:extLst>
                <a:ext uri="{FF2B5EF4-FFF2-40B4-BE49-F238E27FC236}">
                  <a16:creationId xmlns:a16="http://schemas.microsoft.com/office/drawing/2014/main" id="{69C6360C-8959-E133-F7B0-EA3F959CCBCF}"/>
                </a:ext>
              </a:extLst>
            </p:cNvPr>
            <p:cNvSpPr txBox="1"/>
            <p:nvPr/>
          </p:nvSpPr>
          <p:spPr>
            <a:xfrm>
              <a:off x="8558196" y="3388522"/>
              <a:ext cx="3346878" cy="461665"/>
            </a:xfrm>
            <a:prstGeom prst="rect">
              <a:avLst/>
            </a:prstGeom>
            <a:noFill/>
          </p:spPr>
          <p:txBody>
            <a:bodyPr wrap="none" rtlCol="0">
              <a:spAutoFit/>
            </a:bodyPr>
            <a:lstStyle/>
            <a:p>
              <a:r>
                <a:rPr lang="en-US" sz="2400" dirty="0">
                  <a:solidFill>
                    <a:srgbClr val="262626"/>
                  </a:solidFill>
                  <a:latin typeface="Times New Roman"/>
                </a:rPr>
                <a:t>Rate of work against drag</a:t>
              </a:r>
            </a:p>
          </p:txBody>
        </p:sp>
      </p:grpSp>
      <p:grpSp>
        <p:nvGrpSpPr>
          <p:cNvPr id="199" name="Group 198">
            <a:extLst>
              <a:ext uri="{FF2B5EF4-FFF2-40B4-BE49-F238E27FC236}">
                <a16:creationId xmlns:a16="http://schemas.microsoft.com/office/drawing/2014/main" id="{5B696EE2-A448-4370-9974-E8D727485EE9}"/>
              </a:ext>
            </a:extLst>
          </p:cNvPr>
          <p:cNvGrpSpPr/>
          <p:nvPr/>
        </p:nvGrpSpPr>
        <p:grpSpPr>
          <a:xfrm>
            <a:off x="15225571" y="4697919"/>
            <a:ext cx="2186760" cy="1786646"/>
            <a:chOff x="12976089" y="4512061"/>
            <a:chExt cx="2186760" cy="1786646"/>
          </a:xfrm>
        </p:grpSpPr>
        <p:sp>
          <p:nvSpPr>
            <p:cNvPr id="200" name="Rectangle: Rounded Corners 199">
              <a:extLst>
                <a:ext uri="{FF2B5EF4-FFF2-40B4-BE49-F238E27FC236}">
                  <a16:creationId xmlns:a16="http://schemas.microsoft.com/office/drawing/2014/main" id="{4E26B7DE-AC3C-CA29-9714-924580F3FB74}"/>
                </a:ext>
              </a:extLst>
            </p:cNvPr>
            <p:cNvSpPr/>
            <p:nvPr/>
          </p:nvSpPr>
          <p:spPr>
            <a:xfrm>
              <a:off x="12976089" y="4512061"/>
              <a:ext cx="2186760" cy="1749385"/>
            </a:xfrm>
            <a:prstGeom prst="roundRect">
              <a:avLst/>
            </a:prstGeom>
            <a:solidFill>
              <a:srgbClr val="FFFFFF">
                <a:alpha val="60000"/>
              </a:srgbClr>
            </a:solidFill>
            <a:ln w="381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SG"/>
            </a:p>
          </p:txBody>
        </p:sp>
        <p:grpSp>
          <p:nvGrpSpPr>
            <p:cNvPr id="201" name="Group 200">
              <a:extLst>
                <a:ext uri="{FF2B5EF4-FFF2-40B4-BE49-F238E27FC236}">
                  <a16:creationId xmlns:a16="http://schemas.microsoft.com/office/drawing/2014/main" id="{3A95B2E0-D8F9-AEDC-924F-F2BD41070383}"/>
                </a:ext>
              </a:extLst>
            </p:cNvPr>
            <p:cNvGrpSpPr/>
            <p:nvPr/>
          </p:nvGrpSpPr>
          <p:grpSpPr>
            <a:xfrm>
              <a:off x="13207976" y="4512061"/>
              <a:ext cx="1769679" cy="1786646"/>
              <a:chOff x="13207976" y="4512061"/>
              <a:chExt cx="1769679" cy="1786646"/>
            </a:xfrm>
          </p:grpSpPr>
          <p:cxnSp>
            <p:nvCxnSpPr>
              <p:cNvPr id="202" name="Straight Arrow Connector 201">
                <a:extLst>
                  <a:ext uri="{FF2B5EF4-FFF2-40B4-BE49-F238E27FC236}">
                    <a16:creationId xmlns:a16="http://schemas.microsoft.com/office/drawing/2014/main" id="{802A5DCB-03BB-C0B9-DBBE-70408B358384}"/>
                  </a:ext>
                </a:extLst>
              </p:cNvPr>
              <p:cNvCxnSpPr>
                <a:cxnSpLocks/>
              </p:cNvCxnSpPr>
              <p:nvPr/>
            </p:nvCxnSpPr>
            <p:spPr>
              <a:xfrm flipH="1">
                <a:off x="13445949" y="4702941"/>
                <a:ext cx="1" cy="121265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03" name="Straight Arrow Connector 202">
                <a:extLst>
                  <a:ext uri="{FF2B5EF4-FFF2-40B4-BE49-F238E27FC236}">
                    <a16:creationId xmlns:a16="http://schemas.microsoft.com/office/drawing/2014/main" id="{5C3C978B-8A5D-B2A9-1B0E-8FF84751A8E4}"/>
                  </a:ext>
                </a:extLst>
              </p:cNvPr>
              <p:cNvCxnSpPr>
                <a:cxnSpLocks/>
              </p:cNvCxnSpPr>
              <p:nvPr/>
            </p:nvCxnSpPr>
            <p:spPr>
              <a:xfrm>
                <a:off x="13445950" y="4702941"/>
                <a:ext cx="112592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04" name="Straight Arrow Connector 203">
                <a:extLst>
                  <a:ext uri="{FF2B5EF4-FFF2-40B4-BE49-F238E27FC236}">
                    <a16:creationId xmlns:a16="http://schemas.microsoft.com/office/drawing/2014/main" id="{CD94FA05-8D7E-AD59-B93F-A6ADB6A7CD35}"/>
                  </a:ext>
                </a:extLst>
              </p:cNvPr>
              <p:cNvCxnSpPr>
                <a:cxnSpLocks/>
              </p:cNvCxnSpPr>
              <p:nvPr/>
            </p:nvCxnSpPr>
            <p:spPr>
              <a:xfrm>
                <a:off x="13445949" y="4702941"/>
                <a:ext cx="1042925" cy="114237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4C3B4451-8DDD-200A-C683-5DD3AD03C278}"/>
                      </a:ext>
                    </a:extLst>
                  </p:cNvPr>
                  <p:cNvSpPr txBox="1"/>
                  <p:nvPr/>
                </p:nvSpPr>
                <p:spPr>
                  <a:xfrm>
                    <a:off x="14547015" y="4512061"/>
                    <a:ext cx="43064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1" i="1" dirty="0" smtClean="0">
                                  <a:latin typeface="Cambria Math" panose="02040503050406030204" pitchFamily="18" charset="0"/>
                                </a:rPr>
                              </m:ctrlPr>
                            </m:sSubPr>
                            <m:e>
                              <m:r>
                                <a:rPr lang="en-US" sz="2400" b="1" i="1" dirty="0" smtClean="0">
                                  <a:latin typeface="Cambria Math" panose="02040503050406030204" pitchFamily="18" charset="0"/>
                                </a:rPr>
                                <m:t>𝒖</m:t>
                              </m:r>
                            </m:e>
                            <m:sub>
                              <m:r>
                                <a:rPr lang="en-US" sz="2400" b="1" i="1" dirty="0" smtClean="0">
                                  <a:latin typeface="Cambria Math" panose="02040503050406030204" pitchFamily="18" charset="0"/>
                                </a:rPr>
                                <m:t>𝒄</m:t>
                              </m:r>
                            </m:sub>
                          </m:sSub>
                        </m:oMath>
                      </m:oMathPara>
                    </a14:m>
                    <a:endParaRPr lang="en-SG" sz="2400" b="1" dirty="0"/>
                  </a:p>
                </p:txBody>
              </p:sp>
            </mc:Choice>
            <mc:Fallback xmlns="">
              <p:sp>
                <p:nvSpPr>
                  <p:cNvPr id="205" name="TextBox 204">
                    <a:extLst>
                      <a:ext uri="{FF2B5EF4-FFF2-40B4-BE49-F238E27FC236}">
                        <a16:creationId xmlns:a16="http://schemas.microsoft.com/office/drawing/2014/main" id="{4C3B4451-8DDD-200A-C683-5DD3AD03C278}"/>
                      </a:ext>
                    </a:extLst>
                  </p:cNvPr>
                  <p:cNvSpPr txBox="1">
                    <a:spLocks noRot="1" noChangeAspect="1" noMove="1" noResize="1" noEditPoints="1" noAdjustHandles="1" noChangeArrowheads="1" noChangeShapeType="1" noTextEdit="1"/>
                  </p:cNvSpPr>
                  <p:nvPr/>
                </p:nvSpPr>
                <p:spPr>
                  <a:xfrm>
                    <a:off x="14547015" y="4512061"/>
                    <a:ext cx="430640" cy="461665"/>
                  </a:xfrm>
                  <a:prstGeom prst="rect">
                    <a:avLst/>
                  </a:prstGeom>
                  <a:blipFill>
                    <a:blip r:embed="rId17"/>
                    <a:stretch>
                      <a:fillRect r="-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6" name="TextBox 205">
                    <a:extLst>
                      <a:ext uri="{FF2B5EF4-FFF2-40B4-BE49-F238E27FC236}">
                        <a16:creationId xmlns:a16="http://schemas.microsoft.com/office/drawing/2014/main" id="{43311AF2-2114-F750-78F4-CA7F5B5E8337}"/>
                      </a:ext>
                    </a:extLst>
                  </p:cNvPr>
                  <p:cNvSpPr txBox="1"/>
                  <p:nvPr/>
                </p:nvSpPr>
                <p:spPr>
                  <a:xfrm>
                    <a:off x="13230632" y="5837042"/>
                    <a:ext cx="43064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1" i="1" dirty="0" smtClean="0">
                                  <a:latin typeface="Cambria Math" panose="02040503050406030204" pitchFamily="18" charset="0"/>
                                </a:rPr>
                              </m:ctrlPr>
                            </m:sSubPr>
                            <m:e>
                              <m:r>
                                <a:rPr lang="en-US" sz="2400" b="1" i="1" dirty="0" smtClean="0">
                                  <a:latin typeface="Cambria Math" panose="02040503050406030204" pitchFamily="18" charset="0"/>
                                </a:rPr>
                                <m:t>𝒖</m:t>
                              </m:r>
                            </m:e>
                            <m:sub>
                              <m:r>
                                <a:rPr lang="en-US" sz="2400" b="1" i="1" dirty="0" smtClean="0">
                                  <a:latin typeface="Cambria Math" panose="02040503050406030204" pitchFamily="18" charset="0"/>
                                </a:rPr>
                                <m:t>𝒘</m:t>
                              </m:r>
                            </m:sub>
                          </m:sSub>
                        </m:oMath>
                      </m:oMathPara>
                    </a14:m>
                    <a:endParaRPr lang="en-SG" sz="2400" b="1" dirty="0"/>
                  </a:p>
                </p:txBody>
              </p:sp>
            </mc:Choice>
            <mc:Fallback xmlns="">
              <p:sp>
                <p:nvSpPr>
                  <p:cNvPr id="206" name="TextBox 205">
                    <a:extLst>
                      <a:ext uri="{FF2B5EF4-FFF2-40B4-BE49-F238E27FC236}">
                        <a16:creationId xmlns:a16="http://schemas.microsoft.com/office/drawing/2014/main" id="{43311AF2-2114-F750-78F4-CA7F5B5E8337}"/>
                      </a:ext>
                    </a:extLst>
                  </p:cNvPr>
                  <p:cNvSpPr txBox="1">
                    <a:spLocks noRot="1" noChangeAspect="1" noMove="1" noResize="1" noEditPoints="1" noAdjustHandles="1" noChangeArrowheads="1" noChangeShapeType="1" noTextEdit="1"/>
                  </p:cNvSpPr>
                  <p:nvPr/>
                </p:nvSpPr>
                <p:spPr>
                  <a:xfrm>
                    <a:off x="13230632" y="5837042"/>
                    <a:ext cx="430640" cy="461665"/>
                  </a:xfrm>
                  <a:prstGeom prst="rect">
                    <a:avLst/>
                  </a:prstGeom>
                  <a:blipFill>
                    <a:blip r:embed="rId18"/>
                    <a:stretch>
                      <a:fillRect r="-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7" name="TextBox 206">
                    <a:extLst>
                      <a:ext uri="{FF2B5EF4-FFF2-40B4-BE49-F238E27FC236}">
                        <a16:creationId xmlns:a16="http://schemas.microsoft.com/office/drawing/2014/main" id="{CDC07D63-690F-CC9A-8CF7-EF7D087D00C7}"/>
                      </a:ext>
                    </a:extLst>
                  </p:cNvPr>
                  <p:cNvSpPr txBox="1"/>
                  <p:nvPr/>
                </p:nvSpPr>
                <p:spPr>
                  <a:xfrm>
                    <a:off x="14432052" y="5717722"/>
                    <a:ext cx="43064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1" i="1" dirty="0" smtClean="0">
                                  <a:latin typeface="Cambria Math" panose="02040503050406030204" pitchFamily="18" charset="0"/>
                                </a:rPr>
                              </m:ctrlPr>
                            </m:sSubPr>
                            <m:e>
                              <m:r>
                                <a:rPr lang="en-US" sz="2400" b="1" i="1" dirty="0" smtClean="0">
                                  <a:latin typeface="Cambria Math" panose="02040503050406030204" pitchFamily="18" charset="0"/>
                                </a:rPr>
                                <m:t>𝒖</m:t>
                              </m:r>
                            </m:e>
                            <m:sub>
                              <m:r>
                                <a:rPr lang="en-US" sz="2400" b="1" i="1" dirty="0" smtClean="0">
                                  <a:latin typeface="Cambria Math" panose="02040503050406030204" pitchFamily="18" charset="0"/>
                                </a:rPr>
                                <m:t>𝒘𝒄</m:t>
                              </m:r>
                            </m:sub>
                          </m:sSub>
                        </m:oMath>
                      </m:oMathPara>
                    </a14:m>
                    <a:endParaRPr lang="en-SG" sz="2400" b="1" dirty="0"/>
                  </a:p>
                </p:txBody>
              </p:sp>
            </mc:Choice>
            <mc:Fallback xmlns="">
              <p:sp>
                <p:nvSpPr>
                  <p:cNvPr id="207" name="TextBox 206">
                    <a:extLst>
                      <a:ext uri="{FF2B5EF4-FFF2-40B4-BE49-F238E27FC236}">
                        <a16:creationId xmlns:a16="http://schemas.microsoft.com/office/drawing/2014/main" id="{CDC07D63-690F-CC9A-8CF7-EF7D087D00C7}"/>
                      </a:ext>
                    </a:extLst>
                  </p:cNvPr>
                  <p:cNvSpPr txBox="1">
                    <a:spLocks noRot="1" noChangeAspect="1" noMove="1" noResize="1" noEditPoints="1" noAdjustHandles="1" noChangeArrowheads="1" noChangeShapeType="1" noTextEdit="1"/>
                  </p:cNvSpPr>
                  <p:nvPr/>
                </p:nvSpPr>
                <p:spPr>
                  <a:xfrm>
                    <a:off x="14432052" y="5717722"/>
                    <a:ext cx="430640" cy="461665"/>
                  </a:xfrm>
                  <a:prstGeom prst="rect">
                    <a:avLst/>
                  </a:prstGeom>
                  <a:blipFill>
                    <a:blip r:embed="rId19"/>
                    <a:stretch>
                      <a:fillRect r="-4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8" name="TextBox 207">
                    <a:extLst>
                      <a:ext uri="{FF2B5EF4-FFF2-40B4-BE49-F238E27FC236}">
                        <a16:creationId xmlns:a16="http://schemas.microsoft.com/office/drawing/2014/main" id="{1D5D1556-96DD-487C-B850-F569FD9F0C6B}"/>
                      </a:ext>
                    </a:extLst>
                  </p:cNvPr>
                  <p:cNvSpPr txBox="1"/>
                  <p:nvPr/>
                </p:nvSpPr>
                <p:spPr>
                  <a:xfrm>
                    <a:off x="13438610" y="4940686"/>
                    <a:ext cx="383261"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1" i="1" dirty="0" smtClean="0">
                              <a:latin typeface="Cambria Math" panose="02040503050406030204" pitchFamily="18" charset="0"/>
                              <a:ea typeface="Cambria Math" panose="02040503050406030204" pitchFamily="18" charset="0"/>
                            </a:rPr>
                            <m:t>𝜽</m:t>
                          </m:r>
                        </m:oMath>
                      </m:oMathPara>
                    </a14:m>
                    <a:endParaRPr lang="en-SG" sz="2400" b="1" dirty="0"/>
                  </a:p>
                </p:txBody>
              </p:sp>
            </mc:Choice>
            <mc:Fallback xmlns="">
              <p:sp>
                <p:nvSpPr>
                  <p:cNvPr id="208" name="TextBox 207">
                    <a:extLst>
                      <a:ext uri="{FF2B5EF4-FFF2-40B4-BE49-F238E27FC236}">
                        <a16:creationId xmlns:a16="http://schemas.microsoft.com/office/drawing/2014/main" id="{1D5D1556-96DD-487C-B850-F569FD9F0C6B}"/>
                      </a:ext>
                    </a:extLst>
                  </p:cNvPr>
                  <p:cNvSpPr txBox="1">
                    <a:spLocks noRot="1" noChangeAspect="1" noMove="1" noResize="1" noEditPoints="1" noAdjustHandles="1" noChangeArrowheads="1" noChangeShapeType="1" noTextEdit="1"/>
                  </p:cNvSpPr>
                  <p:nvPr/>
                </p:nvSpPr>
                <p:spPr>
                  <a:xfrm>
                    <a:off x="13438610" y="4940686"/>
                    <a:ext cx="383261" cy="461665"/>
                  </a:xfrm>
                  <a:prstGeom prst="rect">
                    <a:avLst/>
                  </a:prstGeom>
                  <a:blipFill>
                    <a:blip r:embed="rId20"/>
                    <a:stretch>
                      <a:fillRect l="-3226"/>
                    </a:stretch>
                  </a:blipFill>
                </p:spPr>
                <p:txBody>
                  <a:bodyPr/>
                  <a:lstStyle/>
                  <a:p>
                    <a:r>
                      <a:rPr lang="en-US">
                        <a:noFill/>
                      </a:rPr>
                      <a:t> </a:t>
                    </a:r>
                  </a:p>
                </p:txBody>
              </p:sp>
            </mc:Fallback>
          </mc:AlternateContent>
          <p:sp>
            <p:nvSpPr>
              <p:cNvPr id="209" name="Arc 208">
                <a:extLst>
                  <a:ext uri="{FF2B5EF4-FFF2-40B4-BE49-F238E27FC236}">
                    <a16:creationId xmlns:a16="http://schemas.microsoft.com/office/drawing/2014/main" id="{59219B67-3E8C-CB00-2D07-99F03B4B9C8A}"/>
                  </a:ext>
                </a:extLst>
              </p:cNvPr>
              <p:cNvSpPr/>
              <p:nvPr/>
            </p:nvSpPr>
            <p:spPr>
              <a:xfrm rot="4721004">
                <a:off x="13303484" y="4718652"/>
                <a:ext cx="246141" cy="437157"/>
              </a:xfrm>
              <a:prstGeom prst="arc">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SG"/>
              </a:p>
            </p:txBody>
          </p:sp>
        </p:grpSp>
      </p:grpSp>
      <mc:AlternateContent xmlns:mc="http://schemas.openxmlformats.org/markup-compatibility/2006" xmlns:a14="http://schemas.microsoft.com/office/drawing/2010/main">
        <mc:Choice Requires="a14">
          <p:sp>
            <p:nvSpPr>
              <p:cNvPr id="210" name="TextBox 209">
                <a:extLst>
                  <a:ext uri="{FF2B5EF4-FFF2-40B4-BE49-F238E27FC236}">
                    <a16:creationId xmlns:a16="http://schemas.microsoft.com/office/drawing/2014/main" id="{5B2729F8-5378-7EE8-825A-5C468DB73378}"/>
                  </a:ext>
                </a:extLst>
              </p:cNvPr>
              <p:cNvSpPr txBox="1"/>
              <p:nvPr/>
            </p:nvSpPr>
            <p:spPr>
              <a:xfrm>
                <a:off x="16790704" y="6229826"/>
                <a:ext cx="10360767" cy="3561616"/>
              </a:xfrm>
              <a:prstGeom prst="rect">
                <a:avLst/>
              </a:prstGeom>
              <a:noFill/>
            </p:spPr>
            <p:txBody>
              <a:bodyPr wrap="square">
                <a:spAutoFit/>
              </a:bodyPr>
              <a:lstStyle/>
              <a:p>
                <a:pPr algn="ctr">
                  <a:lnSpc>
                    <a:spcPct val="150000"/>
                  </a:lnSpc>
                  <a:spcAft>
                    <a:spcPts val="600"/>
                  </a:spcAft>
                </a:pPr>
                <a14:m>
                  <m:oMath xmlns:m="http://schemas.openxmlformats.org/officeDocument/2006/math">
                    <m:r>
                      <a:rPr lang="en-SG" sz="2400" i="1" smtClean="0">
                        <a:latin typeface="Cambria Math" panose="02040503050406030204" pitchFamily="18" charset="0"/>
                      </a:rPr>
                      <m:t>𝛽</m:t>
                    </m:r>
                    <m:r>
                      <a:rPr lang="en-SG" sz="2400" i="0">
                        <a:latin typeface="Cambria Math" panose="02040503050406030204" pitchFamily="18" charset="0"/>
                      </a:rPr>
                      <m:t>=</m:t>
                    </m:r>
                    <m:f>
                      <m:fPr>
                        <m:ctrlPr>
                          <a:rPr lang="en-SG" sz="2400" i="1">
                            <a:solidFill>
                              <a:srgbClr val="836967"/>
                            </a:solidFill>
                            <a:latin typeface="Cambria Math" panose="02040503050406030204" pitchFamily="18" charset="0"/>
                          </a:rPr>
                        </m:ctrlPr>
                      </m:fPr>
                      <m:num>
                        <m:sSub>
                          <m:sSubPr>
                            <m:ctrlPr>
                              <a:rPr lang="en-SG" sz="2400" i="1">
                                <a:solidFill>
                                  <a:srgbClr val="836967"/>
                                </a:solidFill>
                                <a:latin typeface="Cambria Math" panose="02040503050406030204" pitchFamily="18" charset="0"/>
                              </a:rPr>
                            </m:ctrlPr>
                          </m:sSubPr>
                          <m:e>
                            <m:r>
                              <a:rPr lang="en-SG" sz="2400" i="1">
                                <a:latin typeface="Cambria Math" panose="02040503050406030204" pitchFamily="18" charset="0"/>
                              </a:rPr>
                              <m:t>𝑢</m:t>
                            </m:r>
                          </m:e>
                          <m:sub>
                            <m:r>
                              <a:rPr lang="en-SG" sz="2400" i="1">
                                <a:latin typeface="Cambria Math" panose="02040503050406030204" pitchFamily="18" charset="0"/>
                              </a:rPr>
                              <m:t>𝑐</m:t>
                            </m:r>
                          </m:sub>
                        </m:sSub>
                      </m:num>
                      <m:den>
                        <m:sSub>
                          <m:sSubPr>
                            <m:ctrlPr>
                              <a:rPr lang="en-SG" sz="2400" i="1">
                                <a:solidFill>
                                  <a:srgbClr val="836967"/>
                                </a:solidFill>
                                <a:latin typeface="Cambria Math" panose="02040503050406030204" pitchFamily="18" charset="0"/>
                              </a:rPr>
                            </m:ctrlPr>
                          </m:sSubPr>
                          <m:e>
                            <m:r>
                              <a:rPr lang="en-SG" sz="2400" i="1">
                                <a:latin typeface="Cambria Math" panose="02040503050406030204" pitchFamily="18" charset="0"/>
                              </a:rPr>
                              <m:t>𝑢</m:t>
                            </m:r>
                          </m:e>
                          <m:sub>
                            <m:r>
                              <a:rPr lang="en-SG" sz="2400" i="1">
                                <a:latin typeface="Cambria Math" panose="02040503050406030204" pitchFamily="18" charset="0"/>
                              </a:rPr>
                              <m:t>𝑤</m:t>
                            </m:r>
                          </m:sub>
                        </m:sSub>
                      </m:den>
                    </m:f>
                    <m:r>
                      <a:rPr lang="en-SG" sz="2400" i="0">
                        <a:latin typeface="Cambria Math" panose="02040503050406030204" pitchFamily="18" charset="0"/>
                      </a:rPr>
                      <m:t>=</m:t>
                    </m:r>
                    <m:func>
                      <m:funcPr>
                        <m:ctrlPr>
                          <a:rPr lang="en-SG" sz="2400" i="1">
                            <a:latin typeface="Cambria Math" panose="02040503050406030204" pitchFamily="18" charset="0"/>
                          </a:rPr>
                        </m:ctrlPr>
                      </m:funcPr>
                      <m:fName>
                        <m:r>
                          <m:rPr>
                            <m:sty m:val="p"/>
                          </m:rPr>
                          <a:rPr lang="en-SG" sz="2400" i="0">
                            <a:latin typeface="Cambria Math" panose="02040503050406030204" pitchFamily="18" charset="0"/>
                          </a:rPr>
                          <m:t>tan</m:t>
                        </m:r>
                      </m:fName>
                      <m:e>
                        <m:r>
                          <a:rPr lang="en-SG" sz="2400" i="1">
                            <a:latin typeface="Cambria Math" panose="02040503050406030204" pitchFamily="18" charset="0"/>
                          </a:rPr>
                          <m:t>𝜃</m:t>
                        </m:r>
                      </m:e>
                    </m:func>
                    <m:r>
                      <a:rPr lang="en-US" sz="2400" b="0" i="0" smtClean="0">
                        <a:latin typeface="Cambria Math" panose="02040503050406030204" pitchFamily="18" charset="0"/>
                      </a:rPr>
                      <m:t> </m:t>
                    </m:r>
                  </m:oMath>
                </a14:m>
                <a:r>
                  <a:rPr lang="en-US" sz="2400" dirty="0">
                    <a:latin typeface="Times New Roman"/>
                  </a:rPr>
                  <a:t>current-to-wave velocity ratio</a:t>
                </a:r>
              </a:p>
              <a:p>
                <a:pPr algn="ctr">
                  <a:lnSpc>
                    <a:spcPct val="150000"/>
                  </a:lnSpc>
                  <a:spcAft>
                    <a:spcPts val="600"/>
                  </a:spcAft>
                </a:pPr>
                <a14:m>
                  <m:oMathPara xmlns:m="http://schemas.openxmlformats.org/officeDocument/2006/math">
                    <m:oMathParaPr>
                      <m:jc m:val="centerGroup"/>
                    </m:oMathParaPr>
                    <m:oMath xmlns:m="http://schemas.openxmlformats.org/officeDocument/2006/math">
                      <m:sSub>
                        <m:sSubPr>
                          <m:ctrlPr>
                            <a:rPr lang="en-SG" sz="2400" b="1" i="1" smtClean="0">
                              <a:solidFill>
                                <a:srgbClr val="C00000"/>
                              </a:solidFill>
                              <a:latin typeface="Cambria Math" panose="02040503050406030204" pitchFamily="18" charset="0"/>
                            </a:rPr>
                          </m:ctrlPr>
                        </m:sSubPr>
                        <m:e>
                          <m:r>
                            <a:rPr lang="en-SG" sz="2400" b="1" i="1">
                              <a:solidFill>
                                <a:srgbClr val="C00000"/>
                              </a:solidFill>
                              <a:latin typeface="Cambria Math" panose="02040503050406030204" pitchFamily="18" charset="0"/>
                            </a:rPr>
                            <m:t>𝑲</m:t>
                          </m:r>
                        </m:e>
                        <m:sub>
                          <m:r>
                            <a:rPr lang="en-SG" sz="2400" b="1" i="1">
                              <a:solidFill>
                                <a:srgbClr val="C00000"/>
                              </a:solidFill>
                              <a:latin typeface="Cambria Math" panose="02040503050406030204" pitchFamily="18" charset="0"/>
                            </a:rPr>
                            <m:t>𝑫</m:t>
                          </m:r>
                          <m:r>
                            <a:rPr lang="en-SG" sz="2400" b="1" i="1">
                              <a:solidFill>
                                <a:srgbClr val="C00000"/>
                              </a:solidFill>
                              <a:latin typeface="Cambria Math" panose="02040503050406030204" pitchFamily="18" charset="0"/>
                            </a:rPr>
                            <m:t>,</m:t>
                          </m:r>
                          <m:r>
                            <a:rPr lang="en-SG" sz="2400" b="1" i="1">
                              <a:solidFill>
                                <a:srgbClr val="C00000"/>
                              </a:solidFill>
                              <a:latin typeface="Cambria Math" panose="02040503050406030204" pitchFamily="18" charset="0"/>
                            </a:rPr>
                            <m:t>𝒘𝒄</m:t>
                          </m:r>
                        </m:sub>
                      </m:sSub>
                      <m:r>
                        <a:rPr lang="en-SG" sz="2400" i="1">
                          <a:latin typeface="Cambria Math" panose="02040503050406030204" pitchFamily="18" charset="0"/>
                        </a:rPr>
                        <m:t>=</m:t>
                      </m:r>
                      <m:f>
                        <m:fPr>
                          <m:ctrlPr>
                            <a:rPr lang="en-SG" sz="2400" i="1">
                              <a:latin typeface="Cambria Math" panose="02040503050406030204" pitchFamily="18" charset="0"/>
                            </a:rPr>
                          </m:ctrlPr>
                        </m:fPr>
                        <m:num>
                          <m:r>
                            <a:rPr lang="en-SG" sz="2400" i="1">
                              <a:latin typeface="Cambria Math" panose="02040503050406030204" pitchFamily="18" charset="0"/>
                            </a:rPr>
                            <m:t>8</m:t>
                          </m:r>
                        </m:num>
                        <m:den>
                          <m:r>
                            <a:rPr lang="en-SG" sz="2400" i="1">
                              <a:latin typeface="Cambria Math" panose="02040503050406030204" pitchFamily="18" charset="0"/>
                            </a:rPr>
                            <m:t>3</m:t>
                          </m:r>
                          <m:r>
                            <a:rPr lang="en-SG" sz="2400" i="1">
                              <a:latin typeface="Cambria Math" panose="02040503050406030204" pitchFamily="18" charset="0"/>
                            </a:rPr>
                            <m:t>𝜋</m:t>
                          </m:r>
                        </m:den>
                      </m:f>
                      <m:sSub>
                        <m:sSubPr>
                          <m:ctrlPr>
                            <a:rPr lang="en-SG" sz="2400" i="1">
                              <a:latin typeface="Cambria Math" panose="02040503050406030204" pitchFamily="18" charset="0"/>
                            </a:rPr>
                          </m:ctrlPr>
                        </m:sSubPr>
                        <m:e>
                          <m:r>
                            <a:rPr lang="en-SG" sz="2400" i="1">
                              <a:latin typeface="Cambria Math" panose="02040503050406030204" pitchFamily="18" charset="0"/>
                            </a:rPr>
                            <m:t>𝐶</m:t>
                          </m:r>
                        </m:e>
                        <m:sub>
                          <m:r>
                            <a:rPr lang="en-SG" sz="2400" i="1">
                              <a:latin typeface="Cambria Math" panose="02040503050406030204" pitchFamily="18" charset="0"/>
                            </a:rPr>
                            <m:t>𝐷</m:t>
                          </m:r>
                        </m:sub>
                      </m:sSub>
                      <m:sSub>
                        <m:sSubPr>
                          <m:ctrlPr>
                            <a:rPr lang="en-SG" sz="2400" i="1">
                              <a:latin typeface="Cambria Math" panose="02040503050406030204" pitchFamily="18" charset="0"/>
                            </a:rPr>
                          </m:ctrlPr>
                        </m:sSubPr>
                        <m:e>
                          <m:r>
                            <a:rPr lang="en-SG" sz="2400" i="1">
                              <a:latin typeface="Cambria Math" panose="02040503050406030204" pitchFamily="18" charset="0"/>
                            </a:rPr>
                            <m:t>𝑎</m:t>
                          </m:r>
                        </m:e>
                        <m:sub>
                          <m:r>
                            <a:rPr lang="en-SG" sz="2400" i="1">
                              <a:latin typeface="Cambria Math" panose="02040503050406030204" pitchFamily="18" charset="0"/>
                            </a:rPr>
                            <m:t>𝑣</m:t>
                          </m:r>
                        </m:sub>
                      </m:sSub>
                      <m:r>
                        <a:rPr lang="en-SG" sz="2400" i="1">
                          <a:latin typeface="Cambria Math" panose="02040503050406030204" pitchFamily="18" charset="0"/>
                        </a:rPr>
                        <m:t>𝑘</m:t>
                      </m:r>
                      <m:d>
                        <m:dPr>
                          <m:ctrlPr>
                            <a:rPr lang="en-SG" sz="2400" i="1" smtClean="0">
                              <a:solidFill>
                                <a:schemeClr val="tx1"/>
                              </a:solidFill>
                              <a:latin typeface="Cambria Math" panose="02040503050406030204" pitchFamily="18" charset="0"/>
                            </a:rPr>
                          </m:ctrlPr>
                        </m:dPr>
                        <m:e>
                          <m:f>
                            <m:fPr>
                              <m:ctrlPr>
                                <a:rPr lang="en-SG" sz="2400" i="1">
                                  <a:solidFill>
                                    <a:schemeClr val="tx1"/>
                                  </a:solidFill>
                                  <a:latin typeface="Cambria Math" panose="02040503050406030204" pitchFamily="18" charset="0"/>
                                </a:rPr>
                              </m:ctrlPr>
                            </m:fPr>
                            <m:num>
                              <m:func>
                                <m:funcPr>
                                  <m:ctrlPr>
                                    <a:rPr lang="en-SG" sz="2400" i="1">
                                      <a:solidFill>
                                        <a:schemeClr val="tx1"/>
                                      </a:solidFill>
                                      <a:latin typeface="Cambria Math" panose="02040503050406030204" pitchFamily="18" charset="0"/>
                                    </a:rPr>
                                  </m:ctrlPr>
                                </m:funcPr>
                                <m:fName>
                                  <m:sSup>
                                    <m:sSupPr>
                                      <m:ctrlPr>
                                        <a:rPr lang="en-SG" sz="2400" i="1">
                                          <a:solidFill>
                                            <a:schemeClr val="tx1"/>
                                          </a:solidFill>
                                          <a:latin typeface="Cambria Math" panose="02040503050406030204" pitchFamily="18" charset="0"/>
                                        </a:rPr>
                                      </m:ctrlPr>
                                    </m:sSupPr>
                                    <m:e>
                                      <m:r>
                                        <m:rPr>
                                          <m:sty m:val="p"/>
                                        </m:rPr>
                                        <a:rPr lang="en-SG" sz="2400">
                                          <a:solidFill>
                                            <a:schemeClr val="tx1"/>
                                          </a:solidFill>
                                          <a:latin typeface="Cambria Math" panose="02040503050406030204" pitchFamily="18" charset="0"/>
                                        </a:rPr>
                                        <m:t>sinh</m:t>
                                      </m:r>
                                    </m:e>
                                    <m:sup>
                                      <m:r>
                                        <a:rPr lang="en-SG" sz="2400" i="1">
                                          <a:solidFill>
                                            <a:schemeClr val="tx1"/>
                                          </a:solidFill>
                                          <a:latin typeface="Cambria Math" panose="02040503050406030204" pitchFamily="18" charset="0"/>
                                        </a:rPr>
                                        <m:t>3</m:t>
                                      </m:r>
                                    </m:sup>
                                  </m:sSup>
                                </m:fName>
                                <m:e>
                                  <m:r>
                                    <a:rPr lang="en-SG" sz="2400" i="1">
                                      <a:solidFill>
                                        <a:schemeClr val="tx1"/>
                                      </a:solidFill>
                                      <a:latin typeface="Cambria Math" panose="02040503050406030204" pitchFamily="18" charset="0"/>
                                    </a:rPr>
                                    <m:t>𝑘𝑙</m:t>
                                  </m:r>
                                </m:e>
                              </m:func>
                              <m:r>
                                <a:rPr lang="en-SG" sz="2400" i="1">
                                  <a:solidFill>
                                    <a:schemeClr val="tx1"/>
                                  </a:solidFill>
                                  <a:latin typeface="Cambria Math" panose="02040503050406030204" pitchFamily="18" charset="0"/>
                                </a:rPr>
                                <m:t>+3</m:t>
                              </m:r>
                              <m:func>
                                <m:funcPr>
                                  <m:ctrlPr>
                                    <a:rPr lang="en-SG" sz="2400" i="1">
                                      <a:solidFill>
                                        <a:schemeClr val="tx1"/>
                                      </a:solidFill>
                                      <a:latin typeface="Cambria Math" panose="02040503050406030204" pitchFamily="18" charset="0"/>
                                    </a:rPr>
                                  </m:ctrlPr>
                                </m:funcPr>
                                <m:fName>
                                  <m:r>
                                    <m:rPr>
                                      <m:sty m:val="p"/>
                                    </m:rPr>
                                    <a:rPr lang="en-SG" sz="2400">
                                      <a:solidFill>
                                        <a:schemeClr val="tx1"/>
                                      </a:solidFill>
                                      <a:latin typeface="Cambria Math" panose="02040503050406030204" pitchFamily="18" charset="0"/>
                                    </a:rPr>
                                    <m:t>sinh</m:t>
                                  </m:r>
                                </m:fName>
                                <m:e>
                                  <m:r>
                                    <a:rPr lang="en-SG" sz="2400" i="1">
                                      <a:solidFill>
                                        <a:schemeClr val="tx1"/>
                                      </a:solidFill>
                                      <a:latin typeface="Cambria Math" panose="02040503050406030204" pitchFamily="18" charset="0"/>
                                    </a:rPr>
                                    <m:t>𝑘𝑙</m:t>
                                  </m:r>
                                </m:e>
                              </m:func>
                            </m:num>
                            <m:den>
                              <m:r>
                                <a:rPr lang="en-SG" sz="2400" i="1">
                                  <a:solidFill>
                                    <a:schemeClr val="tx1"/>
                                  </a:solidFill>
                                  <a:latin typeface="Cambria Math" panose="02040503050406030204" pitchFamily="18" charset="0"/>
                                </a:rPr>
                                <m:t>3</m:t>
                              </m:r>
                              <m:func>
                                <m:funcPr>
                                  <m:ctrlPr>
                                    <a:rPr lang="en-SG" sz="2400" i="1">
                                      <a:solidFill>
                                        <a:schemeClr val="tx1"/>
                                      </a:solidFill>
                                      <a:latin typeface="Cambria Math" panose="02040503050406030204" pitchFamily="18" charset="0"/>
                                    </a:rPr>
                                  </m:ctrlPr>
                                </m:funcPr>
                                <m:fName>
                                  <m:r>
                                    <m:rPr>
                                      <m:sty m:val="p"/>
                                    </m:rPr>
                                    <a:rPr lang="en-SG" sz="2400">
                                      <a:solidFill>
                                        <a:schemeClr val="tx1"/>
                                      </a:solidFill>
                                      <a:latin typeface="Cambria Math" panose="02040503050406030204" pitchFamily="18" charset="0"/>
                                    </a:rPr>
                                    <m:t>sinh</m:t>
                                  </m:r>
                                </m:fName>
                                <m:e>
                                  <m:r>
                                    <a:rPr lang="en-SG" sz="2400" i="1">
                                      <a:solidFill>
                                        <a:schemeClr val="tx1"/>
                                      </a:solidFill>
                                      <a:latin typeface="Cambria Math" panose="02040503050406030204" pitchFamily="18" charset="0"/>
                                    </a:rPr>
                                    <m:t>𝑘𝑙</m:t>
                                  </m:r>
                                </m:e>
                              </m:func>
                              <m:d>
                                <m:dPr>
                                  <m:ctrlPr>
                                    <a:rPr lang="en-SG" sz="2400" i="1">
                                      <a:solidFill>
                                        <a:schemeClr val="tx1"/>
                                      </a:solidFill>
                                      <a:latin typeface="Cambria Math" panose="02040503050406030204" pitchFamily="18" charset="0"/>
                                    </a:rPr>
                                  </m:ctrlPr>
                                </m:dPr>
                                <m:e>
                                  <m:func>
                                    <m:funcPr>
                                      <m:ctrlPr>
                                        <a:rPr lang="en-SG" sz="2400" i="1">
                                          <a:solidFill>
                                            <a:schemeClr val="tx1"/>
                                          </a:solidFill>
                                          <a:latin typeface="Cambria Math" panose="02040503050406030204" pitchFamily="18" charset="0"/>
                                        </a:rPr>
                                      </m:ctrlPr>
                                    </m:funcPr>
                                    <m:fName>
                                      <m:r>
                                        <m:rPr>
                                          <m:sty m:val="p"/>
                                        </m:rPr>
                                        <a:rPr lang="en-SG" sz="2400">
                                          <a:solidFill>
                                            <a:schemeClr val="tx1"/>
                                          </a:solidFill>
                                          <a:latin typeface="Cambria Math" panose="02040503050406030204" pitchFamily="18" charset="0"/>
                                        </a:rPr>
                                        <m:t>sinh</m:t>
                                      </m:r>
                                    </m:fName>
                                    <m:e>
                                      <m:r>
                                        <a:rPr lang="en-SG" sz="2400" i="1">
                                          <a:solidFill>
                                            <a:schemeClr val="tx1"/>
                                          </a:solidFill>
                                          <a:latin typeface="Cambria Math" panose="02040503050406030204" pitchFamily="18" charset="0"/>
                                        </a:rPr>
                                        <m:t>2</m:t>
                                      </m:r>
                                      <m:r>
                                        <a:rPr lang="en-SG" sz="2400" i="1">
                                          <a:solidFill>
                                            <a:schemeClr val="tx1"/>
                                          </a:solidFill>
                                          <a:latin typeface="Cambria Math" panose="02040503050406030204" pitchFamily="18" charset="0"/>
                                        </a:rPr>
                                        <m:t>𝑘h</m:t>
                                      </m:r>
                                      <m:r>
                                        <a:rPr lang="en-SG" sz="2400" i="1">
                                          <a:solidFill>
                                            <a:schemeClr val="tx1"/>
                                          </a:solidFill>
                                          <a:latin typeface="Cambria Math" panose="02040503050406030204" pitchFamily="18" charset="0"/>
                                        </a:rPr>
                                        <m:t>+2</m:t>
                                      </m:r>
                                      <m:r>
                                        <a:rPr lang="en-SG" sz="2400" i="1">
                                          <a:solidFill>
                                            <a:schemeClr val="tx1"/>
                                          </a:solidFill>
                                          <a:latin typeface="Cambria Math" panose="02040503050406030204" pitchFamily="18" charset="0"/>
                                        </a:rPr>
                                        <m:t>𝑘h</m:t>
                                      </m:r>
                                    </m:e>
                                  </m:func>
                                </m:e>
                              </m:d>
                            </m:den>
                          </m:f>
                        </m:e>
                      </m:d>
                      <m:r>
                        <a:rPr lang="en-SG" sz="2400" b="1" i="1" smtClean="0">
                          <a:solidFill>
                            <a:srgbClr val="C00000"/>
                          </a:solidFill>
                          <a:latin typeface="Cambria Math" panose="02040503050406030204" pitchFamily="18" charset="0"/>
                        </a:rPr>
                        <m:t>𝒇</m:t>
                      </m:r>
                      <m:d>
                        <m:dPr>
                          <m:ctrlPr>
                            <a:rPr lang="en-SG" sz="2400" b="1" i="1">
                              <a:solidFill>
                                <a:srgbClr val="C00000"/>
                              </a:solidFill>
                              <a:latin typeface="Cambria Math" panose="02040503050406030204" pitchFamily="18" charset="0"/>
                            </a:rPr>
                          </m:ctrlPr>
                        </m:dPr>
                        <m:e>
                          <m:r>
                            <a:rPr lang="en-SG" sz="2400" b="1" i="1">
                              <a:solidFill>
                                <a:srgbClr val="C00000"/>
                              </a:solidFill>
                              <a:latin typeface="Cambria Math" panose="02040503050406030204" pitchFamily="18" charset="0"/>
                            </a:rPr>
                            <m:t>𝜷</m:t>
                          </m:r>
                        </m:e>
                      </m:d>
                    </m:oMath>
                  </m:oMathPara>
                </a14:m>
                <a:endParaRPr lang="en-US" sz="2400" dirty="0">
                  <a:latin typeface="Times New Roman"/>
                </a:endParaRPr>
              </a:p>
              <a:p>
                <a:pPr algn="ctr">
                  <a:lnSpc>
                    <a:spcPct val="150000"/>
                  </a:lnSpc>
                  <a:spcAft>
                    <a:spcPts val="600"/>
                  </a:spcAft>
                </a:pPr>
                <a14:m>
                  <m:oMathPara xmlns:m="http://schemas.openxmlformats.org/officeDocument/2006/math">
                    <m:oMathParaPr>
                      <m:jc m:val="centerGroup"/>
                    </m:oMathParaPr>
                    <m:oMath xmlns:m="http://schemas.openxmlformats.org/officeDocument/2006/math">
                      <m:r>
                        <a:rPr lang="en-SG" sz="2400" i="1" smtClean="0">
                          <a:effectLst/>
                          <a:latin typeface="Cambria Math" panose="02040503050406030204" pitchFamily="18" charset="0"/>
                          <a:ea typeface="DengXian" panose="02010600030101010101" pitchFamily="2" charset="-122"/>
                          <a:cs typeface="Times New Roman" panose="02020603050405020304" pitchFamily="18" charset="0"/>
                        </a:rPr>
                        <m:t>𝑓</m:t>
                      </m:r>
                      <m:d>
                        <m:dPr>
                          <m:ctrlPr>
                            <a:rPr lang="en-SG" sz="2400" i="1">
                              <a:effectLst/>
                              <a:latin typeface="Cambria Math" panose="02040503050406030204" pitchFamily="18" charset="0"/>
                              <a:cs typeface="Times New Roman" panose="02020603050405020304" pitchFamily="18" charset="0"/>
                            </a:rPr>
                          </m:ctrlPr>
                        </m:dPr>
                        <m:e>
                          <m:r>
                            <a:rPr lang="en-SG" sz="2400" i="1">
                              <a:effectLst/>
                              <a:latin typeface="Cambria Math" panose="02040503050406030204" pitchFamily="18" charset="0"/>
                              <a:ea typeface="DengXian" panose="02010600030101010101" pitchFamily="2" charset="-122"/>
                              <a:cs typeface="Times New Roman" panose="02020603050405020304" pitchFamily="18" charset="0"/>
                            </a:rPr>
                            <m:t>𝛽</m:t>
                          </m:r>
                        </m:e>
                      </m:d>
                      <m:r>
                        <a:rPr lang="en-SG" sz="2400" i="1">
                          <a:effectLst/>
                          <a:latin typeface="Cambria Math" panose="02040503050406030204" pitchFamily="18" charset="0"/>
                          <a:ea typeface="DengXian" panose="02010600030101010101" pitchFamily="2" charset="-122"/>
                          <a:cs typeface="Times New Roman" panose="02020603050405020304" pitchFamily="18" charset="0"/>
                        </a:rPr>
                        <m:t>=</m:t>
                      </m:r>
                      <m:sSubSup>
                        <m:sSubSupPr>
                          <m:ctrlPr>
                            <a:rPr lang="en-SG" sz="2400" i="1">
                              <a:effectLst/>
                              <a:latin typeface="Cambria Math" panose="02040503050406030204" pitchFamily="18" charset="0"/>
                              <a:cs typeface="Times New Roman" panose="02020603050405020304" pitchFamily="18" charset="0"/>
                            </a:rPr>
                          </m:ctrlPr>
                        </m:sSubSupPr>
                        <m:e>
                          <m:d>
                            <m:dPr>
                              <m:begChr m:val="["/>
                              <m:endChr m:val="]"/>
                              <m:ctrlPr>
                                <a:rPr lang="en-SG" sz="2400" i="1">
                                  <a:effectLst/>
                                  <a:latin typeface="Cambria Math" panose="02040503050406030204" pitchFamily="18" charset="0"/>
                                  <a:cs typeface="Times New Roman" panose="02020603050405020304" pitchFamily="18" charset="0"/>
                                </a:rPr>
                              </m:ctrlPr>
                            </m:dPr>
                            <m:e>
                              <m:r>
                                <a:rPr lang="en-SG" sz="2400" i="1">
                                  <a:effectLst/>
                                  <a:latin typeface="Cambria Math" panose="02040503050406030204" pitchFamily="18" charset="0"/>
                                  <a:ea typeface="DengXian" panose="02010600030101010101" pitchFamily="2" charset="-122"/>
                                  <a:cs typeface="Times New Roman" panose="02020603050405020304" pitchFamily="18" charset="0"/>
                                </a:rPr>
                                <m:t>−</m:t>
                              </m:r>
                              <m:f>
                                <m:fPr>
                                  <m:ctrlPr>
                                    <a:rPr lang="en-SG" sz="2400" i="1">
                                      <a:effectLst/>
                                      <a:latin typeface="Cambria Math" panose="02040503050406030204" pitchFamily="18" charset="0"/>
                                      <a:cs typeface="Times New Roman" panose="02020603050405020304" pitchFamily="18" charset="0"/>
                                    </a:rPr>
                                  </m:ctrlPr>
                                </m:fPr>
                                <m:num>
                                  <m:r>
                                    <a:rPr lang="en-SG" sz="2400" i="1">
                                      <a:effectLst/>
                                      <a:latin typeface="Cambria Math" panose="02040503050406030204" pitchFamily="18" charset="0"/>
                                      <a:ea typeface="DengXian" panose="02010600030101010101" pitchFamily="2" charset="-122"/>
                                      <a:cs typeface="Times New Roman" panose="02020603050405020304" pitchFamily="18" charset="0"/>
                                    </a:rPr>
                                    <m:t>𝛽</m:t>
                                  </m:r>
                                  <m:d>
                                    <m:dPr>
                                      <m:ctrlPr>
                                        <a:rPr lang="en-SG" sz="2400" i="1">
                                          <a:effectLst/>
                                          <a:latin typeface="Cambria Math" panose="02040503050406030204" pitchFamily="18" charset="0"/>
                                          <a:cs typeface="Times New Roman" panose="02020603050405020304" pitchFamily="18" charset="0"/>
                                        </a:rPr>
                                      </m:ctrlPr>
                                    </m:dPr>
                                    <m:e>
                                      <m:sSup>
                                        <m:sSupPr>
                                          <m:ctrlPr>
                                            <a:rPr lang="en-SG" sz="2400" i="1">
                                              <a:effectLst/>
                                              <a:latin typeface="Cambria Math" panose="02040503050406030204" pitchFamily="18" charset="0"/>
                                              <a:cs typeface="Times New Roman" panose="02020603050405020304" pitchFamily="18" charset="0"/>
                                            </a:rPr>
                                          </m:ctrlPr>
                                        </m:sSupPr>
                                        <m:e>
                                          <m:r>
                                            <a:rPr lang="en-SG" sz="2400" i="1">
                                              <a:effectLst/>
                                              <a:latin typeface="Cambria Math" panose="02040503050406030204" pitchFamily="18" charset="0"/>
                                              <a:ea typeface="DengXian" panose="02010600030101010101" pitchFamily="2" charset="-122"/>
                                              <a:cs typeface="Times New Roman" panose="02020603050405020304" pitchFamily="18" charset="0"/>
                                            </a:rPr>
                                            <m:t>𝛽</m:t>
                                          </m:r>
                                        </m:e>
                                        <m:sup>
                                          <m:r>
                                            <a:rPr lang="en-SG" sz="2400" i="1">
                                              <a:effectLst/>
                                              <a:latin typeface="Cambria Math" panose="02040503050406030204" pitchFamily="18" charset="0"/>
                                              <a:ea typeface="DengXian" panose="02010600030101010101" pitchFamily="2" charset="-122"/>
                                              <a:cs typeface="Times New Roman" panose="02020603050405020304" pitchFamily="18" charset="0"/>
                                            </a:rPr>
                                            <m:t>2</m:t>
                                          </m:r>
                                        </m:sup>
                                      </m:sSup>
                                      <m:r>
                                        <a:rPr lang="en-SG" sz="2400" i="1">
                                          <a:effectLst/>
                                          <a:latin typeface="Cambria Math" panose="02040503050406030204" pitchFamily="18" charset="0"/>
                                          <a:ea typeface="DengXian" panose="02010600030101010101" pitchFamily="2" charset="-122"/>
                                          <a:cs typeface="Times New Roman" panose="02020603050405020304" pitchFamily="18" charset="0"/>
                                        </a:rPr>
                                        <m:t>+1</m:t>
                                      </m:r>
                                    </m:e>
                                  </m:d>
                                </m:num>
                                <m:den>
                                  <m:r>
                                    <a:rPr lang="en-SG" sz="2400" i="1">
                                      <a:effectLst/>
                                      <a:latin typeface="Cambria Math" panose="02040503050406030204" pitchFamily="18" charset="0"/>
                                      <a:ea typeface="DengXian" panose="02010600030101010101" pitchFamily="2" charset="-122"/>
                                      <a:cs typeface="Times New Roman" panose="02020603050405020304" pitchFamily="18" charset="0"/>
                                    </a:rPr>
                                    <m:t>8</m:t>
                                  </m:r>
                                </m:den>
                              </m:f>
                              <m:r>
                                <a:rPr lang="en-SG" sz="2400" i="1">
                                  <a:effectLst/>
                                  <a:latin typeface="Cambria Math" panose="02040503050406030204" pitchFamily="18" charset="0"/>
                                  <a:ea typeface="DengXian" panose="02010600030101010101" pitchFamily="2" charset="-122"/>
                                  <a:cs typeface="Times New Roman" panose="02020603050405020304" pitchFamily="18" charset="0"/>
                                </a:rPr>
                                <m:t>𝐹</m:t>
                              </m:r>
                              <m:d>
                                <m:dPr>
                                  <m:ctrlPr>
                                    <a:rPr lang="en-SG" sz="2400" i="1">
                                      <a:effectLst/>
                                      <a:latin typeface="Cambria Math" panose="02040503050406030204" pitchFamily="18" charset="0"/>
                                      <a:cs typeface="Times New Roman" panose="02020603050405020304" pitchFamily="18" charset="0"/>
                                    </a:rPr>
                                  </m:ctrlPr>
                                </m:dPr>
                                <m:e>
                                  <m:r>
                                    <a:rPr lang="en-SG" sz="2400" i="1">
                                      <a:effectLst/>
                                      <a:latin typeface="Cambria Math" panose="02040503050406030204" pitchFamily="18" charset="0"/>
                                      <a:ea typeface="DengXian" panose="02010600030101010101" pitchFamily="2" charset="-122"/>
                                      <a:cs typeface="Times New Roman" panose="02020603050405020304" pitchFamily="18" charset="0"/>
                                    </a:rPr>
                                    <m:t>𝑥</m:t>
                                  </m:r>
                                </m:e>
                                <m:e>
                                  <m:r>
                                    <a:rPr lang="en-SG" sz="2400" i="1">
                                      <a:effectLst/>
                                      <a:latin typeface="Cambria Math" panose="02040503050406030204" pitchFamily="18" charset="0"/>
                                      <a:ea typeface="DengXian" panose="02010600030101010101" pitchFamily="2" charset="-122"/>
                                      <a:cs typeface="Times New Roman" panose="02020603050405020304" pitchFamily="18" charset="0"/>
                                    </a:rPr>
                                    <m:t>−</m:t>
                                  </m:r>
                                  <m:f>
                                    <m:fPr>
                                      <m:ctrlPr>
                                        <a:rPr lang="en-SG" sz="2400" i="1">
                                          <a:effectLst/>
                                          <a:latin typeface="Cambria Math" panose="02040503050406030204" pitchFamily="18" charset="0"/>
                                          <a:cs typeface="Times New Roman" panose="02020603050405020304" pitchFamily="18" charset="0"/>
                                        </a:rPr>
                                      </m:ctrlPr>
                                    </m:fPr>
                                    <m:num>
                                      <m:r>
                                        <a:rPr lang="en-SG" sz="2400" i="1">
                                          <a:effectLst/>
                                          <a:latin typeface="Cambria Math" panose="02040503050406030204" pitchFamily="18" charset="0"/>
                                          <a:ea typeface="DengXian" panose="02010600030101010101" pitchFamily="2" charset="-122"/>
                                          <a:cs typeface="Times New Roman" panose="02020603050405020304" pitchFamily="18" charset="0"/>
                                        </a:rPr>
                                        <m:t>1</m:t>
                                      </m:r>
                                    </m:num>
                                    <m:den>
                                      <m:sSup>
                                        <m:sSupPr>
                                          <m:ctrlPr>
                                            <a:rPr lang="en-SG" sz="2400" i="1">
                                              <a:effectLst/>
                                              <a:latin typeface="Cambria Math" panose="02040503050406030204" pitchFamily="18" charset="0"/>
                                              <a:cs typeface="Times New Roman" panose="02020603050405020304" pitchFamily="18" charset="0"/>
                                            </a:rPr>
                                          </m:ctrlPr>
                                        </m:sSupPr>
                                        <m:e>
                                          <m:r>
                                            <a:rPr lang="en-SG" sz="2400" i="1">
                                              <a:effectLst/>
                                              <a:latin typeface="Cambria Math" panose="02040503050406030204" pitchFamily="18" charset="0"/>
                                              <a:ea typeface="DengXian" panose="02010600030101010101" pitchFamily="2" charset="-122"/>
                                              <a:cs typeface="Times New Roman" panose="02020603050405020304" pitchFamily="18" charset="0"/>
                                            </a:rPr>
                                            <m:t>𝛽</m:t>
                                          </m:r>
                                        </m:e>
                                        <m:sup>
                                          <m:r>
                                            <a:rPr lang="en-SG" sz="2400" i="1">
                                              <a:effectLst/>
                                              <a:latin typeface="Cambria Math" panose="02040503050406030204" pitchFamily="18" charset="0"/>
                                              <a:ea typeface="DengXian" panose="02010600030101010101" pitchFamily="2" charset="-122"/>
                                              <a:cs typeface="Times New Roman" panose="02020603050405020304" pitchFamily="18" charset="0"/>
                                            </a:rPr>
                                            <m:t>2</m:t>
                                          </m:r>
                                        </m:sup>
                                      </m:sSup>
                                    </m:den>
                                  </m:f>
                                </m:e>
                              </m:d>
                              <m:r>
                                <a:rPr lang="en-SG" sz="2400" i="1">
                                  <a:effectLst/>
                                  <a:latin typeface="Cambria Math" panose="02040503050406030204" pitchFamily="18" charset="0"/>
                                  <a:ea typeface="DengXian" panose="02010600030101010101" pitchFamily="2" charset="-122"/>
                                  <a:cs typeface="Times New Roman" panose="02020603050405020304" pitchFamily="18" charset="0"/>
                                </a:rPr>
                                <m:t>+</m:t>
                              </m:r>
                              <m:f>
                                <m:fPr>
                                  <m:ctrlPr>
                                    <a:rPr lang="en-SG" sz="2400" i="1">
                                      <a:effectLst/>
                                      <a:latin typeface="Cambria Math" panose="02040503050406030204" pitchFamily="18" charset="0"/>
                                      <a:cs typeface="Times New Roman" panose="02020603050405020304" pitchFamily="18" charset="0"/>
                                    </a:rPr>
                                  </m:ctrlPr>
                                </m:fPr>
                                <m:num>
                                  <m:r>
                                    <a:rPr lang="en-SG" sz="2400" i="1">
                                      <a:effectLst/>
                                      <a:latin typeface="Cambria Math" panose="02040503050406030204" pitchFamily="18" charset="0"/>
                                      <a:ea typeface="DengXian" panose="02010600030101010101" pitchFamily="2" charset="-122"/>
                                      <a:cs typeface="Times New Roman" panose="02020603050405020304" pitchFamily="18" charset="0"/>
                                    </a:rPr>
                                    <m:t>𝛽</m:t>
                                  </m:r>
                                  <m:d>
                                    <m:dPr>
                                      <m:ctrlPr>
                                        <a:rPr lang="en-SG" sz="2400" i="1">
                                          <a:effectLst/>
                                          <a:latin typeface="Cambria Math" panose="02040503050406030204" pitchFamily="18" charset="0"/>
                                          <a:cs typeface="Times New Roman" panose="02020603050405020304" pitchFamily="18" charset="0"/>
                                        </a:rPr>
                                      </m:ctrlPr>
                                    </m:dPr>
                                    <m:e>
                                      <m:sSup>
                                        <m:sSupPr>
                                          <m:ctrlPr>
                                            <a:rPr lang="en-SG" sz="2400" i="1">
                                              <a:effectLst/>
                                              <a:latin typeface="Cambria Math" panose="02040503050406030204" pitchFamily="18" charset="0"/>
                                              <a:cs typeface="Times New Roman" panose="02020603050405020304" pitchFamily="18" charset="0"/>
                                            </a:rPr>
                                          </m:ctrlPr>
                                        </m:sSupPr>
                                        <m:e>
                                          <m:r>
                                            <a:rPr lang="en-SG" sz="2400" i="1">
                                              <a:effectLst/>
                                              <a:latin typeface="Cambria Math" panose="02040503050406030204" pitchFamily="18" charset="0"/>
                                              <a:ea typeface="DengXian" panose="02010600030101010101" pitchFamily="2" charset="-122"/>
                                              <a:cs typeface="Times New Roman" panose="02020603050405020304" pitchFamily="18" charset="0"/>
                                            </a:rPr>
                                            <m:t>𝛽</m:t>
                                          </m:r>
                                        </m:e>
                                        <m:sup>
                                          <m:r>
                                            <a:rPr lang="en-SG" sz="2400" i="1">
                                              <a:effectLst/>
                                              <a:latin typeface="Cambria Math" panose="02040503050406030204" pitchFamily="18" charset="0"/>
                                              <a:ea typeface="DengXian" panose="02010600030101010101" pitchFamily="2" charset="-122"/>
                                              <a:cs typeface="Times New Roman" panose="02020603050405020304" pitchFamily="18" charset="0"/>
                                            </a:rPr>
                                            <m:t>2</m:t>
                                          </m:r>
                                        </m:sup>
                                      </m:sSup>
                                      <m:r>
                                        <a:rPr lang="en-SG" sz="2400" i="1">
                                          <a:effectLst/>
                                          <a:latin typeface="Cambria Math" panose="02040503050406030204" pitchFamily="18" charset="0"/>
                                          <a:ea typeface="DengXian" panose="02010600030101010101" pitchFamily="2" charset="-122"/>
                                          <a:cs typeface="Times New Roman" panose="02020603050405020304" pitchFamily="18" charset="0"/>
                                        </a:rPr>
                                        <m:t>+2</m:t>
                                      </m:r>
                                    </m:e>
                                  </m:d>
                                </m:num>
                                <m:den>
                                  <m:r>
                                    <a:rPr lang="en-SG" sz="2400" i="1">
                                      <a:effectLst/>
                                      <a:latin typeface="Cambria Math" panose="02040503050406030204" pitchFamily="18" charset="0"/>
                                      <a:ea typeface="DengXian" panose="02010600030101010101" pitchFamily="2" charset="-122"/>
                                      <a:cs typeface="Times New Roman" panose="02020603050405020304" pitchFamily="18" charset="0"/>
                                    </a:rPr>
                                    <m:t>8</m:t>
                                  </m:r>
                                </m:den>
                              </m:f>
                              <m:r>
                                <a:rPr lang="en-SG" sz="2400" i="1">
                                  <a:effectLst/>
                                  <a:latin typeface="Cambria Math" panose="02040503050406030204" pitchFamily="18" charset="0"/>
                                  <a:ea typeface="DengXian" panose="02010600030101010101" pitchFamily="2" charset="-122"/>
                                  <a:cs typeface="Times New Roman" panose="02020603050405020304" pitchFamily="18" charset="0"/>
                                </a:rPr>
                                <m:t>𝐸</m:t>
                              </m:r>
                              <m:d>
                                <m:dPr>
                                  <m:ctrlPr>
                                    <a:rPr lang="en-SG" sz="2400" i="1">
                                      <a:effectLst/>
                                      <a:latin typeface="Cambria Math" panose="02040503050406030204" pitchFamily="18" charset="0"/>
                                      <a:cs typeface="Times New Roman" panose="02020603050405020304" pitchFamily="18" charset="0"/>
                                    </a:rPr>
                                  </m:ctrlPr>
                                </m:dPr>
                                <m:e>
                                  <m:r>
                                    <a:rPr lang="en-SG" sz="2400" i="1">
                                      <a:effectLst/>
                                      <a:latin typeface="Cambria Math" panose="02040503050406030204" pitchFamily="18" charset="0"/>
                                      <a:ea typeface="DengXian" panose="02010600030101010101" pitchFamily="2" charset="-122"/>
                                      <a:cs typeface="Times New Roman" panose="02020603050405020304" pitchFamily="18" charset="0"/>
                                    </a:rPr>
                                    <m:t>𝑥</m:t>
                                  </m:r>
                                </m:e>
                                <m:e>
                                  <m:r>
                                    <a:rPr lang="en-SG" sz="2400" i="1">
                                      <a:effectLst/>
                                      <a:latin typeface="Cambria Math" panose="02040503050406030204" pitchFamily="18" charset="0"/>
                                      <a:ea typeface="DengXian" panose="02010600030101010101" pitchFamily="2" charset="-122"/>
                                      <a:cs typeface="Times New Roman" panose="02020603050405020304" pitchFamily="18" charset="0"/>
                                    </a:rPr>
                                    <m:t>−</m:t>
                                  </m:r>
                                  <m:f>
                                    <m:fPr>
                                      <m:ctrlPr>
                                        <a:rPr lang="en-SG" sz="2400" i="1">
                                          <a:effectLst/>
                                          <a:latin typeface="Cambria Math" panose="02040503050406030204" pitchFamily="18" charset="0"/>
                                          <a:cs typeface="Times New Roman" panose="02020603050405020304" pitchFamily="18" charset="0"/>
                                        </a:rPr>
                                      </m:ctrlPr>
                                    </m:fPr>
                                    <m:num>
                                      <m:r>
                                        <a:rPr lang="en-SG" sz="2400" i="1">
                                          <a:effectLst/>
                                          <a:latin typeface="Cambria Math" panose="02040503050406030204" pitchFamily="18" charset="0"/>
                                          <a:ea typeface="DengXian" panose="02010600030101010101" pitchFamily="2" charset="-122"/>
                                          <a:cs typeface="Times New Roman" panose="02020603050405020304" pitchFamily="18" charset="0"/>
                                        </a:rPr>
                                        <m:t>1</m:t>
                                      </m:r>
                                    </m:num>
                                    <m:den>
                                      <m:sSup>
                                        <m:sSupPr>
                                          <m:ctrlPr>
                                            <a:rPr lang="en-SG" sz="2400" i="1">
                                              <a:effectLst/>
                                              <a:latin typeface="Cambria Math" panose="02040503050406030204" pitchFamily="18" charset="0"/>
                                              <a:cs typeface="Times New Roman" panose="02020603050405020304" pitchFamily="18" charset="0"/>
                                            </a:rPr>
                                          </m:ctrlPr>
                                        </m:sSupPr>
                                        <m:e>
                                          <m:r>
                                            <a:rPr lang="en-SG" sz="2400" i="1">
                                              <a:effectLst/>
                                              <a:latin typeface="Cambria Math" panose="02040503050406030204" pitchFamily="18" charset="0"/>
                                              <a:ea typeface="DengXian" panose="02010600030101010101" pitchFamily="2" charset="-122"/>
                                              <a:cs typeface="Times New Roman" panose="02020603050405020304" pitchFamily="18" charset="0"/>
                                            </a:rPr>
                                            <m:t>𝛽</m:t>
                                          </m:r>
                                        </m:e>
                                        <m:sup>
                                          <m:r>
                                            <a:rPr lang="en-SG" sz="2400" i="1">
                                              <a:effectLst/>
                                              <a:latin typeface="Cambria Math" panose="02040503050406030204" pitchFamily="18" charset="0"/>
                                              <a:ea typeface="DengXian" panose="02010600030101010101" pitchFamily="2" charset="-122"/>
                                              <a:cs typeface="Times New Roman" panose="02020603050405020304" pitchFamily="18" charset="0"/>
                                            </a:rPr>
                                            <m:t>2</m:t>
                                          </m:r>
                                        </m:sup>
                                      </m:sSup>
                                    </m:den>
                                  </m:f>
                                </m:e>
                              </m:d>
                            </m:e>
                          </m:d>
                          <m:r>
                            <a:rPr lang="en-SG" sz="2400" i="1">
                              <a:effectLst/>
                              <a:latin typeface="Cambria Math" panose="02040503050406030204" pitchFamily="18" charset="0"/>
                              <a:ea typeface="DengXian" panose="02010600030101010101" pitchFamily="2" charset="-122"/>
                              <a:cs typeface="Times New Roman" panose="02020603050405020304" pitchFamily="18" charset="0"/>
                            </a:rPr>
                            <m:t>|</m:t>
                          </m:r>
                        </m:e>
                        <m:sub>
                          <m:r>
                            <a:rPr lang="en-SG" sz="2400" i="1">
                              <a:effectLst/>
                              <a:latin typeface="Cambria Math" panose="02040503050406030204" pitchFamily="18" charset="0"/>
                              <a:ea typeface="DengXian" panose="02010600030101010101" pitchFamily="2" charset="-122"/>
                              <a:cs typeface="Times New Roman" panose="02020603050405020304" pitchFamily="18" charset="0"/>
                            </a:rPr>
                            <m:t>𝑥</m:t>
                          </m:r>
                          <m:r>
                            <a:rPr lang="en-SG" sz="2400" i="1">
                              <a:effectLst/>
                              <a:latin typeface="Cambria Math" panose="02040503050406030204" pitchFamily="18" charset="0"/>
                              <a:ea typeface="DengXian" panose="02010600030101010101" pitchFamily="2" charset="-122"/>
                              <a:cs typeface="Times New Roman" panose="02020603050405020304" pitchFamily="18" charset="0"/>
                            </a:rPr>
                            <m:t>=0</m:t>
                          </m:r>
                        </m:sub>
                        <m:sup>
                          <m:r>
                            <a:rPr lang="en-SG" sz="2400" i="1">
                              <a:effectLst/>
                              <a:latin typeface="Cambria Math" panose="02040503050406030204" pitchFamily="18" charset="0"/>
                              <a:ea typeface="DengXian" panose="02010600030101010101" pitchFamily="2" charset="-122"/>
                              <a:cs typeface="Times New Roman" panose="02020603050405020304" pitchFamily="18" charset="0"/>
                            </a:rPr>
                            <m:t>2</m:t>
                          </m:r>
                          <m:r>
                            <a:rPr lang="en-SG" sz="2400" i="1">
                              <a:effectLst/>
                              <a:latin typeface="Cambria Math" panose="02040503050406030204" pitchFamily="18" charset="0"/>
                              <a:ea typeface="DengXian" panose="02010600030101010101" pitchFamily="2" charset="-122"/>
                              <a:cs typeface="Times New Roman" panose="02020603050405020304" pitchFamily="18" charset="0"/>
                            </a:rPr>
                            <m:t>𝜋</m:t>
                          </m:r>
                        </m:sup>
                      </m:sSubSup>
                      <m:r>
                        <a:rPr lang="en-SG" sz="2400" i="1">
                          <a:effectLst/>
                          <a:latin typeface="Cambria Math" panose="02040503050406030204" pitchFamily="18" charset="0"/>
                          <a:ea typeface="DengXian" panose="02010600030101010101" pitchFamily="2" charset="-122"/>
                          <a:cs typeface="Times New Roman" panose="02020603050405020304" pitchFamily="18" charset="0"/>
                        </a:rPr>
                        <m:t>, </m:t>
                      </m:r>
                      <m:r>
                        <a:rPr lang="en-SG" sz="2400" i="1">
                          <a:effectLst/>
                          <a:latin typeface="Cambria Math" panose="02040503050406030204" pitchFamily="18" charset="0"/>
                          <a:ea typeface="DengXian" panose="02010600030101010101" pitchFamily="2" charset="-122"/>
                          <a:cs typeface="Times New Roman" panose="02020603050405020304" pitchFamily="18" charset="0"/>
                        </a:rPr>
                        <m:t>𝑓𝑜𝑟</m:t>
                      </m:r>
                      <m:r>
                        <a:rPr lang="en-SG" sz="2400" i="1">
                          <a:effectLst/>
                          <a:latin typeface="Cambria Math" panose="02040503050406030204" pitchFamily="18" charset="0"/>
                          <a:ea typeface="DengXian" panose="02010600030101010101" pitchFamily="2" charset="-122"/>
                          <a:cs typeface="Times New Roman" panose="02020603050405020304" pitchFamily="18" charset="0"/>
                        </a:rPr>
                        <m:t> </m:t>
                      </m:r>
                      <m:r>
                        <a:rPr lang="en-SG" sz="2400" i="1">
                          <a:effectLst/>
                          <a:latin typeface="Cambria Math" panose="02040503050406030204" pitchFamily="18" charset="0"/>
                          <a:ea typeface="DengXian" panose="02010600030101010101" pitchFamily="2" charset="-122"/>
                          <a:cs typeface="Times New Roman" panose="02020603050405020304" pitchFamily="18" charset="0"/>
                        </a:rPr>
                        <m:t>𝛽</m:t>
                      </m:r>
                      <m:r>
                        <a:rPr lang="en-SG" sz="2400" i="1">
                          <a:effectLst/>
                          <a:latin typeface="Cambria Math" panose="02040503050406030204" pitchFamily="18" charset="0"/>
                          <a:ea typeface="DengXian" panose="02010600030101010101" pitchFamily="2" charset="-122"/>
                          <a:cs typeface="Times New Roman" panose="02020603050405020304" pitchFamily="18" charset="0"/>
                        </a:rPr>
                        <m:t>&gt;0</m:t>
                      </m:r>
                    </m:oMath>
                  </m:oMathPara>
                </a14:m>
                <a:endParaRPr lang="en-US" sz="2400" b="1" dirty="0">
                  <a:solidFill>
                    <a:srgbClr val="262626"/>
                  </a:solidFill>
                  <a:latin typeface="Times New Roman"/>
                </a:endParaRPr>
              </a:p>
            </p:txBody>
          </p:sp>
        </mc:Choice>
        <mc:Fallback xmlns="">
          <p:sp>
            <p:nvSpPr>
              <p:cNvPr id="210" name="TextBox 209">
                <a:extLst>
                  <a:ext uri="{FF2B5EF4-FFF2-40B4-BE49-F238E27FC236}">
                    <a16:creationId xmlns:a16="http://schemas.microsoft.com/office/drawing/2014/main" id="{5B2729F8-5378-7EE8-825A-5C468DB73378}"/>
                  </a:ext>
                </a:extLst>
              </p:cNvPr>
              <p:cNvSpPr txBox="1">
                <a:spLocks noRot="1" noChangeAspect="1" noMove="1" noResize="1" noEditPoints="1" noAdjustHandles="1" noChangeArrowheads="1" noChangeShapeType="1" noTextEdit="1"/>
              </p:cNvSpPr>
              <p:nvPr/>
            </p:nvSpPr>
            <p:spPr>
              <a:xfrm>
                <a:off x="16790704" y="6229826"/>
                <a:ext cx="10360767" cy="3561616"/>
              </a:xfrm>
              <a:prstGeom prst="rect">
                <a:avLst/>
              </a:prstGeom>
              <a:blipFill>
                <a:blip r:embed="rId21"/>
                <a:stretch>
                  <a:fillRect/>
                </a:stretch>
              </a:blipFill>
            </p:spPr>
            <p:txBody>
              <a:bodyPr/>
              <a:lstStyle/>
              <a:p>
                <a:r>
                  <a:rPr lang="en-SG">
                    <a:noFill/>
                  </a:rPr>
                  <a:t> </a:t>
                </a:r>
              </a:p>
            </p:txBody>
          </p:sp>
        </mc:Fallback>
      </mc:AlternateContent>
      <p:sp>
        <p:nvSpPr>
          <p:cNvPr id="229" name="Rectangle 228">
            <a:extLst>
              <a:ext uri="{FF2B5EF4-FFF2-40B4-BE49-F238E27FC236}">
                <a16:creationId xmlns:a16="http://schemas.microsoft.com/office/drawing/2014/main" id="{F11FC5CF-FA61-275B-705C-D97BB9CD8807}"/>
              </a:ext>
            </a:extLst>
          </p:cNvPr>
          <p:cNvSpPr/>
          <p:nvPr/>
        </p:nvSpPr>
        <p:spPr>
          <a:xfrm>
            <a:off x="15039433" y="2943059"/>
            <a:ext cx="13320000" cy="8382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panose="020B0604020202020204" pitchFamily="34" charset="0"/>
                <a:cs typeface="Arial" panose="020B0604020202020204" pitchFamily="34" charset="0"/>
              </a:rPr>
              <a:t>Methods-Wave energy dissipation</a:t>
            </a:r>
            <a:endParaRPr lang="en-SG" sz="4800" b="1" dirty="0">
              <a:latin typeface="Arial" panose="020B0604020202020204" pitchFamily="34" charset="0"/>
              <a:cs typeface="Arial" panose="020B0604020202020204" pitchFamily="34" charset="0"/>
            </a:endParaRPr>
          </a:p>
        </p:txBody>
      </p:sp>
      <p:grpSp>
        <p:nvGrpSpPr>
          <p:cNvPr id="241" name="Group 240">
            <a:extLst>
              <a:ext uri="{FF2B5EF4-FFF2-40B4-BE49-F238E27FC236}">
                <a16:creationId xmlns:a16="http://schemas.microsoft.com/office/drawing/2014/main" id="{FFF87FE2-DEDB-0B54-1671-F517190B5499}"/>
              </a:ext>
            </a:extLst>
          </p:cNvPr>
          <p:cNvGrpSpPr/>
          <p:nvPr/>
        </p:nvGrpSpPr>
        <p:grpSpPr>
          <a:xfrm>
            <a:off x="15032221" y="10970946"/>
            <a:ext cx="7200000" cy="3746345"/>
            <a:chOff x="2345171" y="2332326"/>
            <a:chExt cx="7200000" cy="3746345"/>
          </a:xfrm>
        </p:grpSpPr>
        <p:grpSp>
          <p:nvGrpSpPr>
            <p:cNvPr id="242" name="Group 241">
              <a:extLst>
                <a:ext uri="{FF2B5EF4-FFF2-40B4-BE49-F238E27FC236}">
                  <a16:creationId xmlns:a16="http://schemas.microsoft.com/office/drawing/2014/main" id="{59068745-14B5-0F63-B8B9-2020335AE254}"/>
                </a:ext>
              </a:extLst>
            </p:cNvPr>
            <p:cNvGrpSpPr/>
            <p:nvPr/>
          </p:nvGrpSpPr>
          <p:grpSpPr>
            <a:xfrm>
              <a:off x="2345171" y="2332326"/>
              <a:ext cx="7200000" cy="3746345"/>
              <a:chOff x="2496000" y="2131629"/>
              <a:chExt cx="7200000" cy="3746345"/>
            </a:xfrm>
          </p:grpSpPr>
          <p:pic>
            <p:nvPicPr>
              <p:cNvPr id="245" name="Picture 244">
                <a:extLst>
                  <a:ext uri="{FF2B5EF4-FFF2-40B4-BE49-F238E27FC236}">
                    <a16:creationId xmlns:a16="http://schemas.microsoft.com/office/drawing/2014/main" id="{0DF08E56-2596-9915-E3DF-94529F839DAD}"/>
                  </a:ext>
                </a:extLst>
              </p:cNvPr>
              <p:cNvPicPr>
                <a:picLocks noChangeAspect="1"/>
              </p:cNvPicPr>
              <p:nvPr/>
            </p:nvPicPr>
            <p:blipFill rotWithShape="1">
              <a:blip r:embed="rId22" cstate="hqprint">
                <a:extLst>
                  <a:ext uri="{28A0092B-C50C-407E-A947-70E740481C1C}">
                    <a14:useLocalDpi xmlns:a14="http://schemas.microsoft.com/office/drawing/2010/main" val="0"/>
                  </a:ext>
                </a:extLst>
              </a:blip>
              <a:srcRect t="23791" b="6832"/>
              <a:stretch/>
            </p:blipFill>
            <p:spPr>
              <a:xfrm>
                <a:off x="2496000" y="2131629"/>
                <a:ext cx="7200000" cy="3746345"/>
              </a:xfrm>
              <a:prstGeom prst="rect">
                <a:avLst/>
              </a:prstGeom>
              <a:ln>
                <a:solidFill>
                  <a:schemeClr val="bg1"/>
                </a:solidFill>
              </a:ln>
            </p:spPr>
          </p:pic>
          <p:cxnSp>
            <p:nvCxnSpPr>
              <p:cNvPr id="246" name="Straight Arrow Connector 245">
                <a:extLst>
                  <a:ext uri="{FF2B5EF4-FFF2-40B4-BE49-F238E27FC236}">
                    <a16:creationId xmlns:a16="http://schemas.microsoft.com/office/drawing/2014/main" id="{D9B4D224-254F-EED7-4136-756F0920007B}"/>
                  </a:ext>
                </a:extLst>
              </p:cNvPr>
              <p:cNvCxnSpPr>
                <a:cxnSpLocks/>
              </p:cNvCxnSpPr>
              <p:nvPr/>
            </p:nvCxnSpPr>
            <p:spPr>
              <a:xfrm flipH="1">
                <a:off x="2798710" y="4422106"/>
                <a:ext cx="1009853" cy="9469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B61D8751-5603-C7B8-4F1A-A1FB74F81B8C}"/>
                  </a:ext>
                </a:extLst>
              </p:cNvPr>
              <p:cNvCxnSpPr>
                <a:cxnSpLocks/>
              </p:cNvCxnSpPr>
              <p:nvPr/>
            </p:nvCxnSpPr>
            <p:spPr>
              <a:xfrm>
                <a:off x="3794082" y="4422106"/>
                <a:ext cx="1044643" cy="2701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8" name="Rectangle 247">
                <a:extLst>
                  <a:ext uri="{FF2B5EF4-FFF2-40B4-BE49-F238E27FC236}">
                    <a16:creationId xmlns:a16="http://schemas.microsoft.com/office/drawing/2014/main" id="{FA3FFDE4-A731-F5E6-C98C-9967E641EC3E}"/>
                  </a:ext>
                </a:extLst>
              </p:cNvPr>
              <p:cNvSpPr/>
              <p:nvPr/>
            </p:nvSpPr>
            <p:spPr>
              <a:xfrm rot="669415">
                <a:off x="3662481" y="4043765"/>
                <a:ext cx="1245854" cy="461665"/>
              </a:xfrm>
              <a:prstGeom prst="rect">
                <a:avLst/>
              </a:prstGeom>
              <a:ln>
                <a:noFill/>
              </a:ln>
            </p:spPr>
            <p:txBody>
              <a:bodyPr wrap="none">
                <a:spAutoFit/>
              </a:bodyPr>
              <a:lstStyle/>
              <a:p>
                <a:r>
                  <a:rPr lang="en-SG" sz="2400" b="1" dirty="0">
                    <a:solidFill>
                      <a:schemeClr val="bg1"/>
                    </a:solidFill>
                    <a:cs typeface="Times New Roman" panose="02020603050405020304" pitchFamily="18" charset="0"/>
                  </a:rPr>
                  <a:t>current</a:t>
                </a:r>
                <a:endParaRPr lang="en-SG" sz="2400" b="1" dirty="0">
                  <a:solidFill>
                    <a:schemeClr val="bg1"/>
                  </a:solidFill>
                </a:endParaRPr>
              </a:p>
            </p:txBody>
          </p:sp>
          <p:sp>
            <p:nvSpPr>
              <p:cNvPr id="249" name="Rectangle 248">
                <a:extLst>
                  <a:ext uri="{FF2B5EF4-FFF2-40B4-BE49-F238E27FC236}">
                    <a16:creationId xmlns:a16="http://schemas.microsoft.com/office/drawing/2014/main" id="{4B7924D9-1C17-40C2-950D-145DA120520B}"/>
                  </a:ext>
                </a:extLst>
              </p:cNvPr>
              <p:cNvSpPr/>
              <p:nvPr/>
            </p:nvSpPr>
            <p:spPr>
              <a:xfrm rot="19072750">
                <a:off x="2739051" y="4402445"/>
                <a:ext cx="1047219" cy="461665"/>
              </a:xfrm>
              <a:prstGeom prst="rect">
                <a:avLst/>
              </a:prstGeom>
              <a:ln>
                <a:noFill/>
              </a:ln>
            </p:spPr>
            <p:txBody>
              <a:bodyPr wrap="square">
                <a:spAutoFit/>
              </a:bodyPr>
              <a:lstStyle/>
              <a:p>
                <a:r>
                  <a:rPr lang="en-SG" sz="2400" b="1" dirty="0">
                    <a:solidFill>
                      <a:schemeClr val="bg1"/>
                    </a:solidFill>
                    <a:ea typeface="SimSun-ExtB" panose="02010609060101010101" pitchFamily="49" charset="-122"/>
                    <a:cs typeface="Times New Roman" panose="02020603050405020304" pitchFamily="18" charset="0"/>
                  </a:rPr>
                  <a:t>wave</a:t>
                </a:r>
                <a:endParaRPr lang="en-SG" sz="2400" b="1" dirty="0">
                  <a:solidFill>
                    <a:schemeClr val="bg1"/>
                  </a:solidFill>
                  <a:ea typeface="SimSun-ExtB" panose="02010609060101010101" pitchFamily="49" charset="-122"/>
                </a:endParaRPr>
              </a:p>
            </p:txBody>
          </p:sp>
          <p:sp>
            <p:nvSpPr>
              <p:cNvPr id="250" name="Rectangle 249">
                <a:extLst>
                  <a:ext uri="{FF2B5EF4-FFF2-40B4-BE49-F238E27FC236}">
                    <a16:creationId xmlns:a16="http://schemas.microsoft.com/office/drawing/2014/main" id="{A15571D0-66C1-59E1-5B86-21F965AAFF0B}"/>
                  </a:ext>
                </a:extLst>
              </p:cNvPr>
              <p:cNvSpPr/>
              <p:nvPr/>
            </p:nvSpPr>
            <p:spPr>
              <a:xfrm rot="211630">
                <a:off x="6874274" y="3385799"/>
                <a:ext cx="2619132"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SG" sz="2400" b="1" dirty="0">
                    <a:solidFill>
                      <a:schemeClr val="bg1"/>
                    </a:solidFill>
                    <a:cs typeface="Times New Roman" panose="02020603050405020304" pitchFamily="18" charset="0"/>
                  </a:rPr>
                  <a:t>Moving carriage</a:t>
                </a:r>
                <a:endParaRPr lang="en-SG" sz="2400" b="1" dirty="0">
                  <a:solidFill>
                    <a:schemeClr val="bg1"/>
                  </a:solidFill>
                </a:endParaRPr>
              </a:p>
            </p:txBody>
          </p:sp>
        </p:grpSp>
        <p:cxnSp>
          <p:nvCxnSpPr>
            <p:cNvPr id="243" name="Straight Connector 242">
              <a:extLst>
                <a:ext uri="{FF2B5EF4-FFF2-40B4-BE49-F238E27FC236}">
                  <a16:creationId xmlns:a16="http://schemas.microsoft.com/office/drawing/2014/main" id="{71BBE250-96EC-9795-E76E-385A773DF45D}"/>
                </a:ext>
              </a:extLst>
            </p:cNvPr>
            <p:cNvCxnSpPr>
              <a:cxnSpLocks/>
            </p:cNvCxnSpPr>
            <p:nvPr/>
          </p:nvCxnSpPr>
          <p:spPr>
            <a:xfrm>
              <a:off x="3502762" y="4788149"/>
              <a:ext cx="267854" cy="7152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244" name="Straight Connector 243">
              <a:extLst>
                <a:ext uri="{FF2B5EF4-FFF2-40B4-BE49-F238E27FC236}">
                  <a16:creationId xmlns:a16="http://schemas.microsoft.com/office/drawing/2014/main" id="{045F82A7-4782-58C2-3E88-76BF71C3D9F5}"/>
                </a:ext>
              </a:extLst>
            </p:cNvPr>
            <p:cNvCxnSpPr>
              <a:cxnSpLocks/>
            </p:cNvCxnSpPr>
            <p:nvPr/>
          </p:nvCxnSpPr>
          <p:spPr>
            <a:xfrm flipV="1">
              <a:off x="3766365" y="4711159"/>
              <a:ext cx="140491" cy="14851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pic>
        <p:nvPicPr>
          <p:cNvPr id="251" name="Picture 20" descr="A close-up of a mangrove forest&#10;&#10;Description automatically generated">
            <a:extLst>
              <a:ext uri="{FF2B5EF4-FFF2-40B4-BE49-F238E27FC236}">
                <a16:creationId xmlns:a16="http://schemas.microsoft.com/office/drawing/2014/main" id="{E83FD39B-32BB-0A86-2D9F-A000ABD9CE2F}"/>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10494" t="16165" r="13288" b="19012"/>
          <a:stretch/>
        </p:blipFill>
        <p:spPr bwMode="auto">
          <a:xfrm>
            <a:off x="22464776" y="10970946"/>
            <a:ext cx="5870625" cy="374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 name="Picture 251" descr="A screenshot of a computer&#10;&#10;Description automatically generated">
            <a:extLst>
              <a:ext uri="{FF2B5EF4-FFF2-40B4-BE49-F238E27FC236}">
                <a16:creationId xmlns:a16="http://schemas.microsoft.com/office/drawing/2014/main" id="{3FD59245-2714-8F59-3117-C8BD7EE56C4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035418" y="14956351"/>
            <a:ext cx="8585999" cy="2880000"/>
          </a:xfrm>
          <a:prstGeom prst="rect">
            <a:avLst/>
          </a:prstGeom>
        </p:spPr>
      </p:pic>
      <p:sp>
        <p:nvSpPr>
          <p:cNvPr id="253" name="TextBox 28">
            <a:extLst>
              <a:ext uri="{FF2B5EF4-FFF2-40B4-BE49-F238E27FC236}">
                <a16:creationId xmlns:a16="http://schemas.microsoft.com/office/drawing/2014/main" id="{46F2F8B9-7C34-D0D0-5C0B-6DD48A034508}"/>
              </a:ext>
            </a:extLst>
          </p:cNvPr>
          <p:cNvSpPr txBox="1">
            <a:spLocks noChangeArrowheads="1"/>
          </p:cNvSpPr>
          <p:nvPr/>
        </p:nvSpPr>
        <p:spPr bwMode="auto">
          <a:xfrm>
            <a:off x="14760714" y="10223304"/>
            <a:ext cx="139037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400" dirty="0">
                <a:ea typeface="DengXian" panose="02010600030101010101" pitchFamily="2" charset="-122"/>
              </a:rPr>
              <a:t>Photo of the wave-current basin, photo of real mangrove roots and artificial vegetation canopy</a:t>
            </a:r>
            <a:endParaRPr lang="en-SG" altLang="en-US" sz="2400" dirty="0"/>
          </a:p>
        </p:txBody>
      </p:sp>
      <p:pic>
        <p:nvPicPr>
          <p:cNvPr id="254" name="Picture 253" descr="A black and white background with white dots&#10;&#10;Description automatically generated">
            <a:extLst>
              <a:ext uri="{FF2B5EF4-FFF2-40B4-BE49-F238E27FC236}">
                <a16:creationId xmlns:a16="http://schemas.microsoft.com/office/drawing/2014/main" id="{2CC0C10C-B656-157F-6292-F6868B547EB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4003198" y="14919048"/>
            <a:ext cx="4278951" cy="2880000"/>
          </a:xfrm>
          <a:prstGeom prst="rect">
            <a:avLst/>
          </a:prstGeom>
        </p:spPr>
      </p:pic>
      <p:sp>
        <p:nvSpPr>
          <p:cNvPr id="255" name="Rectangle 254">
            <a:extLst>
              <a:ext uri="{FF2B5EF4-FFF2-40B4-BE49-F238E27FC236}">
                <a16:creationId xmlns:a16="http://schemas.microsoft.com/office/drawing/2014/main" id="{B2F4114A-56DA-1ADC-6003-F1555C1E6973}"/>
              </a:ext>
            </a:extLst>
          </p:cNvPr>
          <p:cNvSpPr/>
          <p:nvPr/>
        </p:nvSpPr>
        <p:spPr>
          <a:xfrm>
            <a:off x="15039433" y="18278826"/>
            <a:ext cx="13320000" cy="8382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panose="020B0604020202020204" pitchFamily="34" charset="0"/>
                <a:cs typeface="Arial" panose="020B0604020202020204" pitchFamily="34" charset="0"/>
              </a:rPr>
              <a:t>Results-Blade dynamics</a:t>
            </a:r>
            <a:endParaRPr lang="en-SG" sz="4800" b="1" dirty="0">
              <a:latin typeface="Arial" panose="020B0604020202020204" pitchFamily="34" charset="0"/>
              <a:cs typeface="Arial" panose="020B0604020202020204" pitchFamily="34" charset="0"/>
            </a:endParaRPr>
          </a:p>
        </p:txBody>
      </p:sp>
      <p:sp>
        <p:nvSpPr>
          <p:cNvPr id="258" name="TextBox 257">
            <a:extLst>
              <a:ext uri="{FF2B5EF4-FFF2-40B4-BE49-F238E27FC236}">
                <a16:creationId xmlns:a16="http://schemas.microsoft.com/office/drawing/2014/main" id="{D4B41168-BED3-13B7-3CF1-D3DBC379E76C}"/>
              </a:ext>
            </a:extLst>
          </p:cNvPr>
          <p:cNvSpPr txBox="1"/>
          <p:nvPr/>
        </p:nvSpPr>
        <p:spPr>
          <a:xfrm>
            <a:off x="14974734" y="19319909"/>
            <a:ext cx="4185268" cy="523220"/>
          </a:xfrm>
          <a:prstGeom prst="rect">
            <a:avLst/>
          </a:prstGeom>
          <a:noFill/>
        </p:spPr>
        <p:txBody>
          <a:bodyPr wrap="square" rtlCol="0">
            <a:spAutoFit/>
          </a:bodyPr>
          <a:lstStyle/>
          <a:p>
            <a:r>
              <a:rPr lang="en-US" sz="2800" dirty="0"/>
              <a:t>Blade excursions</a:t>
            </a:r>
            <a:endParaRPr lang="en-SG" sz="2800" dirty="0"/>
          </a:p>
        </p:txBody>
      </p:sp>
      <p:grpSp>
        <p:nvGrpSpPr>
          <p:cNvPr id="288" name="Group 287">
            <a:extLst>
              <a:ext uri="{FF2B5EF4-FFF2-40B4-BE49-F238E27FC236}">
                <a16:creationId xmlns:a16="http://schemas.microsoft.com/office/drawing/2014/main" id="{B1614582-BA45-7DFA-1E2E-CB01DD2D143A}"/>
              </a:ext>
            </a:extLst>
          </p:cNvPr>
          <p:cNvGrpSpPr/>
          <p:nvPr/>
        </p:nvGrpSpPr>
        <p:grpSpPr>
          <a:xfrm>
            <a:off x="15107560" y="20359539"/>
            <a:ext cx="2160000" cy="8432025"/>
            <a:chOff x="15053797" y="19908313"/>
            <a:chExt cx="2160000" cy="8432025"/>
          </a:xfrm>
        </p:grpSpPr>
        <p:pic>
          <p:nvPicPr>
            <p:cNvPr id="257" name="Picture 256" descr="A black and white drawing of a dragonfly&#10;&#10;Description automatically generated">
              <a:extLst>
                <a:ext uri="{FF2B5EF4-FFF2-40B4-BE49-F238E27FC236}">
                  <a16:creationId xmlns:a16="http://schemas.microsoft.com/office/drawing/2014/main" id="{E63D21A3-91A3-5C68-3E06-CFF00B0CA6C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053797" y="26180338"/>
              <a:ext cx="2160000" cy="2160000"/>
            </a:xfrm>
            <a:prstGeom prst="rect">
              <a:avLst/>
            </a:prstGeom>
            <a:ln>
              <a:solidFill>
                <a:schemeClr val="tx1"/>
              </a:solidFill>
            </a:ln>
          </p:spPr>
        </p:pic>
        <p:pic>
          <p:nvPicPr>
            <p:cNvPr id="261" name="Picture 260" descr="A black and white drawing of a cone&#10;&#10;Description automatically generated">
              <a:extLst>
                <a:ext uri="{FF2B5EF4-FFF2-40B4-BE49-F238E27FC236}">
                  <a16:creationId xmlns:a16="http://schemas.microsoft.com/office/drawing/2014/main" id="{FA6041CC-527C-ADB2-A119-143627C3A12E}"/>
                </a:ext>
              </a:extLst>
            </p:cNvPr>
            <p:cNvPicPr>
              <a:picLocks noChangeAspect="1"/>
            </p:cNvPicPr>
            <p:nvPr/>
          </p:nvPicPr>
          <p:blipFill rotWithShape="1">
            <a:blip r:embed="rId27">
              <a:extLst>
                <a:ext uri="{28A0092B-C50C-407E-A947-70E740481C1C}">
                  <a14:useLocalDpi xmlns:a14="http://schemas.microsoft.com/office/drawing/2010/main" val="0"/>
                </a:ext>
              </a:extLst>
            </a:blip>
            <a:srcRect t="4284"/>
            <a:stretch/>
          </p:blipFill>
          <p:spPr>
            <a:xfrm>
              <a:off x="15053797" y="19908313"/>
              <a:ext cx="2160000" cy="2067471"/>
            </a:xfrm>
            <a:prstGeom prst="rect">
              <a:avLst/>
            </a:prstGeom>
            <a:ln>
              <a:solidFill>
                <a:schemeClr val="tx1"/>
              </a:solidFill>
            </a:ln>
          </p:spPr>
        </p:pic>
        <p:pic>
          <p:nvPicPr>
            <p:cNvPr id="265" name="Picture 264" descr="A black and white image of a fan&#10;&#10;Description automatically generated">
              <a:extLst>
                <a:ext uri="{FF2B5EF4-FFF2-40B4-BE49-F238E27FC236}">
                  <a16:creationId xmlns:a16="http://schemas.microsoft.com/office/drawing/2014/main" id="{82FD8C91-06DF-81E7-DA83-BF5045A8ACD9}"/>
                </a:ext>
              </a:extLst>
            </p:cNvPr>
            <p:cNvPicPr>
              <a:picLocks noChangeAspect="1"/>
            </p:cNvPicPr>
            <p:nvPr/>
          </p:nvPicPr>
          <p:blipFill rotWithShape="1">
            <a:blip r:embed="rId28">
              <a:extLst>
                <a:ext uri="{28A0092B-C50C-407E-A947-70E740481C1C}">
                  <a14:useLocalDpi xmlns:a14="http://schemas.microsoft.com/office/drawing/2010/main" val="0"/>
                </a:ext>
              </a:extLst>
            </a:blip>
            <a:srcRect t="5229"/>
            <a:stretch/>
          </p:blipFill>
          <p:spPr>
            <a:xfrm>
              <a:off x="15053797" y="24131213"/>
              <a:ext cx="2160000" cy="2047054"/>
            </a:xfrm>
            <a:prstGeom prst="rect">
              <a:avLst/>
            </a:prstGeom>
            <a:ln>
              <a:solidFill>
                <a:schemeClr val="tx1"/>
              </a:solidFill>
            </a:ln>
          </p:spPr>
        </p:pic>
        <p:pic>
          <p:nvPicPr>
            <p:cNvPr id="263" name="Picture 262" descr="A drawing of a glass&#10;&#10;Description automatically generated">
              <a:extLst>
                <a:ext uri="{FF2B5EF4-FFF2-40B4-BE49-F238E27FC236}">
                  <a16:creationId xmlns:a16="http://schemas.microsoft.com/office/drawing/2014/main" id="{789FF3C2-B913-0773-830C-1FAF1E79AE7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5053797" y="21988333"/>
              <a:ext cx="2160000" cy="2160000"/>
            </a:xfrm>
            <a:prstGeom prst="rect">
              <a:avLst/>
            </a:prstGeom>
            <a:ln>
              <a:solidFill>
                <a:schemeClr val="tx1"/>
              </a:solidFill>
            </a:ln>
          </p:spPr>
        </p:pic>
      </p:grpSp>
      <p:grpSp>
        <p:nvGrpSpPr>
          <p:cNvPr id="275" name="Group 274">
            <a:extLst>
              <a:ext uri="{FF2B5EF4-FFF2-40B4-BE49-F238E27FC236}">
                <a16:creationId xmlns:a16="http://schemas.microsoft.com/office/drawing/2014/main" id="{7D734F4F-4293-7E1F-AD9B-4F1B514AD640}"/>
              </a:ext>
            </a:extLst>
          </p:cNvPr>
          <p:cNvGrpSpPr/>
          <p:nvPr/>
        </p:nvGrpSpPr>
        <p:grpSpPr>
          <a:xfrm>
            <a:off x="17561799" y="20359539"/>
            <a:ext cx="2160000" cy="8432025"/>
            <a:chOff x="17508036" y="19908313"/>
            <a:chExt cx="2160000" cy="8432025"/>
          </a:xfrm>
        </p:grpSpPr>
        <p:pic>
          <p:nvPicPr>
            <p:cNvPr id="270" name="Picture 269" descr="A close-up of a pencil&#10;&#10;Description automatically generated">
              <a:extLst>
                <a:ext uri="{FF2B5EF4-FFF2-40B4-BE49-F238E27FC236}">
                  <a16:creationId xmlns:a16="http://schemas.microsoft.com/office/drawing/2014/main" id="{E9DDCE31-0AE5-6BFD-0C6F-5431E807068D}"/>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7508036" y="21964021"/>
              <a:ext cx="2160000" cy="2160000"/>
            </a:xfrm>
            <a:prstGeom prst="rect">
              <a:avLst/>
            </a:prstGeom>
            <a:ln>
              <a:solidFill>
                <a:schemeClr val="tx1"/>
              </a:solidFill>
            </a:ln>
          </p:spPr>
        </p:pic>
        <p:pic>
          <p:nvPicPr>
            <p:cNvPr id="268" name="Picture 267" descr="A close-up of a metal object&#10;&#10;Description automatically generated">
              <a:extLst>
                <a:ext uri="{FF2B5EF4-FFF2-40B4-BE49-F238E27FC236}">
                  <a16:creationId xmlns:a16="http://schemas.microsoft.com/office/drawing/2014/main" id="{16B2D104-2AFC-133F-CB44-D68A216809F6}"/>
                </a:ext>
              </a:extLst>
            </p:cNvPr>
            <p:cNvPicPr>
              <a:picLocks noChangeAspect="1"/>
            </p:cNvPicPr>
            <p:nvPr/>
          </p:nvPicPr>
          <p:blipFill rotWithShape="1">
            <a:blip r:embed="rId31">
              <a:extLst>
                <a:ext uri="{28A0092B-C50C-407E-A947-70E740481C1C}">
                  <a14:useLocalDpi xmlns:a14="http://schemas.microsoft.com/office/drawing/2010/main" val="0"/>
                </a:ext>
              </a:extLst>
            </a:blip>
            <a:srcRect t="4053"/>
            <a:stretch/>
          </p:blipFill>
          <p:spPr>
            <a:xfrm>
              <a:off x="17508036" y="19908313"/>
              <a:ext cx="2160000" cy="2072442"/>
            </a:xfrm>
            <a:prstGeom prst="rect">
              <a:avLst/>
            </a:prstGeom>
            <a:ln>
              <a:solidFill>
                <a:schemeClr val="tx1"/>
              </a:solidFill>
            </a:ln>
          </p:spPr>
        </p:pic>
        <p:pic>
          <p:nvPicPr>
            <p:cNvPr id="272" name="Picture 271" descr="A close-up of a fan&#10;&#10;Description automatically generated">
              <a:extLst>
                <a:ext uri="{FF2B5EF4-FFF2-40B4-BE49-F238E27FC236}">
                  <a16:creationId xmlns:a16="http://schemas.microsoft.com/office/drawing/2014/main" id="{AB55CF14-1798-5363-28F8-8397E6C8B173}"/>
                </a:ext>
              </a:extLst>
            </p:cNvPr>
            <p:cNvPicPr>
              <a:picLocks noChangeAspect="1"/>
            </p:cNvPicPr>
            <p:nvPr/>
          </p:nvPicPr>
          <p:blipFill rotWithShape="1">
            <a:blip r:embed="rId32">
              <a:extLst>
                <a:ext uri="{28A0092B-C50C-407E-A947-70E740481C1C}">
                  <a14:useLocalDpi xmlns:a14="http://schemas.microsoft.com/office/drawing/2010/main" val="0"/>
                </a:ext>
              </a:extLst>
            </a:blip>
            <a:srcRect t="5229"/>
            <a:stretch/>
          </p:blipFill>
          <p:spPr>
            <a:xfrm>
              <a:off x="17508036" y="24129703"/>
              <a:ext cx="2160000" cy="2047054"/>
            </a:xfrm>
            <a:prstGeom prst="rect">
              <a:avLst/>
            </a:prstGeom>
            <a:ln>
              <a:solidFill>
                <a:schemeClr val="tx1"/>
              </a:solidFill>
            </a:ln>
          </p:spPr>
        </p:pic>
        <p:pic>
          <p:nvPicPr>
            <p:cNvPr id="274" name="Picture 273" descr="A black and white image of a flower&#10;&#10;Description automatically generated">
              <a:extLst>
                <a:ext uri="{FF2B5EF4-FFF2-40B4-BE49-F238E27FC236}">
                  <a16:creationId xmlns:a16="http://schemas.microsoft.com/office/drawing/2014/main" id="{2D5D3CD6-7029-16E5-E0B5-4DD1B42F4EF9}"/>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7508036" y="26180338"/>
              <a:ext cx="2160000" cy="2160000"/>
            </a:xfrm>
            <a:prstGeom prst="rect">
              <a:avLst/>
            </a:prstGeom>
            <a:ln>
              <a:solidFill>
                <a:schemeClr val="tx1"/>
              </a:solidFill>
            </a:ln>
          </p:spPr>
        </p:pic>
      </p:grpSp>
      <p:grpSp>
        <p:nvGrpSpPr>
          <p:cNvPr id="287" name="Group 286">
            <a:extLst>
              <a:ext uri="{FF2B5EF4-FFF2-40B4-BE49-F238E27FC236}">
                <a16:creationId xmlns:a16="http://schemas.microsoft.com/office/drawing/2014/main" id="{3DCC557F-661C-1E74-810B-904434BF12CA}"/>
              </a:ext>
            </a:extLst>
          </p:cNvPr>
          <p:cNvGrpSpPr/>
          <p:nvPr/>
        </p:nvGrpSpPr>
        <p:grpSpPr>
          <a:xfrm>
            <a:off x="20016038" y="20359539"/>
            <a:ext cx="2160000" cy="8418929"/>
            <a:chOff x="20182721" y="19921409"/>
            <a:chExt cx="2160000" cy="8418929"/>
          </a:xfrm>
        </p:grpSpPr>
        <p:pic>
          <p:nvPicPr>
            <p:cNvPr id="278" name="Picture 277" descr="A black and white drawing of a long stick&#10;&#10;Description automatically generated with medium confidence">
              <a:extLst>
                <a:ext uri="{FF2B5EF4-FFF2-40B4-BE49-F238E27FC236}">
                  <a16:creationId xmlns:a16="http://schemas.microsoft.com/office/drawing/2014/main" id="{AD3DB888-50DB-5F5D-E00A-D054956D8C21}"/>
                </a:ext>
              </a:extLst>
            </p:cNvPr>
            <p:cNvPicPr>
              <a:picLocks noChangeAspect="1"/>
            </p:cNvPicPr>
            <p:nvPr/>
          </p:nvPicPr>
          <p:blipFill rotWithShape="1">
            <a:blip r:embed="rId34">
              <a:extLst>
                <a:ext uri="{28A0092B-C50C-407E-A947-70E740481C1C}">
                  <a14:useLocalDpi xmlns:a14="http://schemas.microsoft.com/office/drawing/2010/main" val="0"/>
                </a:ext>
              </a:extLst>
            </a:blip>
            <a:srcRect t="4053"/>
            <a:stretch/>
          </p:blipFill>
          <p:spPr>
            <a:xfrm>
              <a:off x="20182721" y="19921409"/>
              <a:ext cx="2160000" cy="2072442"/>
            </a:xfrm>
            <a:prstGeom prst="rect">
              <a:avLst/>
            </a:prstGeom>
            <a:ln>
              <a:solidFill>
                <a:schemeClr val="tx1"/>
              </a:solidFill>
            </a:ln>
          </p:spPr>
        </p:pic>
        <p:pic>
          <p:nvPicPr>
            <p:cNvPr id="280" name="Picture 279" descr="A black and white image of a long black and white object&#10;&#10;Description automatically generated with medium confidence">
              <a:extLst>
                <a:ext uri="{FF2B5EF4-FFF2-40B4-BE49-F238E27FC236}">
                  <a16:creationId xmlns:a16="http://schemas.microsoft.com/office/drawing/2014/main" id="{76D34109-2572-B2E5-04A1-4199E97E531E}"/>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0182721" y="22019708"/>
              <a:ext cx="2160000" cy="2160000"/>
            </a:xfrm>
            <a:prstGeom prst="rect">
              <a:avLst/>
            </a:prstGeom>
            <a:ln>
              <a:solidFill>
                <a:schemeClr val="tx1"/>
              </a:solidFill>
            </a:ln>
          </p:spPr>
        </p:pic>
        <p:pic>
          <p:nvPicPr>
            <p:cNvPr id="284" name="Picture 283" descr="A close up of a bone&#10;&#10;Description automatically generated">
              <a:extLst>
                <a:ext uri="{FF2B5EF4-FFF2-40B4-BE49-F238E27FC236}">
                  <a16:creationId xmlns:a16="http://schemas.microsoft.com/office/drawing/2014/main" id="{81D46A1F-7B15-EFA4-6025-6C44A617F275}"/>
                </a:ext>
              </a:extLst>
            </p:cNvPr>
            <p:cNvPicPr>
              <a:picLocks noChangeAspect="1"/>
            </p:cNvPicPr>
            <p:nvPr/>
          </p:nvPicPr>
          <p:blipFill rotWithShape="1">
            <a:blip r:embed="rId36">
              <a:extLst>
                <a:ext uri="{28A0092B-C50C-407E-A947-70E740481C1C}">
                  <a14:useLocalDpi xmlns:a14="http://schemas.microsoft.com/office/drawing/2010/main" val="0"/>
                </a:ext>
              </a:extLst>
            </a:blip>
            <a:srcRect t="6091"/>
            <a:stretch/>
          </p:blipFill>
          <p:spPr>
            <a:xfrm>
              <a:off x="20182721" y="24148333"/>
              <a:ext cx="2160000" cy="2028424"/>
            </a:xfrm>
            <a:prstGeom prst="rect">
              <a:avLst/>
            </a:prstGeom>
            <a:ln>
              <a:solidFill>
                <a:schemeClr val="tx1"/>
              </a:solidFill>
            </a:ln>
          </p:spPr>
        </p:pic>
        <p:pic>
          <p:nvPicPr>
            <p:cNvPr id="286" name="Picture 285" descr="A close-up of a bird's wing&#10;&#10;Description automatically generated">
              <a:extLst>
                <a:ext uri="{FF2B5EF4-FFF2-40B4-BE49-F238E27FC236}">
                  <a16:creationId xmlns:a16="http://schemas.microsoft.com/office/drawing/2014/main" id="{3ACAC383-C504-1EBA-E617-58A415AF8245}"/>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0182721" y="26180338"/>
              <a:ext cx="2160000" cy="2160000"/>
            </a:xfrm>
            <a:prstGeom prst="rect">
              <a:avLst/>
            </a:prstGeom>
            <a:ln>
              <a:solidFill>
                <a:schemeClr val="tx1"/>
              </a:solidFill>
            </a:ln>
          </p:spPr>
        </p:pic>
      </p:grpSp>
      <p:sp>
        <p:nvSpPr>
          <p:cNvPr id="289" name="Rectangle 288">
            <a:extLst>
              <a:ext uri="{FF2B5EF4-FFF2-40B4-BE49-F238E27FC236}">
                <a16:creationId xmlns:a16="http://schemas.microsoft.com/office/drawing/2014/main" id="{4258E9AA-2B02-F959-3D14-95602FC9A024}"/>
              </a:ext>
            </a:extLst>
          </p:cNvPr>
          <p:cNvSpPr/>
          <p:nvPr/>
        </p:nvSpPr>
        <p:spPr>
          <a:xfrm>
            <a:off x="17561799" y="19822509"/>
            <a:ext cx="2160000" cy="379398"/>
          </a:xfrm>
          <a:prstGeom prst="rect">
            <a:avLst/>
          </a:prstGeom>
          <a:solidFill>
            <a:srgbClr val="0070C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a:t>WC x direction</a:t>
            </a:r>
            <a:endParaRPr lang="en-SG" sz="2000" dirty="0"/>
          </a:p>
        </p:txBody>
      </p:sp>
      <p:sp>
        <p:nvSpPr>
          <p:cNvPr id="290" name="Rectangle 289">
            <a:extLst>
              <a:ext uri="{FF2B5EF4-FFF2-40B4-BE49-F238E27FC236}">
                <a16:creationId xmlns:a16="http://schemas.microsoft.com/office/drawing/2014/main" id="{AC074B79-A1C3-FA47-FAE4-5871F22B0ACA}"/>
              </a:ext>
            </a:extLst>
          </p:cNvPr>
          <p:cNvSpPr/>
          <p:nvPr/>
        </p:nvSpPr>
        <p:spPr>
          <a:xfrm>
            <a:off x="20002304" y="19822509"/>
            <a:ext cx="2160000" cy="379398"/>
          </a:xfrm>
          <a:prstGeom prst="rect">
            <a:avLst/>
          </a:prstGeom>
          <a:solidFill>
            <a:srgbClr val="0070C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a:t>WC y direction</a:t>
            </a:r>
            <a:endParaRPr lang="en-SG" sz="2000" dirty="0"/>
          </a:p>
        </p:txBody>
      </p:sp>
      <p:sp>
        <p:nvSpPr>
          <p:cNvPr id="291" name="Rectangle 290">
            <a:extLst>
              <a:ext uri="{FF2B5EF4-FFF2-40B4-BE49-F238E27FC236}">
                <a16:creationId xmlns:a16="http://schemas.microsoft.com/office/drawing/2014/main" id="{CC146F49-47C3-9092-B626-DBE023D48C70}"/>
              </a:ext>
            </a:extLst>
          </p:cNvPr>
          <p:cNvSpPr/>
          <p:nvPr/>
        </p:nvSpPr>
        <p:spPr>
          <a:xfrm>
            <a:off x="15101405" y="19822509"/>
            <a:ext cx="2160000" cy="379398"/>
          </a:xfrm>
          <a:prstGeom prst="rect">
            <a:avLst/>
          </a:prstGeom>
          <a:solidFill>
            <a:srgbClr val="0070C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a:t>PW x direction</a:t>
            </a:r>
            <a:endParaRPr lang="en-SG" sz="2000" dirty="0"/>
          </a:p>
        </p:txBody>
      </p:sp>
      <mc:AlternateContent xmlns:mc="http://schemas.openxmlformats.org/markup-compatibility/2006" xmlns:a14="http://schemas.microsoft.com/office/drawing/2010/main">
        <mc:Choice Requires="a14">
          <p:sp>
            <p:nvSpPr>
              <p:cNvPr id="313" name="TextBox 42">
                <a:extLst>
                  <a:ext uri="{FF2B5EF4-FFF2-40B4-BE49-F238E27FC236}">
                    <a16:creationId xmlns:a16="http://schemas.microsoft.com/office/drawing/2014/main" id="{2A93055E-EC7F-A87A-A825-BA2FB6B32BA3}"/>
                  </a:ext>
                </a:extLst>
              </p:cNvPr>
              <p:cNvSpPr txBox="1">
                <a:spLocks noChangeArrowheads="1"/>
              </p:cNvSpPr>
              <p:nvPr/>
            </p:nvSpPr>
            <p:spPr bwMode="auto">
              <a:xfrm>
                <a:off x="29192432" y="19554913"/>
                <a:ext cx="5541406" cy="457362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just"/>
                <a:r>
                  <a:rPr lang="en-US" sz="2400" dirty="0">
                    <a:effectLst/>
                    <a:ea typeface="DengXian" panose="02010600030101010101" pitchFamily="2" charset="-122"/>
                  </a:rPr>
                  <a:t>To evaluate the analytical model, the measured </a:t>
                </a:r>
                <a14:m>
                  <m:oMath xmlns:m="http://schemas.openxmlformats.org/officeDocument/2006/math">
                    <m:sSub>
                      <m:sSubPr>
                        <m:ctrlPr>
                          <a:rPr lang="en-SG" sz="2400" i="1">
                            <a:effectLst/>
                            <a:latin typeface="Cambria Math" panose="02040503050406030204" pitchFamily="18" charset="0"/>
                            <a:cs typeface="Times New Roman" panose="02020603050405020304" pitchFamily="18" charset="0"/>
                          </a:rPr>
                        </m:ctrlPr>
                      </m:sSubPr>
                      <m:e>
                        <m:r>
                          <a:rPr lang="en-US" sz="2400" i="1">
                            <a:effectLst/>
                            <a:latin typeface="Cambria Math" panose="02040503050406030204" pitchFamily="18" charset="0"/>
                            <a:ea typeface="DengXian" panose="02010600030101010101" pitchFamily="2" charset="-122"/>
                            <a:cs typeface="Times New Roman" panose="02020603050405020304" pitchFamily="18" charset="0"/>
                          </a:rPr>
                          <m:t>𝐾</m:t>
                        </m:r>
                      </m:e>
                      <m:sub>
                        <m:r>
                          <a:rPr lang="en-US" sz="2400" i="1">
                            <a:effectLst/>
                            <a:latin typeface="Cambria Math" panose="02040503050406030204" pitchFamily="18" charset="0"/>
                            <a:ea typeface="DengXian" panose="02010600030101010101" pitchFamily="2" charset="-122"/>
                            <a:cs typeface="Times New Roman" panose="02020603050405020304" pitchFamily="18" charset="0"/>
                          </a:rPr>
                          <m:t>𝐷</m:t>
                        </m:r>
                        <m:r>
                          <a:rPr lang="en-US" sz="2400" i="1">
                            <a:effectLst/>
                            <a:latin typeface="Cambria Math" panose="02040503050406030204" pitchFamily="18" charset="0"/>
                            <a:ea typeface="DengXian" panose="02010600030101010101" pitchFamily="2" charset="-122"/>
                            <a:cs typeface="Times New Roman" panose="02020603050405020304" pitchFamily="18" charset="0"/>
                          </a:rPr>
                          <m:t>,</m:t>
                        </m:r>
                        <m:r>
                          <a:rPr lang="en-US" sz="2400" i="1">
                            <a:effectLst/>
                            <a:latin typeface="Cambria Math" panose="02040503050406030204" pitchFamily="18" charset="0"/>
                            <a:ea typeface="DengXian" panose="02010600030101010101" pitchFamily="2" charset="-122"/>
                            <a:cs typeface="Times New Roman" panose="02020603050405020304" pitchFamily="18" charset="0"/>
                          </a:rPr>
                          <m:t>𝑤𝑐</m:t>
                        </m:r>
                      </m:sub>
                    </m:sSub>
                  </m:oMath>
                </a14:m>
                <a:r>
                  <a:rPr lang="en-US" sz="2400" dirty="0">
                    <a:effectLst/>
                    <a:ea typeface="DengXian" panose="02010600030101010101" pitchFamily="2" charset="-122"/>
                  </a:rPr>
                  <a:t> for each orthogonal wave-current case was normalized by the </a:t>
                </a:r>
                <a14:m>
                  <m:oMath xmlns:m="http://schemas.openxmlformats.org/officeDocument/2006/math">
                    <m:sSub>
                      <m:sSubPr>
                        <m:ctrlPr>
                          <a:rPr lang="en-SG" sz="2400" i="1">
                            <a:effectLst/>
                            <a:latin typeface="Cambria Math" panose="02040503050406030204" pitchFamily="18" charset="0"/>
                            <a:cs typeface="Times New Roman" panose="02020603050405020304" pitchFamily="18" charset="0"/>
                          </a:rPr>
                        </m:ctrlPr>
                      </m:sSubPr>
                      <m:e>
                        <m:r>
                          <a:rPr lang="en-US" sz="2400" i="1">
                            <a:effectLst/>
                            <a:latin typeface="Cambria Math" panose="02040503050406030204" pitchFamily="18" charset="0"/>
                            <a:ea typeface="DengXian" panose="02010600030101010101" pitchFamily="2" charset="-122"/>
                            <a:cs typeface="Times New Roman" panose="02020603050405020304" pitchFamily="18" charset="0"/>
                          </a:rPr>
                          <m:t>𝐾</m:t>
                        </m:r>
                      </m:e>
                      <m:sub>
                        <m:r>
                          <a:rPr lang="en-US" sz="2400" i="1">
                            <a:effectLst/>
                            <a:latin typeface="Cambria Math" panose="02040503050406030204" pitchFamily="18" charset="0"/>
                            <a:ea typeface="DengXian" panose="02010600030101010101" pitchFamily="2" charset="-122"/>
                            <a:cs typeface="Times New Roman" panose="02020603050405020304" pitchFamily="18" charset="0"/>
                          </a:rPr>
                          <m:t>𝐷</m:t>
                        </m:r>
                        <m:r>
                          <a:rPr lang="en-US" sz="2400" i="1">
                            <a:effectLst/>
                            <a:latin typeface="Cambria Math" panose="02040503050406030204" pitchFamily="18" charset="0"/>
                            <a:ea typeface="DengXian" panose="02010600030101010101" pitchFamily="2" charset="-122"/>
                            <a:cs typeface="Times New Roman" panose="02020603050405020304" pitchFamily="18" charset="0"/>
                          </a:rPr>
                          <m:t>,</m:t>
                        </m:r>
                        <m:r>
                          <a:rPr lang="en-US" sz="2400" i="1">
                            <a:effectLst/>
                            <a:latin typeface="Cambria Math" panose="02040503050406030204" pitchFamily="18" charset="0"/>
                            <a:ea typeface="DengXian" panose="02010600030101010101" pitchFamily="2" charset="-122"/>
                            <a:cs typeface="Times New Roman" panose="02020603050405020304" pitchFamily="18" charset="0"/>
                          </a:rPr>
                          <m:t>𝑝𝑤</m:t>
                        </m:r>
                      </m:sub>
                    </m:sSub>
                  </m:oMath>
                </a14:m>
                <a:r>
                  <a:rPr lang="en-US" sz="2400" dirty="0">
                    <a:effectLst/>
                    <a:ea typeface="DengXian" panose="02010600030101010101" pitchFamily="2" charset="-122"/>
                  </a:rPr>
                  <a:t> with the same wave condition and compared with </a:t>
                </a:r>
                <a:r>
                  <a:rPr lang="en-US" sz="2400" i="1" dirty="0">
                    <a:effectLst/>
                    <a:ea typeface="DengXian" panose="02010600030101010101" pitchFamily="2" charset="-122"/>
                  </a:rPr>
                  <a:t>β</a:t>
                </a:r>
                <a:r>
                  <a:rPr lang="en-US" sz="2400" i="1" dirty="0">
                    <a:ea typeface="DengXian" panose="02010600030101010101" pitchFamily="2" charset="-122"/>
                  </a:rPr>
                  <a:t>.</a:t>
                </a:r>
                <a:r>
                  <a:rPr lang="en-US" sz="2400" dirty="0"/>
                  <a:t> Wave decay can be enhanced to as much as 218% and suppressed to 74% in the presence of orthogonal currents. A higher enhancement of wave decay was observed when </a:t>
                </a:r>
                <a:r>
                  <a:rPr lang="en-US" sz="2400" i="1" dirty="0"/>
                  <a:t>β </a:t>
                </a:r>
                <a:r>
                  <a:rPr lang="en-US" sz="2400" dirty="0"/>
                  <a:t>is larger. The influence from orthogonal currents depends on both </a:t>
                </a:r>
                <a:r>
                  <a:rPr lang="en-US" sz="2400" i="1" dirty="0"/>
                  <a:t>β </a:t>
                </a:r>
                <a:r>
                  <a:rPr lang="en-US" sz="2400" dirty="0"/>
                  <a:t>and wave period.</a:t>
                </a:r>
                <a:endParaRPr lang="en-SG" sz="2400" dirty="0"/>
              </a:p>
            </p:txBody>
          </p:sp>
        </mc:Choice>
        <mc:Fallback xmlns="">
          <p:sp>
            <p:nvSpPr>
              <p:cNvPr id="313" name="TextBox 42">
                <a:extLst>
                  <a:ext uri="{FF2B5EF4-FFF2-40B4-BE49-F238E27FC236}">
                    <a16:creationId xmlns:a16="http://schemas.microsoft.com/office/drawing/2014/main" id="{2A93055E-EC7F-A87A-A825-BA2FB6B32BA3}"/>
                  </a:ext>
                </a:extLst>
              </p:cNvPr>
              <p:cNvSpPr txBox="1">
                <a:spLocks noRot="1" noChangeAspect="1" noMove="1" noResize="1" noEditPoints="1" noAdjustHandles="1" noChangeArrowheads="1" noChangeShapeType="1" noTextEdit="1"/>
              </p:cNvSpPr>
              <p:nvPr/>
            </p:nvSpPr>
            <p:spPr bwMode="auto">
              <a:xfrm>
                <a:off x="29192432" y="19554913"/>
                <a:ext cx="5541406" cy="4573624"/>
              </a:xfrm>
              <a:prstGeom prst="rect">
                <a:avLst/>
              </a:prstGeom>
              <a:blipFill>
                <a:blip r:embed="rId38"/>
                <a:stretch>
                  <a:fillRect l="-1760" t="-933" r="-1650" b="-22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SG">
                    <a:noFill/>
                  </a:rPr>
                  <a:t> </a:t>
                </a:r>
              </a:p>
            </p:txBody>
          </p:sp>
        </mc:Fallback>
      </mc:AlternateContent>
      <p:sp>
        <p:nvSpPr>
          <p:cNvPr id="3" name="TextBox 2">
            <a:extLst>
              <a:ext uri="{FF2B5EF4-FFF2-40B4-BE49-F238E27FC236}">
                <a16:creationId xmlns:a16="http://schemas.microsoft.com/office/drawing/2014/main" id="{8B4A043B-AF73-F176-7DC8-549CFC6FDCF9}"/>
              </a:ext>
            </a:extLst>
          </p:cNvPr>
          <p:cNvSpPr txBox="1"/>
          <p:nvPr/>
        </p:nvSpPr>
        <p:spPr>
          <a:xfrm>
            <a:off x="15026800" y="29194925"/>
            <a:ext cx="13002698" cy="1354217"/>
          </a:xfrm>
          <a:prstGeom prst="rect">
            <a:avLst/>
          </a:prstGeom>
          <a:noFill/>
        </p:spPr>
        <p:txBody>
          <a:bodyPr wrap="square" rtlCol="0">
            <a:spAutoFit/>
          </a:bodyPr>
          <a:lstStyle/>
          <a:p>
            <a:pPr marL="342900" indent="-342900" algn="just">
              <a:spcAft>
                <a:spcPts val="1200"/>
              </a:spcAft>
              <a:buFont typeface="Arial" panose="020B0604020202020204" pitchFamily="34" charset="0"/>
              <a:buChar char="•"/>
            </a:pPr>
            <a:r>
              <a:rPr lang="en-US" sz="2400" dirty="0"/>
              <a:t>The total force  that acts on a single blade depends on the length and flexibility of the blade. </a:t>
            </a:r>
          </a:p>
          <a:p>
            <a:pPr marL="342900" indent="-342900">
              <a:spcAft>
                <a:spcPts val="1200"/>
              </a:spcAft>
              <a:buFont typeface="Arial" panose="020B0604020202020204" pitchFamily="34" charset="0"/>
              <a:buChar char="•"/>
            </a:pPr>
            <a:r>
              <a:rPr lang="en-US" sz="2400" dirty="0"/>
              <a:t>Blade motion increases with longer blade length and smaller flexibility. Smaller range motion contributed more drag force due to a larger frontal area and higher relative velocity.</a:t>
            </a:r>
          </a:p>
        </p:txBody>
      </p:sp>
      <p:grpSp>
        <p:nvGrpSpPr>
          <p:cNvPr id="60" name="Group 59">
            <a:extLst>
              <a:ext uri="{FF2B5EF4-FFF2-40B4-BE49-F238E27FC236}">
                <a16:creationId xmlns:a16="http://schemas.microsoft.com/office/drawing/2014/main" id="{4D56309A-A0D3-AA07-AAE8-65F703A0F8C3}"/>
              </a:ext>
            </a:extLst>
          </p:cNvPr>
          <p:cNvGrpSpPr/>
          <p:nvPr/>
        </p:nvGrpSpPr>
        <p:grpSpPr>
          <a:xfrm>
            <a:off x="28970131" y="11965929"/>
            <a:ext cx="14091701" cy="7555729"/>
            <a:chOff x="28798731" y="12287400"/>
            <a:chExt cx="14091701" cy="7555729"/>
          </a:xfrm>
        </p:grpSpPr>
        <p:pic>
          <p:nvPicPr>
            <p:cNvPr id="17" name="Picture 16" descr="A screenshot of a graph&#10;&#10;Description automatically generated">
              <a:extLst>
                <a:ext uri="{FF2B5EF4-FFF2-40B4-BE49-F238E27FC236}">
                  <a16:creationId xmlns:a16="http://schemas.microsoft.com/office/drawing/2014/main" id="{973B602C-4C89-AA7F-9FB2-5EF7412BB603}"/>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8798731" y="16328778"/>
              <a:ext cx="8601473" cy="3514351"/>
            </a:xfrm>
            <a:prstGeom prst="rect">
              <a:avLst/>
            </a:prstGeom>
          </p:spPr>
        </p:pic>
        <p:pic>
          <p:nvPicPr>
            <p:cNvPr id="9" name="Picture 8" descr="A diagram of a graph&#10;&#10;Description automatically generated with medium confidence">
              <a:extLst>
                <a:ext uri="{FF2B5EF4-FFF2-40B4-BE49-F238E27FC236}">
                  <a16:creationId xmlns:a16="http://schemas.microsoft.com/office/drawing/2014/main" id="{F0D5FB99-B696-7A3A-2298-DF671866C662}"/>
                </a:ext>
              </a:extLst>
            </p:cNvPr>
            <p:cNvPicPr>
              <a:picLocks noChangeAspect="1"/>
            </p:cNvPicPr>
            <p:nvPr/>
          </p:nvPicPr>
          <p:blipFill rotWithShape="1">
            <a:blip r:embed="rId40">
              <a:extLst>
                <a:ext uri="{28A0092B-C50C-407E-A947-70E740481C1C}">
                  <a14:useLocalDpi xmlns:a14="http://schemas.microsoft.com/office/drawing/2010/main" val="0"/>
                </a:ext>
              </a:extLst>
            </a:blip>
            <a:srcRect r="2546"/>
            <a:stretch/>
          </p:blipFill>
          <p:spPr>
            <a:xfrm>
              <a:off x="34016374" y="12287400"/>
              <a:ext cx="8874058" cy="3933452"/>
            </a:xfrm>
            <a:prstGeom prst="rect">
              <a:avLst/>
            </a:prstGeom>
          </p:spPr>
        </p:pic>
        <p:sp>
          <p:nvSpPr>
            <p:cNvPr id="302" name="TextBox 301">
              <a:extLst>
                <a:ext uri="{FF2B5EF4-FFF2-40B4-BE49-F238E27FC236}">
                  <a16:creationId xmlns:a16="http://schemas.microsoft.com/office/drawing/2014/main" id="{4C66426C-346C-3C22-F3C2-AFBB1FFAEA83}"/>
                </a:ext>
              </a:extLst>
            </p:cNvPr>
            <p:cNvSpPr txBox="1"/>
            <p:nvPr/>
          </p:nvSpPr>
          <p:spPr>
            <a:xfrm>
              <a:off x="38086614" y="16337339"/>
              <a:ext cx="4730856" cy="3416320"/>
            </a:xfrm>
            <a:prstGeom prst="rect">
              <a:avLst/>
            </a:prstGeom>
            <a:noFill/>
          </p:spPr>
          <p:txBody>
            <a:bodyPr wrap="square" rtlCol="0">
              <a:spAutoFit/>
            </a:bodyPr>
            <a:lstStyle/>
            <a:p>
              <a:pPr algn="just"/>
              <a:r>
                <a:rPr lang="en-US" altLang="en-US" sz="2400" dirty="0"/>
                <a:t>The wave amplitude is decreasing along the vegetation canopy, indicating that wave energy is dissipated by vegetation. Compared with pure waves, the larger slope in (b) suggests that the wave energy is reduced more in orthogonal wave-current flow for this case.</a:t>
              </a:r>
              <a:endParaRPr lang="en-SG" altLang="en-US" sz="2400" dirty="0"/>
            </a:p>
          </p:txBody>
        </p:sp>
        <mc:AlternateContent xmlns:mc="http://schemas.openxmlformats.org/markup-compatibility/2006">
          <mc:Choice xmlns:a14="http://schemas.microsoft.com/office/drawing/2010/main" Requires="a14">
            <p:sp>
              <p:nvSpPr>
                <p:cNvPr id="306" name="TextBox 34">
                  <a:extLst>
                    <a:ext uri="{FF2B5EF4-FFF2-40B4-BE49-F238E27FC236}">
                      <a16:creationId xmlns:a16="http://schemas.microsoft.com/office/drawing/2014/main" id="{69D171AC-F2BA-E25B-5458-336E2871567F}"/>
                    </a:ext>
                  </a:extLst>
                </p:cNvPr>
                <p:cNvSpPr txBox="1">
                  <a:spLocks noChangeArrowheads="1"/>
                </p:cNvSpPr>
                <p:nvPr/>
              </p:nvSpPr>
              <p:spPr bwMode="auto">
                <a:xfrm>
                  <a:off x="29131872" y="12338949"/>
                  <a:ext cx="4884502" cy="34163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marL="0" marR="0" lvl="0" indent="0" algn="just" defTabSz="957263"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predicted force is the sum of added mass and drag force from Morison equations. The </a:t>
                  </a:r>
                  <a:r>
                    <a:rPr lang="en-US" sz="2400">
                      <a:solidFill>
                        <a:prstClr val="black"/>
                      </a:solidFill>
                      <a:latin typeface="Arial" panose="020B0604020202020204" pitchFamily="34" charset="0"/>
                      <a:cs typeface="Arial" panose="020B0604020202020204" pitchFamily="34" charset="0"/>
                    </a:rPr>
                    <a:t>good</a:t>
                  </a:r>
                  <a:r>
                    <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agreement of predicted forces with measured forces indicates that </a:t>
                  </a:r>
                  <a14:m>
                    <m:oMath xmlns:m="http://schemas.openxmlformats.org/officeDocument/2006/math">
                      <m:sSub>
                        <m:sSubPr>
                          <m:ctrlPr>
                            <a:rPr kumimoji="0" lang="en-SG" sz="24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0" lang="en-SG" sz="2400" b="0" i="1" u="none" strike="noStrike" kern="1200" cap="none" spc="0" normalizeH="0" baseline="0" noProof="0">
                              <a:ln>
                                <a:noFill/>
                              </a:ln>
                              <a:solidFill>
                                <a:prstClr val="black"/>
                              </a:solidFill>
                              <a:effectLst/>
                              <a:uLnTx/>
                              <a:uFillTx/>
                              <a:latin typeface="Cambria Math" panose="02040503050406030204" pitchFamily="18" charset="0"/>
                              <a:ea typeface="DengXian" panose="02010600030101010101" pitchFamily="2" charset="-122"/>
                              <a:cs typeface="Times New Roman" panose="02020603050405020304" pitchFamily="18" charset="0"/>
                            </a:rPr>
                            <m:t>𝐶</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DengXian" panose="02010600030101010101" pitchFamily="2" charset="-122"/>
                              <a:cs typeface="Times New Roman" panose="02020603050405020304" pitchFamily="18" charset="0"/>
                            </a:rPr>
                            <m:t>𝑚</m:t>
                          </m:r>
                        </m:sub>
                      </m:sSub>
                    </m:oMath>
                  </a14:m>
                  <a:r>
                    <a:rPr kumimoji="0" lang="en-SG"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inertia coefficient, and </a:t>
                  </a:r>
                  <a14:m>
                    <m:oMath xmlns:m="http://schemas.openxmlformats.org/officeDocument/2006/math">
                      <m:sSub>
                        <m:sSubPr>
                          <m:ctrlPr>
                            <a:rPr kumimoji="0" lang="en-SG" sz="24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0" lang="en-SG" sz="2400" b="0" i="1" u="none" strike="noStrike" kern="1200" cap="none" spc="0" normalizeH="0" baseline="0" noProof="0">
                              <a:ln>
                                <a:noFill/>
                              </a:ln>
                              <a:solidFill>
                                <a:prstClr val="black"/>
                              </a:solidFill>
                              <a:effectLst/>
                              <a:uLnTx/>
                              <a:uFillTx/>
                              <a:latin typeface="Cambria Math" panose="02040503050406030204" pitchFamily="18" charset="0"/>
                              <a:ea typeface="DengXian" panose="02010600030101010101" pitchFamily="2" charset="-122"/>
                              <a:cs typeface="Times New Roman" panose="02020603050405020304" pitchFamily="18" charset="0"/>
                            </a:rPr>
                            <m:t>𝐶</m:t>
                          </m:r>
                        </m:e>
                        <m:sub>
                          <m:r>
                            <a:rPr kumimoji="0" lang="en-SG" sz="2400" b="0" i="1" u="none" strike="noStrike" kern="1200" cap="none" spc="0" normalizeH="0" baseline="0" noProof="0">
                              <a:ln>
                                <a:noFill/>
                              </a:ln>
                              <a:solidFill>
                                <a:prstClr val="black"/>
                              </a:solidFill>
                              <a:effectLst/>
                              <a:uLnTx/>
                              <a:uFillTx/>
                              <a:latin typeface="Cambria Math" panose="02040503050406030204" pitchFamily="18" charset="0"/>
                              <a:ea typeface="DengXian" panose="02010600030101010101" pitchFamily="2" charset="-122"/>
                              <a:cs typeface="Times New Roman" panose="02020603050405020304" pitchFamily="18" charset="0"/>
                            </a:rPr>
                            <m:t>𝐷</m:t>
                          </m:r>
                        </m:sub>
                      </m:sSub>
                    </m:oMath>
                  </a14:m>
                  <a:r>
                    <a:rPr kumimoji="0" lang="en-SG"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drag coefficient from KC (</a:t>
                  </a:r>
                  <a14:m>
                    <m:oMath xmlns:m="http://schemas.openxmlformats.org/officeDocument/2006/math">
                      <m:sSub>
                        <m:sSubPr>
                          <m:ctrlPr>
                            <a:rPr kumimoji="0" lang="en-SG" sz="24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𝑈</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DengXian" panose="02010600030101010101" pitchFamily="2" charset="-122"/>
                              <a:cs typeface="Times New Roman" panose="02020603050405020304" pitchFamily="18" charset="0"/>
                            </a:rPr>
                            <m:t>𝑚𝑎𝑥</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DengXian" panose="02010600030101010101" pitchFamily="2" charset="-122"/>
                          <a:cs typeface="Times New Roman" panose="02020603050405020304" pitchFamily="18" charset="0"/>
                        </a:rPr>
                        <m:t>𝑇</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DengXian" panose="02010600030101010101" pitchFamily="2" charset="-122"/>
                          <a:cs typeface="Times New Roman" panose="02020603050405020304" pitchFamily="18" charset="0"/>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DengXian" panose="02010600030101010101" pitchFamily="2" charset="-122"/>
                          <a:cs typeface="Times New Roman" panose="02020603050405020304" pitchFamily="18" charset="0"/>
                        </a:rPr>
                        <m:t>𝑑</m:t>
                      </m:r>
                    </m:oMath>
                  </a14:m>
                  <a:r>
                    <a:rPr kumimoji="0" lang="en-SG"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are applicable to orthogonal wave-current conditions.</a:t>
                  </a:r>
                </a:p>
              </p:txBody>
            </p:sp>
          </mc:Choice>
          <mc:Fallback>
            <p:sp>
              <p:nvSpPr>
                <p:cNvPr id="306" name="TextBox 34">
                  <a:extLst>
                    <a:ext uri="{FF2B5EF4-FFF2-40B4-BE49-F238E27FC236}">
                      <a16:creationId xmlns:a16="http://schemas.microsoft.com/office/drawing/2014/main" id="{69D171AC-F2BA-E25B-5458-336E2871567F}"/>
                    </a:ext>
                  </a:extLst>
                </p:cNvPr>
                <p:cNvSpPr txBox="1">
                  <a:spLocks noRot="1" noChangeAspect="1" noMove="1" noResize="1" noEditPoints="1" noAdjustHandles="1" noChangeArrowheads="1" noChangeShapeType="1" noTextEdit="1"/>
                </p:cNvSpPr>
                <p:nvPr/>
              </p:nvSpPr>
              <p:spPr bwMode="auto">
                <a:xfrm>
                  <a:off x="29131872" y="12338949"/>
                  <a:ext cx="4884502" cy="3416320"/>
                </a:xfrm>
                <a:prstGeom prst="rect">
                  <a:avLst/>
                </a:prstGeom>
                <a:blipFill>
                  <a:blip r:embed="rId41"/>
                  <a:stretch>
                    <a:fillRect l="-1998" t="-1248" r="-1873" b="-320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SG">
                      <a:noFill/>
                    </a:rPr>
                    <a:t> </a:t>
                  </a:r>
                </a:p>
              </p:txBody>
            </p:sp>
          </mc:Fallback>
        </mc:AlternateContent>
        <p:sp>
          <p:nvSpPr>
            <p:cNvPr id="309" name="TextBox 39">
              <a:extLst>
                <a:ext uri="{FF2B5EF4-FFF2-40B4-BE49-F238E27FC236}">
                  <a16:creationId xmlns:a16="http://schemas.microsoft.com/office/drawing/2014/main" id="{6DA9D596-30E1-52B1-6B48-48FA4BF031EA}"/>
                </a:ext>
              </a:extLst>
            </p:cNvPr>
            <p:cNvSpPr txBox="1">
              <a:spLocks noChangeArrowheads="1"/>
            </p:cNvSpPr>
            <p:nvPr/>
          </p:nvSpPr>
          <p:spPr bwMode="auto">
            <a:xfrm>
              <a:off x="36149009" y="15142219"/>
              <a:ext cx="22135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000" dirty="0"/>
                <a:t>Pure wave cases</a:t>
              </a:r>
              <a:endParaRPr lang="en-SG" altLang="en-US" sz="2000" dirty="0"/>
            </a:p>
          </p:txBody>
        </p:sp>
        <p:sp>
          <p:nvSpPr>
            <p:cNvPr id="310" name="TextBox 40">
              <a:extLst>
                <a:ext uri="{FF2B5EF4-FFF2-40B4-BE49-F238E27FC236}">
                  <a16:creationId xmlns:a16="http://schemas.microsoft.com/office/drawing/2014/main" id="{2D82A38B-C647-6877-6372-50D8161E19A4}"/>
                </a:ext>
              </a:extLst>
            </p:cNvPr>
            <p:cNvSpPr txBox="1">
              <a:spLocks noChangeArrowheads="1"/>
            </p:cNvSpPr>
            <p:nvPr/>
          </p:nvSpPr>
          <p:spPr bwMode="auto">
            <a:xfrm>
              <a:off x="40397660" y="14925641"/>
              <a:ext cx="23921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a:t>Orthogonal wave-current cases</a:t>
              </a:r>
              <a:endParaRPr lang="en-SG" altLang="en-US" sz="2000" dirty="0"/>
            </a:p>
          </p:txBody>
        </p:sp>
        <p:sp>
          <p:nvSpPr>
            <p:cNvPr id="10" name="TextBox 39">
              <a:extLst>
                <a:ext uri="{FF2B5EF4-FFF2-40B4-BE49-F238E27FC236}">
                  <a16:creationId xmlns:a16="http://schemas.microsoft.com/office/drawing/2014/main" id="{71177A1B-E8CD-217C-C9CD-B0AED05E2E06}"/>
                </a:ext>
              </a:extLst>
            </p:cNvPr>
            <p:cNvSpPr txBox="1">
              <a:spLocks noChangeArrowheads="1"/>
            </p:cNvSpPr>
            <p:nvPr/>
          </p:nvSpPr>
          <p:spPr bwMode="auto">
            <a:xfrm>
              <a:off x="29499339" y="17922933"/>
              <a:ext cx="22135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000" dirty="0"/>
                <a:t>Pure wave cases</a:t>
              </a:r>
              <a:endParaRPr lang="en-SG" altLang="en-US" sz="2000" dirty="0"/>
            </a:p>
          </p:txBody>
        </p:sp>
        <p:sp>
          <p:nvSpPr>
            <p:cNvPr id="11" name="TextBox 40">
              <a:extLst>
                <a:ext uri="{FF2B5EF4-FFF2-40B4-BE49-F238E27FC236}">
                  <a16:creationId xmlns:a16="http://schemas.microsoft.com/office/drawing/2014/main" id="{1039DF87-3C26-ABAB-64D3-17B9D93D2471}"/>
                </a:ext>
              </a:extLst>
            </p:cNvPr>
            <p:cNvSpPr txBox="1">
              <a:spLocks noChangeArrowheads="1"/>
            </p:cNvSpPr>
            <p:nvPr/>
          </p:nvSpPr>
          <p:spPr bwMode="auto">
            <a:xfrm>
              <a:off x="33819528" y="17680666"/>
              <a:ext cx="23921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a:t>Orthogonal wave-current cases</a:t>
              </a:r>
              <a:endParaRPr lang="en-SG" altLang="en-US" sz="2000" dirty="0"/>
            </a:p>
          </p:txBody>
        </p:sp>
      </p:grpSp>
      <p:pic>
        <p:nvPicPr>
          <p:cNvPr id="14" name="Picture 13" descr="A graph of a function&#10;&#10;Description automatically generated with medium confidence">
            <a:extLst>
              <a:ext uri="{FF2B5EF4-FFF2-40B4-BE49-F238E27FC236}">
                <a16:creationId xmlns:a16="http://schemas.microsoft.com/office/drawing/2014/main" id="{78B08E03-54A1-219B-4F47-E9E810B87AC4}"/>
              </a:ext>
            </a:extLst>
          </p:cNvPr>
          <p:cNvPicPr>
            <a:picLocks noChangeAspect="1"/>
          </p:cNvPicPr>
          <p:nvPr/>
        </p:nvPicPr>
        <p:blipFill rotWithShape="1">
          <a:blip r:embed="rId42">
            <a:extLst>
              <a:ext uri="{28A0092B-C50C-407E-A947-70E740481C1C}">
                <a14:useLocalDpi xmlns:a14="http://schemas.microsoft.com/office/drawing/2010/main" val="0"/>
              </a:ext>
            </a:extLst>
          </a:blip>
          <a:srcRect r="3566"/>
          <a:stretch/>
        </p:blipFill>
        <p:spPr>
          <a:xfrm>
            <a:off x="34887939" y="20249983"/>
            <a:ext cx="8009682" cy="3467107"/>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1EB30BF-CCEB-CA2B-5C70-6F198229C174}"/>
                  </a:ext>
                </a:extLst>
              </p:cNvPr>
              <p:cNvSpPr txBox="1"/>
              <p:nvPr/>
            </p:nvSpPr>
            <p:spPr>
              <a:xfrm>
                <a:off x="29105544" y="25208010"/>
                <a:ext cx="13733137" cy="4064574"/>
              </a:xfrm>
              <a:prstGeom prst="rect">
                <a:avLst/>
              </a:prstGeom>
              <a:noFill/>
            </p:spPr>
            <p:txBody>
              <a:bodyPr wrap="square" rtlCol="0">
                <a:spAutoFit/>
              </a:bodyPr>
              <a:lstStyle/>
              <a:p>
                <a:pPr marL="360000" indent="-360000">
                  <a:spcAft>
                    <a:spcPts val="1200"/>
                  </a:spcAft>
                  <a:buFont typeface="Arial" panose="020B0604020202020204" pitchFamily="34" charset="0"/>
                  <a:buChar char="•"/>
                </a:pPr>
                <a:r>
                  <a:rPr lang="en-US" sz="2400" dirty="0">
                    <a:cs typeface="Times New Roman" panose="02020603050405020304" pitchFamily="18" charset="0"/>
                  </a:rPr>
                  <a:t>Effective length under orthogonal wave-current flows follows the existing scaling laws for </a:t>
                </a:r>
                <a14:m>
                  <m:oMath xmlns:m="http://schemas.openxmlformats.org/officeDocument/2006/math">
                    <m:sSub>
                      <m:sSubPr>
                        <m:ctrlPr>
                          <a:rPr lang="en-SG" sz="2400" i="1">
                            <a:latin typeface="Cambria Math" panose="02040503050406030204" pitchFamily="18" charset="0"/>
                            <a:cs typeface="Times New Roman" panose="02020603050405020304" pitchFamily="18" charset="0"/>
                          </a:rPr>
                        </m:ctrlPr>
                      </m:sSubPr>
                      <m:e>
                        <m:r>
                          <a:rPr lang="en-GB" sz="2400" i="1">
                            <a:latin typeface="Cambria Math" panose="02040503050406030204" pitchFamily="18" charset="0"/>
                            <a:ea typeface="DengXian" panose="02010600030101010101" pitchFamily="2" charset="-122"/>
                            <a:cs typeface="Times New Roman" panose="02020603050405020304" pitchFamily="18" charset="0"/>
                          </a:rPr>
                          <m:t>𝐶𝑎</m:t>
                        </m:r>
                      </m:e>
                      <m:sub>
                        <m:r>
                          <a:rPr lang="en-GB" sz="2400" i="1">
                            <a:latin typeface="Cambria Math" panose="02040503050406030204" pitchFamily="18" charset="0"/>
                            <a:ea typeface="DengXian" panose="02010600030101010101" pitchFamily="2" charset="-122"/>
                            <a:cs typeface="Times New Roman" panose="02020603050405020304" pitchFamily="18" charset="0"/>
                          </a:rPr>
                          <m:t>𝑤</m:t>
                        </m:r>
                        <m:r>
                          <a:rPr lang="en-US" sz="2400" i="1">
                            <a:latin typeface="Cambria Math" panose="02040503050406030204" pitchFamily="18" charset="0"/>
                            <a:ea typeface="DengXian" panose="02010600030101010101" pitchFamily="2" charset="-122"/>
                            <a:cs typeface="Times New Roman" panose="02020603050405020304" pitchFamily="18" charset="0"/>
                          </a:rPr>
                          <m:t>𝑐</m:t>
                        </m:r>
                      </m:sub>
                    </m:sSub>
                  </m:oMath>
                </a14:m>
                <a:r>
                  <a:rPr lang="en-US" sz="2400" dirty="0">
                    <a:cs typeface="Times New Roman" panose="02020603050405020304" pitchFamily="18" charset="0"/>
                  </a:rPr>
                  <a:t> &gt; 1 and small excursion limit (</a:t>
                </a:r>
                <a14:m>
                  <m:oMath xmlns:m="http://schemas.openxmlformats.org/officeDocument/2006/math">
                    <m:r>
                      <a:rPr lang="en-GB" sz="2400" i="1">
                        <a:latin typeface="Cambria Math" panose="02040503050406030204" pitchFamily="18" charset="0"/>
                        <a:ea typeface="DengXian" panose="02010600030101010101" pitchFamily="2" charset="-122"/>
                        <a:cs typeface="Times New Roman" panose="02020603050405020304" pitchFamily="18" charset="0"/>
                      </a:rPr>
                      <m:t>𝐿</m:t>
                    </m:r>
                    <m:r>
                      <a:rPr lang="en-US" sz="2400" b="0" i="1" smtClean="0">
                        <a:latin typeface="Cambria Math" panose="02040503050406030204" pitchFamily="18" charset="0"/>
                        <a:ea typeface="DengXian" panose="02010600030101010101" pitchFamily="2" charset="-122"/>
                        <a:cs typeface="Times New Roman" panose="02020603050405020304" pitchFamily="18" charset="0"/>
                      </a:rPr>
                      <m:t>&gt;1</m:t>
                    </m:r>
                  </m:oMath>
                </a14:m>
                <a:r>
                  <a:rPr lang="en-US" sz="2400" dirty="0">
                    <a:cs typeface="Times New Roman" panose="02020603050405020304" pitchFamily="18" charset="0"/>
                  </a:rPr>
                  <a:t>)</a:t>
                </a:r>
                <a:r>
                  <a:rPr lang="en-US" sz="2400" i="1" dirty="0">
                    <a:cs typeface="Times New Roman" panose="02020603050405020304" pitchFamily="18" charset="0"/>
                  </a:rPr>
                  <a:t>, </a:t>
                </a:r>
                <a14:m>
                  <m:oMath xmlns:m="http://schemas.openxmlformats.org/officeDocument/2006/math">
                    <m:sSub>
                      <m:sSubPr>
                        <m:ctrlPr>
                          <a:rPr lang="en-SG" sz="2400" i="1">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cs typeface="Times New Roman" panose="02020603050405020304" pitchFamily="18" charset="0"/>
                          </a:rPr>
                          <m:t>𝑙</m:t>
                        </m:r>
                      </m:e>
                      <m:sub>
                        <m:r>
                          <a:rPr lang="en-GB" sz="2400" i="1">
                            <a:latin typeface="Cambria Math" panose="02040503050406030204" pitchFamily="18" charset="0"/>
                            <a:ea typeface="DengXian" panose="02010600030101010101" pitchFamily="2" charset="-122"/>
                            <a:cs typeface="Times New Roman" panose="02020603050405020304" pitchFamily="18" charset="0"/>
                          </a:rPr>
                          <m:t>𝑒</m:t>
                        </m:r>
                      </m:sub>
                    </m:sSub>
                    <m:r>
                      <a:rPr lang="en-US" sz="2400" b="0" i="1" smtClean="0">
                        <a:latin typeface="Cambria Math" panose="02040503050406030204" pitchFamily="18" charset="0"/>
                        <a:ea typeface="DengXian" panose="02010600030101010101" pitchFamily="2" charset="-122"/>
                        <a:cs typeface="Times New Roman" panose="02020603050405020304" pitchFamily="18" charset="0"/>
                      </a:rPr>
                      <m:t>/</m:t>
                    </m:r>
                    <m:r>
                      <a:rPr lang="en-US" sz="2400" b="0" i="1" smtClean="0">
                        <a:latin typeface="Cambria Math" panose="02040503050406030204" pitchFamily="18" charset="0"/>
                        <a:ea typeface="DengXian" panose="02010600030101010101" pitchFamily="2" charset="-122"/>
                        <a:cs typeface="Times New Roman" panose="02020603050405020304" pitchFamily="18" charset="0"/>
                      </a:rPr>
                      <m:t>𝑙</m:t>
                    </m:r>
                    <m:r>
                      <a:rPr lang="en-US" sz="2400" b="0" i="1" smtClean="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m:t>
                    </m:r>
                    <m:sSup>
                      <m:sSupPr>
                        <m:ctrlPr>
                          <a:rPr lang="en-SG" sz="2400" i="1">
                            <a:solidFill>
                              <a:schemeClr val="tx1"/>
                            </a:solidFill>
                            <a:effectLst/>
                            <a:latin typeface="Cambria Math" panose="02040503050406030204" pitchFamily="18" charset="0"/>
                            <a:cs typeface="Times New Roman" panose="02020603050405020304" pitchFamily="18" charset="0"/>
                          </a:rPr>
                        </m:ctrlPr>
                      </m:sSupPr>
                      <m:e>
                        <m:sSub>
                          <m:sSubPr>
                            <m:ctrlPr>
                              <a:rPr lang="en-SG" sz="2400" i="1">
                                <a:solidFill>
                                  <a:schemeClr val="tx1"/>
                                </a:solidFill>
                                <a:effectLst/>
                                <a:latin typeface="Cambria Math" panose="02040503050406030204" pitchFamily="18" charset="0"/>
                                <a:cs typeface="Times New Roman" panose="02020603050405020304" pitchFamily="18" charset="0"/>
                              </a:rPr>
                            </m:ctrlPr>
                          </m:sSubPr>
                          <m:e>
                            <m:r>
                              <a:rPr lang="en-GB" sz="2400" b="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m:t>
                            </m:r>
                            <m:r>
                              <a:rPr lang="en-GB" sz="2400" b="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𝐶𝑎</m:t>
                            </m:r>
                          </m:e>
                          <m:sub>
                            <m:r>
                              <a:rPr lang="en-GB" sz="2400" b="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𝑤</m:t>
                            </m:r>
                            <m:r>
                              <a:rPr lang="en-US" sz="2400" b="0" i="1" smtClean="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𝑐</m:t>
                            </m:r>
                          </m:sub>
                        </m:sSub>
                        <m:r>
                          <a:rPr lang="en-GB" sz="2400" b="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𝐿</m:t>
                        </m:r>
                        <m:r>
                          <a:rPr lang="en-GB" sz="2400" b="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m:t>
                        </m:r>
                      </m:e>
                      <m:sup>
                        <m:r>
                          <a:rPr lang="en-GB" sz="2400" b="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−0.25</m:t>
                        </m:r>
                      </m:sup>
                    </m:sSup>
                  </m:oMath>
                </a14:m>
                <a:r>
                  <a:rPr lang="en-US" sz="2400" i="1" dirty="0">
                    <a:effectLst/>
                    <a:cs typeface="Times New Roman" panose="02020603050405020304" pitchFamily="18" charset="0"/>
                  </a:rPr>
                  <a:t>.</a:t>
                </a:r>
              </a:p>
              <a:p>
                <a:pPr marL="360000" indent="-360000">
                  <a:spcAft>
                    <a:spcPts val="1200"/>
                  </a:spcAft>
                  <a:buFont typeface="Arial" panose="020B0604020202020204" pitchFamily="34" charset="0"/>
                  <a:buChar char="•"/>
                </a:pPr>
                <a14:m>
                  <m:oMath xmlns:m="http://schemas.openxmlformats.org/officeDocument/2006/math">
                    <m:sSub>
                      <m:sSubPr>
                        <m:ctrlPr>
                          <a:rPr lang="en-SG" sz="2400" i="1" smtClean="0">
                            <a:effectLst/>
                            <a:latin typeface="Cambria Math" panose="02040503050406030204" pitchFamily="18" charset="0"/>
                            <a:cs typeface="Times New Roman" panose="02020603050405020304" pitchFamily="18" charset="0"/>
                          </a:rPr>
                        </m:ctrlPr>
                      </m:sSubPr>
                      <m:e>
                        <m:r>
                          <a:rPr lang="en-SG" sz="2400" i="1">
                            <a:effectLst/>
                            <a:latin typeface="Cambria Math" panose="02040503050406030204" pitchFamily="18" charset="0"/>
                            <a:ea typeface="DengXian" panose="02010600030101010101" pitchFamily="2" charset="-122"/>
                            <a:cs typeface="Times New Roman" panose="02020603050405020304" pitchFamily="18" charset="0"/>
                          </a:rPr>
                          <m:t>𝐶</m:t>
                        </m:r>
                      </m:e>
                      <m:sub>
                        <m:r>
                          <a:rPr lang="en-US" sz="2400" b="0" i="1" smtClean="0">
                            <a:effectLst/>
                            <a:latin typeface="Cambria Math" panose="02040503050406030204" pitchFamily="18" charset="0"/>
                            <a:ea typeface="DengXian" panose="02010600030101010101" pitchFamily="2" charset="-122"/>
                            <a:cs typeface="Times New Roman" panose="02020603050405020304" pitchFamily="18" charset="0"/>
                          </a:rPr>
                          <m:t>𝑚</m:t>
                        </m:r>
                      </m:sub>
                    </m:sSub>
                  </m:oMath>
                </a14:m>
                <a:r>
                  <a:rPr lang="en-SG" sz="2400" dirty="0"/>
                  <a:t> and </a:t>
                </a:r>
                <a14:m>
                  <m:oMath xmlns:m="http://schemas.openxmlformats.org/officeDocument/2006/math">
                    <m:sSub>
                      <m:sSubPr>
                        <m:ctrlPr>
                          <a:rPr lang="en-SG" sz="2400" i="1" smtClean="0">
                            <a:effectLst/>
                            <a:latin typeface="Cambria Math" panose="02040503050406030204" pitchFamily="18" charset="0"/>
                            <a:cs typeface="Times New Roman" panose="02020603050405020304" pitchFamily="18" charset="0"/>
                          </a:rPr>
                        </m:ctrlPr>
                      </m:sSubPr>
                      <m:e>
                        <m:r>
                          <a:rPr lang="en-SG" sz="2400" i="1">
                            <a:effectLst/>
                            <a:latin typeface="Cambria Math" panose="02040503050406030204" pitchFamily="18" charset="0"/>
                            <a:ea typeface="DengXian" panose="02010600030101010101" pitchFamily="2" charset="-122"/>
                            <a:cs typeface="Times New Roman" panose="02020603050405020304" pitchFamily="18" charset="0"/>
                          </a:rPr>
                          <m:t>𝐶</m:t>
                        </m:r>
                      </m:e>
                      <m:sub>
                        <m:r>
                          <a:rPr lang="en-SG" sz="2400" i="1">
                            <a:effectLst/>
                            <a:latin typeface="Cambria Math" panose="02040503050406030204" pitchFamily="18" charset="0"/>
                            <a:ea typeface="DengXian" panose="02010600030101010101" pitchFamily="2" charset="-122"/>
                            <a:cs typeface="Times New Roman" panose="02020603050405020304" pitchFamily="18" charset="0"/>
                          </a:rPr>
                          <m:t>𝐷</m:t>
                        </m:r>
                      </m:sub>
                    </m:sSub>
                  </m:oMath>
                </a14:m>
                <a:r>
                  <a:rPr lang="en-SG" sz="2400" dirty="0"/>
                  <a:t> from KC are applicable to orthogonal wave-current conditions.</a:t>
                </a:r>
              </a:p>
              <a:p>
                <a:pPr marL="360000" indent="-360000">
                  <a:spcAft>
                    <a:spcPts val="1200"/>
                  </a:spcAft>
                  <a:buFont typeface="Arial" panose="020B0604020202020204" pitchFamily="34" charset="0"/>
                  <a:buChar char="•"/>
                </a:pPr>
                <a:r>
                  <a:rPr lang="en-SG" sz="2400" dirty="0"/>
                  <a:t>Wave energy decay is significantly impacted by orthogonal </a:t>
                </a:r>
                <a:r>
                  <a:rPr lang="en-SG" sz="2400" dirty="0">
                    <a:cs typeface="Times New Roman" panose="02020603050405020304" pitchFamily="18" charset="0"/>
                  </a:rPr>
                  <a:t>currents</a:t>
                </a:r>
                <a:r>
                  <a:rPr lang="en-SG" sz="2400" dirty="0"/>
                  <a:t>; it </a:t>
                </a:r>
                <a:r>
                  <a:rPr lang="en-US" sz="2400" dirty="0"/>
                  <a:t>can be enhanced to as much as 218% and suppressed to 74%.</a:t>
                </a:r>
              </a:p>
              <a:p>
                <a:pPr marL="360000" indent="-360000">
                  <a:spcAft>
                    <a:spcPts val="1200"/>
                  </a:spcAft>
                  <a:buFont typeface="Arial" panose="020B0604020202020204" pitchFamily="34" charset="0"/>
                  <a:buChar char="•"/>
                </a:pPr>
                <a:r>
                  <a:rPr lang="en-US" sz="2400" dirty="0"/>
                  <a:t>The </a:t>
                </a:r>
                <a:r>
                  <a:rPr lang="en-US" sz="2400" dirty="0">
                    <a:effectLst/>
                    <a:ea typeface="DengXian" panose="02010600030101010101" pitchFamily="2" charset="-122"/>
                  </a:rPr>
                  <a:t>analytical model predict </a:t>
                </a:r>
                <a14:m>
                  <m:oMath xmlns:m="http://schemas.openxmlformats.org/officeDocument/2006/math">
                    <m:sSub>
                      <m:sSubPr>
                        <m:ctrlPr>
                          <a:rPr lang="en-SG" sz="2400" i="1">
                            <a:effectLst/>
                            <a:latin typeface="Cambria Math" panose="02040503050406030204" pitchFamily="18" charset="0"/>
                            <a:cs typeface="Times New Roman" panose="02020603050405020304" pitchFamily="18" charset="0"/>
                          </a:rPr>
                        </m:ctrlPr>
                      </m:sSubPr>
                      <m:e>
                        <m:sSub>
                          <m:sSubPr>
                            <m:ctrlPr>
                              <a:rPr lang="en-SG" sz="2400" i="1">
                                <a:effectLst/>
                                <a:latin typeface="Cambria Math" panose="02040503050406030204" pitchFamily="18" charset="0"/>
                                <a:cs typeface="Times New Roman" panose="02020603050405020304" pitchFamily="18" charset="0"/>
                              </a:rPr>
                            </m:ctrlPr>
                          </m:sSubPr>
                          <m:e>
                            <m:r>
                              <a:rPr lang="en-US" sz="2400" i="1">
                                <a:effectLst/>
                                <a:latin typeface="Cambria Math" panose="02040503050406030204" pitchFamily="18" charset="0"/>
                                <a:ea typeface="DengXian" panose="02010600030101010101" pitchFamily="2" charset="-122"/>
                                <a:cs typeface="Times New Roman" panose="02020603050405020304" pitchFamily="18" charset="0"/>
                              </a:rPr>
                              <m:t>𝐾</m:t>
                            </m:r>
                          </m:e>
                          <m:sub>
                            <m:r>
                              <a:rPr lang="en-US" sz="2400" i="1">
                                <a:effectLst/>
                                <a:latin typeface="Cambria Math" panose="02040503050406030204" pitchFamily="18" charset="0"/>
                                <a:ea typeface="DengXian" panose="02010600030101010101" pitchFamily="2" charset="-122"/>
                                <a:cs typeface="Times New Roman" panose="02020603050405020304" pitchFamily="18" charset="0"/>
                              </a:rPr>
                              <m:t>𝐷</m:t>
                            </m:r>
                            <m:r>
                              <a:rPr lang="en-US" sz="2400" i="1">
                                <a:effectLst/>
                                <a:latin typeface="Cambria Math" panose="02040503050406030204" pitchFamily="18" charset="0"/>
                                <a:ea typeface="DengXian" panose="02010600030101010101" pitchFamily="2" charset="-122"/>
                                <a:cs typeface="Times New Roman" panose="02020603050405020304" pitchFamily="18" charset="0"/>
                              </a:rPr>
                              <m:t>,</m:t>
                            </m:r>
                            <m:r>
                              <a:rPr lang="en-US" sz="2400" i="1">
                                <a:effectLst/>
                                <a:latin typeface="Cambria Math" panose="02040503050406030204" pitchFamily="18" charset="0"/>
                                <a:ea typeface="DengXian" panose="02010600030101010101" pitchFamily="2" charset="-122"/>
                                <a:cs typeface="Times New Roman" panose="02020603050405020304" pitchFamily="18" charset="0"/>
                              </a:rPr>
                              <m:t>𝑤𝑐</m:t>
                            </m:r>
                          </m:sub>
                        </m:sSub>
                        <m:r>
                          <a:rPr lang="en-US" sz="2400">
                            <a:effectLst/>
                            <a:latin typeface="Cambria Math" panose="02040503050406030204" pitchFamily="18" charset="0"/>
                            <a:ea typeface="DengXian" panose="02010600030101010101" pitchFamily="2" charset="-122"/>
                            <a:cs typeface="Times New Roman" panose="02020603050405020304" pitchFamily="18" charset="0"/>
                          </a:rPr>
                          <m:t>/</m:t>
                        </m:r>
                        <m:r>
                          <a:rPr lang="en-US" sz="2400" i="1">
                            <a:effectLst/>
                            <a:latin typeface="Cambria Math" panose="02040503050406030204" pitchFamily="18" charset="0"/>
                            <a:ea typeface="DengXian" panose="02010600030101010101" pitchFamily="2" charset="-122"/>
                            <a:cs typeface="Times New Roman" panose="02020603050405020304" pitchFamily="18" charset="0"/>
                          </a:rPr>
                          <m:t>𝐾</m:t>
                        </m:r>
                      </m:e>
                      <m:sub>
                        <m:r>
                          <a:rPr lang="en-US" sz="2400" i="1">
                            <a:effectLst/>
                            <a:latin typeface="Cambria Math" panose="02040503050406030204" pitchFamily="18" charset="0"/>
                            <a:ea typeface="DengXian" panose="02010600030101010101" pitchFamily="2" charset="-122"/>
                            <a:cs typeface="Times New Roman" panose="02020603050405020304" pitchFamily="18" charset="0"/>
                          </a:rPr>
                          <m:t>𝐷</m:t>
                        </m:r>
                        <m:r>
                          <a:rPr lang="en-US" sz="2400" i="1">
                            <a:effectLst/>
                            <a:latin typeface="Cambria Math" panose="02040503050406030204" pitchFamily="18" charset="0"/>
                            <a:ea typeface="DengXian" panose="02010600030101010101" pitchFamily="2" charset="-122"/>
                            <a:cs typeface="Times New Roman" panose="02020603050405020304" pitchFamily="18" charset="0"/>
                          </a:rPr>
                          <m:t>,</m:t>
                        </m:r>
                        <m:r>
                          <a:rPr lang="en-US" sz="2400" i="1">
                            <a:effectLst/>
                            <a:latin typeface="Cambria Math" panose="02040503050406030204" pitchFamily="18" charset="0"/>
                            <a:ea typeface="DengXian" panose="02010600030101010101" pitchFamily="2" charset="-122"/>
                            <a:cs typeface="Times New Roman" panose="02020603050405020304" pitchFamily="18" charset="0"/>
                          </a:rPr>
                          <m:t>𝑝𝑤</m:t>
                        </m:r>
                      </m:sub>
                    </m:sSub>
                  </m:oMath>
                </a14:m>
                <a:r>
                  <a:rPr lang="en-US" sz="2400" dirty="0">
                    <a:effectLst/>
                    <a:ea typeface="DengXian" panose="02010600030101010101" pitchFamily="2" charset="-122"/>
                  </a:rPr>
                  <a:t> well with a RMSE of 0.32</a:t>
                </a:r>
              </a:p>
              <a:p>
                <a:pPr marL="360000" indent="-360000">
                  <a:spcAft>
                    <a:spcPts val="1200"/>
                  </a:spcAft>
                  <a:buFont typeface="Arial" panose="020B0604020202020204" pitchFamily="34" charset="0"/>
                  <a:buChar char="•"/>
                </a:pPr>
                <a:r>
                  <a:rPr lang="en-US" sz="2400" dirty="0">
                    <a:ea typeface="DengXian" panose="02010600030101010101" pitchFamily="2" charset="-122"/>
                  </a:rPr>
                  <a:t>Future work will advance the effective length concept from a single blade to a meadow of flexible vegetation and validate the analytical model for wave energy decay by a meadow of flexible vegetation.</a:t>
                </a:r>
                <a:endParaRPr lang="en-SG" sz="2400" dirty="0"/>
              </a:p>
            </p:txBody>
          </p:sp>
        </mc:Choice>
        <mc:Fallback xmlns="">
          <p:sp>
            <p:nvSpPr>
              <p:cNvPr id="23" name="TextBox 22">
                <a:extLst>
                  <a:ext uri="{FF2B5EF4-FFF2-40B4-BE49-F238E27FC236}">
                    <a16:creationId xmlns:a16="http://schemas.microsoft.com/office/drawing/2014/main" id="{B1EB30BF-CCEB-CA2B-5C70-6F198229C174}"/>
                  </a:ext>
                </a:extLst>
              </p:cNvPr>
              <p:cNvSpPr txBox="1">
                <a:spLocks noRot="1" noChangeAspect="1" noMove="1" noResize="1" noEditPoints="1" noAdjustHandles="1" noChangeArrowheads="1" noChangeShapeType="1" noTextEdit="1"/>
              </p:cNvSpPr>
              <p:nvPr/>
            </p:nvSpPr>
            <p:spPr>
              <a:xfrm>
                <a:off x="29105544" y="25208010"/>
                <a:ext cx="13733137" cy="4064574"/>
              </a:xfrm>
              <a:prstGeom prst="rect">
                <a:avLst/>
              </a:prstGeom>
              <a:blipFill>
                <a:blip r:embed="rId43"/>
                <a:stretch>
                  <a:fillRect l="-622" t="-1049" r="-1243" b="-2549"/>
                </a:stretch>
              </a:blipFill>
            </p:spPr>
            <p:txBody>
              <a:bodyPr/>
              <a:lstStyle/>
              <a:p>
                <a:r>
                  <a:rPr lang="en-SG">
                    <a:noFill/>
                  </a:rPr>
                  <a:t> </a:t>
                </a:r>
              </a:p>
            </p:txBody>
          </p:sp>
        </mc:Fallback>
      </mc:AlternateContent>
      <p:sp>
        <p:nvSpPr>
          <p:cNvPr id="25" name="Rectangle 24">
            <a:extLst>
              <a:ext uri="{FF2B5EF4-FFF2-40B4-BE49-F238E27FC236}">
                <a16:creationId xmlns:a16="http://schemas.microsoft.com/office/drawing/2014/main" id="{87457962-35FE-4982-DAE0-4ADFCF153FE2}"/>
              </a:ext>
            </a:extLst>
          </p:cNvPr>
          <p:cNvSpPr/>
          <p:nvPr/>
        </p:nvSpPr>
        <p:spPr>
          <a:xfrm>
            <a:off x="29374409" y="24216666"/>
            <a:ext cx="13320000" cy="8382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panose="020B0604020202020204" pitchFamily="34" charset="0"/>
                <a:cs typeface="Arial" panose="020B0604020202020204" pitchFamily="34" charset="0"/>
              </a:rPr>
              <a:t>Conclusions and future work</a:t>
            </a:r>
            <a:endParaRPr lang="en-SG" sz="4800" b="1"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655F44B5-85FD-E364-6EE8-9CDC94B95160}"/>
              </a:ext>
            </a:extLst>
          </p:cNvPr>
          <p:cNvSpPr txBox="1"/>
          <p:nvPr/>
        </p:nvSpPr>
        <p:spPr>
          <a:xfrm>
            <a:off x="29197436" y="29454157"/>
            <a:ext cx="10542125" cy="1661993"/>
          </a:xfrm>
          <a:prstGeom prst="rect">
            <a:avLst/>
          </a:prstGeom>
          <a:noFill/>
        </p:spPr>
        <p:txBody>
          <a:bodyPr wrap="square" rtlCol="0">
            <a:spAutoFit/>
          </a:bodyPr>
          <a:lstStyle/>
          <a:p>
            <a:pPr>
              <a:spcAft>
                <a:spcPts val="600"/>
              </a:spcAft>
            </a:pPr>
            <a:r>
              <a:rPr lang="en-US" sz="2000" dirty="0">
                <a:effectLst/>
                <a:ea typeface="Calibri" panose="020F0502020204030204" pitchFamily="34" charset="0"/>
                <a:cs typeface="Times New Roman" panose="02020603050405020304" pitchFamily="18" charset="0"/>
              </a:rPr>
              <a:t>References</a:t>
            </a:r>
          </a:p>
          <a:p>
            <a:pPr>
              <a:spcAft>
                <a:spcPts val="600"/>
              </a:spcAft>
            </a:pPr>
            <a:r>
              <a:rPr lang="en-US" dirty="0" err="1">
                <a:effectLst/>
                <a:ea typeface="Calibri" panose="020F0502020204030204" pitchFamily="34" charset="0"/>
                <a:cs typeface="Times New Roman" panose="02020603050405020304" pitchFamily="18" charset="0"/>
              </a:rPr>
              <a:t>Luhar</a:t>
            </a:r>
            <a:r>
              <a:rPr lang="en-US" dirty="0">
                <a:effectLst/>
                <a:ea typeface="Calibri" panose="020F0502020204030204" pitchFamily="34" charset="0"/>
                <a:cs typeface="Times New Roman" panose="02020603050405020304" pitchFamily="18" charset="0"/>
              </a:rPr>
              <a:t>, M., </a:t>
            </a:r>
            <a:r>
              <a:rPr lang="en-US" dirty="0" err="1">
                <a:effectLst/>
                <a:ea typeface="Calibri" panose="020F0502020204030204" pitchFamily="34" charset="0"/>
                <a:cs typeface="Times New Roman" panose="02020603050405020304" pitchFamily="18" charset="0"/>
              </a:rPr>
              <a:t>Nepf</a:t>
            </a:r>
            <a:r>
              <a:rPr lang="en-US" dirty="0">
                <a:effectLst/>
                <a:ea typeface="Calibri" panose="020F0502020204030204" pitchFamily="34" charset="0"/>
                <a:cs typeface="Times New Roman" panose="02020603050405020304" pitchFamily="18" charset="0"/>
              </a:rPr>
              <a:t>, H.M., 2016. Wave-induced dynamics of flexible blades. Journal of Fluids and Structures 61, 20–41. </a:t>
            </a:r>
          </a:p>
          <a:p>
            <a:pPr>
              <a:spcAft>
                <a:spcPts val="600"/>
              </a:spcAft>
            </a:pPr>
            <a:r>
              <a:rPr lang="en-US" b="0" i="0" u="none" strike="noStrike" baseline="0" dirty="0">
                <a:solidFill>
                  <a:srgbClr val="000000"/>
                </a:solidFill>
              </a:rPr>
              <a:t>Dalrymple, R. A., Kirby, J. T., &amp; Hwang, P. A. (1984). Wave Diffraction Due to Areas of Energy Dissipation. Journal of Waterway, Port, Coastal, and Ocean Engineering, 110(1), 67–79. </a:t>
            </a:r>
          </a:p>
        </p:txBody>
      </p:sp>
      <p:sp>
        <p:nvSpPr>
          <p:cNvPr id="34" name="TextBox 33">
            <a:extLst>
              <a:ext uri="{FF2B5EF4-FFF2-40B4-BE49-F238E27FC236}">
                <a16:creationId xmlns:a16="http://schemas.microsoft.com/office/drawing/2014/main" id="{166E22DE-0629-0448-F65A-4AF7673EA89A}"/>
              </a:ext>
            </a:extLst>
          </p:cNvPr>
          <p:cNvSpPr txBox="1"/>
          <p:nvPr/>
        </p:nvSpPr>
        <p:spPr>
          <a:xfrm>
            <a:off x="15151157" y="20482623"/>
            <a:ext cx="2009835" cy="400110"/>
          </a:xfrm>
          <a:prstGeom prst="rect">
            <a:avLst/>
          </a:prstGeom>
          <a:noFill/>
        </p:spPr>
        <p:txBody>
          <a:bodyPr wrap="square" rtlCol="0">
            <a:spAutoFit/>
          </a:bodyPr>
          <a:lstStyle/>
          <a:p>
            <a:r>
              <a:rPr lang="en-US" sz="2000" dirty="0"/>
              <a:t>f1 l = 14 cm</a:t>
            </a:r>
            <a:endParaRPr lang="en-SG" sz="2000" dirty="0"/>
          </a:p>
        </p:txBody>
      </p:sp>
      <p:sp>
        <p:nvSpPr>
          <p:cNvPr id="37" name="TextBox 36">
            <a:extLst>
              <a:ext uri="{FF2B5EF4-FFF2-40B4-BE49-F238E27FC236}">
                <a16:creationId xmlns:a16="http://schemas.microsoft.com/office/drawing/2014/main" id="{5F203168-E4D1-99A7-5717-61711A929E20}"/>
              </a:ext>
            </a:extLst>
          </p:cNvPr>
          <p:cNvSpPr txBox="1"/>
          <p:nvPr/>
        </p:nvSpPr>
        <p:spPr>
          <a:xfrm>
            <a:off x="15131331" y="22537597"/>
            <a:ext cx="2009835" cy="400110"/>
          </a:xfrm>
          <a:prstGeom prst="rect">
            <a:avLst/>
          </a:prstGeom>
          <a:noFill/>
        </p:spPr>
        <p:txBody>
          <a:bodyPr wrap="square" rtlCol="0">
            <a:spAutoFit/>
          </a:bodyPr>
          <a:lstStyle/>
          <a:p>
            <a:r>
              <a:rPr lang="en-US" sz="2000" dirty="0"/>
              <a:t>f1 l = 19 cm</a:t>
            </a:r>
            <a:endParaRPr lang="en-SG" sz="2000" dirty="0"/>
          </a:p>
        </p:txBody>
      </p:sp>
      <p:sp>
        <p:nvSpPr>
          <p:cNvPr id="38" name="TextBox 37">
            <a:extLst>
              <a:ext uri="{FF2B5EF4-FFF2-40B4-BE49-F238E27FC236}">
                <a16:creationId xmlns:a16="http://schemas.microsoft.com/office/drawing/2014/main" id="{6974AE41-4F05-2B87-E1A1-6C272727349A}"/>
              </a:ext>
            </a:extLst>
          </p:cNvPr>
          <p:cNvSpPr txBox="1"/>
          <p:nvPr/>
        </p:nvSpPr>
        <p:spPr>
          <a:xfrm>
            <a:off x="15151157" y="24635766"/>
            <a:ext cx="2009835" cy="400110"/>
          </a:xfrm>
          <a:prstGeom prst="rect">
            <a:avLst/>
          </a:prstGeom>
          <a:noFill/>
        </p:spPr>
        <p:txBody>
          <a:bodyPr wrap="square" rtlCol="0">
            <a:spAutoFit/>
          </a:bodyPr>
          <a:lstStyle/>
          <a:p>
            <a:r>
              <a:rPr lang="en-US" sz="2000" dirty="0"/>
              <a:t>f2 l = 14 cm</a:t>
            </a:r>
            <a:endParaRPr lang="en-SG" sz="2000" dirty="0"/>
          </a:p>
        </p:txBody>
      </p:sp>
      <p:sp>
        <p:nvSpPr>
          <p:cNvPr id="58" name="TextBox 57">
            <a:extLst>
              <a:ext uri="{FF2B5EF4-FFF2-40B4-BE49-F238E27FC236}">
                <a16:creationId xmlns:a16="http://schemas.microsoft.com/office/drawing/2014/main" id="{D2E8896D-7FDF-F094-500F-9261C1C5E2E5}"/>
              </a:ext>
            </a:extLst>
          </p:cNvPr>
          <p:cNvSpPr txBox="1"/>
          <p:nvPr/>
        </p:nvSpPr>
        <p:spPr>
          <a:xfrm>
            <a:off x="15131331" y="26690740"/>
            <a:ext cx="2009835" cy="400110"/>
          </a:xfrm>
          <a:prstGeom prst="rect">
            <a:avLst/>
          </a:prstGeom>
          <a:noFill/>
        </p:spPr>
        <p:txBody>
          <a:bodyPr wrap="square" rtlCol="0">
            <a:spAutoFit/>
          </a:bodyPr>
          <a:lstStyle/>
          <a:p>
            <a:r>
              <a:rPr lang="en-US" sz="2000" dirty="0"/>
              <a:t>f2 l = 19 cm</a:t>
            </a:r>
            <a:endParaRPr lang="en-SG" sz="2000" dirty="0"/>
          </a:p>
        </p:txBody>
      </p:sp>
      <p:sp>
        <p:nvSpPr>
          <p:cNvPr id="68" name="Rectangle 67">
            <a:extLst>
              <a:ext uri="{FF2B5EF4-FFF2-40B4-BE49-F238E27FC236}">
                <a16:creationId xmlns:a16="http://schemas.microsoft.com/office/drawing/2014/main" id="{F9A02C92-AF7F-A69C-2B7A-BE3A35D042DD}"/>
              </a:ext>
            </a:extLst>
          </p:cNvPr>
          <p:cNvSpPr/>
          <p:nvPr/>
        </p:nvSpPr>
        <p:spPr>
          <a:xfrm>
            <a:off x="29374409" y="10882299"/>
            <a:ext cx="13320000" cy="8382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panose="020B0604020202020204" pitchFamily="34" charset="0"/>
                <a:cs typeface="Arial" panose="020B0604020202020204" pitchFamily="34" charset="0"/>
              </a:rPr>
              <a:t>Results-</a:t>
            </a:r>
            <a:r>
              <a:rPr lang="en-US" sz="4800" b="1" dirty="0"/>
              <a:t>Wave energy dissipation</a:t>
            </a:r>
            <a:endParaRPr lang="en-SG" sz="4800" b="1" dirty="0"/>
          </a:p>
        </p:txBody>
      </p:sp>
      <p:grpSp>
        <p:nvGrpSpPr>
          <p:cNvPr id="71" name="Group 70">
            <a:extLst>
              <a:ext uri="{FF2B5EF4-FFF2-40B4-BE49-F238E27FC236}">
                <a16:creationId xmlns:a16="http://schemas.microsoft.com/office/drawing/2014/main" id="{28F9C7A7-546A-81D9-1E14-C5C389DE53D6}"/>
              </a:ext>
            </a:extLst>
          </p:cNvPr>
          <p:cNvGrpSpPr/>
          <p:nvPr/>
        </p:nvGrpSpPr>
        <p:grpSpPr>
          <a:xfrm>
            <a:off x="28901948" y="2619863"/>
            <a:ext cx="13857242" cy="8195620"/>
            <a:chOff x="28901948" y="2619863"/>
            <a:chExt cx="13857242" cy="8195620"/>
          </a:xfrm>
        </p:grpSpPr>
        <p:pic>
          <p:nvPicPr>
            <p:cNvPr id="297" name="Picture 296" descr="A graph of a number of objects&#10;&#10;Description automatically generated with medium confidence">
              <a:extLst>
                <a:ext uri="{FF2B5EF4-FFF2-40B4-BE49-F238E27FC236}">
                  <a16:creationId xmlns:a16="http://schemas.microsoft.com/office/drawing/2014/main" id="{06DF0262-635D-3E72-F4C9-E8941585FFAF}"/>
                </a:ext>
              </a:extLst>
            </p:cNvPr>
            <p:cNvPicPr>
              <a:picLocks noChangeAspect="1"/>
            </p:cNvPicPr>
            <p:nvPr/>
          </p:nvPicPr>
          <p:blipFill rotWithShape="1">
            <a:blip r:embed="rId44">
              <a:extLst>
                <a:ext uri="{28A0092B-C50C-407E-A947-70E740481C1C}">
                  <a14:useLocalDpi xmlns:a14="http://schemas.microsoft.com/office/drawing/2010/main" val="0"/>
                </a:ext>
              </a:extLst>
            </a:blip>
            <a:srcRect l="2967" r="6440"/>
            <a:stretch/>
          </p:blipFill>
          <p:spPr>
            <a:xfrm>
              <a:off x="35880984" y="2619863"/>
              <a:ext cx="6522686" cy="3769690"/>
            </a:xfrm>
            <a:prstGeom prst="rect">
              <a:avLst/>
            </a:prstGeom>
          </p:spPr>
        </p:pic>
        <p:pic>
          <p:nvPicPr>
            <p:cNvPr id="299" name="Picture 298" descr="A graph of a graph showing the amount of water in the water&#10;&#10;Description automatically generated with medium confidence">
              <a:extLst>
                <a:ext uri="{FF2B5EF4-FFF2-40B4-BE49-F238E27FC236}">
                  <a16:creationId xmlns:a16="http://schemas.microsoft.com/office/drawing/2014/main" id="{98593301-92EF-7404-4BF5-2FCE5CA32A34}"/>
                </a:ext>
              </a:extLst>
            </p:cNvPr>
            <p:cNvPicPr>
              <a:picLocks noChangeAspect="1"/>
            </p:cNvPicPr>
            <p:nvPr/>
          </p:nvPicPr>
          <p:blipFill rotWithShape="1">
            <a:blip r:embed="rId45">
              <a:extLst>
                <a:ext uri="{28A0092B-C50C-407E-A947-70E740481C1C}">
                  <a14:useLocalDpi xmlns:a14="http://schemas.microsoft.com/office/drawing/2010/main" val="0"/>
                </a:ext>
              </a:extLst>
            </a:blip>
            <a:srcRect l="3760" r="5648"/>
            <a:stretch/>
          </p:blipFill>
          <p:spPr>
            <a:xfrm>
              <a:off x="28901948" y="6858778"/>
              <a:ext cx="6522686" cy="3807316"/>
            </a:xfrm>
            <a:prstGeom prst="rect">
              <a:avLst/>
            </a:prstGeom>
          </p:spPr>
        </p:pic>
        <p:pic>
          <p:nvPicPr>
            <p:cNvPr id="301" name="Picture 300" descr="A graph of a graph showing the number of objects in the same direction&#10;&#10;Description automatically generated with medium confidence">
              <a:extLst>
                <a:ext uri="{FF2B5EF4-FFF2-40B4-BE49-F238E27FC236}">
                  <a16:creationId xmlns:a16="http://schemas.microsoft.com/office/drawing/2014/main" id="{82F68323-6606-307B-0CBF-F1984DB76E3D}"/>
                </a:ext>
              </a:extLst>
            </p:cNvPr>
            <p:cNvPicPr>
              <a:picLocks noChangeAspect="1"/>
            </p:cNvPicPr>
            <p:nvPr/>
          </p:nvPicPr>
          <p:blipFill rotWithShape="1">
            <a:blip r:embed="rId46">
              <a:extLst>
                <a:ext uri="{28A0092B-C50C-407E-A947-70E740481C1C}">
                  <a14:useLocalDpi xmlns:a14="http://schemas.microsoft.com/office/drawing/2010/main" val="0"/>
                </a:ext>
              </a:extLst>
            </a:blip>
            <a:srcRect l="3477" r="8519"/>
            <a:stretch/>
          </p:blipFill>
          <p:spPr>
            <a:xfrm>
              <a:off x="28932330" y="2639815"/>
              <a:ext cx="6336284" cy="3747890"/>
            </a:xfrm>
            <a:prstGeom prst="rect">
              <a:avLst/>
            </a:prstGeom>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2BE960BC-BA37-91DD-54A0-6AEB6D44727E}"/>
                    </a:ext>
                  </a:extLst>
                </p:cNvPr>
                <p:cNvSpPr txBox="1"/>
                <p:nvPr/>
              </p:nvSpPr>
              <p:spPr>
                <a:xfrm>
                  <a:off x="35349318" y="6348555"/>
                  <a:ext cx="7409872" cy="4466928"/>
                </a:xfrm>
                <a:prstGeom prst="rect">
                  <a:avLst/>
                </a:prstGeom>
                <a:noFill/>
              </p:spPr>
              <p:txBody>
                <a:bodyPr wrap="square" rtlCol="0">
                  <a:spAutoFit/>
                </a:bodyPr>
                <a:lstStyle/>
                <a:p>
                  <a:pPr marL="342900" indent="-342900" algn="just">
                    <a:spcAft>
                      <a:spcPts val="1200"/>
                    </a:spcAft>
                    <a:buFont typeface="Arial" panose="020B0604020202020204" pitchFamily="34" charset="0"/>
                    <a:buChar char="•"/>
                  </a:pPr>
                  <a:r>
                    <a:rPr lang="en-US" sz="2400" dirty="0"/>
                    <a:t>Small excursion </a:t>
                  </a:r>
                  <a:r>
                    <a:rPr lang="en-US" sz="2400" dirty="0">
                      <a:cs typeface="Times New Roman" panose="02020603050405020304" pitchFamily="18" charset="0"/>
                    </a:rPr>
                    <a:t>(</a:t>
                  </a:r>
                  <a14:m>
                    <m:oMath xmlns:m="http://schemas.openxmlformats.org/officeDocument/2006/math">
                      <m:r>
                        <a:rPr lang="en-GB" sz="2400" i="1">
                          <a:latin typeface="Cambria Math" panose="02040503050406030204" pitchFamily="18" charset="0"/>
                          <a:ea typeface="DengXian" panose="02010600030101010101" pitchFamily="2" charset="-122"/>
                          <a:cs typeface="Times New Roman" panose="02020603050405020304" pitchFamily="18" charset="0"/>
                        </a:rPr>
                        <m:t>𝐿</m:t>
                      </m:r>
                      <m:r>
                        <a:rPr lang="en-US" sz="2400" i="1">
                          <a:latin typeface="Cambria Math" panose="02040503050406030204" pitchFamily="18" charset="0"/>
                          <a:ea typeface="DengXian" panose="02010600030101010101" pitchFamily="2" charset="-122"/>
                          <a:cs typeface="Times New Roman" panose="02020603050405020304" pitchFamily="18" charset="0"/>
                        </a:rPr>
                        <m:t>&gt;1</m:t>
                      </m:r>
                    </m:oMath>
                  </a14:m>
                  <a:r>
                    <a:rPr lang="en-US" sz="2400" dirty="0">
                      <a:cs typeface="Times New Roman" panose="02020603050405020304" pitchFamily="18" charset="0"/>
                    </a:rPr>
                    <a:t>)</a:t>
                  </a:r>
                  <a:r>
                    <a:rPr lang="en-US" sz="2400" dirty="0"/>
                    <a:t> scaling,</a:t>
                  </a:r>
                  <a:r>
                    <a:rPr lang="en-US" sz="2400" dirty="0">
                      <a:cs typeface="Times New Roman" panose="02020603050405020304" pitchFamily="18" charset="0"/>
                    </a:rPr>
                    <a:t> </a:t>
                  </a:r>
                  <a14:m>
                    <m:oMath xmlns:m="http://schemas.openxmlformats.org/officeDocument/2006/math">
                      <m:sSub>
                        <m:sSubPr>
                          <m:ctrlPr>
                            <a:rPr lang="en-SG" sz="2400" i="1">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cs typeface="Times New Roman" panose="02020603050405020304" pitchFamily="18" charset="0"/>
                            </a:rPr>
                            <m:t>𝑙</m:t>
                          </m:r>
                        </m:e>
                        <m:sub>
                          <m:r>
                            <a:rPr lang="en-GB" sz="2400" i="1">
                              <a:latin typeface="Cambria Math" panose="02040503050406030204" pitchFamily="18" charset="0"/>
                              <a:ea typeface="DengXian" panose="02010600030101010101" pitchFamily="2" charset="-122"/>
                              <a:cs typeface="Times New Roman" panose="02020603050405020304" pitchFamily="18" charset="0"/>
                            </a:rPr>
                            <m:t>𝑒</m:t>
                          </m:r>
                        </m:sub>
                      </m:sSub>
                      <m:r>
                        <a:rPr lang="en-US" sz="2400" b="0" i="1" smtClean="0">
                          <a:latin typeface="Cambria Math" panose="02040503050406030204" pitchFamily="18" charset="0"/>
                          <a:ea typeface="DengXian" panose="02010600030101010101" pitchFamily="2" charset="-122"/>
                          <a:cs typeface="Times New Roman" panose="02020603050405020304" pitchFamily="18" charset="0"/>
                        </a:rPr>
                        <m:t>/</m:t>
                      </m:r>
                      <m:r>
                        <a:rPr lang="en-US" sz="2400" b="0" i="1" smtClean="0">
                          <a:latin typeface="Cambria Math" panose="02040503050406030204" pitchFamily="18" charset="0"/>
                          <a:ea typeface="DengXian" panose="02010600030101010101" pitchFamily="2" charset="-122"/>
                          <a:cs typeface="Times New Roman" panose="02020603050405020304" pitchFamily="18" charset="0"/>
                        </a:rPr>
                        <m:t>𝑙</m:t>
                      </m:r>
                      <m:r>
                        <a:rPr lang="en-US" sz="2400" b="0" i="1" smtClean="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m:t>
                      </m:r>
                      <m:sSup>
                        <m:sSupPr>
                          <m:ctrlPr>
                            <a:rPr lang="en-SG" sz="2400" i="1">
                              <a:solidFill>
                                <a:schemeClr val="tx1"/>
                              </a:solidFill>
                              <a:effectLst/>
                              <a:latin typeface="Cambria Math" panose="02040503050406030204" pitchFamily="18" charset="0"/>
                              <a:cs typeface="Times New Roman" panose="02020603050405020304" pitchFamily="18" charset="0"/>
                            </a:rPr>
                          </m:ctrlPr>
                        </m:sSupPr>
                        <m:e>
                          <m:sSub>
                            <m:sSubPr>
                              <m:ctrlPr>
                                <a:rPr lang="en-SG" sz="2400" i="1">
                                  <a:solidFill>
                                    <a:schemeClr val="tx1"/>
                                  </a:solidFill>
                                  <a:effectLst/>
                                  <a:latin typeface="Cambria Math" panose="02040503050406030204" pitchFamily="18" charset="0"/>
                                  <a:cs typeface="Times New Roman" panose="02020603050405020304" pitchFamily="18" charset="0"/>
                                </a:rPr>
                              </m:ctrlPr>
                            </m:sSubPr>
                            <m:e>
                              <m:r>
                                <a:rPr lang="en-GB" sz="2400" b="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m:t>
                              </m:r>
                              <m:r>
                                <a:rPr lang="en-GB" sz="2400" b="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𝐶𝑎</m:t>
                              </m:r>
                            </m:e>
                            <m:sub>
                              <m:r>
                                <a:rPr lang="en-GB" sz="2400" b="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𝑤</m:t>
                              </m:r>
                              <m:r>
                                <a:rPr lang="en-US" sz="2400" b="0" i="1" smtClean="0">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𝑐</m:t>
                              </m:r>
                            </m:sub>
                          </m:sSub>
                          <m:r>
                            <a:rPr lang="en-GB" sz="2400" b="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𝐿</m:t>
                          </m:r>
                          <m:r>
                            <a:rPr lang="en-GB" sz="2400" b="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m:t>
                          </m:r>
                        </m:e>
                        <m:sup>
                          <m:r>
                            <a:rPr lang="en-GB" sz="2400" b="0" i="1">
                              <a:solidFill>
                                <a:schemeClr val="tx1"/>
                              </a:solidFill>
                              <a:effectLst/>
                              <a:latin typeface="Cambria Math" panose="02040503050406030204" pitchFamily="18" charset="0"/>
                              <a:ea typeface="DengXian" panose="02010600030101010101" pitchFamily="2" charset="-122"/>
                              <a:cs typeface="Times New Roman" panose="02020603050405020304" pitchFamily="18" charset="0"/>
                            </a:rPr>
                            <m:t>−0.25</m:t>
                          </m:r>
                        </m:sup>
                      </m:sSup>
                    </m:oMath>
                  </a14:m>
                  <a:r>
                    <a:rPr lang="en-US" sz="2400" dirty="0"/>
                    <a:t> applies well for orthogonal wave-current conditions.</a:t>
                  </a:r>
                </a:p>
                <a:p>
                  <a:pPr marL="342900" indent="-342900" algn="just">
                    <a:spcAft>
                      <a:spcPts val="1200"/>
                    </a:spcAft>
                    <a:buFont typeface="Arial" panose="020B0604020202020204" pitchFamily="34" charset="0"/>
                    <a:buChar char="•"/>
                  </a:pPr>
                  <a:r>
                    <a:rPr lang="en-US" sz="2400" dirty="0"/>
                    <a:t>The higher magnitude of experimental data can be attributed to the neglect of varying inertia terms and buoyancy forces in the expected scaling law. </a:t>
                  </a:r>
                </a:p>
                <a:p>
                  <a:pPr marL="342900" indent="-342900" algn="just">
                    <a:spcAft>
                      <a:spcPts val="1200"/>
                    </a:spcAft>
                    <a:buFont typeface="Arial" panose="020B0604020202020204" pitchFamily="34" charset="0"/>
                    <a:buChar char="•"/>
                  </a:pPr>
                  <a:r>
                    <a:rPr lang="en-US" sz="2400" dirty="0"/>
                    <a:t>The higher magnitude pattern is also found in other studies (</a:t>
                  </a:r>
                  <a:r>
                    <a:rPr lang="en-US" sz="2400" dirty="0" err="1"/>
                    <a:t>Luhar</a:t>
                  </a:r>
                  <a:r>
                    <a:rPr lang="en-US" sz="2400" dirty="0"/>
                    <a:t> and </a:t>
                  </a:r>
                  <a:r>
                    <a:rPr lang="en-US" sz="2400" dirty="0" err="1"/>
                    <a:t>Nepf</a:t>
                  </a:r>
                  <a:r>
                    <a:rPr lang="en-US" sz="2400" dirty="0"/>
                    <a:t>, 2016) and is explained by a higher relative motion induced by the vortex shedding, occurring together with the motion of flexible blades.</a:t>
                  </a:r>
                </a:p>
              </p:txBody>
            </p:sp>
          </mc:Choice>
          <mc:Fallback>
            <p:sp>
              <p:nvSpPr>
                <p:cNvPr id="4" name="TextBox 3">
                  <a:extLst>
                    <a:ext uri="{FF2B5EF4-FFF2-40B4-BE49-F238E27FC236}">
                      <a16:creationId xmlns:a16="http://schemas.microsoft.com/office/drawing/2014/main" id="{2BE960BC-BA37-91DD-54A0-6AEB6D44727E}"/>
                    </a:ext>
                  </a:extLst>
                </p:cNvPr>
                <p:cNvSpPr txBox="1">
                  <a:spLocks noRot="1" noChangeAspect="1" noMove="1" noResize="1" noEditPoints="1" noAdjustHandles="1" noChangeArrowheads="1" noChangeShapeType="1" noTextEdit="1"/>
                </p:cNvSpPr>
                <p:nvPr/>
              </p:nvSpPr>
              <p:spPr>
                <a:xfrm>
                  <a:off x="35349318" y="6348555"/>
                  <a:ext cx="7409872" cy="4466928"/>
                </a:xfrm>
                <a:prstGeom prst="rect">
                  <a:avLst/>
                </a:prstGeom>
                <a:blipFill>
                  <a:blip r:embed="rId47"/>
                  <a:stretch>
                    <a:fillRect l="-1152" t="-955" r="-1235" b="-2183"/>
                  </a:stretch>
                </a:blipFill>
              </p:spPr>
              <p:txBody>
                <a:bodyPr/>
                <a:lstStyle/>
                <a:p>
                  <a:r>
                    <a:rPr lang="en-SG">
                      <a:noFill/>
                    </a:rPr>
                    <a:t> </a:t>
                  </a:r>
                </a:p>
              </p:txBody>
            </p:sp>
          </mc:Fallback>
        </mc:AlternateContent>
        <p:sp>
          <p:nvSpPr>
            <p:cNvPr id="69" name="TextBox 68">
              <a:extLst>
                <a:ext uri="{FF2B5EF4-FFF2-40B4-BE49-F238E27FC236}">
                  <a16:creationId xmlns:a16="http://schemas.microsoft.com/office/drawing/2014/main" id="{F0A6463B-A340-FF18-487E-936621216964}"/>
                </a:ext>
              </a:extLst>
            </p:cNvPr>
            <p:cNvSpPr txBox="1"/>
            <p:nvPr/>
          </p:nvSpPr>
          <p:spPr>
            <a:xfrm>
              <a:off x="36680130" y="5312523"/>
              <a:ext cx="1718623" cy="369332"/>
            </a:xfrm>
            <a:prstGeom prst="rect">
              <a:avLst/>
            </a:prstGeom>
            <a:noFill/>
          </p:spPr>
          <p:txBody>
            <a:bodyPr wrap="square" rtlCol="0">
              <a:spAutoFit/>
            </a:bodyPr>
            <a:lstStyle/>
            <a:p>
              <a:r>
                <a:rPr lang="en-US" sz="1800" dirty="0"/>
                <a:t>WC x direction</a:t>
              </a:r>
              <a:endParaRPr lang="en-SG" sz="1800" dirty="0"/>
            </a:p>
          </p:txBody>
        </p:sp>
        <p:sp>
          <p:nvSpPr>
            <p:cNvPr id="70" name="TextBox 69">
              <a:extLst>
                <a:ext uri="{FF2B5EF4-FFF2-40B4-BE49-F238E27FC236}">
                  <a16:creationId xmlns:a16="http://schemas.microsoft.com/office/drawing/2014/main" id="{794B29D3-1EBF-9528-9260-CCD413B30D96}"/>
                </a:ext>
              </a:extLst>
            </p:cNvPr>
            <p:cNvSpPr txBox="1"/>
            <p:nvPr/>
          </p:nvSpPr>
          <p:spPr>
            <a:xfrm>
              <a:off x="29684470" y="9599222"/>
              <a:ext cx="1718623" cy="369332"/>
            </a:xfrm>
            <a:prstGeom prst="rect">
              <a:avLst/>
            </a:prstGeom>
            <a:noFill/>
          </p:spPr>
          <p:txBody>
            <a:bodyPr wrap="square" rtlCol="0">
              <a:spAutoFit/>
            </a:bodyPr>
            <a:lstStyle/>
            <a:p>
              <a:r>
                <a:rPr lang="en-US" sz="1800" dirty="0"/>
                <a:t>WC y direction</a:t>
              </a:r>
              <a:endParaRPr lang="en-SG" sz="1800" dirty="0"/>
            </a:p>
          </p:txBody>
        </p:sp>
      </p:grpSp>
      <p:pic>
        <p:nvPicPr>
          <p:cNvPr id="1026" name="Picture 2">
            <a:extLst>
              <a:ext uri="{FF2B5EF4-FFF2-40B4-BE49-F238E27FC236}">
                <a16:creationId xmlns:a16="http://schemas.microsoft.com/office/drawing/2014/main" id="{9DEC8B4A-2D82-B511-F37F-C61C451DD424}"/>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42384" y="130174"/>
            <a:ext cx="3483062"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ACE7A07-F2F1-9479-17E7-67FD5ADB2592}"/>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41129470" y="171432"/>
            <a:ext cx="1621501" cy="21600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descr="A qr code on a white background&#10;&#10;Description automatically generated">
            <a:extLst>
              <a:ext uri="{FF2B5EF4-FFF2-40B4-BE49-F238E27FC236}">
                <a16:creationId xmlns:a16="http://schemas.microsoft.com/office/drawing/2014/main" id="{EE56DB1F-5A37-F208-C4AE-D7BD68B7E1CA}"/>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39346470" y="522013"/>
            <a:ext cx="1333333" cy="1333333"/>
          </a:xfrm>
          <a:prstGeom prst="rect">
            <a:avLst/>
          </a:prstGeom>
        </p:spPr>
      </p:pic>
      <p:grpSp>
        <p:nvGrpSpPr>
          <p:cNvPr id="96" name="Group 95">
            <a:extLst>
              <a:ext uri="{FF2B5EF4-FFF2-40B4-BE49-F238E27FC236}">
                <a16:creationId xmlns:a16="http://schemas.microsoft.com/office/drawing/2014/main" id="{3B0E5222-FEA2-22DD-993B-F03A0D5A9CE4}"/>
              </a:ext>
            </a:extLst>
          </p:cNvPr>
          <p:cNvGrpSpPr/>
          <p:nvPr/>
        </p:nvGrpSpPr>
        <p:grpSpPr>
          <a:xfrm>
            <a:off x="22476831" y="19798896"/>
            <a:ext cx="5382220" cy="9054605"/>
            <a:chOff x="22476831" y="19798896"/>
            <a:chExt cx="5382220" cy="9054605"/>
          </a:xfrm>
        </p:grpSpPr>
        <p:pic>
          <p:nvPicPr>
            <p:cNvPr id="293" name="Picture 292" descr="A diagram of a graph&#10;&#10;Description automatically generated">
              <a:extLst>
                <a:ext uri="{FF2B5EF4-FFF2-40B4-BE49-F238E27FC236}">
                  <a16:creationId xmlns:a16="http://schemas.microsoft.com/office/drawing/2014/main" id="{6DD1FFA1-3AFA-23E0-25E9-FAFE7733A42C}"/>
                </a:ext>
              </a:extLst>
            </p:cNvPr>
            <p:cNvPicPr>
              <a:picLocks noChangeAspect="1"/>
            </p:cNvPicPr>
            <p:nvPr/>
          </p:nvPicPr>
          <p:blipFill rotWithShape="1">
            <a:blip r:embed="rId51">
              <a:extLst>
                <a:ext uri="{28A0092B-C50C-407E-A947-70E740481C1C}">
                  <a14:useLocalDpi xmlns:a14="http://schemas.microsoft.com/office/drawing/2010/main" val="0"/>
                </a:ext>
              </a:extLst>
            </a:blip>
            <a:srcRect l="9289" r="16063"/>
            <a:stretch/>
          </p:blipFill>
          <p:spPr>
            <a:xfrm>
              <a:off x="22476831" y="23976691"/>
              <a:ext cx="5382220" cy="4876810"/>
            </a:xfrm>
            <a:prstGeom prst="rect">
              <a:avLst/>
            </a:prstGeom>
          </p:spPr>
        </p:pic>
        <p:pic>
          <p:nvPicPr>
            <p:cNvPr id="295" name="Picture 294" descr="A graph of a graph of a graph of a graph of a graph of a graph of a graph of a graph of a graph of a graph of a graph of a graph of a graph of&#10;&#10;Description automatically generated">
              <a:extLst>
                <a:ext uri="{FF2B5EF4-FFF2-40B4-BE49-F238E27FC236}">
                  <a16:creationId xmlns:a16="http://schemas.microsoft.com/office/drawing/2014/main" id="{5445072B-3626-0001-C8F3-636CC0C877CE}"/>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22600758" y="19798896"/>
              <a:ext cx="5134366" cy="4448565"/>
            </a:xfrm>
            <a:prstGeom prst="rect">
              <a:avLst/>
            </a:prstGeom>
          </p:spPr>
        </p:pic>
        <p:sp>
          <p:nvSpPr>
            <p:cNvPr id="89" name="TextBox 88">
              <a:extLst>
                <a:ext uri="{FF2B5EF4-FFF2-40B4-BE49-F238E27FC236}">
                  <a16:creationId xmlns:a16="http://schemas.microsoft.com/office/drawing/2014/main" id="{04D3CE37-09BC-5A01-6349-8ED6211AAC29}"/>
                </a:ext>
              </a:extLst>
            </p:cNvPr>
            <p:cNvSpPr txBox="1"/>
            <p:nvPr/>
          </p:nvSpPr>
          <p:spPr>
            <a:xfrm>
              <a:off x="24698473" y="19959429"/>
              <a:ext cx="1513626" cy="400110"/>
            </a:xfrm>
            <a:prstGeom prst="rect">
              <a:avLst/>
            </a:prstGeom>
            <a:noFill/>
          </p:spPr>
          <p:txBody>
            <a:bodyPr wrap="square" rtlCol="0">
              <a:spAutoFit/>
            </a:bodyPr>
            <a:lstStyle/>
            <a:p>
              <a:r>
                <a:rPr lang="en-US" sz="2000" dirty="0"/>
                <a:t>f1 l = 19 cm</a:t>
              </a:r>
              <a:endParaRPr lang="en-SG" sz="2000" dirty="0"/>
            </a:p>
          </p:txBody>
        </p:sp>
        <p:sp>
          <p:nvSpPr>
            <p:cNvPr id="91" name="TextBox 90">
              <a:extLst>
                <a:ext uri="{FF2B5EF4-FFF2-40B4-BE49-F238E27FC236}">
                  <a16:creationId xmlns:a16="http://schemas.microsoft.com/office/drawing/2014/main" id="{E83EB2BE-43A1-3234-4F00-13840F2FE3CE}"/>
                </a:ext>
              </a:extLst>
            </p:cNvPr>
            <p:cNvSpPr txBox="1"/>
            <p:nvPr/>
          </p:nvSpPr>
          <p:spPr>
            <a:xfrm>
              <a:off x="24698473" y="22039449"/>
              <a:ext cx="2009835" cy="400110"/>
            </a:xfrm>
            <a:prstGeom prst="rect">
              <a:avLst/>
            </a:prstGeom>
            <a:noFill/>
          </p:spPr>
          <p:txBody>
            <a:bodyPr wrap="square" rtlCol="0">
              <a:spAutoFit/>
            </a:bodyPr>
            <a:lstStyle/>
            <a:p>
              <a:r>
                <a:rPr lang="en-US" sz="2000" dirty="0"/>
                <a:t>f2 l = 19 cm</a:t>
              </a:r>
              <a:endParaRPr lang="en-SG" sz="2000" dirty="0"/>
            </a:p>
          </p:txBody>
        </p:sp>
      </p:grpSp>
      <p:pic>
        <p:nvPicPr>
          <p:cNvPr id="13" name="Picture 12" descr="A qr code with a white background&#10;&#10;Description automatically generated">
            <a:extLst>
              <a:ext uri="{FF2B5EF4-FFF2-40B4-BE49-F238E27FC236}">
                <a16:creationId xmlns:a16="http://schemas.microsoft.com/office/drawing/2014/main" id="{5BCCE6EB-52C2-7B0B-36BA-6638812DA040}"/>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40354409" y="28929915"/>
            <a:ext cx="2340000" cy="2340000"/>
          </a:xfrm>
          <a:prstGeom prst="rect">
            <a:avLst/>
          </a:prstGeom>
        </p:spPr>
      </p:pic>
      <p:sp>
        <p:nvSpPr>
          <p:cNvPr id="16" name="TextBox 15">
            <a:extLst>
              <a:ext uri="{FF2B5EF4-FFF2-40B4-BE49-F238E27FC236}">
                <a16:creationId xmlns:a16="http://schemas.microsoft.com/office/drawing/2014/main" id="{38BC4A88-2C3B-CE1A-E27F-FAE116B10132}"/>
              </a:ext>
            </a:extLst>
          </p:cNvPr>
          <p:cNvSpPr txBox="1"/>
          <p:nvPr/>
        </p:nvSpPr>
        <p:spPr>
          <a:xfrm>
            <a:off x="39544027" y="31084883"/>
            <a:ext cx="3960764" cy="400110"/>
          </a:xfrm>
          <a:prstGeom prst="rect">
            <a:avLst/>
          </a:prstGeom>
          <a:noFill/>
        </p:spPr>
        <p:txBody>
          <a:bodyPr wrap="square" rtlCol="0">
            <a:spAutoFit/>
          </a:bodyPr>
          <a:lstStyle/>
          <a:p>
            <a:r>
              <a:rPr lang="en-US" sz="2000" dirty="0"/>
              <a:t>Find more about our research!</a:t>
            </a:r>
            <a:endParaRPr lang="en-SG" sz="2000" dirty="0"/>
          </a:p>
        </p:txBody>
      </p:sp>
    </p:spTree>
    <p:extLst>
      <p:ext uri="{BB962C8B-B14F-4D97-AF65-F5344CB8AC3E}">
        <p14:creationId xmlns:p14="http://schemas.microsoft.com/office/powerpoint/2010/main" val="347553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8" grpId="0"/>
      <p:bldP spid="139" grpId="0" animBg="1"/>
      <p:bldP spid="14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53cfe13-88a2-4d8a-921a-26acc93ffa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16FBF6E6E37447827B60E0C4C792C8" ma:contentTypeVersion="18" ma:contentTypeDescription="Create a new document." ma:contentTypeScope="" ma:versionID="5f6874d840346ec9304b9d01f0a66db7">
  <xsd:schema xmlns:xsd="http://www.w3.org/2001/XMLSchema" xmlns:xs="http://www.w3.org/2001/XMLSchema" xmlns:p="http://schemas.microsoft.com/office/2006/metadata/properties" xmlns:ns3="e3370fb0-917d-486d-8ec5-33c5248dbdec" xmlns:ns4="a53cfe13-88a2-4d8a-921a-26acc93ffab7" targetNamespace="http://schemas.microsoft.com/office/2006/metadata/properties" ma:root="true" ma:fieldsID="d77c8fd09885e56f8608f3ab6bdfb2ba" ns3:_="" ns4:_="">
    <xsd:import namespace="e3370fb0-917d-486d-8ec5-33c5248dbdec"/>
    <xsd:import namespace="a53cfe13-88a2-4d8a-921a-26acc93ffab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LengthInSeconds" minOccurs="0"/>
                <xsd:element ref="ns4:_activity" minOccurs="0"/>
                <xsd:element ref="ns4:MediaServiceLocation"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370fb0-917d-486d-8ec5-33c5248dbde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3cfe13-88a2-4d8a-921a-26acc93ffab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48C444-5EDA-4FF9-A717-03BC55973609}">
  <ds:schemaRefs>
    <ds:schemaRef ds:uri="http://schemas.microsoft.com/office/2006/documentManagement/types"/>
    <ds:schemaRef ds:uri="http://www.w3.org/XML/1998/namespace"/>
    <ds:schemaRef ds:uri="http://schemas.microsoft.com/office/2006/metadata/properties"/>
    <ds:schemaRef ds:uri="a53cfe13-88a2-4d8a-921a-26acc93ffab7"/>
    <ds:schemaRef ds:uri="http://purl.org/dc/elements/1.1/"/>
    <ds:schemaRef ds:uri="http://purl.org/dc/dcmitype/"/>
    <ds:schemaRef ds:uri="http://schemas.microsoft.com/office/infopath/2007/PartnerControls"/>
    <ds:schemaRef ds:uri="http://schemas.openxmlformats.org/package/2006/metadata/core-properties"/>
    <ds:schemaRef ds:uri="e3370fb0-917d-486d-8ec5-33c5248dbdec"/>
    <ds:schemaRef ds:uri="http://purl.org/dc/terms/"/>
  </ds:schemaRefs>
</ds:datastoreItem>
</file>

<file path=customXml/itemProps2.xml><?xml version="1.0" encoding="utf-8"?>
<ds:datastoreItem xmlns:ds="http://schemas.openxmlformats.org/officeDocument/2006/customXml" ds:itemID="{546954E1-4CB2-40D6-ACE8-72A7F07A771B}">
  <ds:schemaRefs>
    <ds:schemaRef ds:uri="http://schemas.microsoft.com/sharepoint/v3/contenttype/forms"/>
  </ds:schemaRefs>
</ds:datastoreItem>
</file>

<file path=customXml/itemProps3.xml><?xml version="1.0" encoding="utf-8"?>
<ds:datastoreItem xmlns:ds="http://schemas.openxmlformats.org/officeDocument/2006/customXml" ds:itemID="{71BE1516-126B-4AA3-A4F3-002451517D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370fb0-917d-486d-8ec5-33c5248dbdec"/>
    <ds:schemaRef ds:uri="a53cfe13-88a2-4d8a-921a-26acc93ffa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1067</TotalTime>
  <Words>1052</Words>
  <Application>Microsoft Office PowerPoint</Application>
  <PresentationFormat>Custom</PresentationFormat>
  <Paragraphs>123</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DengXian</vt:lpstr>
      <vt:lpstr>SimSun-ExtB</vt:lpstr>
      <vt:lpstr>Aptos</vt:lpstr>
      <vt:lpstr>Arial</vt:lpstr>
      <vt:lpstr>Calibri</vt:lpstr>
      <vt:lpstr>Cambria Math</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Xu Zichen</dc:creator>
  <cp:lastModifiedBy>Xu Zichen</cp:lastModifiedBy>
  <cp:revision>1</cp:revision>
  <dcterms:created xsi:type="dcterms:W3CDTF">2024-03-30T07:34:11Z</dcterms:created>
  <dcterms:modified xsi:type="dcterms:W3CDTF">2024-04-09T07:40:36Z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0x0101001916FBF6E6E37447827B60E0C4C792C8</vt:lpwstr>
  </property>
</Properties>
</file>