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3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9264352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75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24033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908050"/>
            <a:ext cx="5391151" cy="54737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323497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908050"/>
            <a:ext cx="5384800" cy="54737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908050"/>
            <a:ext cx="5384800" cy="54737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378922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9264352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68414"/>
            <a:ext cx="10972800" cy="5113336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07408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9264352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908049"/>
            <a:ext cx="10972800" cy="547370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414706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B387-05DA-4777-815A-A9BEBA920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A1B18-C6F9-411B-8BC1-8CA3CA2CB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1D1B-BAB5-4EED-8632-01A937C4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5E75-C585-4494-9857-63A85EC0F61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2C12-34BD-418C-A508-5200395F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64636-C7FA-49BA-B8BC-724F20E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214E-1024-4F5C-B77E-CB1C0305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0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A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40035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26435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08050"/>
            <a:ext cx="10972800" cy="54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672" y="0"/>
            <a:ext cx="1680000" cy="6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9072034" y="6597352"/>
            <a:ext cx="3168649" cy="33265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www.abdn.ac.uk</a:t>
            </a:r>
          </a:p>
        </p:txBody>
      </p:sp>
    </p:spTree>
    <p:extLst>
      <p:ext uri="{BB962C8B-B14F-4D97-AF65-F5344CB8AC3E}">
        <p14:creationId xmlns:p14="http://schemas.microsoft.com/office/powerpoint/2010/main" val="69761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en-GB" sz="3600" b="1" kern="1200" baseline="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342900" indent="-3429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8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742950" indent="-28575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0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143000" indent="-2286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eetingorganizer.copernicus.org/EGU24/EGU24-559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F1C3B5-4FBC-06EA-1217-42DAA68D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" y="743849"/>
            <a:ext cx="5219104" cy="1848433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97CFACF7-E73F-1F06-3947-8A57FA779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85" y="1213117"/>
            <a:ext cx="4587345" cy="1194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9D142-DD85-6BA4-24FF-EC7ACF76A2B8}"/>
              </a:ext>
            </a:extLst>
          </p:cNvPr>
          <p:cNvSpPr txBox="1"/>
          <p:nvPr/>
        </p:nvSpPr>
        <p:spPr>
          <a:xfrm>
            <a:off x="1013534" y="5183217"/>
            <a:ext cx="1016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Spyridon Saltapidas* </a:t>
            </a:r>
            <a:r>
              <a:rPr lang="en-GB" dirty="0"/>
              <a:t>Adrian Hartley, John Howell, Nick Schofield, Rachel Brackenridge, Douglas Watson</a:t>
            </a:r>
          </a:p>
          <a:p>
            <a:endParaRPr lang="en-GB" dirty="0"/>
          </a:p>
          <a:p>
            <a:pPr algn="ctr"/>
            <a:r>
              <a:rPr lang="en-GB" dirty="0"/>
              <a:t> University of Aberdeen, Department of Geology and Geophysics, King’s College, AB24 3UE, 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E8632-6085-60DF-BA9C-5AD83C945217}"/>
              </a:ext>
            </a:extLst>
          </p:cNvPr>
          <p:cNvSpPr txBox="1"/>
          <p:nvPr/>
        </p:nvSpPr>
        <p:spPr>
          <a:xfrm>
            <a:off x="1013534" y="2828835"/>
            <a:ext cx="1016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Triassic Stratigraphy of the North Sea: A New Cross-border Chronostratigraphic Framework using Age Equivalent Units from the Tampen Spur Area, Norwegian North Sea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 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C522B-2D2D-9C33-2043-700427374D57}"/>
              </a:ext>
            </a:extLst>
          </p:cNvPr>
          <p:cNvSpPr txBox="1"/>
          <p:nvPr/>
        </p:nvSpPr>
        <p:spPr>
          <a:xfrm>
            <a:off x="4802408" y="4450383"/>
            <a:ext cx="258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(Supplementary material)</a:t>
            </a:r>
          </a:p>
        </p:txBody>
      </p:sp>
    </p:spTree>
    <p:extLst>
      <p:ext uri="{BB962C8B-B14F-4D97-AF65-F5344CB8AC3E}">
        <p14:creationId xmlns:p14="http://schemas.microsoft.com/office/powerpoint/2010/main" val="126089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37FB-5E3E-F403-EDCC-28428195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Triassic Basin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3B612-8676-DC8F-4F90-A7829F41E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28638" y="-1608657"/>
            <a:ext cx="5722803" cy="106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BCF2-7D95-C09D-FAC0-2A7113F5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Depositional 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690EB-61EE-206A-97D4-7CA11128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31" y="2542763"/>
            <a:ext cx="10759337" cy="3851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FCDAD-62AD-B348-A26E-9B842AD4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0" y="1053243"/>
            <a:ext cx="11644828" cy="12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A764-AD04-6C3E-E539-AC2121A5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Wheeler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87436-C90E-B85C-0AA3-C95ECD49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994819"/>
            <a:ext cx="11231542" cy="5134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631AB-E308-40D9-5AB9-7609F692504E}"/>
              </a:ext>
            </a:extLst>
          </p:cNvPr>
          <p:cNvSpPr txBox="1"/>
          <p:nvPr/>
        </p:nvSpPr>
        <p:spPr>
          <a:xfrm>
            <a:off x="8975324" y="198859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Lunde (Josephine)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3E5FC-E83C-E4A6-69C8-EBABCCAFC13A}"/>
              </a:ext>
            </a:extLst>
          </p:cNvPr>
          <p:cNvSpPr txBox="1"/>
          <p:nvPr/>
        </p:nvSpPr>
        <p:spPr>
          <a:xfrm>
            <a:off x="7130248" y="2789068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Alke (Jonathan)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91778-AA90-B616-2C71-A67B4324AF86}"/>
              </a:ext>
            </a:extLst>
          </p:cNvPr>
          <p:cNvSpPr txBox="1"/>
          <p:nvPr/>
        </p:nvSpPr>
        <p:spPr>
          <a:xfrm>
            <a:off x="9877789" y="3874388"/>
            <a:ext cx="160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Lomvi (Joanne)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5B563-8249-ADA6-BEFF-8688B501C218}"/>
              </a:ext>
            </a:extLst>
          </p:cNvPr>
          <p:cNvSpPr txBox="1"/>
          <p:nvPr/>
        </p:nvSpPr>
        <p:spPr>
          <a:xfrm>
            <a:off x="6513711" y="45300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Julius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56863-78EC-481F-5A96-6A5AFC2D63A2}"/>
              </a:ext>
            </a:extLst>
          </p:cNvPr>
          <p:cNvSpPr txBox="1"/>
          <p:nvPr/>
        </p:nvSpPr>
        <p:spPr>
          <a:xfrm>
            <a:off x="10053471" y="5052833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Teist (Judy)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1BB36-B09E-1221-EA08-2059B880644F}"/>
              </a:ext>
            </a:extLst>
          </p:cNvPr>
          <p:cNvSpPr txBox="1"/>
          <p:nvPr/>
        </p:nvSpPr>
        <p:spPr>
          <a:xfrm>
            <a:off x="5272248" y="5678515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Smith Bank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9C64D-9EB3-0E68-1AB9-B78EB4A02061}"/>
              </a:ext>
            </a:extLst>
          </p:cNvPr>
          <p:cNvSpPr txBox="1"/>
          <p:nvPr/>
        </p:nvSpPr>
        <p:spPr>
          <a:xfrm>
            <a:off x="7362382" y="1266259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Raude (Joshua)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BB0AA8-2272-39B5-2D0A-9CFA3EE3BBF0}"/>
              </a:ext>
            </a:extLst>
          </p:cNvPr>
          <p:cNvCxnSpPr>
            <a:cxnSpLocks/>
          </p:cNvCxnSpPr>
          <p:nvPr/>
        </p:nvCxnSpPr>
        <p:spPr>
          <a:xfrm>
            <a:off x="6513293" y="1047800"/>
            <a:ext cx="418" cy="4973649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0BD2DF-841C-8D06-2FCC-AFCD924CDA1E}"/>
              </a:ext>
            </a:extLst>
          </p:cNvPr>
          <p:cNvSpPr txBox="1"/>
          <p:nvPr/>
        </p:nvSpPr>
        <p:spPr>
          <a:xfrm>
            <a:off x="3968318" y="733837"/>
            <a:ext cx="11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UK Sector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C42F9-7D5B-5F81-F462-16262247D994}"/>
              </a:ext>
            </a:extLst>
          </p:cNvPr>
          <p:cNvSpPr txBox="1"/>
          <p:nvPr/>
        </p:nvSpPr>
        <p:spPr>
          <a:xfrm>
            <a:off x="8006878" y="708634"/>
            <a:ext cx="18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Norwegian Sector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7ECC13-6274-1BA5-7F30-A0F034438718}"/>
              </a:ext>
            </a:extLst>
          </p:cNvPr>
          <p:cNvCxnSpPr>
            <a:cxnSpLocks/>
          </p:cNvCxnSpPr>
          <p:nvPr/>
        </p:nvCxnSpPr>
        <p:spPr>
          <a:xfrm flipH="1">
            <a:off x="3799643" y="6364010"/>
            <a:ext cx="5784225" cy="0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2B7469-CB38-B595-8C86-34908188DBAB}"/>
              </a:ext>
            </a:extLst>
          </p:cNvPr>
          <p:cNvSpPr txBox="1"/>
          <p:nvPr/>
        </p:nvSpPr>
        <p:spPr>
          <a:xfrm>
            <a:off x="9838995" y="6147850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Sediment route</a:t>
            </a:r>
          </a:p>
        </p:txBody>
      </p:sp>
    </p:spTree>
    <p:extLst>
      <p:ext uri="{BB962C8B-B14F-4D97-AF65-F5344CB8AC3E}">
        <p14:creationId xmlns:p14="http://schemas.microsoft.com/office/powerpoint/2010/main" val="650529740"/>
      </p:ext>
    </p:extLst>
  </p:cSld>
  <p:clrMapOvr>
    <a:masterClrMapping/>
  </p:clrMapOvr>
</p:sld>
</file>

<file path=ppt/theme/theme1.xml><?xml version="1.0" encoding="utf-8"?>
<a:theme xmlns:a="http://schemas.openxmlformats.org/drawingml/2006/main" name="1_uoa-internal-template">
  <a:themeElements>
    <a:clrScheme name="UoA">
      <a:dk1>
        <a:srgbClr val="3D4F55"/>
      </a:dk1>
      <a:lt1>
        <a:srgbClr val="FFFFFF"/>
      </a:lt1>
      <a:dk2>
        <a:srgbClr val="3D4F55"/>
      </a:dk2>
      <a:lt2>
        <a:srgbClr val="FFFFFF"/>
      </a:lt2>
      <a:accent1>
        <a:srgbClr val="D12A1D"/>
      </a:accent1>
      <a:accent2>
        <a:srgbClr val="B4423E"/>
      </a:accent2>
      <a:accent3>
        <a:srgbClr val="E2ADAC"/>
      </a:accent3>
      <a:accent4>
        <a:srgbClr val="CF7875"/>
      </a:accent4>
      <a:accent5>
        <a:srgbClr val="77949D"/>
      </a:accent5>
      <a:accent6>
        <a:srgbClr val="D1DBDE"/>
      </a:accent6>
      <a:hlink>
        <a:srgbClr val="334247"/>
      </a:hlink>
      <a:folHlink>
        <a:srgbClr val="3342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100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Open Sans</vt:lpstr>
      <vt:lpstr>1_uoa-internal-template</vt:lpstr>
      <vt:lpstr>PowerPoint Presentation</vt:lpstr>
      <vt:lpstr>Triassic Basin overview</vt:lpstr>
      <vt:lpstr>Depositional setting</vt:lpstr>
      <vt:lpstr>Wheeler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Hartley, Adrian J.</dc:creator>
  <cp:lastModifiedBy>SALTAPIDAS, SPYRIDON (PGR)</cp:lastModifiedBy>
  <cp:revision>13</cp:revision>
  <dcterms:created xsi:type="dcterms:W3CDTF">2021-05-04T12:00:56Z</dcterms:created>
  <dcterms:modified xsi:type="dcterms:W3CDTF">2024-04-19T09:10:38Z</dcterms:modified>
</cp:coreProperties>
</file>