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6" r:id="rId6"/>
    <p:sldId id="280" r:id="rId7"/>
    <p:sldId id="281" r:id="rId8"/>
    <p:sldId id="282" r:id="rId9"/>
    <p:sldId id="284" r:id="rId10"/>
    <p:sldId id="287" r:id="rId11"/>
    <p:sldId id="286" r:id="rId12"/>
    <p:sldId id="288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C4A9B-4506-E56E-2F68-593F7E67FFEB}" v="194" dt="2024-04-10T17:05:02.682"/>
    <p1510:client id="{85548183-CC2A-911F-31D7-8CA61EC99B5A}" v="221" dt="2024-04-10T15:50:43.761"/>
    <p1510:client id="{98FFCF3A-5DB1-EE17-886F-F5F5248AD1DE}" v="152" dt="2024-04-12T14:34:20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6" autoAdjust="0"/>
  </p:normalViewPr>
  <p:slideViewPr>
    <p:cSldViewPr showGuides="1">
      <p:cViewPr varScale="1">
        <p:scale>
          <a:sx n="87" d="100"/>
          <a:sy n="87" d="100"/>
        </p:scale>
        <p:origin x="528" y="6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4/15/2024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4/15/2024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8AFB-CB0D-4DFE-87B9-B4B0D0DE73CD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439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8AFB-CB0D-4DFE-87B9-B4B0D0DE73CD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583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8AFB-CB0D-4DFE-87B9-B4B0D0DE73CD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670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058A-8947-42BE-80BF-0410B9DEAFD6}" type="datetime1">
              <a:rPr lang="en-US" smtClean="0"/>
              <a:t>4/15/2024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984A-3244-4F8C-A267-B6E5B0C0C1F2}" type="datetime1">
              <a:rPr lang="en-US" smtClean="0"/>
              <a:t>4/15/2024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D92F-CA02-4E66-8D67-8B75BF00EA49}" type="datetime1">
              <a:rPr lang="en-US" smtClean="0"/>
              <a:t>4/15/2024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0C12-0167-4074-BDC6-18E1E26DBACD}" type="datetime1">
              <a:rPr lang="en-US" smtClean="0"/>
              <a:t>4/15/2024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8A890-DA7F-4D37-9B12-8EAFD2CB589D}" type="datetime1">
              <a:rPr lang="en-US" smtClean="0"/>
              <a:t>4/15/2024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076D-C2C2-46DD-BF97-C3385DE910D6}" type="datetime1">
              <a:rPr lang="en-US" smtClean="0"/>
              <a:t>4/15/2024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C545-EB94-4623-BE0E-B2512444F84F}" type="datetime1">
              <a:rPr lang="en-US" smtClean="0"/>
              <a:t>4/15/2024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C18C-777B-4494-B378-E1FA06D71BDD}" type="datetime1">
              <a:rPr lang="en-US" smtClean="0"/>
              <a:t>4/15/2024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E6782-C5A1-45C6-9745-EAD7A2559598}" type="datetime1">
              <a:rPr lang="en-US" smtClean="0"/>
              <a:t>4/15/2024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&lt;#&gt; of ##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ED89-9D2E-4375-8AA0-FF47EE90A1C5}" type="datetime1">
              <a:rPr lang="en-US" smtClean="0"/>
              <a:t>4/15/2024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&lt;#&gt; of ##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C0540F9-7E4C-4482-9D16-88ED6B60DF3D}" type="datetime1">
              <a:rPr lang="en-US" smtClean="0"/>
              <a:t>4/15/2024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media7.m4a"/><Relationship Id="rId11" Type="http://schemas.openxmlformats.org/officeDocument/2006/relationships/image" Target="../media/image13.png"/><Relationship Id="rId5" Type="http://schemas.microsoft.com/office/2007/relationships/media" Target="../media/media7.m4a"/><Relationship Id="rId10" Type="http://schemas.openxmlformats.org/officeDocument/2006/relationships/image" Target="../media/image12.png"/><Relationship Id="rId4" Type="http://schemas.openxmlformats.org/officeDocument/2006/relationships/video" Target="../media/media6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hyperlink" Target="mailto:arash.nemati@univ-grenoble-alpes.fr" TargetMode="Externa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32" y="2183687"/>
            <a:ext cx="11485605" cy="99052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400" dirty="0">
                <a:solidFill>
                  <a:srgbClr val="1064A7"/>
                </a:solidFill>
                <a:ea typeface="+mj-lt"/>
                <a:cs typeface="+mj-lt"/>
              </a:rPr>
              <a:t>Vapor condensation in fractured porous media revealed by in-situ rapid neutron tomography and numerical modeling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883" y="3518228"/>
            <a:ext cx="10821379" cy="14451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it-IT" b="1" i="0" u="none" strike="noStrike" baseline="0" dirty="0">
                <a:latin typeface="DejaVuSans-Bold"/>
              </a:rPr>
              <a:t>Arash NEMATI</a:t>
            </a:r>
            <a:r>
              <a:rPr lang="it-IT" i="0" u="none" strike="noStrike" baseline="0" dirty="0">
                <a:latin typeface="DejaVuSans-Bold"/>
              </a:rPr>
              <a:t>,</a:t>
            </a:r>
            <a:r>
              <a:rPr lang="it-IT" b="1" i="0" u="none" strike="noStrike" baseline="0" dirty="0">
                <a:latin typeface="DejaVuSans-Bold"/>
              </a:rPr>
              <a:t> </a:t>
            </a:r>
          </a:p>
          <a:p>
            <a:pPr algn="ctr"/>
            <a:r>
              <a:rPr lang="it-IT" sz="2200" i="0" u="none" strike="noStrike" baseline="0" dirty="0">
                <a:latin typeface="DejaVuSans-Bold"/>
              </a:rPr>
              <a:t>Bratislav LUKIĆ, </a:t>
            </a:r>
            <a:r>
              <a:rPr lang="it-IT" sz="2200" dirty="0">
                <a:latin typeface="DejaVuSans-Bold"/>
              </a:rPr>
              <a:t>Alessandro TENGATTINI</a:t>
            </a:r>
            <a:r>
              <a:rPr lang="it-IT" sz="2200" i="0" u="none" strike="noStrike" baseline="0" dirty="0">
                <a:latin typeface="DejaVuSans-Bold"/>
              </a:rPr>
              <a:t>,</a:t>
            </a:r>
            <a:r>
              <a:rPr lang="it-IT" sz="2200" dirty="0">
                <a:latin typeface="DejaVuSans-Bold"/>
              </a:rPr>
              <a:t> </a:t>
            </a:r>
            <a:r>
              <a:rPr lang="fr-FR" sz="2200" i="0" u="none" strike="noStrike" baseline="0" dirty="0">
                <a:latin typeface="DejaVuSans-Bold"/>
              </a:rPr>
              <a:t>Matthieu BRIFFAUT, Philippe SECHET</a:t>
            </a:r>
            <a:endParaRPr lang="en-US" sz="2200" dirty="0"/>
          </a:p>
          <a:p>
            <a:pPr algn="ctr"/>
            <a:r>
              <a:rPr lang="fr-FR" dirty="0">
                <a:latin typeface="DejaVuSans-Bold"/>
              </a:rPr>
              <a:t>17/04/2024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79026-3EA5-E974-7C52-6DA2687B6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91" y="4869160"/>
            <a:ext cx="11968641" cy="1291580"/>
          </a:xfrm>
          <a:prstGeom prst="rect">
            <a:avLst/>
          </a:prstGeom>
        </p:spPr>
      </p:pic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108122-7D03-555C-5F12-068DFF5D2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844" y="168785"/>
            <a:ext cx="1803073" cy="1803073"/>
          </a:xfrm>
          <a:prstGeom prst="ellipse">
            <a:avLst/>
          </a:prstGeom>
          <a:ln w="63500" cap="rnd">
            <a:solidFill>
              <a:srgbClr val="1064A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F693AC93-79B2-7506-FE55-12E6F17F5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24">
        <p:fade/>
      </p:transition>
    </mc:Choice>
    <mc:Fallback xmlns="">
      <p:transition spd="med" advTm="27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C8AE-1576-1D98-DBEA-CC4D9F54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A diagram of a power plant&#10;&#10;Description automatically generated">
            <a:extLst>
              <a:ext uri="{FF2B5EF4-FFF2-40B4-BE49-F238E27FC236}">
                <a16:creationId xmlns:a16="http://schemas.microsoft.com/office/drawing/2014/main" id="{F9B879B4-8F3B-C000-8915-91285E8C7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539" y="940280"/>
            <a:ext cx="9235472" cy="5244354"/>
          </a:xfrm>
          <a:prstGeom prst="rect">
            <a:avLst/>
          </a:prstGeom>
        </p:spPr>
      </p:pic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62320A05-3501-BCC7-8DB8-8E7FFB068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96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293">
        <p:fade/>
      </p:transition>
    </mc:Choice>
    <mc:Fallback xmlns="">
      <p:transition spd="med" advTm="64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7931" y="441614"/>
            <a:ext cx="8686801" cy="1066800"/>
          </a:xfrm>
        </p:spPr>
        <p:txBody>
          <a:bodyPr/>
          <a:lstStyle/>
          <a:p>
            <a:r>
              <a:rPr lang="en-US" dirty="0">
                <a:solidFill>
                  <a:srgbClr val="1064A7"/>
                </a:solidFill>
              </a:rPr>
              <a:t>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C8AE-1576-1D98-DBEA-CC4D9F54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D9D1BA-764B-4008-63E7-3A692770C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12188825" cy="4716545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3772BBB-463C-5D65-D4B2-3BD40FE2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25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360">
        <p:fade/>
      </p:transition>
    </mc:Choice>
    <mc:Fallback xmlns="">
      <p:transition spd="med" advTm="39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5" x="4572000" y="6235700"/>
          <p14:tracePt t="1721" x="2351088" y="6383338"/>
          <p14:tracePt t="1732" x="2205038" y="6138863"/>
          <p14:tracePt t="1734" x="2132013" y="5956300"/>
          <p14:tracePt t="1750" x="2058988" y="5664200"/>
          <p14:tracePt t="1766" x="2009775" y="5468938"/>
          <p14:tracePt t="1785" x="1973263" y="5335588"/>
          <p14:tracePt t="1799" x="1960563" y="5311775"/>
          <p14:tracePt t="1817" x="1960563" y="5286375"/>
          <p14:tracePt t="1853" x="1960563" y="5273675"/>
          <p14:tracePt t="1917" x="1949450" y="5273675"/>
          <p14:tracePt t="1935" x="1936750" y="5273675"/>
          <p14:tracePt t="1943" x="1936750" y="5262563"/>
          <p14:tracePt t="1957" x="1936750" y="5249863"/>
          <p14:tracePt t="1966" x="1924050" y="5249863"/>
          <p14:tracePt t="1981" x="1912938" y="5249863"/>
          <p14:tracePt t="1999" x="1887538" y="5226050"/>
          <p14:tracePt t="2017" x="1876425" y="5213350"/>
          <p14:tracePt t="2033" x="1839913" y="5200650"/>
          <p14:tracePt t="2048" x="1803400" y="5164138"/>
          <p14:tracePt t="2067" x="1728788" y="5153025"/>
          <p14:tracePt t="2070" x="1704975" y="5127625"/>
          <p14:tracePt t="2082" x="1631950" y="5091113"/>
          <p14:tracePt t="2099" x="1558925" y="5043488"/>
          <p14:tracePt t="2116" x="1462088" y="4994275"/>
          <p14:tracePt t="2132" x="1376363" y="4957763"/>
          <p14:tracePt t="2149" x="1303338" y="4921250"/>
          <p14:tracePt t="2165" x="1181100" y="4860925"/>
          <p14:tracePt t="2185" x="1096963" y="4811713"/>
          <p14:tracePt t="2201" x="1011238" y="4762500"/>
          <p14:tracePt t="2216" x="985838" y="4738688"/>
          <p14:tracePt t="2231" x="962025" y="4714875"/>
          <p14:tracePt t="2249" x="949325" y="4689475"/>
          <p14:tracePt t="2265" x="949325" y="4678363"/>
          <p14:tracePt t="2285" x="949325" y="4652963"/>
          <p14:tracePt t="2300" x="949325" y="4640263"/>
          <p14:tracePt t="2316" x="949325" y="4629150"/>
          <p14:tracePt t="2339" x="949325" y="4616450"/>
          <p14:tracePt t="2360" x="949325" y="4603750"/>
          <p14:tracePt t="2374" x="949325" y="4592638"/>
          <p14:tracePt t="2401" x="949325" y="4567238"/>
          <p14:tracePt t="2407" x="962025" y="4543425"/>
          <p14:tracePt t="2415" x="974725" y="4519613"/>
          <p14:tracePt t="2432" x="998538" y="4457700"/>
          <p14:tracePt t="2450" x="1011238" y="4421188"/>
          <p14:tracePt t="2465" x="1022350" y="4410075"/>
          <p14:tracePt t="2481" x="1035050" y="4397375"/>
          <p14:tracePt t="2499" x="1035050" y="4384675"/>
          <p14:tracePt t="2515" x="1047750" y="4373563"/>
          <p14:tracePt t="2533" x="1108075" y="4311650"/>
          <p14:tracePt t="2548" x="1157288" y="4275138"/>
          <p14:tracePt t="2565" x="1169988" y="4251325"/>
          <p14:tracePt t="2583" x="1193800" y="4227513"/>
          <p14:tracePt t="2599" x="1206500" y="4227513"/>
          <p14:tracePt t="2617" x="1217613" y="4214813"/>
          <p14:tracePt t="2646" x="1230313" y="4214813"/>
          <p14:tracePt t="2654" x="1243013" y="4214813"/>
          <p14:tracePt t="2666" x="1254125" y="4202113"/>
          <p14:tracePt t="2684" x="1279525" y="4202113"/>
          <p14:tracePt t="2701" x="1290638" y="4202113"/>
          <p14:tracePt t="2715" x="1303338" y="4202113"/>
          <p14:tracePt t="2735" x="1316038" y="4202113"/>
          <p14:tracePt t="2751" x="1352550" y="4202113"/>
          <p14:tracePt t="2765" x="1389063" y="4202113"/>
          <p14:tracePt t="2785" x="1473200" y="4202113"/>
          <p14:tracePt t="2799" x="1535113" y="4202113"/>
          <p14:tracePt t="2816" x="1582738" y="4202113"/>
          <p14:tracePt t="2834" x="1668463" y="4202113"/>
          <p14:tracePt t="2850" x="1717675" y="4202113"/>
          <p14:tracePt t="2855" x="1765300" y="4202113"/>
          <p14:tracePt t="2868" x="1851025" y="4202113"/>
          <p14:tracePt t="2881" x="1973263" y="4202113"/>
          <p14:tracePt t="2899" x="2143125" y="4214813"/>
          <p14:tracePt t="2918" x="2325688" y="4214813"/>
          <p14:tracePt t="2939" x="2447925" y="4227513"/>
          <p14:tracePt t="2944" x="2471738" y="4238625"/>
          <p14:tracePt t="2955" x="2497138" y="4251325"/>
          <p14:tracePt t="2966" x="2546350" y="4264025"/>
          <p14:tracePt t="2981" x="2619375" y="4300538"/>
          <p14:tracePt t="2999" x="2679700" y="4324350"/>
          <p14:tracePt t="3015" x="2703513" y="4337050"/>
          <p14:tracePt t="4034" x="2593975" y="4446588"/>
          <p14:tracePt t="4041" x="2484438" y="4530725"/>
          <p14:tracePt t="4048" x="2411413" y="4592638"/>
          <p14:tracePt t="4065" x="2325688" y="4652963"/>
          <p14:tracePt t="4081" x="2278063" y="4678363"/>
          <p14:tracePt t="4097" x="2252663" y="4689475"/>
          <p14:tracePt t="4114" x="2241550" y="4689475"/>
          <p14:tracePt t="4133" x="2216150" y="4702175"/>
          <p14:tracePt t="4153" x="2179638" y="4714875"/>
          <p14:tracePt t="4165" x="2119313" y="4738688"/>
          <p14:tracePt t="4176" x="2082800" y="4751388"/>
          <p14:tracePt t="4186" x="2070100" y="4762500"/>
          <p14:tracePt t="4198" x="2046288" y="4762500"/>
          <p14:tracePt t="4204" x="2033588" y="4762500"/>
          <p14:tracePt t="4223" x="2022475" y="4762500"/>
          <p14:tracePt t="4229" x="2009775" y="4762500"/>
          <p14:tracePt t="4236" x="1985963" y="4762500"/>
          <p14:tracePt t="4248" x="1960563" y="4762500"/>
          <p14:tracePt t="4266" x="1863725" y="4762500"/>
          <p14:tracePt t="4281" x="1803400" y="4762500"/>
          <p14:tracePt t="4300" x="1741488" y="4725988"/>
          <p14:tracePt t="4315" x="1717675" y="4714875"/>
          <p14:tracePt t="4335" x="1704975" y="4714875"/>
          <p14:tracePt t="4337" x="1692275" y="4714875"/>
          <p14:tracePt t="4348" x="1681163" y="4702175"/>
          <p14:tracePt t="4364" x="1681163" y="4689475"/>
          <p14:tracePt t="4386" x="1681163" y="4665663"/>
          <p14:tracePt t="4391" x="1681163" y="4652963"/>
          <p14:tracePt t="4410" x="1681163" y="4640263"/>
          <p14:tracePt t="4418" x="1681163" y="4629150"/>
          <p14:tracePt t="4433" x="1681163" y="4616450"/>
          <p14:tracePt t="4447" x="1692275" y="4603750"/>
          <p14:tracePt t="4466" x="1704975" y="4579938"/>
          <p14:tracePt t="4481" x="1778000" y="4506913"/>
          <p14:tracePt t="4497" x="2009775" y="4300538"/>
          <p14:tracePt t="4515" x="2155825" y="4129088"/>
          <p14:tracePt t="4530" x="2179638" y="4117975"/>
          <p14:tracePt t="4547" x="2192338" y="4092575"/>
          <p14:tracePt t="4548" x="2216150" y="4092575"/>
          <p14:tracePt t="4564" x="2252663" y="4092575"/>
          <p14:tracePt t="4580" x="2338388" y="4081463"/>
          <p14:tracePt t="4597" x="2508250" y="4081463"/>
          <p14:tracePt t="4613" x="2593975" y="4081463"/>
          <p14:tracePt t="4631" x="2667000" y="4092575"/>
          <p14:tracePt t="4647" x="2679700" y="4105275"/>
          <p14:tracePt t="4665" x="2692400" y="4117975"/>
          <p14:tracePt t="4683" x="2716213" y="4141788"/>
          <p14:tracePt t="4699" x="2740025" y="4178300"/>
          <p14:tracePt t="4716" x="2789238" y="4311650"/>
          <p14:tracePt t="4730" x="2813050" y="4410075"/>
          <p14:tracePt t="4751" x="2825750" y="4640263"/>
          <p14:tracePt t="4765" x="2825750" y="4714875"/>
          <p14:tracePt t="4780" x="2825750" y="4762500"/>
          <p14:tracePt t="4799" x="2801938" y="4799013"/>
          <p14:tracePt t="4814" x="2789238" y="4860925"/>
          <p14:tracePt t="4831" x="2765425" y="4933950"/>
          <p14:tracePt t="4848" x="2643188" y="5164138"/>
          <p14:tracePt t="4863" x="2546350" y="5311775"/>
          <p14:tracePt t="4883" x="2484438" y="5384800"/>
          <p14:tracePt t="4898" x="2471738" y="5395913"/>
          <p14:tracePt t="4918" x="2447925" y="5408613"/>
          <p14:tracePt t="4931" x="2447925" y="5421313"/>
          <p14:tracePt t="4946" x="2435225" y="5432425"/>
          <p14:tracePt t="4964" x="2411413" y="5432425"/>
          <p14:tracePt t="4979" x="2398713" y="5445125"/>
          <p14:tracePt t="4997" x="2387600" y="5457825"/>
          <p14:tracePt t="5022" x="2374900" y="5457825"/>
          <p14:tracePt t="5036" x="2362200" y="5457825"/>
          <p14:tracePt t="5056" x="2351088" y="5457825"/>
          <p14:tracePt t="5070" x="2338388" y="5457825"/>
          <p14:tracePt t="5080" x="2314575" y="5457825"/>
          <p14:tracePt t="5099" x="2241550" y="5468938"/>
          <p14:tracePt t="5115" x="2179638" y="5481638"/>
          <p14:tracePt t="5135" x="2058988" y="5481638"/>
          <p14:tracePt t="5147" x="1973263" y="5481638"/>
          <p14:tracePt t="5163" x="1924050" y="5481638"/>
          <p14:tracePt t="5183" x="1887538" y="5468938"/>
          <p14:tracePt t="5197" x="1814513" y="5445125"/>
          <p14:tracePt t="5213" x="1717675" y="5421313"/>
          <p14:tracePt t="5231" x="1608138" y="5372100"/>
          <p14:tracePt t="5247" x="1546225" y="5348288"/>
          <p14:tracePt t="5266" x="1498600" y="5299075"/>
          <p14:tracePt t="5279" x="1473200" y="5299075"/>
          <p14:tracePt t="5296" x="1462088" y="5273675"/>
          <p14:tracePt t="5314" x="1449388" y="5249863"/>
          <p14:tracePt t="5331" x="1436688" y="5226050"/>
          <p14:tracePt t="5350" x="1436688" y="5189538"/>
          <p14:tracePt t="5370" x="1436688" y="5176838"/>
          <p14:tracePt t="5380" x="1436688" y="5164138"/>
          <p14:tracePt t="5396" x="1436688" y="5153025"/>
          <p14:tracePt t="5415" x="1436688" y="5140325"/>
          <p14:tracePt t="5431" x="1436688" y="5127625"/>
          <p14:tracePt t="5459" x="1436688" y="5116513"/>
          <p14:tracePt t="5474" x="1436688" y="5103813"/>
          <p14:tracePt t="5501" x="1436688" y="5091113"/>
          <p14:tracePt t="5522" x="1436688" y="5080000"/>
          <p14:tracePt t="5542" x="1436688" y="5054600"/>
          <p14:tracePt t="5549" x="1436688" y="5030788"/>
          <p14:tracePt t="5565" x="1436688" y="4994275"/>
          <p14:tracePt t="5579" x="1449388" y="4957763"/>
          <p14:tracePt t="5597" x="1462088" y="4933950"/>
          <p14:tracePt t="5598" x="1473200" y="4933950"/>
          <p14:tracePt t="5612" x="1473200" y="4908550"/>
          <p14:tracePt t="5633" x="1473200" y="4897438"/>
          <p14:tracePt t="5635" x="1485900" y="4897438"/>
          <p14:tracePt t="5647" x="1498600" y="4897438"/>
          <p14:tracePt t="5668" x="1509713" y="4897438"/>
          <p14:tracePt t="5682" x="1522413" y="4897438"/>
          <p14:tracePt t="5696" x="1535113" y="4908550"/>
          <p14:tracePt t="5713" x="1558925" y="4921250"/>
          <p14:tracePt t="5730" x="1571625" y="4921250"/>
          <p14:tracePt t="5750" x="1582738" y="4921250"/>
          <p14:tracePt t="5764" x="1595438" y="4921250"/>
          <p14:tracePt t="5801" x="1608138" y="4921250"/>
          <p14:tracePt t="5815" x="1619250" y="4921250"/>
          <p14:tracePt t="5876" x="1619250" y="4933950"/>
          <p14:tracePt t="7030" x="1571625" y="4933950"/>
          <p14:tracePt t="7036" x="1509713" y="4945063"/>
          <p14:tracePt t="7046" x="1425575" y="4945063"/>
          <p14:tracePt t="7063" x="1266825" y="4945063"/>
          <p14:tracePt t="7066" x="1193800" y="4945063"/>
          <p14:tracePt t="7079" x="1071563" y="4945063"/>
          <p14:tracePt t="7096" x="949325" y="4908550"/>
          <p14:tracePt t="7115" x="755650" y="4799013"/>
          <p14:tracePt t="7129" x="633413" y="4702175"/>
          <p14:tracePt t="7145" x="523875" y="4616450"/>
          <p14:tracePt t="7163" x="463550" y="4556125"/>
          <p14:tracePt t="7179" x="427038" y="4519613"/>
          <p14:tracePt t="7196" x="427038" y="4506913"/>
          <p14:tracePt t="7212" x="414338" y="4483100"/>
          <p14:tracePt t="7231" x="414338" y="4470400"/>
          <p14:tracePt t="7246" x="414338" y="4457700"/>
          <p14:tracePt t="7262" x="414338" y="4433888"/>
          <p14:tracePt t="7280" x="414338" y="4421188"/>
          <p14:tracePt t="7301" x="414338" y="4410075"/>
          <p14:tracePt t="7316" x="438150" y="4397375"/>
          <p14:tracePt t="7330" x="474663" y="4311650"/>
          <p14:tracePt t="7347" x="523875" y="4275138"/>
          <p14:tracePt t="7364" x="560388" y="4227513"/>
          <p14:tracePt t="7378" x="596900" y="4191000"/>
          <p14:tracePt t="7395" x="706438" y="4129088"/>
          <p14:tracePt t="7412" x="985838" y="4019550"/>
          <p14:tracePt t="7429" x="1144588" y="3983038"/>
          <p14:tracePt t="7447" x="1316038" y="3959225"/>
          <p14:tracePt t="7462" x="1376363" y="3946525"/>
          <p14:tracePt t="7479" x="1412875" y="3946525"/>
          <p14:tracePt t="7496" x="1449388" y="3946525"/>
          <p14:tracePt t="7512" x="1462088" y="3946525"/>
          <p14:tracePt t="7530" x="1509713" y="3946525"/>
          <p14:tracePt t="7546" x="1546225" y="3970338"/>
          <p14:tracePt t="7563" x="1608138" y="3995738"/>
          <p14:tracePt t="7581" x="1681163" y="4043363"/>
          <p14:tracePt t="7596" x="1754188" y="4068763"/>
          <p14:tracePt t="7611" x="1803400" y="4105275"/>
          <p14:tracePt t="7629" x="1900238" y="4191000"/>
          <p14:tracePt t="7646" x="1985963" y="4264025"/>
          <p14:tracePt t="7663" x="2119313" y="4373563"/>
          <p14:tracePt t="7678" x="2216150" y="4446588"/>
          <p14:tracePt t="7696" x="2301875" y="4519613"/>
          <p14:tracePt t="7698" x="2325688" y="4556125"/>
          <p14:tracePt t="7711" x="2374900" y="4616450"/>
          <p14:tracePt t="7728" x="2411413" y="4652963"/>
          <p14:tracePt t="7746" x="2424113" y="4689475"/>
          <p14:tracePt t="7762" x="2447925" y="4702175"/>
          <p14:tracePt t="7779" x="2460625" y="4714875"/>
          <p14:tracePt t="8628" x="2447925" y="4714875"/>
          <p14:tracePt t="8635" x="2411413" y="4714875"/>
          <p14:tracePt t="8644" x="2374900" y="4714875"/>
          <p14:tracePt t="8663" x="2265363" y="4702175"/>
          <p14:tracePt t="8678" x="2216150" y="4678363"/>
          <p14:tracePt t="8694" x="2168525" y="4665663"/>
          <p14:tracePt t="8715" x="2132013" y="4652963"/>
          <p14:tracePt t="8728" x="2106613" y="4652963"/>
          <p14:tracePt t="8747" x="2095500" y="4640263"/>
          <p14:tracePt t="8762" x="2058988" y="4629150"/>
          <p14:tracePt t="8778" x="2022475" y="4616450"/>
          <p14:tracePt t="8796" x="1985963" y="4603750"/>
          <p14:tracePt t="8814" x="1973263" y="4603750"/>
          <p14:tracePt t="8831" x="1949450" y="4592638"/>
          <p14:tracePt t="8844" x="1949450" y="4579938"/>
          <p14:tracePt t="8864" x="1936750" y="4579938"/>
          <p14:tracePt t="8866" x="1924050" y="4579938"/>
          <p14:tracePt t="8886" x="1924050" y="4567238"/>
          <p14:tracePt t="8894" x="1912938" y="4567238"/>
          <p14:tracePt t="8929" x="1851025" y="4543425"/>
          <p14:tracePt t="8931" x="1839913" y="4530725"/>
          <p14:tracePt t="8942" x="1827213" y="4519613"/>
          <p14:tracePt t="8948" x="1814513" y="4519613"/>
          <p14:tracePt t="8963" x="1803400" y="4506913"/>
          <p14:tracePt t="8970" x="1778000" y="4506913"/>
          <p14:tracePt t="8979" x="1778000" y="4494213"/>
          <p14:tracePt t="8995" x="1717675" y="4446588"/>
          <p14:tracePt t="9012" x="1619250" y="4373563"/>
          <p14:tracePt t="9028" x="1546225" y="4300538"/>
          <p14:tracePt t="9045" x="1449388" y="4214813"/>
          <p14:tracePt t="9063" x="1412875" y="4191000"/>
          <p14:tracePt t="9081" x="1400175" y="4165600"/>
          <p14:tracePt t="9095" x="1376363" y="4154488"/>
          <p14:tracePt t="9113" x="1363663" y="4154488"/>
          <p14:tracePt t="9130" x="1352550" y="4141788"/>
          <p14:tracePt t="9144" x="1339850" y="4141788"/>
          <p14:tracePt t="9165" x="1339850" y="4117975"/>
          <p14:tracePt t="9177" x="1327150" y="4117975"/>
          <p14:tracePt t="9233" x="1327150" y="4105275"/>
          <p14:tracePt t="9331" x="1327150" y="4117975"/>
          <p14:tracePt t="9344" x="1327150" y="4129088"/>
          <p14:tracePt t="9379" x="1327150" y="4141788"/>
          <p14:tracePt t="9401" x="1327150" y="4154488"/>
          <p14:tracePt t="9414" x="1339850" y="4154488"/>
          <p14:tracePt t="9428" x="1352550" y="4165600"/>
          <p14:tracePt t="9434" x="1352550" y="4178300"/>
          <p14:tracePt t="9443" x="1352550" y="4191000"/>
          <p14:tracePt t="9461" x="1376363" y="4202113"/>
          <p14:tracePt t="9477" x="1425575" y="4251325"/>
          <p14:tracePt t="9494" x="1473200" y="4300538"/>
          <p14:tracePt t="9513" x="1558925" y="4348163"/>
          <p14:tracePt t="9527" x="1608138" y="4384675"/>
          <p14:tracePt t="9544" x="1655763" y="4433888"/>
          <p14:tracePt t="9546" x="1692275" y="4446588"/>
          <p14:tracePt t="9561" x="1754188" y="4483100"/>
          <p14:tracePt t="9578" x="1803400" y="4519613"/>
          <p14:tracePt t="9596" x="1863725" y="4567238"/>
          <p14:tracePt t="9611" x="1887538" y="4603750"/>
          <p14:tracePt t="9630" x="1912938" y="4616450"/>
          <p14:tracePt t="9644" x="1924050" y="4640263"/>
          <p14:tracePt t="9661" x="1936750" y="4640263"/>
          <p14:tracePt t="9678" x="1949450" y="4652963"/>
          <p14:tracePt t="9693" x="1960563" y="4665663"/>
          <p14:tracePt t="9721" x="1973263" y="4665663"/>
          <p14:tracePt t="9727" x="1973263" y="4678363"/>
          <p14:tracePt t="9748" x="1985963" y="4678363"/>
          <p14:tracePt t="11527" x="1949450" y="4592638"/>
          <p14:tracePt t="11542" x="1814513" y="4191000"/>
          <p14:tracePt t="11563" x="1668463" y="3776663"/>
          <p14:tracePt t="11577" x="1595438" y="3495675"/>
          <p14:tracePt t="11593" x="1558925" y="3313113"/>
          <p14:tracePt t="11613" x="1522413" y="3130550"/>
          <p14:tracePt t="11626" x="1473200" y="2997200"/>
          <p14:tracePt t="11642" x="1412875" y="2776538"/>
          <p14:tracePt t="11659" x="1376363" y="2484438"/>
          <p14:tracePt t="11676" x="1352550" y="2400300"/>
          <p14:tracePt t="11695" x="1339850" y="2351088"/>
          <p14:tracePt t="11709" x="1327150" y="2338388"/>
          <p14:tracePt t="11726" x="1327150" y="2327275"/>
          <p14:tracePt t="11756" x="1327150" y="2314575"/>
          <p14:tracePt t="12408" x="1327150" y="2301875"/>
          <p14:tracePt t="12429" x="1327150" y="2290763"/>
          <p14:tracePt t="12444" x="1327150" y="2278063"/>
          <p14:tracePt t="12451" x="1352550" y="2241550"/>
          <p14:tracePt t="12459" x="1363663" y="2192338"/>
          <p14:tracePt t="12476" x="1400175" y="2132013"/>
          <p14:tracePt t="12495" x="1400175" y="2082800"/>
          <p14:tracePt t="12509" x="1412875" y="2058988"/>
          <p14:tracePt t="12528" x="1412875" y="2033588"/>
          <p14:tracePt t="12542" x="1425575" y="2022475"/>
          <p14:tracePt t="12578" x="1425575" y="2009775"/>
          <p14:tracePt t="12813" x="1436688" y="2009775"/>
          <p14:tracePt t="12890" x="1449388" y="2009775"/>
          <p14:tracePt t="12902" x="1462088" y="2009775"/>
          <p14:tracePt t="12938" x="1473200" y="2009775"/>
          <p14:tracePt t="12953" x="1485900" y="2009775"/>
          <p14:tracePt t="12973" x="1498600" y="2009775"/>
          <p14:tracePt t="13001" x="1509713" y="2009775"/>
          <p14:tracePt t="13006" x="1522413" y="2009775"/>
          <p14:tracePt t="13021" x="1535113" y="2009775"/>
          <p14:tracePt t="13029" x="1558925" y="2009775"/>
          <p14:tracePt t="13042" x="1571625" y="2009775"/>
          <p14:tracePt t="13058" x="1582738" y="2009775"/>
          <p14:tracePt t="13075" x="1608138" y="2009775"/>
          <p14:tracePt t="13093" x="1619250" y="2009775"/>
          <p14:tracePt t="13113" x="1631950" y="2009775"/>
          <p14:tracePt t="13126" x="1655763" y="1997075"/>
          <p14:tracePt t="13143" x="1681163" y="1985963"/>
          <p14:tracePt t="13158" x="1692275" y="1985963"/>
          <p14:tracePt t="13175" x="1717675" y="1985963"/>
          <p14:tracePt t="13201" x="1728788" y="1985963"/>
          <p14:tracePt t="13222" x="1741488" y="1985963"/>
          <p14:tracePt t="13236" x="1754188" y="1985963"/>
          <p14:tracePt t="13313" x="1754188" y="1997075"/>
          <p14:tracePt t="13354" x="1754188" y="2009775"/>
          <p14:tracePt t="13390" x="1754188" y="2022475"/>
          <p14:tracePt t="13404" x="1754188" y="2033588"/>
          <p14:tracePt t="13417" x="1741488" y="2033588"/>
          <p14:tracePt t="13431" x="1741488" y="2046288"/>
          <p14:tracePt t="13441" x="1728788" y="2046288"/>
          <p14:tracePt t="13459" x="1728788" y="2095500"/>
          <p14:tracePt t="13475" x="1717675" y="2155825"/>
          <p14:tracePt t="13494" x="1717675" y="2254250"/>
          <p14:tracePt t="13508" x="1717675" y="2327275"/>
          <p14:tracePt t="13525" x="1717675" y="2387600"/>
          <p14:tracePt t="13541" x="1717675" y="2484438"/>
          <p14:tracePt t="13558" x="1728788" y="2546350"/>
          <p14:tracePt t="13576" x="1741488" y="2606675"/>
          <p14:tracePt t="13593" x="1741488" y="2655888"/>
          <p14:tracePt t="13608" x="1741488" y="2667000"/>
          <p14:tracePt t="13630" x="1741488" y="2692400"/>
          <p14:tracePt t="13641" x="1741488" y="2716213"/>
          <p14:tracePt t="13676" x="1741488" y="2728913"/>
          <p14:tracePt t="13695" x="1741488" y="2740025"/>
          <p14:tracePt t="13723" x="1741488" y="2752725"/>
          <p14:tracePt t="13736" x="1741488" y="2765425"/>
          <p14:tracePt t="13779" x="1741488" y="2776538"/>
          <p14:tracePt t="13814" x="1741488" y="2789238"/>
          <p14:tracePt t="13821" x="1728788" y="2789238"/>
          <p14:tracePt t="13828" x="1717675" y="2801938"/>
          <p14:tracePt t="13844" x="1692275" y="2825750"/>
          <p14:tracePt t="13850" x="1681163" y="2838450"/>
          <p14:tracePt t="13863" x="1668463" y="2851150"/>
          <p14:tracePt t="13876" x="1655763" y="2862263"/>
          <p14:tracePt t="13892" x="1631950" y="2862263"/>
          <p14:tracePt t="13913" x="1619250" y="2874963"/>
          <p14:tracePt t="13933" x="1608138" y="2874963"/>
          <p14:tracePt t="13952" x="1595438" y="2874963"/>
          <p14:tracePt t="13981" x="1582738" y="2874963"/>
          <p14:tracePt t="13994" x="1571625" y="2874963"/>
          <p14:tracePt t="14022" x="1558925" y="2874963"/>
          <p14:tracePt t="14056" x="1558925" y="2862263"/>
          <p14:tracePt t="14071" x="1558925" y="2851150"/>
          <p14:tracePt t="14106" x="1558925" y="2838450"/>
          <p14:tracePt t="14121" x="1558925" y="2825750"/>
          <p14:tracePt t="14127" x="1546225" y="2825750"/>
          <p14:tracePt t="14147" x="1546225" y="2814638"/>
          <p14:tracePt t="14157" x="1546225" y="2801938"/>
          <p14:tracePt t="14177" x="1546225" y="2789238"/>
          <p14:tracePt t="14190" x="1546225" y="2765425"/>
          <p14:tracePt t="14209" x="1546225" y="2740025"/>
          <p14:tracePt t="14230" x="1535113" y="2728913"/>
          <p14:tracePt t="14241" x="1535113" y="2703513"/>
          <p14:tracePt t="14259" x="1522413" y="2619375"/>
          <p14:tracePt t="14275" x="1498600" y="2546350"/>
          <p14:tracePt t="14291" x="1485900" y="2473325"/>
          <p14:tracePt t="14293" x="1473200" y="2436813"/>
          <p14:tracePt t="14308" x="1473200" y="2411413"/>
          <p14:tracePt t="14326" x="1462088" y="2400300"/>
          <p14:tracePt t="14329" x="1462088" y="2387600"/>
          <p14:tracePt t="14343" x="1462088" y="2363788"/>
          <p14:tracePt t="14359" x="1462088" y="2351088"/>
          <p14:tracePt t="14375" x="1462088" y="2338388"/>
          <p14:tracePt t="14379" x="1462088" y="2314575"/>
          <p14:tracePt t="14392" x="1449388" y="2278063"/>
          <p14:tracePt t="14408" x="1436688" y="2228850"/>
          <p14:tracePt t="14428" x="1436688" y="2192338"/>
          <p14:tracePt t="14443" x="1436688" y="2179638"/>
          <p14:tracePt t="14458" x="1436688" y="2155825"/>
          <p14:tracePt t="14474" x="1436688" y="2143125"/>
          <p14:tracePt t="14491" x="1449388" y="2132013"/>
          <p14:tracePt t="14510" x="1462088" y="2095500"/>
          <p14:tracePt t="14524" x="1473200" y="2070100"/>
          <p14:tracePt t="14543" x="1485900" y="2058988"/>
          <p14:tracePt t="14565" x="1498600" y="2058988"/>
          <p14:tracePt t="14586" x="1509713" y="2058988"/>
          <p14:tracePt t="14600" x="1522413" y="2058988"/>
          <p14:tracePt t="14634" x="1535113" y="2058988"/>
          <p14:tracePt t="14640" x="1546225" y="2070100"/>
          <p14:tracePt t="14647" x="1546225" y="2082800"/>
          <p14:tracePt t="14657" x="1571625" y="2095500"/>
          <p14:tracePt t="14676" x="1644650" y="2205038"/>
          <p14:tracePt t="14691" x="1704975" y="2290763"/>
          <p14:tracePt t="14707" x="1728788" y="2351088"/>
          <p14:tracePt t="14724" x="1765300" y="2436813"/>
          <p14:tracePt t="14741" x="1790700" y="2473325"/>
          <p14:tracePt t="14759" x="1790700" y="2497138"/>
          <p14:tracePt t="14775" x="1790700" y="2509838"/>
          <p14:tracePt t="14790" x="1790700" y="2570163"/>
          <p14:tracePt t="14794" x="1790700" y="2593975"/>
          <p14:tracePt t="14810" x="1790700" y="2667000"/>
          <p14:tracePt t="14824" x="1765300" y="2716213"/>
          <p14:tracePt t="14844" x="1741488" y="2765425"/>
          <p14:tracePt t="14857" x="1741488" y="2789238"/>
          <p14:tracePt t="14874" x="1741488" y="2801938"/>
          <p14:tracePt t="14892" x="1717675" y="2825750"/>
          <p14:tracePt t="14916" x="1717675" y="2838450"/>
          <p14:tracePt t="14920" x="1704975" y="2838450"/>
          <p14:tracePt t="14928" x="1692275" y="2851150"/>
          <p14:tracePt t="14940" x="1681163" y="2851150"/>
          <p14:tracePt t="14957" x="1668463" y="2851150"/>
          <p14:tracePt t="14974" x="1655763" y="2851150"/>
          <p14:tracePt t="14990" x="1631950" y="2838450"/>
          <p14:tracePt t="15008" x="1608138" y="2825750"/>
          <p14:tracePt t="15009" x="1595438" y="2814638"/>
          <p14:tracePt t="15024" x="1582738" y="2789238"/>
          <p14:tracePt t="15041" x="1558925" y="2789238"/>
          <p14:tracePt t="15059" x="1546225" y="2765425"/>
          <p14:tracePt t="15086" x="1546225" y="2752725"/>
          <p14:tracePt t="15105" x="1546225" y="2740025"/>
          <p14:tracePt t="15120" x="1546225" y="2728913"/>
          <p14:tracePt t="15190" x="1546225" y="2740025"/>
          <p14:tracePt t="15928" x="1668463" y="2801938"/>
          <p14:tracePt t="15934" x="1863725" y="2887663"/>
          <p14:tracePt t="15941" x="2033588" y="2997200"/>
          <p14:tracePt t="15956" x="2325688" y="3179763"/>
          <p14:tracePt t="15973" x="2619375" y="3362325"/>
          <p14:tracePt t="15989" x="2984500" y="3605213"/>
          <p14:tracePt t="16006" x="3252788" y="3787775"/>
          <p14:tracePt t="16024" x="3702050" y="4105275"/>
          <p14:tracePt t="16039" x="3910013" y="4287838"/>
          <p14:tracePt t="16059" x="4068763" y="4457700"/>
          <p14:tracePt t="16061" x="4129088" y="4530725"/>
          <p14:tracePt t="16074" x="4202113" y="4640263"/>
          <p14:tracePt t="16090" x="4275138" y="4725988"/>
          <p14:tracePt t="16107" x="4384675" y="4848225"/>
          <p14:tracePt t="16126" x="4457700" y="4945063"/>
          <p14:tracePt t="16140" x="4530725" y="5006975"/>
          <p14:tracePt t="16159" x="4591050" y="5103813"/>
          <p14:tracePt t="16173" x="4616450" y="5153025"/>
          <p14:tracePt t="16178" x="4640263" y="5164138"/>
          <p14:tracePt t="16191" x="4652963" y="5176838"/>
          <p14:tracePt t="16206" x="4665663" y="5200650"/>
          <p14:tracePt t="16223" x="4665663" y="5213350"/>
          <p14:tracePt t="16242" x="4676775" y="5226050"/>
          <p14:tracePt t="16256" x="4689475" y="5237163"/>
          <p14:tracePt t="16276" x="4762500" y="5286375"/>
          <p14:tracePt t="16291" x="4822825" y="5348288"/>
          <p14:tracePt t="16308" x="4921250" y="5421313"/>
          <p14:tracePt t="16323" x="4945063" y="5468938"/>
          <p14:tracePt t="16340" x="4957763" y="5481638"/>
          <p14:tracePt t="16358" x="4981575" y="5505450"/>
          <p14:tracePt t="16375" x="4994275" y="5505450"/>
          <p14:tracePt t="16390" x="5005388" y="5505450"/>
          <p14:tracePt t="16408" x="5030788" y="5505450"/>
          <p14:tracePt t="16424" x="5041900" y="5505450"/>
          <p14:tracePt t="16444" x="5054600" y="5494338"/>
          <p14:tracePt t="16456" x="5067300" y="5481638"/>
          <p14:tracePt t="16483" x="5078413" y="5481638"/>
          <p14:tracePt t="16491" x="5091113" y="5468938"/>
          <p14:tracePt t="16507" x="5114925" y="5457825"/>
          <p14:tracePt t="16526" x="5164138" y="5408613"/>
          <p14:tracePt t="16539" x="5176838" y="5408613"/>
          <p14:tracePt t="16558" x="5187950" y="5384800"/>
          <p14:tracePt t="16575" x="5200650" y="5359400"/>
          <p14:tracePt t="16590" x="5213350" y="5348288"/>
          <p14:tracePt t="16609" x="5213350" y="5322888"/>
          <p14:tracePt t="16624" x="5224463" y="5311775"/>
          <p14:tracePt t="16640" x="5237163" y="5299075"/>
          <p14:tracePt t="16658" x="5237163" y="5273675"/>
          <p14:tracePt t="16674" x="5237163" y="5262563"/>
          <p14:tracePt t="16691" x="5237163" y="5249863"/>
          <p14:tracePt t="16712" x="5237163" y="5237163"/>
          <p14:tracePt t="16726" x="5237163" y="5226050"/>
          <p14:tracePt t="16769" x="5237163" y="5213350"/>
          <p14:tracePt t="16789" x="5237163" y="5200650"/>
          <p14:tracePt t="16804" x="5237163" y="5189538"/>
          <p14:tracePt t="16866" x="5237163" y="5176838"/>
          <p14:tracePt t="16901" x="5237163" y="5164138"/>
          <p14:tracePt t="17019" x="5237163" y="5153025"/>
          <p14:tracePt t="17046" x="5237163" y="5140325"/>
          <p14:tracePt t="17060" x="5237163" y="5127625"/>
          <p14:tracePt t="17069" x="5237163" y="5091113"/>
          <p14:tracePt t="17074" x="5249863" y="4994275"/>
          <p14:tracePt t="17089" x="5273675" y="4751388"/>
          <p14:tracePt t="17106" x="5297488" y="4616450"/>
          <p14:tracePt t="17126" x="5297488" y="4556125"/>
          <p14:tracePt t="17139" x="5297488" y="4543425"/>
          <p14:tracePt t="17157" x="5297488" y="4530725"/>
          <p14:tracePt t="17186" x="5297488" y="4519613"/>
          <p14:tracePt t="17200" x="5297488" y="4506913"/>
          <p14:tracePt t="17206" x="5297488" y="4494213"/>
          <p14:tracePt t="17477" x="5297488" y="4506913"/>
          <p14:tracePt t="17485" x="5297488" y="4519613"/>
          <p14:tracePt t="17581" x="5286375" y="4530725"/>
          <p14:tracePt t="17603" x="5286375" y="4543425"/>
          <p14:tracePt t="17630" x="5286375" y="4556125"/>
          <p14:tracePt t="17644" x="5286375" y="4567238"/>
          <p14:tracePt t="17665" x="5286375" y="4579938"/>
          <p14:tracePt t="17701" x="5286375" y="4592638"/>
          <p14:tracePt t="17714" x="5286375" y="4603750"/>
          <p14:tracePt t="17797" x="5286375" y="4616450"/>
          <p14:tracePt t="17817" x="5273675" y="4616450"/>
          <p14:tracePt t="17824" x="5273675" y="4629150"/>
          <p14:tracePt t="17840" x="5273675" y="4640263"/>
          <p14:tracePt t="17929" x="5273675" y="4652963"/>
          <p14:tracePt t="17936" x="5260975" y="4652963"/>
          <p14:tracePt t="17949" x="5260975" y="4665663"/>
          <p14:tracePt t="17992" x="5260975" y="4678363"/>
          <p14:tracePt t="18026" x="5260975" y="4689475"/>
          <p14:tracePt t="18047" x="5260975" y="4702175"/>
          <p14:tracePt t="18054" x="5249863" y="4702175"/>
          <p14:tracePt t="18069" x="5249863" y="4714875"/>
          <p14:tracePt t="18076" x="5249863" y="4725988"/>
          <p14:tracePt t="18090" x="5249863" y="4762500"/>
          <p14:tracePt t="18105" x="5249863" y="4811713"/>
          <p14:tracePt t="18122" x="5249863" y="4860925"/>
          <p14:tracePt t="18124" x="5249863" y="4872038"/>
          <p14:tracePt t="18139" x="5249863" y="4897438"/>
          <p14:tracePt t="18157" x="5249863" y="4921250"/>
          <p14:tracePt t="18173" x="5249863" y="4945063"/>
          <p14:tracePt t="18188" x="5249863" y="4957763"/>
          <p14:tracePt t="18206" x="5249863" y="5030788"/>
          <p14:tracePt t="18209" x="5249863" y="5091113"/>
          <p14:tracePt t="18224" x="5249863" y="5213350"/>
          <p14:tracePt t="18239" x="5249863" y="5372100"/>
          <p14:tracePt t="18256" x="5237163" y="5518150"/>
          <p14:tracePt t="19999" x="5224463" y="5457825"/>
          <p14:tracePt t="20007" x="5213350" y="5395913"/>
          <p14:tracePt t="20021" x="5187950" y="5322888"/>
          <p14:tracePt t="20037" x="5164138" y="5249863"/>
          <p14:tracePt t="20056" x="5103813" y="5116513"/>
          <p14:tracePt t="20071" x="5067300" y="5067300"/>
          <p14:tracePt t="20088" x="5054600" y="5043488"/>
          <p14:tracePt t="20106" x="5054600" y="5018088"/>
          <p14:tracePt t="20123" x="5030788" y="4945063"/>
          <p14:tracePt t="20141" x="5005388" y="4860925"/>
          <p14:tracePt t="20154" x="5005388" y="4835525"/>
          <p14:tracePt t="20171" x="4994275" y="4824413"/>
          <p14:tracePt t="20190" x="4994275" y="4799013"/>
          <p14:tracePt t="20204" x="4994275" y="4787900"/>
          <p14:tracePt t="20223" x="4994275" y="4775200"/>
          <p14:tracePt t="20237" x="4994275" y="4762500"/>
          <p14:tracePt t="20255" x="4994275" y="4738688"/>
          <p14:tracePt t="20273" x="5018088" y="4603750"/>
          <p14:tracePt t="20288" x="5041900" y="4530725"/>
          <p14:tracePt t="20304" x="5041900" y="4506913"/>
          <p14:tracePt t="20307" x="5041900" y="4494213"/>
          <p14:tracePt t="20321" x="5041900" y="4483100"/>
          <p14:tracePt t="20337" x="5041900" y="4457700"/>
          <p14:tracePt t="20356" x="5041900" y="4446588"/>
          <p14:tracePt t="20372" x="5041900" y="4433888"/>
          <p14:tracePt t="20387" x="5041900" y="4421188"/>
          <p14:tracePt t="20404" x="5041900" y="4410075"/>
          <p14:tracePt t="20421" x="5041900" y="4384675"/>
          <p14:tracePt t="20441" x="5041900" y="4360863"/>
          <p14:tracePt t="20454" x="5041900" y="4348163"/>
          <p14:tracePt t="20474" x="5041900" y="4337050"/>
          <p14:tracePt t="20476" x="5041900" y="4324350"/>
          <p14:tracePt t="20501" x="5041900" y="4311650"/>
          <p14:tracePt t="20515" x="5041900" y="4300538"/>
          <p14:tracePt t="20536" x="5041900" y="4264025"/>
          <p14:tracePt t="20543" x="5041900" y="4214813"/>
          <p14:tracePt t="20553" x="5041900" y="4154488"/>
          <p14:tracePt t="20571" x="5054600" y="3983038"/>
          <p14:tracePt t="20586" x="5054600" y="3910013"/>
          <p14:tracePt t="20604" x="5054600" y="3886200"/>
          <p14:tracePt t="20620" x="5054600" y="3873500"/>
          <p14:tracePt t="20640" x="5054600" y="3860800"/>
          <p14:tracePt t="20654" x="5054600" y="3849688"/>
          <p14:tracePt t="20689" x="5054600" y="3836988"/>
          <p14:tracePt t="20695" x="5054600" y="3824288"/>
          <p14:tracePt t="20960" x="5054600" y="3813175"/>
          <p14:tracePt t="21044" x="5054600" y="3800475"/>
          <p14:tracePt t="21071" x="5054600" y="3787775"/>
          <p14:tracePt t="21076" x="5067300" y="3751263"/>
          <p14:tracePt t="21086" x="5078413" y="3703638"/>
          <p14:tracePt t="21104" x="5103813" y="3641725"/>
          <p14:tracePt t="21120" x="5103813" y="3594100"/>
          <p14:tracePt t="21136" x="5103813" y="3581400"/>
          <p14:tracePt t="21153" x="5103813" y="3568700"/>
          <p14:tracePt t="21171" x="5103813" y="3557588"/>
          <p14:tracePt t="21190" x="5103813" y="3532188"/>
          <p14:tracePt t="21224" x="5103813" y="3521075"/>
          <p14:tracePt t="21231" x="5103813" y="3508375"/>
          <p14:tracePt t="23385" x="5103813" y="3435350"/>
          <p14:tracePt t="23391" x="5091113" y="3325813"/>
          <p14:tracePt t="23401" x="5091113" y="3263900"/>
          <p14:tracePt t="23420" x="5067300" y="3154363"/>
          <p14:tracePt t="23436" x="5054600" y="3130550"/>
          <p14:tracePt t="23455" x="5054600" y="3106738"/>
          <p14:tracePt t="23469" x="5054600" y="3057525"/>
          <p14:tracePt t="23484" x="5054600" y="2862263"/>
          <p14:tracePt t="23505" x="5078413" y="2400300"/>
          <p14:tracePt t="23518" x="5078413" y="2327275"/>
          <p14:tracePt t="23536" x="5078413" y="2290763"/>
          <p14:tracePt t="23551" x="5078413" y="2265363"/>
          <p14:tracePt t="23578" x="5078413" y="2254250"/>
          <p14:tracePt t="23593" x="5078413" y="2241550"/>
          <p14:tracePt t="23602" x="5091113" y="2241550"/>
          <p14:tracePt t="23619" x="5114925" y="2168525"/>
          <p14:tracePt t="23622" x="5127625" y="2143125"/>
          <p14:tracePt t="23635" x="5151438" y="2095500"/>
          <p14:tracePt t="23652" x="5151438" y="2082800"/>
          <p14:tracePt t="23669" x="5164138" y="2058988"/>
          <p14:tracePt t="23686" x="5176838" y="2058988"/>
          <p14:tracePt t="23702" x="5176838" y="2046288"/>
          <p14:tracePt t="23719" x="5187950" y="2046288"/>
          <p14:tracePt t="23735" x="5200650" y="2046288"/>
          <p14:tracePt t="23754" x="5213350" y="2046288"/>
          <p14:tracePt t="23768" x="5213350" y="2070100"/>
          <p14:tracePt t="23785" x="5237163" y="2082800"/>
          <p14:tracePt t="23802" x="5260975" y="2132013"/>
          <p14:tracePt t="23818" x="5286375" y="2179638"/>
          <p14:tracePt t="23836" x="5297488" y="2192338"/>
          <p14:tracePt t="23837" x="5310188" y="2205038"/>
          <p14:tracePt t="23851" x="5322888" y="2217738"/>
          <p14:tracePt t="23871" x="5322888" y="2241550"/>
          <p14:tracePt t="23888" x="5322888" y="2254250"/>
          <p14:tracePt t="23894" x="5322888" y="2265363"/>
          <p14:tracePt t="23902" x="5322888" y="2278063"/>
          <p14:tracePt t="23920" x="5322888" y="2327275"/>
          <p14:tracePt t="23935" x="5310188" y="2351088"/>
          <p14:tracePt t="23951" x="5310188" y="2363788"/>
          <p14:tracePt t="23971" x="5297488" y="2387600"/>
          <p14:tracePt t="23985" x="5286375" y="2411413"/>
          <p14:tracePt t="24004" x="5273675" y="2424113"/>
          <p14:tracePt t="24018" x="5260975" y="2436813"/>
          <p14:tracePt t="24036" x="5249863" y="2447925"/>
          <p14:tracePt t="24054" x="5164138" y="2497138"/>
          <p14:tracePt t="24068" x="5127625" y="2497138"/>
          <p14:tracePt t="24085" x="5103813" y="2497138"/>
          <p14:tracePt t="24101" x="5078413" y="2497138"/>
          <p14:tracePt t="24118" x="5067300" y="2497138"/>
          <p14:tracePt t="24136" x="5054600" y="2497138"/>
          <p14:tracePt t="24151" x="5041900" y="2497138"/>
          <p14:tracePt t="24169" x="5041900" y="2484438"/>
          <p14:tracePt t="24191" x="5041900" y="2473325"/>
          <p14:tracePt t="24200" x="5041900" y="2460625"/>
          <p14:tracePt t="24219" x="5041900" y="2447925"/>
          <p14:tracePt t="24234" x="5041900" y="2436813"/>
          <p14:tracePt t="24253" x="5041900" y="2424113"/>
          <p14:tracePt t="24268" x="5041900" y="2411413"/>
          <p14:tracePt t="24284" x="5054600" y="2400300"/>
          <p14:tracePt t="24304" x="5054600" y="2387600"/>
          <p14:tracePt t="24326" x="5054600" y="2374900"/>
          <p14:tracePt t="24448" x="5067300" y="2374900"/>
          <p14:tracePt t="24600" x="5067300" y="2387600"/>
          <p14:tracePt t="24622" x="5067300" y="2400300"/>
          <p14:tracePt t="24656" x="5067300" y="2411413"/>
          <p14:tracePt t="24705" x="5067300" y="2424113"/>
          <p14:tracePt t="24733" x="5067300" y="2436813"/>
          <p14:tracePt t="24767" x="5067300" y="2447925"/>
          <p14:tracePt t="24788" x="5067300" y="2460625"/>
          <p14:tracePt t="24803" x="5067300" y="2473325"/>
          <p14:tracePt t="24824" x="5054600" y="2473325"/>
          <p14:tracePt t="24838" x="5041900" y="2484438"/>
          <p14:tracePt t="24851" x="5041900" y="2497138"/>
          <p14:tracePt t="24859" x="5030788" y="2509838"/>
          <p14:tracePt t="24867" x="5005388" y="2520950"/>
          <p14:tracePt t="24888" x="4872038" y="2667000"/>
          <p14:tracePt t="24908" x="4775200" y="2789238"/>
          <p14:tracePt t="24914" x="4725988" y="2851150"/>
          <p14:tracePt t="24917" x="4665663" y="2898775"/>
          <p14:tracePt t="24922" x="4627563" y="2960688"/>
          <p14:tracePt t="24930" x="4603750" y="2997200"/>
          <p14:tracePt t="24939" x="4567238" y="3008313"/>
          <p14:tracePt t="24951" x="4530725" y="3057525"/>
          <p14:tracePt t="24971" x="4506913" y="3081338"/>
          <p14:tracePt t="24987" x="4481513" y="3094038"/>
          <p14:tracePt t="25001" x="4470400" y="3106738"/>
          <p14:tracePt t="25025" x="4457700" y="3106738"/>
          <p14:tracePt t="25034" x="4457700" y="3117850"/>
          <p14:tracePt t="25052" x="4445000" y="3117850"/>
          <p14:tracePt t="25136" x="4445000" y="3130550"/>
          <p14:tracePt t="25540" x="4433888" y="3143250"/>
          <p14:tracePt t="25545" x="4397375" y="3154363"/>
          <p14:tracePt t="25554" x="4360863" y="3167063"/>
          <p14:tracePt t="25567" x="4298950" y="3203575"/>
          <p14:tracePt t="25583" x="4225925" y="3227388"/>
          <p14:tracePt t="25603" x="4141788" y="3263900"/>
          <p14:tracePt t="25617" x="4068763" y="3289300"/>
          <p14:tracePt t="25635" x="3995738" y="3313113"/>
          <p14:tracePt t="25653" x="3860800" y="3362325"/>
          <p14:tracePt t="25667" x="3775075" y="3386138"/>
          <p14:tracePt t="25685" x="3641725" y="3435350"/>
          <p14:tracePt t="25702" x="3556000" y="3448050"/>
          <p14:tracePt t="25717" x="3508375" y="3459163"/>
          <p14:tracePt t="25734" x="3459163" y="3471863"/>
          <p14:tracePt t="25751" x="3422650" y="3484563"/>
          <p14:tracePt t="25769" x="3325813" y="3495675"/>
          <p14:tracePt t="25784" x="3252788" y="3508375"/>
          <p14:tracePt t="25802" x="3203575" y="3521075"/>
          <p14:tracePt t="25818" x="3154363" y="3521075"/>
          <p14:tracePt t="25835" x="3130550" y="3521075"/>
          <p14:tracePt t="25854" x="3105150" y="3521075"/>
          <p14:tracePt t="25867" x="3057525" y="3532188"/>
          <p14:tracePt t="25884" x="3008313" y="3532188"/>
          <p14:tracePt t="25924" x="2947988" y="3544888"/>
          <p14:tracePt t="25933" x="2911475" y="3544888"/>
          <p14:tracePt t="25951" x="2898775" y="3544888"/>
          <p14:tracePt t="25966" x="2886075" y="3544888"/>
          <p14:tracePt t="25986" x="2874963" y="3544888"/>
          <p14:tracePt t="25998" x="2862263" y="3544888"/>
          <p14:tracePt t="26019" x="2849563" y="3544888"/>
          <p14:tracePt t="26046" x="2838450" y="3544888"/>
          <p14:tracePt t="26102" x="2825750" y="3544888"/>
          <p14:tracePt t="26116" x="2813050" y="3544888"/>
          <p14:tracePt t="26123" x="2801938" y="3544888"/>
          <p14:tracePt t="26133" x="2789238" y="3544888"/>
          <p14:tracePt t="26150" x="2752725" y="3544888"/>
          <p14:tracePt t="26167" x="2716213" y="3544888"/>
          <p14:tracePt t="26184" x="2679700" y="3544888"/>
          <p14:tracePt t="26200" x="2630488" y="3544888"/>
          <p14:tracePt t="26217" x="2606675" y="3544888"/>
          <p14:tracePt t="26234" x="2557463" y="3544888"/>
          <p14:tracePt t="26250" x="2533650" y="3544888"/>
          <p14:tracePt t="26267" x="2497138" y="3544888"/>
          <p14:tracePt t="26284" x="2471738" y="3544888"/>
          <p14:tracePt t="26300" x="2447925" y="3544888"/>
          <p14:tracePt t="26325" x="2435225" y="3544888"/>
          <p14:tracePt t="26339" x="2424113" y="3544888"/>
          <p14:tracePt t="26429" x="2424113" y="3557588"/>
          <p14:tracePt t="26457" x="2435225" y="3557588"/>
          <p14:tracePt t="26505" x="2447925" y="3557588"/>
          <p14:tracePt t="26534" x="2460625" y="3557588"/>
          <p14:tracePt t="26575" x="2471738" y="3557588"/>
          <p14:tracePt t="26589" x="2484438" y="3557588"/>
          <p14:tracePt t="26610" x="2497138" y="3557588"/>
          <p14:tracePt t="26637" x="2508250" y="3557588"/>
          <p14:tracePt t="26652" x="2520950" y="3557588"/>
          <p14:tracePt t="26686" x="2533650" y="3557588"/>
          <p14:tracePt t="26700" x="2546350" y="3557588"/>
          <p14:tracePt t="26706" x="2557463" y="3557588"/>
          <p14:tracePt t="26721" x="2570163" y="3557588"/>
          <p14:tracePt t="26734" x="2582863" y="3557588"/>
          <p14:tracePt t="26749" x="2593975" y="3557588"/>
          <p14:tracePt t="26767" x="2619375" y="3557588"/>
          <p14:tracePt t="26783" x="2643188" y="3557588"/>
          <p14:tracePt t="26799" x="2655888" y="3557588"/>
          <p14:tracePt t="26817" x="2679700" y="3557588"/>
          <p14:tracePt t="26818" x="2703513" y="3557588"/>
          <p14:tracePt t="26835" x="2740025" y="3557588"/>
          <p14:tracePt t="26850" x="2776538" y="3568700"/>
          <p14:tracePt t="26868" x="2825750" y="3581400"/>
          <p14:tracePt t="26890" x="2886075" y="3581400"/>
          <p14:tracePt t="26900" x="2911475" y="3581400"/>
          <p14:tracePt t="26902" x="2911475" y="3594100"/>
          <p14:tracePt t="26926" x="2959100" y="3594100"/>
          <p14:tracePt t="26938" x="2995613" y="3594100"/>
          <p14:tracePt t="26955" x="3032125" y="3605213"/>
          <p14:tracePt t="26959" x="3044825" y="3617913"/>
          <p14:tracePt t="26970" x="3057525" y="3617913"/>
          <p14:tracePt t="26988" x="3117850" y="3630613"/>
          <p14:tracePt t="26995" x="3130550" y="3630613"/>
          <p14:tracePt t="27004" x="3141663" y="3630613"/>
          <p14:tracePt t="27017" x="3167063" y="3630613"/>
          <p14:tracePt t="27037" x="3190875" y="3630613"/>
          <p14:tracePt t="27049" x="3227388" y="3630613"/>
          <p14:tracePt t="27070" x="3240088" y="3630613"/>
          <p14:tracePt t="27085" x="3252788" y="3630613"/>
          <p14:tracePt t="27104" x="3263900" y="3630613"/>
          <p14:tracePt t="27826" x="3276600" y="3630613"/>
          <p14:tracePt t="27832" x="3289300" y="3630613"/>
          <p14:tracePt t="27840" x="3313113" y="3630613"/>
          <p14:tracePt t="27849" x="3325813" y="3630613"/>
          <p14:tracePt t="27866" x="3362325" y="3630613"/>
          <p14:tracePt t="27883" x="3398838" y="3641725"/>
          <p14:tracePt t="27899" x="3409950" y="3641725"/>
          <p14:tracePt t="27917" x="3446463" y="3641725"/>
          <p14:tracePt t="27935" x="3471863" y="3641725"/>
          <p14:tracePt t="27950" x="3495675" y="3641725"/>
          <p14:tracePt t="27953" x="3508375" y="3654425"/>
          <p14:tracePt t="27966" x="3519488" y="3654425"/>
          <p14:tracePt t="27982" x="3532188" y="3654425"/>
          <p14:tracePt t="28000" x="3544888" y="3654425"/>
          <p14:tracePt t="28016" x="3556000" y="3654425"/>
          <p14:tracePt t="28042" x="3568700" y="3654425"/>
          <p14:tracePt t="28063" x="3581400" y="3654425"/>
          <p14:tracePt t="28077" x="3592513" y="3654425"/>
          <p14:tracePt t="28112" x="3605213" y="3654425"/>
          <p14:tracePt t="28119" x="3629025" y="3654425"/>
          <p14:tracePt t="28133" x="3702050" y="3654425"/>
          <p14:tracePt t="28149" x="3860800" y="3654425"/>
          <p14:tracePt t="28166" x="4275138" y="3654425"/>
          <p14:tracePt t="28181" x="4749800" y="3630613"/>
          <p14:tracePt t="28198" x="5395913" y="3594100"/>
          <p14:tracePt t="28216" x="6407150" y="3484563"/>
          <p14:tracePt t="28232" x="7015163" y="3422650"/>
          <p14:tracePt t="28250" x="7831138" y="3336925"/>
          <p14:tracePt t="28266" x="8196263" y="3336925"/>
          <p14:tracePt t="28281" x="8477250" y="3336925"/>
          <p14:tracePt t="28299" x="8805863" y="3336925"/>
          <p14:tracePt t="28315" x="9013825" y="3336925"/>
          <p14:tracePt t="28333" x="9220200" y="3336925"/>
          <p14:tracePt t="28349" x="9293225" y="3336925"/>
          <p14:tracePt t="28365" x="9353550" y="3336925"/>
          <p14:tracePt t="28369" x="9366250" y="3336925"/>
          <p14:tracePt t="28383" x="9390063" y="3336925"/>
          <p14:tracePt t="28399" x="9415463" y="3336925"/>
          <p14:tracePt t="28417" x="9439275" y="3336925"/>
          <p14:tracePt t="28431" x="9451975" y="3349625"/>
          <p14:tracePt t="28448" x="9475788" y="3349625"/>
          <p14:tracePt t="28469" x="9512300" y="3386138"/>
          <p14:tracePt t="28484" x="9536113" y="3386138"/>
          <p14:tracePt t="28499" x="9585325" y="3409950"/>
          <p14:tracePt t="28502" x="9621838" y="3422650"/>
          <p14:tracePt t="28516" x="9694863" y="3448050"/>
          <p14:tracePt t="28531" x="9756775" y="3459163"/>
          <p14:tracePt t="28551" x="9840913" y="3484563"/>
          <p14:tracePt t="28565" x="9890125" y="3484563"/>
          <p14:tracePt t="28585" x="10012363" y="3508375"/>
          <p14:tracePt t="28599" x="10121900" y="3521075"/>
          <p14:tracePt t="28615" x="10304463" y="3521075"/>
          <p14:tracePt t="28635" x="10474325" y="3521075"/>
          <p14:tracePt t="28649" x="10510838" y="3521075"/>
          <p14:tracePt t="28666" x="10523538" y="3521075"/>
          <p14:tracePt t="28669" x="10536238" y="3521075"/>
          <p14:tracePt t="28682" x="10547350" y="3521075"/>
          <p14:tracePt t="28700" x="10547350" y="3508375"/>
          <p14:tracePt t="28718" x="10633075" y="3484563"/>
          <p14:tracePt t="28731" x="10755313" y="3459163"/>
          <p14:tracePt t="28752" x="10839450" y="3409950"/>
          <p14:tracePt t="28766" x="10864850" y="3409950"/>
          <p14:tracePt t="28781" x="10875963" y="3398838"/>
          <p14:tracePt t="28799" x="10888663" y="3398838"/>
          <p14:tracePt t="28827" x="10901363" y="3398838"/>
          <p14:tracePt t="28841" x="10901363" y="3386138"/>
          <p14:tracePt t="28848" x="10912475" y="3386138"/>
          <p14:tracePt t="28866" x="10925175" y="3386138"/>
          <p14:tracePt t="28883" x="11047413" y="3362325"/>
          <p14:tracePt t="28898" x="11083925" y="3349625"/>
          <p14:tracePt t="28914" x="11120438" y="3336925"/>
          <p14:tracePt t="28932" x="11206163" y="3313113"/>
          <p14:tracePt t="28948" x="11290300" y="3300413"/>
          <p14:tracePt t="28966" x="11376025" y="3289300"/>
          <p14:tracePt t="28968" x="11425238" y="3276600"/>
          <p14:tracePt t="28981" x="11534775" y="3252788"/>
          <p14:tracePt t="28998" x="11595100" y="3252788"/>
          <p14:tracePt t="29016" x="11644313" y="3240088"/>
          <p14:tracePt t="29031" x="11655425" y="3240088"/>
          <p14:tracePt t="29048" x="11668125" y="3240088"/>
          <p14:tracePt t="29070" x="11680825" y="3240088"/>
          <p14:tracePt t="29093" x="11691938" y="3240088"/>
          <p14:tracePt t="29112" x="11704638" y="3240088"/>
          <p14:tracePt t="29119" x="11717338" y="3240088"/>
          <p14:tracePt t="29140" x="11728450" y="3240088"/>
          <p14:tracePt t="29175" x="11741150" y="3240088"/>
          <p14:tracePt t="29189" x="11753850" y="3240088"/>
          <p14:tracePt t="30481" x="11753850" y="3252788"/>
          <p14:tracePt t="30488" x="11741150" y="3252788"/>
          <p14:tracePt t="30524" x="11741150" y="3263900"/>
          <p14:tracePt t="30634" x="11728450" y="3263900"/>
          <p14:tracePt t="30669" x="11717338" y="3263900"/>
          <p14:tracePt t="30738" x="11704638" y="3263900"/>
          <p14:tracePt t="30842" x="11704638" y="3276600"/>
          <p14:tracePt t="30996" x="11691938" y="3276600"/>
          <p14:tracePt t="31044" x="11680825" y="3276600"/>
          <p14:tracePt t="31079" x="11680825" y="3289300"/>
          <p14:tracePt t="31106" x="11668125" y="3289300"/>
          <p14:tracePt t="31126" x="11655425" y="3289300"/>
          <p14:tracePt t="31176" x="11655425" y="3300413"/>
          <p14:tracePt t="31183" x="11644313" y="3300413"/>
          <p14:tracePt t="31198" x="11631613" y="3313113"/>
          <p14:tracePt t="31214" x="11618913" y="3313113"/>
          <p14:tracePt t="31232" x="11595100" y="3336925"/>
          <p14:tracePt t="31247" x="11534775" y="3386138"/>
          <p14:tracePt t="31264" x="11449050" y="3435350"/>
          <p14:tracePt t="31283" x="11376025" y="3471863"/>
          <p14:tracePt t="31296" x="11266488" y="3532188"/>
          <p14:tracePt t="31316" x="10961688" y="3667125"/>
          <p14:tracePt t="31332" x="10875963" y="3703638"/>
          <p14:tracePt t="31348" x="10802938" y="3727450"/>
          <p14:tracePt t="31365" x="10194925" y="3970338"/>
          <p14:tracePt t="31380" x="9756775" y="4165600"/>
          <p14:tracePt t="31397" x="9475788" y="4275138"/>
          <p14:tracePt t="31414" x="9037638" y="4421188"/>
          <p14:tracePt t="31435" x="8732838" y="4519613"/>
          <p14:tracePt t="31449" x="8610600" y="4543425"/>
          <p14:tracePt t="31465" x="8477250" y="4579938"/>
          <p14:tracePt t="31480" x="8307388" y="4603750"/>
          <p14:tracePt t="31498" x="8062913" y="4665663"/>
          <p14:tracePt t="31513" x="7929563" y="4689475"/>
          <p14:tracePt t="31533" x="7770813" y="4725988"/>
          <p14:tracePt t="31547" x="7734300" y="4725988"/>
          <p14:tracePt t="31565" x="7685088" y="4725988"/>
          <p14:tracePt t="31580" x="7673975" y="4725988"/>
          <p14:tracePt t="31597" x="7661275" y="4725988"/>
          <p14:tracePt t="31614" x="7588250" y="4725988"/>
          <p14:tracePt t="31630" x="7489825" y="4725988"/>
          <p14:tracePt t="31646" x="7442200" y="4725988"/>
          <p14:tracePt t="31665" x="7380288" y="4725988"/>
          <p14:tracePt t="31680" x="7369175" y="4725988"/>
          <p14:tracePt t="31698" x="7343775" y="4714875"/>
          <p14:tracePt t="31713" x="7332663" y="4702175"/>
          <p14:tracePt t="31730" x="7307263" y="4702175"/>
          <p14:tracePt t="31747" x="7150100" y="4665663"/>
          <p14:tracePt t="31763" x="7015163" y="4616450"/>
          <p14:tracePt t="31784" x="6918325" y="4592638"/>
          <p14:tracePt t="31798" x="6881813" y="4592638"/>
          <p14:tracePt t="31813" x="6832600" y="4579938"/>
          <p14:tracePt t="31832" x="6746875" y="4543425"/>
          <p14:tracePt t="31845" x="6662738" y="4506913"/>
          <p14:tracePt t="31865" x="6491288" y="4433888"/>
          <p14:tracePt t="31880" x="6357938" y="4360863"/>
          <p14:tracePt t="31897" x="6235700" y="4287838"/>
          <p14:tracePt t="31915" x="6115050" y="4238625"/>
          <p14:tracePt t="31931" x="6065838" y="4202113"/>
          <p14:tracePt t="31947" x="6016625" y="4178300"/>
          <p14:tracePt t="31950" x="6003925" y="4165600"/>
          <p14:tracePt t="31965" x="5967413" y="4154488"/>
          <p14:tracePt t="31980" x="5956300" y="4129088"/>
          <p14:tracePt t="31997" x="5930900" y="4129088"/>
          <p14:tracePt t="32015" x="5930900" y="4117975"/>
          <p14:tracePt t="32032" x="5907088" y="4105275"/>
          <p14:tracePt t="32046" x="5907088" y="4092575"/>
          <p14:tracePt t="37682" x="5930900" y="4105275"/>
          <p14:tracePt t="37688" x="5980113" y="4117975"/>
          <p14:tracePt t="37696" x="6016625" y="4129088"/>
          <p14:tracePt t="37710" x="6089650" y="4165600"/>
          <p14:tracePt t="37726" x="6162675" y="4191000"/>
          <p14:tracePt t="37742" x="6224588" y="4238625"/>
          <p14:tracePt t="37760" x="6321425" y="4287838"/>
          <p14:tracePt t="37777" x="6394450" y="4324350"/>
          <p14:tracePt t="37794" x="6467475" y="4348163"/>
          <p14:tracePt t="37809" x="6503988" y="4360863"/>
          <p14:tracePt t="37827" x="6516688" y="4373563"/>
          <p14:tracePt t="37843" x="6540500" y="4384675"/>
          <p14:tracePt t="37860" x="6564313" y="4397375"/>
          <p14:tracePt t="37877" x="6589713" y="4410075"/>
          <p14:tracePt t="37892" x="6626225" y="4410075"/>
          <p14:tracePt t="37916" x="6650038" y="4433888"/>
          <p14:tracePt t="37928" x="6662738" y="4446588"/>
          <p14:tracePt t="37936" x="6673850" y="4446588"/>
          <p14:tracePt t="37945" x="6686550" y="4446588"/>
          <p14:tracePt t="37961" x="6686550" y="4457700"/>
          <p14:tracePt t="37976" x="6699250" y="4470400"/>
          <p14:tracePt t="38349" x="6650038" y="3787775"/>
          <p14:tracePt t="38356" x="6589713" y="2667000"/>
          <p14:tracePt t="38363" x="6527800" y="17176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7931" y="426834"/>
            <a:ext cx="8686801" cy="1066800"/>
          </a:xfrm>
        </p:spPr>
        <p:txBody>
          <a:bodyPr/>
          <a:lstStyle/>
          <a:p>
            <a:r>
              <a:rPr lang="en-US" dirty="0">
                <a:solidFill>
                  <a:srgbClr val="1064A7"/>
                </a:solidFill>
              </a:rPr>
              <a:t>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C8AE-1576-1D98-DBEA-CC4D9F54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5B69D-ABE3-CB98-711E-C53D98247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52669"/>
            <a:ext cx="7828724" cy="3584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E81EE-2F6A-2861-CE57-4038BBCD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885" y="3212976"/>
            <a:ext cx="4095940" cy="2088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B50CAF-969F-CF15-1933-6615C2F1EEED}"/>
              </a:ext>
            </a:extLst>
          </p:cNvPr>
          <p:cNvSpPr txBox="1"/>
          <p:nvPr/>
        </p:nvSpPr>
        <p:spPr>
          <a:xfrm>
            <a:off x="549796" y="1797958"/>
            <a:ext cx="230425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Tomography</a:t>
            </a:r>
          </a:p>
          <a:p>
            <a:r>
              <a:rPr lang="en-US" b="1" dirty="0">
                <a:latin typeface="Calibri"/>
                <a:cs typeface="Calibri"/>
              </a:rPr>
              <a:t>200 µm</a:t>
            </a:r>
            <a:r>
              <a:rPr lang="en-US" sz="1800" b="1" dirty="0">
                <a:latin typeface="Calibri"/>
                <a:cs typeface="Calibri"/>
              </a:rPr>
              <a:t> pixel size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Every 30-50 seconds</a:t>
            </a:r>
            <a:endParaRPr lang="fr-FR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74C96-A407-3442-3A22-8F03F6367326}"/>
              </a:ext>
            </a:extLst>
          </p:cNvPr>
          <p:cNvSpPr txBox="1"/>
          <p:nvPr/>
        </p:nvSpPr>
        <p:spPr>
          <a:xfrm>
            <a:off x="4631331" y="1824226"/>
            <a:ext cx="3102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Tomography</a:t>
            </a:r>
          </a:p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µm pixel size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Before and after the injection</a:t>
            </a:r>
            <a:endParaRPr lang="fr-FR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4CB7C-0069-2DFB-11A6-A0777296C501}"/>
              </a:ext>
            </a:extLst>
          </p:cNvPr>
          <p:cNvSpPr txBox="1"/>
          <p:nvPr/>
        </p:nvSpPr>
        <p:spPr>
          <a:xfrm>
            <a:off x="8326660" y="1830302"/>
            <a:ext cx="3600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Synchrotron microtomography </a:t>
            </a:r>
          </a:p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6.5 µm pixel size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Before and after the injection</a:t>
            </a:r>
            <a:endParaRPr lang="fr-FR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6B1954-0DA5-0A1B-B4D9-27A614A8EB82}"/>
              </a:ext>
            </a:extLst>
          </p:cNvPr>
          <p:cNvCxnSpPr/>
          <p:nvPr/>
        </p:nvCxnSpPr>
        <p:spPr>
          <a:xfrm>
            <a:off x="3954228" y="1451434"/>
            <a:ext cx="0" cy="4702832"/>
          </a:xfrm>
          <a:prstGeom prst="line">
            <a:avLst/>
          </a:prstGeom>
          <a:ln w="19050">
            <a:solidFill>
              <a:srgbClr val="1064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FB55C1-932A-A920-C6DC-B18ABE6E522C}"/>
              </a:ext>
            </a:extLst>
          </p:cNvPr>
          <p:cNvCxnSpPr/>
          <p:nvPr/>
        </p:nvCxnSpPr>
        <p:spPr>
          <a:xfrm>
            <a:off x="7942454" y="1451434"/>
            <a:ext cx="0" cy="4702832"/>
          </a:xfrm>
          <a:prstGeom prst="line">
            <a:avLst/>
          </a:prstGeom>
          <a:ln w="19050">
            <a:solidFill>
              <a:srgbClr val="1064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74F412E-E95C-81F5-20C5-BA5FD6BB4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74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389">
        <p:fade/>
      </p:transition>
    </mc:Choice>
    <mc:Fallback xmlns="">
      <p:transition spd="med" advTm="95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28" x="3617913" y="901700"/>
          <p14:tracePt t="7633" x="3592513" y="901700"/>
          <p14:tracePt t="7644" x="3556000" y="912813"/>
          <p14:tracePt t="7662" x="3459163" y="950913"/>
          <p14:tracePt t="7677" x="3398838" y="962025"/>
          <p14:tracePt t="7695" x="3336925" y="974725"/>
          <p14:tracePt t="7711" x="3227388" y="998538"/>
          <p14:tracePt t="7729" x="3130550" y="1023938"/>
          <p14:tracePt t="7747" x="3008313" y="1060450"/>
          <p14:tracePt t="7762" x="2935288" y="1084263"/>
          <p14:tracePt t="7768" x="2911475" y="1084263"/>
          <p14:tracePt t="7777" x="2886075" y="1096963"/>
          <p14:tracePt t="7798" x="2801938" y="1120775"/>
          <p14:tracePt t="7812" x="2752725" y="1144588"/>
          <p14:tracePt t="7832" x="2716213" y="1157288"/>
          <p14:tracePt t="7850" x="2703513" y="1157288"/>
          <p14:tracePt t="7861" x="2692400" y="1157288"/>
          <p14:tracePt t="7879" x="2667000" y="1169988"/>
          <p14:tracePt t="7896" x="2655888" y="1169988"/>
          <p14:tracePt t="7912" x="2655888" y="1181100"/>
          <p14:tracePt t="7928" x="2643188" y="1181100"/>
          <p14:tracePt t="7948" x="2630488" y="1181100"/>
          <p14:tracePt t="7975" x="2619375" y="1181100"/>
          <p14:tracePt t="7995" x="2606675" y="1181100"/>
          <p14:tracePt t="8017" x="2593975" y="1181100"/>
          <p14:tracePt t="10721" x="2582863" y="1243013"/>
          <p14:tracePt t="10727" x="2533650" y="1327150"/>
          <p14:tracePt t="10735" x="2508250" y="1389063"/>
          <p14:tracePt t="10743" x="2497138" y="1425575"/>
          <p14:tracePt t="10760" x="2460625" y="1473200"/>
          <p14:tracePt t="10777" x="2460625" y="1498600"/>
          <p14:tracePt t="10794" x="2435225" y="1522413"/>
          <p14:tracePt t="10813" x="2351088" y="1608138"/>
          <p14:tracePt t="10826" x="2241550" y="1717675"/>
          <p14:tracePt t="10842" x="2095500" y="1851025"/>
          <p14:tracePt t="10860" x="1924050" y="2022475"/>
          <p14:tracePt t="10875" x="1863725" y="2082800"/>
          <p14:tracePt t="10895" x="1754188" y="2143125"/>
          <p14:tracePt t="10911" x="1704975" y="2179638"/>
          <p14:tracePt t="10926" x="1655763" y="2205038"/>
          <p14:tracePt t="10948" x="1546225" y="2265363"/>
          <p14:tracePt t="10959" x="1473200" y="2290763"/>
          <p14:tracePt t="10979" x="1400175" y="2301875"/>
          <p14:tracePt t="10994" x="1389063" y="2314575"/>
          <p14:tracePt t="11010" x="1363663" y="2327275"/>
          <p14:tracePt t="11027" x="1290638" y="2338388"/>
          <p14:tracePt t="11043" x="1243013" y="2351088"/>
          <p14:tracePt t="11059" x="1206500" y="2363788"/>
          <p14:tracePt t="11075" x="1169988" y="2363788"/>
          <p14:tracePt t="11092" x="1120775" y="2374900"/>
          <p14:tracePt t="11111" x="1071563" y="2374900"/>
          <p14:tracePt t="11126" x="1058863" y="2374900"/>
          <p14:tracePt t="11145" x="1011238" y="2374900"/>
          <p14:tracePt t="11159" x="985838" y="2374900"/>
          <p14:tracePt t="11175" x="949325" y="2374900"/>
          <p14:tracePt t="11194" x="912813" y="2374900"/>
          <p14:tracePt t="11209" x="889000" y="2374900"/>
          <p14:tracePt t="11228" x="839788" y="2363788"/>
          <p14:tracePt t="11243" x="828675" y="2363788"/>
          <p14:tracePt t="11260" x="803275" y="2363788"/>
          <p14:tracePt t="11276" x="792163" y="2351088"/>
          <p14:tracePt t="11292" x="779463" y="2351088"/>
          <p14:tracePt t="11313" x="766763" y="2351088"/>
          <p14:tracePt t="11347" x="755650" y="2351088"/>
          <p14:tracePt t="11359" x="755650" y="2338388"/>
          <p14:tracePt t="11450" x="742950" y="2338388"/>
          <p14:tracePt t="11528" x="730250" y="2327275"/>
          <p14:tracePt t="11555" x="730250" y="2314575"/>
          <p14:tracePt t="11568" x="719138" y="2314575"/>
          <p14:tracePt t="11576" x="706438" y="2314575"/>
          <p14:tracePt t="11592" x="706438" y="2301875"/>
          <p14:tracePt t="11613" x="682625" y="2290763"/>
          <p14:tracePt t="11626" x="646113" y="2290763"/>
          <p14:tracePt t="11644" x="609600" y="2265363"/>
          <p14:tracePt t="11662" x="573088" y="2265363"/>
          <p14:tracePt t="11678" x="560388" y="2254250"/>
          <p14:tracePt t="11696" x="536575" y="2241550"/>
          <p14:tracePt t="11725" x="523875" y="2241550"/>
          <p14:tracePt t="11737" x="500063" y="2217738"/>
          <p14:tracePt t="11744" x="500063" y="2205038"/>
          <p14:tracePt t="11759" x="474663" y="2192338"/>
          <p14:tracePt t="11778" x="463550" y="2179638"/>
          <p14:tracePt t="11794" x="450850" y="2179638"/>
          <p14:tracePt t="11809" x="450850" y="2168525"/>
          <p14:tracePt t="11847" x="450850" y="2155825"/>
          <p14:tracePt t="11868" x="450850" y="2143125"/>
          <p14:tracePt t="12097" x="450850" y="2132013"/>
          <p14:tracePt t="12111" x="450850" y="2119313"/>
          <p14:tracePt t="12146" x="450850" y="2106613"/>
          <p14:tracePt t="12162" x="450850" y="2095500"/>
          <p14:tracePt t="12196" x="450850" y="2082800"/>
          <p14:tracePt t="12293" x="463550" y="2082800"/>
          <p14:tracePt t="12312" x="463550" y="2070100"/>
          <p14:tracePt t="12333" x="463550" y="2058988"/>
          <p14:tracePt t="12347" x="463550" y="2046288"/>
          <p14:tracePt t="12353" x="463550" y="2033588"/>
          <p14:tracePt t="12361" x="463550" y="2022475"/>
          <p14:tracePt t="12383" x="463550" y="2009775"/>
          <p14:tracePt t="12391" x="463550" y="1997075"/>
          <p14:tracePt t="12423" x="463550" y="1985963"/>
          <p14:tracePt t="12437" x="463550" y="1973263"/>
          <p14:tracePt t="12459" x="474663" y="1960563"/>
          <p14:tracePt t="12466" x="487363" y="1949450"/>
          <p14:tracePt t="12476" x="487363" y="1924050"/>
          <p14:tracePt t="12492" x="500063" y="1900238"/>
          <p14:tracePt t="12508" x="500063" y="1887538"/>
          <p14:tracePt t="12525" x="500063" y="1876425"/>
          <p14:tracePt t="12543" x="500063" y="1863725"/>
          <p14:tracePt t="12559" x="500063" y="1851025"/>
          <p14:tracePt t="12577" x="511175" y="1839913"/>
          <p14:tracePt t="12702" x="523875" y="1839913"/>
          <p14:tracePt t="12771" x="536575" y="1839913"/>
          <p14:tracePt t="12793" x="547688" y="1839913"/>
          <p14:tracePt t="12807" x="560388" y="1839913"/>
          <p14:tracePt t="12828" x="573088" y="1839913"/>
          <p14:tracePt t="12836" x="584200" y="1839913"/>
          <p14:tracePt t="12842" x="596900" y="1839913"/>
          <p14:tracePt t="12858" x="669925" y="1839913"/>
          <p14:tracePt t="12877" x="766763" y="1839913"/>
          <p14:tracePt t="12892" x="852488" y="1827213"/>
          <p14:tracePt t="12910" x="1144588" y="1778000"/>
          <p14:tracePt t="12927" x="1400175" y="1730375"/>
          <p14:tracePt t="12941" x="1582738" y="1704975"/>
          <p14:tracePt t="12961" x="1814513" y="1668463"/>
          <p14:tracePt t="12976" x="1973263" y="1657350"/>
          <p14:tracePt t="12996" x="2155825" y="1644650"/>
          <p14:tracePt t="13001" x="2192338" y="1644650"/>
          <p14:tracePt t="13010" x="2228850" y="1644650"/>
          <p14:tracePt t="13025" x="2278063" y="1644650"/>
          <p14:tracePt t="13047" x="2325688" y="1644650"/>
          <p14:tracePt t="13058" x="2338388" y="1644650"/>
          <p14:tracePt t="13074" x="2351088" y="1644650"/>
          <p14:tracePt t="13094" x="2374900" y="1644650"/>
          <p14:tracePt t="13108" x="2398713" y="1631950"/>
          <p14:tracePt t="13127" x="2435225" y="1631950"/>
          <p14:tracePt t="13142" x="2484438" y="1631950"/>
          <p14:tracePt t="13163" x="2557463" y="1608138"/>
          <p14:tracePt t="13167" x="2582863" y="1608138"/>
          <p14:tracePt t="13174" x="2619375" y="1608138"/>
          <p14:tracePt t="13191" x="2655888" y="1608138"/>
          <p14:tracePt t="13209" x="2703513" y="1608138"/>
          <p14:tracePt t="13225" x="2728913" y="1608138"/>
          <p14:tracePt t="13241" x="2752725" y="1608138"/>
          <p14:tracePt t="13258" x="2776538" y="1608138"/>
          <p14:tracePt t="13276" x="2789238" y="1608138"/>
          <p14:tracePt t="13294" x="2801938" y="1608138"/>
          <p14:tracePt t="13308" x="2813050" y="1608138"/>
          <p14:tracePt t="13356" x="2825750" y="1608138"/>
          <p14:tracePt t="13369" x="2838450" y="1608138"/>
          <p14:tracePt t="13384" x="2849563" y="1608138"/>
          <p14:tracePt t="13391" x="2862263" y="1608138"/>
          <p14:tracePt t="13409" x="2874963" y="1608138"/>
          <p14:tracePt t="13425" x="2886075" y="1620838"/>
          <p14:tracePt t="13441" x="2898775" y="1620838"/>
          <p14:tracePt t="13459" x="2911475" y="1631950"/>
          <p14:tracePt t="13481" x="2911475" y="1644650"/>
          <p14:tracePt t="13548" x="2911475" y="1657350"/>
          <p14:tracePt t="13578" x="2911475" y="1668463"/>
          <p14:tracePt t="13626" x="2911475" y="1681163"/>
          <p14:tracePt t="13709" x="2911475" y="1693863"/>
          <p14:tracePt t="13806" x="2911475" y="1704975"/>
          <p14:tracePt t="13827" x="2922588" y="1717675"/>
          <p14:tracePt t="13834" x="2922588" y="1730375"/>
          <p14:tracePt t="13848" x="2935288" y="1741488"/>
          <p14:tracePt t="13858" x="2935288" y="1754188"/>
          <p14:tracePt t="13875" x="2935288" y="1778000"/>
          <p14:tracePt t="13892" x="2947988" y="1827213"/>
          <p14:tracePt t="13908" x="2959100" y="1863725"/>
          <p14:tracePt t="13927" x="2971800" y="1900238"/>
          <p14:tracePt t="13941" x="2971800" y="1924050"/>
          <p14:tracePt t="13957" x="2971800" y="1936750"/>
          <p14:tracePt t="13977" x="2971800" y="1949450"/>
          <p14:tracePt t="13992" x="2971800" y="1960563"/>
          <p14:tracePt t="14007" x="2971800" y="1973263"/>
          <p14:tracePt t="14024" x="2971800" y="1985963"/>
          <p14:tracePt t="14050" x="2971800" y="1997075"/>
          <p14:tracePt t="14064" x="2971800" y="2009775"/>
          <p14:tracePt t="14584" x="2874963" y="2033588"/>
          <p14:tracePt t="14592" x="2740025" y="2082800"/>
          <p14:tracePt t="14607" x="2570163" y="2132013"/>
          <p14:tracePt t="14625" x="2374900" y="2168525"/>
          <p14:tracePt t="14642" x="2228850" y="2205038"/>
          <p14:tracePt t="14657" x="2179638" y="2217738"/>
          <p14:tracePt t="14673" x="2095500" y="2241550"/>
          <p14:tracePt t="14690" x="1997075" y="2278063"/>
          <p14:tracePt t="14706" x="1912938" y="2290763"/>
          <p14:tracePt t="14728" x="1741488" y="2301875"/>
          <p14:tracePt t="14742" x="1608138" y="2314575"/>
          <p14:tracePt t="14757" x="1546225" y="2314575"/>
          <p14:tracePt t="14777" x="1498600" y="2314575"/>
          <p14:tracePt t="14792" x="1449388" y="2327275"/>
          <p14:tracePt t="14809" x="1376363" y="2327275"/>
          <p14:tracePt t="14823" x="1363663" y="2327275"/>
          <p14:tracePt t="14840" x="1339850" y="2327275"/>
          <p14:tracePt t="14859" x="1316038" y="2327275"/>
          <p14:tracePt t="14876" x="1303338" y="2327275"/>
          <p14:tracePt t="14892" x="1290638" y="2327275"/>
          <p14:tracePt t="14907" x="1279525" y="2327275"/>
          <p14:tracePt t="14933" x="1266825" y="2327275"/>
          <p14:tracePt t="14939" x="1254125" y="2327275"/>
          <p14:tracePt t="14957" x="1243013" y="2338388"/>
          <p14:tracePt t="14975" x="1217613" y="2351088"/>
          <p14:tracePt t="14991" x="1206500" y="2351088"/>
          <p14:tracePt t="15006" x="1181100" y="2363788"/>
          <p14:tracePt t="15024" x="1181100" y="2374900"/>
          <p14:tracePt t="15041" x="1169988" y="2374900"/>
          <p14:tracePt t="15058" x="1157288" y="2400300"/>
          <p14:tracePt t="15076" x="1157288" y="2411413"/>
          <p14:tracePt t="15121" x="1157288" y="2424113"/>
          <p14:tracePt t="15142" x="1157288" y="2436813"/>
          <p14:tracePt t="15169" x="1157288" y="2447925"/>
          <p14:tracePt t="15191" x="1157288" y="2460625"/>
          <p14:tracePt t="15204" x="1157288" y="2473325"/>
          <p14:tracePt t="15239" x="1157288" y="2484438"/>
          <p14:tracePt t="15253" x="1157288" y="2497138"/>
          <p14:tracePt t="16087" x="1181100" y="2497138"/>
          <p14:tracePt t="16092" x="1193800" y="2497138"/>
          <p14:tracePt t="16107" x="1217613" y="2497138"/>
          <p14:tracePt t="16108" x="1243013" y="2497138"/>
          <p14:tracePt t="16122" x="1327150" y="2497138"/>
          <p14:tracePt t="16140" x="1412875" y="2497138"/>
          <p14:tracePt t="16158" x="1509713" y="2497138"/>
          <p14:tracePt t="16166" x="1546225" y="2497138"/>
          <p14:tracePt t="16172" x="1571625" y="2497138"/>
          <p14:tracePt t="16192" x="1619250" y="2497138"/>
          <p14:tracePt t="16206" x="1681163" y="2497138"/>
          <p14:tracePt t="16227" x="1765300" y="2497138"/>
          <p14:tracePt t="16240" x="1839913" y="2497138"/>
          <p14:tracePt t="16256" x="1912938" y="2497138"/>
          <p14:tracePt t="16276" x="1985963" y="2497138"/>
          <p14:tracePt t="16289" x="2022475" y="2497138"/>
          <p14:tracePt t="16306" x="2058988" y="2497138"/>
          <p14:tracePt t="16325" x="2119313" y="2484438"/>
          <p14:tracePt t="16339" x="2168525" y="2484438"/>
          <p14:tracePt t="16356" x="2192338" y="2473325"/>
          <p14:tracePt t="16373" x="2216150" y="2473325"/>
          <p14:tracePt t="16389" x="2228850" y="2473325"/>
          <p14:tracePt t="16407" x="2252663" y="2473325"/>
          <p14:tracePt t="16427" x="2265363" y="2473325"/>
          <p14:tracePt t="16448" x="2278063" y="2473325"/>
          <p14:tracePt t="16503" x="2289175" y="2473325"/>
          <p14:tracePt t="16733" x="2289175" y="2484438"/>
          <p14:tracePt t="16775" x="2278063" y="2484438"/>
          <p14:tracePt t="16782" x="2278063" y="2497138"/>
          <p14:tracePt t="16796" x="2265363" y="2509838"/>
          <p14:tracePt t="16811" x="2252663" y="2533650"/>
          <p14:tracePt t="16825" x="2216150" y="2619375"/>
          <p14:tracePt t="16839" x="2132013" y="2740025"/>
          <p14:tracePt t="16855" x="1973263" y="2924175"/>
          <p14:tracePt t="16879" x="1692275" y="3227388"/>
          <p14:tracePt t="16889" x="1668463" y="3263900"/>
          <p14:tracePt t="16908" x="1619250" y="3300413"/>
          <p14:tracePt t="16924" x="1595438" y="3313113"/>
          <p14:tracePt t="16939" x="1582738" y="3325813"/>
          <p14:tracePt t="16956" x="1571625" y="3325813"/>
          <p14:tracePt t="16972" x="1558925" y="3325813"/>
          <p14:tracePt t="16992" x="1546225" y="3325813"/>
          <p14:tracePt t="17011" x="1535113" y="3325813"/>
          <p14:tracePt t="17026" x="1522413" y="3325813"/>
          <p14:tracePt t="17068" x="1509713" y="3325813"/>
          <p14:tracePt t="17082" x="1498600" y="3325813"/>
          <p14:tracePt t="17095" x="1485900" y="3325813"/>
          <p14:tracePt t="17105" x="1473200" y="3336925"/>
          <p14:tracePt t="17126" x="1412875" y="3336925"/>
          <p14:tracePt t="17131" x="1400175" y="3336925"/>
          <p14:tracePt t="17138" x="1352550" y="3349625"/>
          <p14:tracePt t="17156" x="1279525" y="3349625"/>
          <p14:tracePt t="17173" x="1169988" y="3349625"/>
          <p14:tracePt t="17188" x="1108075" y="3349625"/>
          <p14:tracePt t="17207" x="1071563" y="3336925"/>
          <p14:tracePt t="17222" x="1047750" y="3336925"/>
          <p14:tracePt t="17239" x="1035050" y="3325813"/>
          <p14:tracePt t="17258" x="1022350" y="3313113"/>
          <p14:tracePt t="17292" x="1011238" y="3300413"/>
          <p14:tracePt t="17304" x="1011238" y="3289300"/>
          <p14:tracePt t="17338" x="1011238" y="3276600"/>
          <p14:tracePt t="17353" x="1011238" y="3263900"/>
          <p14:tracePt t="17359" x="1011238" y="3252788"/>
          <p14:tracePt t="17408" x="1011238" y="3240088"/>
          <p14:tracePt t="17416" x="998538" y="3240088"/>
          <p14:tracePt t="17423" x="998538" y="3227388"/>
          <p14:tracePt t="17438" x="985838" y="3227388"/>
          <p14:tracePt t="17458" x="974725" y="3216275"/>
          <p14:tracePt t="17475" x="974725" y="3203575"/>
          <p14:tracePt t="17490" x="962025" y="3203575"/>
          <p14:tracePt t="17493" x="962025" y="3190875"/>
          <p14:tracePt t="17597" x="962025" y="3179763"/>
          <p14:tracePt t="17623" x="962025" y="3167063"/>
          <p14:tracePt t="17659" x="949325" y="3167063"/>
          <p14:tracePt t="17673" x="949325" y="3143250"/>
          <p14:tracePt t="17686" x="938213" y="3130550"/>
          <p14:tracePt t="17710" x="925513" y="3130550"/>
          <p14:tracePt t="20368" x="938213" y="3130550"/>
          <p14:tracePt t="20375" x="962025" y="3106738"/>
          <p14:tracePt t="20387" x="974725" y="3094038"/>
          <p14:tracePt t="20404" x="1035050" y="3057525"/>
          <p14:tracePt t="20420" x="1096963" y="3033713"/>
          <p14:tracePt t="20438" x="1157288" y="2997200"/>
          <p14:tracePt t="20440" x="1206500" y="2984500"/>
          <p14:tracePt t="20454" x="1279525" y="2947988"/>
          <p14:tracePt t="20470" x="1316038" y="2947988"/>
          <p14:tracePt t="20490" x="1363663" y="2924175"/>
          <p14:tracePt t="20503" x="1376363" y="2911475"/>
          <p14:tracePt t="20523" x="1400175" y="2911475"/>
          <p14:tracePt t="20537" x="1412875" y="2911475"/>
          <p14:tracePt t="20553" x="1462088" y="2898775"/>
          <p14:tracePt t="20571" x="1546225" y="2887663"/>
          <p14:tracePt t="20587" x="1571625" y="2874963"/>
          <p14:tracePt t="20605" x="1582738" y="2874963"/>
          <p14:tracePt t="20607" x="1595438" y="2874963"/>
          <p14:tracePt t="20621" x="1619250" y="2874963"/>
          <p14:tracePt t="20636" x="1631950" y="2874963"/>
          <p14:tracePt t="20655" x="1644650" y="2874963"/>
          <p14:tracePt t="20676" x="1644650" y="2862263"/>
          <p14:tracePt t="20688" x="1655763" y="2862263"/>
          <p14:tracePt t="20703" x="1668463" y="2862263"/>
          <p14:tracePt t="20720" x="1681163" y="2862263"/>
          <p14:tracePt t="20820" x="1692275" y="2862263"/>
          <p14:tracePt t="20834" x="1704975" y="2862263"/>
          <p14:tracePt t="20868" x="1717675" y="2862263"/>
          <p14:tracePt t="20883" x="1728788" y="2862263"/>
          <p14:tracePt t="20904" x="1741488" y="2862263"/>
          <p14:tracePt t="20917" x="1754188" y="2862263"/>
          <p14:tracePt t="20926" x="1765300" y="2862263"/>
          <p14:tracePt t="20946" x="1778000" y="2862263"/>
          <p14:tracePt t="20953" x="1790700" y="2862263"/>
          <p14:tracePt t="20969" x="1803400" y="2862263"/>
          <p14:tracePt t="20986" x="1827213" y="2862263"/>
          <p14:tracePt t="21016" x="1839913" y="2862263"/>
          <p14:tracePt t="21028" x="1851025" y="2862263"/>
          <p14:tracePt t="21051" x="1876425" y="2851150"/>
          <p14:tracePt t="21057" x="1887538" y="2851150"/>
          <p14:tracePt t="21071" x="1900238" y="2851150"/>
          <p14:tracePt t="21086" x="1924050" y="2851150"/>
          <p14:tracePt t="21102" x="1936750" y="2851150"/>
          <p14:tracePt t="21120" x="1973263" y="2851150"/>
          <p14:tracePt t="21135" x="1985963" y="2838450"/>
          <p14:tracePt t="21155" x="2009775" y="2838450"/>
          <p14:tracePt t="21176" x="2022475" y="2838450"/>
          <p14:tracePt t="21190" x="2033588" y="2838450"/>
          <p14:tracePt t="21203" x="2046288" y="2825750"/>
          <p14:tracePt t="21220" x="2058988" y="2825750"/>
          <p14:tracePt t="21238" x="2082800" y="2825750"/>
          <p14:tracePt t="21252" x="2106613" y="2814638"/>
          <p14:tracePt t="21269" x="2119313" y="2801938"/>
          <p14:tracePt t="21288" x="2143125" y="2801938"/>
          <p14:tracePt t="21305" x="2168525" y="2801938"/>
          <p14:tracePt t="21335" x="2179638" y="2801938"/>
          <p14:tracePt t="21349" x="2192338" y="2801938"/>
          <p14:tracePt t="21370" x="2205038" y="2801938"/>
          <p14:tracePt t="21418" x="2216150" y="2801938"/>
          <p14:tracePt t="21426" x="2228850" y="2801938"/>
          <p14:tracePt t="21439" x="2241550" y="2801938"/>
          <p14:tracePt t="21460" x="2252663" y="2801938"/>
          <p14:tracePt t="21495" x="2265363" y="2801938"/>
          <p14:tracePt t="21508" x="2278063" y="2801938"/>
          <p14:tracePt t="21529" x="2289175" y="2801938"/>
          <p14:tracePt t="21557" x="2301875" y="2801938"/>
          <p14:tracePt t="21564" x="2314575" y="2801938"/>
          <p14:tracePt t="21578" x="2325688" y="2801938"/>
          <p14:tracePt t="21585" x="2338388" y="2801938"/>
          <p14:tracePt t="21602" x="2351088" y="2801938"/>
          <p14:tracePt t="21620" x="2362200" y="2801938"/>
          <p14:tracePt t="21636" x="2374900" y="2801938"/>
          <p14:tracePt t="21668" x="2387600" y="2801938"/>
          <p14:tracePt t="27778" x="2351088" y="2825750"/>
          <p14:tracePt t="27787" x="2301875" y="2887663"/>
          <p14:tracePt t="27800" x="2192338" y="3008313"/>
          <p14:tracePt t="27816" x="2095500" y="3106738"/>
          <p14:tracePt t="27834" x="1997075" y="3216275"/>
          <p14:tracePt t="27849" x="1949450" y="3263900"/>
          <p14:tracePt t="27866" x="1876425" y="3325813"/>
          <p14:tracePt t="27883" x="1765300" y="3435350"/>
          <p14:tracePt t="27898" x="1692275" y="3508375"/>
          <p14:tracePt t="27916" x="1644650" y="3568700"/>
          <p14:tracePt t="27918" x="1619250" y="3605213"/>
          <p14:tracePt t="27934" x="1558925" y="3654425"/>
          <p14:tracePt t="27950" x="1522413" y="3678238"/>
          <p14:tracePt t="27967" x="1473200" y="3714750"/>
          <p14:tracePt t="27982" x="1412875" y="3763963"/>
          <p14:tracePt t="27998" x="1352550" y="3800475"/>
          <p14:tracePt t="28018" x="1316038" y="3824288"/>
          <p14:tracePt t="28031" x="1290638" y="3836988"/>
          <p14:tracePt t="28050" x="1243013" y="3860800"/>
          <p14:tracePt t="28068" x="1217613" y="3860800"/>
          <p14:tracePt t="28084" x="1193800" y="3886200"/>
          <p14:tracePt t="28100" x="1108075" y="3946525"/>
          <p14:tracePt t="28116" x="1071563" y="3983038"/>
          <p14:tracePt t="28138" x="1035050" y="3995738"/>
          <p14:tracePt t="28148" x="1011238" y="4006850"/>
          <p14:tracePt t="28165" x="998538" y="4019550"/>
          <p14:tracePt t="28184" x="974725" y="4032250"/>
          <p14:tracePt t="28199" x="925513" y="4092575"/>
          <p14:tracePt t="28219" x="815975" y="4214813"/>
          <p14:tracePt t="28225" x="779463" y="4251325"/>
          <p14:tracePt t="28233" x="730250" y="4287838"/>
          <p14:tracePt t="28248" x="657225" y="4360863"/>
          <p14:tracePt t="28266" x="560388" y="4421188"/>
          <p14:tracePt t="28281" x="536575" y="4457700"/>
          <p14:tracePt t="28301" x="474663" y="4506913"/>
          <p14:tracePt t="28317" x="438150" y="4543425"/>
          <p14:tracePt t="28331" x="438150" y="4556125"/>
          <p14:tracePt t="28349" x="414338" y="4579938"/>
          <p14:tracePt t="28365" x="401638" y="4579938"/>
          <p14:tracePt t="28433" x="414338" y="4592638"/>
          <p14:tracePt t="28439" x="427038" y="4592638"/>
          <p14:tracePt t="28448" x="450850" y="4603750"/>
          <p14:tracePt t="28465" x="536575" y="4629150"/>
          <p14:tracePt t="28482" x="693738" y="4678363"/>
          <p14:tracePt t="28498" x="792163" y="4702175"/>
          <p14:tracePt t="28516" x="925513" y="4725988"/>
          <p14:tracePt t="28532" x="998538" y="4738688"/>
          <p14:tracePt t="28552" x="1144588" y="4762500"/>
          <p14:tracePt t="28567" x="1243013" y="4762500"/>
          <p14:tracePt t="28582" x="1327150" y="4762500"/>
          <p14:tracePt t="28598" x="1462088" y="4787900"/>
          <p14:tracePt t="28614" x="1509713" y="4799013"/>
          <p14:tracePt t="28632" x="1558925" y="4824413"/>
          <p14:tracePt t="28648" x="1595438" y="4848225"/>
          <p14:tracePt t="28664" x="1608138" y="4848225"/>
          <p14:tracePt t="28683" x="1619250" y="4860925"/>
          <p14:tracePt t="28699" x="1631950" y="4872038"/>
          <p14:tracePt t="28718" x="1644650" y="4884738"/>
          <p14:tracePt t="28733" x="1655763" y="4908550"/>
          <p14:tracePt t="28748" x="1681163" y="4921250"/>
          <p14:tracePt t="28767" x="1692275" y="4945063"/>
          <p14:tracePt t="28781" x="1692275" y="4970463"/>
          <p14:tracePt t="28798" x="1704975" y="4970463"/>
          <p14:tracePt t="28816" x="1717675" y="4994275"/>
          <p14:tracePt t="28831" x="1717675" y="5006975"/>
          <p14:tracePt t="28849" x="1717675" y="5067300"/>
          <p14:tracePt t="28866" x="1717675" y="5091113"/>
          <p14:tracePt t="28886" x="1704975" y="5116513"/>
          <p14:tracePt t="28898" x="1704975" y="5127625"/>
          <p14:tracePt t="28915" x="1692275" y="5140325"/>
          <p14:tracePt t="28934" x="1644650" y="5176838"/>
          <p14:tracePt t="28949" x="1582738" y="5189538"/>
          <p14:tracePt t="28965" x="1509713" y="5200650"/>
          <p14:tracePt t="28984" x="1449388" y="5200650"/>
          <p14:tracePt t="28997" x="1436688" y="5200650"/>
          <p14:tracePt t="29019" x="1400175" y="5200650"/>
          <p14:tracePt t="29031" x="1389063" y="5200650"/>
          <p14:tracePt t="29048" x="1376363" y="5200650"/>
          <p14:tracePt t="29068" x="1376363" y="5189538"/>
          <p14:tracePt t="29081" x="1363663" y="5189538"/>
          <p14:tracePt t="29098" x="1352550" y="5176838"/>
          <p14:tracePt t="29100" x="1352550" y="5164138"/>
          <p14:tracePt t="29115" x="1339850" y="5164138"/>
          <p14:tracePt t="29132" x="1339850" y="5153025"/>
          <p14:tracePt t="29149" x="1339850" y="5140325"/>
          <p14:tracePt t="29164" x="1327150" y="5127625"/>
          <p14:tracePt t="29187" x="1290638" y="5067300"/>
          <p14:tracePt t="29197" x="1266825" y="5054600"/>
          <p14:tracePt t="29200" x="1230313" y="5030788"/>
          <p14:tracePt t="29207" x="1206500" y="4994275"/>
          <p14:tracePt t="29214" x="1193800" y="4970463"/>
          <p14:tracePt t="29234" x="1169988" y="4933950"/>
          <p14:tracePt t="29247" x="1144588" y="4921250"/>
          <p14:tracePt t="29264" x="1144588" y="4908550"/>
          <p14:tracePt t="29281" x="1133475" y="4884738"/>
          <p14:tracePt t="29298" x="1120775" y="4884738"/>
          <p14:tracePt t="29316" x="1120775" y="4872038"/>
          <p14:tracePt t="29331" x="1120775" y="4860925"/>
          <p14:tracePt t="29351" x="1120775" y="4848225"/>
          <p14:tracePt t="29386" x="1120775" y="4835525"/>
          <p14:tracePt t="29398" x="1108075" y="4811713"/>
          <p14:tracePt t="29406" x="1096963" y="4787900"/>
          <p14:tracePt t="29414" x="1084263" y="4738688"/>
          <p14:tracePt t="29431" x="1058863" y="4652963"/>
          <p14:tracePt t="29434" x="1047750" y="4640263"/>
          <p14:tracePt t="29447" x="1022350" y="4556125"/>
          <p14:tracePt t="29464" x="998538" y="4470400"/>
          <p14:tracePt t="29482" x="998538" y="4421188"/>
          <p14:tracePt t="29497" x="985838" y="4410075"/>
          <p14:tracePt t="29514" x="985838" y="4397375"/>
          <p14:tracePt t="29531" x="985838" y="4360863"/>
          <p14:tracePt t="29552" x="985838" y="4348163"/>
          <p14:tracePt t="29564" x="985838" y="4324350"/>
          <p14:tracePt t="29567" x="985838" y="4311650"/>
          <p14:tracePt t="29580" x="985838" y="4287838"/>
          <p14:tracePt t="29598" x="985838" y="4264025"/>
          <p14:tracePt t="29615" x="985838" y="4238625"/>
          <p14:tracePt t="29631" x="985838" y="4227513"/>
          <p14:tracePt t="29650" x="985838" y="4214813"/>
          <p14:tracePt t="29670" x="985838" y="4202113"/>
          <p14:tracePt t="29682" x="985838" y="4191000"/>
          <p14:tracePt t="29698" x="985838" y="4019550"/>
          <p14:tracePt t="29722" x="985838" y="3922713"/>
          <p14:tracePt t="29729" x="985838" y="3897313"/>
          <p14:tracePt t="29734" x="985838" y="3886200"/>
          <p14:tracePt t="29746" x="985838" y="3873500"/>
          <p14:tracePt t="29759" x="985838" y="3860800"/>
          <p14:tracePt t="29781" x="985838" y="3849688"/>
          <p14:tracePt t="29802" x="985838" y="3836988"/>
          <p14:tracePt t="29815" x="985838" y="3824288"/>
          <p14:tracePt t="29829" x="985838" y="3800475"/>
          <p14:tracePt t="29837" x="985838" y="3787775"/>
          <p14:tracePt t="29847" x="985838" y="3776663"/>
          <p14:tracePt t="29864" x="985838" y="3751263"/>
          <p14:tracePt t="29881" x="985838" y="3727450"/>
          <p14:tracePt t="29900" x="985838" y="3714750"/>
          <p14:tracePt t="29914" x="985838" y="3703638"/>
          <p14:tracePt t="29936" x="985838" y="3690938"/>
          <p14:tracePt t="29962" x="985838" y="3678238"/>
          <p14:tracePt t="30037" x="985838" y="3667125"/>
          <p14:tracePt t="30058" x="974725" y="3667125"/>
          <p14:tracePt t="30066" x="974725" y="3654425"/>
          <p14:tracePt t="30071" x="974725" y="3617913"/>
          <p14:tracePt t="30080" x="962025" y="3594100"/>
          <p14:tracePt t="30098" x="925513" y="3508375"/>
          <p14:tracePt t="30116" x="876300" y="3386138"/>
          <p14:tracePt t="30132" x="828675" y="3325813"/>
          <p14:tracePt t="30150" x="779463" y="3252788"/>
          <p14:tracePt t="30164" x="742950" y="3216275"/>
          <p14:tracePt t="30180" x="719138" y="3179763"/>
          <p14:tracePt t="30198" x="669925" y="3130550"/>
          <p14:tracePt t="30214" x="646113" y="3070225"/>
          <p14:tracePt t="30231" x="609600" y="2997200"/>
          <p14:tracePt t="30233" x="596900" y="2971800"/>
          <p14:tracePt t="30247" x="573088" y="2924175"/>
          <p14:tracePt t="30263" x="560388" y="2887663"/>
          <p14:tracePt t="30281" x="536575" y="2838450"/>
          <p14:tracePt t="30297" x="523875" y="2814638"/>
          <p14:tracePt t="30317" x="523875" y="2728913"/>
          <p14:tracePt t="30330" x="511175" y="2679700"/>
          <p14:tracePt t="30347" x="511175" y="2630488"/>
          <p14:tracePt t="30365" x="511175" y="2606675"/>
          <p14:tracePt t="30380" x="511175" y="2593975"/>
          <p14:tracePt t="30398" x="511175" y="2582863"/>
          <p14:tracePt t="30400" x="511175" y="2570163"/>
          <p14:tracePt t="30414" x="511175" y="2557463"/>
          <p14:tracePt t="30431" x="523875" y="2520950"/>
          <p14:tracePt t="30448" x="620713" y="2400300"/>
          <p14:tracePt t="30464" x="646113" y="2363788"/>
          <p14:tracePt t="30483" x="669925" y="2338388"/>
          <p14:tracePt t="30498" x="682625" y="2327275"/>
          <p14:tracePt t="30517" x="693738" y="2314575"/>
          <p14:tracePt t="30533" x="779463" y="2290763"/>
          <p14:tracePt t="30547" x="938213" y="2241550"/>
          <p14:tracePt t="30565" x="1022350" y="2192338"/>
          <p14:tracePt t="30581" x="1084263" y="2179638"/>
          <p14:tracePt t="30597" x="1096963" y="2168525"/>
          <p14:tracePt t="30615" x="1108075" y="2155825"/>
          <p14:tracePt t="30630" x="1120775" y="2155825"/>
          <p14:tracePt t="30647" x="1133475" y="2155825"/>
          <p14:tracePt t="30667" x="1157288" y="2155825"/>
          <p14:tracePt t="30671" x="1169988" y="2155825"/>
          <p14:tracePt t="30686" x="1181100" y="2155825"/>
          <p14:tracePt t="30698" x="1193800" y="2155825"/>
          <p14:tracePt t="30714" x="1206500" y="2155825"/>
          <p14:tracePt t="30735" x="1243013" y="2155825"/>
          <p14:tracePt t="30747" x="1279525" y="2155825"/>
          <p14:tracePt t="30764" x="1327150" y="2155825"/>
          <p14:tracePt t="30783" x="1425575" y="2155825"/>
          <p14:tracePt t="30790" x="1462088" y="2155825"/>
          <p14:tracePt t="30796" x="1473200" y="2155825"/>
          <p14:tracePt t="30813" x="1498600" y="2155825"/>
          <p14:tracePt t="30833" x="1535113" y="2155825"/>
          <p14:tracePt t="30847" x="1558925" y="2155825"/>
          <p14:tracePt t="30866" x="1582738" y="2155825"/>
          <p14:tracePt t="30881" x="1608138" y="2155825"/>
          <p14:tracePt t="30897" x="1644650" y="2155825"/>
          <p14:tracePt t="30916" x="1704975" y="2155825"/>
          <p14:tracePt t="30929" x="1754188" y="2155825"/>
          <p14:tracePt t="30948" x="1803400" y="2155825"/>
          <p14:tracePt t="30949" x="1814513" y="2155825"/>
          <p14:tracePt t="30964" x="1851025" y="2155825"/>
          <p14:tracePt t="30980" x="1912938" y="2155825"/>
          <p14:tracePt t="30999" x="1973263" y="2155825"/>
          <p14:tracePt t="31013" x="2022475" y="2155825"/>
          <p14:tracePt t="31031" x="2095500" y="2155825"/>
          <p14:tracePt t="31047" x="2132013" y="2155825"/>
          <p14:tracePt t="31063" x="2155825" y="2155825"/>
          <p14:tracePt t="31080" x="2192338" y="2155825"/>
          <p14:tracePt t="31096" x="2216150" y="2155825"/>
          <p14:tracePt t="31117" x="2289175" y="2155825"/>
          <p14:tracePt t="31132" x="2351088" y="2168525"/>
          <p14:tracePt t="31147" x="2447925" y="2168525"/>
          <p14:tracePt t="31164" x="2619375" y="2168525"/>
          <p14:tracePt t="31180" x="2716213" y="2179638"/>
          <p14:tracePt t="31200" x="2825750" y="2179638"/>
          <p14:tracePt t="31213" x="2874963" y="2179638"/>
          <p14:tracePt t="31230" x="2922588" y="2192338"/>
          <p14:tracePt t="31250" x="2959100" y="2192338"/>
          <p14:tracePt t="31265" x="2971800" y="2192338"/>
          <p14:tracePt t="31283" x="2984500" y="2192338"/>
          <p14:tracePt t="31783" x="2984500" y="2278063"/>
          <p14:tracePt t="31789" x="2947988" y="2387600"/>
          <p14:tracePt t="31797" x="2922588" y="2473325"/>
          <p14:tracePt t="31813" x="2898775" y="2606675"/>
          <p14:tracePt t="31832" x="2849563" y="2765425"/>
          <p14:tracePt t="31846" x="2813050" y="2862263"/>
          <p14:tracePt t="31863" x="2765425" y="2971800"/>
          <p14:tracePt t="31882" x="2716213" y="3094038"/>
          <p14:tracePt t="31897" x="2667000" y="3167063"/>
          <p14:tracePt t="31917" x="2570163" y="3263900"/>
          <p14:tracePt t="31930" x="2520950" y="3325813"/>
          <p14:tracePt t="31946" x="2435225" y="3386138"/>
          <p14:tracePt t="31965" x="2241550" y="3448050"/>
          <p14:tracePt t="31980" x="2106613" y="3508375"/>
          <p14:tracePt t="31998" x="2033588" y="3532188"/>
          <p14:tracePt t="32000" x="1997075" y="3544888"/>
          <p14:tracePt t="32015" x="1960563" y="3544888"/>
          <p14:tracePt t="32030" x="1912938" y="3544888"/>
          <p14:tracePt t="32046" x="1876425" y="3544888"/>
          <p14:tracePt t="32047" x="1863725" y="3544888"/>
          <p14:tracePt t="32062" x="1790700" y="3544888"/>
          <p14:tracePt t="32079" x="1704975" y="3521075"/>
          <p14:tracePt t="32096" x="1473200" y="3459163"/>
          <p14:tracePt t="32113" x="1363663" y="3435350"/>
          <p14:tracePt t="32131" x="1243013" y="3409950"/>
          <p14:tracePt t="32146" x="1169988" y="3398838"/>
          <p14:tracePt t="32163" x="1108075" y="3398838"/>
          <p14:tracePt t="32180" x="998538" y="3386138"/>
          <p14:tracePt t="32201" x="912813" y="3373438"/>
          <p14:tracePt t="32202" x="901700" y="3373438"/>
          <p14:tracePt t="32207" x="876300" y="3362325"/>
          <p14:tracePt t="32214" x="852488" y="3362325"/>
          <p14:tracePt t="32229" x="839788" y="3349625"/>
          <p14:tracePt t="32246" x="828675" y="3336925"/>
          <p14:tracePt t="32263" x="803275" y="3336925"/>
          <p14:tracePt t="32279" x="792163" y="3336925"/>
          <p14:tracePt t="32297" x="779463" y="3336925"/>
          <p14:tracePt t="32312" x="766763" y="3336925"/>
          <p14:tracePt t="32387" x="766763" y="3325813"/>
          <p14:tracePt t="32394" x="792163" y="3325813"/>
          <p14:tracePt t="32401" x="792163" y="3313113"/>
          <p14:tracePt t="32412" x="803275" y="3313113"/>
          <p14:tracePt t="32429" x="889000" y="3313113"/>
          <p14:tracePt t="32446" x="949325" y="3313113"/>
          <p14:tracePt t="32465" x="1058863" y="3325813"/>
          <p14:tracePt t="32479" x="1144588" y="3325813"/>
          <p14:tracePt t="32498" x="1254125" y="3336925"/>
          <p14:tracePt t="32514" x="1582738" y="3336925"/>
          <p14:tracePt t="32529" x="1924050" y="3313113"/>
          <p14:tracePt t="32548" x="2216150" y="3300413"/>
          <p14:tracePt t="32562" x="2338388" y="3300413"/>
          <p14:tracePt t="32579" x="2435225" y="3300413"/>
          <p14:tracePt t="32597" x="2508250" y="3300413"/>
          <p14:tracePt t="32612" x="2557463" y="3300413"/>
          <p14:tracePt t="32631" x="2582863" y="3300413"/>
          <p14:tracePt t="32645" x="2593975" y="3300413"/>
          <p14:tracePt t="32662" x="2619375" y="3300413"/>
          <p14:tracePt t="32681" x="2630488" y="3300413"/>
          <p14:tracePt t="32696" x="2643188" y="3300413"/>
          <p14:tracePt t="32713" x="2655888" y="3300413"/>
          <p14:tracePt t="32729" x="2667000" y="3300413"/>
          <p14:tracePt t="32746" x="2679700" y="3300413"/>
          <p14:tracePt t="32992" x="2679700" y="3313113"/>
          <p14:tracePt t="33006" x="2667000" y="3325813"/>
          <p14:tracePt t="33013" x="2655888" y="3349625"/>
          <p14:tracePt t="33028" x="2643188" y="3398838"/>
          <p14:tracePt t="33044" x="2619375" y="3471863"/>
          <p14:tracePt t="33064" x="2570163" y="3532188"/>
          <p14:tracePt t="33078" x="2557463" y="3544888"/>
          <p14:tracePt t="33098" x="2533650" y="3568700"/>
          <p14:tracePt t="33114" x="2520950" y="3594100"/>
          <p14:tracePt t="33129" x="2508250" y="3605213"/>
          <p14:tracePt t="33146" x="2471738" y="3641725"/>
          <p14:tracePt t="33162" x="2435225" y="3678238"/>
          <p14:tracePt t="33182" x="2387600" y="3703638"/>
          <p14:tracePt t="33198" x="2374900" y="3727450"/>
          <p14:tracePt t="33211" x="2362200" y="3727450"/>
          <p14:tracePt t="33230" x="2338388" y="3740150"/>
          <p14:tracePt t="33245" x="2338388" y="3751263"/>
          <p14:tracePt t="33263" x="2325688" y="3763963"/>
          <p14:tracePt t="33279" x="2314575" y="3763963"/>
          <p14:tracePt t="33320" x="2301875" y="3763963"/>
          <p14:tracePt t="33423" x="2301875" y="3751263"/>
          <p14:tracePt t="33429" x="2289175" y="3751263"/>
          <p14:tracePt t="33444" x="2289175" y="3740150"/>
          <p14:tracePt t="33472" x="2289175" y="3727450"/>
          <p14:tracePt t="33492" x="2289175" y="3714750"/>
          <p14:tracePt t="33520" x="2289175" y="3703638"/>
          <p14:tracePt t="33541" x="2289175" y="3690938"/>
          <p14:tracePt t="33597" x="2289175" y="3678238"/>
          <p14:tracePt t="33624" x="2289175" y="3667125"/>
          <p14:tracePt t="33638" x="2301875" y="3654425"/>
          <p14:tracePt t="33659" x="2314575" y="3654425"/>
          <p14:tracePt t="33680" x="2314575" y="3641725"/>
          <p14:tracePt t="33687" x="2325688" y="3641725"/>
          <p14:tracePt t="33695" x="2325688" y="3630613"/>
          <p14:tracePt t="33715" x="2338388" y="3630613"/>
          <p14:tracePt t="33729" x="2351088" y="3617913"/>
          <p14:tracePt t="33762" x="2351088" y="3605213"/>
          <p14:tracePt t="33774" x="2362200" y="3594100"/>
          <p14:tracePt t="33782" x="2374900" y="3594100"/>
          <p14:tracePt t="33827" x="2374900" y="3581400"/>
          <p14:tracePt t="33833" x="2387600" y="3581400"/>
          <p14:tracePt t="33847" x="2398713" y="3568700"/>
          <p14:tracePt t="33868" x="2411413" y="3568700"/>
          <p14:tracePt t="33879" x="2411413" y="3557588"/>
          <p14:tracePt t="33925" x="2411413" y="3544888"/>
          <p14:tracePt t="33943" x="2424113" y="3544888"/>
          <p14:tracePt t="33959" x="2424113" y="3532188"/>
          <p14:tracePt t="33966" x="2435225" y="3532188"/>
          <p14:tracePt t="34055" x="2435225" y="3521075"/>
          <p14:tracePt t="34069" x="2447925" y="3508375"/>
          <p14:tracePt t="34152" x="2447925" y="3495675"/>
          <p14:tracePt t="34173" x="2447925" y="3484563"/>
          <p14:tracePt t="34187" x="2460625" y="3484563"/>
          <p14:tracePt t="34202" x="2471738" y="3459163"/>
          <p14:tracePt t="34213" x="2508250" y="3422650"/>
          <p14:tracePt t="34230" x="2606675" y="3300413"/>
          <p14:tracePt t="34244" x="2619375" y="3276600"/>
          <p14:tracePt t="34262" x="2630488" y="3252788"/>
          <p14:tracePt t="34279" x="2643188" y="3227388"/>
          <p14:tracePt t="34295" x="2643188" y="3216275"/>
          <p14:tracePt t="34314" x="2655888" y="3216275"/>
          <p14:tracePt t="34328" x="2679700" y="3179763"/>
          <p14:tracePt t="34344" x="2728913" y="3130550"/>
          <p14:tracePt t="34363" x="2765425" y="3070225"/>
          <p14:tracePt t="34378" x="2776538" y="3057525"/>
          <p14:tracePt t="34397" x="2789238" y="3044825"/>
          <p14:tracePt t="34411" x="2789238" y="3033713"/>
          <p14:tracePt t="34428" x="2801938" y="3021013"/>
          <p14:tracePt t="34448" x="2813050" y="3021013"/>
          <p14:tracePt t="34466" x="2825750" y="3021013"/>
          <p14:tracePt t="34501" x="2838450" y="3021013"/>
          <p14:tracePt t="34535" x="2849563" y="3021013"/>
          <p14:tracePt t="34583" x="2862263" y="3021013"/>
          <p14:tracePt t="34604" x="2874963" y="3021013"/>
          <p14:tracePt t="34633" x="2886075" y="3021013"/>
          <p14:tracePt t="34639" x="2911475" y="3021013"/>
          <p14:tracePt t="34647" x="2922588" y="3008313"/>
          <p14:tracePt t="34661" x="2959100" y="3008313"/>
          <p14:tracePt t="34677" x="2984500" y="3008313"/>
          <p14:tracePt t="34695" x="3021013" y="3008313"/>
          <p14:tracePt t="34711" x="3032125" y="3008313"/>
          <p14:tracePt t="34729" x="3044825" y="3008313"/>
          <p14:tracePt t="34745" x="3057525" y="3008313"/>
          <p14:tracePt t="34761" x="3068638" y="3008313"/>
          <p14:tracePt t="34779" x="3094038" y="3008313"/>
          <p14:tracePt t="34795" x="3117850" y="3008313"/>
          <p14:tracePt t="34810" x="3130550" y="3008313"/>
          <p14:tracePt t="34828" x="3154363" y="3008313"/>
          <p14:tracePt t="34855" x="3154363" y="2997200"/>
          <p14:tracePt t="34861" x="3167063" y="2997200"/>
          <p14:tracePt t="34877" x="3178175" y="2997200"/>
          <p14:tracePt t="34903" x="3190875" y="2997200"/>
          <p14:tracePt t="34966" x="3203575" y="2997200"/>
          <p14:tracePt t="34980" x="3214688" y="2997200"/>
          <p14:tracePt t="34987" x="3214688" y="2984500"/>
          <p14:tracePt t="34995" x="3227388" y="2984500"/>
          <p14:tracePt t="35012" x="3240088" y="2971800"/>
          <p14:tracePt t="35030" x="3252788" y="2971800"/>
          <p14:tracePt t="35044" x="3263900" y="2971800"/>
          <p14:tracePt t="35112" x="3263900" y="2984500"/>
          <p14:tracePt t="35147" x="3263900" y="2997200"/>
          <p14:tracePt t="35175" x="3263900" y="3008313"/>
          <p14:tracePt t="35194" x="3263900" y="3021013"/>
          <p14:tracePt t="35202" x="3252788" y="3021013"/>
          <p14:tracePt t="35216" x="3252788" y="3033713"/>
          <p14:tracePt t="35231" x="3252788" y="3044825"/>
          <p14:tracePt t="35245" x="3240088" y="3057525"/>
          <p14:tracePt t="35260" x="3227388" y="3070225"/>
          <p14:tracePt t="35278" x="3227388" y="3081338"/>
          <p14:tracePt t="35294" x="3227388" y="3106738"/>
          <p14:tracePt t="35310" x="3227388" y="3117850"/>
          <p14:tracePt t="35327" x="3203575" y="3154363"/>
          <p14:tracePt t="35343" x="3190875" y="3203575"/>
          <p14:tracePt t="35361" x="3178175" y="3263900"/>
          <p14:tracePt t="35377" x="3167063" y="3300413"/>
          <p14:tracePt t="35393" x="3154363" y="3300413"/>
          <p14:tracePt t="35411" x="3141663" y="3325813"/>
          <p14:tracePt t="35432" x="3141663" y="3336925"/>
          <p14:tracePt t="35446" x="3130550" y="3336925"/>
          <p14:tracePt t="35460" x="3117850" y="3349625"/>
          <p14:tracePt t="35477" x="3117850" y="3362325"/>
          <p14:tracePt t="35502" x="3105150" y="3373438"/>
          <p14:tracePt t="35516" x="3105150" y="3386138"/>
          <p14:tracePt t="35527" x="3094038" y="3386138"/>
          <p14:tracePt t="35544" x="3081338" y="3386138"/>
          <p14:tracePt t="35565" x="3081338" y="3398838"/>
          <p14:tracePt t="35578" x="3081338" y="3409950"/>
          <p14:tracePt t="35593" x="3057525" y="3422650"/>
          <p14:tracePt t="35611" x="3021013" y="3422650"/>
          <p14:tracePt t="35629" x="3008313" y="3435350"/>
          <p14:tracePt t="35644" x="2984500" y="3448050"/>
          <p14:tracePt t="35661" x="2935288" y="3459163"/>
          <p14:tracePt t="35677" x="2911475" y="3459163"/>
          <p14:tracePt t="35699" x="2886075" y="3471863"/>
          <p14:tracePt t="35711" x="2874963" y="3484563"/>
          <p14:tracePt t="35727" x="2849563" y="3484563"/>
          <p14:tracePt t="35745" x="2838450" y="3495675"/>
          <p14:tracePt t="35760" x="2813050" y="3495675"/>
          <p14:tracePt t="35776" x="2801938" y="3508375"/>
          <p14:tracePt t="35796" x="2765425" y="3521075"/>
          <p14:tracePt t="35810" x="2728913" y="3544888"/>
          <p14:tracePt t="35829" x="2630488" y="3594100"/>
          <p14:tracePt t="35844" x="2582863" y="3605213"/>
          <p14:tracePt t="35861" x="2557463" y="3630613"/>
          <p14:tracePt t="35879" x="2520950" y="3641725"/>
          <p14:tracePt t="36592" x="2520950" y="3703638"/>
          <p14:tracePt t="36599" x="2508250" y="3787775"/>
          <p14:tracePt t="36609" x="2508250" y="3849688"/>
          <p14:tracePt t="36628" x="2484438" y="3959225"/>
          <p14:tracePt t="36630" x="2484438" y="4006850"/>
          <p14:tracePt t="36642" x="2484438" y="4081463"/>
          <p14:tracePt t="36659" x="2484438" y="4165600"/>
          <p14:tracePt t="36676" x="2411413" y="4421188"/>
          <p14:tracePt t="36693" x="2338388" y="4652963"/>
          <p14:tracePt t="36711" x="2241550" y="4970463"/>
          <p14:tracePt t="36728" x="2192338" y="5091113"/>
          <p14:tracePt t="36743" x="2168525" y="5189538"/>
          <p14:tracePt t="36764" x="2168525" y="5237163"/>
          <p14:tracePt t="36768" x="2155825" y="5249863"/>
          <p14:tracePt t="36781" x="2143125" y="5262563"/>
          <p14:tracePt t="36796" x="2132013" y="5299075"/>
          <p14:tracePt t="36809" x="2132013" y="5348288"/>
          <p14:tracePt t="36826" x="2119313" y="5395913"/>
          <p14:tracePt t="36844" x="2119313" y="5494338"/>
          <p14:tracePt t="36859" x="2106613" y="5530850"/>
          <p14:tracePt t="36877" x="2095500" y="5567363"/>
          <p14:tracePt t="36894" x="2095500" y="5591175"/>
          <p14:tracePt t="36910" x="2095500" y="5603875"/>
          <p14:tracePt t="36927" x="2095500" y="5614988"/>
          <p14:tracePt t="36946" x="2095500" y="5627688"/>
          <p14:tracePt t="36962" x="2095500" y="5640388"/>
          <p14:tracePt t="36964" x="2095500" y="5651500"/>
          <p14:tracePt t="36977" x="2095500" y="5664200"/>
          <p14:tracePt t="36993" x="2095500" y="5676900"/>
          <p14:tracePt t="37010" x="2095500" y="5688013"/>
          <p14:tracePt t="37038" x="2095500" y="5700713"/>
          <p14:tracePt t="37053" x="2095500" y="5713413"/>
          <p14:tracePt t="37226" x="2106613" y="5713413"/>
          <p14:tracePt t="37232" x="2106613" y="5700713"/>
          <p14:tracePt t="37244" x="2119313" y="5700713"/>
          <p14:tracePt t="37268" x="2119313" y="5688013"/>
          <p14:tracePt t="37281" x="2119313" y="5676900"/>
          <p14:tracePt t="37317" x="2119313" y="5664200"/>
          <p14:tracePt t="37324" x="2132013" y="5664200"/>
          <p14:tracePt t="37330" x="2132013" y="5651500"/>
          <p14:tracePt t="37343" x="2143125" y="5640388"/>
          <p14:tracePt t="37359" x="2155825" y="5627688"/>
          <p14:tracePt t="37376" x="2155825" y="5614988"/>
          <p14:tracePt t="37393" x="2168525" y="5591175"/>
          <p14:tracePt t="37409" x="2179638" y="5578475"/>
          <p14:tracePt t="37428" x="2179638" y="5554663"/>
          <p14:tracePt t="37444" x="2192338" y="5541963"/>
          <p14:tracePt t="37459" x="2205038" y="5530850"/>
          <p14:tracePt t="37476" x="2205038" y="5518150"/>
          <p14:tracePt t="37492" x="2216150" y="5518150"/>
          <p14:tracePt t="37512" x="2228850" y="5494338"/>
          <p14:tracePt t="37525" x="2241550" y="5494338"/>
          <p14:tracePt t="37553" x="2252663" y="5494338"/>
          <p14:tracePt t="37559" x="2265363" y="5494338"/>
          <p14:tracePt t="37576" x="2289175" y="5494338"/>
          <p14:tracePt t="37595" x="2338388" y="5481638"/>
          <p14:tracePt t="37610" x="2351088" y="5468938"/>
          <p14:tracePt t="37627" x="2362200" y="5457825"/>
          <p14:tracePt t="37645" x="2387600" y="5457825"/>
          <p14:tracePt t="37660" x="2398713" y="5457825"/>
          <p14:tracePt t="37676" x="2411413" y="5457825"/>
          <p14:tracePt t="37694" x="2435225" y="5457825"/>
          <p14:tracePt t="37716" x="2471738" y="5445125"/>
          <p14:tracePt t="37720" x="2471738" y="5432425"/>
          <p14:tracePt t="37726" x="2484438" y="5432425"/>
          <p14:tracePt t="37742" x="2508250" y="5432425"/>
          <p14:tracePt t="37760" x="2533650" y="5432425"/>
          <p14:tracePt t="37775" x="2546350" y="5432425"/>
          <p14:tracePt t="37795" x="2557463" y="5432425"/>
          <p14:tracePt t="37809" x="2570163" y="5432425"/>
          <p14:tracePt t="37831" x="2582863" y="5432425"/>
          <p14:tracePt t="37851" x="2593975" y="5432425"/>
          <p14:tracePt t="39832" x="2619375" y="5408613"/>
          <p14:tracePt t="39838" x="2655888" y="5359400"/>
          <p14:tracePt t="39846" x="2679700" y="5322888"/>
          <p14:tracePt t="39857" x="2716213" y="5299075"/>
          <p14:tracePt t="39876" x="2922588" y="5103813"/>
          <p14:tracePt t="39892" x="3057525" y="4970463"/>
          <p14:tracePt t="39910" x="3240088" y="4835525"/>
          <p14:tracePt t="39926" x="3373438" y="4751388"/>
          <p14:tracePt t="39942" x="3508375" y="4665663"/>
          <p14:tracePt t="39959" x="3605213" y="4592638"/>
          <p14:tracePt t="39974" x="3629025" y="4579938"/>
          <p14:tracePt t="39994" x="3654425" y="4556125"/>
          <p14:tracePt t="40013" x="3654425" y="4543425"/>
          <p14:tracePt t="40024" x="3678238" y="4519613"/>
          <p14:tracePt t="40042" x="3824288" y="4373563"/>
          <p14:tracePt t="40058" x="3910013" y="4287838"/>
          <p14:tracePt t="40077" x="3970338" y="4238625"/>
          <p14:tracePt t="40091" x="3983038" y="4214813"/>
          <p14:tracePt t="40107" x="3983038" y="4202113"/>
          <p14:tracePt t="40113" x="3995738" y="4202113"/>
          <p14:tracePt t="40127" x="3995738" y="4191000"/>
          <p14:tracePt t="40140" x="4006850" y="4178300"/>
          <p14:tracePt t="40160" x="4019550" y="4178300"/>
          <p14:tracePt t="40175" x="4032250" y="4165600"/>
          <p14:tracePt t="40197" x="4032250" y="4154488"/>
          <p14:tracePt t="40223" x="4043363" y="4154488"/>
          <p14:tracePt t="40236" x="4043363" y="4141788"/>
          <p14:tracePt t="40243" x="4056063" y="4141788"/>
          <p14:tracePt t="40258" x="4079875" y="4105275"/>
          <p14:tracePt t="40274" x="4238625" y="3983038"/>
          <p14:tracePt t="40294" x="4543425" y="3690938"/>
          <p14:tracePt t="40299" x="4652963" y="3594100"/>
          <p14:tracePt t="40307" x="4811713" y="3459163"/>
          <p14:tracePt t="40328" x="5103813" y="3227388"/>
          <p14:tracePt t="40340" x="5164138" y="3179763"/>
          <p14:tracePt t="40357" x="5176838" y="3167063"/>
          <p14:tracePt t="40377" x="5200650" y="3143250"/>
          <p14:tracePt t="40383" x="5213350" y="3130550"/>
          <p14:tracePt t="40394" x="5237163" y="3130550"/>
          <p14:tracePt t="40407" x="5297488" y="3094038"/>
          <p14:tracePt t="40410" x="5297488" y="3070225"/>
          <p14:tracePt t="40424" x="5334000" y="3057525"/>
          <p14:tracePt t="40441" x="5346700" y="3044825"/>
          <p14:tracePt t="40458" x="5359400" y="3033713"/>
          <p14:tracePt t="40473" x="5370513" y="3021013"/>
          <p14:tracePt t="40500" x="5370513" y="3008313"/>
          <p14:tracePt t="40508" x="5383213" y="3008313"/>
          <p14:tracePt t="40523" x="5395913" y="3008313"/>
          <p14:tracePt t="40541" x="5408613" y="3008313"/>
          <p14:tracePt t="40597" x="5408613" y="2997200"/>
          <p14:tracePt t="42926" x="5395913" y="2971800"/>
          <p14:tracePt t="42932" x="5370513" y="2960688"/>
          <p14:tracePt t="42940" x="5359400" y="2924175"/>
          <p14:tracePt t="42956" x="5310188" y="2862263"/>
          <p14:tracePt t="42974" x="5237163" y="2728913"/>
          <p14:tracePt t="42989" x="5187950" y="2643188"/>
          <p14:tracePt t="43005" x="5151438" y="2557463"/>
          <p14:tracePt t="43023" x="5078413" y="2460625"/>
          <p14:tracePt t="43039" x="5054600" y="2400300"/>
          <p14:tracePt t="43058" x="4994275" y="2351088"/>
          <p14:tracePt t="43073" x="4968875" y="2314575"/>
          <p14:tracePt t="43089" x="4945063" y="2301875"/>
          <p14:tracePt t="43107" x="4921250" y="2278063"/>
          <p14:tracePt t="43121" x="4908550" y="2265363"/>
          <p14:tracePt t="43141" x="4908550" y="2254250"/>
          <p14:tracePt t="43157" x="4884738" y="2241550"/>
          <p14:tracePt t="43174" x="4872038" y="2228850"/>
          <p14:tracePt t="43191" x="4811713" y="2192338"/>
          <p14:tracePt t="43208" x="4738688" y="2168525"/>
          <p14:tracePt t="43223" x="4665663" y="2119313"/>
          <p14:tracePt t="43239" x="4603750" y="2058988"/>
          <p14:tracePt t="43258" x="4567238" y="2046288"/>
          <p14:tracePt t="43260" x="4554538" y="2033588"/>
          <p14:tracePt t="43277" x="4518025" y="2009775"/>
          <p14:tracePt t="43290" x="4445000" y="1985963"/>
          <p14:tracePt t="43305" x="4384675" y="1960563"/>
          <p14:tracePt t="43325" x="4298950" y="1924050"/>
          <p14:tracePt t="43331" x="4287838" y="1912938"/>
          <p14:tracePt t="43340" x="4262438" y="1912938"/>
          <p14:tracePt t="43355" x="4251325" y="1887538"/>
          <p14:tracePt t="43371" x="4238625" y="1876425"/>
          <p14:tracePt t="43389" x="4238625" y="1851025"/>
          <p14:tracePt t="43408" x="4238625" y="1827213"/>
          <p14:tracePt t="43422" x="4238625" y="1814513"/>
          <p14:tracePt t="43442" x="4251325" y="1790700"/>
          <p14:tracePt t="43447" x="4275138" y="1778000"/>
          <p14:tracePt t="43457" x="4311650" y="1754188"/>
          <p14:tracePt t="43473" x="4397375" y="1681163"/>
          <p14:tracePt t="43490" x="4652963" y="1546225"/>
          <p14:tracePt t="43505" x="4908550" y="1449388"/>
          <p14:tracePt t="43527" x="5297488" y="1339850"/>
          <p14:tracePt t="43539" x="5614988" y="1290638"/>
          <p14:tracePt t="43556" x="5980113" y="1254125"/>
          <p14:tracePt t="43575" x="6430963" y="1243013"/>
          <p14:tracePt t="43588" x="6710363" y="1243013"/>
          <p14:tracePt t="43605" x="6918325" y="1243013"/>
          <p14:tracePt t="43623" x="7077075" y="1254125"/>
          <p14:tracePt t="43638" x="7124700" y="1266825"/>
          <p14:tracePt t="43657" x="7173913" y="1279525"/>
          <p14:tracePt t="43671" x="7186613" y="1290638"/>
          <p14:tracePt t="43688" x="7210425" y="1316038"/>
          <p14:tracePt t="43707" x="7246938" y="1352550"/>
          <p14:tracePt t="43721" x="7270750" y="1400175"/>
          <p14:tracePt t="43742" x="7296150" y="1449388"/>
          <p14:tracePt t="43754" x="7307263" y="1473200"/>
          <p14:tracePt t="43773" x="7307263" y="1509713"/>
          <p14:tracePt t="43789" x="7307263" y="1546225"/>
          <p14:tracePt t="43807" x="7296150" y="1631950"/>
          <p14:tracePt t="43823" x="7270750" y="1754188"/>
          <p14:tracePt t="43838" x="7223125" y="1839913"/>
          <p14:tracePt t="43855" x="7186613" y="1912938"/>
          <p14:tracePt t="43876" x="7161213" y="1960563"/>
          <p14:tracePt t="43878" x="7150100" y="1960563"/>
          <p14:tracePt t="43889" x="7137400" y="1985963"/>
          <p14:tracePt t="43906" x="7124700" y="2009775"/>
          <p14:tracePt t="43921" x="7077075" y="2046288"/>
          <p14:tracePt t="43938" x="7027863" y="2095500"/>
          <p14:tracePt t="43955" x="6967538" y="2119313"/>
          <p14:tracePt t="43972" x="6954838" y="2132013"/>
          <p14:tracePt t="43989" x="6942138" y="2132013"/>
          <p14:tracePt t="45269" x="6905625" y="2143125"/>
          <p14:tracePt t="45274" x="6845300" y="2155825"/>
          <p14:tracePt t="45287" x="6772275" y="2155825"/>
          <p14:tracePt t="45290" x="6710363" y="2168525"/>
          <p14:tracePt t="45304" x="6600825" y="2179638"/>
          <p14:tracePt t="45320" x="6491288" y="2192338"/>
          <p14:tracePt t="45339" x="6321425" y="2205038"/>
          <p14:tracePt t="45355" x="6188075" y="2228850"/>
          <p14:tracePt t="45371" x="6076950" y="2265363"/>
          <p14:tracePt t="45388" x="5894388" y="2301875"/>
          <p14:tracePt t="45405" x="5797550" y="2327275"/>
          <p14:tracePt t="45422" x="5675313" y="2351088"/>
          <p14:tracePt t="45437" x="5638800" y="2363788"/>
          <p14:tracePt t="45454" x="5578475" y="2374900"/>
          <p14:tracePt t="45472" x="5529263" y="2400300"/>
          <p14:tracePt t="45493" x="5518150" y="2400300"/>
          <p14:tracePt t="45506" x="5492750" y="2400300"/>
          <p14:tracePt t="45527" x="5481638" y="2400300"/>
          <p14:tracePt t="45539" x="5468938" y="2411413"/>
          <p14:tracePt t="45541" x="5456238" y="2411413"/>
          <p14:tracePt t="45554" x="5419725" y="2424113"/>
          <p14:tracePt t="45570" x="5370513" y="2447925"/>
          <p14:tracePt t="45588" x="5297488" y="2473325"/>
          <p14:tracePt t="45604" x="5260975" y="2473325"/>
          <p14:tracePt t="45621" x="5213350" y="2484438"/>
          <p14:tracePt t="45638" x="5187950" y="2497138"/>
          <p14:tracePt t="45654" x="5176838" y="2497138"/>
          <p14:tracePt t="45671" x="5151438" y="2497138"/>
          <p14:tracePt t="45693" x="5140325" y="2497138"/>
          <p14:tracePt t="45707" x="5127625" y="2497138"/>
          <p14:tracePt t="45797" x="5140325" y="2497138"/>
          <p14:tracePt t="45824" x="5151438" y="2497138"/>
          <p14:tracePt t="45832" x="5164138" y="2497138"/>
          <p14:tracePt t="45846" x="5176838" y="2497138"/>
          <p14:tracePt t="45860" x="5200650" y="2497138"/>
          <p14:tracePt t="45869" x="5213350" y="2497138"/>
          <p14:tracePt t="45889" x="5273675" y="2509838"/>
          <p14:tracePt t="45906" x="5334000" y="2520950"/>
          <p14:tracePt t="45922" x="5395913" y="2533650"/>
          <p14:tracePt t="45937" x="5419725" y="2533650"/>
          <p14:tracePt t="45955" x="5456238" y="2546350"/>
          <p14:tracePt t="45972" x="5505450" y="2570163"/>
          <p14:tracePt t="45987" x="5541963" y="2570163"/>
          <p14:tracePt t="46006" x="5591175" y="2570163"/>
          <p14:tracePt t="46009" x="5602288" y="2570163"/>
          <p14:tracePt t="46021" x="5627688" y="2570163"/>
          <p14:tracePt t="46038" x="5651500" y="2570163"/>
          <p14:tracePt t="46057" x="5664200" y="2570163"/>
          <p14:tracePt t="46071" x="5688013" y="2570163"/>
          <p14:tracePt t="46103" x="5700713" y="2570163"/>
          <p14:tracePt t="46117" x="5711825" y="2570163"/>
          <p14:tracePt t="46124" x="5724525" y="2570163"/>
          <p14:tracePt t="46139" x="5737225" y="2570163"/>
          <p14:tracePt t="46154" x="5748338" y="2570163"/>
          <p14:tracePt t="46173" x="5761038" y="2570163"/>
          <p14:tracePt t="46186" x="5784850" y="2570163"/>
          <p14:tracePt t="46204" x="5797550" y="2570163"/>
          <p14:tracePt t="46209" x="5810250" y="2570163"/>
          <p14:tracePt t="46222" x="5821363" y="2582863"/>
          <p14:tracePt t="46237" x="5846763" y="2582863"/>
          <p14:tracePt t="46259" x="5883275" y="2593975"/>
          <p14:tracePt t="46272" x="5883275" y="2606675"/>
          <p14:tracePt t="46287" x="5907088" y="2606675"/>
          <p14:tracePt t="46305" x="5919788" y="2619375"/>
          <p14:tracePt t="46320" x="5930900" y="2630488"/>
          <p14:tracePt t="46337" x="5930900" y="2643188"/>
          <p14:tracePt t="46360" x="5930900" y="2655888"/>
          <p14:tracePt t="46375" x="5930900" y="2667000"/>
          <p14:tracePt t="46408" x="5930900" y="2679700"/>
          <p14:tracePt t="46423" x="5930900" y="2692400"/>
          <p14:tracePt t="46444" x="5930900" y="2703513"/>
          <p14:tracePt t="46472" x="5930900" y="2716213"/>
          <p14:tracePt t="46486" x="5919788" y="2716213"/>
          <p14:tracePt t="52110" x="5894388" y="2740025"/>
          <p14:tracePt t="52121" x="5857875" y="2776538"/>
          <p14:tracePt t="52133" x="5797550" y="2851150"/>
          <p14:tracePt t="52152" x="5688013" y="2971800"/>
          <p14:tracePt t="52168" x="5614988" y="3081338"/>
          <p14:tracePt t="52183" x="5481638" y="3227388"/>
          <p14:tracePt t="52201" x="5249863" y="3508375"/>
          <p14:tracePt t="52216" x="5114925" y="3654425"/>
          <p14:tracePt t="52237" x="4945063" y="3836988"/>
          <p14:tracePt t="52250" x="4872038" y="3910013"/>
          <p14:tracePt t="52267" x="4811713" y="3970338"/>
          <p14:tracePt t="52287" x="4749800" y="4032250"/>
          <p14:tracePt t="52300" x="4689475" y="4068763"/>
          <p14:tracePt t="52317" x="4652963" y="4117975"/>
          <p14:tracePt t="52319" x="4627563" y="4141788"/>
          <p14:tracePt t="52333" x="4554538" y="4214813"/>
          <p14:tracePt t="52351" x="4506913" y="4287838"/>
          <p14:tracePt t="52370" x="4445000" y="4348163"/>
          <p14:tracePt t="52384" x="4421188" y="4360863"/>
          <p14:tracePt t="52400" x="4408488" y="4384675"/>
          <p14:tracePt t="52418" x="4384675" y="4397375"/>
          <p14:tracePt t="52433" x="4371975" y="4421188"/>
          <p14:tracePt t="52454" x="4324350" y="4483100"/>
          <p14:tracePt t="52466" x="4298950" y="4519613"/>
          <p14:tracePt t="52486" x="4275138" y="4556125"/>
          <p14:tracePt t="52499" x="4262438" y="4579938"/>
          <p14:tracePt t="52517" x="4262438" y="4592638"/>
          <p14:tracePt t="52536" x="4238625" y="4603750"/>
          <p14:tracePt t="52550" x="4225925" y="4616450"/>
          <p14:tracePt t="52567" x="4225925" y="4629150"/>
          <p14:tracePt t="52584" x="4214813" y="4640263"/>
          <p14:tracePt t="52600" x="4214813" y="4652963"/>
          <p14:tracePt t="52619" x="4214813" y="4678363"/>
          <p14:tracePt t="52749" x="4225925" y="4678363"/>
          <p14:tracePt t="52762" x="4238625" y="4678363"/>
          <p14:tracePt t="52777" x="4251325" y="4665663"/>
          <p14:tracePt t="52791" x="4251325" y="4652963"/>
          <p14:tracePt t="52812" x="4262438" y="4652963"/>
          <p14:tracePt t="52827" x="4275138" y="4640263"/>
          <p14:tracePt t="52833" x="4275138" y="4629150"/>
          <p14:tracePt t="52849" x="4275138" y="4616450"/>
          <p14:tracePt t="52867" x="4311650" y="4592638"/>
          <p14:tracePt t="52883" x="4335463" y="4567238"/>
          <p14:tracePt t="52899" x="4348163" y="4543425"/>
          <p14:tracePt t="52916" x="4371975" y="4519613"/>
          <p14:tracePt t="52933" x="4384675" y="4506913"/>
          <p14:tracePt t="52953" x="4397375" y="4494213"/>
          <p14:tracePt t="52967" x="4397375" y="4483100"/>
          <p14:tracePt t="52983" x="4408488" y="4483100"/>
          <p14:tracePt t="53000" x="4457700" y="4446588"/>
          <p14:tracePt t="53016" x="4579938" y="4373563"/>
          <p14:tracePt t="53035" x="4689475" y="4300538"/>
          <p14:tracePt t="53050" x="4713288" y="4275138"/>
          <p14:tracePt t="53067" x="4725988" y="4264025"/>
          <p14:tracePt t="53082" x="4749800" y="4251325"/>
          <p14:tracePt t="53113" x="4762500" y="4238625"/>
          <p14:tracePt t="53126" x="4762500" y="4227513"/>
          <p14:tracePt t="53132" x="4775200" y="4227513"/>
          <p14:tracePt t="53159" x="4786313" y="4214813"/>
          <p14:tracePt t="53174" x="4786313" y="4202113"/>
          <p14:tracePt t="53221" x="4799013" y="4202113"/>
          <p14:tracePt t="53236" x="4799013" y="4191000"/>
          <p14:tracePt t="53249" x="4811713" y="4191000"/>
          <p14:tracePt t="53333" x="4822825" y="4178300"/>
          <p14:tracePt t="53339" x="4848225" y="4154488"/>
          <p14:tracePt t="53349" x="4895850" y="4117975"/>
          <p14:tracePt t="53367" x="4981575" y="4043363"/>
          <p14:tracePt t="53382" x="5005388" y="4006850"/>
          <p14:tracePt t="53399" x="5030788" y="3995738"/>
          <p14:tracePt t="53416" x="5041900" y="3983038"/>
          <p14:tracePt t="53453" x="5054600" y="3970338"/>
          <p14:tracePt t="53458" x="5067300" y="3970338"/>
          <p14:tracePt t="53465" x="5067300" y="3946525"/>
          <p14:tracePt t="53483" x="5176838" y="3897313"/>
          <p14:tracePt t="53501" x="5273675" y="3849688"/>
          <p14:tracePt t="53516" x="5310188" y="3824288"/>
          <p14:tracePt t="53532" x="5322888" y="3813175"/>
          <p14:tracePt t="53548" x="5334000" y="3813175"/>
          <p14:tracePt t="53566" x="5334000" y="3800475"/>
          <p14:tracePt t="53584" x="5359400" y="3787775"/>
          <p14:tracePt t="53599" x="5395913" y="3776663"/>
          <p14:tracePt t="53615" x="5445125" y="3751263"/>
          <p14:tracePt t="53634" x="5492750" y="3740150"/>
          <p14:tracePt t="53648" x="5518150" y="3727450"/>
          <p14:tracePt t="53668" x="5529263" y="3714750"/>
          <p14:tracePt t="53688" x="5541963" y="3714750"/>
          <p14:tracePt t="53709" x="5554663" y="3714750"/>
          <p14:tracePt t="53715" x="5554663" y="3703638"/>
          <p14:tracePt t="53732" x="5627688" y="3667125"/>
          <p14:tracePt t="53751" x="5748338" y="3605213"/>
          <p14:tracePt t="53766" x="5784850" y="3605213"/>
          <p14:tracePt t="53782" x="5797550" y="3581400"/>
          <p14:tracePt t="53799" x="5821363" y="3581400"/>
          <p14:tracePt t="53818" x="5821363" y="3568700"/>
          <p14:tracePt t="53833" x="5834063" y="3557588"/>
          <p14:tracePt t="53849" x="5846763" y="3557588"/>
          <p14:tracePt t="53876" x="5857875" y="3557588"/>
          <p14:tracePt t="53952" x="5870575" y="3557588"/>
          <p14:tracePt t="53979" x="5883275" y="3557588"/>
          <p14:tracePt t="53993" x="5894388" y="3557588"/>
          <p14:tracePt t="54000" x="5907088" y="3557588"/>
          <p14:tracePt t="54015" x="5943600" y="3544888"/>
          <p14:tracePt t="54033" x="5956300" y="3532188"/>
          <p14:tracePt t="54048" x="5980113" y="3521075"/>
          <p14:tracePt t="54077" x="5992813" y="3521075"/>
          <p14:tracePt t="54091" x="6003925" y="3521075"/>
          <p14:tracePt t="54111" x="6016625" y="3521075"/>
          <p14:tracePt t="54528" x="6029325" y="3521075"/>
          <p14:tracePt t="54841" x="6016625" y="3532188"/>
          <p14:tracePt t="54849" x="5956300" y="3568700"/>
          <p14:tracePt t="54855" x="5894388" y="3617913"/>
          <p14:tracePt t="54864" x="5797550" y="3654425"/>
          <p14:tracePt t="54883" x="5591175" y="3787775"/>
          <p14:tracePt t="54898" x="5419725" y="3910013"/>
          <p14:tracePt t="54919" x="5067300" y="4117975"/>
          <p14:tracePt t="54934" x="4872038" y="4238625"/>
          <p14:tracePt t="54949" x="4702175" y="4360863"/>
          <p14:tracePt t="54967" x="4433888" y="4543425"/>
          <p14:tracePt t="54981" x="4311650" y="4603750"/>
          <p14:tracePt t="54999" x="4262438" y="4640263"/>
          <p14:tracePt t="55017" x="4238625" y="4652963"/>
          <p14:tracePt t="55031" x="4214813" y="4652963"/>
          <p14:tracePt t="55049" x="4214813" y="4665663"/>
          <p14:tracePt t="55066" x="4202113" y="4665663"/>
          <p14:tracePt t="55081" x="4189413" y="4678363"/>
          <p14:tracePt t="55106" x="4178300" y="4678363"/>
          <p14:tracePt t="55237" x="4178300" y="4665663"/>
          <p14:tracePt t="55265" x="4189413" y="4665663"/>
          <p14:tracePt t="55272" x="4189413" y="4652963"/>
          <p14:tracePt t="55281" x="4202113" y="4652963"/>
          <p14:tracePt t="55300" x="4214813" y="4629150"/>
          <p14:tracePt t="55314" x="4225925" y="4616450"/>
          <p14:tracePt t="55330" x="4251325" y="4616450"/>
          <p14:tracePt t="55348" x="4262438" y="4603750"/>
          <p14:tracePt t="55364" x="4262438" y="4592638"/>
          <p14:tracePt t="55383" x="4287838" y="4579938"/>
          <p14:tracePt t="55398" x="4360863" y="4543425"/>
          <p14:tracePt t="55414" x="4481513" y="4446588"/>
          <p14:tracePt t="55431" x="4652963" y="4324350"/>
          <p14:tracePt t="55449" x="4689475" y="4287838"/>
          <p14:tracePt t="55468" x="4713288" y="4275138"/>
          <p14:tracePt t="55482" x="4725988" y="4251325"/>
          <p14:tracePt t="55498" x="4738688" y="4251325"/>
          <p14:tracePt t="55517" x="4822825" y="4202113"/>
          <p14:tracePt t="55531" x="4994275" y="4081463"/>
          <p14:tracePt t="55548" x="5103813" y="3995738"/>
          <p14:tracePt t="55568" x="5151438" y="3959225"/>
          <p14:tracePt t="55580" x="5151438" y="3946525"/>
          <p14:tracePt t="55599" x="5176838" y="3933825"/>
          <p14:tracePt t="55614" x="5187950" y="3922713"/>
          <p14:tracePt t="55640" x="5187950" y="3910013"/>
          <p14:tracePt t="55647" x="5200650" y="3910013"/>
          <p14:tracePt t="55664" x="5213350" y="3897313"/>
          <p14:tracePt t="55681" x="5213350" y="3886200"/>
          <p14:tracePt t="55765" x="5224463" y="3886200"/>
          <p14:tracePt t="55779" x="5273675" y="3860800"/>
          <p14:tracePt t="55786" x="5346700" y="3800475"/>
          <p14:tracePt t="55797" x="5456238" y="3740150"/>
          <p14:tracePt t="55816" x="5651500" y="3630613"/>
          <p14:tracePt t="55832" x="5688013" y="3605213"/>
          <p14:tracePt t="55849" x="5700713" y="3594100"/>
          <p14:tracePt t="55865" x="5711825" y="3581400"/>
          <p14:tracePt t="55882" x="5711825" y="3568700"/>
          <p14:tracePt t="55900" x="5724525" y="3568700"/>
          <p14:tracePt t="55916" x="5737225" y="3568700"/>
          <p14:tracePt t="55933" x="5737225" y="3557588"/>
          <p14:tracePt t="55948" x="5748338" y="3557588"/>
          <p14:tracePt t="56009" x="5761038" y="3557588"/>
          <p14:tracePt t="56231" x="5773738" y="3544888"/>
          <p14:tracePt t="56246" x="5784850" y="3532188"/>
          <p14:tracePt t="56267" x="5797550" y="3532188"/>
          <p14:tracePt t="56294" x="5810250" y="3532188"/>
          <p14:tracePt t="66472" x="5797550" y="3532188"/>
          <p14:tracePt t="66478" x="5773738" y="3544888"/>
          <p14:tracePt t="66490" x="5748338" y="3557588"/>
          <p14:tracePt t="66508" x="5724525" y="3568700"/>
          <p14:tracePt t="66524" x="5700713" y="3568700"/>
          <p14:tracePt t="66542" x="5675313" y="3581400"/>
          <p14:tracePt t="66557" x="5675313" y="3594100"/>
          <p14:tracePt t="66573" x="5651500" y="3605213"/>
          <p14:tracePt t="66590" x="5627688" y="3605213"/>
          <p14:tracePt t="66607" x="5614988" y="3605213"/>
          <p14:tracePt t="66626" x="5591175" y="3617913"/>
          <p14:tracePt t="66640" x="5565775" y="3630613"/>
          <p14:tracePt t="66657" x="5541963" y="3630613"/>
          <p14:tracePt t="66674" x="5492750" y="3641725"/>
          <p14:tracePt t="66694" x="5456238" y="3654425"/>
          <p14:tracePt t="66709" x="5395913" y="3678238"/>
          <p14:tracePt t="66725" x="5346700" y="3690938"/>
          <p14:tracePt t="66741" x="5297488" y="3703638"/>
          <p14:tracePt t="66761" x="5200650" y="3740150"/>
          <p14:tracePt t="66774" x="5164138" y="3751263"/>
          <p14:tracePt t="66795" x="5091113" y="3776663"/>
          <p14:tracePt t="66807" x="5054600" y="3787775"/>
          <p14:tracePt t="66825" x="5005388" y="3800475"/>
          <p14:tracePt t="66829" x="4994275" y="3813175"/>
          <p14:tracePt t="66844" x="4968875" y="3824288"/>
          <p14:tracePt t="66857" x="4957763" y="3824288"/>
          <p14:tracePt t="66877" x="4932363" y="3836988"/>
          <p14:tracePt t="66891" x="4921250" y="3836988"/>
          <p14:tracePt t="66907" x="4908550" y="3849688"/>
          <p14:tracePt t="66938" x="4895850" y="3849688"/>
          <p14:tracePt t="67084" x="4895850" y="3836988"/>
          <p14:tracePt t="67091" x="4908550" y="3836988"/>
          <p14:tracePt t="67098" x="4921250" y="3813175"/>
          <p14:tracePt t="67107" x="4932363" y="3800475"/>
          <p14:tracePt t="67123" x="4945063" y="3776663"/>
          <p14:tracePt t="67128" x="4957763" y="3776663"/>
          <p14:tracePt t="67141" x="4968875" y="3763963"/>
          <p14:tracePt t="67158" x="4968875" y="3740150"/>
          <p14:tracePt t="67176" x="4981575" y="3727450"/>
          <p14:tracePt t="67192" x="4994275" y="3703638"/>
          <p14:tracePt t="67212" x="4994275" y="3690938"/>
          <p14:tracePt t="67226" x="4994275" y="3678238"/>
          <p14:tracePt t="67240" x="4994275" y="3667125"/>
          <p14:tracePt t="67258" x="4994275" y="3641725"/>
          <p14:tracePt t="67294" x="4994275" y="3630613"/>
          <p14:tracePt t="67299" x="4994275" y="3617913"/>
          <p14:tracePt t="67314" x="4994275" y="3605213"/>
          <p14:tracePt t="67323" x="4994275" y="3594100"/>
          <p14:tracePt t="67341" x="4994275" y="3544888"/>
          <p14:tracePt t="67357" x="4994275" y="3484563"/>
          <p14:tracePt t="67373" x="4994275" y="3448050"/>
          <p14:tracePt t="67391" x="4968875" y="3409950"/>
          <p14:tracePt t="67407" x="4968875" y="3398838"/>
          <p14:tracePt t="67425" x="4968875" y="3373438"/>
          <p14:tracePt t="67440" x="4968875" y="3362325"/>
          <p14:tracePt t="67457" x="4968875" y="3349625"/>
          <p14:tracePt t="67476" x="4968875" y="3336925"/>
          <p14:tracePt t="67491" x="4968875" y="3325813"/>
          <p14:tracePt t="67507" x="4968875" y="3313113"/>
          <p14:tracePt t="67528" x="4981575" y="3313113"/>
          <p14:tracePt t="67564" x="4994275" y="3313113"/>
          <p14:tracePt t="67578" x="5005388" y="3313113"/>
          <p14:tracePt t="67592" x="5018088" y="3325813"/>
          <p14:tracePt t="67605" x="5018088" y="3336925"/>
          <p14:tracePt t="67613" x="5018088" y="3349625"/>
          <p14:tracePt t="67627" x="5030788" y="3362325"/>
          <p14:tracePt t="67640" x="5054600" y="3398838"/>
          <p14:tracePt t="67657" x="5103813" y="3448050"/>
          <p14:tracePt t="67673" x="5176838" y="3521075"/>
          <p14:tracePt t="67691" x="5273675" y="3617913"/>
          <p14:tracePt t="67720" x="5334000" y="3690938"/>
          <p14:tracePt t="67727" x="5359400" y="3751263"/>
          <p14:tracePt t="67738" x="5395913" y="3800475"/>
          <p14:tracePt t="67750" x="5395913" y="3836988"/>
          <p14:tracePt t="67756" x="5408613" y="3886200"/>
          <p14:tracePt t="67774" x="5456238" y="3983038"/>
          <p14:tracePt t="67790" x="5492750" y="4056063"/>
          <p14:tracePt t="67807" x="5541963" y="4105275"/>
          <p14:tracePt t="67810" x="5541963" y="4129088"/>
          <p14:tracePt t="67824" x="5591175" y="4165600"/>
          <p14:tracePt t="67840" x="5627688" y="4214813"/>
          <p14:tracePt t="67858" x="5664200" y="4275138"/>
          <p14:tracePt t="69192" x="5724525" y="4264025"/>
          <p14:tracePt t="69197" x="5883275" y="4202113"/>
          <p14:tracePt t="69206" x="6102350" y="4092575"/>
          <p14:tracePt t="69223" x="6516688" y="3849688"/>
          <p14:tracePt t="69240" x="6710363" y="3703638"/>
          <p14:tracePt t="69256" x="6759575" y="3667125"/>
          <p14:tracePt t="69276" x="7077075" y="3484563"/>
          <p14:tracePt t="69289" x="7296150" y="3336925"/>
          <p14:tracePt t="69306" x="7502525" y="3227388"/>
          <p14:tracePt t="69325" x="7820025" y="3081338"/>
          <p14:tracePt t="69338" x="7940675" y="3021013"/>
          <p14:tracePt t="69358" x="7989888" y="3008313"/>
          <p14:tracePt t="69361" x="8002588" y="3008313"/>
          <p14:tracePt t="69373" x="8013700" y="3008313"/>
          <p14:tracePt t="69389" x="8039100" y="2997200"/>
          <p14:tracePt t="69408" x="8112125" y="2984500"/>
          <p14:tracePt t="69421" x="8172450" y="2984500"/>
          <p14:tracePt t="69440" x="8245475" y="2984500"/>
          <p14:tracePt t="69441" x="8270875" y="2984500"/>
          <p14:tracePt t="69457" x="8343900" y="2971800"/>
          <p14:tracePt t="69473" x="8391525" y="2960688"/>
          <p14:tracePt t="69490" x="8453438" y="2947988"/>
          <p14:tracePt t="69506" x="8489950" y="2935288"/>
          <p14:tracePt t="69522" x="8550275" y="2935288"/>
          <p14:tracePt t="69540" x="8636000" y="2911475"/>
          <p14:tracePt t="69556" x="8683625" y="2898775"/>
          <p14:tracePt t="69577" x="8732838" y="2874963"/>
          <p14:tracePt t="69589" x="8745538" y="2874963"/>
          <p14:tracePt t="69605" x="8756650" y="2862263"/>
          <p14:tracePt t="69624" x="8782050" y="2851150"/>
          <p14:tracePt t="69643" x="8805863" y="2838450"/>
          <p14:tracePt t="69657" x="8878888" y="2814638"/>
          <p14:tracePt t="69672" x="8951913" y="2789238"/>
          <p14:tracePt t="69690" x="8988425" y="2789238"/>
          <p14:tracePt t="69709" x="9024938" y="2765425"/>
          <p14:tracePt t="69727" x="9024938" y="2752725"/>
          <p14:tracePt t="69741" x="9037638" y="2752725"/>
          <p14:tracePt t="69755" x="9050338" y="2752725"/>
          <p14:tracePt t="69776" x="9074150" y="2752725"/>
          <p14:tracePt t="69790" x="9123363" y="2740025"/>
          <p14:tracePt t="69805" x="9220200" y="2716213"/>
          <p14:tracePt t="69823" x="9293225" y="2692400"/>
          <p14:tracePt t="69838" x="9317038" y="2679700"/>
          <p14:tracePt t="69855" x="9329738" y="2679700"/>
          <p14:tracePt t="69878" x="9353550" y="2679700"/>
          <p14:tracePt t="69888" x="9390063" y="2679700"/>
          <p14:tracePt t="69907" x="9512300" y="2679700"/>
          <p14:tracePt t="69922" x="9609138" y="2679700"/>
          <p14:tracePt t="69939" x="9671050" y="2679700"/>
          <p14:tracePt t="69959" x="9720263" y="2679700"/>
          <p14:tracePt t="69974" x="9731375" y="2679700"/>
          <p14:tracePt t="69988" x="9744075" y="2679700"/>
          <p14:tracePt t="70009" x="9804400" y="2679700"/>
          <p14:tracePt t="70021" x="9866313" y="2679700"/>
          <p14:tracePt t="70040" x="10023475" y="2692400"/>
          <p14:tracePt t="70055" x="10133013" y="2703513"/>
          <p14:tracePt t="70072" x="10206038" y="2703513"/>
          <p14:tracePt t="70088" x="10279063" y="2703513"/>
          <p14:tracePt t="70105" x="10315575" y="2703513"/>
          <p14:tracePt t="70125" x="10352088" y="2703513"/>
          <p14:tracePt t="70139" x="10388600" y="2703513"/>
          <p14:tracePt t="70158" x="10437813" y="2703513"/>
          <p14:tracePt t="70172" x="10474325" y="2703513"/>
          <p14:tracePt t="70189" x="10487025" y="2703513"/>
          <p14:tracePt t="70208" x="10510838" y="2703513"/>
          <p14:tracePt t="70222" x="10523538" y="2703513"/>
          <p14:tracePt t="70239" x="10536238" y="2703513"/>
          <p14:tracePt t="70270" x="10547350" y="2703513"/>
          <p14:tracePt t="70283" x="10560050" y="2703513"/>
          <p14:tracePt t="70818" x="10560050" y="2716213"/>
          <p14:tracePt t="70852" x="10547350" y="2716213"/>
          <p14:tracePt t="70867" x="10547350" y="2728913"/>
          <p14:tracePt t="70922" x="10547350" y="2740025"/>
          <p14:tracePt t="70928" x="10536238" y="2740025"/>
          <p14:tracePt t="70943" x="10523538" y="2740025"/>
          <p14:tracePt t="70954" x="10523538" y="2752725"/>
          <p14:tracePt t="70971" x="10510838" y="2765425"/>
          <p14:tracePt t="70993" x="10499725" y="2765425"/>
          <p14:tracePt t="71005" x="10499725" y="2776538"/>
          <p14:tracePt t="71022" x="10487025" y="2789238"/>
          <p14:tracePt t="71047" x="10487025" y="2801938"/>
          <p14:tracePt t="71062" x="10487025" y="2814638"/>
          <p14:tracePt t="71077" x="10474325" y="2825750"/>
          <p14:tracePt t="71097" x="10463213" y="2825750"/>
          <p14:tracePt t="71110" x="10463213" y="2838450"/>
          <p14:tracePt t="71121" x="10450513" y="2838450"/>
          <p14:tracePt t="71138" x="10450513" y="2851150"/>
          <p14:tracePt t="71187" x="10450513" y="2862263"/>
          <p14:tracePt t="71214" x="10437813" y="2862263"/>
          <p14:tracePt t="71221" x="10437813" y="2874963"/>
          <p14:tracePt t="71229" x="10426700" y="2874963"/>
          <p14:tracePt t="71239" x="10426700" y="2887663"/>
          <p14:tracePt t="71269" x="10426700" y="2898775"/>
          <p14:tracePt t="71284" x="10426700" y="2911475"/>
          <p14:tracePt t="71354" x="10437813" y="2924175"/>
          <p14:tracePt t="71388" x="10450513" y="2924175"/>
          <p14:tracePt t="71395" x="10450513" y="2935288"/>
          <p14:tracePt t="71403" x="10463213" y="2935288"/>
          <p14:tracePt t="71421" x="10487025" y="2960688"/>
          <p14:tracePt t="71438" x="10560050" y="2984500"/>
          <p14:tracePt t="71454" x="10656888" y="3021013"/>
          <p14:tracePt t="71471" x="10742613" y="3033713"/>
          <p14:tracePt t="74599" x="10706100" y="3033713"/>
          <p14:tracePt t="74606" x="10656888" y="3033713"/>
          <p14:tracePt t="74619" x="10596563" y="3021013"/>
          <p14:tracePt t="74636" x="10352088" y="2960688"/>
          <p14:tracePt t="74652" x="10158413" y="2935288"/>
          <p14:tracePt t="74671" x="9939338" y="2874963"/>
          <p14:tracePt t="74687" x="9840913" y="2851150"/>
          <p14:tracePt t="74692" x="9817100" y="2838450"/>
          <p14:tracePt t="74703" x="9767888" y="2825750"/>
          <p14:tracePt t="74721" x="9634538" y="2814638"/>
          <p14:tracePt t="74735" x="9548813" y="2801938"/>
          <p14:tracePt t="74757" x="9317038" y="2789238"/>
          <p14:tracePt t="74761" x="9256713" y="2789238"/>
          <p14:tracePt t="74768" x="9196388" y="2765425"/>
          <p14:tracePt t="74787" x="9123363" y="2765425"/>
          <p14:tracePt t="74790" x="9097963" y="2765425"/>
          <p14:tracePt t="74803" x="9050338" y="2752725"/>
          <p14:tracePt t="74819" x="9024938" y="2740025"/>
          <p14:tracePt t="74835" x="9013825" y="2728913"/>
          <p14:tracePt t="74854" x="8988425" y="2728913"/>
          <p14:tracePt t="74869" x="8988425" y="2716213"/>
          <p14:tracePt t="74886" x="8977313" y="2716213"/>
          <p14:tracePt t="74902" x="8964613" y="2716213"/>
          <p14:tracePt t="74920" x="8951913" y="2716213"/>
          <p14:tracePt t="74936" x="8951913" y="2703513"/>
          <p14:tracePt t="74952" x="8928100" y="2703513"/>
          <p14:tracePt t="74969" x="8915400" y="2692400"/>
          <p14:tracePt t="74986" x="8902700" y="2692400"/>
          <p14:tracePt t="75007" x="8866188" y="2667000"/>
          <p14:tracePt t="75031" x="8855075" y="2667000"/>
          <p14:tracePt t="75072" x="8855075" y="2655888"/>
          <p14:tracePt t="75114" x="8855075" y="2643188"/>
          <p14:tracePt t="75128" x="8855075" y="2630488"/>
          <p14:tracePt t="75198" x="8855075" y="2619375"/>
          <p14:tracePt t="75247" x="8866188" y="2619375"/>
          <p14:tracePt t="75303" x="8878888" y="2619375"/>
          <p14:tracePt t="75629" x="8878888" y="2606675"/>
          <p14:tracePt t="75755" x="8878888" y="2593975"/>
          <p14:tracePt t="75809" x="8878888" y="2582863"/>
          <p14:tracePt t="75914" x="8878888" y="2570163"/>
          <p14:tracePt t="76006" x="8878888" y="2557463"/>
          <p14:tracePt t="76012" x="8891588" y="2557463"/>
          <p14:tracePt t="76019" x="8891588" y="2546350"/>
          <p14:tracePt t="76048" x="8902700" y="2546350"/>
          <p14:tracePt t="76061" x="8915400" y="2546350"/>
          <p14:tracePt t="76095" x="8928100" y="2546350"/>
          <p14:tracePt t="76108" x="8939213" y="2546350"/>
          <p14:tracePt t="76145" x="8951913" y="2546350"/>
          <p14:tracePt t="76158" x="8964613" y="2546350"/>
          <p14:tracePt t="76179" x="8977313" y="2546350"/>
          <p14:tracePt t="76214" x="8988425" y="2546350"/>
          <p14:tracePt t="76227" x="9001125" y="2546350"/>
          <p14:tracePt t="76262" x="9013825" y="2546350"/>
          <p14:tracePt t="76283" x="9024938" y="2546350"/>
          <p14:tracePt t="76289" x="9037638" y="2546350"/>
          <p14:tracePt t="76301" x="9037638" y="2533650"/>
          <p14:tracePt t="76322" x="9074150" y="2520950"/>
          <p14:tracePt t="76324" x="9086850" y="2520950"/>
          <p14:tracePt t="76339" x="9097963" y="2509838"/>
          <p14:tracePt t="76354" x="9110663" y="2509838"/>
          <p14:tracePt t="76368" x="9147175" y="2509838"/>
          <p14:tracePt t="76388" x="9207500" y="2484438"/>
          <p14:tracePt t="76402" x="9280525" y="2473325"/>
          <p14:tracePt t="76418" x="9366250" y="2447925"/>
          <p14:tracePt t="76437" x="9463088" y="2436813"/>
          <p14:tracePt t="76453" x="9512300" y="2411413"/>
          <p14:tracePt t="76467" x="9525000" y="2411413"/>
          <p14:tracePt t="76485" x="9561513" y="2400300"/>
          <p14:tracePt t="76501" x="9572625" y="2400300"/>
          <p14:tracePt t="76519" x="9634538" y="2400300"/>
          <p14:tracePt t="76534" x="9694863" y="2387600"/>
          <p14:tracePt t="76551" x="9756775" y="2387600"/>
          <p14:tracePt t="76569" x="9804400" y="2387600"/>
          <p14:tracePt t="76584" x="9829800" y="2387600"/>
          <p14:tracePt t="76602" x="9840913" y="2387600"/>
          <p14:tracePt t="76617" x="9866313" y="2387600"/>
          <p14:tracePt t="76634" x="9902825" y="2387600"/>
          <p14:tracePt t="76651" x="9963150" y="2387600"/>
          <p14:tracePt t="76667" x="9999663" y="2387600"/>
          <p14:tracePt t="76686" x="10036175" y="2374900"/>
          <p14:tracePt t="76701" x="10048875" y="2374900"/>
          <p14:tracePt t="76718" x="10072688" y="2374900"/>
          <p14:tracePt t="76739" x="10085388" y="2374900"/>
          <p14:tracePt t="76744" x="10096500" y="2374900"/>
          <p14:tracePt t="76751" x="10109200" y="2374900"/>
          <p14:tracePt t="76770" x="10121900" y="2374900"/>
          <p14:tracePt t="76785" x="10133013" y="2374900"/>
          <p14:tracePt t="76805" x="10145713" y="2374900"/>
          <p14:tracePt t="76819" x="10158413" y="2374900"/>
          <p14:tracePt t="76833" x="10169525" y="2374900"/>
          <p14:tracePt t="76851" x="10169525" y="2387600"/>
          <p14:tracePt t="76868" x="10194925" y="2400300"/>
          <p14:tracePt t="76884" x="10194925" y="2411413"/>
          <p14:tracePt t="76902" x="10206038" y="2436813"/>
          <p14:tracePt t="76917" x="10218738" y="2436813"/>
          <p14:tracePt t="76937" x="10231438" y="2436813"/>
          <p14:tracePt t="76938" x="10231438" y="2447925"/>
          <p14:tracePt t="76957" x="10231438" y="2460625"/>
          <p14:tracePt t="76978" x="10242550" y="2473325"/>
          <p14:tracePt t="76985" x="10242550" y="2484438"/>
          <p14:tracePt t="77000" x="10255250" y="2497138"/>
          <p14:tracePt t="77018" x="10255250" y="2520950"/>
          <p14:tracePt t="77038" x="10267950" y="2546350"/>
          <p14:tracePt t="77051" x="10279063" y="2557463"/>
          <p14:tracePt t="77072" x="10291763" y="2582863"/>
          <p14:tracePt t="77077" x="10291763" y="2593975"/>
          <p14:tracePt t="77090" x="10291763" y="2606675"/>
          <p14:tracePt t="77104" x="10291763" y="2619375"/>
          <p14:tracePt t="77131" x="10291763" y="2630488"/>
          <p14:tracePt t="77137" x="10291763" y="2643188"/>
          <p14:tracePt t="77152" x="10291763" y="2655888"/>
          <p14:tracePt t="77168" x="10291763" y="2679700"/>
          <p14:tracePt t="77184" x="10291763" y="2692400"/>
          <p14:tracePt t="77201" x="10291763" y="2752725"/>
          <p14:tracePt t="77217" x="10279063" y="2801938"/>
          <p14:tracePt t="77236" x="10267950" y="2887663"/>
          <p14:tracePt t="77251" x="10242550" y="2947988"/>
          <p14:tracePt t="77267" x="10218738" y="2984500"/>
          <p14:tracePt t="77287" x="10206038" y="3008313"/>
          <p14:tracePt t="77301" x="10206038" y="3044825"/>
          <p14:tracePt t="77321" x="10182225" y="3070225"/>
          <p14:tracePt t="77334" x="10182225" y="3081338"/>
          <p14:tracePt t="77351" x="10182225" y="3094038"/>
          <p14:tracePt t="77370" x="10158413" y="3106738"/>
          <p14:tracePt t="77396" x="10158413" y="3117850"/>
          <p14:tracePt t="77409" x="10145713" y="3130550"/>
          <p14:tracePt t="77445" x="10133013" y="3143250"/>
          <p14:tracePt t="77452" x="10133013" y="3154363"/>
          <p14:tracePt t="77468" x="10133013" y="3167063"/>
          <p14:tracePt t="77484" x="10133013" y="3190875"/>
          <p14:tracePt t="77487" x="10133013" y="3203575"/>
          <p14:tracePt t="77501" x="10133013" y="3227388"/>
          <p14:tracePt t="77517" x="10133013" y="3252788"/>
          <p14:tracePt t="79301" x="10109200" y="3276600"/>
          <p14:tracePt t="79308" x="10096500" y="3289300"/>
          <p14:tracePt t="79317" x="10072688" y="3325813"/>
          <p14:tracePt t="79334" x="10023475" y="3373438"/>
          <p14:tracePt t="79351" x="9963150" y="3448050"/>
          <p14:tracePt t="79367" x="9902825" y="3508375"/>
          <p14:tracePt t="79384" x="9817100" y="3605213"/>
          <p14:tracePt t="79399" x="9756775" y="3667125"/>
          <p14:tracePt t="79417" x="9707563" y="3727450"/>
          <p14:tracePt t="79434" x="9671050" y="3763963"/>
          <p14:tracePt t="79449" x="9658350" y="3776663"/>
          <p14:tracePt t="79466" x="9645650" y="3776663"/>
          <p14:tracePt t="79482" x="9621838" y="3800475"/>
          <p14:tracePt t="79508" x="9609138" y="3800475"/>
          <p14:tracePt t="79516" x="9609138" y="3813175"/>
          <p14:tracePt t="79532" x="9598025" y="3824288"/>
          <p14:tracePt t="79551" x="9572625" y="3836988"/>
          <p14:tracePt t="79566" x="9561513" y="3849688"/>
          <p14:tracePt t="79582" x="9548813" y="3860800"/>
          <p14:tracePt t="79601" x="9536113" y="3860800"/>
          <p14:tracePt t="79616" x="9536113" y="3873500"/>
          <p14:tracePt t="79636" x="9512300" y="3886200"/>
          <p14:tracePt t="79649" x="9499600" y="3886200"/>
          <p14:tracePt t="79668" x="9499600" y="3897313"/>
          <p14:tracePt t="79685" x="9488488" y="3922713"/>
          <p14:tracePt t="79699" x="9475788" y="3922713"/>
          <p14:tracePt t="79721" x="9475788" y="3933825"/>
          <p14:tracePt t="79725" x="9463088" y="3933825"/>
          <p14:tracePt t="79746" x="9451975" y="3933825"/>
          <p14:tracePt t="79754" x="9451975" y="3946525"/>
          <p14:tracePt t="79776" x="9439275" y="3946525"/>
          <p14:tracePt t="80670" x="9439275" y="3933825"/>
          <p14:tracePt t="80802" x="9439275" y="3922713"/>
          <p14:tracePt t="80886" x="9451975" y="3922713"/>
          <p14:tracePt t="80934" x="9463088" y="3922713"/>
          <p14:tracePt t="81005" x="9463088" y="3910013"/>
          <p14:tracePt t="81025" x="9463088" y="3897313"/>
          <p14:tracePt t="81073" x="9463088" y="3886200"/>
          <p14:tracePt t="81087" x="9463088" y="3873500"/>
          <p14:tracePt t="81149" x="9475788" y="3873500"/>
          <p14:tracePt t="81171" x="9488488" y="3873500"/>
          <p14:tracePt t="81261" x="9499600" y="3873500"/>
          <p14:tracePt t="82609" x="9512300" y="3873500"/>
          <p14:tracePt t="82631" x="9525000" y="3886200"/>
          <p14:tracePt t="82658" x="9536113" y="3886200"/>
          <p14:tracePt t="82666" x="9536113" y="3897313"/>
          <p14:tracePt t="82680" x="9548813" y="3897313"/>
          <p14:tracePt t="82696" x="9548813" y="3922713"/>
          <p14:tracePt t="82715" x="9561513" y="3922713"/>
          <p14:tracePt t="82730" x="9572625" y="3946525"/>
          <p14:tracePt t="82747" x="9585325" y="3959225"/>
          <p14:tracePt t="82764" x="9598025" y="3983038"/>
          <p14:tracePt t="82780" x="9609138" y="3995738"/>
          <p14:tracePt t="82798" x="9609138" y="4006850"/>
          <p14:tracePt t="82800" x="9621838" y="4006850"/>
          <p14:tracePt t="82814" x="9634538" y="4019550"/>
          <p14:tracePt t="82830" x="9634538" y="4043363"/>
          <p14:tracePt t="82847" x="9645650" y="4056063"/>
          <p14:tracePt t="82864" x="9658350" y="4068763"/>
          <p14:tracePt t="82881" x="9694863" y="4117975"/>
          <p14:tracePt t="82897" x="9731375" y="4178300"/>
          <p14:tracePt t="82913" x="9767888" y="4214813"/>
          <p14:tracePt t="82934" x="9804400" y="4287838"/>
          <p14:tracePt t="82947" x="9817100" y="4311650"/>
          <p14:tracePt t="82967" x="9817100" y="4348163"/>
          <p14:tracePt t="82979" x="9829800" y="4360863"/>
          <p14:tracePt t="82997" x="9840913" y="4373563"/>
          <p14:tracePt t="83014" x="9853613" y="4433888"/>
          <p14:tracePt t="83029" x="9877425" y="4470400"/>
          <p14:tracePt t="83047" x="9877425" y="4506913"/>
          <p14:tracePt t="83049" x="9890125" y="4530725"/>
          <p14:tracePt t="83063" x="9902825" y="4556125"/>
          <p14:tracePt t="83080" x="9902825" y="4567238"/>
          <p14:tracePt t="83098" x="9902825" y="4579938"/>
          <p14:tracePt t="83101" x="9902825" y="4592638"/>
          <p14:tracePt t="83113" x="9902825" y="4603750"/>
          <p14:tracePt t="83135" x="9890125" y="4616450"/>
          <p14:tracePt t="83149" x="9890125" y="4629150"/>
          <p14:tracePt t="83163" x="9890125" y="4640263"/>
          <p14:tracePt t="83182" x="9877425" y="4640263"/>
          <p14:tracePt t="83197" x="9853613" y="4652963"/>
          <p14:tracePt t="83213" x="9840913" y="4665663"/>
          <p14:tracePt t="83230" x="9817100" y="4678363"/>
          <p14:tracePt t="83247" x="9793288" y="4678363"/>
          <p14:tracePt t="83264" x="9767888" y="4689475"/>
          <p14:tracePt t="83280" x="9731375" y="4702175"/>
          <p14:tracePt t="83297" x="9720263" y="4702175"/>
          <p14:tracePt t="83314" x="9671050" y="4714875"/>
          <p14:tracePt t="83332" x="9645650" y="4725988"/>
          <p14:tracePt t="83349" x="9609138" y="4738688"/>
          <p14:tracePt t="83364" x="9572625" y="4751388"/>
          <p14:tracePt t="83382" x="9475788" y="4762500"/>
          <p14:tracePt t="83398" x="9439275" y="4787900"/>
          <p14:tracePt t="83414" x="9415463" y="4787900"/>
          <p14:tracePt t="83433" x="9378950" y="4787900"/>
          <p14:tracePt t="83447" x="9366250" y="4787900"/>
          <p14:tracePt t="83463" x="9353550" y="4787900"/>
          <p14:tracePt t="83480" x="9329738" y="4787900"/>
          <p14:tracePt t="83507" x="9317038" y="4787900"/>
          <p14:tracePt t="83527" x="9305925" y="4787900"/>
          <p14:tracePt t="83542" x="9293225" y="4787900"/>
          <p14:tracePt t="83549" x="9293225" y="4775200"/>
          <p14:tracePt t="83590" x="9280525" y="4775200"/>
          <p14:tracePt t="83611" x="9269413" y="4775200"/>
          <p14:tracePt t="83633" x="9269413" y="4762500"/>
          <p14:tracePt t="83638" x="9256713" y="4762500"/>
          <p14:tracePt t="83647" x="9244013" y="4762500"/>
          <p14:tracePt t="83663" x="9232900" y="4751388"/>
          <p14:tracePt t="83682" x="9220200" y="4738688"/>
          <p14:tracePt t="83696" x="9207500" y="4738688"/>
          <p14:tracePt t="83718" x="9196388" y="4725988"/>
          <p14:tracePt t="83730" x="9196388" y="4714875"/>
          <p14:tracePt t="83746" x="9183688" y="4714875"/>
          <p14:tracePt t="83766" x="9170988" y="4689475"/>
          <p14:tracePt t="83786" x="9159875" y="4678363"/>
          <p14:tracePt t="83797" x="9147175" y="4665663"/>
          <p14:tracePt t="83816" x="9147175" y="4640263"/>
          <p14:tracePt t="83830" x="9134475" y="4629150"/>
          <p14:tracePt t="83848" x="9123363" y="4603750"/>
          <p14:tracePt t="83863" x="9123363" y="4592638"/>
          <p14:tracePt t="83879" x="9123363" y="4579938"/>
          <p14:tracePt t="83897" x="9123363" y="4567238"/>
          <p14:tracePt t="83914" x="9123363" y="4556125"/>
          <p14:tracePt t="83930" x="9123363" y="4543425"/>
          <p14:tracePt t="83948" x="9123363" y="4519613"/>
          <p14:tracePt t="83968" x="9123363" y="4506913"/>
          <p14:tracePt t="83995" x="9123363" y="4494213"/>
          <p14:tracePt t="84016" x="9123363" y="4483100"/>
          <p14:tracePt t="84042" x="9123363" y="4470400"/>
          <p14:tracePt t="84065" x="9123363" y="4457700"/>
          <p14:tracePt t="84134" x="9123363" y="4446588"/>
          <p14:tracePt t="84175" x="9123363" y="4433888"/>
          <p14:tracePt t="84189" x="9123363" y="4421188"/>
          <p14:tracePt t="84223" x="9123363" y="4410075"/>
          <p14:tracePt t="84231" x="9110663" y="4397375"/>
          <p14:tracePt t="84243" x="9110663" y="4384675"/>
          <p14:tracePt t="84258" x="9110663" y="4373563"/>
          <p14:tracePt t="84266" x="9097963" y="4360863"/>
          <p14:tracePt t="84280" x="9086850" y="4337050"/>
          <p14:tracePt t="84296" x="9086850" y="4324350"/>
          <p14:tracePt t="84316" x="9074150" y="4300538"/>
          <p14:tracePt t="84330" x="9074150" y="4287838"/>
          <p14:tracePt t="84346" x="9061450" y="4264025"/>
          <p14:tracePt t="84365" x="9050338" y="4251325"/>
          <p14:tracePt t="84380" x="9050338" y="4238625"/>
          <p14:tracePt t="84397" x="9050338" y="4214813"/>
          <p14:tracePt t="84413" x="9050338" y="4202113"/>
          <p14:tracePt t="84448" x="9050338" y="4191000"/>
          <p14:tracePt t="84529" x="9050338" y="4178300"/>
          <p14:tracePt t="84592" x="9050338" y="4165600"/>
          <p14:tracePt t="84621" x="9050338" y="4154488"/>
          <p14:tracePt t="84641" x="9061450" y="4141788"/>
          <p14:tracePt t="84661" x="9074150" y="4141788"/>
          <p14:tracePt t="84677" x="9074150" y="4129088"/>
          <p14:tracePt t="84692" x="9086850" y="4129088"/>
          <p14:tracePt t="84706" x="9097963" y="4129088"/>
          <p14:tracePt t="84745" x="9097963" y="4117975"/>
          <p14:tracePt t="84752" x="9110663" y="4117975"/>
          <p14:tracePt t="84773" x="9123363" y="4105275"/>
          <p14:tracePt t="84779" x="9134475" y="4105275"/>
          <p14:tracePt t="84795" x="9170988" y="4068763"/>
          <p14:tracePt t="84814" x="9196388" y="4056063"/>
          <p14:tracePt t="84818" x="9207500" y="4043363"/>
          <p14:tracePt t="84829" x="9232900" y="4043363"/>
          <p14:tracePt t="84846" x="9244013" y="4032250"/>
          <p14:tracePt t="84864" x="9269413" y="4019550"/>
          <p14:tracePt t="84880" x="9293225" y="4006850"/>
          <p14:tracePt t="84895" x="9366250" y="3995738"/>
          <p14:tracePt t="84915" x="9439275" y="3970338"/>
          <p14:tracePt t="84929" x="9475788" y="3959225"/>
          <p14:tracePt t="84948" x="9499600" y="3946525"/>
          <p14:tracePt t="84962" x="9525000" y="3946525"/>
          <p14:tracePt t="84979" x="9536113" y="3946525"/>
          <p14:tracePt t="84996" x="9548813" y="3946525"/>
          <p14:tracePt t="85012" x="9561513" y="3946525"/>
          <p14:tracePt t="85033" x="9585325" y="3946525"/>
          <p14:tracePt t="85047" x="9609138" y="3946525"/>
          <p14:tracePt t="85062" x="9621838" y="3946525"/>
          <p14:tracePt t="85080" x="9658350" y="3946525"/>
          <p14:tracePt t="85096" x="9683750" y="3946525"/>
          <p14:tracePt t="85115" x="9756775" y="3933825"/>
          <p14:tracePt t="85130" x="9817100" y="3933825"/>
          <p14:tracePt t="85147" x="9877425" y="3933825"/>
          <p14:tracePt t="85165" x="9963150" y="3933825"/>
          <p14:tracePt t="85170" x="9975850" y="3933825"/>
          <p14:tracePt t="85178" x="9986963" y="3933825"/>
          <p14:tracePt t="85197" x="10012363" y="3933825"/>
          <p14:tracePt t="85212" x="10036175" y="3933825"/>
          <p14:tracePt t="85233" x="10048875" y="3933825"/>
          <p14:tracePt t="85248" x="10059988" y="3933825"/>
          <p14:tracePt t="85295" x="10072688" y="3933825"/>
          <p14:tracePt t="85316" x="10085388" y="3933825"/>
          <p14:tracePt t="85330" x="10096500" y="3933825"/>
          <p14:tracePt t="85365" x="10109200" y="3933825"/>
          <p14:tracePt t="85378" x="10121900" y="3933825"/>
          <p14:tracePt t="85413" x="10133013" y="3933825"/>
          <p14:tracePt t="85427" x="10145713" y="3933825"/>
          <p14:tracePt t="85440" x="10158413" y="3933825"/>
          <p14:tracePt t="85476" x="10169525" y="3933825"/>
          <p14:tracePt t="85482" x="10169525" y="3946525"/>
          <p14:tracePt t="85496" x="10182225" y="3946525"/>
          <p14:tracePt t="85512" x="10182225" y="3959225"/>
          <p14:tracePt t="85531" x="10194925" y="3959225"/>
          <p14:tracePt t="85545" x="10194925" y="3970338"/>
          <p14:tracePt t="85561" x="10206038" y="3983038"/>
          <p14:tracePt t="85579" x="10218738" y="3983038"/>
          <p14:tracePt t="85595" x="10218738" y="3995738"/>
          <p14:tracePt t="85613" x="10231438" y="4006850"/>
          <p14:tracePt t="85615" x="10242550" y="4006850"/>
          <p14:tracePt t="85629" x="10242550" y="4019550"/>
          <p14:tracePt t="85657" x="10242550" y="4032250"/>
          <p14:tracePt t="85671" x="10242550" y="4043363"/>
          <p14:tracePt t="85699" x="10242550" y="4056063"/>
          <p14:tracePt t="85719" x="10242550" y="4068763"/>
          <p14:tracePt t="85733" x="10242550" y="4081463"/>
          <p14:tracePt t="85775" x="10242550" y="4092575"/>
          <p14:tracePt t="85789" x="10242550" y="4105275"/>
          <p14:tracePt t="85823" x="10231438" y="4117975"/>
          <p14:tracePt t="85837" x="10231438" y="4129088"/>
          <p14:tracePt t="85879" x="10218738" y="4141788"/>
          <p14:tracePt t="85893" x="10206038" y="4141788"/>
          <p14:tracePt t="85899" x="10206038" y="4154488"/>
          <p14:tracePt t="85913" x="10194925" y="4165600"/>
          <p14:tracePt t="85942" x="10194925" y="4178300"/>
          <p14:tracePt t="85948" x="10182225" y="4178300"/>
          <p14:tracePt t="85962" x="10169525" y="4191000"/>
          <p14:tracePt t="85998" x="10158413" y="4202113"/>
          <p14:tracePt t="86011" x="10145713" y="4214813"/>
          <p14:tracePt t="86026" x="10133013" y="4227513"/>
          <p14:tracePt t="86058" x="10121900" y="4238625"/>
          <p14:tracePt t="86072" x="10109200" y="4251325"/>
          <p14:tracePt t="86107" x="10096500" y="4251325"/>
          <p14:tracePt t="86122" x="10085388" y="4251325"/>
          <p14:tracePt t="86143" x="10072688" y="4251325"/>
          <p14:tracePt t="86157" x="10072688" y="4238625"/>
          <p14:tracePt t="86193" x="10072688" y="4227513"/>
          <p14:tracePt t="86206" x="10072688" y="4214813"/>
          <p14:tracePt t="86218" x="10072688" y="4202113"/>
          <p14:tracePt t="86254" x="10072688" y="4191000"/>
          <p14:tracePt t="86275" x="10072688" y="4178300"/>
          <p14:tracePt t="93728" x="9963150" y="4105275"/>
          <p14:tracePt t="93734" x="9756775" y="3933825"/>
          <p14:tracePt t="93742" x="9536113" y="3751263"/>
          <p14:tracePt t="93757" x="9110663" y="3349625"/>
          <p14:tracePt t="93773" x="8732838" y="3008313"/>
          <p14:tracePt t="93791" x="8232775" y="2497138"/>
          <p14:tracePt t="93807" x="8013700" y="2192338"/>
          <p14:tracePt t="93824" x="7783513" y="1851025"/>
          <p14:tracePt t="93841" x="7369175" y="1206500"/>
          <p14:tracePt t="93858" x="7161213" y="876300"/>
          <p14:tracePt t="93877" x="6931025" y="474663"/>
          <p14:tracePt t="93891" x="6845300" y="328613"/>
          <p14:tracePt t="93907" x="6808788" y="268288"/>
          <p14:tracePt t="93925" x="6783388" y="242888"/>
          <p14:tracePt t="93940" x="6772275" y="242888"/>
          <p14:tracePt t="93959" x="6772275" y="231775"/>
          <p14:tracePt t="93974" x="6772275" y="219075"/>
          <p14:tracePt t="94000" x="6772275" y="206375"/>
          <p14:tracePt t="94036" x="6772275" y="195263"/>
          <p14:tracePt t="94054" x="6759575" y="169863"/>
          <p14:tracePt t="94061" x="6759575" y="146050"/>
          <p14:tracePt t="94074" x="6746875" y="1095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7931" y="425869"/>
            <a:ext cx="8686801" cy="1066800"/>
          </a:xfrm>
        </p:spPr>
        <p:txBody>
          <a:bodyPr/>
          <a:lstStyle/>
          <a:p>
            <a:r>
              <a:rPr lang="en-US" dirty="0">
                <a:solidFill>
                  <a:srgbClr val="1064A7"/>
                </a:solidFill>
              </a:rPr>
              <a:t>General trends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C8AE-1576-1D98-DBEA-CC4D9F54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5</a:t>
            </a:fld>
            <a:endParaRPr lang="en-US" dirty="0"/>
          </a:p>
        </p:txBody>
      </p:sp>
      <p:pic>
        <p:nvPicPr>
          <p:cNvPr id="15" name="Picture 14" descr="A graph of a number of neutron tomography&#10;&#10;Description automatically generated">
            <a:extLst>
              <a:ext uri="{FF2B5EF4-FFF2-40B4-BE49-F238E27FC236}">
                <a16:creationId xmlns:a16="http://schemas.microsoft.com/office/drawing/2014/main" id="{A7C48458-FCCA-1D38-C03C-D104029D8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4607" y="1205753"/>
            <a:ext cx="3151344" cy="2422358"/>
          </a:xfrm>
          <a:prstGeom prst="rect">
            <a:avLst/>
          </a:prstGeom>
        </p:spPr>
      </p:pic>
      <p:pic>
        <p:nvPicPr>
          <p:cNvPr id="16" name="Picture 15" descr="A graph showing a number of neutron tomography&#10;&#10;Description automatically generated">
            <a:extLst>
              <a:ext uri="{FF2B5EF4-FFF2-40B4-BE49-F238E27FC236}">
                <a16:creationId xmlns:a16="http://schemas.microsoft.com/office/drawing/2014/main" id="{D36732FE-A39F-AE74-5BF1-F6E79D0C6C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9974" y="3644286"/>
            <a:ext cx="3213538" cy="2513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339CD7-AEF0-8FF1-3636-EA34C48348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8795" y="1115605"/>
            <a:ext cx="641829" cy="11363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F2EE82-9FFB-9645-2452-E6BA4923E8F9}"/>
              </a:ext>
            </a:extLst>
          </p:cNvPr>
          <p:cNvSpPr txBox="1"/>
          <p:nvPr/>
        </p:nvSpPr>
        <p:spPr>
          <a:xfrm>
            <a:off x="7591104" y="1993441"/>
            <a:ext cx="840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Inlet Pressure</a:t>
            </a:r>
            <a:endParaRPr lang="fr-FR" sz="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D4C3B8-7C72-030D-4768-98B6F686B54E}"/>
              </a:ext>
            </a:extLst>
          </p:cNvPr>
          <p:cNvSpPr txBox="1"/>
          <p:nvPr/>
        </p:nvSpPr>
        <p:spPr>
          <a:xfrm>
            <a:off x="6479534" y="748140"/>
            <a:ext cx="1680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Outlet</a:t>
            </a:r>
          </a:p>
          <a:p>
            <a:pPr algn="ctr"/>
            <a:r>
              <a:rPr lang="en-US" sz="900" dirty="0"/>
              <a:t>Temperature and Pressure</a:t>
            </a:r>
            <a:endParaRPr lang="fr-FR" sz="9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BA31F-DA6A-59DA-22AD-E2D2B2BE96EB}"/>
              </a:ext>
            </a:extLst>
          </p:cNvPr>
          <p:cNvSpPr txBox="1"/>
          <p:nvPr/>
        </p:nvSpPr>
        <p:spPr>
          <a:xfrm>
            <a:off x="6325769" y="1881336"/>
            <a:ext cx="924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Inlet Temperature</a:t>
            </a:r>
            <a:endParaRPr lang="fr-FR" sz="900" dirty="0"/>
          </a:p>
        </p:txBody>
      </p:sp>
      <p:pic>
        <p:nvPicPr>
          <p:cNvPr id="2" name="vedo_04_F40D06">
            <a:hlinkClick r:id="" action="ppaction://media"/>
            <a:extLst>
              <a:ext uri="{FF2B5EF4-FFF2-40B4-BE49-F238E27FC236}">
                <a16:creationId xmlns:a16="http://schemas.microsoft.com/office/drawing/2014/main" id="{6CB94183-1C58-CDFF-72DC-6ADCF6ED39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5162" y="2252499"/>
            <a:ext cx="3080810" cy="3658587"/>
          </a:xfrm>
          <a:prstGeom prst="rect">
            <a:avLst/>
          </a:prstGeom>
        </p:spPr>
      </p:pic>
      <p:pic>
        <p:nvPicPr>
          <p:cNvPr id="3" name="vedo_3_F40D05">
            <a:hlinkClick r:id="" action="ppaction://media"/>
            <a:extLst>
              <a:ext uri="{FF2B5EF4-FFF2-40B4-BE49-F238E27FC236}">
                <a16:creationId xmlns:a16="http://schemas.microsoft.com/office/drawing/2014/main" id="{D687E735-420D-BA84-E877-D5AAF9B594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0283" y="2246224"/>
            <a:ext cx="3095603" cy="3665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D1234-AD22-819A-291D-CC4413DC4ABE}"/>
              </a:ext>
            </a:extLst>
          </p:cNvPr>
          <p:cNvSpPr txBox="1"/>
          <p:nvPr/>
        </p:nvSpPr>
        <p:spPr>
          <a:xfrm>
            <a:off x="513670" y="187692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No crack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11B76-24AF-9ABB-476B-794DBD13CC24}"/>
              </a:ext>
            </a:extLst>
          </p:cNvPr>
          <p:cNvSpPr txBox="1"/>
          <p:nvPr/>
        </p:nvSpPr>
        <p:spPr>
          <a:xfrm>
            <a:off x="3669055" y="187692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With crack</a:t>
            </a:r>
            <a:endParaRPr lang="en-US" sz="2000"/>
          </a:p>
        </p:txBody>
      </p: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24070ABC-CBC3-0885-31E6-F0B8DA4F6A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24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62">
        <p:fade/>
      </p:transition>
    </mc:Choice>
    <mc:Fallback xmlns="">
      <p:transition spd="med" advTm="93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6" x="4552950" y="6216650"/>
          <p14:tracePt t="2653" x="3884613" y="6394450"/>
          <p14:tracePt t="2664" x="4384675" y="5846763"/>
          <p14:tracePt t="2681" x="4811713" y="5359400"/>
          <p14:tracePt t="2699" x="5591175" y="4530725"/>
          <p14:tracePt t="2716" x="6040438" y="4032250"/>
          <p14:tracePt t="2734" x="6881813" y="3276600"/>
          <p14:tracePt t="2748" x="7307263" y="2911475"/>
          <p14:tracePt t="2768" x="7588250" y="2667000"/>
          <p14:tracePt t="2770" x="7697788" y="2593975"/>
          <p14:tracePt t="2784" x="7843838" y="2497138"/>
          <p14:tracePt t="2798" x="7953375" y="2411413"/>
          <p14:tracePt t="2816" x="8062913" y="2327275"/>
          <p14:tracePt t="2832" x="8112125" y="2301875"/>
          <p14:tracePt t="2850" x="8148638" y="2265363"/>
          <p14:tracePt t="2866" x="8196263" y="2241550"/>
          <p14:tracePt t="2882" x="8196263" y="2228850"/>
          <p14:tracePt t="2900" x="8208963" y="2228850"/>
          <p14:tracePt t="2916" x="8221663" y="2228850"/>
          <p14:tracePt t="2942" x="8232775" y="2228850"/>
          <p14:tracePt t="2956" x="8245475" y="2228850"/>
          <p14:tracePt t="3032" x="8245475" y="2241550"/>
          <p14:tracePt t="3059" x="8245475" y="2254250"/>
          <p14:tracePt t="3075" x="8232775" y="2265363"/>
          <p14:tracePt t="3083" x="8232775" y="2278063"/>
          <p14:tracePt t="3098" x="8208963" y="2338388"/>
          <p14:tracePt t="3117" x="8026400" y="2655888"/>
          <p14:tracePt t="3132" x="7880350" y="2838450"/>
          <p14:tracePt t="3148" x="7820025" y="2924175"/>
          <p14:tracePt t="3166" x="7783513" y="2960688"/>
          <p14:tracePt t="3182" x="7758113" y="2960688"/>
          <p14:tracePt t="3200" x="7747000" y="2960688"/>
          <p14:tracePt t="3215" x="7734300" y="2960688"/>
          <p14:tracePt t="3232" x="7721600" y="2960688"/>
          <p14:tracePt t="3249" x="7710488" y="2960688"/>
          <p14:tracePt t="3267" x="7685088" y="2971800"/>
          <p14:tracePt t="3284" x="7612063" y="2971800"/>
          <p14:tracePt t="3298" x="7564438" y="2971800"/>
          <p14:tracePt t="3320" x="7478713" y="2947988"/>
          <p14:tracePt t="3336" x="7197725" y="2851150"/>
          <p14:tracePt t="3348" x="6918325" y="2716213"/>
          <p14:tracePt t="3367" x="6637338" y="2520950"/>
          <p14:tracePt t="3382" x="6516688" y="2424113"/>
          <p14:tracePt t="3397" x="6430963" y="2314575"/>
          <p14:tracePt t="3416" x="6334125" y="2046288"/>
          <p14:tracePt t="3431" x="6308725" y="1876425"/>
          <p14:tracePt t="3452" x="6284913" y="1741488"/>
          <p14:tracePt t="3465" x="6284913" y="1717675"/>
          <p14:tracePt t="3481" x="6284913" y="1704975"/>
          <p14:tracePt t="3502" x="6284913" y="1681163"/>
          <p14:tracePt t="3520" x="6284913" y="1668463"/>
          <p14:tracePt t="3530" x="6284913" y="1644650"/>
          <p14:tracePt t="3548" x="6308725" y="1595438"/>
          <p14:tracePt t="3566" x="6334125" y="1571625"/>
          <p14:tracePt t="3585" x="6345238" y="1558925"/>
          <p14:tracePt t="3598" x="6345238" y="1546225"/>
          <p14:tracePt t="3616" x="6357938" y="1535113"/>
          <p14:tracePt t="3632" x="6370638" y="1522413"/>
          <p14:tracePt t="3649" x="6430963" y="1473200"/>
          <p14:tracePt t="3664" x="6516688" y="1425575"/>
          <p14:tracePt t="3683" x="6577013" y="1389063"/>
          <p14:tracePt t="3699" x="6589713" y="1376363"/>
          <p14:tracePt t="3718" x="6613525" y="1363663"/>
          <p14:tracePt t="3731" x="6662738" y="1352550"/>
          <p14:tracePt t="3747" x="6746875" y="1339850"/>
          <p14:tracePt t="3767" x="6942138" y="1279525"/>
          <p14:tracePt t="3782" x="7113588" y="1243013"/>
          <p14:tracePt t="3798" x="7210425" y="1217613"/>
          <p14:tracePt t="3817" x="7259638" y="1206500"/>
          <p14:tracePt t="3831" x="7270750" y="1206500"/>
          <p14:tracePt t="3849" x="7319963" y="1206500"/>
          <p14:tracePt t="3867" x="7416800" y="1206500"/>
          <p14:tracePt t="3881" x="7539038" y="1206500"/>
          <p14:tracePt t="3899" x="7783513" y="1217613"/>
          <p14:tracePt t="3916" x="7893050" y="1254125"/>
          <p14:tracePt t="3935" x="7989888" y="1290638"/>
          <p14:tracePt t="3947" x="8013700" y="1303338"/>
          <p14:tracePt t="3966" x="8075613" y="1303338"/>
          <p14:tracePt t="3981" x="8135938" y="1316038"/>
          <p14:tracePt t="3998" x="8232775" y="1352550"/>
          <p14:tracePt t="4017" x="8391525" y="1425575"/>
          <p14:tracePt t="4032" x="8477250" y="1473200"/>
          <p14:tracePt t="4047" x="8513763" y="1498600"/>
          <p14:tracePt t="4068" x="8599488" y="1571625"/>
          <p14:tracePt t="4081" x="8636000" y="1608138"/>
          <p14:tracePt t="4099" x="8720138" y="1741488"/>
          <p14:tracePt t="4115" x="8793163" y="1900238"/>
          <p14:tracePt t="4133" x="8866188" y="2143125"/>
          <p14:tracePt t="4147" x="8878888" y="2254250"/>
          <p14:tracePt t="4164" x="8891588" y="2314575"/>
          <p14:tracePt t="4181" x="8891588" y="2351088"/>
          <p14:tracePt t="4198" x="8891588" y="2363788"/>
          <p14:tracePt t="4216" x="8891588" y="2387600"/>
          <p14:tracePt t="4231" x="8878888" y="2473325"/>
          <p14:tracePt t="4250" x="8805863" y="2619375"/>
          <p14:tracePt t="4252" x="8756650" y="2679700"/>
          <p14:tracePt t="4266" x="8732838" y="2740025"/>
          <p14:tracePt t="4281" x="8709025" y="2776538"/>
          <p14:tracePt t="4300" x="8696325" y="2814638"/>
          <p14:tracePt t="4317" x="8672513" y="2814638"/>
          <p14:tracePt t="4330" x="8672513" y="2825750"/>
          <p14:tracePt t="4349" x="8659813" y="2825750"/>
          <p14:tracePt t="4364" x="8647113" y="2825750"/>
          <p14:tracePt t="4384" x="8636000" y="2825750"/>
          <p14:tracePt t="4417" x="8623300" y="2825750"/>
          <p14:tracePt t="4431" x="8610600" y="2825750"/>
          <p14:tracePt t="4466" x="8610600" y="2814638"/>
          <p14:tracePt t="6412" x="8537575" y="2825750"/>
          <p14:tracePt t="6419" x="8440738" y="2838450"/>
          <p14:tracePt t="6429" x="8355013" y="2862263"/>
          <p14:tracePt t="6448" x="8172450" y="2887663"/>
          <p14:tracePt t="6463" x="8112125" y="2887663"/>
          <p14:tracePt t="6480" x="8062913" y="2887663"/>
          <p14:tracePt t="6496" x="7977188" y="2887663"/>
          <p14:tracePt t="6512" x="7929563" y="2887663"/>
          <p14:tracePt t="6531" x="7856538" y="2887663"/>
          <p14:tracePt t="6546" x="7831138" y="2874963"/>
          <p14:tracePt t="6566" x="7820025" y="2862263"/>
          <p14:tracePt t="6579" x="7794625" y="2862263"/>
          <p14:tracePt t="6616" x="7783513" y="2862263"/>
          <p14:tracePt t="6622" x="7783513" y="2851150"/>
          <p14:tracePt t="6636" x="7770813" y="2851150"/>
          <p14:tracePt t="6646" x="7770813" y="2838450"/>
          <p14:tracePt t="6690" x="7770813" y="2825750"/>
          <p14:tracePt t="6726" x="7770813" y="2814638"/>
          <p14:tracePt t="6753" x="7770813" y="2801938"/>
          <p14:tracePt t="6801" x="7770813" y="2789238"/>
          <p14:tracePt t="6807" x="7770813" y="2776538"/>
          <p14:tracePt t="6815" x="7770813" y="2765425"/>
          <p14:tracePt t="6830" x="7770813" y="2679700"/>
          <p14:tracePt t="6845" x="7770813" y="2570163"/>
          <p14:tracePt t="6866" x="7770813" y="2509838"/>
          <p14:tracePt t="6879" x="7770813" y="2484438"/>
          <p14:tracePt t="6896" x="7770813" y="2473325"/>
          <p14:tracePt t="6916" x="7770813" y="2447925"/>
          <p14:tracePt t="6929" x="7770813" y="2436813"/>
          <p14:tracePt t="6949" x="7770813" y="2411413"/>
          <p14:tracePt t="6983" x="7770813" y="2400300"/>
          <p14:tracePt t="6989" x="7770813" y="2387600"/>
          <p14:tracePt t="6996" x="7758113" y="2387600"/>
          <p14:tracePt t="7013" x="7747000" y="2351088"/>
          <p14:tracePt t="7029" x="7734300" y="2327275"/>
          <p14:tracePt t="7031" x="7721600" y="2301875"/>
          <p14:tracePt t="7047" x="7697788" y="2278063"/>
          <p14:tracePt t="7063" x="7697788" y="2265363"/>
          <p14:tracePt t="7084" x="7673975" y="2241550"/>
          <p14:tracePt t="7096" x="7661275" y="2241550"/>
          <p14:tracePt t="7116" x="7637463" y="2241550"/>
          <p14:tracePt t="7129" x="7624763" y="2254250"/>
          <p14:tracePt t="7147" x="7612063" y="2254250"/>
          <p14:tracePt t="7165" x="7600950" y="2278063"/>
          <p14:tracePt t="7180" x="7588250" y="2301875"/>
          <p14:tracePt t="7196" x="7575550" y="2327275"/>
          <p14:tracePt t="7198" x="7575550" y="2351088"/>
          <p14:tracePt t="7213" x="7551738" y="2387600"/>
          <p14:tracePt t="7228" x="7539038" y="2447925"/>
          <p14:tracePt t="7247" x="7526338" y="2509838"/>
          <p14:tracePt t="7262" x="7515225" y="2509838"/>
          <p14:tracePt t="7279" x="7515225" y="2533650"/>
          <p14:tracePt t="7295" x="7515225" y="2570163"/>
          <p14:tracePt t="7312" x="7515225" y="2606675"/>
          <p14:tracePt t="7328" x="7502525" y="2655888"/>
          <p14:tracePt t="7345" x="7489825" y="2703513"/>
          <p14:tracePt t="7362" x="7489825" y="2728913"/>
          <p14:tracePt t="7381" x="7489825" y="2740025"/>
          <p14:tracePt t="7396" x="7478713" y="2740025"/>
          <p14:tracePt t="7417" x="7466013" y="2740025"/>
          <p14:tracePt t="7437" x="7466013" y="2728913"/>
          <p14:tracePt t="7451" x="7466013" y="2716213"/>
          <p14:tracePt t="7462" x="7466013" y="2703513"/>
          <p14:tracePt t="7479" x="7466013" y="2667000"/>
          <p14:tracePt t="7495" x="7466013" y="2643188"/>
          <p14:tracePt t="7515" x="7453313" y="2593975"/>
          <p14:tracePt t="7528" x="7442200" y="2546350"/>
          <p14:tracePt t="7546" x="7429500" y="2520950"/>
          <p14:tracePt t="7564" x="7416800" y="2460625"/>
          <p14:tracePt t="7579" x="7416800" y="2424113"/>
          <p14:tracePt t="7596" x="7416800" y="2363788"/>
          <p14:tracePt t="7613" x="7416800" y="2338388"/>
          <p14:tracePt t="7629" x="7416800" y="2327275"/>
          <p14:tracePt t="7647" x="7405688" y="2301875"/>
          <p14:tracePt t="7666" x="7405688" y="2290763"/>
          <p14:tracePt t="7701" x="7405688" y="2278063"/>
          <p14:tracePt t="7716" x="7405688" y="2265363"/>
          <p14:tracePt t="7777" x="7405688" y="2254250"/>
          <p14:tracePt t="7813" x="7405688" y="2241550"/>
          <p14:tracePt t="7826" x="7405688" y="2228850"/>
          <p14:tracePt t="10042" x="7380288" y="2265363"/>
          <p14:tracePt t="10047" x="7369175" y="2314575"/>
          <p14:tracePt t="10061" x="7343775" y="2338388"/>
          <p14:tracePt t="10078" x="7332663" y="2374900"/>
          <p14:tracePt t="10095" x="7319963" y="2387600"/>
          <p14:tracePt t="10110" x="7307263" y="2400300"/>
          <p14:tracePt t="10113" x="7307263" y="2411413"/>
          <p14:tracePt t="10142" x="7307263" y="2424113"/>
          <p14:tracePt t="10160" x="7307263" y="2436813"/>
          <p14:tracePt t="10523" x="7307263" y="2400300"/>
          <p14:tracePt t="10529" x="7307263" y="2363788"/>
          <p14:tracePt t="10545" x="7307263" y="2155825"/>
          <p14:tracePt t="10560" x="7307263" y="1814513"/>
          <p14:tracePt t="10579" x="7319963" y="1595438"/>
          <p14:tracePt t="10595" x="7319963" y="1558925"/>
          <p14:tracePt t="10610" x="7319963" y="1535113"/>
          <p14:tracePt t="10633" x="7319963" y="1522413"/>
          <p14:tracePt t="10745" x="7319963" y="1535113"/>
          <p14:tracePt t="10751" x="7319963" y="1546225"/>
          <p14:tracePt t="10766" x="7319963" y="1558925"/>
          <p14:tracePt t="10776" x="7319963" y="1571625"/>
          <p14:tracePt t="10794" x="7319963" y="1584325"/>
          <p14:tracePt t="10809" x="7319963" y="1608138"/>
          <p14:tracePt t="10828" x="7319963" y="1620838"/>
          <p14:tracePt t="10843" x="7319963" y="1644650"/>
          <p14:tracePt t="10860" x="7319963" y="1704975"/>
          <p14:tracePt t="10877" x="7307263" y="1863725"/>
          <p14:tracePt t="10893" x="7296150" y="1973263"/>
          <p14:tracePt t="10910" x="7283450" y="2070100"/>
          <p14:tracePt t="10927" x="7270750" y="2143125"/>
          <p14:tracePt t="10943" x="7270750" y="2168525"/>
          <p14:tracePt t="10961" x="7270750" y="2192338"/>
          <p14:tracePt t="10978" x="7270750" y="2205038"/>
          <p14:tracePt t="10993" x="7270750" y="2217738"/>
          <p14:tracePt t="11018" x="7270750" y="2228850"/>
          <p14:tracePt t="11033" x="7270750" y="2241550"/>
          <p14:tracePt t="11109" x="7270750" y="2228850"/>
          <p14:tracePt t="11131" x="7259638" y="2228850"/>
          <p14:tracePt t="11138" x="7259638" y="2217738"/>
          <p14:tracePt t="11149" x="7259638" y="2192338"/>
          <p14:tracePt t="11164" x="7259638" y="2179638"/>
          <p14:tracePt t="11178" x="7259638" y="2143125"/>
          <p14:tracePt t="11192" x="7259638" y="2119313"/>
          <p14:tracePt t="11213" x="7259638" y="2095500"/>
          <p14:tracePt t="11227" x="7259638" y="2082800"/>
          <p14:tracePt t="11245" x="7259638" y="2070100"/>
          <p14:tracePt t="11264" x="7246938" y="2058988"/>
          <p14:tracePt t="11276" x="7246938" y="2046288"/>
          <p14:tracePt t="11295" x="7246938" y="2033588"/>
          <p14:tracePt t="11349" x="7246938" y="2046288"/>
          <p14:tracePt t="11363" x="7246938" y="2058988"/>
          <p14:tracePt t="11377" x="7246938" y="2070100"/>
          <p14:tracePt t="11386" x="7246938" y="2082800"/>
          <p14:tracePt t="11407" x="7246938" y="2095500"/>
          <p14:tracePt t="11419" x="7246938" y="2106613"/>
          <p14:tracePt t="11433" x="7246938" y="2119313"/>
          <p14:tracePt t="11443" x="7246938" y="2132013"/>
          <p14:tracePt t="11463" x="7246938" y="2155825"/>
          <p14:tracePt t="11476" x="7246938" y="2168525"/>
          <p14:tracePt t="11493" x="7246938" y="2192338"/>
          <p14:tracePt t="11512" x="7246938" y="2205038"/>
          <p14:tracePt t="11527" x="7246938" y="2217738"/>
          <p14:tracePt t="11543" x="7246938" y="2228850"/>
          <p14:tracePt t="11567" x="7246938" y="2241550"/>
          <p14:tracePt t="11583" x="7246938" y="2254250"/>
          <p14:tracePt t="11603" x="7259638" y="2254250"/>
          <p14:tracePt t="11645" x="7270750" y="2254250"/>
          <p14:tracePt t="11652" x="7270750" y="2241550"/>
          <p14:tracePt t="11660" x="7283450" y="2228850"/>
          <p14:tracePt t="11676" x="7283450" y="2205038"/>
          <p14:tracePt t="11692" x="7283450" y="2179638"/>
          <p14:tracePt t="11709" x="7283450" y="2168525"/>
          <p14:tracePt t="11726" x="7283450" y="2143125"/>
          <p14:tracePt t="11747" x="7283450" y="2132013"/>
          <p14:tracePt t="11764" x="7283450" y="2119313"/>
          <p14:tracePt t="11776" x="7283450" y="2106613"/>
          <p14:tracePt t="11809" x="7283450" y="2095500"/>
          <p14:tracePt t="11825" x="7283450" y="2082800"/>
          <p14:tracePt t="12093" x="7283450" y="2095500"/>
          <p14:tracePt t="12128" x="7283450" y="2106613"/>
          <p14:tracePt t="12141" x="7283450" y="2119313"/>
          <p14:tracePt t="12156" x="7283450" y="2132013"/>
          <p14:tracePt t="12191" x="7283450" y="2143125"/>
          <p14:tracePt t="12205" x="7283450" y="2155825"/>
          <p14:tracePt t="12261" x="7270750" y="2155825"/>
          <p14:tracePt t="12267" x="7270750" y="2168525"/>
          <p14:tracePt t="12282" x="7270750" y="2179638"/>
          <p14:tracePt t="12303" x="7270750" y="2192338"/>
          <p14:tracePt t="12331" x="7270750" y="2205038"/>
          <p14:tracePt t="12360" x="7270750" y="2217738"/>
          <p14:tracePt t="12396" x="7270750" y="2228850"/>
          <p14:tracePt t="13380" x="7343775" y="2228850"/>
          <p14:tracePt t="13386" x="7429500" y="2228850"/>
          <p14:tracePt t="13395" x="7526338" y="2241550"/>
          <p14:tracePt t="13408" x="7697788" y="2241550"/>
          <p14:tracePt t="13425" x="7867650" y="2265363"/>
          <p14:tracePt t="13442" x="8123238" y="2301875"/>
          <p14:tracePt t="13458" x="8294688" y="2327275"/>
          <p14:tracePt t="13474" x="8489950" y="2374900"/>
          <p14:tracePt t="13492" x="8745538" y="2447925"/>
          <p14:tracePt t="13508" x="8866188" y="2484438"/>
          <p14:tracePt t="13526" x="8964613" y="2546350"/>
          <p14:tracePt t="13542" x="9024938" y="2570163"/>
          <p14:tracePt t="13559" x="9061450" y="2593975"/>
          <p14:tracePt t="13562" x="9086850" y="2606675"/>
          <p14:tracePt t="13577" x="9123363" y="2643188"/>
          <p14:tracePt t="13591" x="9183688" y="2667000"/>
          <p14:tracePt t="13613" x="9244013" y="2728913"/>
          <p14:tracePt t="13625" x="9269413" y="2752725"/>
          <p14:tracePt t="13643" x="9280525" y="2765425"/>
          <p14:tracePt t="13658" x="9293225" y="2776538"/>
          <p14:tracePt t="13675" x="9293225" y="2789238"/>
          <p14:tracePt t="13691" x="9305925" y="2801938"/>
          <p14:tracePt t="13708" x="9317038" y="2801938"/>
          <p14:tracePt t="13724" x="9329738" y="2814638"/>
          <p14:tracePt t="13742" x="9329738" y="2825750"/>
          <p14:tracePt t="13761" x="9342438" y="2838450"/>
          <p14:tracePt t="13778" x="9353550" y="2851150"/>
          <p14:tracePt t="13791" x="9353550" y="2862263"/>
          <p14:tracePt t="13839" x="9353550" y="2874963"/>
          <p14:tracePt t="13922" x="9353550" y="2887663"/>
          <p14:tracePt t="13950" x="9353550" y="2898775"/>
          <p14:tracePt t="13972" x="9353550" y="2911475"/>
          <p14:tracePt t="13978" x="9353550" y="2924175"/>
          <p14:tracePt t="13992" x="9353550" y="2935288"/>
          <p14:tracePt t="14008" x="9366250" y="2947988"/>
          <p14:tracePt t="14034" x="9366250" y="2960688"/>
          <p14:tracePt t="14047" x="9366250" y="2971800"/>
          <p14:tracePt t="14062" x="9366250" y="2984500"/>
          <p14:tracePt t="14096" x="9366250" y="2997200"/>
          <p14:tracePt t="14117" x="9366250" y="3008313"/>
          <p14:tracePt t="14194" x="9378950" y="3008313"/>
          <p14:tracePt t="14271" x="9390063" y="3008313"/>
          <p14:tracePt t="14284" x="9390063" y="2997200"/>
          <p14:tracePt t="14320" x="9390063" y="2984500"/>
          <p14:tracePt t="14326" x="9402763" y="2984500"/>
          <p14:tracePt t="14341" x="9415463" y="2971800"/>
          <p14:tracePt t="14357" x="9415463" y="2960688"/>
          <p14:tracePt t="14376" x="9426575" y="2960688"/>
          <p14:tracePt t="14391" x="9439275" y="2947988"/>
          <p14:tracePt t="14409" x="9451975" y="2935288"/>
          <p14:tracePt t="14437" x="9463088" y="2935288"/>
          <p14:tracePt t="14466" x="9463088" y="2924175"/>
          <p14:tracePt t="15175" x="9463088" y="2911475"/>
          <p14:tracePt t="15182" x="9475788" y="2911475"/>
          <p14:tracePt t="15210" x="9475788" y="2898775"/>
          <p14:tracePt t="15292" x="9475788" y="2887663"/>
          <p14:tracePt t="15298" x="9488488" y="2887663"/>
          <p14:tracePt t="15341" x="9488488" y="2874963"/>
          <p14:tracePt t="15376" x="9499600" y="2874963"/>
          <p14:tracePt t="15411" x="9499600" y="2862263"/>
          <p14:tracePt t="15432" x="9512300" y="2862263"/>
          <p14:tracePt t="15438" x="9525000" y="2851150"/>
          <p14:tracePt t="15446" x="9536113" y="2851150"/>
          <p14:tracePt t="15459" x="9561513" y="2838450"/>
          <p14:tracePt t="15474" x="9572625" y="2825750"/>
          <p14:tracePt t="15491" x="9585325" y="2814638"/>
          <p14:tracePt t="15510" x="9598025" y="2814638"/>
          <p14:tracePt t="15529" x="9609138" y="2814638"/>
          <p14:tracePt t="15550" x="9621838" y="2814638"/>
          <p14:tracePt t="15565" x="9634538" y="2801938"/>
          <p14:tracePt t="15578" x="9634538" y="2789238"/>
          <p14:tracePt t="15592" x="9658350" y="2789238"/>
          <p14:tracePt t="15606" x="9671050" y="2776538"/>
          <p14:tracePt t="15624" x="9694863" y="2776538"/>
          <p14:tracePt t="15644" x="9707563" y="2765425"/>
          <p14:tracePt t="15657" x="9707563" y="2752725"/>
          <p14:tracePt t="15673" x="9720263" y="2752725"/>
          <p14:tracePt t="15690" x="9756775" y="2740025"/>
          <p14:tracePt t="15709" x="9780588" y="2728913"/>
          <p14:tracePt t="15727" x="9793288" y="2716213"/>
          <p14:tracePt t="15740" x="9804400" y="2716213"/>
          <p14:tracePt t="15759" x="9817100" y="2716213"/>
          <p14:tracePt t="15786" x="9829800" y="2716213"/>
          <p14:tracePt t="15877" x="9840913" y="2716213"/>
          <p14:tracePt t="16705" x="9840913" y="2703513"/>
          <p14:tracePt t="16711" x="9853613" y="2692400"/>
          <p14:tracePt t="16728" x="9877425" y="2692400"/>
          <p14:tracePt t="16739" x="9890125" y="2667000"/>
          <p14:tracePt t="16757" x="9902825" y="2667000"/>
          <p14:tracePt t="16773" x="9913938" y="2655888"/>
          <p14:tracePt t="16789" x="9939338" y="2643188"/>
          <p14:tracePt t="16809" x="10048875" y="2570163"/>
          <p14:tracePt t="16823" x="10158413" y="2497138"/>
          <p14:tracePt t="16844" x="10291763" y="2400300"/>
          <p14:tracePt t="16846" x="10352088" y="2351088"/>
          <p14:tracePt t="16858" x="10437813" y="2290763"/>
          <p14:tracePt t="16874" x="10499725" y="2254250"/>
          <p14:tracePt t="16894" x="10596563" y="2192338"/>
          <p14:tracePt t="16908" x="10656888" y="2155825"/>
          <p14:tracePt t="16924" x="10729913" y="2119313"/>
          <p14:tracePt t="16942" x="10852150" y="2046288"/>
          <p14:tracePt t="16957" x="10948988" y="1997075"/>
          <p14:tracePt t="16973" x="11034713" y="1949450"/>
          <p14:tracePt t="16990" x="11120438" y="1876425"/>
          <p14:tracePt t="17006" x="11180763" y="1851025"/>
          <p14:tracePt t="17026" x="11253788" y="1803400"/>
          <p14:tracePt t="17039" x="11279188" y="1778000"/>
          <p14:tracePt t="17057" x="11303000" y="1778000"/>
          <p14:tracePt t="17076" x="11326813" y="1766888"/>
          <p14:tracePt t="17090" x="11339513" y="1754188"/>
          <p14:tracePt t="17117" x="11352213" y="1754188"/>
          <p14:tracePt t="17128" x="11363325" y="1754188"/>
          <p14:tracePt t="17162" x="11376025" y="1754188"/>
          <p14:tracePt t="17205" x="11376025" y="1766888"/>
          <p14:tracePt t="17240" x="11376025" y="1778000"/>
          <p14:tracePt t="17253" x="11376025" y="1790700"/>
          <p14:tracePt t="17316" x="11376025" y="1803400"/>
          <p14:tracePt t="17344" x="11376025" y="1814513"/>
          <p14:tracePt t="17456" x="11376025" y="1827213"/>
          <p14:tracePt t="18526" x="11339513" y="1863725"/>
          <p14:tracePt t="18533" x="11266488" y="1924050"/>
          <p14:tracePt t="18541" x="11217275" y="1985963"/>
          <p14:tracePt t="18555" x="11133138" y="2070100"/>
          <p14:tracePt t="18572" x="11095038" y="2119313"/>
          <p14:tracePt t="18590" x="11071225" y="2143125"/>
          <p14:tracePt t="18604" x="11047413" y="2143125"/>
          <p14:tracePt t="18623" x="10974388" y="2228850"/>
          <p14:tracePt t="18642" x="10875963" y="2327275"/>
          <p14:tracePt t="18646" x="10802938" y="2387600"/>
          <p14:tracePt t="18655" x="10766425" y="2447925"/>
          <p14:tracePt t="18675" x="10656888" y="2533650"/>
          <p14:tracePt t="18688" x="10645775" y="2546350"/>
          <p14:tracePt t="18709" x="10620375" y="2557463"/>
          <p14:tracePt t="18722" x="10596563" y="2570163"/>
          <p14:tracePt t="18739" x="10572750" y="2593975"/>
          <p14:tracePt t="18758" x="10463213" y="2679700"/>
          <p14:tracePt t="18766" x="10450513" y="2716213"/>
          <p14:tracePt t="18775" x="10437813" y="2728913"/>
          <p14:tracePt t="18789" x="10414000" y="2740025"/>
          <p14:tracePt t="18807" x="10388600" y="2765425"/>
          <p14:tracePt t="18822" x="10377488" y="2776538"/>
          <p14:tracePt t="18847" x="10364788" y="2789238"/>
          <p14:tracePt t="18861" x="10364788" y="2801938"/>
          <p14:tracePt t="18874" x="10352088" y="2801938"/>
          <p14:tracePt t="18896" x="10340975" y="2801938"/>
          <p14:tracePt t="18916" x="10328275" y="2801938"/>
          <p14:tracePt t="19395" x="10315575" y="2814638"/>
          <p14:tracePt t="19402" x="10315575" y="2838450"/>
          <p14:tracePt t="19410" x="10291763" y="2898775"/>
          <p14:tracePt t="19420" x="10242550" y="2984500"/>
          <p14:tracePt t="19438" x="10121900" y="3216275"/>
          <p14:tracePt t="19454" x="10096500" y="3289300"/>
          <p14:tracePt t="19474" x="10036175" y="3373438"/>
          <p14:tracePt t="19487" x="9963150" y="3521075"/>
          <p14:tracePt t="19506" x="9890125" y="3703638"/>
          <p14:tracePt t="19521" x="9866313" y="3740150"/>
          <p14:tracePt t="19538" x="9853613" y="3763963"/>
          <p14:tracePt t="19558" x="9840913" y="3776663"/>
          <p14:tracePt t="19573" x="9829800" y="3787775"/>
          <p14:tracePt t="19598" x="9829800" y="3800475"/>
          <p14:tracePt t="19613" x="9829800" y="3813175"/>
          <p14:tracePt t="19640" x="9817100" y="3813175"/>
          <p14:tracePt t="19709" x="9804400" y="3813175"/>
          <p14:tracePt t="19730" x="9793288" y="3813175"/>
          <p14:tracePt t="19766" x="9780588" y="3813175"/>
          <p14:tracePt t="19779" x="9780588" y="3800475"/>
          <p14:tracePt t="19794" x="9767888" y="3800475"/>
          <p14:tracePt t="19808" x="9756775" y="3800475"/>
          <p14:tracePt t="19821" x="9744075" y="3787775"/>
          <p14:tracePt t="19839" x="9720263" y="3763963"/>
          <p14:tracePt t="19857" x="9609138" y="3727450"/>
          <p14:tracePt t="19864" x="9561513" y="3703638"/>
          <p14:tracePt t="19871" x="9525000" y="3678238"/>
          <p14:tracePt t="19890" x="9402763" y="3617913"/>
          <p14:tracePt t="19906" x="9353550" y="3594100"/>
          <p14:tracePt t="19921" x="9317038" y="3568700"/>
          <p14:tracePt t="19938" x="9293225" y="3544888"/>
          <p14:tracePt t="19954" x="9256713" y="3532188"/>
          <p14:tracePt t="19973" x="9232900" y="3508375"/>
          <p14:tracePt t="19974" x="9207500" y="3495675"/>
          <p14:tracePt t="19988" x="9159875" y="3471863"/>
          <p14:tracePt t="20005" x="9097963" y="3435350"/>
          <p14:tracePt t="20025" x="9013825" y="3398838"/>
          <p14:tracePt t="20038" x="8977313" y="3386138"/>
          <p14:tracePt t="20057" x="8939213" y="3349625"/>
          <p14:tracePt t="20071" x="8915400" y="3349625"/>
          <p14:tracePt t="20087" x="8915400" y="3336925"/>
          <p14:tracePt t="22518" x="8902700" y="3336925"/>
          <p14:tracePt t="22526" x="8878888" y="3336925"/>
          <p14:tracePt t="22536" x="8866188" y="3336925"/>
          <p14:tracePt t="22552" x="8829675" y="3336925"/>
          <p14:tracePt t="22569" x="8805863" y="3336925"/>
          <p14:tracePt t="22588" x="8793163" y="3336925"/>
          <p14:tracePt t="22602" x="8782050" y="3336925"/>
          <p14:tracePt t="22623" x="8769350" y="3336925"/>
          <p14:tracePt t="22643" x="8756650" y="3336925"/>
          <p14:tracePt t="22657" x="8745538" y="3336925"/>
          <p14:tracePt t="22685" x="8732838" y="3336925"/>
          <p14:tracePt t="22706" x="8720138" y="3336925"/>
          <p14:tracePt t="22776" x="8709025" y="3336925"/>
          <p14:tracePt t="22796" x="8696325" y="3336925"/>
          <p14:tracePt t="22831" x="8683625" y="3336925"/>
          <p14:tracePt t="22858" x="8659813" y="3336925"/>
          <p14:tracePt t="22866" x="8647113" y="3325813"/>
          <p14:tracePt t="22874" x="8623300" y="3325813"/>
          <p14:tracePt t="22886" x="8586788" y="3313113"/>
          <p14:tracePt t="22902" x="8526463" y="3300413"/>
          <p14:tracePt t="22920" x="8477250" y="3300413"/>
          <p14:tracePt t="22937" x="8404225" y="3276600"/>
          <p14:tracePt t="22952" x="8355013" y="3276600"/>
          <p14:tracePt t="22972" x="8258175" y="3252788"/>
          <p14:tracePt t="22978" x="8245475" y="3252788"/>
          <p14:tracePt t="22985" x="8221663" y="3240088"/>
          <p14:tracePt t="23003" x="8172450" y="3216275"/>
          <p14:tracePt t="23024" x="8123238" y="3190875"/>
          <p14:tracePt t="23035" x="8086725" y="3179763"/>
          <p14:tracePt t="23055" x="8062913" y="3179763"/>
          <p14:tracePt t="23068" x="8062913" y="3167063"/>
          <p14:tracePt t="23087" x="8039100" y="3154363"/>
          <p14:tracePt t="23104" x="8026400" y="3143250"/>
          <p14:tracePt t="23119" x="8013700" y="3117850"/>
          <p14:tracePt t="23137" x="7989888" y="3070225"/>
          <p14:tracePt t="23155" x="7953375" y="3044825"/>
          <p14:tracePt t="23169" x="7940675" y="3021013"/>
          <p14:tracePt t="23188" x="7904163" y="2997200"/>
          <p14:tracePt t="23202" x="7880350" y="2984500"/>
          <p14:tracePt t="23223" x="7856538" y="2960688"/>
          <p14:tracePt t="23236" x="7843838" y="2935288"/>
          <p14:tracePt t="23252" x="7820025" y="2898775"/>
          <p14:tracePt t="23270" x="7783513" y="2838450"/>
          <p14:tracePt t="23285" x="7758113" y="2814638"/>
          <p14:tracePt t="23305" x="7747000" y="2789238"/>
          <p14:tracePt t="23319" x="7734300" y="2789238"/>
          <p14:tracePt t="23336" x="7721600" y="2776538"/>
          <p14:tracePt t="23355" x="7721600" y="2752725"/>
          <p14:tracePt t="23388" x="7721600" y="2765425"/>
          <p14:tracePt t="23866" x="7685088" y="2765425"/>
          <p14:tracePt t="23873" x="7637463" y="2752725"/>
          <p14:tracePt t="23884" x="7612063" y="2740025"/>
          <p14:tracePt t="23906" x="7502525" y="2692400"/>
          <p14:tracePt t="23918" x="7466013" y="2679700"/>
          <p14:tracePt t="23935" x="7405688" y="2643188"/>
          <p14:tracePt t="23954" x="7343775" y="2606675"/>
          <p14:tracePt t="23968" x="7296150" y="2582863"/>
          <p14:tracePt t="23986" x="7197725" y="2533650"/>
          <p14:tracePt t="24002" x="7137400" y="2509838"/>
          <p14:tracePt t="24021" x="7077075" y="2473325"/>
          <p14:tracePt t="24035" x="7051675" y="2447925"/>
          <p14:tracePt t="24051" x="7040563" y="2447925"/>
          <p14:tracePt t="24068" x="7027863" y="2424113"/>
          <p14:tracePt t="24085" x="7015163" y="2424113"/>
          <p14:tracePt t="24102" x="7015163" y="2411413"/>
          <p14:tracePt t="24118" x="7015163" y="2363788"/>
          <p14:tracePt t="24135" x="7015163" y="2338388"/>
          <p14:tracePt t="24155" x="7015163" y="2301875"/>
          <p14:tracePt t="24170" x="7015163" y="2290763"/>
          <p14:tracePt t="24189" x="7027863" y="2265363"/>
          <p14:tracePt t="24204" x="7051675" y="2241550"/>
          <p14:tracePt t="24218" x="7077075" y="2217738"/>
          <p14:tracePt t="24237" x="7150100" y="2179638"/>
          <p14:tracePt t="24251" x="7186613" y="2155825"/>
          <p14:tracePt t="24268" x="7246938" y="2132013"/>
          <p14:tracePt t="24284" x="7343775" y="2095500"/>
          <p14:tracePt t="24301" x="7405688" y="2082800"/>
          <p14:tracePt t="24320" x="7515225" y="2082800"/>
          <p14:tracePt t="24335" x="7588250" y="2082800"/>
          <p14:tracePt t="24351" x="7637463" y="2082800"/>
          <p14:tracePt t="24368" x="7673975" y="2082800"/>
          <p14:tracePt t="24387" x="7685088" y="2095500"/>
          <p14:tracePt t="24404" x="7697788" y="2106613"/>
          <p14:tracePt t="24418" x="7710488" y="2106613"/>
          <p14:tracePt t="24446" x="7721600" y="2119313"/>
          <p14:tracePt t="24451" x="7734300" y="2132013"/>
          <p14:tracePt t="24468" x="7747000" y="2143125"/>
          <p14:tracePt t="24487" x="7794625" y="2192338"/>
          <p14:tracePt t="24501" x="7794625" y="2241550"/>
          <p14:tracePt t="24518" x="7820025" y="2265363"/>
          <p14:tracePt t="24536" x="7831138" y="2290763"/>
          <p14:tracePt t="24551" x="7831138" y="2314575"/>
          <p14:tracePt t="24568" x="7831138" y="2338388"/>
          <p14:tracePt t="24571" x="7831138" y="2351088"/>
          <p14:tracePt t="24585" x="7831138" y="2411413"/>
          <p14:tracePt t="24601" x="7794625" y="2582863"/>
          <p14:tracePt t="24619" x="7442200" y="3325813"/>
          <p14:tracePt t="24634" x="7197725" y="3667125"/>
          <p14:tracePt t="24654" x="7113588" y="3763963"/>
          <p14:tracePt t="24668" x="7100888" y="3776663"/>
          <p14:tracePt t="24684" x="7088188" y="3776663"/>
          <p14:tracePt t="24702" x="7077075" y="3776663"/>
          <p14:tracePt t="24751" x="7088188" y="3776663"/>
          <p14:tracePt t="24758" x="7100888" y="3776663"/>
          <p14:tracePt t="24779" x="7113588" y="3776663"/>
          <p14:tracePt t="24784" x="7124700" y="3776663"/>
          <p14:tracePt t="24801" x="7161213" y="3787775"/>
          <p14:tracePt t="24818" x="7246938" y="3849688"/>
          <p14:tracePt t="24834" x="7539038" y="4202113"/>
          <p14:tracePt t="24851" x="8112125" y="4897438"/>
          <p14:tracePt t="24869" x="8964613" y="6005513"/>
          <p14:tracePt t="24884" x="9280525" y="6357938"/>
          <p14:tracePt t="24902" x="9451975" y="6553200"/>
          <p14:tracePt t="24905" x="9512300" y="6602413"/>
          <p14:tracePt t="24918" x="9548813" y="6651625"/>
          <p14:tracePt t="24934" x="9548813" y="6662738"/>
          <p14:tracePt t="25362" x="9525000" y="6626225"/>
          <p14:tracePt t="25369" x="9463088" y="6553200"/>
          <p14:tracePt t="25383" x="9342438" y="6334125"/>
          <p14:tracePt t="25400" x="9207500" y="6078538"/>
          <p14:tracePt t="25418" x="9061450" y="5786438"/>
          <p14:tracePt t="25434" x="9013825" y="5688013"/>
          <p14:tracePt t="25451" x="8977313" y="5627688"/>
          <p14:tracePt t="25467" x="8939213" y="5554663"/>
          <p14:tracePt t="25484" x="8928100" y="5494338"/>
          <p14:tracePt t="25504" x="8891588" y="5372100"/>
          <p14:tracePt t="25509" x="8878888" y="5335588"/>
          <p14:tracePt t="25519" x="8866188" y="5299075"/>
          <p14:tracePt t="25536" x="8855075" y="5226050"/>
          <p14:tracePt t="25539" x="8855075" y="5213350"/>
          <p14:tracePt t="25552" x="8842375" y="5189538"/>
          <p14:tracePt t="25569" x="8842375" y="5176838"/>
          <p14:tracePt t="25586" x="8842375" y="5153025"/>
          <p14:tracePt t="25607" x="8842375" y="5140325"/>
          <p14:tracePt t="25668" x="8855075" y="5140325"/>
          <p14:tracePt t="25717" x="8866188" y="5140325"/>
          <p14:tracePt t="25773" x="8866188" y="5153025"/>
          <p14:tracePt t="25788" x="8866188" y="5164138"/>
          <p14:tracePt t="25856" x="8878888" y="5164138"/>
          <p14:tracePt t="25939" x="8891588" y="5164138"/>
          <p14:tracePt t="25981" x="8902700" y="5164138"/>
          <p14:tracePt t="25987" x="8915400" y="5164138"/>
          <p14:tracePt t="26000" x="8928100" y="5153025"/>
          <p14:tracePt t="26017" x="9001125" y="5127625"/>
          <p14:tracePt t="26033" x="9061450" y="5091113"/>
          <p14:tracePt t="26051" x="9170988" y="5030788"/>
          <p14:tracePt t="26067" x="9305925" y="4970463"/>
          <p14:tracePt t="26084" x="9426575" y="4897438"/>
          <p14:tracePt t="26102" x="9621838" y="4799013"/>
          <p14:tracePt t="26117" x="9720263" y="4762500"/>
          <p14:tracePt t="26137" x="9840913" y="4702175"/>
          <p14:tracePt t="26151" x="9902825" y="4665663"/>
          <p14:tracePt t="26156" x="9950450" y="4640263"/>
          <p14:tracePt t="26169" x="10036175" y="4603750"/>
          <p14:tracePt t="26185" x="10109200" y="4567238"/>
          <p14:tracePt t="26200" x="10194925" y="4530725"/>
          <p14:tracePt t="26219" x="10279063" y="4506913"/>
          <p14:tracePt t="26233" x="10328275" y="4483100"/>
          <p14:tracePt t="26250" x="10364788" y="4470400"/>
          <p14:tracePt t="26268" x="10426700" y="4433888"/>
          <p14:tracePt t="26283" x="10474325" y="4433888"/>
          <p14:tracePt t="26303" x="10547350" y="4397375"/>
          <p14:tracePt t="26317" x="10583863" y="4373563"/>
          <p14:tracePt t="26336" x="10620375" y="4360863"/>
          <p14:tracePt t="26339" x="10645775" y="4360863"/>
          <p14:tracePt t="26351" x="10718800" y="4337050"/>
          <p14:tracePt t="26368" x="10779125" y="4311650"/>
          <p14:tracePt t="26386" x="10839450" y="4300538"/>
          <p14:tracePt t="26402" x="10852150" y="4287838"/>
          <p14:tracePt t="26417" x="10875963" y="4287838"/>
          <p14:tracePt t="26434" x="10985500" y="4251325"/>
          <p14:tracePt t="26450" x="11071225" y="4227513"/>
          <p14:tracePt t="26469" x="11144250" y="4178300"/>
          <p14:tracePt t="26484" x="11169650" y="4165600"/>
          <p14:tracePt t="26502" x="11180763" y="4165600"/>
          <p14:tracePt t="26505" x="11193463" y="4154488"/>
          <p14:tracePt t="26525" x="11193463" y="4141788"/>
          <p14:tracePt t="26534" x="11206163" y="4141788"/>
          <p14:tracePt t="26552" x="11217275" y="4141788"/>
          <p14:tracePt t="26573" x="11229975" y="4141788"/>
          <p14:tracePt t="27337" x="11229975" y="4154488"/>
          <p14:tracePt t="27420" x="11229975" y="4165600"/>
          <p14:tracePt t="27436" x="11217275" y="4165600"/>
          <p14:tracePt t="27463" x="11217275" y="4178300"/>
          <p14:tracePt t="27491" x="11206163" y="4178300"/>
          <p14:tracePt t="27511" x="11206163" y="4191000"/>
          <p14:tracePt t="27567" x="11193463" y="4191000"/>
          <p14:tracePt t="27581" x="11193463" y="4202113"/>
          <p14:tracePt t="27588" x="11180763" y="4202113"/>
          <p14:tracePt t="27602" x="11169650" y="4214813"/>
          <p14:tracePt t="27628" x="11156950" y="4227513"/>
          <p14:tracePt t="27636" x="11120438" y="4264025"/>
          <p14:tracePt t="27652" x="11034713" y="4337050"/>
          <p14:tracePt t="27666" x="10998200" y="4373563"/>
          <p14:tracePt t="27687" x="10948988" y="4410075"/>
          <p14:tracePt t="27699" x="10901363" y="4433888"/>
          <p14:tracePt t="27716" x="10802938" y="4506913"/>
          <p14:tracePt t="27736" x="10656888" y="4603750"/>
          <p14:tracePt t="27750" x="10633075" y="4629150"/>
          <p14:tracePt t="27766" x="10609263" y="4640263"/>
          <p14:tracePt t="27787" x="10583863" y="4640263"/>
          <p14:tracePt t="27803" x="10572750" y="4652963"/>
          <p14:tracePt t="27826" x="10560050" y="4665663"/>
          <p14:tracePt t="27834" x="10536238" y="4678363"/>
          <p14:tracePt t="27851" x="10388600" y="4775200"/>
          <p14:tracePt t="27854" x="10340975" y="4811713"/>
          <p14:tracePt t="27869" x="10267950" y="4848225"/>
          <p14:tracePt t="27883" x="10218738" y="4872038"/>
          <p14:tracePt t="27902" x="10194925" y="4872038"/>
          <p14:tracePt t="27916" x="10182225" y="4884738"/>
          <p14:tracePt t="27936" x="10133013" y="4908550"/>
          <p14:tracePt t="27951" x="10012363" y="4981575"/>
          <p14:tracePt t="27967" x="9926638" y="5043488"/>
          <p14:tracePt t="27986" x="9866313" y="5080000"/>
          <p14:tracePt t="27999" x="9840913" y="5091113"/>
          <p14:tracePt t="28017" x="9829800" y="5091113"/>
          <p14:tracePt t="28034" x="9804400" y="5103813"/>
          <p14:tracePt t="28089" x="9793288" y="5103813"/>
          <p14:tracePt t="28137" x="9780588" y="5103813"/>
          <p14:tracePt t="28179" x="9780588" y="5116513"/>
          <p14:tracePt t="28186" x="9767888" y="5116513"/>
          <p14:tracePt t="28199" x="9744075" y="5127625"/>
          <p14:tracePt t="28215" x="9658350" y="5200650"/>
          <p14:tracePt t="28232" x="9548813" y="5299075"/>
          <p14:tracePt t="28233" x="9525000" y="5322888"/>
          <p14:tracePt t="28249" x="9475788" y="5359400"/>
          <p14:tracePt t="28265" x="9439275" y="5384800"/>
          <p14:tracePt t="28286" x="9329738" y="5481638"/>
          <p14:tracePt t="28290" x="9280525" y="5505450"/>
          <p14:tracePt t="28298" x="9256713" y="5530850"/>
          <p14:tracePt t="28315" x="9232900" y="5541963"/>
          <p14:tracePt t="28334" x="9207500" y="5554663"/>
          <p14:tracePt t="28348" x="9183688" y="5567363"/>
          <p14:tracePt t="28366" x="9170988" y="5578475"/>
          <p14:tracePt t="28382" x="9159875" y="5578475"/>
          <p14:tracePt t="28409" x="9147175" y="5591175"/>
          <p14:tracePt t="28423" x="9134475" y="5591175"/>
          <p14:tracePt t="28554" x="9147175" y="5591175"/>
          <p14:tracePt t="28561" x="9147175" y="5578475"/>
          <p14:tracePt t="28589" x="9159875" y="5567363"/>
          <p14:tracePt t="28603" x="9170988" y="5567363"/>
          <p14:tracePt t="28609" x="9170988" y="5554663"/>
          <p14:tracePt t="28624" x="9170988" y="5541963"/>
          <p14:tracePt t="28637" x="9183688" y="5541963"/>
          <p14:tracePt t="28652" x="9196388" y="5541963"/>
          <p14:tracePt t="28666" x="9196388" y="5530850"/>
          <p14:tracePt t="28681" x="9207500" y="5518150"/>
          <p14:tracePt t="28700" x="9317038" y="5445125"/>
          <p14:tracePt t="28715" x="9378950" y="5395913"/>
          <p14:tracePt t="28732" x="9415463" y="5359400"/>
          <p14:tracePt t="28749" x="9451975" y="5335588"/>
          <p14:tracePt t="28764" x="9463088" y="5322888"/>
          <p14:tracePt t="28784" x="9475788" y="5322888"/>
          <p14:tracePt t="28798" x="9488488" y="5311775"/>
          <p14:tracePt t="28815" x="9499600" y="5299075"/>
          <p14:tracePt t="28833" x="9548813" y="5273675"/>
          <p14:tracePt t="28850" x="9598025" y="5237163"/>
          <p14:tracePt t="28866" x="9645650" y="5226050"/>
          <p14:tracePt t="28885" x="9707563" y="5164138"/>
          <p14:tracePt t="28889" x="9731375" y="5140325"/>
          <p14:tracePt t="28906" x="9780588" y="5116513"/>
          <p14:tracePt t="28909" x="9804400" y="5091113"/>
          <p14:tracePt t="28915" x="9829800" y="5067300"/>
          <p14:tracePt t="28931" x="9877425" y="5043488"/>
          <p14:tracePt t="28947" x="9950450" y="4994275"/>
          <p14:tracePt t="28966" x="10036175" y="4933950"/>
          <p14:tracePt t="28981" x="10096500" y="4908550"/>
          <p14:tracePt t="29002" x="10145713" y="4872038"/>
          <p14:tracePt t="29014" x="10182225" y="4848225"/>
          <p14:tracePt t="29031" x="10206038" y="4835525"/>
          <p14:tracePt t="29050" x="10218738" y="4811713"/>
          <p14:tracePt t="29066" x="10231438" y="4811713"/>
          <p14:tracePt t="29083" x="10231438" y="4799013"/>
          <p14:tracePt t="29098" x="10242550" y="4787900"/>
          <p14:tracePt t="29116" x="10255250" y="4787900"/>
          <p14:tracePt t="29132" x="10267950" y="4787900"/>
          <p14:tracePt t="29173" x="10267950" y="4775200"/>
          <p14:tracePt t="29187" x="10267950" y="4762500"/>
          <p14:tracePt t="29194" x="10279063" y="4762500"/>
          <p14:tracePt t="29200" x="10304463" y="4751388"/>
          <p14:tracePt t="29215" x="10315575" y="4738688"/>
          <p14:tracePt t="29231" x="10328275" y="4725988"/>
          <p14:tracePt t="29250" x="10352088" y="4714875"/>
          <p14:tracePt t="29265" x="10377488" y="4689475"/>
          <p14:tracePt t="29286" x="10414000" y="4678363"/>
          <p14:tracePt t="29299" x="10426700" y="4652963"/>
          <p14:tracePt t="29314" x="10437813" y="4652963"/>
          <p14:tracePt t="29336" x="10450513" y="4640263"/>
          <p14:tracePt t="29348" x="10463213" y="4640263"/>
          <p14:tracePt t="29365" x="10463213" y="4629150"/>
          <p14:tracePt t="29382" x="10474325" y="4616450"/>
          <p14:tracePt t="29398" x="10499725" y="4616450"/>
          <p14:tracePt t="29417" x="10560050" y="4579938"/>
          <p14:tracePt t="29434" x="10583863" y="4556125"/>
          <p14:tracePt t="29448" x="10596563" y="4543425"/>
          <p14:tracePt t="29466" x="10620375" y="4530725"/>
          <p14:tracePt t="29487" x="10620375" y="4519613"/>
          <p14:tracePt t="29499" x="10633075" y="4506913"/>
          <p14:tracePt t="29515" x="10645775" y="4506913"/>
          <p14:tracePt t="29531" x="10656888" y="4506913"/>
          <p14:tracePt t="29752" x="10401300" y="4738688"/>
          <p14:tracePt t="29758" x="10133013" y="4994275"/>
          <p14:tracePt t="29765" x="9939338" y="5189538"/>
          <p14:tracePt t="29781" x="9598025" y="5567363"/>
          <p14:tracePt t="29799" x="9207500" y="5859463"/>
          <p14:tracePt t="29814" x="9050338" y="5945188"/>
          <p14:tracePt t="29830" x="8988425" y="5969000"/>
          <p14:tracePt t="29847" x="8951913" y="5969000"/>
          <p14:tracePt t="29865" x="8939213" y="5969000"/>
          <p14:tracePt t="29882" x="8928100" y="5969000"/>
          <p14:tracePt t="29910" x="8928100" y="5956300"/>
          <p14:tracePt t="29924" x="8928100" y="5945188"/>
          <p14:tracePt t="29946" x="8928100" y="5932488"/>
          <p14:tracePt t="29959" x="8928100" y="5919788"/>
          <p14:tracePt t="29965" x="8928100" y="5907088"/>
          <p14:tracePt t="29982" x="8939213" y="5895975"/>
          <p14:tracePt t="29998" x="8964613" y="5883275"/>
          <p14:tracePt t="30017" x="9001125" y="5834063"/>
          <p14:tracePt t="30032" x="9013825" y="5797550"/>
          <p14:tracePt t="30050" x="9134475" y="5688013"/>
          <p14:tracePt t="30065" x="9256713" y="5578475"/>
          <p14:tracePt t="30081" x="9378950" y="5445125"/>
          <p14:tracePt t="30098" x="9621838" y="5237163"/>
          <p14:tracePt t="30114" x="9804400" y="5116513"/>
          <p14:tracePt t="30131" x="9975850" y="4994275"/>
          <p14:tracePt t="30147" x="10182225" y="4835525"/>
          <p14:tracePt t="30164" x="10291763" y="4775200"/>
          <p14:tracePt t="30183" x="10388600" y="4702175"/>
          <p14:tracePt t="30200" x="10463213" y="4665663"/>
          <p14:tracePt t="30217" x="10510838" y="4640263"/>
          <p14:tracePt t="30231" x="10523538" y="4640263"/>
          <p14:tracePt t="30248" x="10547350" y="4629150"/>
          <p14:tracePt t="30266" x="10560050" y="4629150"/>
          <p14:tracePt t="30292" x="10572750" y="4616450"/>
          <p14:tracePt t="30325" x="10583863" y="4616450"/>
          <p14:tracePt t="30333" x="10583863" y="4603750"/>
          <p14:tracePt t="30356" x="10583863" y="4592638"/>
          <p14:tracePt t="30364" x="10596563" y="4592638"/>
          <p14:tracePt t="30381" x="10633075" y="4579938"/>
          <p14:tracePt t="30400" x="10693400" y="4530725"/>
          <p14:tracePt t="30417" x="10718800" y="4530725"/>
          <p14:tracePt t="30432" x="10791825" y="4483100"/>
          <p14:tracePt t="30448" x="10828338" y="4446588"/>
          <p14:tracePt t="30468" x="10912475" y="4397375"/>
          <p14:tracePt t="30481" x="10974388" y="4348163"/>
          <p14:tracePt t="30498" x="11022013" y="4311650"/>
          <p14:tracePt t="30517" x="11058525" y="4275138"/>
          <p14:tracePt t="30531" x="11071225" y="4251325"/>
          <p14:tracePt t="30550" x="11095038" y="4238625"/>
          <p14:tracePt t="30571" x="11107738" y="4227513"/>
          <p14:tracePt t="30586" x="11107738" y="4214813"/>
          <p14:tracePt t="30599" x="11120438" y="4214813"/>
          <p14:tracePt t="30786" x="11133138" y="4214813"/>
          <p14:tracePt t="30898" x="11144250" y="4214813"/>
          <p14:tracePt t="30933" x="11156950" y="4214813"/>
          <p14:tracePt t="31134" x="11169650" y="4214813"/>
          <p14:tracePt t="31489" x="11169650" y="4227513"/>
          <p14:tracePt t="31517" x="11169650" y="4238625"/>
          <p14:tracePt t="31530" x="11169650" y="4251325"/>
          <p14:tracePt t="31551" x="11169650" y="4264025"/>
          <p14:tracePt t="31586" x="11169650" y="4275138"/>
          <p14:tracePt t="31600" x="11169650" y="4287838"/>
          <p14:tracePt t="31621" x="11156950" y="4287838"/>
          <p14:tracePt t="31636" x="11156950" y="4300538"/>
          <p14:tracePt t="31650" x="11156950" y="4311650"/>
          <p14:tracePt t="31656" x="11144250" y="4311650"/>
          <p14:tracePt t="31664" x="11144250" y="4324350"/>
          <p14:tracePt t="31697" x="11144250" y="4337050"/>
          <p14:tracePt t="31717" x="11144250" y="4348163"/>
          <p14:tracePt t="31746" x="11133138" y="4348163"/>
          <p14:tracePt t="31760" x="11133138" y="4360863"/>
          <p14:tracePt t="31781" x="11133138" y="4373563"/>
          <p14:tracePt t="31795" x="11120438" y="4373563"/>
          <p14:tracePt t="31829" x="11120438" y="4384675"/>
          <p14:tracePt t="31863" x="11107738" y="4384675"/>
          <p14:tracePt t="31870" x="11107738" y="4397375"/>
          <p14:tracePt t="31892" x="11107738" y="4410075"/>
          <p14:tracePt t="31975" x="11107738" y="4421188"/>
          <p14:tracePt t="31982" x="11095038" y="4421188"/>
          <p14:tracePt t="31997" x="11083925" y="4446588"/>
          <p14:tracePt t="32012" x="11083925" y="4457700"/>
          <p14:tracePt t="32032" x="11083925" y="4483100"/>
          <p14:tracePt t="32046" x="11083925" y="4494213"/>
          <p14:tracePt t="32079" x="11083925" y="4506913"/>
          <p14:tracePt t="32101" x="11083925" y="4519613"/>
          <p14:tracePt t="32115" x="11083925" y="4530725"/>
          <p14:tracePt t="32554" x="11071225" y="4530725"/>
          <p14:tracePt t="37900" x="11058525" y="4530725"/>
          <p14:tracePt t="37914" x="11058525" y="4543425"/>
          <p14:tracePt t="37929" x="11058525" y="4556125"/>
          <p14:tracePt t="37935" x="11047413" y="4556125"/>
          <p14:tracePt t="37956" x="11034713" y="4556125"/>
          <p14:tracePt t="37969" x="11022013" y="4556125"/>
          <p14:tracePt t="37977" x="11010900" y="4556125"/>
          <p14:tracePt t="37993" x="10839450" y="4629150"/>
          <p14:tracePt t="38010" x="10645775" y="4678363"/>
          <p14:tracePt t="38028" x="10487025" y="4714875"/>
          <p14:tracePt t="38043" x="10304463" y="4775200"/>
          <p14:tracePt t="38062" x="10194925" y="4799013"/>
          <p14:tracePt t="38076" x="10145713" y="4799013"/>
          <p14:tracePt t="38093" x="10133013" y="4799013"/>
          <p14:tracePt t="38110" x="10109200" y="4799013"/>
          <p14:tracePt t="38126" x="10085388" y="4799013"/>
          <p14:tracePt t="38144" x="10048875" y="4824413"/>
          <p14:tracePt t="38159" x="9950450" y="4872038"/>
          <p14:tracePt t="38178" x="9877425" y="4897438"/>
          <p14:tracePt t="38180" x="9866313" y="4908550"/>
          <p14:tracePt t="38193" x="9829800" y="4921250"/>
          <p14:tracePt t="38210" x="9804400" y="4933950"/>
          <p14:tracePt t="38227" x="9793288" y="4945063"/>
          <p14:tracePt t="38245" x="9756775" y="4957763"/>
          <p14:tracePt t="38263" x="9671050" y="5018088"/>
          <p14:tracePt t="38277" x="9621838" y="5030788"/>
          <p14:tracePt t="38292" x="9572625" y="5067300"/>
          <p14:tracePt t="38316" x="9426575" y="5140325"/>
          <p14:tracePt t="38319" x="9390063" y="5153025"/>
          <p14:tracePt t="38328" x="9353550" y="5164138"/>
          <p14:tracePt t="38343" x="9329738" y="5176838"/>
          <p14:tracePt t="38362" x="9305925" y="5176838"/>
          <p14:tracePt t="38376" x="9293225" y="5176838"/>
          <p14:tracePt t="38396" x="9280525" y="5176838"/>
          <p14:tracePt t="38436" x="9280525" y="5164138"/>
          <p14:tracePt t="38444" x="9293225" y="5164138"/>
          <p14:tracePt t="38460" x="9305925" y="5153025"/>
          <p14:tracePt t="38478" x="9342438" y="5127625"/>
          <p14:tracePt t="38492" x="9366250" y="5116513"/>
          <p14:tracePt t="38510" x="9390063" y="5103813"/>
          <p14:tracePt t="38529" x="9426575" y="5091113"/>
          <p14:tracePt t="38542" x="9475788" y="5054600"/>
          <p14:tracePt t="38562" x="9683750" y="4981575"/>
          <p14:tracePt t="38575" x="9939338" y="4908550"/>
          <p14:tracePt t="38592" x="10169525" y="4824413"/>
          <p14:tracePt t="38611" x="10377488" y="4762500"/>
          <p14:tracePt t="38626" x="10426700" y="4738688"/>
          <p14:tracePt t="38646" x="10463213" y="4725988"/>
          <p14:tracePt t="38660" x="10487025" y="4725988"/>
          <p14:tracePt t="38676" x="10523538" y="4714875"/>
          <p14:tracePt t="38695" x="10560050" y="4702175"/>
          <p14:tracePt t="38709" x="10572750" y="4689475"/>
          <p14:tracePt t="38726" x="10596563" y="4689475"/>
          <p14:tracePt t="38745" x="10609263" y="4678363"/>
          <p14:tracePt t="38766" x="10645775" y="4665663"/>
          <p14:tracePt t="38777" x="10706100" y="4640263"/>
          <p14:tracePt t="38792" x="10755313" y="4629150"/>
          <p14:tracePt t="38809" x="10802938" y="4603750"/>
          <p14:tracePt t="38826" x="10864850" y="4592638"/>
          <p14:tracePt t="38842" x="10912475" y="4579938"/>
          <p14:tracePt t="38860" x="10961688" y="4567238"/>
          <p14:tracePt t="38876" x="10985500" y="4567238"/>
          <p14:tracePt t="38896" x="11034713" y="4556125"/>
          <p14:tracePt t="38909" x="11047413" y="4543425"/>
          <p14:tracePt t="38926" x="11083925" y="4530725"/>
          <p14:tracePt t="38945" x="11095038" y="4530725"/>
          <p14:tracePt t="38959" x="11107738" y="4530725"/>
          <p14:tracePt t="38985" x="11120438" y="4530725"/>
          <p14:tracePt t="39006" x="11133138" y="4530725"/>
          <p14:tracePt t="40870" x="11071225" y="4530725"/>
          <p14:tracePt t="40878" x="10985500" y="4530725"/>
          <p14:tracePt t="40895" x="10875963" y="4506913"/>
          <p14:tracePt t="40912" x="10779125" y="4494213"/>
          <p14:tracePt t="40927" x="10583863" y="4446588"/>
          <p14:tracePt t="40941" x="10426700" y="4421188"/>
          <p14:tracePt t="40960" x="10279063" y="4421188"/>
          <p14:tracePt t="40962" x="10242550" y="4421188"/>
          <p14:tracePt t="40976" x="10109200" y="4421188"/>
          <p14:tracePt t="40990" x="10036175" y="4421188"/>
          <p14:tracePt t="41009" x="9926638" y="4433888"/>
          <p14:tracePt t="41025" x="9902825" y="4433888"/>
          <p14:tracePt t="41044" x="9877425" y="4433888"/>
          <p14:tracePt t="41046" x="9866313" y="4433888"/>
          <p14:tracePt t="41059" x="9853613" y="4433888"/>
          <p14:tracePt t="41077" x="9840913" y="4433888"/>
          <p14:tracePt t="41092" x="9829800" y="4433888"/>
          <p14:tracePt t="41108" x="9804400" y="4446588"/>
          <p14:tracePt t="41124" x="9767888" y="4470400"/>
          <p14:tracePt t="41129" x="9731375" y="4494213"/>
          <p14:tracePt t="41144" x="9634538" y="4530725"/>
          <p14:tracePt t="41158" x="9585325" y="4579938"/>
          <p14:tracePt t="41177" x="9451975" y="4702175"/>
          <p14:tracePt t="41191" x="9353550" y="4835525"/>
          <p14:tracePt t="41208" x="9305925" y="4897438"/>
          <p14:tracePt t="41225" x="9256713" y="4970463"/>
          <p14:tracePt t="41242" x="9244013" y="4981575"/>
          <p14:tracePt t="41258" x="9244013" y="5006975"/>
          <p14:tracePt t="41276" x="9232900" y="5018088"/>
          <p14:tracePt t="41291" x="9220200" y="5018088"/>
          <p14:tracePt t="41311" x="9220200" y="5030788"/>
          <p14:tracePt t="41324" x="9220200" y="5043488"/>
          <p14:tracePt t="41345" x="9207500" y="5054600"/>
          <p14:tracePt t="41358" x="9207500" y="5067300"/>
          <p14:tracePt t="41374" x="9196388" y="5067300"/>
          <p14:tracePt t="41394" x="9183688" y="5067300"/>
          <p14:tracePt t="41412" x="9170988" y="5067300"/>
          <p14:tracePt t="41426" x="9123363" y="5067300"/>
          <p14:tracePt t="41441" x="8977313" y="5116513"/>
          <p14:tracePt t="41458" x="8805863" y="5127625"/>
          <p14:tracePt t="41476" x="8428038" y="5153025"/>
          <p14:tracePt t="41490" x="8148638" y="5176838"/>
          <p14:tracePt t="41507" x="7856538" y="5200650"/>
          <p14:tracePt t="41527" x="7466013" y="5249863"/>
          <p14:tracePt t="41540" x="7259638" y="5249863"/>
          <p14:tracePt t="41559" x="7088188" y="5249863"/>
          <p14:tracePt t="41574" x="7015163" y="5237163"/>
          <p14:tracePt t="41590" x="6942138" y="5213350"/>
          <p14:tracePt t="41610" x="6881813" y="5200650"/>
          <p14:tracePt t="41624" x="6858000" y="5176838"/>
          <p14:tracePt t="41643" x="6832600" y="5164138"/>
          <p14:tracePt t="41658" x="6832600" y="5153025"/>
          <p14:tracePt t="42010" x="6662738" y="5127625"/>
          <p14:tracePt t="42020" x="6321425" y="5043488"/>
          <p14:tracePt t="42025" x="6040438" y="4957763"/>
          <p14:tracePt t="42040" x="5445125" y="4775200"/>
          <p14:tracePt t="42057" x="5078413" y="4603750"/>
          <p14:tracePt t="42059" x="4932363" y="4519613"/>
          <p14:tracePt t="42075" x="4640263" y="4348163"/>
          <p14:tracePt t="42091" x="4457700" y="4238625"/>
          <p14:tracePt t="42110" x="4238625" y="4129088"/>
          <p14:tracePt t="42124" x="4105275" y="4056063"/>
          <p14:tracePt t="42139" x="3921125" y="3970338"/>
          <p14:tracePt t="42159" x="3665538" y="3836988"/>
          <p14:tracePt t="42174" x="3532188" y="3751263"/>
          <p14:tracePt t="42190" x="3276600" y="3617913"/>
          <p14:tracePt t="42208" x="3105150" y="3568700"/>
          <p14:tracePt t="42224" x="2947988" y="3521075"/>
          <p14:tracePt t="42241" x="2752725" y="3495675"/>
          <p14:tracePt t="42256" x="2630488" y="3495675"/>
          <p14:tracePt t="42275" x="2351088" y="3521075"/>
          <p14:tracePt t="42290" x="2205038" y="3557588"/>
          <p14:tracePt t="42307" x="2106613" y="3557588"/>
          <p14:tracePt t="42324" x="2009775" y="3581400"/>
          <p14:tracePt t="42340" x="1973263" y="3581400"/>
          <p14:tracePt t="42357" x="1924050" y="3594100"/>
          <p14:tracePt t="42359" x="1912938" y="3594100"/>
          <p14:tracePt t="42373" x="1876425" y="3594100"/>
          <p14:tracePt t="42390" x="1863725" y="3605213"/>
          <p14:tracePt t="42408" x="1851025" y="3617913"/>
          <p14:tracePt t="42423" x="1839913" y="3617913"/>
          <p14:tracePt t="42439" x="1839913" y="3654425"/>
          <p14:tracePt t="42457" x="1839913" y="3727450"/>
          <p14:tracePt t="42473" x="1839913" y="3824288"/>
          <p14:tracePt t="42490" x="1839913" y="3922713"/>
          <p14:tracePt t="42491" x="1839913" y="3959225"/>
          <p14:tracePt t="42506" x="1839913" y="4056063"/>
          <p14:tracePt t="42523" x="1851025" y="4165600"/>
          <p14:tracePt t="42541" x="1960563" y="4567238"/>
          <p14:tracePt t="42556" x="2058988" y="4933950"/>
          <p14:tracePt t="42574" x="2168525" y="5273675"/>
          <p14:tracePt t="42591" x="2278063" y="5554663"/>
          <p14:tracePt t="42606" x="2314575" y="5640388"/>
          <p14:tracePt t="42626" x="2351088" y="5688013"/>
          <p14:tracePt t="42642" x="2362200" y="5713413"/>
          <p14:tracePt t="42659" x="2387600" y="5737225"/>
          <p14:tracePt t="42673" x="2387600" y="5749925"/>
          <p14:tracePt t="42690" x="2411413" y="5773738"/>
          <p14:tracePt t="42707" x="2435225" y="5834063"/>
          <p14:tracePt t="42715" x="2484438" y="5932488"/>
          <p14:tracePt t="42723" x="2508250" y="5981700"/>
          <p14:tracePt t="42741" x="2546350" y="6078538"/>
          <p14:tracePt t="42759" x="2606675" y="6224588"/>
          <p14:tracePt t="42775" x="2643188" y="6310313"/>
          <p14:tracePt t="42791" x="2667000" y="6383338"/>
          <p14:tracePt t="42816" x="2716213" y="6503988"/>
          <p14:tracePt t="42818" x="2728913" y="6578600"/>
          <p14:tracePt t="42827" x="2752725" y="6626225"/>
          <p14:tracePt t="42829" x="2765425" y="6675438"/>
          <p14:tracePt t="42844" x="2776538" y="6748463"/>
          <p14:tracePt t="42858" x="2789238" y="6797675"/>
          <p14:tracePt t="42874" x="2801938" y="6821488"/>
          <p14:tracePt t="42893" x="2813050" y="6845300"/>
          <p14:tracePt t="43755" x="0" y="0"/>
        </p14:tracePtLst>
      </p14:laserTraceLst>
    </p:ext>
    <p:ext uri="{E180D4A7-C9FB-4DFB-919C-405C955672EB}">
      <p14:showEvtLst xmlns:p14="http://schemas.microsoft.com/office/powerpoint/2010/main">
        <p14:playEvt time="46440" objId="2"/>
        <p14:playEvt time="67944" objId="3"/>
        <p14:stopEvt time="76451" objId="2"/>
        <p14:stopEvt time="92944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7931" y="437013"/>
            <a:ext cx="8686801" cy="1066800"/>
          </a:xfrm>
        </p:spPr>
        <p:txBody>
          <a:bodyPr/>
          <a:lstStyle/>
          <a:p>
            <a:r>
              <a:rPr lang="en-US" dirty="0">
                <a:solidFill>
                  <a:srgbClr val="1064A7"/>
                </a:solidFill>
              </a:rPr>
              <a:t>Crack vs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C8AE-1576-1D98-DBEA-CC4D9F54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302CA-FA11-786D-3CFC-3816B2AA4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6" r="29859" b="-458"/>
          <a:stretch/>
        </p:blipFill>
        <p:spPr>
          <a:xfrm>
            <a:off x="7143295" y="1183144"/>
            <a:ext cx="4426179" cy="4711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B4585-4C91-E57C-DDC0-D983FD50FF1B}"/>
              </a:ext>
            </a:extLst>
          </p:cNvPr>
          <p:cNvSpPr txBox="1"/>
          <p:nvPr/>
        </p:nvSpPr>
        <p:spPr>
          <a:xfrm>
            <a:off x="1284652" y="5822905"/>
            <a:ext cx="38393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Crack thickness vs water content in the crack</a:t>
            </a:r>
            <a:endParaRPr lang="fr-FR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C2AC5-19D0-1B71-0C7B-D4BACE8D8DE7}"/>
              </a:ext>
            </a:extLst>
          </p:cNvPr>
          <p:cNvSpPr txBox="1"/>
          <p:nvPr/>
        </p:nvSpPr>
        <p:spPr>
          <a:xfrm>
            <a:off x="6866209" y="5891957"/>
            <a:ext cx="5100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Water content as a function of distance from the crack surface</a:t>
            </a:r>
            <a:endParaRPr lang="fr-FR" sz="1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D6C7C-0DE0-0E65-D0F3-355EA09CE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77" y="2143148"/>
            <a:ext cx="4428135" cy="35340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3DB097-AB6D-CE1F-176C-4FFF06A41C74}"/>
              </a:ext>
            </a:extLst>
          </p:cNvPr>
          <p:cNvSpPr/>
          <p:nvPr/>
        </p:nvSpPr>
        <p:spPr>
          <a:xfrm>
            <a:off x="4397075" y="2292893"/>
            <a:ext cx="72008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57904D0-3939-A528-127D-DB39DD45B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71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702">
        <p:fade/>
      </p:transition>
    </mc:Choice>
    <mc:Fallback xmlns="">
      <p:transition spd="med" advTm="114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8" x="7758113" y="3594100"/>
          <p14:tracePt t="425" x="7758113" y="3617913"/>
          <p14:tracePt t="433" x="7758113" y="3641725"/>
          <p14:tracePt t="450" x="7758113" y="3678238"/>
          <p14:tracePt t="468" x="7734300" y="3740150"/>
          <p14:tracePt t="485" x="7734300" y="3787775"/>
          <p14:tracePt t="487" x="7721600" y="3813175"/>
          <p14:tracePt t="500" x="7721600" y="3824288"/>
          <p14:tracePt t="521" x="7710488" y="3886200"/>
          <p14:tracePt t="535" x="7710488" y="3933825"/>
          <p14:tracePt t="549" x="7697788" y="3959225"/>
          <p14:tracePt t="552" x="7685088" y="3959225"/>
          <p14:tracePt t="567" x="7685088" y="3983038"/>
          <p14:tracePt t="583" x="7685088" y="3995738"/>
          <p14:tracePt t="601" x="7661275" y="4019550"/>
          <p14:tracePt t="616" x="7661275" y="4032250"/>
          <p14:tracePt t="633" x="7648575" y="4043363"/>
          <p14:tracePt t="634" x="7648575" y="4056063"/>
          <p14:tracePt t="649" x="7648575" y="4068763"/>
          <p14:tracePt t="666" x="7637463" y="4081463"/>
          <p14:tracePt t="684" x="7624763" y="4105275"/>
          <p14:tracePt t="699" x="7624763" y="4117975"/>
          <p14:tracePt t="719" x="7612063" y="4129088"/>
          <p14:tracePt t="738" x="7600950" y="4141788"/>
          <p14:tracePt t="754" x="7588250" y="4141788"/>
          <p14:tracePt t="787" x="7575550" y="4141788"/>
          <p14:tracePt t="803" x="7564438" y="4141788"/>
          <p14:tracePt t="815" x="7564438" y="4129088"/>
          <p14:tracePt t="845" x="7564438" y="4117975"/>
          <p14:tracePt t="852" x="7564438" y="4105275"/>
          <p14:tracePt t="866" x="7564438" y="4092575"/>
          <p14:tracePt t="883" x="7551738" y="4068763"/>
          <p14:tracePt t="899" x="7515225" y="4006850"/>
          <p14:tracePt t="915" x="7489825" y="3959225"/>
          <p14:tracePt t="933" x="7416800" y="3849688"/>
          <p14:tracePt t="949" x="7356475" y="3787775"/>
          <p14:tracePt t="966" x="7307263" y="3727450"/>
          <p14:tracePt t="984" x="7223125" y="3630613"/>
          <p14:tracePt t="999" x="7150100" y="3568700"/>
          <p14:tracePt t="1016" x="7040563" y="3471863"/>
          <p14:tracePt t="1033" x="6954838" y="3409950"/>
          <p14:tracePt t="1050" x="6858000" y="3313113"/>
          <p14:tracePt t="1067" x="6699250" y="3190875"/>
          <p14:tracePt t="1084" x="6600825" y="3117850"/>
          <p14:tracePt t="1101" x="6516688" y="3033713"/>
          <p14:tracePt t="1116" x="6454775" y="2984500"/>
          <p14:tracePt t="1133" x="6418263" y="2935288"/>
          <p14:tracePt t="1151" x="6381750" y="2874963"/>
          <p14:tracePt t="1166" x="6370638" y="2862263"/>
          <p14:tracePt t="1183" x="6370638" y="2851150"/>
          <p14:tracePt t="1210" x="6370638" y="2838450"/>
          <p14:tracePt t="1268" x="6381750" y="2838450"/>
          <p14:tracePt t="1281" x="6394450" y="2851150"/>
          <p14:tracePt t="1288" x="6407150" y="2851150"/>
          <p14:tracePt t="1300" x="6418263" y="2851150"/>
          <p14:tracePt t="1301" x="6430963" y="2851150"/>
          <p14:tracePt t="1318" x="6503988" y="2887663"/>
          <p14:tracePt t="1332" x="6553200" y="2935288"/>
          <p14:tracePt t="1351" x="6637338" y="2984500"/>
          <p14:tracePt t="1366" x="6673850" y="3008313"/>
          <p14:tracePt t="1383" x="6735763" y="3044825"/>
          <p14:tracePt t="1400" x="6821488" y="3094038"/>
          <p14:tracePt t="1415" x="6881813" y="3143250"/>
          <p14:tracePt t="1434" x="6967538" y="3179763"/>
          <p14:tracePt t="1449" x="6978650" y="3203575"/>
          <p14:tracePt t="1466" x="7004050" y="3216275"/>
          <p14:tracePt t="1483" x="7027863" y="3227388"/>
          <p14:tracePt t="1499" x="7027863" y="3240088"/>
          <p14:tracePt t="1520" x="7051675" y="3252788"/>
          <p14:tracePt t="1533" x="7064375" y="3252788"/>
          <p14:tracePt t="1554" x="7077075" y="3252788"/>
          <p14:tracePt t="1566" x="7088188" y="3252788"/>
          <p14:tracePt t="1583" x="7088188" y="3263900"/>
          <p14:tracePt t="1600" x="7088188" y="3276600"/>
          <p14:tracePt t="1602" x="7100888" y="3276600"/>
          <p14:tracePt t="1623" x="7113588" y="3276600"/>
          <p14:tracePt t="1636" x="7124700" y="3276600"/>
          <p14:tracePt t="1658" x="7150100" y="3276600"/>
          <p14:tracePt t="1665" x="7150100" y="3289300"/>
          <p14:tracePt t="1683" x="7210425" y="3325813"/>
          <p14:tracePt t="1699" x="7246938" y="3336925"/>
          <p14:tracePt t="1720" x="7283450" y="3349625"/>
          <p14:tracePt t="1732" x="7283450" y="3362325"/>
          <p14:tracePt t="1749" x="7307263" y="3373438"/>
          <p14:tracePt t="1766" x="7343775" y="3386138"/>
          <p14:tracePt t="1768" x="7392988" y="3398838"/>
          <p14:tracePt t="1784" x="7502525" y="3422650"/>
          <p14:tracePt t="1799" x="7588250" y="3459163"/>
          <p14:tracePt t="1819" x="7648575" y="3484563"/>
          <p14:tracePt t="1832" x="7673975" y="3508375"/>
          <p14:tracePt t="1862" x="7710488" y="3521075"/>
          <p14:tracePt t="1872" x="7721600" y="3521075"/>
          <p14:tracePt t="1882" x="7734300" y="3532188"/>
          <p14:tracePt t="1901" x="7747000" y="3532188"/>
          <p14:tracePt t="1916" x="7758113" y="3544888"/>
          <p14:tracePt t="1932" x="7758113" y="3557588"/>
          <p14:tracePt t="1950" x="7758113" y="3568700"/>
          <p14:tracePt t="2011" x="7770813" y="3568700"/>
          <p14:tracePt t="2032" x="7783513" y="3568700"/>
          <p14:tracePt t="2039" x="7783513" y="3581400"/>
          <p14:tracePt t="2049" x="7794625" y="3581400"/>
          <p14:tracePt t="2067" x="7794625" y="3594100"/>
          <p14:tracePt t="2082" x="7807325" y="3594100"/>
          <p14:tracePt t="2098" x="7820025" y="3605213"/>
          <p14:tracePt t="2115" x="7820025" y="3630613"/>
          <p14:tracePt t="2132" x="7831138" y="3641725"/>
          <p14:tracePt t="2150" x="7856538" y="3654425"/>
          <p14:tracePt t="2165" x="7856538" y="3678238"/>
          <p14:tracePt t="2182" x="7856538" y="3690938"/>
          <p14:tracePt t="2200" x="7880350" y="3714750"/>
          <p14:tracePt t="2220" x="7893050" y="3727450"/>
          <p14:tracePt t="2232" x="7904163" y="3740150"/>
          <p14:tracePt t="2235" x="7916863" y="3751263"/>
          <p14:tracePt t="2249" x="7929563" y="3763963"/>
          <p14:tracePt t="2270" x="7940675" y="3776663"/>
          <p14:tracePt t="2283" x="7966075" y="3800475"/>
          <p14:tracePt t="2299" x="7977188" y="3813175"/>
          <p14:tracePt t="2316" x="7977188" y="3824288"/>
          <p14:tracePt t="2319" x="7977188" y="3836988"/>
          <p14:tracePt t="2332" x="7989888" y="3849688"/>
          <p14:tracePt t="2348" x="8002588" y="3860800"/>
          <p14:tracePt t="2373" x="8002588" y="3873500"/>
          <p14:tracePt t="2387" x="8002588" y="3886200"/>
          <p14:tracePt t="2401" x="8002588" y="3897313"/>
          <p14:tracePt t="2456" x="8002588" y="3886200"/>
          <p14:tracePt t="2463" x="8002588" y="3873500"/>
          <p14:tracePt t="2476" x="8002588" y="3849688"/>
          <p14:tracePt t="2490" x="7989888" y="3836988"/>
          <p14:tracePt t="2499" x="7977188" y="3813175"/>
          <p14:tracePt t="2516" x="7977188" y="3787775"/>
          <p14:tracePt t="2533" x="7940675" y="3714750"/>
          <p14:tracePt t="2549" x="7904163" y="3641725"/>
          <p14:tracePt t="2565" x="7856538" y="3557588"/>
          <p14:tracePt t="2567" x="7820025" y="3508375"/>
          <p14:tracePt t="2582" x="7770813" y="3386138"/>
          <p14:tracePt t="2598" x="7721600" y="3276600"/>
          <p14:tracePt t="2616" x="7673975" y="3154363"/>
          <p14:tracePt t="2632" x="7661275" y="3117850"/>
          <p14:tracePt t="2648" x="7648575" y="3094038"/>
          <p14:tracePt t="2664" x="7648575" y="3070225"/>
          <p14:tracePt t="2682" x="7648575" y="3057525"/>
          <p14:tracePt t="2700" x="7648575" y="3033713"/>
          <p14:tracePt t="2734" x="7648575" y="3021013"/>
          <p14:tracePt t="2803" x="7661275" y="3021013"/>
          <p14:tracePt t="2823" x="7673975" y="3021013"/>
          <p14:tracePt t="2838" x="7685088" y="3021013"/>
          <p14:tracePt t="2852" x="7685088" y="3033713"/>
          <p14:tracePt t="2865" x="7685088" y="3044825"/>
          <p14:tracePt t="2873" x="7697788" y="3044825"/>
          <p14:tracePt t="2887" x="7710488" y="3044825"/>
          <p14:tracePt t="2899" x="7710488" y="3057525"/>
          <p14:tracePt t="2915" x="7710488" y="3081338"/>
          <p14:tracePt t="2932" x="7710488" y="3094038"/>
          <p14:tracePt t="2950" x="7710488" y="3106738"/>
          <p14:tracePt t="2970" x="7721600" y="3117850"/>
          <p14:tracePt t="2982" x="7721600" y="3130550"/>
          <p14:tracePt t="2999" x="7734300" y="3143250"/>
          <p14:tracePt t="3015" x="7747000" y="3167063"/>
          <p14:tracePt t="3032" x="7747000" y="3203575"/>
          <p14:tracePt t="3048" x="7770813" y="3252788"/>
          <p14:tracePt t="3065" x="7783513" y="3276600"/>
          <p14:tracePt t="3083" x="7794625" y="3313113"/>
          <p14:tracePt t="3099" x="7807325" y="3325813"/>
          <p14:tracePt t="3115" x="7820025" y="3349625"/>
          <p14:tracePt t="3132" x="7820025" y="3373438"/>
          <p14:tracePt t="3149" x="7831138" y="3386138"/>
          <p14:tracePt t="3166" x="7843838" y="3386138"/>
          <p14:tracePt t="3181" x="7843838" y="3398838"/>
          <p14:tracePt t="3199" x="7843838" y="3409950"/>
          <p14:tracePt t="3243" x="7843838" y="3422650"/>
          <p14:tracePt t="3257" x="7843838" y="3435350"/>
          <p14:tracePt t="3270" x="7843838" y="3448050"/>
          <p14:tracePt t="3304" x="7843838" y="3459163"/>
          <p14:tracePt t="3312" x="7831138" y="3459163"/>
          <p14:tracePt t="3326" x="7831138" y="3471863"/>
          <p14:tracePt t="3341" x="7820025" y="3471863"/>
          <p14:tracePt t="3353" x="7820025" y="3484563"/>
          <p14:tracePt t="3364" x="7807325" y="3484563"/>
          <p14:tracePt t="3383" x="7794625" y="3508375"/>
          <p14:tracePt t="3403" x="7794625" y="3521075"/>
          <p14:tracePt t="3415" x="7770813" y="3532188"/>
          <p14:tracePt t="3431" x="7770813" y="3544888"/>
          <p14:tracePt t="3450" x="7770813" y="3557588"/>
          <p14:tracePt t="3453" x="7758113" y="3557588"/>
          <p14:tracePt t="3466" x="7747000" y="3557588"/>
          <p14:tracePt t="3482" x="7747000" y="3568700"/>
          <p14:tracePt t="3500" x="7734300" y="3581400"/>
          <p14:tracePt t="3515" x="7734300" y="3594100"/>
          <p14:tracePt t="3555" x="7747000" y="3594100"/>
          <p14:tracePt t="5321" x="7747000" y="3568700"/>
          <p14:tracePt t="5327" x="7734300" y="3544888"/>
          <p14:tracePt t="5335" x="7710488" y="3521075"/>
          <p14:tracePt t="5347" x="7710488" y="3495675"/>
          <p14:tracePt t="5363" x="7697788" y="3459163"/>
          <p14:tracePt t="5381" x="7673975" y="3435350"/>
          <p14:tracePt t="5398" x="7648575" y="3336925"/>
          <p14:tracePt t="5413" x="7637463" y="3252788"/>
          <p14:tracePt t="5430" x="7624763" y="3154363"/>
          <p14:tracePt t="5450" x="7612063" y="3033713"/>
          <p14:tracePt t="5463" x="7612063" y="2984500"/>
          <p14:tracePt t="5481" x="7612063" y="2911475"/>
          <p14:tracePt t="5498" x="7612063" y="2874963"/>
          <p14:tracePt t="5513" x="7612063" y="2838450"/>
          <p14:tracePt t="5531" x="7600950" y="2752725"/>
          <p14:tracePt t="5546" x="7588250" y="2692400"/>
          <p14:tracePt t="5566" x="7575550" y="2643188"/>
          <p14:tracePt t="5583" x="7564438" y="2630488"/>
          <p14:tracePt t="5601" x="7564438" y="2606675"/>
          <p14:tracePt t="5614" x="7564438" y="2593975"/>
          <p14:tracePt t="5630" x="7564438" y="2582863"/>
          <p14:tracePt t="5647" x="7564438" y="2570163"/>
          <p14:tracePt t="5731" x="7564438" y="2582863"/>
          <p14:tracePt t="5739" x="7551738" y="2593975"/>
          <p14:tracePt t="5746" x="7551738" y="2606675"/>
          <p14:tracePt t="5764" x="7539038" y="2606675"/>
          <p14:tracePt t="5766" x="7539038" y="2619375"/>
          <p14:tracePt t="5780" x="7539038" y="2630488"/>
          <p14:tracePt t="5798" x="7526338" y="2667000"/>
          <p14:tracePt t="5816" x="7515225" y="2716213"/>
          <p14:tracePt t="5830" x="7489825" y="2801938"/>
          <p14:tracePt t="5852" x="7429500" y="3044825"/>
          <p14:tracePt t="5865" x="7392988" y="3216275"/>
          <p14:tracePt t="5882" x="7332663" y="3435350"/>
          <p14:tracePt t="5896" x="7283450" y="3641725"/>
          <p14:tracePt t="5898" x="7259638" y="3714750"/>
          <p14:tracePt t="5915" x="7234238" y="3849688"/>
          <p14:tracePt t="5930" x="7223125" y="3922713"/>
          <p14:tracePt t="5950" x="7197725" y="4019550"/>
          <p14:tracePt t="5963" x="7197725" y="4092575"/>
          <p14:tracePt t="5982" x="7186613" y="4154488"/>
          <p14:tracePt t="5997" x="7186613" y="4178300"/>
          <p14:tracePt t="6018" x="7186613" y="4251325"/>
          <p14:tracePt t="6031" x="7186613" y="4287838"/>
          <p14:tracePt t="6046" x="7186613" y="4324350"/>
          <p14:tracePt t="6067" x="7186613" y="4397375"/>
          <p14:tracePt t="6081" x="7186613" y="4457700"/>
          <p14:tracePt t="6096" x="7186613" y="4543425"/>
          <p14:tracePt t="6114" x="7186613" y="4725988"/>
          <p14:tracePt t="6131" x="7197725" y="4897438"/>
          <p14:tracePt t="6146" x="7223125" y="5067300"/>
          <p14:tracePt t="6163" x="7283450" y="5348288"/>
          <p14:tracePt t="6180" x="7343775" y="5554663"/>
          <p14:tracePt t="6198" x="7405688" y="5797550"/>
          <p14:tracePt t="6213" x="7416800" y="5834063"/>
          <p14:tracePt t="6231" x="7416800" y="5859463"/>
          <p14:tracePt t="6801" x="7416800" y="5846763"/>
          <p14:tracePt t="6816" x="7429500" y="5834063"/>
          <p14:tracePt t="6822" x="7442200" y="5797550"/>
          <p14:tracePt t="6830" x="7466013" y="5761038"/>
          <p14:tracePt t="6845" x="7489825" y="5713413"/>
          <p14:tracePt t="6863" x="7502525" y="5664200"/>
          <p14:tracePt t="6880" x="7515225" y="5627688"/>
          <p14:tracePt t="6897" x="7515225" y="5614988"/>
          <p14:tracePt t="6914" x="7515225" y="5603875"/>
          <p14:tracePt t="6930" x="7515225" y="5591175"/>
          <p14:tracePt t="7574" x="7515225" y="5578475"/>
          <p14:tracePt t="7595" x="7515225" y="5567363"/>
          <p14:tracePt t="7720" x="7515225" y="5554663"/>
          <p14:tracePt t="7943" x="7502525" y="5554663"/>
          <p14:tracePt t="8208" x="7515225" y="5554663"/>
          <p14:tracePt t="8242" x="7526338" y="5554663"/>
          <p14:tracePt t="8256" x="7539038" y="5554663"/>
          <p14:tracePt t="8291" x="7551738" y="5554663"/>
          <p14:tracePt t="8305" x="7564438" y="5554663"/>
          <p14:tracePt t="8325" x="7575550" y="5554663"/>
          <p14:tracePt t="8353" x="7588250" y="5554663"/>
          <p14:tracePt t="8367" x="7600950" y="5554663"/>
          <p14:tracePt t="8382" x="7612063" y="5554663"/>
          <p14:tracePt t="8394" x="7637463" y="5554663"/>
          <p14:tracePt t="8401" x="7648575" y="5554663"/>
          <p14:tracePt t="8411" x="7661275" y="5554663"/>
          <p14:tracePt t="8430" x="7697788" y="5554663"/>
          <p14:tracePt t="8445" x="7710488" y="5554663"/>
          <p14:tracePt t="8461" x="7734300" y="5554663"/>
          <p14:tracePt t="8492" x="7747000" y="5554663"/>
          <p14:tracePt t="8507" x="7758113" y="5554663"/>
          <p14:tracePt t="8521" x="7770813" y="5554663"/>
          <p14:tracePt t="8591" x="7783513" y="5554663"/>
          <p14:tracePt t="8597" x="7794625" y="5554663"/>
          <p14:tracePt t="8617" x="7807325" y="5554663"/>
          <p14:tracePt t="8628" x="7820025" y="5554663"/>
          <p14:tracePt t="8649" x="7843838" y="5554663"/>
          <p14:tracePt t="8662" x="7856538" y="5554663"/>
          <p14:tracePt t="8694" x="7867650" y="5554663"/>
          <p14:tracePt t="8709" x="7880350" y="5554663"/>
          <p14:tracePt t="8715" x="7893050" y="5541963"/>
          <p14:tracePt t="8730" x="7929563" y="5530850"/>
          <p14:tracePt t="8744" x="7966075" y="5518150"/>
          <p14:tracePt t="8762" x="7977188" y="5518150"/>
          <p14:tracePt t="8781" x="8002588" y="5518150"/>
          <p14:tracePt t="8794" x="8026400" y="5518150"/>
          <p14:tracePt t="8812" x="8039100" y="5518150"/>
          <p14:tracePt t="8859" x="8050213" y="5518150"/>
          <p14:tracePt t="8865" x="8062913" y="5518150"/>
          <p14:tracePt t="8882" x="8075613" y="5518150"/>
          <p14:tracePt t="8916" x="8086725" y="5518150"/>
          <p14:tracePt t="8931" x="8099425" y="5505450"/>
          <p14:tracePt t="8939" x="8112125" y="5505450"/>
          <p14:tracePt t="8944" x="8159750" y="5505450"/>
          <p14:tracePt t="8961" x="8196263" y="5481638"/>
          <p14:tracePt t="8978" x="8232775" y="5481638"/>
          <p14:tracePt t="8994" x="8281988" y="5457825"/>
          <p14:tracePt t="9011" x="8355013" y="5421313"/>
          <p14:tracePt t="9028" x="8404225" y="5408613"/>
          <p14:tracePt t="9044" x="8416925" y="5395913"/>
          <p14:tracePt t="9062" x="8440738" y="5384800"/>
          <p14:tracePt t="9077" x="8453438" y="5384800"/>
          <p14:tracePt t="9112" x="8464550" y="5384800"/>
          <p14:tracePt t="9195" x="8464550" y="5372100"/>
          <p14:tracePt t="9222" x="8453438" y="5372100"/>
          <p14:tracePt t="9236" x="8440738" y="5372100"/>
          <p14:tracePt t="9250" x="8428038" y="5372100"/>
          <p14:tracePt t="9257" x="8428038" y="5359400"/>
          <p14:tracePt t="9264" x="8416925" y="5359400"/>
          <p14:tracePt t="9281" x="8404225" y="5348288"/>
          <p14:tracePt t="9286" x="8391525" y="5348288"/>
          <p14:tracePt t="9300" x="8367713" y="5335588"/>
          <p14:tracePt t="9313" x="8355013" y="5335588"/>
          <p14:tracePt t="9328" x="8331200" y="5335588"/>
          <p14:tracePt t="9344" x="8294688" y="5322888"/>
          <p14:tracePt t="9361" x="8258175" y="5322888"/>
          <p14:tracePt t="9377" x="8232775" y="5322888"/>
          <p14:tracePt t="9393" x="8221663" y="5322888"/>
          <p14:tracePt t="9410" x="8185150" y="5322888"/>
          <p14:tracePt t="9438" x="8172450" y="5322888"/>
          <p14:tracePt t="9508" x="8185150" y="5322888"/>
          <p14:tracePt t="9514" x="8196263" y="5335588"/>
          <p14:tracePt t="9530" x="8208963" y="5335588"/>
          <p14:tracePt t="9543" x="8245475" y="5348288"/>
          <p14:tracePt t="9561" x="8270875" y="5372100"/>
          <p14:tracePt t="9577" x="8294688" y="5408613"/>
          <p14:tracePt t="9593" x="8318500" y="5408613"/>
          <p14:tracePt t="9613" x="8331200" y="5432425"/>
          <p14:tracePt t="9630" x="8331200" y="5457825"/>
          <p14:tracePt t="9644" x="8343900" y="5457825"/>
          <p14:tracePt t="9663" x="8343900" y="5468938"/>
          <p14:tracePt t="9677" x="8343900" y="5481638"/>
          <p14:tracePt t="9696" x="8343900" y="5494338"/>
          <p14:tracePt t="9724" x="8343900" y="5505450"/>
          <p14:tracePt t="9738" x="8331200" y="5505450"/>
          <p14:tracePt t="9743" x="8331200" y="5518150"/>
          <p14:tracePt t="9762" x="8331200" y="5530850"/>
          <p14:tracePt t="10508" x="8331200" y="5541963"/>
          <p14:tracePt t="10513" x="8331200" y="5567363"/>
          <p14:tracePt t="10526" x="8331200" y="5578475"/>
          <p14:tracePt t="10543" x="8331200" y="5627688"/>
          <p14:tracePt t="10560" x="8331200" y="5664200"/>
          <p14:tracePt t="10578" x="8331200" y="5713413"/>
          <p14:tracePt t="10593" x="8331200" y="5737225"/>
          <p14:tracePt t="10610" x="8331200" y="5773738"/>
          <p14:tracePt t="10627" x="8331200" y="5786438"/>
          <p14:tracePt t="10644" x="8331200" y="5810250"/>
          <p14:tracePt t="10674" x="8331200" y="5822950"/>
          <p14:tracePt t="10688" x="8331200" y="5834063"/>
          <p14:tracePt t="10723" x="8331200" y="5846763"/>
          <p14:tracePt t="10738" x="8331200" y="5859463"/>
          <p14:tracePt t="10751" x="8331200" y="5870575"/>
          <p14:tracePt t="13142" x="8318500" y="5870575"/>
          <p14:tracePt t="13150" x="8307388" y="5870575"/>
          <p14:tracePt t="13158" x="8281988" y="5859463"/>
          <p14:tracePt t="13175" x="8232775" y="5822950"/>
          <p14:tracePt t="13193" x="8159750" y="5797550"/>
          <p14:tracePt t="13208" x="8123238" y="5773738"/>
          <p14:tracePt t="13226" x="8026400" y="5713413"/>
          <p14:tracePt t="13241" x="7989888" y="5688013"/>
          <p14:tracePt t="13258" x="7940675" y="5664200"/>
          <p14:tracePt t="13264" x="7916863" y="5651500"/>
          <p14:tracePt t="13275" x="7867650" y="5640388"/>
          <p14:tracePt t="13293" x="7831138" y="5603875"/>
          <p14:tracePt t="13310" x="7794625" y="5591175"/>
          <p14:tracePt t="13325" x="7783513" y="5578475"/>
          <p14:tracePt t="13342" x="7758113" y="5578475"/>
          <p14:tracePt t="13360" x="7721600" y="5567363"/>
          <p14:tracePt t="13375" x="7697788" y="5554663"/>
          <p14:tracePt t="13393" x="7673975" y="5554663"/>
          <p14:tracePt t="13413" x="7661275" y="5554663"/>
          <p14:tracePt t="13442" x="7648575" y="5554663"/>
          <p14:tracePt t="13456" x="7637463" y="5554663"/>
          <p14:tracePt t="13546" x="7637463" y="5567363"/>
          <p14:tracePt t="13580" x="7637463" y="5578475"/>
          <p14:tracePt t="13665" x="7637463" y="5591175"/>
          <p14:tracePt t="13698" x="7637463" y="5603875"/>
          <p14:tracePt t="14110" x="7637463" y="5614988"/>
          <p14:tracePt t="14130" x="7637463" y="5627688"/>
          <p14:tracePt t="14157" x="7637463" y="5640388"/>
          <p14:tracePt t="14178" x="7637463" y="5651500"/>
          <p14:tracePt t="14213" x="7637463" y="5664200"/>
          <p14:tracePt t="14408" x="7637463" y="5651500"/>
          <p14:tracePt t="14415" x="7637463" y="5640388"/>
          <p14:tracePt t="14429" x="7637463" y="5627688"/>
          <p14:tracePt t="14442" x="7637463" y="5614988"/>
          <p14:tracePt t="14457" x="7637463" y="5603875"/>
          <p14:tracePt t="14474" x="7637463" y="5578475"/>
          <p14:tracePt t="14491" x="7637463" y="5567363"/>
          <p14:tracePt t="14508" x="7637463" y="5554663"/>
          <p14:tracePt t="14540" x="7637463" y="5541963"/>
          <p14:tracePt t="14561" x="7637463" y="5530850"/>
          <p14:tracePt t="14574" x="7637463" y="5518150"/>
          <p14:tracePt t="14602" x="7637463" y="5505450"/>
          <p14:tracePt t="14637" x="7637463" y="5494338"/>
          <p14:tracePt t="14741" x="7637463" y="5505450"/>
          <p14:tracePt t="14769" x="7637463" y="5518150"/>
          <p14:tracePt t="14777" x="7637463" y="5530850"/>
          <p14:tracePt t="14791" x="7637463" y="5541963"/>
          <p14:tracePt t="14808" x="7637463" y="5554663"/>
          <p14:tracePt t="14828" x="7637463" y="5578475"/>
          <p14:tracePt t="14841" x="7637463" y="5603875"/>
          <p14:tracePt t="14861" x="7637463" y="5614988"/>
          <p14:tracePt t="14874" x="7637463" y="5627688"/>
          <p14:tracePt t="14896" x="7637463" y="5640388"/>
          <p14:tracePt t="14910" x="7637463" y="5651500"/>
          <p14:tracePt t="14931" x="7637463" y="5664200"/>
          <p14:tracePt t="14965" x="7637463" y="5676900"/>
          <p14:tracePt t="14979" x="7637463" y="5688013"/>
          <p14:tracePt t="15013" x="7637463" y="5700713"/>
          <p14:tracePt t="15026" x="7637463" y="5713413"/>
          <p14:tracePt t="15041" x="7637463" y="5724525"/>
          <p14:tracePt t="15144" x="7637463" y="5713413"/>
          <p14:tracePt t="15160" x="7637463" y="5700713"/>
          <p14:tracePt t="15173" x="7637463" y="5688013"/>
          <p14:tracePt t="15180" x="7637463" y="5676900"/>
          <p14:tracePt t="15201" x="7637463" y="5664200"/>
          <p14:tracePt t="15207" x="7637463" y="5651500"/>
          <p14:tracePt t="15223" x="7637463" y="5640388"/>
          <p14:tracePt t="15240" x="7637463" y="5627688"/>
          <p14:tracePt t="15242" x="7637463" y="5614988"/>
          <p14:tracePt t="15259" x="7637463" y="5591175"/>
          <p14:tracePt t="15274" x="7648575" y="5567363"/>
          <p14:tracePt t="15291" x="7648575" y="5518150"/>
          <p14:tracePt t="15307" x="7648575" y="5481638"/>
          <p14:tracePt t="15326" x="7648575" y="5432425"/>
          <p14:tracePt t="15341" x="7648575" y="5395913"/>
          <p14:tracePt t="15360" x="7648575" y="5372100"/>
          <p14:tracePt t="15363" x="7648575" y="5348288"/>
          <p14:tracePt t="15375" x="7648575" y="5322888"/>
          <p14:tracePt t="15391" x="7648575" y="5299075"/>
          <p14:tracePt t="15410" x="7648575" y="5249863"/>
          <p14:tracePt t="15424" x="7648575" y="5213350"/>
          <p14:tracePt t="15441" x="7648575" y="5189538"/>
          <p14:tracePt t="15460" x="7648575" y="5164138"/>
          <p14:tracePt t="15474" x="7648575" y="5140325"/>
          <p14:tracePt t="15491" x="7648575" y="5116513"/>
          <p14:tracePt t="15507" x="7637463" y="5080000"/>
          <p14:tracePt t="15523" x="7637463" y="5054600"/>
          <p14:tracePt t="15541" x="7624763" y="5018088"/>
          <p14:tracePt t="15556" x="7624763" y="5006975"/>
          <p14:tracePt t="15574" x="7624763" y="4981575"/>
          <p14:tracePt t="15576" x="7624763" y="4970463"/>
          <p14:tracePt t="15591" x="7612063" y="4945063"/>
          <p14:tracePt t="15607" x="7600950" y="4908550"/>
          <p14:tracePt t="15626" x="7600950" y="4872038"/>
          <p14:tracePt t="15642" x="7600950" y="4835525"/>
          <p14:tracePt t="15656" x="7600950" y="4811713"/>
          <p14:tracePt t="15674" x="7600950" y="4751388"/>
          <p14:tracePt t="15690" x="7600950" y="4725988"/>
          <p14:tracePt t="15709" x="7600950" y="4689475"/>
          <p14:tracePt t="15724" x="7600950" y="4665663"/>
          <p14:tracePt t="15741" x="7600950" y="4629150"/>
          <p14:tracePt t="15758" x="7600950" y="4567238"/>
          <p14:tracePt t="15773" x="7600950" y="4530725"/>
          <p14:tracePt t="15792" x="7600950" y="4483100"/>
          <p14:tracePt t="15807" x="7600950" y="4457700"/>
          <p14:tracePt t="15824" x="7600950" y="4421188"/>
          <p14:tracePt t="15844" x="7600950" y="4384675"/>
          <p14:tracePt t="15850" x="7600950" y="4360863"/>
          <p14:tracePt t="15860" x="7600950" y="4337050"/>
          <p14:tracePt t="15878" x="7600950" y="4311650"/>
          <p14:tracePt t="15890" x="7600950" y="4300538"/>
          <p14:tracePt t="15906" x="7600950" y="4275138"/>
          <p14:tracePt t="15930" x="7588250" y="4264025"/>
          <p14:tracePt t="16013" x="7575550" y="4264025"/>
          <p14:tracePt t="16020" x="7575550" y="4275138"/>
          <p14:tracePt t="16028" x="7564438" y="4275138"/>
          <p14:tracePt t="16041" x="7564438" y="4300538"/>
          <p14:tracePt t="16056" x="7564438" y="4311650"/>
          <p14:tracePt t="16074" x="7551738" y="4324350"/>
          <p14:tracePt t="16091" x="7551738" y="4360863"/>
          <p14:tracePt t="16107" x="7539038" y="4373563"/>
          <p14:tracePt t="16124" x="7539038" y="4433888"/>
          <p14:tracePt t="16140" x="7539038" y="4470400"/>
          <p14:tracePt t="16156" x="7526338" y="4519613"/>
          <p14:tracePt t="16174" x="7526338" y="4592638"/>
          <p14:tracePt t="16190" x="7515225" y="4665663"/>
          <p14:tracePt t="16208" x="7515225" y="4751388"/>
          <p14:tracePt t="16223" x="7515225" y="4811713"/>
          <p14:tracePt t="16240" x="7502525" y="4884738"/>
          <p14:tracePt t="16257" x="7489825" y="5006975"/>
          <p14:tracePt t="16273" x="7478713" y="5067300"/>
          <p14:tracePt t="16292" x="7478713" y="5127625"/>
          <p14:tracePt t="16307" x="7478713" y="5176838"/>
          <p14:tracePt t="16323" x="7478713" y="5213350"/>
          <p14:tracePt t="16342" x="7478713" y="5273675"/>
          <p14:tracePt t="16357" x="7478713" y="5322888"/>
          <p14:tracePt t="16373" x="7478713" y="5395913"/>
          <p14:tracePt t="16376" x="7478713" y="5421313"/>
          <p14:tracePt t="16390" x="7489825" y="5481638"/>
          <p14:tracePt t="16407" x="7489825" y="5530850"/>
          <p14:tracePt t="16425" x="7489825" y="5578475"/>
          <p14:tracePt t="16440" x="7489825" y="5591175"/>
          <p14:tracePt t="16456" x="7489825" y="5614988"/>
          <p14:tracePt t="16473" x="7489825" y="5640388"/>
          <p14:tracePt t="16491" x="7489825" y="5651500"/>
          <p14:tracePt t="16514" x="7489825" y="5664200"/>
          <p14:tracePt t="16528" x="7489825" y="5676900"/>
          <p14:tracePt t="16590" x="7502525" y="5676900"/>
          <p14:tracePt t="16611" x="7515225" y="5676900"/>
          <p14:tracePt t="16646" x="7526338" y="5676900"/>
          <p14:tracePt t="16667" x="7539038" y="5676900"/>
          <p14:tracePt t="16680" x="7551738" y="5676900"/>
          <p14:tracePt t="16710" x="7551738" y="5664200"/>
          <p14:tracePt t="16716" x="7564438" y="5651500"/>
          <p14:tracePt t="16722" x="7564438" y="5640388"/>
          <p14:tracePt t="16740" x="7564438" y="5614988"/>
          <p14:tracePt t="16759" x="7564438" y="5541963"/>
          <p14:tracePt t="16772" x="7564438" y="5505450"/>
          <p14:tracePt t="16790" x="7564438" y="5481638"/>
          <p14:tracePt t="16806" x="7564438" y="5421313"/>
          <p14:tracePt t="16824" x="7564438" y="5359400"/>
          <p14:tracePt t="16841" x="7564438" y="5286375"/>
          <p14:tracePt t="16856" x="7564438" y="5213350"/>
          <p14:tracePt t="16873" x="7564438" y="5153025"/>
          <p14:tracePt t="16890" x="7551738" y="5067300"/>
          <p14:tracePt t="16906" x="7551738" y="5018088"/>
          <p14:tracePt t="16926" x="7551738" y="4957763"/>
          <p14:tracePt t="16940" x="7551738" y="4921250"/>
          <p14:tracePt t="16956" x="7551738" y="4860925"/>
          <p14:tracePt t="16976" x="7551738" y="4824413"/>
          <p14:tracePt t="16990" x="7551738" y="4775200"/>
          <p14:tracePt t="17010" x="7551738" y="4751388"/>
          <p14:tracePt t="17023" x="7551738" y="4725988"/>
          <p14:tracePt t="17039" x="7551738" y="4714875"/>
          <p14:tracePt t="17060" x="7551738" y="4678363"/>
          <p14:tracePt t="17073" x="7551738" y="4640263"/>
          <p14:tracePt t="17090" x="7551738" y="4603750"/>
          <p14:tracePt t="17106" x="7551738" y="4567238"/>
          <p14:tracePt t="17122" x="7551738" y="4530725"/>
          <p14:tracePt t="17140" x="7551738" y="4483100"/>
          <p14:tracePt t="17156" x="7551738" y="4446588"/>
          <p14:tracePt t="17175" x="7551738" y="4397375"/>
          <p14:tracePt t="17190" x="7551738" y="4384675"/>
          <p14:tracePt t="17207" x="7551738" y="4360863"/>
          <p14:tracePt t="17224" x="7551738" y="4337050"/>
          <p14:tracePt t="17239" x="7551738" y="4324350"/>
          <p14:tracePt t="17257" x="7551738" y="4311650"/>
          <p14:tracePt t="17272" x="7551738" y="4300538"/>
          <p14:tracePt t="17289" x="7551738" y="4287838"/>
          <p14:tracePt t="17306" x="7551738" y="4275138"/>
          <p14:tracePt t="17376" x="7551738" y="4264025"/>
          <p14:tracePt t="17599" x="7551738" y="4275138"/>
          <p14:tracePt t="17612" x="7551738" y="4287838"/>
          <p14:tracePt t="17627" x="7539038" y="4300538"/>
          <p14:tracePt t="17647" x="7526338" y="4311650"/>
          <p14:tracePt t="17660" x="7515225" y="4324350"/>
          <p14:tracePt t="17675" x="7515225" y="4337050"/>
          <p14:tracePt t="17688" x="7515225" y="4348163"/>
          <p14:tracePt t="17695" x="7502525" y="4348163"/>
          <p14:tracePt t="17705" x="7502525" y="4360863"/>
          <p14:tracePt t="17723" x="7489825" y="4384675"/>
          <p14:tracePt t="17739" x="7489825" y="4397375"/>
          <p14:tracePt t="17760" x="7489825" y="4421188"/>
          <p14:tracePt t="17775" x="7489825" y="4457700"/>
          <p14:tracePt t="17789" x="7489825" y="4483100"/>
          <p14:tracePt t="17807" x="7489825" y="4530725"/>
          <p14:tracePt t="17822" x="7489825" y="4556125"/>
          <p14:tracePt t="17838" x="7489825" y="4592638"/>
          <p14:tracePt t="17860" x="7489825" y="4640263"/>
          <p14:tracePt t="17873" x="7489825" y="4665663"/>
          <p14:tracePt t="17889" x="7489825" y="4689475"/>
          <p14:tracePt t="17905" x="7502525" y="4738688"/>
          <p14:tracePt t="17923" x="7502525" y="4762500"/>
          <p14:tracePt t="17940" x="7515225" y="4799013"/>
          <p14:tracePt t="17956" x="7526338" y="4824413"/>
          <p14:tracePt t="17973" x="7539038" y="4860925"/>
          <p14:tracePt t="17989" x="7539038" y="4872038"/>
          <p14:tracePt t="18005" x="7551738" y="4884738"/>
          <p14:tracePt t="18022" x="7564438" y="4908550"/>
          <p14:tracePt t="18038" x="7564438" y="4921250"/>
          <p14:tracePt t="18058" x="7564438" y="4945063"/>
          <p14:tracePt t="18072" x="7564438" y="4957763"/>
          <p14:tracePt t="18089" x="7564438" y="4981575"/>
          <p14:tracePt t="18108" x="7575550" y="4994275"/>
          <p14:tracePt t="18122" x="7575550" y="5006975"/>
          <p14:tracePt t="18138" x="7575550" y="5030788"/>
          <p14:tracePt t="18155" x="7588250" y="5043488"/>
          <p14:tracePt t="18172" x="7588250" y="5067300"/>
          <p14:tracePt t="18189" x="7588250" y="5080000"/>
          <p14:tracePt t="18205" x="7588250" y="5091113"/>
          <p14:tracePt t="18222" x="7600950" y="5103813"/>
          <p14:tracePt t="18239" x="7600950" y="5127625"/>
          <p14:tracePt t="18256" x="7600950" y="5140325"/>
          <p14:tracePt t="18274" x="7600950" y="5164138"/>
          <p14:tracePt t="18289" x="7600950" y="5176838"/>
          <p14:tracePt t="18309" x="7612063" y="5213350"/>
          <p14:tracePt t="18321" x="7612063" y="5226050"/>
          <p14:tracePt t="18338" x="7612063" y="5262563"/>
          <p14:tracePt t="18360" x="7624763" y="5299075"/>
          <p14:tracePt t="18372" x="7624763" y="5311775"/>
          <p14:tracePt t="18392" x="7624763" y="5348288"/>
          <p14:tracePt t="18406" x="7637463" y="5372100"/>
          <p14:tracePt t="18422" x="7637463" y="5395913"/>
          <p14:tracePt t="18440" x="7637463" y="5421313"/>
          <p14:tracePt t="18454" x="7637463" y="5468938"/>
          <p14:tracePt t="18471" x="7637463" y="5494338"/>
          <p14:tracePt t="18491" x="7648575" y="5530850"/>
          <p14:tracePt t="18505" x="7648575" y="5541963"/>
          <p14:tracePt t="18523" x="7648575" y="5578475"/>
          <p14:tracePt t="18538" x="7648575" y="5603875"/>
          <p14:tracePt t="18554" x="7648575" y="5627688"/>
          <p14:tracePt t="18572" x="7648575" y="5664200"/>
          <p14:tracePt t="18587" x="7648575" y="5676900"/>
          <p14:tracePt t="18609" x="7648575" y="5700713"/>
          <p14:tracePt t="18634" x="7648575" y="5713413"/>
          <p14:tracePt t="18649" x="7648575" y="5724525"/>
          <p14:tracePt t="18676" x="7648575" y="5737225"/>
          <p14:tracePt t="18683" x="7648575" y="5749925"/>
          <p14:tracePt t="18690" x="7661275" y="5761038"/>
          <p14:tracePt t="18705" x="7661275" y="5773738"/>
          <p14:tracePt t="18722" x="7661275" y="5786438"/>
          <p14:tracePt t="18739" x="7661275" y="5797550"/>
          <p14:tracePt t="18755" x="7661275" y="5810250"/>
          <p14:tracePt t="18780" x="7661275" y="5822950"/>
          <p14:tracePt t="18795" x="7673975" y="5822950"/>
          <p14:tracePt t="18805" x="7673975" y="5834063"/>
          <p14:tracePt t="18821" x="7673975" y="5846763"/>
          <p14:tracePt t="18864" x="7673975" y="5834063"/>
          <p14:tracePt t="18878" x="7673975" y="5822950"/>
          <p14:tracePt t="18885" x="7685088" y="5810250"/>
          <p14:tracePt t="18893" x="7685088" y="5797550"/>
          <p14:tracePt t="18908" x="7685088" y="5773738"/>
          <p14:tracePt t="18922" x="7685088" y="5749925"/>
          <p14:tracePt t="18939" x="7685088" y="5724525"/>
          <p14:tracePt t="18940" x="7685088" y="5700713"/>
          <p14:tracePt t="18955" x="7685088" y="5651500"/>
          <p14:tracePt t="18971" x="7685088" y="5578475"/>
          <p14:tracePt t="18990" x="7685088" y="5468938"/>
          <p14:tracePt t="19004" x="7685088" y="5384800"/>
          <p14:tracePt t="19021" x="7685088" y="5299075"/>
          <p14:tracePt t="19038" x="7685088" y="5176838"/>
          <p14:tracePt t="19055" x="7673975" y="5127625"/>
          <p14:tracePt t="19073" x="7673975" y="5067300"/>
          <p14:tracePt t="19088" x="7673975" y="5030788"/>
          <p14:tracePt t="19107" x="7673975" y="4957763"/>
          <p14:tracePt t="19122" x="7673975" y="4921250"/>
          <p14:tracePt t="19137" x="7661275" y="4860925"/>
          <p14:tracePt t="19156" x="7648575" y="4799013"/>
          <p14:tracePt t="19172" x="7637463" y="4762500"/>
          <p14:tracePt t="19190" x="7637463" y="4689475"/>
          <p14:tracePt t="19205" x="7637463" y="4652963"/>
          <p14:tracePt t="19221" x="7637463" y="4616450"/>
          <p14:tracePt t="19239" x="7637463" y="4556125"/>
          <p14:tracePt t="19254" x="7637463" y="4530725"/>
          <p14:tracePt t="19273" x="7637463" y="4494213"/>
          <p14:tracePt t="19288" x="7637463" y="4483100"/>
          <p14:tracePt t="19305" x="7637463" y="4470400"/>
          <p14:tracePt t="19323" x="7637463" y="4433888"/>
          <p14:tracePt t="19344" x="7624763" y="4433888"/>
          <p14:tracePt t="19358" x="7624763" y="4421188"/>
          <p14:tracePt t="19372" x="7624763" y="4410075"/>
          <p14:tracePt t="19408" x="7624763" y="4397375"/>
          <p14:tracePt t="19421" x="7624763" y="4384675"/>
          <p14:tracePt t="19442" x="7624763" y="4373563"/>
          <p14:tracePt t="19586" x="7624763" y="4384675"/>
          <p14:tracePt t="19600" x="7624763" y="4397375"/>
          <p14:tracePt t="19614" x="7612063" y="4397375"/>
          <p14:tracePt t="19635" x="7612063" y="4410075"/>
          <p14:tracePt t="19642" x="7612063" y="4421188"/>
          <p14:tracePt t="19663" x="7600950" y="4433888"/>
          <p14:tracePt t="19671" x="7600950" y="4446588"/>
          <p14:tracePt t="19687" x="7588250" y="4457700"/>
          <p14:tracePt t="19706" x="7575550" y="4470400"/>
          <p14:tracePt t="19721" x="7575550" y="4483100"/>
          <p14:tracePt t="19738" x="7564438" y="4506913"/>
          <p14:tracePt t="19754" x="7551738" y="4556125"/>
          <p14:tracePt t="19771" x="7539038" y="4603750"/>
          <p14:tracePt t="19790" x="7526338" y="4714875"/>
          <p14:tracePt t="19804" x="7526338" y="4811713"/>
          <p14:tracePt t="19823" x="7515225" y="4933950"/>
          <p14:tracePt t="19839" x="7515225" y="5018088"/>
          <p14:tracePt t="19855" x="7515225" y="5116513"/>
          <p14:tracePt t="19872" x="7515225" y="5249863"/>
          <p14:tracePt t="19886" x="7515225" y="5348288"/>
          <p14:tracePt t="19907" x="7515225" y="5481638"/>
          <p14:tracePt t="19922" x="7515225" y="5530850"/>
          <p14:tracePt t="19937" x="7515225" y="5591175"/>
          <p14:tracePt t="19955" x="7515225" y="5664200"/>
          <p14:tracePt t="19971" x="7515225" y="5700713"/>
          <p14:tracePt t="19989" x="7515225" y="5749925"/>
          <p14:tracePt t="20004" x="7515225" y="5773738"/>
          <p14:tracePt t="20021" x="7515225" y="5786438"/>
          <p14:tracePt t="20038" x="7515225" y="5810250"/>
          <p14:tracePt t="20053" x="7526338" y="5822950"/>
          <p14:tracePt t="20071" x="7539038" y="5846763"/>
          <p14:tracePt t="20092" x="7539038" y="5859463"/>
          <p14:tracePt t="20103" x="7551738" y="5859463"/>
          <p14:tracePt t="20128" x="7564438" y="5859463"/>
          <p14:tracePt t="20137" x="7564438" y="5834063"/>
          <p14:tracePt t="20154" x="7575550" y="5786438"/>
          <p14:tracePt t="20173" x="7575550" y="5591175"/>
          <p14:tracePt t="20187" x="7564438" y="5359400"/>
          <p14:tracePt t="20205" x="7539038" y="5176838"/>
          <p14:tracePt t="20207" x="7539038" y="5091113"/>
          <p14:tracePt t="20221" x="7526338" y="4957763"/>
          <p14:tracePt t="20240" x="7526338" y="4835525"/>
          <p14:tracePt t="20254" x="7526338" y="4775200"/>
          <p14:tracePt t="20271" x="7526338" y="4738688"/>
          <p14:tracePt t="20907" x="7624763" y="4665663"/>
          <p14:tracePt t="20913" x="7710488" y="4579938"/>
          <p14:tracePt t="20921" x="7747000" y="4543425"/>
          <p14:tracePt t="20937" x="7807325" y="4494213"/>
          <p14:tracePt t="20955" x="7929563" y="4397375"/>
          <p14:tracePt t="20958" x="8002588" y="4337050"/>
          <p14:tracePt t="20975" x="8099425" y="4264025"/>
          <p14:tracePt t="20986" x="8148638" y="4214813"/>
          <p14:tracePt t="21006" x="8537575" y="3959225"/>
          <p14:tracePt t="21021" x="9183688" y="3594100"/>
          <p14:tracePt t="21037" x="9329738" y="3495675"/>
          <p14:tracePt t="21054" x="9378950" y="3471863"/>
          <p14:tracePt t="21072" x="9378950" y="3459163"/>
          <p14:tracePt t="21090" x="9402763" y="3448050"/>
          <p14:tracePt t="21103" x="9426575" y="3422650"/>
          <p14:tracePt t="21120" x="9488488" y="3362325"/>
          <p14:tracePt t="21139" x="9767888" y="3167063"/>
          <p14:tracePt t="21153" x="9829800" y="3143250"/>
          <p14:tracePt t="21172" x="9853613" y="3106738"/>
          <p14:tracePt t="21188" x="9866313" y="3094038"/>
          <p14:tracePt t="21208" x="9866313" y="3081338"/>
          <p14:tracePt t="21221" x="9866313" y="3070225"/>
          <p14:tracePt t="21236" x="9913938" y="3033713"/>
          <p14:tracePt t="21254" x="10036175" y="2924175"/>
          <p14:tracePt t="21257" x="10096500" y="2851150"/>
          <p14:tracePt t="21270" x="10158413" y="2776538"/>
          <p14:tracePt t="21288" x="10182225" y="2728913"/>
          <p14:tracePt t="21304" x="10206038" y="2703513"/>
          <p14:tracePt t="21320" x="10206038" y="2692400"/>
          <p14:tracePt t="21337" x="10206038" y="2667000"/>
          <p14:tracePt t="21353" x="10206038" y="2643188"/>
          <p14:tracePt t="21370" x="10206038" y="2606675"/>
          <p14:tracePt t="21387" x="10206038" y="2546350"/>
          <p14:tracePt t="21402" x="10194925" y="2509838"/>
          <p14:tracePt t="21420" x="10182225" y="2484438"/>
          <p14:tracePt t="21440" x="10158413" y="2447925"/>
          <p14:tracePt t="21453" x="10133013" y="2424113"/>
          <p14:tracePt t="21470" x="10109200" y="2374900"/>
          <p14:tracePt t="21486" x="10072688" y="2351088"/>
          <p14:tracePt t="21503" x="10036175" y="2290763"/>
          <p14:tracePt t="21520" x="9926638" y="2205038"/>
          <p14:tracePt t="21536" x="9866313" y="2155825"/>
          <p14:tracePt t="21554" x="9793288" y="2095500"/>
          <p14:tracePt t="21556" x="9756775" y="2058988"/>
          <p14:tracePt t="21570" x="9707563" y="2022475"/>
          <p14:tracePt t="21586" x="9645650" y="1985963"/>
          <p14:tracePt t="21603" x="9572625" y="1912938"/>
          <p14:tracePt t="21620" x="9499600" y="1863725"/>
          <p14:tracePt t="21636" x="9426575" y="1839913"/>
          <p14:tracePt t="21653" x="9329738" y="1754188"/>
          <p14:tracePt t="21672" x="9269413" y="1717675"/>
          <p14:tracePt t="21673" x="9256713" y="1704975"/>
          <p14:tracePt t="21687" x="9207500" y="1668463"/>
          <p14:tracePt t="21703" x="9196388" y="1620838"/>
          <p14:tracePt t="21721" x="9170988" y="1584325"/>
          <p14:tracePt t="21736" x="9170988" y="1535113"/>
          <p14:tracePt t="21753" x="9170988" y="1498600"/>
          <p14:tracePt t="21770" x="9183688" y="1462088"/>
          <p14:tracePt t="21786" x="9196388" y="1436688"/>
          <p14:tracePt t="21804" x="9207500" y="1412875"/>
          <p14:tracePt t="21820" x="9220200" y="1400175"/>
          <p14:tracePt t="21836" x="9244013" y="1389063"/>
          <p14:tracePt t="21854" x="9488488" y="1243013"/>
          <p14:tracePt t="21870" x="9671050" y="1193800"/>
          <p14:tracePt t="21886" x="9731375" y="1157288"/>
          <p14:tracePt t="21902" x="9877425" y="1144588"/>
          <p14:tracePt t="23131" x="9877425" y="1157288"/>
          <p14:tracePt t="23138" x="9890125" y="1181100"/>
          <p14:tracePt t="23152" x="9902825" y="1230313"/>
          <p14:tracePt t="23170" x="9913938" y="1303338"/>
          <p14:tracePt t="23186" x="9939338" y="1412875"/>
          <p14:tracePt t="23202" x="9939338" y="1462088"/>
          <p14:tracePt t="23220" x="9950450" y="1522413"/>
          <p14:tracePt t="23237" x="9963150" y="1608138"/>
          <p14:tracePt t="23251" x="9975850" y="1668463"/>
          <p14:tracePt t="23271" x="9986963" y="1790700"/>
          <p14:tracePt t="23286" x="9986963" y="1887538"/>
          <p14:tracePt t="23302" x="9986963" y="1960563"/>
          <p14:tracePt t="23306" x="9986963" y="2009775"/>
          <p14:tracePt t="23321" x="9986963" y="2070100"/>
          <p14:tracePt t="23335" x="9986963" y="2143125"/>
          <p14:tracePt t="23354" x="9986963" y="2205038"/>
          <p14:tracePt t="23369" x="9986963" y="2228850"/>
          <p14:tracePt t="23385" x="9986963" y="2241550"/>
          <p14:tracePt t="23402" x="9986963" y="2265363"/>
          <p14:tracePt t="23420" x="9986963" y="2278063"/>
          <p14:tracePt t="23435" x="9986963" y="2290763"/>
          <p14:tracePt t="23452" x="9986963" y="2301875"/>
          <p14:tracePt t="23480" x="9986963" y="2314575"/>
          <p14:tracePt t="23494" x="9986963" y="2327275"/>
          <p14:tracePt t="23555" x="9986963" y="2338388"/>
          <p14:tracePt t="23561" x="9986963" y="2351088"/>
          <p14:tracePt t="23569" x="9986963" y="2363788"/>
          <p14:tracePt t="23585" x="9986963" y="2374900"/>
          <p14:tracePt t="23602" x="9986963" y="2387600"/>
          <p14:tracePt t="23619" x="9975850" y="2424113"/>
          <p14:tracePt t="23635" x="9963150" y="2447925"/>
          <p14:tracePt t="23652" x="9950450" y="2473325"/>
          <p14:tracePt t="23669" x="9950450" y="2497138"/>
          <p14:tracePt t="23686" x="9939338" y="2520950"/>
          <p14:tracePt t="23702" x="9913938" y="2533650"/>
          <p14:tracePt t="23718" x="9866313" y="2570163"/>
          <p14:tracePt t="23738" x="9598025" y="2692400"/>
          <p14:tracePt t="23752" x="9378950" y="2789238"/>
          <p14:tracePt t="23768" x="9269413" y="2825750"/>
          <p14:tracePt t="23786" x="9220200" y="2851150"/>
          <p14:tracePt t="23801" x="9207500" y="2862263"/>
          <p14:tracePt t="23818" x="9183688" y="2862263"/>
          <p14:tracePt t="23834" x="9170988" y="2862263"/>
          <p14:tracePt t="23852" x="9159875" y="2851150"/>
          <p14:tracePt t="23869" x="9159875" y="2838450"/>
          <p14:tracePt t="23884" x="9159875" y="2814638"/>
          <p14:tracePt t="23902" x="9159875" y="2801938"/>
          <p14:tracePt t="23919" x="9159875" y="2776538"/>
          <p14:tracePt t="23939" x="9147175" y="2740025"/>
          <p14:tracePt t="23952" x="9147175" y="2703513"/>
          <p14:tracePt t="23969" x="9147175" y="2643188"/>
          <p14:tracePt t="23988" x="9147175" y="2533650"/>
          <p14:tracePt t="24001" x="9159875" y="2447925"/>
          <p14:tracePt t="24017" x="9170988" y="2374900"/>
          <p14:tracePt t="24036" x="9170988" y="2290763"/>
          <p14:tracePt t="24052" x="9183688" y="2265363"/>
          <p14:tracePt t="24068" x="9196388" y="2228850"/>
          <p14:tracePt t="24086" x="9220200" y="2168525"/>
          <p14:tracePt t="24102" x="9232900" y="2119313"/>
          <p14:tracePt t="24120" x="9244013" y="2082800"/>
          <p14:tracePt t="24135" x="9244013" y="2058988"/>
          <p14:tracePt t="24152" x="9244013" y="2046288"/>
          <p14:tracePt t="24169" x="9256713" y="2033588"/>
          <p14:tracePt t="24223" x="9256713" y="2046288"/>
          <p14:tracePt t="24250" x="9256713" y="2058988"/>
          <p14:tracePt t="24257" x="9256713" y="2070100"/>
          <p14:tracePt t="24269" x="9256713" y="2082800"/>
          <p14:tracePt t="24287" x="9256713" y="2095500"/>
          <p14:tracePt t="24301" x="9269413" y="2132013"/>
          <p14:tracePt t="24321" x="9317038" y="2179638"/>
          <p14:tracePt t="24335" x="9366250" y="2241550"/>
          <p14:tracePt t="24351" x="9439275" y="2327275"/>
          <p14:tracePt t="24369" x="9548813" y="2447925"/>
          <p14:tracePt t="24384" x="9598025" y="2497138"/>
          <p14:tracePt t="24401" x="9621838" y="2520950"/>
          <p14:tracePt t="24418" x="9645650" y="2546350"/>
          <p14:tracePt t="24435" x="9658350" y="2557463"/>
          <p14:tracePt t="24453" x="9683750" y="2570163"/>
          <p14:tracePt t="24468" x="9694863" y="2582863"/>
          <p14:tracePt t="24489" x="9720263" y="2582863"/>
          <p14:tracePt t="24501" x="9744075" y="2582863"/>
          <p14:tracePt t="24517" x="9780588" y="2570163"/>
          <p14:tracePt t="24535" x="10304463" y="2473325"/>
          <p14:tracePt t="24551" x="11412538" y="2179638"/>
          <p14:tracePt t="24567" x="11704638" y="2082800"/>
          <p14:tracePt t="24584" x="11790363" y="2058988"/>
          <p14:tracePt t="24601" x="11790363" y="2046288"/>
          <p14:tracePt t="24620" x="11801475" y="2022475"/>
          <p14:tracePt t="24648" x="11801475" y="2009775"/>
          <p14:tracePt t="24669" x="11801475" y="1997075"/>
          <p14:tracePt t="24695" x="11801475" y="1985963"/>
          <p14:tracePt t="24709" x="11801475" y="1973263"/>
          <p14:tracePt t="24716" x="11801475" y="1960563"/>
          <p14:tracePt t="24723" x="11790363" y="1960563"/>
          <p14:tracePt t="24736" x="11777663" y="1949450"/>
          <p14:tracePt t="24751" x="11764963" y="1924050"/>
          <p14:tracePt t="24767" x="11741150" y="1900238"/>
          <p14:tracePt t="24788" x="11728450" y="1863725"/>
          <p14:tracePt t="24802" x="11704638" y="1839913"/>
          <p14:tracePt t="24817" x="11668125" y="1803400"/>
          <p14:tracePt t="24821" x="11631613" y="1778000"/>
          <p14:tracePt t="24835" x="11522075" y="1730375"/>
          <p14:tracePt t="24851" x="11339513" y="1668463"/>
          <p14:tracePt t="24870" x="11169650" y="1620838"/>
          <p14:tracePt t="24885" x="11120438" y="1608138"/>
          <p14:tracePt t="24902" x="11095038" y="1608138"/>
          <p14:tracePt t="24920" x="11058525" y="1608138"/>
          <p14:tracePt t="24934" x="11034713" y="1608138"/>
          <p14:tracePt t="24953" x="11022013" y="1608138"/>
          <p14:tracePt t="24967" x="10998200" y="1608138"/>
          <p14:tracePt t="24988" x="10985500" y="1608138"/>
          <p14:tracePt t="25001" x="10985500" y="1620838"/>
          <p14:tracePt t="25017" x="10974388" y="1631950"/>
          <p14:tracePt t="25038" x="10912475" y="1704975"/>
          <p14:tracePt t="25051" x="10875963" y="1754188"/>
          <p14:tracePt t="25071" x="10828338" y="1790700"/>
          <p14:tracePt t="25086" x="10815638" y="1803400"/>
          <p14:tracePt t="25101" x="10802938" y="1827213"/>
          <p14:tracePt t="25119" x="10802938" y="1839913"/>
          <p14:tracePt t="25134" x="10791825" y="1839913"/>
          <p14:tracePt t="25151" x="10779125" y="1851025"/>
          <p14:tracePt t="25167" x="10766425" y="1863725"/>
          <p14:tracePt t="25190" x="10766425" y="1876425"/>
          <p14:tracePt t="25250" x="10766425" y="1887538"/>
          <p14:tracePt t="25265" x="10766425" y="1900238"/>
          <p14:tracePt t="25348" x="10766425" y="1912938"/>
          <p14:tracePt t="25362" x="10766425" y="1924050"/>
          <p14:tracePt t="25382" x="10766425" y="1936750"/>
          <p14:tracePt t="25390" x="10766425" y="1949450"/>
          <p14:tracePt t="25400" x="10766425" y="1960563"/>
          <p14:tracePt t="25418" x="10766425" y="1997075"/>
          <p14:tracePt t="25434" x="10766425" y="2022475"/>
          <p14:tracePt t="25450" x="10766425" y="2033588"/>
          <p14:tracePt t="25467" x="10766425" y="2058988"/>
          <p14:tracePt t="25484" x="10766425" y="2070100"/>
          <p14:tracePt t="25488" x="10766425" y="2082800"/>
          <p14:tracePt t="25522" x="10766425" y="2095500"/>
          <p14:tracePt t="25536" x="10766425" y="2106613"/>
          <p14:tracePt t="25550" x="10766425" y="2119313"/>
          <p14:tracePt t="25585" x="10766425" y="2132013"/>
          <p14:tracePt t="25607" x="10766425" y="2143125"/>
          <p14:tracePt t="25662" x="10766425" y="2132013"/>
          <p14:tracePt t="25683" x="10766425" y="2106613"/>
          <p14:tracePt t="25690" x="10766425" y="2095500"/>
          <p14:tracePt t="25702" x="10766425" y="2082800"/>
          <p14:tracePt t="25718" x="10766425" y="2046288"/>
          <p14:tracePt t="25733" x="10766425" y="2009775"/>
          <p14:tracePt t="25753" x="10779125" y="1973263"/>
          <p14:tracePt t="25766" x="10779125" y="1949450"/>
          <p14:tracePt t="25783" x="10791825" y="1912938"/>
          <p14:tracePt t="25801" x="10791825" y="1851025"/>
          <p14:tracePt t="25816" x="10791825" y="1814513"/>
          <p14:tracePt t="25834" x="10791825" y="1741488"/>
          <p14:tracePt t="25850" x="10791825" y="1704975"/>
          <p14:tracePt t="25866" x="10791825" y="1681163"/>
          <p14:tracePt t="25884" x="10791825" y="1644650"/>
          <p14:tracePt t="25901" x="10791825" y="1620838"/>
          <p14:tracePt t="25918" x="10791825" y="1584325"/>
          <p14:tracePt t="25933" x="10779125" y="1558925"/>
          <p14:tracePt t="25951" x="10766425" y="1546225"/>
          <p14:tracePt t="25954" x="10766425" y="1522413"/>
          <p14:tracePt t="25968" x="10766425" y="1509713"/>
          <p14:tracePt t="25984" x="10755313" y="1485900"/>
          <p14:tracePt t="26002" x="10742613" y="1462088"/>
          <p14:tracePt t="26016" x="10742613" y="1449388"/>
          <p14:tracePt t="26033" x="10742613" y="1436688"/>
          <p14:tracePt t="26054" x="10718800" y="1412875"/>
          <p14:tracePt t="26067" x="10718800" y="1400175"/>
          <p14:tracePt t="26086" x="10706100" y="1376363"/>
          <p14:tracePt t="26101" x="10706100" y="1363663"/>
          <p14:tracePt t="26120" x="10693400" y="1339850"/>
          <p14:tracePt t="26134" x="10682288" y="1327150"/>
          <p14:tracePt t="26150" x="10682288" y="1303338"/>
          <p14:tracePt t="26177" x="10682288" y="1290638"/>
          <p14:tracePt t="26190" x="10682288" y="1279525"/>
          <p14:tracePt t="26201" x="10669588" y="1279525"/>
          <p14:tracePt t="26217" x="10656888" y="1279525"/>
          <p14:tracePt t="26235" x="10645775" y="1279525"/>
          <p14:tracePt t="26350" x="10645775" y="1290638"/>
          <p14:tracePt t="26385" x="10645775" y="1303338"/>
          <p14:tracePt t="26398" x="10645775" y="1316038"/>
          <p14:tracePt t="26418" x="10645775" y="1327150"/>
          <p14:tracePt t="26446" x="10645775" y="1339850"/>
          <p14:tracePt t="26460" x="10645775" y="1352550"/>
          <p14:tracePt t="26481" x="10645775" y="1363663"/>
          <p14:tracePt t="26496" x="10645775" y="1376363"/>
          <p14:tracePt t="26502" x="10645775" y="1389063"/>
          <p14:tracePt t="26518" x="10645775" y="1400175"/>
          <p14:tracePt t="26532" x="10645775" y="1412875"/>
          <p14:tracePt t="26558" x="10645775" y="1425575"/>
          <p14:tracePt t="26566" x="10645775" y="1436688"/>
          <p14:tracePt t="26584" x="10645775" y="1449388"/>
          <p14:tracePt t="26601" x="10645775" y="1535113"/>
          <p14:tracePt t="26616" x="10645775" y="1595438"/>
          <p14:tracePt t="26635" x="10645775" y="1693863"/>
          <p14:tracePt t="26650" x="10645775" y="1766888"/>
          <p14:tracePt t="26667" x="10645775" y="1814513"/>
          <p14:tracePt t="26685" x="10645775" y="1863725"/>
          <p14:tracePt t="26700" x="10645775" y="1887538"/>
          <p14:tracePt t="26718" x="10645775" y="1924050"/>
          <p14:tracePt t="26733" x="10645775" y="1949450"/>
          <p14:tracePt t="26754" x="10645775" y="1960563"/>
          <p14:tracePt t="26769" x="10645775" y="1973263"/>
          <p14:tracePt t="26782" x="10645775" y="1997075"/>
          <p14:tracePt t="26803" x="10645775" y="2009775"/>
          <p14:tracePt t="26821" x="10645775" y="2022475"/>
          <p14:tracePt t="26832" x="10645775" y="2033588"/>
          <p14:tracePt t="26850" x="10645775" y="2046288"/>
          <p14:tracePt t="26870" x="10645775" y="2058988"/>
          <p14:tracePt t="26885" x="10645775" y="2070100"/>
          <p14:tracePt t="26926" x="10656888" y="2070100"/>
          <p14:tracePt t="27697" x="10414000" y="2119313"/>
          <p14:tracePt t="27704" x="10012363" y="2192338"/>
          <p14:tracePt t="27716" x="9804400" y="2241550"/>
          <p14:tracePt t="27736" x="9475788" y="2301875"/>
          <p14:tracePt t="27749" x="9426575" y="2314575"/>
          <p14:tracePt t="27769" x="9366250" y="2314575"/>
          <p14:tracePt t="27783" x="9342438" y="2314575"/>
          <p14:tracePt t="27799" x="9280525" y="2314575"/>
          <p14:tracePt t="27819" x="9074150" y="2338388"/>
          <p14:tracePt t="27833" x="8988425" y="2351088"/>
          <p14:tracePt t="27853" x="8891588" y="2363788"/>
          <p14:tracePt t="27866" x="8842375" y="2374900"/>
          <p14:tracePt t="27882" x="8805863" y="2387600"/>
          <p14:tracePt t="27900" x="8782050" y="2387600"/>
          <p14:tracePt t="27915" x="8769350" y="2387600"/>
          <p14:tracePt t="27932" x="8756650" y="2387600"/>
          <p14:tracePt t="27951" x="8732838" y="2387600"/>
          <p14:tracePt t="27966" x="8709025" y="2387600"/>
          <p14:tracePt t="27983" x="8696325" y="2387600"/>
          <p14:tracePt t="28000" x="8683625" y="2387600"/>
          <p14:tracePt t="28015" x="8659813" y="2387600"/>
          <p14:tracePt t="28032" x="8610600" y="2387600"/>
          <p14:tracePt t="28049" x="8574088" y="2387600"/>
          <p14:tracePt t="28069" x="8501063" y="2363788"/>
          <p14:tracePt t="28082" x="8428038" y="2363788"/>
          <p14:tracePt t="28098" x="8331200" y="2351088"/>
          <p14:tracePt t="28115" x="8245475" y="2351088"/>
          <p14:tracePt t="28132" x="8208963" y="2351088"/>
          <p14:tracePt t="28150" x="8172450" y="2351088"/>
          <p14:tracePt t="28165" x="8159750" y="2351088"/>
          <p14:tracePt t="28182" x="8123238" y="2363788"/>
          <p14:tracePt t="28199" x="8086725" y="2387600"/>
          <p14:tracePt t="28215" x="8050213" y="2400300"/>
          <p14:tracePt t="28233" x="8039100" y="2411413"/>
          <p14:tracePt t="28248" x="8026400" y="2424113"/>
          <p14:tracePt t="28266" x="8013700" y="2436813"/>
          <p14:tracePt t="28283" x="7989888" y="2484438"/>
          <p14:tracePt t="28298" x="7953375" y="2546350"/>
          <p14:tracePt t="28319" x="7904163" y="2630488"/>
          <p14:tracePt t="28331" x="7867650" y="2703513"/>
          <p14:tracePt t="28349" x="7820025" y="2801938"/>
          <p14:tracePt t="28368" x="7747000" y="3008313"/>
          <p14:tracePt t="28382" x="7710488" y="3154363"/>
          <p14:tracePt t="28401" x="7648575" y="3325813"/>
          <p14:tracePt t="28415" x="7637463" y="3386138"/>
          <p14:tracePt t="28433" x="7624763" y="3435350"/>
          <p14:tracePt t="28450" x="7624763" y="3459163"/>
          <p14:tracePt t="28466" x="7624763" y="3471863"/>
          <p14:tracePt t="28512" x="7637463" y="3471863"/>
          <p14:tracePt t="28528" x="7648575" y="3471863"/>
          <p14:tracePt t="28554" x="7661275" y="3471863"/>
          <p14:tracePt t="28561" x="7673975" y="3471863"/>
          <p14:tracePt t="28568" x="7685088" y="3459163"/>
          <p14:tracePt t="28582" x="7685088" y="3435350"/>
          <p14:tracePt t="28599" x="7697788" y="3422650"/>
          <p14:tracePt t="28616" x="7697788" y="3409950"/>
          <p14:tracePt t="28700" x="7697788" y="3422650"/>
          <p14:tracePt t="28713" x="7685088" y="3435350"/>
          <p14:tracePt t="28741" x="7685088" y="3448050"/>
          <p14:tracePt t="28761" x="7685088" y="3459163"/>
          <p14:tracePt t="28768" x="7697788" y="3459163"/>
          <p14:tracePt t="28782" x="7710488" y="3459163"/>
          <p14:tracePt t="28798" x="7710488" y="3471863"/>
          <p14:tracePt t="28815" x="7721600" y="3484563"/>
          <p14:tracePt t="28832" x="7721600" y="3495675"/>
          <p14:tracePt t="28861" x="7721600" y="3508375"/>
          <p14:tracePt t="28950" x="7734300" y="3508375"/>
          <p14:tracePt t="28970" x="7747000" y="3508375"/>
          <p14:tracePt t="29004" x="7758113" y="3508375"/>
          <p14:tracePt t="29019" x="7770813" y="3508375"/>
          <p14:tracePt t="29032" x="7770813" y="3521075"/>
          <p14:tracePt t="29081" x="7783513" y="3521075"/>
          <p14:tracePt t="30985" x="7820025" y="3521075"/>
          <p14:tracePt t="30992" x="7856538" y="3521075"/>
          <p14:tracePt t="31001" x="7904163" y="3521075"/>
          <p14:tracePt t="31014" x="8002588" y="3521075"/>
          <p14:tracePt t="31030" x="8086725" y="3521075"/>
          <p14:tracePt t="31048" x="8221663" y="3508375"/>
          <p14:tracePt t="31063" x="8318500" y="3508375"/>
          <p14:tracePt t="31081" x="8391525" y="3508375"/>
          <p14:tracePt t="31097" x="8453438" y="3508375"/>
          <p14:tracePt t="31113" x="8464550" y="3508375"/>
          <p14:tracePt t="31131" x="8477250" y="3508375"/>
          <p14:tracePt t="31132" x="8489950" y="3508375"/>
          <p14:tracePt t="31146" x="8501063" y="3508375"/>
          <p14:tracePt t="31164" x="8513763" y="3508375"/>
          <p14:tracePt t="31181" x="8537575" y="3508375"/>
          <p14:tracePt t="31196" x="8599488" y="3495675"/>
          <p14:tracePt t="31213" x="8623300" y="3495675"/>
          <p14:tracePt t="31230" x="8659813" y="3495675"/>
          <p14:tracePt t="31247" x="8672513" y="3495675"/>
          <p14:tracePt t="31264" x="8683625" y="3495675"/>
          <p14:tracePt t="31280" x="8696325" y="3495675"/>
          <p14:tracePt t="31313" x="8709025" y="3495675"/>
          <p14:tracePt t="31327" x="8720138" y="3495675"/>
          <p14:tracePt t="31368" x="8732838" y="3495675"/>
          <p14:tracePt t="31431" x="8732838" y="3508375"/>
          <p14:tracePt t="31486" x="8732838" y="3521075"/>
          <p14:tracePt t="31507" x="8720138" y="3521075"/>
          <p14:tracePt t="31521" x="8709025" y="3521075"/>
          <p14:tracePt t="31535" x="8709025" y="3532188"/>
          <p14:tracePt t="31577" x="8709025" y="3544888"/>
          <p14:tracePt t="31583" x="8696325" y="3544888"/>
          <p14:tracePt t="31598" x="8683625" y="3544888"/>
          <p14:tracePt t="31613" x="8683625" y="3557588"/>
          <p14:tracePt t="31630" x="8683625" y="3568700"/>
          <p14:tracePt t="31646" x="8659813" y="3581400"/>
          <p14:tracePt t="31662" x="8647113" y="3581400"/>
          <p14:tracePt t="31680" x="8647113" y="3594100"/>
          <p14:tracePt t="31696" x="8647113" y="3605213"/>
          <p14:tracePt t="31722" x="8636000" y="3605213"/>
          <p14:tracePt t="31744" x="8623300" y="3605213"/>
          <p14:tracePt t="31786" x="8610600" y="3605213"/>
          <p14:tracePt t="31827" x="8599488" y="3605213"/>
          <p14:tracePt t="31952" x="8610600" y="3605213"/>
          <p14:tracePt t="32029" x="8623300" y="3605213"/>
          <p14:tracePt t="32050" x="8636000" y="3605213"/>
          <p14:tracePt t="32069" x="8636000" y="3594100"/>
          <p14:tracePt t="32084" x="8647113" y="3594100"/>
          <p14:tracePt t="32098" x="8659813" y="3594100"/>
          <p14:tracePt t="32112" x="8672513" y="3594100"/>
          <p14:tracePt t="32133" x="8672513" y="3581400"/>
          <p14:tracePt t="32146" x="8683625" y="3581400"/>
          <p14:tracePt t="32152" x="8683625" y="3568700"/>
          <p14:tracePt t="32162" x="8696325" y="3568700"/>
          <p14:tracePt t="32183" x="8696325" y="3557588"/>
          <p14:tracePt t="32197" x="8709025" y="3557588"/>
          <p14:tracePt t="32213" x="8720138" y="3557588"/>
          <p14:tracePt t="32231" x="8732838" y="3544888"/>
          <p14:tracePt t="32247" x="8818563" y="3532188"/>
          <p14:tracePt t="32253" x="8878888" y="3532188"/>
          <p14:tracePt t="32262" x="8939213" y="3532188"/>
          <p14:tracePt t="32281" x="9097963" y="3521075"/>
          <p14:tracePt t="32296" x="9159875" y="3521075"/>
          <p14:tracePt t="32314" x="9196388" y="3521075"/>
          <p14:tracePt t="32335" x="9207500" y="3521075"/>
          <p14:tracePt t="32350" x="9232900" y="3521075"/>
          <p14:tracePt t="32384" x="9244013" y="3521075"/>
          <p14:tracePt t="33321" x="9256713" y="3521075"/>
          <p14:tracePt t="33328" x="9305925" y="3532188"/>
          <p14:tracePt t="33335" x="9342438" y="3544888"/>
          <p14:tracePt t="33345" x="9402763" y="3544888"/>
          <p14:tracePt t="33365" x="9536113" y="3544888"/>
          <p14:tracePt t="33380" x="9598025" y="3544888"/>
          <p14:tracePt t="33396" x="9621838" y="3544888"/>
          <p14:tracePt t="33413" x="9634538" y="3544888"/>
          <p14:tracePt t="33429" x="9658350" y="3544888"/>
          <p14:tracePt t="33460" x="9671050" y="3544888"/>
          <p14:tracePt t="33474" x="9683750" y="3544888"/>
          <p14:tracePt t="33487" x="9694863" y="3544888"/>
          <p14:tracePt t="33739" x="9694863" y="3557588"/>
          <p14:tracePt t="33773" x="9694863" y="3568700"/>
          <p14:tracePt t="34009" x="9694863" y="3581400"/>
          <p14:tracePt t="34024" x="9707563" y="3581400"/>
          <p14:tracePt t="34037" x="9707563" y="3594100"/>
          <p14:tracePt t="34045" x="9720263" y="3594100"/>
          <p14:tracePt t="34062" x="9720263" y="3605213"/>
          <p14:tracePt t="34080" x="9731375" y="3605213"/>
          <p14:tracePt t="34094" x="9731375" y="3617913"/>
          <p14:tracePt t="34114" x="9731375" y="3630613"/>
          <p14:tracePt t="34128" x="9731375" y="3641725"/>
          <p14:tracePt t="34155" x="9731375" y="3654425"/>
          <p14:tracePt t="34176" x="9731375" y="3667125"/>
          <p14:tracePt t="34642" x="9694863" y="3678238"/>
          <p14:tracePt t="34649" x="9645650" y="3690938"/>
          <p14:tracePt t="34663" x="9585325" y="3703638"/>
          <p14:tracePt t="34677" x="9561513" y="3714750"/>
          <p14:tracePt t="34696" x="9548813" y="3714750"/>
          <p14:tracePt t="34713" x="9475788" y="3740150"/>
          <p14:tracePt t="34728" x="9220200" y="3860800"/>
          <p14:tracePt t="34746" x="8002588" y="4457700"/>
          <p14:tracePt t="34761" x="7685088" y="4629150"/>
          <p14:tracePt t="34779" x="7600950" y="4689475"/>
          <p14:tracePt t="34798" x="7575550" y="4702175"/>
          <p14:tracePt t="34811" x="7551738" y="4714875"/>
          <p14:tracePt t="34828" x="7551738" y="4725988"/>
          <p14:tracePt t="34847" x="7539038" y="4725988"/>
          <p14:tracePt t="34861" x="7526338" y="4725988"/>
          <p14:tracePt t="34892" x="7515225" y="4725988"/>
          <p14:tracePt t="34907" x="7502525" y="4725988"/>
          <p14:tracePt t="34929" x="7502525" y="4738688"/>
          <p14:tracePt t="34956" x="7489825" y="4738688"/>
          <p14:tracePt t="34969" x="7489825" y="4751388"/>
          <p14:tracePt t="35254" x="7502525" y="4751388"/>
          <p14:tracePt t="35289" x="7515225" y="4751388"/>
          <p14:tracePt t="35337" x="7526338" y="4738688"/>
          <p14:tracePt t="35921" x="7575550" y="4738688"/>
          <p14:tracePt t="35929" x="7661275" y="4751388"/>
          <p14:tracePt t="35936" x="7770813" y="4775200"/>
          <p14:tracePt t="35943" x="7856538" y="4787900"/>
          <p14:tracePt t="35960" x="8013700" y="4811713"/>
          <p14:tracePt t="35977" x="8148638" y="4835525"/>
          <p14:tracePt t="35994" x="8221663" y="4860925"/>
          <p14:tracePt t="36013" x="8343900" y="4884738"/>
          <p14:tracePt t="36027" x="8416925" y="4908550"/>
          <p14:tracePt t="36047" x="8526463" y="4921250"/>
          <p14:tracePt t="36061" x="8574088" y="4933950"/>
          <p14:tracePt t="36077" x="8599488" y="4933950"/>
          <p14:tracePt t="36095" x="8623300" y="4933950"/>
          <p14:tracePt t="36111" x="8636000" y="4933950"/>
          <p14:tracePt t="36131" x="8647113" y="4933950"/>
          <p14:tracePt t="36144" x="8659813" y="4933950"/>
          <p14:tracePt t="36951" x="8672513" y="4933950"/>
          <p14:tracePt t="37151" x="8696325" y="4933950"/>
          <p14:tracePt t="37157" x="8720138" y="4933950"/>
          <p14:tracePt t="37164" x="8745538" y="4933950"/>
          <p14:tracePt t="37176" x="8756650" y="4933950"/>
          <p14:tracePt t="37195" x="8793163" y="4933950"/>
          <p14:tracePt t="37210" x="8805863" y="4933950"/>
          <p14:tracePt t="37229" x="8829675" y="4933950"/>
          <p14:tracePt t="37243" x="8866188" y="4933950"/>
          <p14:tracePt t="37259" x="8939213" y="4933950"/>
          <p14:tracePt t="37264" x="8964613" y="4933950"/>
          <p14:tracePt t="37281" x="9001125" y="4933950"/>
          <p14:tracePt t="37293" x="9024938" y="4933950"/>
          <p14:tracePt t="37312" x="9061450" y="4921250"/>
          <p14:tracePt t="37327" x="9123363" y="4908550"/>
          <p14:tracePt t="37343" x="9196388" y="4908550"/>
          <p14:tracePt t="37348" x="9232900" y="4897438"/>
          <p14:tracePt t="37361" x="9293225" y="4884738"/>
          <p14:tracePt t="37375" x="9402763" y="4872038"/>
          <p14:tracePt t="37392" x="9536113" y="4872038"/>
          <p14:tracePt t="37410" x="9634538" y="4860925"/>
          <p14:tracePt t="37426" x="9645650" y="4860925"/>
          <p14:tracePt t="37443" x="9671050" y="4860925"/>
          <p14:tracePt t="37459" x="9683750" y="4860925"/>
          <p14:tracePt t="37479" x="9694863" y="4860925"/>
          <p14:tracePt t="37513" x="9707563" y="4860925"/>
          <p14:tracePt t="37548" x="9707563" y="4848225"/>
          <p14:tracePt t="37652" x="9707563" y="4835525"/>
          <p14:tracePt t="37756" x="9720263" y="4835525"/>
          <p14:tracePt t="37763" x="9731375" y="4835525"/>
          <p14:tracePt t="37778" x="9780588" y="4835525"/>
          <p14:tracePt t="37792" x="9804400" y="4835525"/>
          <p14:tracePt t="37809" x="9817100" y="4835525"/>
          <p14:tracePt t="37829" x="9840913" y="4835525"/>
          <p14:tracePt t="37850" x="9890125" y="4835525"/>
          <p14:tracePt t="37859" x="9913938" y="4835525"/>
          <p14:tracePt t="37862" x="9939338" y="4835525"/>
          <p14:tracePt t="37877" x="9963150" y="4835525"/>
          <p14:tracePt t="37892" x="9999663" y="4835525"/>
          <p14:tracePt t="37911" x="10169525" y="4835525"/>
          <p14:tracePt t="37925" x="10231438" y="4835525"/>
          <p14:tracePt t="37945" x="10267950" y="4835525"/>
          <p14:tracePt t="37959" x="10291763" y="4835525"/>
          <p14:tracePt t="37976" x="10304463" y="4835525"/>
          <p14:tracePt t="37993" x="10328275" y="4835525"/>
          <p14:tracePt t="38021" x="10340975" y="4835525"/>
          <p14:tracePt t="38035" x="10352088" y="4835525"/>
          <p14:tracePt t="38056" x="10364788" y="4835525"/>
          <p14:tracePt t="39188" x="10377488" y="4848225"/>
          <p14:tracePt t="39195" x="10388600" y="4848225"/>
          <p14:tracePt t="39210" x="10414000" y="4860925"/>
          <p14:tracePt t="39225" x="10426700" y="4860925"/>
          <p14:tracePt t="39242" x="10450513" y="4872038"/>
          <p14:tracePt t="39243" x="10450513" y="4884738"/>
          <p14:tracePt t="39258" x="10463213" y="4897438"/>
          <p14:tracePt t="39275" x="10474325" y="4897438"/>
          <p14:tracePt t="39293" x="10487025" y="4908550"/>
          <p14:tracePt t="39321" x="10499725" y="4908550"/>
          <p14:tracePt t="39341" x="10510838" y="4908550"/>
          <p14:tracePt t="39446" x="10510838" y="4921250"/>
          <p14:tracePt t="39591" x="10510838" y="4933950"/>
          <p14:tracePt t="39654" x="10510838" y="4945063"/>
          <p14:tracePt t="39668" x="10510838" y="4957763"/>
          <p14:tracePt t="39703" x="10510838" y="4970463"/>
          <p14:tracePt t="39717" x="10510838" y="4981575"/>
          <p14:tracePt t="39772" x="10510838" y="4994275"/>
          <p14:tracePt t="39787" x="10510838" y="5006975"/>
          <p14:tracePt t="39821" x="10499725" y="5018088"/>
          <p14:tracePt t="39828" x="10499725" y="5030788"/>
          <p14:tracePt t="39844" x="10499725" y="5043488"/>
          <p14:tracePt t="39864" x="10487025" y="5054600"/>
          <p14:tracePt t="39874" x="10474325" y="5067300"/>
          <p14:tracePt t="39885" x="10463213" y="5080000"/>
          <p14:tracePt t="39891" x="10463213" y="5091113"/>
          <p14:tracePt t="39908" x="10437813" y="5103813"/>
          <p14:tracePt t="39930" x="10414000" y="5140325"/>
          <p14:tracePt t="39942" x="10388600" y="5153025"/>
          <p14:tracePt t="39958" x="10364788" y="5176838"/>
          <p14:tracePt t="39975" x="10304463" y="5213350"/>
          <p14:tracePt t="39991" x="10182225" y="5299075"/>
          <p14:tracePt t="40010" x="10012363" y="5395913"/>
          <p14:tracePt t="40024" x="9939338" y="5457825"/>
          <p14:tracePt t="40041" x="9890125" y="5494338"/>
          <p14:tracePt t="40060" x="9840913" y="5518150"/>
          <p14:tracePt t="40075" x="9817100" y="5530850"/>
          <p14:tracePt t="40092" x="9804400" y="5541963"/>
          <p14:tracePt t="40108" x="9793288" y="5541963"/>
          <p14:tracePt t="40125" x="9780588" y="5541963"/>
          <p14:tracePt t="40149" x="9767888" y="5541963"/>
          <p14:tracePt t="40162" x="9756775" y="5541963"/>
          <p14:tracePt t="40196" x="9744075" y="5541963"/>
          <p14:tracePt t="40211" x="9731375" y="5541963"/>
          <p14:tracePt t="40231" x="9720263" y="5541963"/>
          <p14:tracePt t="40273" x="9707563" y="5541963"/>
          <p14:tracePt t="40294" x="9694863" y="5541963"/>
          <p14:tracePt t="40314" x="9694863" y="5530850"/>
          <p14:tracePt t="40321" x="9683750" y="5530850"/>
          <p14:tracePt t="40336" x="9683750" y="5518150"/>
          <p14:tracePt t="40341" x="9671050" y="5518150"/>
          <p14:tracePt t="40358" x="9658350" y="5505450"/>
          <p14:tracePt t="40379" x="9634538" y="5468938"/>
          <p14:tracePt t="40395" x="9621838" y="5457825"/>
          <p14:tracePt t="40401" x="9621838" y="5432425"/>
          <p14:tracePt t="40410" x="9609138" y="5421313"/>
          <p14:tracePt t="40430" x="9585325" y="5384800"/>
          <p14:tracePt t="40445" x="9572625" y="5372100"/>
          <p14:tracePt t="40457" x="9561513" y="5348288"/>
          <p14:tracePt t="40475" x="9561513" y="5311775"/>
          <p14:tracePt t="40491" x="9561513" y="5286375"/>
          <p14:tracePt t="40510" x="9561513" y="5237163"/>
          <p14:tracePt t="40527" x="9561513" y="5200650"/>
          <p14:tracePt t="40541" x="9561513" y="5176838"/>
          <p14:tracePt t="40561" x="9561513" y="5153025"/>
          <p14:tracePt t="40574" x="9561513" y="5140325"/>
          <p14:tracePt t="40592" x="9561513" y="5127625"/>
          <p14:tracePt t="40595" x="9561513" y="5116513"/>
          <p14:tracePt t="40610" x="9561513" y="5103813"/>
          <p14:tracePt t="40641" x="9561513" y="5091113"/>
          <p14:tracePt t="44381" x="9572625" y="5091113"/>
          <p14:tracePt t="44387" x="9572625" y="5080000"/>
          <p14:tracePt t="44394" x="9598025" y="5080000"/>
          <p14:tracePt t="44405" x="9634538" y="5080000"/>
          <p14:tracePt t="44423" x="9756775" y="5030788"/>
          <p14:tracePt t="44438" x="9866313" y="4994275"/>
          <p14:tracePt t="44455" x="10012363" y="4933950"/>
          <p14:tracePt t="44473" x="10109200" y="4897438"/>
          <p14:tracePt t="44488" x="10133013" y="4884738"/>
          <p14:tracePt t="44507" x="10158413" y="4872038"/>
          <p14:tracePt t="44522" x="10169525" y="4860925"/>
          <p14:tracePt t="44548" x="10182225" y="4860925"/>
          <p14:tracePt t="44555" x="10194925" y="4860925"/>
          <p14:tracePt t="44571" x="10279063" y="4835525"/>
          <p14:tracePt t="44590" x="10401300" y="4835525"/>
          <p14:tracePt t="44605" x="10450513" y="4824413"/>
          <p14:tracePt t="44622" x="10463213" y="4824413"/>
          <p14:tracePt t="44639" x="10487025" y="4824413"/>
          <p14:tracePt t="44655" x="10499725" y="4824413"/>
          <p14:tracePt t="44673" x="10510838" y="4824413"/>
          <p14:tracePt t="44675" x="10510838" y="4811713"/>
          <p14:tracePt t="44689" x="10560050" y="4811713"/>
          <p14:tracePt t="44705" x="10620375" y="4799013"/>
          <p14:tracePt t="44722" x="10682288" y="4775200"/>
          <p14:tracePt t="44739" x="10693400" y="4775200"/>
          <p14:tracePt t="44759" x="10729913" y="4775200"/>
          <p14:tracePt t="44791" x="10742613" y="4775200"/>
          <p14:tracePt t="44805" x="10755313" y="4775200"/>
          <p14:tracePt t="44841" x="10766425" y="4775200"/>
          <p14:tracePt t="45042" x="10779125" y="4775200"/>
          <p14:tracePt t="45049" x="10791825" y="4775200"/>
          <p14:tracePt t="45055" x="10815638" y="4787900"/>
          <p14:tracePt t="45071" x="10852150" y="4799013"/>
          <p14:tracePt t="45088" x="10888663" y="4811713"/>
          <p14:tracePt t="45105" x="10912475" y="4811713"/>
          <p14:tracePt t="45121" x="10925175" y="4824413"/>
          <p14:tracePt t="45140" x="10948988" y="4835525"/>
          <p14:tracePt t="45154" x="10961688" y="4835525"/>
          <p14:tracePt t="45171" x="10974388" y="4848225"/>
          <p14:tracePt t="45190" x="11010900" y="4860925"/>
          <p14:tracePt t="45205" x="11022013" y="4872038"/>
          <p14:tracePt t="45224" x="11058525" y="4872038"/>
          <p14:tracePt t="45239" x="11083925" y="4884738"/>
          <p14:tracePt t="45255" x="11095038" y="4897438"/>
          <p14:tracePt t="45271" x="11120438" y="4908550"/>
          <p14:tracePt t="45288" x="11144250" y="4933950"/>
          <p14:tracePt t="45307" x="11169650" y="4945063"/>
          <p14:tracePt t="45321" x="11180763" y="4957763"/>
          <p14:tracePt t="45338" x="11193463" y="4970463"/>
          <p14:tracePt t="45355" x="11217275" y="4994275"/>
          <p14:tracePt t="45372" x="11229975" y="5006975"/>
          <p14:tracePt t="45376" x="11242675" y="5018088"/>
          <p14:tracePt t="45389" x="11253788" y="5018088"/>
          <p14:tracePt t="45405" x="11266488" y="5030788"/>
          <p14:tracePt t="45422" x="11290300" y="5054600"/>
          <p14:tracePt t="45439" x="11326813" y="5091113"/>
          <p14:tracePt t="45455" x="11339513" y="5116513"/>
          <p14:tracePt t="45474" x="11376025" y="5127625"/>
          <p14:tracePt t="45489" x="11376025" y="5140325"/>
          <p14:tracePt t="45504" x="11376025" y="5153025"/>
          <p14:tracePt t="45523" x="11399838" y="5164138"/>
          <p14:tracePt t="45542" x="11399838" y="5176838"/>
          <p14:tracePt t="45557" x="11399838" y="5189538"/>
          <p14:tracePt t="45591" x="11399838" y="5200650"/>
          <p14:tracePt t="45606" x="11399838" y="5213350"/>
          <p14:tracePt t="45626" x="11388725" y="5213350"/>
          <p14:tracePt t="45689" x="11388725" y="5226050"/>
          <p14:tracePt t="45723" x="11388725" y="5237163"/>
          <p14:tracePt t="45730" x="11376025" y="5237163"/>
          <p14:tracePt t="45744" x="11363325" y="5237163"/>
          <p14:tracePt t="45758" x="11352213" y="5249863"/>
          <p14:tracePt t="45841" x="11339513" y="5262563"/>
          <p14:tracePt t="45856" x="11326813" y="5262563"/>
          <p14:tracePt t="45865" x="11326813" y="5273675"/>
          <p14:tracePt t="45877" x="11315700" y="5286375"/>
          <p14:tracePt t="45890" x="11303000" y="5286375"/>
          <p14:tracePt t="45924" x="11290300" y="5286375"/>
          <p14:tracePt t="45946" x="11279188" y="5286375"/>
          <p14:tracePt t="45959" x="11266488" y="5286375"/>
          <p14:tracePt t="45974" x="11266488" y="5299075"/>
          <p14:tracePt t="45995" x="11253788" y="5299075"/>
          <p14:tracePt t="46009" x="11242675" y="5299075"/>
          <p14:tracePt t="46043" x="11229975" y="5299075"/>
          <p14:tracePt t="46058" x="11217275" y="5299075"/>
          <p14:tracePt t="46064" x="11206163" y="5299075"/>
          <p14:tracePt t="46078" x="11206163" y="5286375"/>
          <p14:tracePt t="46087" x="11180763" y="5273675"/>
          <p14:tracePt t="46105" x="11083925" y="5237163"/>
          <p14:tracePt t="46121" x="11022013" y="5213350"/>
          <p14:tracePt t="46137" x="10985500" y="5189538"/>
          <p14:tracePt t="46158" x="10925175" y="5140325"/>
          <p14:tracePt t="46171" x="10888663" y="5116513"/>
          <p14:tracePt t="46190" x="10875963" y="5091113"/>
          <p14:tracePt t="46204" x="10864850" y="5080000"/>
          <p14:tracePt t="46221" x="10852150" y="5067300"/>
          <p14:tracePt t="46240" x="10852150" y="5018088"/>
          <p14:tracePt t="46255" x="10839450" y="4994275"/>
          <p14:tracePt t="46273" x="10839450" y="4957763"/>
          <p14:tracePt t="46289" x="10839450" y="4921250"/>
          <p14:tracePt t="46305" x="10839450" y="4908550"/>
          <p14:tracePt t="46310" x="10839450" y="4897438"/>
          <p14:tracePt t="46324" x="10839450" y="4872038"/>
          <p14:tracePt t="46337" x="10839450" y="4848225"/>
          <p14:tracePt t="46353" x="10839450" y="4824413"/>
          <p14:tracePt t="46371" x="10839450" y="4762500"/>
          <p14:tracePt t="46387" x="10839450" y="4725988"/>
          <p14:tracePt t="46408" x="10839450" y="4678363"/>
          <p14:tracePt t="46421" x="10839450" y="4652963"/>
          <p14:tracePt t="46437" x="10839450" y="4640263"/>
          <p14:tracePt t="46454" x="10852150" y="4616450"/>
          <p14:tracePt t="46470" x="10852150" y="4592638"/>
          <p14:tracePt t="46489" x="10875963" y="4579938"/>
          <p14:tracePt t="46503" x="10875963" y="4556125"/>
          <p14:tracePt t="46521" x="10875963" y="4543425"/>
          <p14:tracePt t="46537" x="10875963" y="4530725"/>
          <p14:tracePt t="46553" x="10888663" y="4519613"/>
          <p14:tracePt t="46572" x="10901363" y="4519613"/>
          <p14:tracePt t="46586" x="10901363" y="4506913"/>
          <p14:tracePt t="46604" x="10901363" y="4494213"/>
          <p14:tracePt t="46641" x="10912475" y="4494213"/>
          <p14:tracePt t="46661" x="10925175" y="4494213"/>
          <p14:tracePt t="46696" x="10937875" y="4494213"/>
          <p14:tracePt t="46759" x="10948988" y="4494213"/>
          <p14:tracePt t="46780" x="10961688" y="4494213"/>
          <p14:tracePt t="46801" x="10961688" y="4483100"/>
          <p14:tracePt t="46808" x="10974388" y="4483100"/>
          <p14:tracePt t="46835" x="10985500" y="4483100"/>
          <p14:tracePt t="46877" x="10998200" y="4470400"/>
          <p14:tracePt t="46891" x="11010900" y="4470400"/>
          <p14:tracePt t="46898" x="11022013" y="4457700"/>
          <p14:tracePt t="46911" x="11047413" y="4457700"/>
          <p14:tracePt t="46920" x="11083925" y="4446588"/>
          <p14:tracePt t="46938" x="11133138" y="4410075"/>
          <p14:tracePt t="46954" x="11217275" y="4384675"/>
          <p14:tracePt t="46970" x="11266488" y="4373563"/>
          <p14:tracePt t="46990" x="11315700" y="4360863"/>
          <p14:tracePt t="47010" x="11326813" y="4360863"/>
          <p14:tracePt t="47021" x="11339513" y="4360863"/>
          <p14:tracePt t="47038" x="11352213" y="4360863"/>
          <p14:tracePt t="47054" x="11363325" y="4360863"/>
          <p14:tracePt t="47079" x="11376025" y="4360863"/>
          <p14:tracePt t="47093" x="11388725" y="4360863"/>
          <p14:tracePt t="47113" x="11399838" y="4360863"/>
          <p14:tracePt t="47121" x="11399838" y="4373563"/>
          <p14:tracePt t="47136" x="11399838" y="4384675"/>
          <p14:tracePt t="47154" x="11412538" y="4384675"/>
          <p14:tracePt t="47170" x="11425238" y="4397375"/>
          <p14:tracePt t="47187" x="11425238" y="4421188"/>
          <p14:tracePt t="47205" x="11436350" y="4446588"/>
          <p14:tracePt t="47220" x="11461750" y="4457700"/>
          <p14:tracePt t="47240" x="11472863" y="4494213"/>
          <p14:tracePt t="47253" x="11498263" y="4543425"/>
          <p14:tracePt t="47271" x="11509375" y="4567238"/>
          <p14:tracePt t="47287" x="11509375" y="4616450"/>
          <p14:tracePt t="47302" x="11522075" y="4629150"/>
          <p14:tracePt t="47322" x="11522075" y="4652963"/>
          <p14:tracePt t="47324" x="11534775" y="4665663"/>
          <p14:tracePt t="47336" x="11534775" y="4689475"/>
          <p14:tracePt t="47353" x="11534775" y="4714875"/>
          <p14:tracePt t="47371" x="11558588" y="4762500"/>
          <p14:tracePt t="47386" x="11558588" y="4799013"/>
          <p14:tracePt t="47404" x="11571288" y="4824413"/>
          <p14:tracePt t="47421" x="11571288" y="4872038"/>
          <p14:tracePt t="47436" x="11571288" y="4908550"/>
          <p14:tracePt t="47455" x="11571288" y="4957763"/>
          <p14:tracePt t="47469" x="11582400" y="4981575"/>
          <p14:tracePt t="47487" x="11582400" y="5006975"/>
          <p14:tracePt t="47489" x="11582400" y="5018088"/>
          <p14:tracePt t="47503" x="11582400" y="5054600"/>
          <p14:tracePt t="47520" x="11582400" y="5091113"/>
          <p14:tracePt t="47536" x="11582400" y="5127625"/>
          <p14:tracePt t="47553" x="11582400" y="5176838"/>
          <p14:tracePt t="47570" x="11571288" y="5200650"/>
          <p14:tracePt t="47588" x="11558588" y="5249863"/>
          <p14:tracePt t="47608" x="11558588" y="5262563"/>
          <p14:tracePt t="47620" x="11545888" y="5273675"/>
          <p14:tracePt t="47637" x="11534775" y="5286375"/>
          <p14:tracePt t="47656" x="11509375" y="5311775"/>
          <p14:tracePt t="47670" x="11498263" y="5335588"/>
          <p14:tracePt t="47687" x="11485563" y="5335588"/>
          <p14:tracePt t="47707" x="11461750" y="5359400"/>
          <p14:tracePt t="47720" x="11449050" y="5372100"/>
          <p14:tracePt t="47737" x="11436350" y="5372100"/>
          <p14:tracePt t="47756" x="11388725" y="5408613"/>
          <p14:tracePt t="47770" x="11326813" y="5432425"/>
          <p14:tracePt t="47789" x="11279188" y="5445125"/>
          <p14:tracePt t="47803" x="11266488" y="5457825"/>
          <p14:tracePt t="47820" x="11242675" y="5468938"/>
          <p14:tracePt t="47839" x="11217275" y="5468938"/>
          <p14:tracePt t="47860" x="11206163" y="5468938"/>
          <p14:tracePt t="47873" x="11180763" y="5468938"/>
          <p14:tracePt t="47886" x="11169650" y="5468938"/>
          <p14:tracePt t="47907" x="11144250" y="5468938"/>
          <p14:tracePt t="47927" x="11133138" y="5468938"/>
          <p14:tracePt t="47938" x="11120438" y="5468938"/>
          <p14:tracePt t="47954" x="11107738" y="5468938"/>
          <p14:tracePt t="47970" x="11083925" y="5468938"/>
          <p14:tracePt t="47986" x="11058525" y="5468938"/>
          <p14:tracePt t="48005" x="11034713" y="5457825"/>
          <p14:tracePt t="48020" x="11022013" y="5457825"/>
          <p14:tracePt t="48046" x="11010900" y="5457825"/>
          <p14:tracePt t="48060" x="10998200" y="5457825"/>
          <p14:tracePt t="48073" x="10985500" y="5445125"/>
          <p14:tracePt t="48102" x="10985500" y="5432425"/>
          <p14:tracePt t="48129" x="10985500" y="5421313"/>
          <p14:tracePt t="48159" x="10985500" y="5408613"/>
          <p14:tracePt t="48170" x="10974388" y="5408613"/>
          <p14:tracePt t="48179" x="10974388" y="5395913"/>
          <p14:tracePt t="48186" x="10961688" y="5395913"/>
          <p14:tracePt t="48212" x="10961688" y="5384800"/>
          <p14:tracePt t="48227" x="10948988" y="5372100"/>
          <p14:tracePt t="48240" x="10937875" y="5359400"/>
          <p14:tracePt t="48254" x="10925175" y="5359400"/>
          <p14:tracePt t="48270" x="10925175" y="5335588"/>
          <p14:tracePt t="48289" x="10901363" y="5311775"/>
          <p14:tracePt t="48303" x="10901363" y="5299075"/>
          <p14:tracePt t="48320" x="10888663" y="5286375"/>
          <p14:tracePt t="48337" x="10875963" y="5273675"/>
          <p14:tracePt t="48352" x="10864850" y="5249863"/>
          <p14:tracePt t="48372" x="10864850" y="5226050"/>
          <p14:tracePt t="48387" x="10852150" y="5213350"/>
          <p14:tracePt t="48406" x="10839450" y="5189538"/>
          <p14:tracePt t="48421" x="10839450" y="5164138"/>
          <p14:tracePt t="48436" x="10839450" y="5153025"/>
          <p14:tracePt t="48452" x="10839450" y="5140325"/>
          <p14:tracePt t="48470" x="10839450" y="5103813"/>
          <p14:tracePt t="48487" x="10839450" y="5091113"/>
          <p14:tracePt t="48506" x="10839450" y="5054600"/>
          <p14:tracePt t="48519" x="10839450" y="5018088"/>
          <p14:tracePt t="48540" x="10839450" y="5006975"/>
          <p14:tracePt t="48555" x="10839450" y="4981575"/>
          <p14:tracePt t="48569" x="10839450" y="4970463"/>
          <p14:tracePt t="48589" x="10839450" y="4933950"/>
          <p14:tracePt t="48605" x="10839450" y="4921250"/>
          <p14:tracePt t="48619" x="10839450" y="4884738"/>
          <p14:tracePt t="48638" x="10839450" y="4860925"/>
          <p14:tracePt t="48653" x="10839450" y="4848225"/>
          <p14:tracePt t="48671" x="10839450" y="4824413"/>
          <p14:tracePt t="48686" x="10839450" y="4799013"/>
          <p14:tracePt t="48706" x="10839450" y="4787900"/>
          <p14:tracePt t="48721" x="10839450" y="4762500"/>
          <p14:tracePt t="48747" x="10839450" y="4751388"/>
          <p14:tracePt t="48761" x="10839450" y="4738688"/>
          <p14:tracePt t="48775" x="10839450" y="4725988"/>
          <p14:tracePt t="48790" x="10839450" y="4714875"/>
          <p14:tracePt t="48803" x="10828338" y="4702175"/>
          <p14:tracePt t="48820" x="10828338" y="4689475"/>
          <p14:tracePt t="48841" x="10815638" y="4665663"/>
          <p14:tracePt t="48855" x="10815638" y="4652963"/>
          <p14:tracePt t="48860" x="10815638" y="4640263"/>
          <p14:tracePt t="48873" x="10815638" y="4629150"/>
          <p14:tracePt t="48880" x="10815638" y="4616450"/>
          <p14:tracePt t="48895" x="10815638" y="4603750"/>
          <p14:tracePt t="48908" x="10815638" y="4592638"/>
          <p14:tracePt t="48920" x="10815638" y="4579938"/>
          <p14:tracePt t="48936" x="10815638" y="4556125"/>
          <p14:tracePt t="48955" x="10815638" y="4543425"/>
          <p14:tracePt t="48970" x="10802938" y="4519613"/>
          <p14:tracePt t="48990" x="10802938" y="4506913"/>
          <p14:tracePt t="49002" x="10802938" y="4494213"/>
          <p14:tracePt t="49020" x="10802938" y="4470400"/>
          <p14:tracePt t="49037" x="10802938" y="4457700"/>
          <p14:tracePt t="49053" x="10802938" y="4433888"/>
          <p14:tracePt t="49069" x="10802938" y="4421188"/>
          <p14:tracePt t="49086" x="10802938" y="4397375"/>
          <p14:tracePt t="49102" x="10802938" y="4373563"/>
          <p14:tracePt t="49118" x="10802938" y="4348163"/>
          <p14:tracePt t="49141" x="10802938" y="4337050"/>
          <p14:tracePt t="49152" x="10802938" y="4311650"/>
          <p14:tracePt t="49170" x="10802938" y="4300538"/>
          <p14:tracePt t="49187" x="10802938" y="4275138"/>
          <p14:tracePt t="49202" x="10802938" y="4264025"/>
          <p14:tracePt t="49220" x="10802938" y="4238625"/>
          <p14:tracePt t="49235" x="10802938" y="4227513"/>
          <p14:tracePt t="49252" x="10802938" y="4214813"/>
          <p14:tracePt t="49270" x="10791825" y="4191000"/>
          <p14:tracePt t="49288" x="10791825" y="4178300"/>
          <p14:tracePt t="49302" x="10791825" y="4154488"/>
          <p14:tracePt t="49325" x="10791825" y="4141788"/>
          <p14:tracePt t="49338" x="10791825" y="4129088"/>
          <p14:tracePt t="49365" x="10791825" y="4117975"/>
          <p14:tracePt t="49484" x="10779125" y="4117975"/>
          <p14:tracePt t="49491" x="10779125" y="4129088"/>
          <p14:tracePt t="49501" x="10779125" y="4141788"/>
          <p14:tracePt t="49519" x="10779125" y="4154488"/>
          <p14:tracePt t="49536" x="10766425" y="4178300"/>
          <p14:tracePt t="49554" x="10755313" y="4202113"/>
          <p14:tracePt t="49568" x="10742613" y="4202113"/>
          <p14:tracePt t="49585" x="10742613" y="4227513"/>
          <p14:tracePt t="49602" x="10742613" y="4238625"/>
          <p14:tracePt t="49618" x="10742613" y="4251325"/>
          <p14:tracePt t="49637" x="10729913" y="4264025"/>
          <p14:tracePt t="49666" x="10729913" y="4275138"/>
          <p14:tracePt t="49680" x="10729913" y="4287838"/>
          <p14:tracePt t="49689" x="10729913" y="4300538"/>
          <p14:tracePt t="49709" x="10729913" y="4311650"/>
          <p14:tracePt t="49722" x="10729913" y="4324350"/>
          <p14:tracePt t="49737" x="10718800" y="4348163"/>
          <p14:tracePt t="49752" x="10718800" y="4373563"/>
          <p14:tracePt t="49770" x="10718800" y="4397375"/>
          <p14:tracePt t="49787" x="10718800" y="4421188"/>
          <p14:tracePt t="49803" x="10718800" y="4457700"/>
          <p14:tracePt t="49819" x="10718800" y="4506913"/>
          <p14:tracePt t="49835" x="10718800" y="4543425"/>
          <p14:tracePt t="49854" x="10718800" y="4603750"/>
          <p14:tracePt t="49868" x="10718800" y="4640263"/>
          <p14:tracePt t="49888" x="10718800" y="4678363"/>
          <p14:tracePt t="49902" x="10718800" y="4714875"/>
          <p14:tracePt t="49918" x="10718800" y="4738688"/>
          <p14:tracePt t="49939" x="10718800" y="4799013"/>
          <p14:tracePt t="49952" x="10718800" y="4811713"/>
          <p14:tracePt t="49972" x="10718800" y="4848225"/>
          <p14:tracePt t="49986" x="10718800" y="4860925"/>
          <p14:tracePt t="50001" x="10718800" y="4897438"/>
          <p14:tracePt t="50021" x="10718800" y="4933950"/>
          <p14:tracePt t="50037" x="10718800" y="4945063"/>
          <p14:tracePt t="50051" x="10718800" y="4970463"/>
          <p14:tracePt t="50072" x="10718800" y="4994275"/>
          <p14:tracePt t="50085" x="10718800" y="5018088"/>
          <p14:tracePt t="50105" x="10718800" y="5043488"/>
          <p14:tracePt t="50118" x="10718800" y="5054600"/>
          <p14:tracePt t="50135" x="10718800" y="5080000"/>
          <p14:tracePt t="50152" x="10729913" y="5116513"/>
          <p14:tracePt t="50168" x="10742613" y="5140325"/>
          <p14:tracePt t="50190" x="10742613" y="5164138"/>
          <p14:tracePt t="50202" x="10742613" y="5189538"/>
          <p14:tracePt t="50218" x="10742613" y="5213350"/>
          <p14:tracePt t="50239" x="10755313" y="5237163"/>
          <p14:tracePt t="50252" x="10766425" y="5249863"/>
          <p14:tracePt t="52724" x="10791825" y="5249863"/>
          <p14:tracePt t="52731" x="10828338" y="5237163"/>
          <p14:tracePt t="52738" x="10839450" y="5226050"/>
          <p14:tracePt t="52752" x="10888663" y="5226050"/>
          <p14:tracePt t="52767" x="10937875" y="5213350"/>
          <p14:tracePt t="52783" x="10961688" y="5200650"/>
          <p14:tracePt t="52801" x="10998200" y="5200650"/>
          <p14:tracePt t="52816" x="11022013" y="5200650"/>
          <p14:tracePt t="52833" x="11034713" y="5200650"/>
          <p14:tracePt t="52852" x="11047413" y="5200650"/>
          <p14:tracePt t="52867" x="11058525" y="5200650"/>
          <p14:tracePt t="52892" x="11071225" y="5200650"/>
          <p14:tracePt t="52900" x="11083925" y="5200650"/>
          <p14:tracePt t="52916" x="11107738" y="5200650"/>
          <p14:tracePt t="52932" x="11133138" y="5200650"/>
          <p14:tracePt t="52949" x="11156950" y="5200650"/>
          <p14:tracePt t="52969" x="11169650" y="5200650"/>
          <p14:tracePt t="52983" x="11180763" y="5200650"/>
          <p14:tracePt t="53002" x="11193463" y="5200650"/>
          <p14:tracePt t="58181" x="11180763" y="5200650"/>
          <p14:tracePt t="58187" x="11169650" y="5189538"/>
          <p14:tracePt t="58196" x="11144250" y="5176838"/>
          <p14:tracePt t="58213" x="11095038" y="5153025"/>
          <p14:tracePt t="58232" x="10998200" y="5103813"/>
          <p14:tracePt t="58249" x="10864850" y="5043488"/>
          <p14:tracePt t="58263" x="10729913" y="5006975"/>
          <p14:tracePt t="58281" x="10596563" y="4945063"/>
          <p14:tracePt t="58296" x="10547350" y="4921250"/>
          <p14:tracePt t="58314" x="10510838" y="4908550"/>
          <p14:tracePt t="58331" x="10499725" y="4908550"/>
          <p14:tracePt t="58346" x="10474325" y="4908550"/>
          <p14:tracePt t="58378" x="10463213" y="4908550"/>
          <p14:tracePt t="58391" x="10450513" y="4908550"/>
          <p14:tracePt t="58406" x="10450513" y="4921250"/>
          <p14:tracePt t="58412" x="10437813" y="4921250"/>
          <p14:tracePt t="58429" x="10437813" y="4933950"/>
          <p14:tracePt t="58447" x="10437813" y="4945063"/>
          <p14:tracePt t="58465" x="10437813" y="4957763"/>
          <p14:tracePt t="58481" x="10437813" y="4970463"/>
          <p14:tracePt t="58495" x="10437813" y="4981575"/>
          <p14:tracePt t="58513" x="10437813" y="4994275"/>
          <p14:tracePt t="58530" x="10437813" y="5030788"/>
          <p14:tracePt t="58548" x="10437813" y="5091113"/>
          <p14:tracePt t="58565" x="10463213" y="5200650"/>
          <p14:tracePt t="58582" x="10487025" y="5273675"/>
          <p14:tracePt t="58596" x="10499725" y="5335588"/>
          <p14:tracePt t="58615" x="10510838" y="5408613"/>
          <p14:tracePt t="58631" x="10523538" y="5457825"/>
          <p14:tracePt t="58649" x="10547350" y="5518150"/>
          <p14:tracePt t="58663" x="10583863" y="5567363"/>
          <p14:tracePt t="58679" x="10609263" y="5603875"/>
          <p14:tracePt t="58697" x="10633075" y="5664200"/>
          <p14:tracePt t="58713" x="10645775" y="5688013"/>
          <p14:tracePt t="58730" x="10645775" y="5700713"/>
          <p14:tracePt t="58732" x="10645775" y="5713413"/>
          <p14:tracePt t="58745" x="10656888" y="5724525"/>
          <p14:tracePt t="58764" x="10669588" y="5737225"/>
          <p14:tracePt t="58780" x="10682288" y="5749925"/>
          <p14:tracePt t="58801" x="10682288" y="5761038"/>
          <p14:tracePt t="58816" x="10693400" y="5761038"/>
          <p14:tracePt t="58830" x="10706100" y="5761038"/>
          <p14:tracePt t="58864" x="10706100" y="5749925"/>
          <p14:tracePt t="58871" x="10706100" y="5737225"/>
          <p14:tracePt t="58879" x="10706100" y="5724525"/>
          <p14:tracePt t="58899" x="10706100" y="5700713"/>
          <p14:tracePt t="58913" x="10706100" y="5676900"/>
          <p14:tracePt t="58930" x="10706100" y="5591175"/>
          <p14:tracePt t="58948" x="10656888" y="5432425"/>
          <p14:tracePt t="58962" x="10620375" y="5286375"/>
          <p14:tracePt t="58980" x="10596563" y="5189538"/>
          <p14:tracePt t="58997" x="10596563" y="5067300"/>
          <p14:tracePt t="59014" x="10596563" y="5006975"/>
          <p14:tracePt t="59031" x="10583863" y="4908550"/>
          <p14:tracePt t="59047" x="10583863" y="4848225"/>
          <p14:tracePt t="59066" x="10572750" y="4762500"/>
          <p14:tracePt t="59081" x="10560050" y="4725988"/>
          <p14:tracePt t="59096" x="10560050" y="4689475"/>
          <p14:tracePt t="59114" x="10560050" y="4665663"/>
          <p14:tracePt t="59131" x="10560050" y="4652963"/>
          <p14:tracePt t="59146" x="10560050" y="4629150"/>
          <p14:tracePt t="59176" x="10560050" y="4616450"/>
          <p14:tracePt t="59197" x="10560050" y="4603750"/>
          <p14:tracePt t="59239" x="10547350" y="4603750"/>
          <p14:tracePt t="59266" x="10536238" y="4603750"/>
          <p14:tracePt t="59271" x="10536238" y="4616450"/>
          <p14:tracePt t="59308" x="10536238" y="4629150"/>
          <p14:tracePt t="59321" x="10536238" y="4640263"/>
          <p14:tracePt t="59328" x="10523538" y="4640263"/>
          <p14:tracePt t="59343" x="10523538" y="4652963"/>
          <p14:tracePt t="59350" x="10523538" y="4665663"/>
          <p14:tracePt t="59363" x="10510838" y="4678363"/>
          <p14:tracePt t="59379" x="10510838" y="4689475"/>
          <p14:tracePt t="59395" x="10510838" y="4702175"/>
          <p14:tracePt t="59412" x="10510838" y="4714875"/>
          <p14:tracePt t="59429" x="10510838" y="4725988"/>
          <p14:tracePt t="59455" x="10510838" y="4738688"/>
          <p14:tracePt t="59474" x="10510838" y="4751388"/>
          <p14:tracePt t="59482" x="10510838" y="4762500"/>
          <p14:tracePt t="59495" x="10499725" y="4762500"/>
          <p14:tracePt t="59513" x="10487025" y="4775200"/>
          <p14:tracePt t="59531" x="10487025" y="4787900"/>
          <p14:tracePt t="61803" x="10304463" y="4775200"/>
          <p14:tracePt t="61811" x="9986963" y="4714875"/>
          <p14:tracePt t="61818" x="9780588" y="4665663"/>
          <p14:tracePt t="61827" x="9621838" y="4629150"/>
          <p14:tracePt t="61845" x="9378950" y="4567238"/>
          <p14:tracePt t="61847" x="9232900" y="4530725"/>
          <p14:tracePt t="61861" x="8902700" y="4457700"/>
          <p14:tracePt t="61878" x="8599488" y="4384675"/>
          <p14:tracePt t="61897" x="7710488" y="4311650"/>
          <p14:tracePt t="61911" x="6905625" y="4348163"/>
          <p14:tracePt t="61930" x="6076950" y="4384675"/>
          <p14:tracePt t="61945" x="5857875" y="4384675"/>
          <p14:tracePt t="61960" x="5638800" y="4348163"/>
          <p14:tracePt t="61980" x="5383213" y="4300538"/>
          <p14:tracePt t="61994" x="5286375" y="4264025"/>
          <p14:tracePt t="62011" x="5224463" y="4238625"/>
          <p14:tracePt t="62014" x="5187950" y="4227513"/>
          <p14:tracePt t="62028" x="5103813" y="4191000"/>
          <p14:tracePt t="62044" x="5030788" y="4154488"/>
          <p14:tracePt t="62062" x="4884738" y="4117975"/>
          <p14:tracePt t="62078" x="4799013" y="4081463"/>
          <p14:tracePt t="62095" x="4689475" y="4043363"/>
          <p14:tracePt t="62111" x="4616450" y="4019550"/>
          <p14:tracePt t="62127" x="4554538" y="3983038"/>
          <p14:tracePt t="62147" x="4481513" y="3933825"/>
          <p14:tracePt t="62160" x="4433888" y="3933825"/>
          <p14:tracePt t="62178" x="4384675" y="3910013"/>
          <p14:tracePt t="62194" x="4311650" y="3873500"/>
          <p14:tracePt t="62211" x="4238625" y="3860800"/>
          <p14:tracePt t="62229" x="4116388" y="3836988"/>
          <p14:tracePt t="62243" x="4019550" y="3824288"/>
          <p14:tracePt t="62263" x="3897313" y="3800475"/>
          <p14:tracePt t="62279" x="3836988" y="3787775"/>
          <p14:tracePt t="62300" x="3800475" y="3776663"/>
          <p14:tracePt t="66247" x="3800475" y="3751263"/>
          <p14:tracePt t="66253" x="3800475" y="3727450"/>
          <p14:tracePt t="66261" x="3800475" y="3690938"/>
          <p14:tracePt t="66275" x="3800475" y="3630613"/>
          <p14:tracePt t="66292" x="3800475" y="3544888"/>
          <p14:tracePt t="66311" x="3775075" y="3448050"/>
          <p14:tracePt t="66326" x="3763963" y="3386138"/>
          <p14:tracePt t="66341" x="3738563" y="3313113"/>
          <p14:tracePt t="66360" x="3714750" y="3227388"/>
          <p14:tracePt t="66375" x="3678238" y="3167063"/>
          <p14:tracePt t="66395" x="3654425" y="3117850"/>
          <p14:tracePt t="66408" x="3641725" y="3106738"/>
          <p14:tracePt t="66425" x="3629025" y="3081338"/>
          <p14:tracePt t="66442" x="3605213" y="3057525"/>
          <p14:tracePt t="66459" x="3592513" y="3021013"/>
          <p14:tracePt t="66478" x="3581400" y="2984500"/>
          <p14:tracePt t="66491" x="3556000" y="2971800"/>
          <p14:tracePt t="66508" x="3544888" y="2947988"/>
          <p14:tracePt t="66527" x="3519488" y="2911475"/>
          <p14:tracePt t="66541" x="3508375" y="2887663"/>
          <p14:tracePt t="66560" x="3482975" y="2862263"/>
          <p14:tracePt t="66577" x="3446463" y="2838450"/>
          <p14:tracePt t="66581" x="3435350" y="2814638"/>
          <p14:tracePt t="66591" x="3422650" y="2801938"/>
          <p14:tracePt t="66609" x="3386138" y="2752725"/>
          <p14:tracePt t="66624" x="3373438" y="2740025"/>
          <p14:tracePt t="66642" x="3362325" y="2716213"/>
          <p14:tracePt t="66657" x="3336925" y="2703513"/>
          <p14:tracePt t="66674" x="3325813" y="2692400"/>
          <p14:tracePt t="66692" x="3325813" y="2667000"/>
          <p14:tracePt t="66712" x="3325813" y="2655888"/>
          <p14:tracePt t="66733" x="3325813" y="2643188"/>
          <p14:tracePt t="66747" x="3325813" y="2630488"/>
          <p14:tracePt t="66782" x="3325813" y="2619375"/>
          <p14:tracePt t="66796" x="3325813" y="2606675"/>
          <p14:tracePt t="66803" x="3336925" y="2606675"/>
          <p14:tracePt t="66817" x="3349625" y="2606675"/>
          <p14:tracePt t="66831" x="3362325" y="2593975"/>
          <p14:tracePt t="66845" x="3373438" y="2593975"/>
          <p14:tracePt t="66880" x="3386138" y="2593975"/>
          <p14:tracePt t="66895" x="3398838" y="2593975"/>
          <p14:tracePt t="66928" x="3409950" y="2593975"/>
          <p14:tracePt t="66941" x="3422650" y="2593975"/>
          <p14:tracePt t="66977" x="3422650" y="2606675"/>
          <p14:tracePt t="66998" x="3435350" y="2606675"/>
          <p14:tracePt t="67131" x="3446463" y="2606675"/>
          <p14:tracePt t="67143" x="3459163" y="2606675"/>
          <p14:tracePt t="67178" x="3471863" y="2606675"/>
          <p14:tracePt t="67193" x="3482975" y="2606675"/>
          <p14:tracePt t="67212" x="3495675" y="2606675"/>
          <p14:tracePt t="67233" x="3508375" y="2606675"/>
          <p14:tracePt t="67240" x="3532188" y="2606675"/>
          <p14:tracePt t="67248" x="3556000" y="2593975"/>
          <p14:tracePt t="67257" x="3592513" y="2582863"/>
          <p14:tracePt t="67277" x="3714750" y="2557463"/>
          <p14:tracePt t="67291" x="3787775" y="2557463"/>
          <p14:tracePt t="67308" x="3800475" y="2557463"/>
          <p14:tracePt t="67330" x="3824288" y="2557463"/>
          <p14:tracePt t="67361" x="3836988" y="2557463"/>
          <p14:tracePt t="67373" x="3848100" y="2557463"/>
          <p14:tracePt t="67389" x="3860800" y="2557463"/>
          <p14:tracePt t="67395" x="3873500" y="2557463"/>
          <p14:tracePt t="67408" x="3884613" y="2557463"/>
          <p14:tracePt t="67424" x="3884613" y="2570163"/>
          <p14:tracePt t="67441" x="3897313" y="2570163"/>
          <p14:tracePt t="67458" x="3910013" y="2582863"/>
          <p14:tracePt t="67477" x="3921125" y="2582863"/>
          <p14:tracePt t="67491" x="3933825" y="2593975"/>
          <p14:tracePt t="67506" x="3946525" y="2606675"/>
          <p14:tracePt t="67524" x="3970338" y="2619375"/>
          <p14:tracePt t="67541" x="3995738" y="2630488"/>
          <p14:tracePt t="67556" x="3995738" y="2643188"/>
          <p14:tracePt t="67576" x="4032250" y="2667000"/>
          <p14:tracePt t="67590" x="4043363" y="2679700"/>
          <p14:tracePt t="67607" x="4056063" y="2703513"/>
          <p14:tracePt t="67624" x="4068763" y="2728913"/>
          <p14:tracePt t="67641" x="4079875" y="2728913"/>
          <p14:tracePt t="67657" x="4092575" y="2765425"/>
          <p14:tracePt t="67674" x="4092575" y="2776538"/>
          <p14:tracePt t="67691" x="4092575" y="2789238"/>
          <p14:tracePt t="67713" x="4092575" y="2801938"/>
          <p14:tracePt t="67735" x="4092575" y="2814638"/>
          <p14:tracePt t="67748" x="4092575" y="2825750"/>
          <p14:tracePt t="67783" x="4092575" y="2838450"/>
          <p14:tracePt t="67889" x="4079875" y="2838450"/>
          <p14:tracePt t="67901" x="4068763" y="2838450"/>
          <p14:tracePt t="67908" x="4068763" y="2825750"/>
          <p14:tracePt t="67923" x="4056063" y="2814638"/>
          <p14:tracePt t="67941" x="4043363" y="2814638"/>
          <p14:tracePt t="67943" x="4032250" y="2801938"/>
          <p14:tracePt t="67958" x="4006850" y="2801938"/>
          <p14:tracePt t="67979" x="3995738" y="2789238"/>
          <p14:tracePt t="67991" x="3983038" y="2776538"/>
          <p14:tracePt t="68009" x="3959225" y="2776538"/>
          <p14:tracePt t="68023" x="3946525" y="2765425"/>
          <p14:tracePt t="68041" x="3910013" y="2752725"/>
          <p14:tracePt t="68057" x="3884613" y="2740025"/>
          <p14:tracePt t="68073" x="3860800" y="2740025"/>
          <p14:tracePt t="68077" x="3848100" y="2740025"/>
          <p14:tracePt t="68082" x="3836988" y="2740025"/>
          <p14:tracePt t="68089" x="3824288" y="2728913"/>
          <p14:tracePt t="68107" x="3811588" y="2716213"/>
          <p14:tracePt t="68125" x="3800475" y="2703513"/>
          <p14:tracePt t="68132" x="3787775" y="2703513"/>
          <p14:tracePt t="68141" x="3775075" y="2703513"/>
          <p14:tracePt t="68156" x="3751263" y="2692400"/>
          <p14:tracePt t="68174" x="3702050" y="2679700"/>
          <p14:tracePt t="68192" x="3678238" y="2679700"/>
          <p14:tracePt t="68209" x="3654425" y="2667000"/>
          <p14:tracePt t="68223" x="3641725" y="2655888"/>
          <p14:tracePt t="68240" x="3605213" y="2643188"/>
          <p14:tracePt t="68256" x="3581400" y="2643188"/>
          <p14:tracePt t="68274" x="3556000" y="2619375"/>
          <p14:tracePt t="68291" x="3508375" y="2606675"/>
          <p14:tracePt t="68306" x="3471863" y="2606675"/>
          <p14:tracePt t="68323" x="3435350" y="2593975"/>
          <p14:tracePt t="68340" x="3409950" y="2582863"/>
          <p14:tracePt t="68356" x="3398838" y="2570163"/>
          <p14:tracePt t="68373" x="3373438" y="2557463"/>
          <p14:tracePt t="68390" x="3336925" y="2557463"/>
          <p14:tracePt t="68406" x="3325813" y="2546350"/>
          <p14:tracePt t="68425" x="3300413" y="2533650"/>
          <p14:tracePt t="68441" x="3289300" y="2533650"/>
          <p14:tracePt t="68458" x="3276600" y="2509838"/>
          <p14:tracePt t="68473" x="3263900" y="2509838"/>
          <p14:tracePt t="68490" x="3252788" y="2497138"/>
          <p14:tracePt t="68513" x="3252788" y="2484438"/>
          <p14:tracePt t="68528" x="3252788" y="2473325"/>
          <p14:tracePt t="68556" x="3252788" y="2460625"/>
          <p14:tracePt t="68570" x="3252788" y="2447925"/>
          <p14:tracePt t="68584" x="3252788" y="2436813"/>
          <p14:tracePt t="68604" x="3263900" y="2436813"/>
          <p14:tracePt t="68611" x="3263900" y="2424113"/>
          <p14:tracePt t="68631" x="3263900" y="2411413"/>
          <p14:tracePt t="68640" x="3276600" y="2411413"/>
          <p14:tracePt t="68658" x="3289300" y="2411413"/>
          <p14:tracePt t="68673" x="3289300" y="2387600"/>
          <p14:tracePt t="68690" x="3313113" y="2387600"/>
          <p14:tracePt t="68709" x="3325813" y="2374900"/>
          <p14:tracePt t="68723" x="3349625" y="2374900"/>
          <p14:tracePt t="68740" x="3362325" y="2363788"/>
          <p14:tracePt t="68758" x="3373438" y="2351088"/>
          <p14:tracePt t="68773" x="3409950" y="2351088"/>
          <p14:tracePt t="68790" x="3422650" y="2338388"/>
          <p14:tracePt t="68793" x="3435350" y="2338388"/>
          <p14:tracePt t="68807" x="3446463" y="2338388"/>
          <p14:tracePt t="68825" x="3471863" y="2338388"/>
          <p14:tracePt t="68841" x="3544888" y="2314575"/>
          <p14:tracePt t="68858" x="3702050" y="2314575"/>
          <p14:tracePt t="68873" x="3959225" y="2290763"/>
          <p14:tracePt t="68900" x="4202113" y="2278063"/>
          <p14:tracePt t="68906" x="4225925" y="2278063"/>
          <p14:tracePt t="68914" x="4238625" y="2278063"/>
          <p14:tracePt t="68927" x="4262438" y="2278063"/>
          <p14:tracePt t="68940" x="4275138" y="2278063"/>
          <p14:tracePt t="68956" x="4287838" y="2278063"/>
          <p14:tracePt t="68980" x="4287838" y="2290763"/>
          <p14:tracePt t="68990" x="4298950" y="2290763"/>
          <p14:tracePt t="69009" x="4311650" y="2290763"/>
          <p14:tracePt t="69023" x="4324350" y="2301875"/>
          <p14:tracePt t="69041" x="4324350" y="2314575"/>
          <p14:tracePt t="69055" x="4335463" y="2327275"/>
          <p14:tracePt t="69077" x="4335463" y="2338388"/>
          <p14:tracePt t="69097" x="4335463" y="2351088"/>
          <p14:tracePt t="69117" x="4335463" y="2363788"/>
          <p14:tracePt t="69124" x="4335463" y="2374900"/>
          <p14:tracePt t="69140" x="4335463" y="2387600"/>
          <p14:tracePt t="69156" x="4335463" y="2400300"/>
          <p14:tracePt t="69173" x="4335463" y="2411413"/>
          <p14:tracePt t="69190" x="4324350" y="2424113"/>
          <p14:tracePt t="69206" x="4311650" y="2447925"/>
          <p14:tracePt t="69223" x="4298950" y="2473325"/>
          <p14:tracePt t="69240" x="4298950" y="2509838"/>
          <p14:tracePt t="69260" x="4287838" y="2557463"/>
          <p14:tracePt t="69266" x="4275138" y="2570163"/>
          <p14:tracePt t="69272" x="4262438" y="2582863"/>
          <p14:tracePt t="69292" x="4251325" y="2619375"/>
          <p14:tracePt t="69307" x="4225925" y="2643188"/>
          <p14:tracePt t="69323" x="4225925" y="2655888"/>
          <p14:tracePt t="69341" x="4202113" y="2679700"/>
          <p14:tracePt t="69355" x="4165600" y="2692400"/>
          <p14:tracePt t="69372" x="4152900" y="2692400"/>
          <p14:tracePt t="69390" x="4141788" y="2716213"/>
          <p14:tracePt t="73958" x="4129088" y="2716213"/>
          <p14:tracePt t="73964" x="4116388" y="2728913"/>
          <p14:tracePt t="73971" x="4105275" y="2728913"/>
          <p14:tracePt t="73987" x="4092575" y="2728913"/>
          <p14:tracePt t="74003" x="4079875" y="2740025"/>
          <p14:tracePt t="74021" x="4056063" y="2752725"/>
          <p14:tracePt t="74038" x="4043363" y="2765425"/>
          <p14:tracePt t="74053" x="4006850" y="2776538"/>
          <p14:tracePt t="74070" x="3959225" y="2801938"/>
          <p14:tracePt t="74087" x="3946525" y="2814638"/>
          <p14:tracePt t="74104" x="3921125" y="2825750"/>
          <p14:tracePt t="74119" x="3910013" y="2825750"/>
          <p14:tracePt t="74136" x="3897313" y="2838450"/>
          <p14:tracePt t="74153" x="3897313" y="2851150"/>
          <p14:tracePt t="74171" x="3884613" y="2862263"/>
          <p14:tracePt t="74188" x="3873500" y="2862263"/>
          <p14:tracePt t="74256" x="3873500" y="2874963"/>
          <p14:tracePt t="74312" x="3873500" y="2887663"/>
          <p14:tracePt t="74437" x="3873500" y="2898775"/>
          <p14:tracePt t="74444" x="3860800" y="2898775"/>
          <p14:tracePt t="74453" x="3860800" y="2911475"/>
          <p14:tracePt t="74470" x="3824288" y="2935288"/>
          <p14:tracePt t="74487" x="3751263" y="3008313"/>
          <p14:tracePt t="74503" x="3702050" y="3044825"/>
          <p14:tracePt t="74520" x="3654425" y="3094038"/>
          <p14:tracePt t="74537" x="3641725" y="3094038"/>
          <p14:tracePt t="74553" x="3629025" y="3094038"/>
          <p14:tracePt t="74570" x="3592513" y="3130550"/>
          <p14:tracePt t="74586" x="3519488" y="3167063"/>
          <p14:tracePt t="74605" x="3409950" y="3252788"/>
          <p14:tracePt t="74619" x="3349625" y="3289300"/>
          <p14:tracePt t="74636" x="3300413" y="3300413"/>
          <p14:tracePt t="74654" x="3276600" y="3325813"/>
          <p14:tracePt t="74670" x="3263900" y="3336925"/>
          <p14:tracePt t="74689" x="3240088" y="3336925"/>
          <p14:tracePt t="74703" x="3227388" y="3349625"/>
          <p14:tracePt t="74719" x="3227388" y="3362325"/>
          <p14:tracePt t="74739" x="3203575" y="3362325"/>
          <p14:tracePt t="74820" x="3203575" y="3373438"/>
          <p14:tracePt t="74833" x="3203575" y="3386138"/>
          <p14:tracePt t="74847" x="3203575" y="3398838"/>
          <p14:tracePt t="74853" x="3203575" y="3409950"/>
          <p14:tracePt t="74870" x="3203575" y="3422650"/>
          <p14:tracePt t="76021" x="3117850" y="3471863"/>
          <p14:tracePt t="76029" x="3032125" y="3508375"/>
          <p14:tracePt t="76035" x="2935288" y="3568700"/>
          <p14:tracePt t="76051" x="2801938" y="3641725"/>
          <p14:tracePt t="76068" x="2655888" y="3727450"/>
          <p14:tracePt t="76086" x="2435225" y="3860800"/>
          <p14:tracePt t="76102" x="2301875" y="3922713"/>
          <p14:tracePt t="76122" x="2179638" y="3983038"/>
          <p14:tracePt t="76137" x="2132013" y="4019550"/>
          <p14:tracePt t="76157" x="2095500" y="4032250"/>
          <p14:tracePt t="76173" x="2070100" y="4043363"/>
          <p14:tracePt t="76186" x="2058988" y="4043363"/>
          <p14:tracePt t="76203" x="2033588" y="4056063"/>
          <p14:tracePt t="76226" x="2033588" y="4068763"/>
          <p14:tracePt t="76235" x="2022475" y="4068763"/>
          <p14:tracePt t="76252" x="2009775" y="4068763"/>
          <p14:tracePt t="76268" x="1997075" y="4068763"/>
          <p14:tracePt t="76286" x="1997075" y="4081463"/>
          <p14:tracePt t="76302" x="1985963" y="4081463"/>
          <p14:tracePt t="76318" x="1973263" y="4092575"/>
          <p14:tracePt t="76336" x="1973263" y="4105275"/>
          <p14:tracePt t="76420" x="1985963" y="4105275"/>
          <p14:tracePt t="76515" x="1997075" y="4105275"/>
          <p14:tracePt t="76530" x="2009775" y="4105275"/>
          <p14:tracePt t="76545" x="2022475" y="4105275"/>
          <p14:tracePt t="76634" x="2033588" y="4105275"/>
          <p14:tracePt t="76650" x="2046288" y="4105275"/>
          <p14:tracePt t="76683" x="2058988" y="4105275"/>
          <p14:tracePt t="76705" x="2070100" y="4105275"/>
          <p14:tracePt t="76717" x="2082800" y="4105275"/>
          <p14:tracePt t="76748" x="2095500" y="4105275"/>
          <p14:tracePt t="76766" x="2106613" y="4105275"/>
          <p14:tracePt t="76775" x="2106613" y="4092575"/>
          <p14:tracePt t="76800" x="2119313" y="4092575"/>
          <p14:tracePt t="76844" x="2119313" y="4081463"/>
          <p14:tracePt t="76871" x="2132013" y="4081463"/>
          <p14:tracePt t="76884" x="2143125" y="4081463"/>
          <p14:tracePt t="76899" x="2143125" y="4068763"/>
          <p14:tracePt t="76920" x="2143125" y="4056063"/>
          <p14:tracePt t="76996" x="2143125" y="4043363"/>
          <p14:tracePt t="77024" x="2143125" y="4032250"/>
          <p14:tracePt t="77051" x="2143125" y="4019550"/>
          <p14:tracePt t="77121" x="2155825" y="4019550"/>
          <p14:tracePt t="79171" x="2168525" y="4019550"/>
          <p14:tracePt t="79200" x="2179638" y="4019550"/>
          <p14:tracePt t="79207" x="2179638" y="4006850"/>
          <p14:tracePt t="79221" x="2192338" y="3995738"/>
          <p14:tracePt t="79234" x="2205038" y="3995738"/>
          <p14:tracePt t="79250" x="2205038" y="3983038"/>
          <p14:tracePt t="79266" x="2241550" y="3946525"/>
          <p14:tracePt t="79285" x="2351088" y="3860800"/>
          <p14:tracePt t="79300" x="2387600" y="3824288"/>
          <p14:tracePt t="79320" x="2411413" y="3800475"/>
          <p14:tracePt t="79339" x="2424113" y="3800475"/>
          <p14:tracePt t="79350" x="2424113" y="3787775"/>
          <p14:tracePt t="79367" x="2435225" y="3776663"/>
          <p14:tracePt t="79383" x="2435225" y="3763963"/>
          <p14:tracePt t="79401" x="2447925" y="3763963"/>
          <p14:tracePt t="79453" x="2447925" y="3751263"/>
          <p14:tracePt t="79479" x="2460625" y="3740150"/>
          <p14:tracePt t="79493" x="2484438" y="3740150"/>
          <p14:tracePt t="79501" x="2520950" y="3714750"/>
          <p14:tracePt t="79516" x="2570163" y="3690938"/>
          <p14:tracePt t="79534" x="2606675" y="3667125"/>
          <p14:tracePt t="79550" x="2619375" y="3667125"/>
          <p14:tracePt t="79566" x="2619375" y="3654425"/>
          <p14:tracePt t="79583" x="2630488" y="3641725"/>
          <p14:tracePt t="79600" x="2643188" y="3641725"/>
          <p14:tracePt t="79616" x="2655888" y="3641725"/>
          <p14:tracePt t="79638" x="2667000" y="3641725"/>
          <p14:tracePt t="79881" x="2655888" y="3654425"/>
          <p14:tracePt t="79894" x="2643188" y="3654425"/>
          <p14:tracePt t="79903" x="2630488" y="3667125"/>
          <p14:tracePt t="79918" x="2619375" y="3690938"/>
          <p14:tracePt t="79933" x="2593975" y="3714750"/>
          <p14:tracePt t="79951" x="2557463" y="3751263"/>
          <p14:tracePt t="79966" x="2546350" y="3763963"/>
          <p14:tracePt t="79985" x="2533650" y="3776663"/>
          <p14:tracePt t="79988" x="2533650" y="3787775"/>
          <p14:tracePt t="80000" x="2520950" y="3787775"/>
          <p14:tracePt t="80015" x="2508250" y="3800475"/>
          <p14:tracePt t="80033" x="2497138" y="3813175"/>
          <p14:tracePt t="80050" x="2497138" y="3824288"/>
          <p14:tracePt t="80066" x="2484438" y="3824288"/>
          <p14:tracePt t="80083" x="2471738" y="3849688"/>
          <p14:tracePt t="80244" x="2484438" y="3849688"/>
          <p14:tracePt t="80256" x="2484438" y="3836988"/>
          <p14:tracePt t="80277" x="2497138" y="3836988"/>
          <p14:tracePt t="80605" x="2533650" y="3836988"/>
          <p14:tracePt t="80611" x="2593975" y="3836988"/>
          <p14:tracePt t="80619" x="2643188" y="3849688"/>
          <p14:tracePt t="80632" x="2728913" y="3849688"/>
          <p14:tracePt t="80649" x="2825750" y="3849688"/>
          <p14:tracePt t="80669" x="2935288" y="3860800"/>
          <p14:tracePt t="80683" x="2971800" y="3860800"/>
          <p14:tracePt t="80703" x="2995613" y="3860800"/>
          <p14:tracePt t="80715" x="3008313" y="3860800"/>
          <p14:tracePt t="80735" x="3021013" y="3860800"/>
          <p14:tracePt t="80757" x="3032125" y="3860800"/>
          <p14:tracePt t="80770" x="3044825" y="3860800"/>
          <p14:tracePt t="80806" x="3057525" y="3860800"/>
          <p14:tracePt t="80811" x="3068638" y="3860800"/>
          <p14:tracePt t="80820" x="3081338" y="3860800"/>
          <p14:tracePt t="80832" x="3094038" y="3849688"/>
          <p14:tracePt t="80848" x="3105150" y="3849688"/>
          <p14:tracePt t="80867" x="3130550" y="3849688"/>
          <p14:tracePt t="80882" x="3154363" y="3849688"/>
          <p14:tracePt t="80898" x="3203575" y="3836988"/>
          <p14:tracePt t="80915" x="3252788" y="3824288"/>
          <p14:tracePt t="80934" x="3289300" y="3824288"/>
          <p14:tracePt t="80949" x="3300413" y="3824288"/>
          <p14:tracePt t="80965" x="3313113" y="3824288"/>
          <p14:tracePt t="80983" x="3336925" y="3824288"/>
          <p14:tracePt t="80998" x="3349625" y="3824288"/>
          <p14:tracePt t="81015" x="3373438" y="3824288"/>
          <p14:tracePt t="81034" x="3398838" y="3813175"/>
          <p14:tracePt t="81050" x="3459163" y="3800475"/>
          <p14:tracePt t="81065" x="3482975" y="3800475"/>
          <p14:tracePt t="81083" x="3495675" y="3787775"/>
          <p14:tracePt t="81086" x="3508375" y="3776663"/>
          <p14:tracePt t="81098" x="3508375" y="3763963"/>
          <p14:tracePt t="81116" x="3519488" y="3763963"/>
          <p14:tracePt t="81134" x="3532188" y="3763963"/>
          <p14:tracePt t="81149" x="3532188" y="3787775"/>
          <p14:tracePt t="81165" x="3519488" y="3813175"/>
          <p14:tracePt t="81182" x="3495675" y="3824288"/>
          <p14:tracePt t="81198" x="3459163" y="3860800"/>
          <p14:tracePt t="81216" x="3446463" y="3873500"/>
          <p14:tracePt t="81233" x="3422650" y="3886200"/>
          <p14:tracePt t="81250" x="3422650" y="3897313"/>
          <p14:tracePt t="81266" x="3409950" y="3922713"/>
          <p14:tracePt t="81281" x="3398838" y="3933825"/>
          <p14:tracePt t="81308" x="3386138" y="3946525"/>
          <p14:tracePt t="81317" x="3386138" y="3959225"/>
          <p14:tracePt t="81336" x="3362325" y="3970338"/>
          <p14:tracePt t="81349" x="3362325" y="3983038"/>
          <p14:tracePt t="81715" x="3362325" y="4032250"/>
          <p14:tracePt t="81723" x="3362325" y="4117975"/>
          <p14:tracePt t="81731" x="3362325" y="4178300"/>
          <p14:tracePt t="81749" x="3362325" y="4287838"/>
          <p14:tracePt t="81766" x="3362325" y="4421188"/>
          <p14:tracePt t="81781" x="3362325" y="4530725"/>
          <p14:tracePt t="81798" x="3373438" y="4640263"/>
          <p14:tracePt t="81816" x="3398838" y="4762500"/>
          <p14:tracePt t="81832" x="3409950" y="4799013"/>
          <p14:tracePt t="81849" x="3422650" y="4835525"/>
          <p14:tracePt t="81864" x="3435350" y="4860925"/>
          <p14:tracePt t="81881" x="3435350" y="4884738"/>
          <p14:tracePt t="81898" x="3446463" y="4908550"/>
          <p14:tracePt t="81914" x="3459163" y="4921250"/>
          <p14:tracePt t="81933" x="3459163" y="4945063"/>
          <p14:tracePt t="81947" x="3459163" y="4957763"/>
          <p14:tracePt t="81965" x="3459163" y="4970463"/>
          <p14:tracePt t="81966" x="3459163" y="4981575"/>
          <p14:tracePt t="81982" x="3459163" y="4994275"/>
          <p14:tracePt t="81998" x="3459163" y="5006975"/>
          <p14:tracePt t="82023" x="3459163" y="5018088"/>
          <p14:tracePt t="82037" x="3459163" y="5030788"/>
          <p14:tracePt t="82059" x="3459163" y="5043488"/>
          <p14:tracePt t="82065" x="3459163" y="5054600"/>
          <p14:tracePt t="82081" x="3446463" y="5067300"/>
          <p14:tracePt t="82100" x="3435350" y="5091113"/>
          <p14:tracePt t="82114" x="3422650" y="5116513"/>
          <p14:tracePt t="82132" x="3422650" y="5127625"/>
          <p14:tracePt t="82148" x="3398838" y="5140325"/>
          <p14:tracePt t="82164" x="3398838" y="5153025"/>
          <p14:tracePt t="82181" x="3386138" y="5164138"/>
          <p14:tracePt t="82199" x="3386138" y="5176838"/>
          <p14:tracePt t="82214" x="3373438" y="5189538"/>
          <p14:tracePt t="82449" x="3386138" y="5189538"/>
          <p14:tracePt t="82454" x="3409950" y="5189538"/>
          <p14:tracePt t="82468" x="3435350" y="5200650"/>
          <p14:tracePt t="82482" x="3508375" y="5213350"/>
          <p14:tracePt t="82498" x="3581400" y="5237163"/>
          <p14:tracePt t="82515" x="3641725" y="5249863"/>
          <p14:tracePt t="82533" x="3727450" y="5286375"/>
          <p14:tracePt t="82549" x="3775075" y="5322888"/>
          <p14:tracePt t="82566" x="3811588" y="5348288"/>
          <p14:tracePt t="82570" x="3824288" y="5348288"/>
          <p14:tracePt t="82581" x="3848100" y="5372100"/>
          <p14:tracePt t="82598" x="3873500" y="5384800"/>
          <p14:tracePt t="82615" x="3897313" y="5384800"/>
          <p14:tracePt t="82631" x="3910013" y="5395913"/>
          <p14:tracePt t="82648" x="3910013" y="5408613"/>
          <p14:tracePt t="82649" x="3910013" y="5421313"/>
          <p14:tracePt t="82664" x="3921125" y="5421313"/>
          <p14:tracePt t="82681" x="3933825" y="5421313"/>
          <p14:tracePt t="82699" x="3933825" y="5445125"/>
          <p14:tracePt t="89600" x="3897313" y="5445125"/>
          <p14:tracePt t="89608" x="3848100" y="5421313"/>
          <p14:tracePt t="89616" x="3824288" y="5395913"/>
          <p14:tracePt t="89626" x="3787775" y="5384800"/>
          <p14:tracePt t="89643" x="3727450" y="5348288"/>
          <p14:tracePt t="89660" x="3678238" y="5311775"/>
          <p14:tracePt t="89679" x="3641725" y="5286375"/>
          <p14:tracePt t="89694" x="3629025" y="5262563"/>
          <p14:tracePt t="89709" x="3568700" y="5249863"/>
          <p14:tracePt t="89726" x="3495675" y="5200650"/>
          <p14:tracePt t="89743" x="3446463" y="5176838"/>
          <p14:tracePt t="89761" x="3409950" y="5164138"/>
          <p14:tracePt t="89776" x="3398838" y="5153025"/>
          <p14:tracePt t="89792" x="3386138" y="5140325"/>
          <p14:tracePt t="89810" x="3362325" y="5140325"/>
          <p14:tracePt t="89826" x="3349625" y="5127625"/>
          <p14:tracePt t="89845" x="3349625" y="5116513"/>
          <p14:tracePt t="89860" x="3336925" y="5103813"/>
          <p14:tracePt t="89875" x="3325813" y="5103813"/>
          <p14:tracePt t="89963" x="3336925" y="5103813"/>
          <p14:tracePt t="89991" x="3349625" y="5103813"/>
          <p14:tracePt t="89997" x="3362325" y="5103813"/>
          <p14:tracePt t="90010" x="3373438" y="5103813"/>
          <p14:tracePt t="90025" x="3386138" y="5116513"/>
          <p14:tracePt t="90044" x="3398838" y="5127625"/>
          <p14:tracePt t="90061" x="3409950" y="5127625"/>
          <p14:tracePt t="90075" x="3422650" y="5140325"/>
          <p14:tracePt t="90095" x="3446463" y="5140325"/>
          <p14:tracePt t="90110" x="3459163" y="5153025"/>
          <p14:tracePt t="90125" x="3471863" y="5153025"/>
          <p14:tracePt t="90145" x="3495675" y="5164138"/>
          <p14:tracePt t="90160" x="3508375" y="5164138"/>
          <p14:tracePt t="90177" x="3519488" y="5164138"/>
          <p14:tracePt t="90193" x="3532188" y="5176838"/>
          <p14:tracePt t="90210" x="3544888" y="5189538"/>
          <p14:tracePt t="90227" x="3568700" y="5189538"/>
          <p14:tracePt t="90242" x="3581400" y="5200650"/>
          <p14:tracePt t="90261" x="3617913" y="5213350"/>
          <p14:tracePt t="90276" x="3617913" y="5226050"/>
          <p14:tracePt t="90293" x="3629025" y="5226050"/>
          <p14:tracePt t="90311" x="3641725" y="5237163"/>
          <p14:tracePt t="90325" x="3641725" y="5249863"/>
          <p14:tracePt t="90365" x="3654425" y="5249863"/>
          <p14:tracePt t="90430" x="3654425" y="5262563"/>
          <p14:tracePt t="90491" x="3654425" y="5273675"/>
          <p14:tracePt t="90505" x="3665538" y="5273675"/>
          <p14:tracePt t="90528" x="3665538" y="5286375"/>
          <p14:tracePt t="90540" x="3665538" y="5299075"/>
          <p14:tracePt t="90554" x="3665538" y="5311775"/>
          <p14:tracePt t="90594" x="3678238" y="5311775"/>
          <p14:tracePt t="90720" x="3690938" y="5311775"/>
          <p14:tracePt t="91616" x="3678238" y="5311775"/>
          <p14:tracePt t="91625" x="3665538" y="5311775"/>
          <p14:tracePt t="91643" x="3654425" y="5311775"/>
          <p14:tracePt t="91659" x="3629025" y="5311775"/>
          <p14:tracePt t="91675" x="3568700" y="5311775"/>
          <p14:tracePt t="91693" x="3386138" y="5311775"/>
          <p14:tracePt t="91708" x="3313113" y="5322888"/>
          <p14:tracePt t="91726" x="3276600" y="5322888"/>
          <p14:tracePt t="91743" x="3214688" y="5322888"/>
          <p14:tracePt t="91758" x="3167063" y="5322888"/>
          <p14:tracePt t="91777" x="3117850" y="5322888"/>
          <p14:tracePt t="91792" x="3081338" y="5322888"/>
          <p14:tracePt t="91809" x="2984500" y="5335588"/>
          <p14:tracePt t="91826" x="2862263" y="5335588"/>
          <p14:tracePt t="91842" x="2813050" y="5335588"/>
          <p14:tracePt t="91858" x="2789238" y="5335588"/>
          <p14:tracePt t="91875" x="2752725" y="5322888"/>
          <p14:tracePt t="91892" x="2728913" y="5311775"/>
          <p14:tracePt t="91912" x="2643188" y="5286375"/>
          <p14:tracePt t="91928" x="2582863" y="5273675"/>
          <p14:tracePt t="91942" x="2508250" y="5249863"/>
          <p14:tracePt t="91960" x="2424113" y="5200650"/>
          <p14:tracePt t="91980" x="2374900" y="5176838"/>
          <p14:tracePt t="91993" x="2351088" y="5164138"/>
          <p14:tracePt t="92008" x="2314575" y="5153025"/>
          <p14:tracePt t="92030" x="2216150" y="5116513"/>
          <p14:tracePt t="92042" x="2155825" y="5091113"/>
          <p14:tracePt t="92060" x="2095500" y="5080000"/>
          <p14:tracePt t="92078" x="2046288" y="5054600"/>
          <p14:tracePt t="92095" x="2033588" y="5054600"/>
          <p14:tracePt t="92100" x="2033588" y="5043488"/>
          <p14:tracePt t="92110" x="2022475" y="5043488"/>
          <p14:tracePt t="92113" x="2009775" y="5043488"/>
          <p14:tracePt t="92125" x="2009775" y="5030788"/>
          <p14:tracePt t="92142" x="1997075" y="5030788"/>
          <p14:tracePt t="92160" x="1985963" y="5030788"/>
          <p14:tracePt t="92243" x="1985963" y="5043488"/>
          <p14:tracePt t="92284" x="1985963" y="5054600"/>
          <p14:tracePt t="92298" x="1997075" y="5054600"/>
          <p14:tracePt t="92375" x="2009775" y="5054600"/>
          <p14:tracePt t="92480" x="2022475" y="5054600"/>
          <p14:tracePt t="92618" x="2033588" y="5054600"/>
          <p14:tracePt t="92729" x="2046288" y="5054600"/>
          <p14:tracePt t="92770" x="2058988" y="5054600"/>
          <p14:tracePt t="92820" x="2070100" y="5054600"/>
          <p14:tracePt t="92834" x="2082800" y="5054600"/>
          <p14:tracePt t="92882" x="2095500" y="5054600"/>
          <p14:tracePt t="92895" x="2106613" y="5054600"/>
          <p14:tracePt t="92917" x="2119313" y="5054600"/>
          <p14:tracePt t="92930" x="2132013" y="5054600"/>
          <p14:tracePt t="92937" x="2143125" y="5067300"/>
          <p14:tracePt t="92953" x="2168525" y="5067300"/>
          <p14:tracePt t="92960" x="2179638" y="5067300"/>
          <p14:tracePt t="92976" x="2205038" y="5091113"/>
          <p14:tracePt t="92996" x="2228850" y="5116513"/>
          <p14:tracePt t="93018" x="2252663" y="5127625"/>
          <p14:tracePt t="93032" x="2265363" y="5127625"/>
          <p14:tracePt t="93042" x="2278063" y="5127625"/>
          <p14:tracePt t="93058" x="2301875" y="5153025"/>
          <p14:tracePt t="93078" x="2314575" y="5153025"/>
          <p14:tracePt t="93092" x="2325688" y="5164138"/>
          <p14:tracePt t="93108" x="2338388" y="5176838"/>
          <p14:tracePt t="93130" x="2351088" y="5189538"/>
          <p14:tracePt t="93147" x="2362200" y="5200650"/>
          <p14:tracePt t="93160" x="2362200" y="5213350"/>
          <p14:tracePt t="93174" x="2387600" y="5213350"/>
          <p14:tracePt t="93190" x="2398713" y="5226050"/>
          <p14:tracePt t="93209" x="2398713" y="5237163"/>
          <p14:tracePt t="93211" x="2398713" y="5249863"/>
          <p14:tracePt t="93225" x="2424113" y="5262563"/>
          <p14:tracePt t="93241" x="2471738" y="5299075"/>
          <p14:tracePt t="93248" x="2508250" y="5311775"/>
          <p14:tracePt t="93260" x="2593975" y="5348288"/>
          <p14:tracePt t="93275" x="2643188" y="5372100"/>
          <p14:tracePt t="93291" x="2679700" y="5395913"/>
          <p14:tracePt t="93307" x="2703513" y="5395913"/>
          <p14:tracePt t="93323" x="2716213" y="5395913"/>
          <p14:tracePt t="93342" x="2728913" y="5408613"/>
          <p14:tracePt t="93358" x="2752725" y="5408613"/>
          <p14:tracePt t="93375" x="2765425" y="5408613"/>
          <p14:tracePt t="93405" x="2776538" y="5408613"/>
          <p14:tracePt t="93419" x="2789238" y="5408613"/>
          <p14:tracePt t="93452" x="2801938" y="5408613"/>
          <p14:tracePt t="93473" x="2813050" y="5408613"/>
          <p14:tracePt t="93550" x="2801938" y="5408613"/>
          <p14:tracePt t="111364" x="2874963" y="5372100"/>
          <p14:tracePt t="111370" x="3008313" y="5273675"/>
          <p14:tracePt t="111379" x="3130550" y="5189538"/>
          <p14:tracePt t="111395" x="3276600" y="5091113"/>
          <p14:tracePt t="111413" x="3349625" y="5043488"/>
          <p14:tracePt t="111429" x="3409950" y="4994275"/>
          <p14:tracePt t="111447" x="3629025" y="4860925"/>
          <p14:tracePt t="111462" x="3690938" y="4811713"/>
          <p14:tracePt t="111479" x="3738563" y="4799013"/>
          <p14:tracePt t="111497" x="3848100" y="4762500"/>
          <p14:tracePt t="111512" x="3946525" y="4725988"/>
          <p14:tracePt t="111531" x="4006850" y="4702175"/>
          <p14:tracePt t="111546" x="4032250" y="4702175"/>
          <p14:tracePt t="111562" x="4043363" y="4689475"/>
          <p14:tracePt t="111579" x="4056063" y="4689475"/>
          <p14:tracePt t="111595" x="4068763" y="4689475"/>
          <p14:tracePt t="111614" x="4129088" y="4678363"/>
          <p14:tracePt t="111629" x="4298950" y="4665663"/>
          <p14:tracePt t="111646" x="4591050" y="4616450"/>
          <p14:tracePt t="111663" x="4786313" y="4579938"/>
          <p14:tracePt t="111679" x="4835525" y="4579938"/>
          <p14:tracePt t="111699" x="4859338" y="4556125"/>
          <p14:tracePt t="111725" x="4872038" y="4556125"/>
          <p14:tracePt t="111733" x="4884738" y="4556125"/>
          <p14:tracePt t="111745" x="4895850" y="4556125"/>
          <p14:tracePt t="111762" x="4957763" y="4556125"/>
          <p14:tracePt t="111780" x="5187950" y="4579938"/>
          <p14:tracePt t="111796" x="5481638" y="4616450"/>
          <p14:tracePt t="111812" x="6224588" y="4603750"/>
          <p14:tracePt t="111829" x="6284913" y="4592638"/>
          <p14:tracePt t="112239" x="6407150" y="4311650"/>
          <p14:tracePt t="112250" x="6577013" y="3922713"/>
          <p14:tracePt t="112256" x="6723063" y="3459163"/>
          <p14:tracePt t="112262" x="6832600" y="2862263"/>
          <p14:tracePt t="112279" x="7004050" y="1657350"/>
          <p14:tracePt t="112281" x="7051675" y="9874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yellow stone with a crack&#10;&#10;Description automatically generated">
            <a:extLst>
              <a:ext uri="{FF2B5EF4-FFF2-40B4-BE49-F238E27FC236}">
                <a16:creationId xmlns:a16="http://schemas.microsoft.com/office/drawing/2014/main" id="{A6098D9B-50C8-C2D3-B555-89CA9AA78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304" y="692696"/>
            <a:ext cx="1358780" cy="1759902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7931" y="443483"/>
            <a:ext cx="8686801" cy="1066800"/>
          </a:xfrm>
        </p:spPr>
        <p:txBody>
          <a:bodyPr/>
          <a:lstStyle/>
          <a:p>
            <a:r>
              <a:rPr lang="en-US" dirty="0">
                <a:solidFill>
                  <a:srgbClr val="1064A7"/>
                </a:solidFill>
              </a:rPr>
              <a:t>Effect of porosity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C8AE-1576-1D98-DBEA-CC4D9F54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7</a:t>
            </a:fld>
            <a:endParaRPr lang="en-US" dirty="0"/>
          </a:p>
        </p:txBody>
      </p:sp>
      <p:pic>
        <p:nvPicPr>
          <p:cNvPr id="17" name="Picture 1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37B8302-B3E7-8D2B-FB7D-B938A210F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60" y="1881996"/>
            <a:ext cx="10888814" cy="4139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3DB097-AB6D-CE1F-176C-4FFF06A41C74}"/>
              </a:ext>
            </a:extLst>
          </p:cNvPr>
          <p:cNvSpPr/>
          <p:nvPr/>
        </p:nvSpPr>
        <p:spPr>
          <a:xfrm>
            <a:off x="4215924" y="2208785"/>
            <a:ext cx="792131" cy="474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 descr="A blue and yellow spot&#10;&#10;Description automatically generated">
            <a:extLst>
              <a:ext uri="{FF2B5EF4-FFF2-40B4-BE49-F238E27FC236}">
                <a16:creationId xmlns:a16="http://schemas.microsoft.com/office/drawing/2014/main" id="{33286B3E-90F4-72CB-1998-710AF6E35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029" y="2398860"/>
            <a:ext cx="9469651" cy="119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825D2-16F4-84B7-C744-434A5284D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30" y="4177341"/>
            <a:ext cx="9469656" cy="1108614"/>
          </a:xfrm>
          <a:prstGeom prst="rect">
            <a:avLst/>
          </a:prstGeom>
        </p:spPr>
      </p:pic>
      <p:pic>
        <p:nvPicPr>
          <p:cNvPr id="18" name="Picture 17" descr="A blue bar with black text&#10;&#10;Description automatically generated">
            <a:extLst>
              <a:ext uri="{FF2B5EF4-FFF2-40B4-BE49-F238E27FC236}">
                <a16:creationId xmlns:a16="http://schemas.microsoft.com/office/drawing/2014/main" id="{90004A06-1946-15AE-9E19-3E7C91F3F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3371" y="2453551"/>
            <a:ext cx="875354" cy="296084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5AFDBC2-DAE4-461C-32C4-FFF1ABFF6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63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138">
        <p:fade/>
      </p:transition>
    </mc:Choice>
    <mc:Fallback xmlns="">
      <p:transition spd="med" advTm="651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2" x="4019550" y="3154363"/>
          <p14:tracePt t="599" x="3897313" y="3190875"/>
          <p14:tracePt t="608" x="3775075" y="3216275"/>
          <p14:tracePt t="616" x="3641725" y="3252788"/>
          <p14:tracePt t="633" x="3471863" y="3300413"/>
          <p14:tracePt t="635" x="3409950" y="3313113"/>
          <p14:tracePt t="650" x="3289300" y="3349625"/>
          <p14:tracePt t="665" x="3190875" y="3373438"/>
          <p14:tracePt t="683" x="3057525" y="3409950"/>
          <p14:tracePt t="699" x="2959100" y="3435350"/>
          <p14:tracePt t="717" x="2849563" y="3459163"/>
          <p14:tracePt t="720" x="2776538" y="3471863"/>
          <p14:tracePt t="733" x="2667000" y="3484563"/>
          <p14:tracePt t="749" x="2533650" y="3521075"/>
          <p14:tracePt t="768" x="2398713" y="3568700"/>
          <p14:tracePt t="783" x="2314575" y="3594100"/>
          <p14:tracePt t="799" x="2265363" y="3617913"/>
          <p14:tracePt t="816" x="2216150" y="3617913"/>
          <p14:tracePt t="833" x="2192338" y="3617913"/>
          <p14:tracePt t="852" x="2143125" y="3630613"/>
          <p14:tracePt t="865" x="2132013" y="3630613"/>
          <p14:tracePt t="867" x="2106613" y="3630613"/>
          <p14:tracePt t="875" x="2070100" y="3641725"/>
          <p14:tracePt t="885" x="1997075" y="3654425"/>
          <p14:tracePt t="901" x="1924050" y="3667125"/>
          <p14:tracePt t="916" x="1863725" y="3678238"/>
          <p14:tracePt t="933" x="1814513" y="3690938"/>
          <p14:tracePt t="949" x="1790700" y="3690938"/>
          <p14:tracePt t="966" x="1778000" y="3690938"/>
          <p14:tracePt t="986" x="1741488" y="3690938"/>
          <p14:tracePt t="999" x="1728788" y="3690938"/>
          <p14:tracePt t="1016" x="1704975" y="3703638"/>
          <p14:tracePt t="1032" x="1655763" y="3714750"/>
          <p14:tracePt t="1049" x="1608138" y="3727450"/>
          <p14:tracePt t="1066" x="1546225" y="3740150"/>
          <p14:tracePt t="1084" x="1522413" y="3740150"/>
          <p14:tracePt t="1099" x="1509713" y="3740150"/>
          <p14:tracePt t="1125" x="1485900" y="3740150"/>
          <p14:tracePt t="1142" x="1473200" y="3740150"/>
          <p14:tracePt t="4138" x="1462088" y="3740150"/>
          <p14:tracePt t="4145" x="1412875" y="3740150"/>
          <p14:tracePt t="4152" x="1389063" y="3740150"/>
          <p14:tracePt t="4166" x="1352550" y="3740150"/>
          <p14:tracePt t="4181" x="1327150" y="3740150"/>
          <p14:tracePt t="4197" x="1316038" y="3740150"/>
          <p14:tracePt t="4216" x="1279525" y="3740150"/>
          <p14:tracePt t="4230" x="1243013" y="3740150"/>
          <p14:tracePt t="4252" x="1144588" y="3740150"/>
          <p14:tracePt t="4265" x="1096963" y="3727450"/>
          <p14:tracePt t="4281" x="1022350" y="3714750"/>
          <p14:tracePt t="4301" x="974725" y="3690938"/>
          <p14:tracePt t="4314" x="962025" y="3690938"/>
          <p14:tracePt t="4331" x="938213" y="3678238"/>
          <p14:tracePt t="4347" x="925513" y="3678238"/>
          <p14:tracePt t="4365" x="912813" y="3678238"/>
          <p14:tracePt t="4381" x="901700" y="3678238"/>
          <p14:tracePt t="4397" x="889000" y="3678238"/>
          <p14:tracePt t="4413" x="876300" y="3678238"/>
          <p14:tracePt t="4513" x="889000" y="3678238"/>
          <p14:tracePt t="4526" x="901700" y="3678238"/>
          <p14:tracePt t="4541" x="912813" y="3690938"/>
          <p14:tracePt t="4548" x="925513" y="3703638"/>
          <p14:tracePt t="4564" x="938213" y="3714750"/>
          <p14:tracePt t="4579" x="962025" y="3727450"/>
          <p14:tracePt t="4598" x="974725" y="3727450"/>
          <p14:tracePt t="4614" x="985838" y="3740150"/>
          <p14:tracePt t="4631" x="985838" y="3751263"/>
          <p14:tracePt t="4647" x="998538" y="3763963"/>
          <p14:tracePt t="4663" x="1011238" y="3763963"/>
          <p14:tracePt t="4682" x="1022350" y="3787775"/>
          <p14:tracePt t="4702" x="1022350" y="3800475"/>
          <p14:tracePt t="4714" x="1022350" y="3813175"/>
          <p14:tracePt t="4731" x="1022350" y="3824288"/>
          <p14:tracePt t="4752" x="1022350" y="3836988"/>
          <p14:tracePt t="4765" x="1022350" y="3849688"/>
          <p14:tracePt t="4801" x="1022350" y="3860800"/>
          <p14:tracePt t="4814" x="1022350" y="3873500"/>
          <p14:tracePt t="4884" x="1022350" y="3886200"/>
          <p14:tracePt t="4912" x="1035050" y="3897313"/>
          <p14:tracePt t="4919" x="1035050" y="3910013"/>
          <p14:tracePt t="4930" x="1047750" y="3922713"/>
          <p14:tracePt t="4947" x="1071563" y="3970338"/>
          <p14:tracePt t="4963" x="1096963" y="4006850"/>
          <p14:tracePt t="4979" x="1096963" y="4019550"/>
          <p14:tracePt t="4996" x="1108075" y="4043363"/>
          <p14:tracePt t="5013" x="1120775" y="4043363"/>
          <p14:tracePt t="5030" x="1133475" y="4056063"/>
          <p14:tracePt t="5918" x="1108075" y="4081463"/>
          <p14:tracePt t="5925" x="1058863" y="4129088"/>
          <p14:tracePt t="5932" x="1035050" y="4141788"/>
          <p14:tracePt t="5947" x="985838" y="4191000"/>
          <p14:tracePt t="5963" x="962025" y="4214813"/>
          <p14:tracePt t="5979" x="938213" y="4227513"/>
          <p14:tracePt t="5996" x="912813" y="4251325"/>
          <p14:tracePt t="6014" x="901700" y="4264025"/>
          <p14:tracePt t="6030" x="876300" y="4275138"/>
          <p14:tracePt t="6046" x="852488" y="4287838"/>
          <p14:tracePt t="6062" x="828675" y="4324350"/>
          <p14:tracePt t="6080" x="792163" y="4348163"/>
          <p14:tracePt t="6095" x="779463" y="4360863"/>
          <p14:tracePt t="6114" x="755650" y="4360863"/>
          <p14:tracePt t="6130" x="730250" y="4373563"/>
          <p14:tracePt t="6145" x="730250" y="4384675"/>
          <p14:tracePt t="6164" x="719138" y="4384675"/>
          <p14:tracePt t="6181" x="706438" y="4384675"/>
          <p14:tracePt t="6213" x="693738" y="4384675"/>
          <p14:tracePt t="6227" x="682625" y="4384675"/>
          <p14:tracePt t="6241" x="669925" y="4384675"/>
          <p14:tracePt t="6786" x="706438" y="4384675"/>
          <p14:tracePt t="6793" x="755650" y="4384675"/>
          <p14:tracePt t="6800" x="828675" y="4373563"/>
          <p14:tracePt t="6813" x="889000" y="4360863"/>
          <p14:tracePt t="6830" x="1144588" y="4300538"/>
          <p14:tracePt t="6846" x="1303338" y="4275138"/>
          <p14:tracePt t="6864" x="1619250" y="4214813"/>
          <p14:tracePt t="6881" x="1851025" y="4165600"/>
          <p14:tracePt t="6896" x="2022475" y="4154488"/>
          <p14:tracePt t="6915" x="2179638" y="4129088"/>
          <p14:tracePt t="6929" x="2278063" y="4129088"/>
          <p14:tracePt t="6949" x="2484438" y="4129088"/>
          <p14:tracePt t="6962" x="2655888" y="4129088"/>
          <p14:tracePt t="6980" x="2801938" y="4129088"/>
          <p14:tracePt t="6997" x="2911475" y="4129088"/>
          <p14:tracePt t="7012" x="2971800" y="4129088"/>
          <p14:tracePt t="7030" x="3068638" y="4154488"/>
          <p14:tracePt t="7045" x="3141663" y="4154488"/>
          <p14:tracePt t="7062" x="3252788" y="4178300"/>
          <p14:tracePt t="7080" x="3482975" y="4202113"/>
          <p14:tracePt t="7095" x="3629025" y="4214813"/>
          <p14:tracePt t="7115" x="3884613" y="4251325"/>
          <p14:tracePt t="7129" x="4056063" y="4275138"/>
          <p14:tracePt t="7146" x="4225925" y="4300538"/>
          <p14:tracePt t="7166" x="4543425" y="4360863"/>
          <p14:tracePt t="7179" x="4811713" y="4397375"/>
          <p14:tracePt t="7196" x="5054600" y="4421188"/>
          <p14:tracePt t="7197" x="5140325" y="4446588"/>
          <p14:tracePt t="7212" x="5310188" y="4483100"/>
          <p14:tracePt t="7230" x="5481638" y="4494213"/>
          <p14:tracePt t="7245" x="5821363" y="4543425"/>
          <p14:tracePt t="7262" x="6102350" y="4567238"/>
          <p14:tracePt t="7281" x="6454775" y="4567238"/>
          <p14:tracePt t="7295" x="6673850" y="4567238"/>
          <p14:tracePt t="7312" x="6845300" y="4567238"/>
          <p14:tracePt t="7332" x="7027863" y="4567238"/>
          <p14:tracePt t="7347" x="7161213" y="4567238"/>
          <p14:tracePt t="7362" x="7319963" y="4567238"/>
          <p14:tracePt t="7378" x="7526338" y="4567238"/>
          <p14:tracePt t="7395" x="7612063" y="4567238"/>
          <p14:tracePt t="7413" x="7721600" y="4567238"/>
          <p14:tracePt t="7428" x="7794625" y="4556125"/>
          <p14:tracePt t="7447" x="7916863" y="4556125"/>
          <p14:tracePt t="7462" x="8013700" y="4556125"/>
          <p14:tracePt t="7479" x="8123238" y="4556125"/>
          <p14:tracePt t="7495" x="8343900" y="4556125"/>
          <p14:tracePt t="7512" x="8477250" y="4556125"/>
          <p14:tracePt t="7528" x="8636000" y="4530725"/>
          <p14:tracePt t="7549" x="8829675" y="4519613"/>
          <p14:tracePt t="7561" x="8964613" y="4506913"/>
          <p14:tracePt t="7581" x="9134475" y="4494213"/>
          <p14:tracePt t="7595" x="9244013" y="4483100"/>
          <p14:tracePt t="7612" x="9353550" y="4457700"/>
          <p14:tracePt t="7628" x="9548813" y="4433888"/>
          <p14:tracePt t="7646" x="9634538" y="4421188"/>
          <p14:tracePt t="7664" x="9671050" y="4421188"/>
          <p14:tracePt t="7679" x="9707563" y="4421188"/>
          <p14:tracePt t="7695" x="9767888" y="4410075"/>
          <p14:tracePt t="7713" x="9853613" y="4397375"/>
          <p14:tracePt t="7729" x="9913938" y="4384675"/>
          <p14:tracePt t="7747" x="9999663" y="4373563"/>
          <p14:tracePt t="7762" x="10036175" y="4373563"/>
          <p14:tracePt t="7779" x="10048875" y="4373563"/>
          <p14:tracePt t="7795" x="10059988" y="4373563"/>
          <p14:tracePt t="7811" x="10072688" y="4373563"/>
          <p14:tracePt t="7843" x="10085388" y="4373563"/>
          <p14:tracePt t="7851" x="10109200" y="4360863"/>
          <p14:tracePt t="7862" x="10145713" y="4360863"/>
          <p14:tracePt t="7878" x="10364788" y="4324350"/>
          <p14:tracePt t="7894" x="10450513" y="4300538"/>
          <p14:tracePt t="7914" x="10487025" y="4287838"/>
          <p14:tracePt t="7928" x="10547350" y="4264025"/>
          <p14:tracePt t="7944" x="10609263" y="4238625"/>
          <p14:tracePt t="7962" x="10656888" y="4214813"/>
          <p14:tracePt t="7978" x="10682288" y="4202113"/>
          <p14:tracePt t="7995" x="10693400" y="4202113"/>
          <p14:tracePt t="8023" x="10693400" y="4214813"/>
          <p14:tracePt t="8047" x="10682288" y="4214813"/>
          <p14:tracePt t="8052" x="10669588" y="4227513"/>
          <p14:tracePt t="8072" x="10656888" y="4238625"/>
          <p14:tracePt t="8080" x="10645775" y="4238625"/>
          <p14:tracePt t="8095" x="10633075" y="4275138"/>
          <p14:tracePt t="8112" x="10596563" y="4324350"/>
          <p14:tracePt t="8129" x="10547350" y="4457700"/>
          <p14:tracePt t="8144" x="10523538" y="4556125"/>
          <p14:tracePt t="8164" x="10487025" y="4629150"/>
          <p14:tracePt t="8167" x="10474325" y="4678363"/>
          <p14:tracePt t="8178" x="10437813" y="4775200"/>
          <p14:tracePt t="8195" x="10388600" y="4897438"/>
          <p14:tracePt t="8215" x="10340975" y="5116513"/>
          <p14:tracePt t="8218" x="10304463" y="5176838"/>
          <p14:tracePt t="8227" x="10291763" y="5249863"/>
          <p14:tracePt t="8249" x="10279063" y="5322888"/>
          <p14:tracePt t="8261" x="10267950" y="5348288"/>
          <p14:tracePt t="8278" x="10255250" y="5359400"/>
          <p14:tracePt t="8298" x="10255250" y="5372100"/>
          <p14:tracePt t="8317" x="10255250" y="5384800"/>
          <p14:tracePt t="8337" x="10255250" y="5395913"/>
          <p14:tracePt t="8351" x="10242550" y="5408613"/>
          <p14:tracePt t="8387" x="10242550" y="5421313"/>
          <p14:tracePt t="8422" x="10231438" y="5432425"/>
          <p14:tracePt t="8435" x="10218738" y="5432425"/>
          <p14:tracePt t="8456" x="10206038" y="5432425"/>
          <p14:tracePt t="8471" x="10194925" y="5432425"/>
          <p14:tracePt t="8479" x="10182225" y="5432425"/>
          <p14:tracePt t="8494" x="10085388" y="5432425"/>
          <p14:tracePt t="8512" x="9731375" y="5408613"/>
          <p14:tracePt t="8528" x="9097963" y="5372100"/>
          <p14:tracePt t="8544" x="8159750" y="5299075"/>
          <p14:tracePt t="8561" x="7392988" y="5237163"/>
          <p14:tracePt t="8578" x="6991350" y="5237163"/>
          <p14:tracePt t="8595" x="6308725" y="5237163"/>
          <p14:tracePt t="8612" x="5518150" y="5237163"/>
          <p14:tracePt t="8630" x="4481513" y="5237163"/>
          <p14:tracePt t="8644" x="4214813" y="5189538"/>
          <p14:tracePt t="8666" x="4043363" y="5153025"/>
          <p14:tracePt t="8667" x="3970338" y="5116513"/>
          <p14:tracePt t="8681" x="3811588" y="5080000"/>
          <p14:tracePt t="8698" x="3605213" y="5030788"/>
          <p14:tracePt t="8700" x="3482975" y="5006975"/>
          <p14:tracePt t="8713" x="3190875" y="4970463"/>
          <p14:tracePt t="8731" x="3044825" y="4945063"/>
          <p14:tracePt t="8743" x="2971800" y="4945063"/>
          <p14:tracePt t="8764" x="2922588" y="4921250"/>
          <p14:tracePt t="8779" x="2911475" y="4908550"/>
          <p14:tracePt t="8797" x="2862263" y="4908550"/>
          <p14:tracePt t="8810" x="2801938" y="4884738"/>
          <p14:tracePt t="8828" x="2765425" y="4884738"/>
          <p14:tracePt t="8848" x="2740025" y="4860925"/>
          <p14:tracePt t="8868" x="2716213" y="4860925"/>
          <p14:tracePt t="8881" x="2703513" y="4860925"/>
          <p14:tracePt t="8894" x="2679700" y="4860925"/>
          <p14:tracePt t="8911" x="2643188" y="4860925"/>
          <p14:tracePt t="8930" x="2582863" y="4860925"/>
          <p14:tracePt t="8944" x="2520950" y="4860925"/>
          <p14:tracePt t="8961" x="2484438" y="4860925"/>
          <p14:tracePt t="8964" x="2471738" y="4860925"/>
          <p14:tracePt t="8977" x="2398713" y="4860925"/>
          <p14:tracePt t="8994" x="2301875" y="4860925"/>
          <p14:tracePt t="9013" x="2106613" y="4860925"/>
          <p14:tracePt t="9028" x="1997075" y="4860925"/>
          <p14:tracePt t="9044" x="1887538" y="4860925"/>
          <p14:tracePt t="9046" x="1851025" y="4848225"/>
          <p14:tracePt t="9061" x="1741488" y="4835525"/>
          <p14:tracePt t="9077" x="1631950" y="4835525"/>
          <p14:tracePt t="9095" x="1462088" y="4835525"/>
          <p14:tracePt t="9110" x="1352550" y="4835525"/>
          <p14:tracePt t="9127" x="1230313" y="4835525"/>
          <p14:tracePt t="9144" x="1084263" y="4835525"/>
          <p14:tracePt t="9161" x="998538" y="4824413"/>
          <p14:tracePt t="9181" x="912813" y="4811713"/>
          <p14:tracePt t="9194" x="865188" y="4787900"/>
          <p14:tracePt t="9210" x="839788" y="4751388"/>
          <p14:tracePt t="9213" x="815975" y="4738688"/>
          <p14:tracePt t="9231" x="792163" y="4702175"/>
          <p14:tracePt t="9244" x="766763" y="4678363"/>
          <p14:tracePt t="9261" x="755650" y="4652963"/>
          <p14:tracePt t="9263" x="755650" y="4640263"/>
          <p14:tracePt t="9277" x="742950" y="4629150"/>
          <p14:tracePt t="9293" x="730250" y="4603750"/>
          <p14:tracePt t="9311" x="706438" y="4543425"/>
          <p14:tracePt t="9327" x="706438" y="4483100"/>
          <p14:tracePt t="9345" x="693738" y="4373563"/>
          <p14:tracePt t="9360" x="693738" y="4348163"/>
          <p14:tracePt t="9377" x="693738" y="4324350"/>
          <p14:tracePt t="9396" x="693738" y="4300538"/>
          <p14:tracePt t="9410" x="693738" y="4287838"/>
          <p14:tracePt t="9429" x="693738" y="4264025"/>
          <p14:tracePt t="9444" x="693738" y="4251325"/>
          <p14:tracePt t="9465" x="706438" y="4251325"/>
          <p14:tracePt t="9499" x="719138" y="4251325"/>
          <p14:tracePt t="9505" x="730250" y="4251325"/>
          <p14:tracePt t="9514" x="742950" y="4251325"/>
          <p14:tracePt t="9526" x="779463" y="4251325"/>
          <p14:tracePt t="9544" x="876300" y="4251325"/>
          <p14:tracePt t="9561" x="1169988" y="4251325"/>
          <p14:tracePt t="9577" x="1436688" y="4251325"/>
          <p14:tracePt t="9594" x="1765300" y="4264025"/>
          <p14:tracePt t="9597" x="1936750" y="4264025"/>
          <p14:tracePt t="9610" x="2325688" y="4300538"/>
          <p14:tracePt t="9628" x="2862263" y="4373563"/>
          <p14:tracePt t="9630" x="3167063" y="4421188"/>
          <p14:tracePt t="9644" x="3959225" y="4530725"/>
          <p14:tracePt t="9660" x="4689475" y="4665663"/>
          <p14:tracePt t="9677" x="5322888" y="4775200"/>
          <p14:tracePt t="9694" x="5992813" y="4897438"/>
          <p14:tracePt t="9710" x="6321425" y="4970463"/>
          <p14:tracePt t="9731" x="6772275" y="5030788"/>
          <p14:tracePt t="9744" x="7137400" y="5054600"/>
          <p14:tracePt t="9762" x="7697788" y="5067300"/>
          <p14:tracePt t="9777" x="7966075" y="5080000"/>
          <p14:tracePt t="9793" x="8159750" y="5116513"/>
          <p14:tracePt t="9812" x="8343900" y="5140325"/>
          <p14:tracePt t="9827" x="8404225" y="5153025"/>
          <p14:tracePt t="9844" x="8440738" y="5153025"/>
          <p14:tracePt t="9860" x="8453438" y="5153025"/>
          <p14:tracePt t="9877" x="8464550" y="5153025"/>
          <p14:tracePt t="9896" x="8599488" y="5140325"/>
          <p14:tracePt t="11717" x="8453438" y="5116513"/>
          <p14:tracePt t="11722" x="8245475" y="5091113"/>
          <p14:tracePt t="11730" x="7989888" y="5030788"/>
          <p14:tracePt t="11743" x="7551738" y="4945063"/>
          <p14:tracePt t="11760" x="7186613" y="4897438"/>
          <p14:tracePt t="11775" x="6858000" y="4872038"/>
          <p14:tracePt t="11792" x="6527800" y="4860925"/>
          <p14:tracePt t="11809" x="6297613" y="4848225"/>
          <p14:tracePt t="11826" x="5992813" y="4824413"/>
          <p14:tracePt t="11842" x="5821363" y="4799013"/>
          <p14:tracePt t="11858" x="5675313" y="4799013"/>
          <p14:tracePt t="11877" x="5481638" y="4799013"/>
          <p14:tracePt t="11892" x="5408613" y="4799013"/>
          <p14:tracePt t="11909" x="5346700" y="4799013"/>
          <p14:tracePt t="11925" x="5286375" y="4799013"/>
          <p14:tracePt t="11943" x="5249863" y="4799013"/>
          <p14:tracePt t="11961" x="5213350" y="4799013"/>
          <p14:tracePt t="15233" x="5127625" y="4824413"/>
          <p14:tracePt t="15243" x="5041900" y="4835525"/>
          <p14:tracePt t="15249" x="4968875" y="4860925"/>
          <p14:tracePt t="15257" x="4908550" y="4872038"/>
          <p14:tracePt t="15273" x="4762500" y="4897438"/>
          <p14:tracePt t="15291" x="4457700" y="4957763"/>
          <p14:tracePt t="15308" x="4225925" y="4994275"/>
          <p14:tracePt t="15313" x="4141788" y="5006975"/>
          <p14:tracePt t="15326" x="3995738" y="5030788"/>
          <p14:tracePt t="15340" x="3824288" y="5054600"/>
          <p14:tracePt t="15358" x="3592513" y="5103813"/>
          <p14:tracePt t="15361" x="3471863" y="5103813"/>
          <p14:tracePt t="15374" x="3240088" y="5127625"/>
          <p14:tracePt t="15390" x="3094038" y="5127625"/>
          <p14:tracePt t="15409" x="2825750" y="5127625"/>
          <p14:tracePt t="15422" x="2667000" y="5127625"/>
          <p14:tracePt t="15440" x="2497138" y="5127625"/>
          <p14:tracePt t="15457" x="2325688" y="5116513"/>
          <p14:tracePt t="15474" x="2216150" y="5091113"/>
          <p14:tracePt t="15491" x="2082800" y="5067300"/>
          <p14:tracePt t="15506" x="2022475" y="5054600"/>
          <p14:tracePt t="15524" x="1973263" y="5054600"/>
          <p14:tracePt t="15542" x="1900238" y="5030788"/>
          <p14:tracePt t="15557" x="1839913" y="5030788"/>
          <p14:tracePt t="15575" x="1778000" y="5006975"/>
          <p14:tracePt t="15589" x="1754188" y="4994275"/>
          <p14:tracePt t="15606" x="1728788" y="4994275"/>
          <p14:tracePt t="15623" x="1704975" y="4981575"/>
          <p14:tracePt t="15640" x="1692275" y="4981575"/>
          <p14:tracePt t="15660" x="1668463" y="4970463"/>
          <p14:tracePt t="15673" x="1631950" y="4957763"/>
          <p14:tracePt t="15690" x="1619250" y="4957763"/>
          <p14:tracePt t="15710" x="1582738" y="4933950"/>
          <p14:tracePt t="15713" x="1571625" y="4921250"/>
          <p14:tracePt t="15724" x="1558925" y="4921250"/>
          <p14:tracePt t="15741" x="1535113" y="4897438"/>
          <p14:tracePt t="15756" x="1522413" y="4897438"/>
          <p14:tracePt t="15773" x="1509713" y="4884738"/>
          <p14:tracePt t="15791" x="1509713" y="4872038"/>
          <p14:tracePt t="15807" x="1498600" y="4860925"/>
          <p14:tracePt t="15832" x="1498600" y="4848225"/>
          <p14:tracePt t="15853" x="1498600" y="4835525"/>
          <p14:tracePt t="18113" x="1509713" y="4835525"/>
          <p14:tracePt t="18118" x="1571625" y="4824413"/>
          <p14:tracePt t="18127" x="1619250" y="4811713"/>
          <p14:tracePt t="18140" x="1717675" y="4811713"/>
          <p14:tracePt t="18156" x="1814513" y="4799013"/>
          <p14:tracePt t="18171" x="1876425" y="4799013"/>
          <p14:tracePt t="18189" x="1912938" y="4799013"/>
          <p14:tracePt t="18211" x="1924050" y="4799013"/>
          <p14:tracePt t="18227" x="1949450" y="4799013"/>
          <p14:tracePt t="18240" x="1960563" y="4799013"/>
          <p14:tracePt t="18262" x="2009775" y="4799013"/>
          <p14:tracePt t="18274" x="2022475" y="4799013"/>
          <p14:tracePt t="18283" x="2033588" y="4799013"/>
          <p14:tracePt t="18292" x="2046288" y="4799013"/>
          <p14:tracePt t="18308" x="2058988" y="4799013"/>
          <p14:tracePt t="18322" x="2082800" y="4799013"/>
          <p14:tracePt t="18339" x="2106613" y="4799013"/>
          <p14:tracePt t="18358" x="2155825" y="4787900"/>
          <p14:tracePt t="18372" x="2216150" y="4775200"/>
          <p14:tracePt t="18392" x="2289175" y="4775200"/>
          <p14:tracePt t="18405" x="2301875" y="4775200"/>
          <p14:tracePt t="18423" x="2325688" y="4775200"/>
          <p14:tracePt t="18441" x="2374900" y="4775200"/>
          <p14:tracePt t="18455" x="2411413" y="4775200"/>
          <p14:tracePt t="18474" x="2497138" y="4775200"/>
          <p14:tracePt t="18489" x="2546350" y="4775200"/>
          <p14:tracePt t="18505" x="2557463" y="4775200"/>
          <p14:tracePt t="18522" x="2593975" y="4775200"/>
          <p14:tracePt t="18540" x="2619375" y="4775200"/>
          <p14:tracePt t="18555" x="2630488" y="4775200"/>
          <p14:tracePt t="18580" x="2643188" y="4775200"/>
          <p14:tracePt t="18600" x="2655888" y="4775200"/>
          <p14:tracePt t="18904" x="2667000" y="4775200"/>
          <p14:tracePt t="18939" x="2679700" y="4775200"/>
          <p14:tracePt t="18953" x="2692400" y="4775200"/>
          <p14:tracePt t="18975" x="2716213" y="4775200"/>
          <p14:tracePt t="18980" x="2740025" y="4775200"/>
          <p14:tracePt t="18988" x="2789238" y="4775200"/>
          <p14:tracePt t="19007" x="2886075" y="4775200"/>
          <p14:tracePt t="19021" x="3032125" y="4787900"/>
          <p14:tracePt t="19038" x="3240088" y="4787900"/>
          <p14:tracePt t="19054" x="3349625" y="4787900"/>
          <p14:tracePt t="19072" x="3446463" y="4787900"/>
          <p14:tracePt t="19088" x="3482975" y="4787900"/>
          <p14:tracePt t="19109" x="3508375" y="4787900"/>
          <p14:tracePt t="19113" x="3519488" y="4787900"/>
          <p14:tracePt t="19134" x="3532188" y="4787900"/>
          <p14:tracePt t="19156" x="3544888" y="4787900"/>
          <p14:tracePt t="19170" x="3556000" y="4787900"/>
          <p14:tracePt t="19182" x="3568700" y="4787900"/>
          <p14:tracePt t="19190" x="3581400" y="4787900"/>
          <p14:tracePt t="19210" x="3592513" y="4787900"/>
          <p14:tracePt t="19226" x="3605213" y="4787900"/>
          <p14:tracePt t="19261" x="3617913" y="4787900"/>
          <p14:tracePt t="19274" x="3629025" y="4787900"/>
          <p14:tracePt t="21298" x="3629025" y="4799013"/>
          <p14:tracePt t="21303" x="3629025" y="4811713"/>
          <p14:tracePt t="21310" x="3641725" y="4835525"/>
          <p14:tracePt t="21324" x="3641725" y="4848225"/>
          <p14:tracePt t="21335" x="3641725" y="4860925"/>
          <p14:tracePt t="21353" x="3678238" y="4897438"/>
          <p14:tracePt t="21370" x="3690938" y="4921250"/>
          <p14:tracePt t="21390" x="3714750" y="4957763"/>
          <p14:tracePt t="21404" x="3714750" y="4981575"/>
          <p14:tracePt t="21423" x="3727450" y="5006975"/>
          <p14:tracePt t="21437" x="3738563" y="5006975"/>
          <p14:tracePt t="21453" x="3751263" y="5030788"/>
          <p14:tracePt t="21471" x="3763963" y="5043488"/>
          <p14:tracePt t="21487" x="3775075" y="5043488"/>
          <p14:tracePt t="21508" x="3775075" y="5054600"/>
          <p14:tracePt t="21520" x="3775075" y="5067300"/>
          <p14:tracePt t="21556" x="3787775" y="5067300"/>
          <p14:tracePt t="21574" x="3800475" y="5080000"/>
          <p14:tracePt t="21589" x="3800475" y="5091113"/>
          <p14:tracePt t="21595" x="3811588" y="5091113"/>
          <p14:tracePt t="21604" x="3824288" y="5091113"/>
          <p14:tracePt t="21618" x="3848100" y="5103813"/>
          <p14:tracePt t="21638" x="3897313" y="5127625"/>
          <p14:tracePt t="21655" x="3921125" y="5140325"/>
          <p14:tracePt t="21670" x="3959225" y="5140325"/>
          <p14:tracePt t="21686" x="3970338" y="5140325"/>
          <p14:tracePt t="21703" x="3983038" y="5140325"/>
          <p14:tracePt t="21720" x="4006850" y="5140325"/>
          <p14:tracePt t="21737" x="4019550" y="5140325"/>
          <p14:tracePt t="21755" x="4056063" y="5140325"/>
          <p14:tracePt t="21772" x="4079875" y="5140325"/>
          <p14:tracePt t="21787" x="4092575" y="5140325"/>
          <p14:tracePt t="21806" x="4129088" y="5140325"/>
          <p14:tracePt t="21820" x="4152900" y="5140325"/>
          <p14:tracePt t="21835" x="4202113" y="5140325"/>
          <p14:tracePt t="21854" x="4225925" y="5140325"/>
          <p14:tracePt t="21869" x="4238625" y="5140325"/>
          <p14:tracePt t="21887" x="4262438" y="5140325"/>
          <p14:tracePt t="21902" x="4275138" y="5140325"/>
          <p14:tracePt t="21922" x="4287838" y="5140325"/>
          <p14:tracePt t="21952" x="4298950" y="5140325"/>
          <p14:tracePt t="21979" x="4311650" y="5140325"/>
          <p14:tracePt t="22090" x="4324350" y="5140325"/>
          <p14:tracePt t="22110" x="4335463" y="5140325"/>
          <p14:tracePt t="22117" x="4348163" y="5140325"/>
          <p14:tracePt t="22131" x="4360863" y="5140325"/>
          <p14:tracePt t="22146" x="4371975" y="5140325"/>
          <p14:tracePt t="22180" x="4384675" y="5140325"/>
          <p14:tracePt t="22193" x="4397375" y="5140325"/>
          <p14:tracePt t="22213" x="4408488" y="5140325"/>
          <p14:tracePt t="22222" x="4408488" y="5153025"/>
          <p14:tracePt t="22271" x="4408488" y="5164138"/>
          <p14:tracePt t="22346" x="4408488" y="5176838"/>
          <p14:tracePt t="22361" x="4421188" y="5176838"/>
          <p14:tracePt t="22366" x="4421188" y="5189538"/>
          <p14:tracePt t="22374" x="4433888" y="5189538"/>
          <p14:tracePt t="22385" x="4433888" y="5200650"/>
          <p14:tracePt t="22402" x="4457700" y="5226050"/>
          <p14:tracePt t="22419" x="4470400" y="5226050"/>
          <p14:tracePt t="22437" x="4470400" y="5262563"/>
          <p14:tracePt t="22479" x="4470400" y="5273675"/>
          <p14:tracePt t="22487" x="4470400" y="5286375"/>
          <p14:tracePt t="22569" x="4457700" y="5286375"/>
          <p14:tracePt t="22590" x="4445000" y="5286375"/>
          <p14:tracePt t="22618" x="4433888" y="5286375"/>
          <p14:tracePt t="22639" x="4421188" y="5286375"/>
          <p14:tracePt t="22660" x="4421188" y="5299075"/>
          <p14:tracePt t="22667" x="4408488" y="5299075"/>
          <p14:tracePt t="22673" x="4397375" y="5299075"/>
          <p14:tracePt t="22684" x="4384675" y="5299075"/>
          <p14:tracePt t="22702" x="4371975" y="5299075"/>
          <p14:tracePt t="22719" x="4360863" y="5299075"/>
          <p14:tracePt t="22736" x="4324350" y="5299075"/>
          <p14:tracePt t="22752" x="4262438" y="5311775"/>
          <p14:tracePt t="22769" x="4225925" y="5311775"/>
          <p14:tracePt t="22772" x="4214813" y="5311775"/>
          <p14:tracePt t="22788" x="4152900" y="5311775"/>
          <p14:tracePt t="22792" x="4129088" y="5311775"/>
          <p14:tracePt t="22801" x="4105275" y="5311775"/>
          <p14:tracePt t="22820" x="4056063" y="5311775"/>
          <p14:tracePt t="22835" x="4032250" y="5311775"/>
          <p14:tracePt t="22853" x="4019550" y="5311775"/>
          <p14:tracePt t="22869" x="3995738" y="5311775"/>
          <p14:tracePt t="22885" x="3983038" y="5311775"/>
          <p14:tracePt t="22903" x="3970338" y="5311775"/>
          <p14:tracePt t="22918" x="3959225" y="5311775"/>
          <p14:tracePt t="22952" x="3946525" y="5311775"/>
          <p14:tracePt t="22965" x="3933825" y="5311775"/>
          <p14:tracePt t="23049" x="3933825" y="5299075"/>
          <p14:tracePt t="23091" x="3921125" y="5299075"/>
          <p14:tracePt t="23106" x="3921125" y="5286375"/>
          <p14:tracePt t="23117" x="3910013" y="5286375"/>
          <p14:tracePt t="23124" x="3910013" y="5273675"/>
          <p14:tracePt t="23136" x="3897313" y="5273675"/>
          <p14:tracePt t="23153" x="3884613" y="5273675"/>
          <p14:tracePt t="23170" x="3873500" y="5262563"/>
          <p14:tracePt t="23188" x="3860800" y="5249863"/>
          <p14:tracePt t="23210" x="3848100" y="5249863"/>
          <p14:tracePt t="23223" x="3836988" y="5249863"/>
          <p14:tracePt t="23251" x="3824288" y="5237163"/>
          <p14:tracePt t="23259" x="3811588" y="5226050"/>
          <p14:tracePt t="23269" x="3811588" y="5213350"/>
          <p14:tracePt t="23291" x="3787775" y="5189538"/>
          <p14:tracePt t="23302" x="3775075" y="5189538"/>
          <p14:tracePt t="23321" x="3763963" y="5176838"/>
          <p14:tracePt t="23335" x="3751263" y="5164138"/>
          <p14:tracePt t="23352" x="3751263" y="5153025"/>
          <p14:tracePt t="23382" x="3751263" y="5140325"/>
          <p14:tracePt t="23404" x="3738563" y="5140325"/>
          <p14:tracePt t="23426" x="3727450" y="5140325"/>
          <p14:tracePt t="23460" x="3714750" y="5140325"/>
          <p14:tracePt t="23480" x="3714750" y="5127625"/>
          <p14:tracePt t="23508" x="3714750" y="5103813"/>
          <p14:tracePt t="23514" x="3702050" y="5091113"/>
          <p14:tracePt t="23522" x="3690938" y="5091113"/>
          <p14:tracePt t="23540" x="3690938" y="5067300"/>
          <p14:tracePt t="23551" x="3690938" y="5054600"/>
          <p14:tracePt t="23571" x="3665538" y="5054600"/>
          <p14:tracePt t="23585" x="3654425" y="5030788"/>
          <p14:tracePt t="23603" x="3641725" y="5018088"/>
          <p14:tracePt t="23622" x="3617913" y="4981575"/>
          <p14:tracePt t="23634" x="3617913" y="4945063"/>
          <p14:tracePt t="23652" x="3592513" y="4908550"/>
          <p14:tracePt t="23669" x="3581400" y="4897438"/>
          <p14:tracePt t="23685" x="3581400" y="4872038"/>
          <p14:tracePt t="23703" x="3568700" y="4872038"/>
          <p14:tracePt t="23718" x="3568700" y="4860925"/>
          <p14:tracePt t="23737" x="3568700" y="4835525"/>
          <p14:tracePt t="23751" x="3568700" y="4811713"/>
          <p14:tracePt t="23769" x="3568700" y="4799013"/>
          <p14:tracePt t="23789" x="3568700" y="4787900"/>
          <p14:tracePt t="23800" x="3568700" y="4762500"/>
          <p14:tracePt t="23820" x="3568700" y="4751388"/>
          <p14:tracePt t="23835" x="3568700" y="4725988"/>
          <p14:tracePt t="23851" x="3581400" y="4689475"/>
          <p14:tracePt t="23869" x="3617913" y="4629150"/>
          <p14:tracePt t="23885" x="3617913" y="4616450"/>
          <p14:tracePt t="23902" x="3617913" y="4592638"/>
          <p14:tracePt t="23926" x="3617913" y="4579938"/>
          <p14:tracePt t="23940" x="3617913" y="4567238"/>
          <p14:tracePt t="24001" x="3617913" y="4579938"/>
          <p14:tracePt t="24010" x="3605213" y="4579938"/>
          <p14:tracePt t="24037" x="3605213" y="4592638"/>
          <p14:tracePt t="24043" x="3592513" y="4592638"/>
          <p14:tracePt t="24051" x="3592513" y="4603750"/>
          <p14:tracePt t="24069" x="3581400" y="4603750"/>
          <p14:tracePt t="24072" x="3568700" y="4603750"/>
          <p14:tracePt t="24086" x="3568700" y="4629150"/>
          <p14:tracePt t="24103" x="3568700" y="4640263"/>
          <p14:tracePt t="24120" x="3544888" y="4689475"/>
          <p14:tracePt t="24122" x="3519488" y="4751388"/>
          <p14:tracePt t="24135" x="3495675" y="4835525"/>
          <p14:tracePt t="24152" x="3459163" y="4945063"/>
          <p14:tracePt t="24174" x="3409950" y="5091113"/>
          <p14:tracePt t="24177" x="3398838" y="5153025"/>
          <p14:tracePt t="24184" x="3386138" y="5189538"/>
          <p14:tracePt t="24201" x="3362325" y="5262563"/>
          <p14:tracePt t="24218" x="3349625" y="5299075"/>
          <p14:tracePt t="24240" x="3349625" y="5311775"/>
          <p14:tracePt t="24280" x="3362325" y="5311775"/>
          <p14:tracePt t="24308" x="3373438" y="5311775"/>
          <p14:tracePt t="24314" x="3386138" y="5299075"/>
          <p14:tracePt t="24329" x="3398838" y="5286375"/>
          <p14:tracePt t="24334" x="3398838" y="5273675"/>
          <p14:tracePt t="24351" x="3422650" y="5262563"/>
          <p14:tracePt t="24368" x="3422650" y="5249863"/>
          <p14:tracePt t="24385" x="3435350" y="5213350"/>
          <p14:tracePt t="24402" x="3446463" y="5213350"/>
          <p14:tracePt t="24419" x="3482975" y="5164138"/>
          <p14:tracePt t="24434" x="3556000" y="5116513"/>
          <p14:tracePt t="24452" x="3592513" y="5067300"/>
          <p14:tracePt t="24469" x="3654425" y="5006975"/>
          <p14:tracePt t="24485" x="3702050" y="4957763"/>
          <p14:tracePt t="24503" x="3738563" y="4933950"/>
          <p14:tracePt t="24517" x="3751263" y="4921250"/>
          <p14:tracePt t="24534" x="3775075" y="4908550"/>
          <p14:tracePt t="24551" x="3811588" y="4897438"/>
          <p14:tracePt t="24567" x="3824288" y="4884738"/>
          <p14:tracePt t="24585" x="3873500" y="4884738"/>
          <p14:tracePt t="24601" x="3933825" y="4860925"/>
          <p14:tracePt t="24617" x="4032250" y="4824413"/>
          <p14:tracePt t="24635" x="4165600" y="4775200"/>
          <p14:tracePt t="24652" x="4225925" y="4751388"/>
          <p14:tracePt t="24671" x="4311650" y="4702175"/>
          <p14:tracePt t="24684" x="4335463" y="4702175"/>
          <p14:tracePt t="24700" x="4360863" y="4689475"/>
          <p14:tracePt t="24718" x="4360863" y="4678363"/>
          <p14:tracePt t="24734" x="4371975" y="4665663"/>
          <p14:tracePt t="24753" x="4384675" y="4665663"/>
          <p14:tracePt t="24769" x="4397375" y="4665663"/>
          <p14:tracePt t="24786" x="4433888" y="4652963"/>
          <p14:tracePt t="24789" x="4481513" y="4640263"/>
          <p14:tracePt t="24802" x="4579938" y="4603750"/>
          <p14:tracePt t="24821" x="4738688" y="4556125"/>
          <p14:tracePt t="24824" x="4811713" y="4519613"/>
          <p14:tracePt t="24835" x="4957763" y="4457700"/>
          <p14:tracePt t="24851" x="5103813" y="4410075"/>
          <p14:tracePt t="24868" x="5187950" y="4373563"/>
          <p14:tracePt t="24885" x="5286375" y="4324350"/>
          <p14:tracePt t="24900" x="5334000" y="4300538"/>
          <p14:tracePt t="24922" x="5383213" y="4287838"/>
          <p14:tracePt t="24935" x="5395913" y="4287838"/>
          <p14:tracePt t="24951" x="5419725" y="4275138"/>
          <p14:tracePt t="24969" x="5432425" y="4264025"/>
          <p14:tracePt t="24984" x="5445125" y="4264025"/>
          <p14:tracePt t="25001" x="5492750" y="4251325"/>
          <p14:tracePt t="25019" x="5529263" y="4238625"/>
          <p14:tracePt t="25033" x="5541963" y="4227513"/>
          <p14:tracePt t="25051" x="5565775" y="4214813"/>
          <p14:tracePt t="25067" x="5578475" y="4214813"/>
          <p14:tracePt t="25084" x="5591175" y="4214813"/>
          <p14:tracePt t="25103" x="5602288" y="4214813"/>
          <p14:tracePt t="25122" x="5614988" y="4214813"/>
          <p14:tracePt t="25211" x="5627688" y="4214813"/>
          <p14:tracePt t="25226" x="5638800" y="4214813"/>
          <p14:tracePt t="25239" x="5651500" y="4214813"/>
          <p14:tracePt t="25245" x="5664200" y="4214813"/>
          <p14:tracePt t="25259" x="5675313" y="4214813"/>
          <p14:tracePt t="25268" x="5688013" y="4214813"/>
          <p14:tracePt t="25294" x="5700713" y="4214813"/>
          <p14:tracePt t="25303" x="5711825" y="4214813"/>
          <p14:tracePt t="25323" x="5724525" y="4214813"/>
          <p14:tracePt t="25335" x="5737225" y="4214813"/>
          <p14:tracePt t="25354" x="5761038" y="4214813"/>
          <p14:tracePt t="25369" x="5773738" y="4214813"/>
          <p14:tracePt t="25386" x="5784850" y="4214813"/>
          <p14:tracePt t="25405" x="5797550" y="4214813"/>
          <p14:tracePt t="25424" x="5810250" y="4214813"/>
          <p14:tracePt t="25436" x="5846763" y="4214813"/>
          <p14:tracePt t="25451" x="5883275" y="4214813"/>
          <p14:tracePt t="25471" x="5956300" y="4214813"/>
          <p14:tracePt t="25484" x="5967413" y="4214813"/>
          <p14:tracePt t="25501" x="5992813" y="4214813"/>
          <p14:tracePt t="25519" x="6016625" y="4214813"/>
          <p14:tracePt t="25539" x="6029325" y="4214813"/>
          <p14:tracePt t="25552" x="6040438" y="4214813"/>
          <p14:tracePt t="25568" x="6053138" y="4214813"/>
          <p14:tracePt t="25600" x="6065838" y="4214813"/>
          <p14:tracePt t="25614" x="6076950" y="4214813"/>
          <p14:tracePt t="25649" x="6089650" y="4214813"/>
          <p14:tracePt t="25671" x="6102350" y="4214813"/>
          <p14:tracePt t="25712" x="6102350" y="4227513"/>
          <p14:tracePt t="25789" x="6102350" y="4238625"/>
          <p14:tracePt t="25907" x="6102350" y="4251325"/>
          <p14:tracePt t="25927" x="6102350" y="4264025"/>
          <p14:tracePt t="25962" x="6102350" y="4275138"/>
          <p14:tracePt t="25982" x="6102350" y="4287838"/>
          <p14:tracePt t="25989" x="6102350" y="4300538"/>
          <p14:tracePt t="26003" x="6102350" y="4324350"/>
          <p14:tracePt t="26016" x="6102350" y="4337050"/>
          <p14:tracePt t="26017" x="6102350" y="4360863"/>
          <p14:tracePt t="26033" x="6102350" y="4410075"/>
          <p14:tracePt t="26049" x="6102350" y="4457700"/>
          <p14:tracePt t="26067" x="6102350" y="4543425"/>
          <p14:tracePt t="26083" x="6102350" y="4579938"/>
          <p14:tracePt t="26102" x="6102350" y="4652963"/>
          <p14:tracePt t="26116" x="6115050" y="4738688"/>
          <p14:tracePt t="26134" x="6115050" y="4848225"/>
          <p14:tracePt t="26152" x="6115050" y="5067300"/>
          <p14:tracePt t="26168" x="6115050" y="5176838"/>
          <p14:tracePt t="26187" x="6115050" y="5237163"/>
          <p14:tracePt t="26200" x="6115050" y="5262563"/>
          <p14:tracePt t="26220" x="6115050" y="5273675"/>
          <p14:tracePt t="26234" x="6115050" y="5286375"/>
          <p14:tracePt t="26255" x="6115050" y="5299075"/>
          <p14:tracePt t="26266" x="6115050" y="5311775"/>
          <p14:tracePt t="26283" x="6115050" y="5322888"/>
          <p14:tracePt t="26305" x="6115050" y="5335588"/>
          <p14:tracePt t="26317" x="6115050" y="5348288"/>
          <p14:tracePt t="26353" x="6126163" y="5348288"/>
          <p14:tracePt t="26435" x="6126163" y="5359400"/>
          <p14:tracePt t="26490" x="6115050" y="5359400"/>
          <p14:tracePt t="26505" x="6115050" y="5372100"/>
          <p14:tracePt t="26519" x="6102350" y="5372100"/>
          <p14:tracePt t="26525" x="6089650" y="5372100"/>
          <p14:tracePt t="26532" x="6076950" y="5372100"/>
          <p14:tracePt t="26549" x="6065838" y="5372100"/>
          <p14:tracePt t="26567" x="6053138" y="5372100"/>
          <p14:tracePt t="26583" x="6040438" y="5372100"/>
          <p14:tracePt t="26602" x="6016625" y="5372100"/>
          <p14:tracePt t="26622" x="6003925" y="5372100"/>
          <p14:tracePt t="26633" x="5992813" y="5372100"/>
          <p14:tracePt t="26651" x="5943600" y="5384800"/>
          <p14:tracePt t="26667" x="5907088" y="5395913"/>
          <p14:tracePt t="26687" x="5857875" y="5395913"/>
          <p14:tracePt t="26700" x="5834063" y="5395913"/>
          <p14:tracePt t="26715" x="5810250" y="5395913"/>
          <p14:tracePt t="26735" x="5784850" y="5395913"/>
          <p14:tracePt t="26749" x="5761038" y="5395913"/>
          <p14:tracePt t="26767" x="5748338" y="5395913"/>
          <p14:tracePt t="26783" x="5711825" y="5395913"/>
          <p14:tracePt t="26799" x="5688013" y="5395913"/>
          <p14:tracePt t="26817" x="5664200" y="5395913"/>
          <p14:tracePt t="26832" x="5627688" y="5395913"/>
          <p14:tracePt t="26850" x="5602288" y="5395913"/>
          <p14:tracePt t="26867" x="5578475" y="5395913"/>
          <p14:tracePt t="26883" x="5554663" y="5395913"/>
          <p14:tracePt t="26899" x="5541963" y="5395913"/>
          <p14:tracePt t="26917" x="5529263" y="5395913"/>
          <p14:tracePt t="26937" x="5518150" y="5395913"/>
          <p14:tracePt t="26951" x="5505450" y="5395913"/>
          <p14:tracePt t="26967" x="5492750" y="5395913"/>
          <p14:tracePt t="26984" x="5456238" y="5408613"/>
          <p14:tracePt t="26999" x="5432425" y="5408613"/>
          <p14:tracePt t="27020" x="5408613" y="5408613"/>
          <p14:tracePt t="27034" x="5395913" y="5408613"/>
          <p14:tracePt t="27050" x="5383213" y="5408613"/>
          <p14:tracePt t="27069" x="5370513" y="5408613"/>
          <p14:tracePt t="27082" x="5346700" y="5408613"/>
          <p14:tracePt t="27101" x="5334000" y="5408613"/>
          <p14:tracePt t="27117" x="5310188" y="5408613"/>
          <p14:tracePt t="27133" x="5286375" y="5408613"/>
          <p14:tracePt t="27152" x="5273675" y="5408613"/>
          <p14:tracePt t="27188" x="5260975" y="5408613"/>
          <p14:tracePt t="27214" x="5260975" y="5395913"/>
          <p14:tracePt t="27255" x="5260975" y="5384800"/>
          <p14:tracePt t="27269" x="5260975" y="5372100"/>
          <p14:tracePt t="27304" x="5260975" y="5359400"/>
          <p14:tracePt t="27319" x="5260975" y="5348288"/>
          <p14:tracePt t="27345" x="5260975" y="5335588"/>
          <p14:tracePt t="27353" x="5249863" y="5322888"/>
          <p14:tracePt t="27367" x="5249863" y="5299075"/>
          <p14:tracePt t="27383" x="5237163" y="5273675"/>
          <p14:tracePt t="27400" x="5237163" y="5237163"/>
          <p14:tracePt t="27416" x="5213350" y="5189538"/>
          <p14:tracePt t="27432" x="5213350" y="5153025"/>
          <p14:tracePt t="27451" x="5200650" y="5080000"/>
          <p14:tracePt t="27465" x="5187950" y="5018088"/>
          <p14:tracePt t="27483" x="5187950" y="4970463"/>
          <p14:tracePt t="27501" x="5164138" y="4908550"/>
          <p14:tracePt t="27516" x="5151438" y="4884738"/>
          <p14:tracePt t="27534" x="5151438" y="4860925"/>
          <p14:tracePt t="27548" x="5151438" y="4848225"/>
          <p14:tracePt t="27566" x="5151438" y="4835525"/>
          <p14:tracePt t="27585" x="5151438" y="4811713"/>
          <p14:tracePt t="27604" x="5151438" y="4799013"/>
          <p14:tracePt t="27616" x="5140325" y="4787900"/>
          <p14:tracePt t="27632" x="5127625" y="4787900"/>
          <p14:tracePt t="27649" x="5114925" y="4775200"/>
          <p14:tracePt t="27668" x="5114925" y="4762500"/>
          <p14:tracePt t="27682" x="5114925" y="4751388"/>
          <p14:tracePt t="27700" x="5114925" y="4725988"/>
          <p14:tracePt t="27702" x="5114925" y="4714875"/>
          <p14:tracePt t="27715" x="5114925" y="4665663"/>
          <p14:tracePt t="27732" x="5103813" y="4629150"/>
          <p14:tracePt t="27752" x="5091113" y="4592638"/>
          <p14:tracePt t="27766" x="5078413" y="4579938"/>
          <p14:tracePt t="27783" x="5078413" y="4567238"/>
          <p14:tracePt t="27799" x="5078413" y="4556125"/>
          <p14:tracePt t="27816" x="5078413" y="4543425"/>
          <p14:tracePt t="27819" x="5078413" y="4530725"/>
          <p14:tracePt t="27833" x="5078413" y="4506913"/>
          <p14:tracePt t="27849" x="5078413" y="4483100"/>
          <p14:tracePt t="27866" x="5078413" y="4470400"/>
          <p14:tracePt t="27868" x="5078413" y="4457700"/>
          <p14:tracePt t="27887" x="5078413" y="4446588"/>
          <p14:tracePt t="27898" x="5078413" y="4433888"/>
          <p14:tracePt t="27916" x="5078413" y="4421188"/>
          <p14:tracePt t="27936" x="5078413" y="4410075"/>
          <p14:tracePt t="27950" x="5078413" y="4397375"/>
          <p14:tracePt t="28069" x="5091113" y="4397375"/>
          <p14:tracePt t="28106" x="5103813" y="4397375"/>
          <p14:tracePt t="28118" x="5114925" y="4397375"/>
          <p14:tracePt t="28132" x="5127625" y="4397375"/>
          <p14:tracePt t="28161" x="5140325" y="4397375"/>
          <p14:tracePt t="28168" x="5151438" y="4397375"/>
          <p14:tracePt t="28182" x="5213350" y="4397375"/>
          <p14:tracePt t="28199" x="5249863" y="4384675"/>
          <p14:tracePt t="28216" x="5286375" y="4373563"/>
          <p14:tracePt t="28232" x="5359400" y="4373563"/>
          <p14:tracePt t="28250" x="5505450" y="4348163"/>
          <p14:tracePt t="28265" x="5578475" y="4337050"/>
          <p14:tracePt t="28283" x="5651500" y="4324350"/>
          <p14:tracePt t="28284" x="5675313" y="4324350"/>
          <p14:tracePt t="28298" x="5748338" y="4311650"/>
          <p14:tracePt t="28315" x="5821363" y="4300538"/>
          <p14:tracePt t="28332" x="5943600" y="4275138"/>
          <p14:tracePt t="28348" x="6016625" y="4264025"/>
          <p14:tracePt t="28365" x="6076950" y="4251325"/>
          <p14:tracePt t="28385" x="6126163" y="4238625"/>
          <p14:tracePt t="28399" x="6151563" y="4238625"/>
          <p14:tracePt t="28417" x="6162675" y="4238625"/>
          <p14:tracePt t="28432" x="6175375" y="4238625"/>
          <p14:tracePt t="28448" x="6188075" y="4238625"/>
          <p14:tracePt t="28473" x="6199188" y="4238625"/>
          <p14:tracePt t="28488" x="6211888" y="4238625"/>
          <p14:tracePt t="28501" x="6224588" y="4238625"/>
          <p14:tracePt t="28535" x="6235700" y="4238625"/>
          <p14:tracePt t="28540" x="6248400" y="4251325"/>
          <p14:tracePt t="28556" x="6261100" y="4264025"/>
          <p14:tracePt t="28564" x="6284913" y="4264025"/>
          <p14:tracePt t="28581" x="6334125" y="4264025"/>
          <p14:tracePt t="28599" x="6430963" y="4264025"/>
          <p14:tracePt t="28614" x="6467475" y="4264025"/>
          <p14:tracePt t="28632" x="6491288" y="4264025"/>
          <p14:tracePt t="29118" x="6527800" y="4264025"/>
          <p14:tracePt t="29124" x="6553200" y="4251325"/>
          <p14:tracePt t="29133" x="6600825" y="4251325"/>
          <p14:tracePt t="29148" x="6673850" y="4238625"/>
          <p14:tracePt t="29165" x="6735763" y="4238625"/>
          <p14:tracePt t="29182" x="6808788" y="4238625"/>
          <p14:tracePt t="29198" x="6845300" y="4238625"/>
          <p14:tracePt t="29217" x="6905625" y="4238625"/>
          <p14:tracePt t="29231" x="6954838" y="4227513"/>
          <p14:tracePt t="29248" x="6978650" y="4227513"/>
          <p14:tracePt t="29267" x="7015163" y="4227513"/>
          <p14:tracePt t="29281" x="7027863" y="4227513"/>
          <p14:tracePt t="29299" x="7051675" y="4227513"/>
          <p14:tracePt t="29315" x="7064375" y="4227513"/>
          <p14:tracePt t="29331" x="7077075" y="4227513"/>
          <p14:tracePt t="29351" x="7088188" y="4227513"/>
          <p14:tracePt t="29364" x="7100888" y="4227513"/>
          <p14:tracePt t="29382" x="7113588" y="4227513"/>
          <p14:tracePt t="29452" x="7124700" y="4227513"/>
          <p14:tracePt t="29459" x="7137400" y="4227513"/>
          <p14:tracePt t="29472" x="7137400" y="4238625"/>
          <p14:tracePt t="29481" x="7150100" y="4251325"/>
          <p14:tracePt t="29498" x="7173913" y="4275138"/>
          <p14:tracePt t="29515" x="7186613" y="4324350"/>
          <p14:tracePt t="29531" x="7197725" y="4348163"/>
          <p14:tracePt t="29548" x="7210425" y="4360863"/>
          <p14:tracePt t="29550" x="7210425" y="4373563"/>
          <p14:tracePt t="29565" x="7210425" y="4384675"/>
          <p14:tracePt t="29581" x="7210425" y="4410075"/>
          <p14:tracePt t="29601" x="7223125" y="4543425"/>
          <p14:tracePt t="29613" x="7223125" y="4652963"/>
          <p14:tracePt t="29635" x="7223125" y="4811713"/>
          <p14:tracePt t="29649" x="7223125" y="4884738"/>
          <p14:tracePt t="29664" x="7234238" y="4921250"/>
          <p14:tracePt t="29682" x="7234238" y="4933950"/>
          <p14:tracePt t="29698" x="7234238" y="4957763"/>
          <p14:tracePt t="29714" x="7246938" y="4981575"/>
          <p14:tracePt t="29731" x="7259638" y="5006975"/>
          <p14:tracePt t="29748" x="7259638" y="5030788"/>
          <p14:tracePt t="29767" x="7259638" y="5054600"/>
          <p14:tracePt t="29781" x="7259638" y="5067300"/>
          <p14:tracePt t="29802" x="7259638" y="5080000"/>
          <p14:tracePt t="29816" x="7259638" y="5091113"/>
          <p14:tracePt t="29831" x="7259638" y="5116513"/>
          <p14:tracePt t="29852" x="7270750" y="5189538"/>
          <p14:tracePt t="29866" x="7270750" y="5213350"/>
          <p14:tracePt t="29874" x="7270750" y="5226050"/>
          <p14:tracePt t="29879" x="7270750" y="5237163"/>
          <p14:tracePt t="29892" x="7270750" y="5249863"/>
          <p14:tracePt t="29905" x="7270750" y="5262563"/>
          <p14:tracePt t="29934" x="7270750" y="5273675"/>
          <p14:tracePt t="29946" x="7270750" y="5286375"/>
          <p14:tracePt t="29961" x="7270750" y="5299075"/>
          <p14:tracePt t="29996" x="7270750" y="5311775"/>
          <p14:tracePt t="30043" x="7259638" y="5311775"/>
          <p14:tracePt t="30078" x="7246938" y="5311775"/>
          <p14:tracePt t="30092" x="7234238" y="5311775"/>
          <p14:tracePt t="30106" x="7223125" y="5311775"/>
          <p14:tracePt t="30127" x="7210425" y="5311775"/>
          <p14:tracePt t="30135" x="7197725" y="5311775"/>
          <p14:tracePt t="30148" x="7173913" y="5311775"/>
          <p14:tracePt t="30163" x="7137400" y="5299075"/>
          <p14:tracePt t="30180" x="7088188" y="5299075"/>
          <p14:tracePt t="30197" x="6954838" y="5299075"/>
          <p14:tracePt t="30213" x="6869113" y="5299075"/>
          <p14:tracePt t="30232" x="6783388" y="5299075"/>
          <p14:tracePt t="30247" x="6759575" y="5299075"/>
          <p14:tracePt t="30263" x="6723063" y="5299075"/>
          <p14:tracePt t="30281" x="6699250" y="5299075"/>
          <p14:tracePt t="30298" x="6650038" y="5299075"/>
          <p14:tracePt t="30315" x="6564313" y="5299075"/>
          <p14:tracePt t="30329" x="6527800" y="5299075"/>
          <p14:tracePt t="30349" x="6491288" y="5299075"/>
          <p14:tracePt t="30364" x="6467475" y="5299075"/>
          <p14:tracePt t="30381" x="6454775" y="5299075"/>
          <p14:tracePt t="30401" x="6430963" y="5299075"/>
          <p14:tracePt t="30414" x="6418263" y="5299075"/>
          <p14:tracePt t="30431" x="6407150" y="5299075"/>
          <p14:tracePt t="30447" x="6394450" y="5299075"/>
          <p14:tracePt t="30469" x="6381750" y="5299075"/>
          <p14:tracePt t="30497" x="6381750" y="5286375"/>
          <p14:tracePt t="31141" x="6381750" y="5213350"/>
          <p14:tracePt t="31149" x="6370638" y="5127625"/>
          <p14:tracePt t="31164" x="6345238" y="4994275"/>
          <p14:tracePt t="31181" x="6334125" y="4884738"/>
          <p14:tracePt t="31203" x="6308725" y="4775200"/>
          <p14:tracePt t="31213" x="6308725" y="4725988"/>
          <p14:tracePt t="31222" x="6308725" y="4689475"/>
          <p14:tracePt t="31236" x="6308725" y="4629150"/>
          <p14:tracePt t="31241" x="6308725" y="4579938"/>
          <p14:tracePt t="31251" x="6308725" y="4530725"/>
          <p14:tracePt t="31263" x="6297613" y="4457700"/>
          <p14:tracePt t="31282" x="6297613" y="4397375"/>
          <p14:tracePt t="31297" x="6297613" y="4373563"/>
          <p14:tracePt t="31313" x="6297613" y="4360863"/>
          <p14:tracePt t="31331" x="6297613" y="4348163"/>
          <p14:tracePt t="31351" x="6297613" y="4337050"/>
          <p14:tracePt t="31399" x="6284913" y="4337050"/>
          <p14:tracePt t="31719" x="6284913" y="4348163"/>
          <p14:tracePt t="35313" x="6284913" y="4360863"/>
          <p14:tracePt t="35321" x="6297613" y="4373563"/>
          <p14:tracePt t="35328" x="6321425" y="4397375"/>
          <p14:tracePt t="35344" x="6334125" y="4421188"/>
          <p14:tracePt t="35361" x="6357938" y="4446588"/>
          <p14:tracePt t="35378" x="6381750" y="4457700"/>
          <p14:tracePt t="35393" x="6381750" y="4470400"/>
          <p14:tracePt t="35411" x="6394450" y="4483100"/>
          <p14:tracePt t="35426" x="6407150" y="4483100"/>
          <p14:tracePt t="35444" x="6418263" y="4494213"/>
          <p14:tracePt t="35461" x="6418263" y="4506913"/>
          <p14:tracePt t="35488" x="6418263" y="4519613"/>
          <p14:tracePt t="35551" x="6430963" y="4530725"/>
          <p14:tracePt t="35564" x="6443663" y="4543425"/>
          <p14:tracePt t="35572" x="6443663" y="4556125"/>
          <p14:tracePt t="35577" x="6454775" y="4579938"/>
          <p14:tracePt t="35593" x="6467475" y="4603750"/>
          <p14:tracePt t="35611" x="6467475" y="4616450"/>
          <p14:tracePt t="35628" x="6480175" y="4652963"/>
          <p14:tracePt t="35649" x="6491288" y="4652963"/>
          <p14:tracePt t="35661" x="6491288" y="4665663"/>
          <p14:tracePt t="35677" x="6491288" y="4678363"/>
          <p14:tracePt t="35694" x="6491288" y="4689475"/>
          <p14:tracePt t="35712" x="6491288" y="4714875"/>
          <p14:tracePt t="35727" x="6491288" y="4725988"/>
          <p14:tracePt t="35746" x="6491288" y="4738688"/>
          <p14:tracePt t="35768" x="6503988" y="4751388"/>
          <p14:tracePt t="35808" x="6503988" y="4762500"/>
          <p14:tracePt t="35815" x="6516688" y="4762500"/>
          <p14:tracePt t="35827" x="6516688" y="4775200"/>
          <p14:tracePt t="35844" x="6527800" y="4775200"/>
          <p14:tracePt t="35861" x="6527800" y="4787900"/>
          <p14:tracePt t="35877" x="6527800" y="4799013"/>
          <p14:tracePt t="35900" x="6540500" y="4811713"/>
          <p14:tracePt t="35913" x="6540500" y="4824413"/>
          <p14:tracePt t="35927" x="6540500" y="4835525"/>
          <p14:tracePt t="35943" x="6553200" y="4835525"/>
          <p14:tracePt t="35964" x="6564313" y="4860925"/>
          <p14:tracePt t="35982" x="6577013" y="4872038"/>
          <p14:tracePt t="36003" x="6577013" y="4884738"/>
          <p14:tracePt t="36018" x="6577013" y="4897438"/>
          <p14:tracePt t="36406" x="6577013" y="4908550"/>
          <p14:tracePt t="36450" x="6589713" y="4908550"/>
          <p14:tracePt t="36456" x="6600825" y="4921250"/>
          <p14:tracePt t="36469" x="6600825" y="4933950"/>
          <p14:tracePt t="36477" x="6613525" y="4957763"/>
          <p14:tracePt t="36493" x="6637338" y="5018088"/>
          <p14:tracePt t="36511" x="6662738" y="5080000"/>
          <p14:tracePt t="36527" x="6673850" y="5103813"/>
          <p14:tracePt t="36544" x="6686550" y="5116513"/>
          <p14:tracePt t="36547" x="6699250" y="5127625"/>
          <p14:tracePt t="36560" x="6699250" y="5140325"/>
          <p14:tracePt t="36581" x="6699250" y="5153025"/>
          <p14:tracePt t="36603" x="6699250" y="5164138"/>
          <p14:tracePt t="36692" x="6699250" y="5176838"/>
          <p14:tracePt t="36699" x="6699250" y="5189538"/>
          <p14:tracePt t="36713" x="6699250" y="5200650"/>
          <p14:tracePt t="36728" x="6710363" y="5226050"/>
          <p14:tracePt t="36743" x="6723063" y="5237163"/>
          <p14:tracePt t="36760" x="6723063" y="5249863"/>
          <p14:tracePt t="36777" x="6735763" y="5262563"/>
          <p14:tracePt t="36793" x="6735763" y="5273675"/>
          <p14:tracePt t="36825" x="6735763" y="5286375"/>
          <p14:tracePt t="36839" x="6735763" y="5299075"/>
          <p14:tracePt t="36873" x="6735763" y="5311775"/>
          <p14:tracePt t="36894" x="6735763" y="5322888"/>
          <p14:tracePt t="36998" x="6735763" y="5335588"/>
          <p14:tracePt t="37081" x="6735763" y="5348288"/>
          <p14:tracePt t="37088" x="6735763" y="5359400"/>
          <p14:tracePt t="37096" x="6746875" y="5359400"/>
          <p14:tracePt t="37110" x="6759575" y="5384800"/>
          <p14:tracePt t="37131" x="6759575" y="5395913"/>
          <p14:tracePt t="37144" x="6772275" y="5395913"/>
          <p14:tracePt t="37160" x="6772275" y="5408613"/>
          <p14:tracePt t="37176" x="6772275" y="5421313"/>
          <p14:tracePt t="37832" x="6759575" y="5421313"/>
          <p14:tracePt t="37859" x="6759575" y="5408613"/>
          <p14:tracePt t="37910" x="6746875" y="5408613"/>
          <p14:tracePt t="39022" x="6746875" y="5395913"/>
          <p14:tracePt t="39055" x="6746875" y="5384800"/>
          <p14:tracePt t="39082" x="6746875" y="5372100"/>
          <p14:tracePt t="39166" x="6746875" y="5359400"/>
          <p14:tracePt t="39207" x="6746875" y="5348288"/>
          <p14:tracePt t="39270" x="6746875" y="5322888"/>
          <p14:tracePt t="39277" x="6759575" y="5299075"/>
          <p14:tracePt t="39292" x="6759575" y="5262563"/>
          <p14:tracePt t="39311" x="6772275" y="5237163"/>
          <p14:tracePt t="39327" x="6772275" y="5213350"/>
          <p14:tracePt t="39341" x="6772275" y="5200650"/>
          <p14:tracePt t="39358" x="6772275" y="5189538"/>
          <p14:tracePt t="39375" x="6772275" y="5176838"/>
          <p14:tracePt t="39397" x="6772275" y="5164138"/>
          <p14:tracePt t="39597" x="6772275" y="5140325"/>
          <p14:tracePt t="39603" x="6772275" y="5103813"/>
          <p14:tracePt t="39611" x="6772275" y="5067300"/>
          <p14:tracePt t="39625" x="6772275" y="5043488"/>
          <p14:tracePt t="39641" x="6772275" y="4970463"/>
          <p14:tracePt t="39658" x="6759575" y="4908550"/>
          <p14:tracePt t="39675" x="6759575" y="4860925"/>
          <p14:tracePt t="39691" x="6746875" y="4835525"/>
          <p14:tracePt t="39709" x="6746875" y="4775200"/>
          <p14:tracePt t="39725" x="6746875" y="4738688"/>
          <p14:tracePt t="39745" x="6735763" y="4702175"/>
          <p14:tracePt t="39758" x="6735763" y="4689475"/>
          <p14:tracePt t="39775" x="6723063" y="4665663"/>
          <p14:tracePt t="39793" x="6710363" y="4652963"/>
          <p14:tracePt t="39808" x="6710363" y="4640263"/>
          <p14:tracePt t="39825" x="6710363" y="4629150"/>
          <p14:tracePt t="39848" x="6710363" y="4616450"/>
          <p14:tracePt t="39862" x="6699250" y="4616450"/>
          <p14:tracePt t="39877" x="6699250" y="4592638"/>
          <p14:tracePt t="39891" x="6686550" y="4592638"/>
          <p14:tracePt t="39907" x="6686550" y="4579938"/>
          <p14:tracePt t="39924" x="6673850" y="4567238"/>
          <p14:tracePt t="39952" x="6673850" y="4556125"/>
          <p14:tracePt t="39967" x="6673850" y="4543425"/>
          <p14:tracePt t="40001" x="6673850" y="4530725"/>
          <p14:tracePt t="40022" x="6673850" y="4519613"/>
          <p14:tracePt t="40035" x="6673850" y="4506913"/>
          <p14:tracePt t="40043" x="6673850" y="4494213"/>
          <p14:tracePt t="40058" x="6673850" y="4470400"/>
          <p14:tracePt t="40074" x="6673850" y="4410075"/>
          <p14:tracePt t="40092" x="6673850" y="4360863"/>
          <p14:tracePt t="40107" x="6673850" y="4337050"/>
          <p14:tracePt t="40126" x="6673850" y="4311650"/>
          <p14:tracePt t="40141" x="6673850" y="4300538"/>
          <p14:tracePt t="40161" x="6673850" y="4287838"/>
          <p14:tracePt t="40182" x="6673850" y="4275138"/>
          <p14:tracePt t="40191" x="6673850" y="4264025"/>
          <p14:tracePt t="40208" x="6686550" y="4251325"/>
          <p14:tracePt t="40224" x="6686550" y="4238625"/>
          <p14:tracePt t="40242" x="6686550" y="4227513"/>
          <p14:tracePt t="40244" x="6686550" y="4214813"/>
          <p14:tracePt t="40266" x="6686550" y="4202113"/>
          <p14:tracePt t="40343" x="6673850" y="4202113"/>
          <p14:tracePt t="40362" x="6673850" y="4214813"/>
          <p14:tracePt t="40369" x="6662738" y="4214813"/>
          <p14:tracePt t="40375" x="6662738" y="4227513"/>
          <p14:tracePt t="40396" x="6650038" y="4238625"/>
          <p14:tracePt t="40407" x="6650038" y="4251325"/>
          <p14:tracePt t="40426" x="6637338" y="4264025"/>
          <p14:tracePt t="40440" x="6637338" y="4287838"/>
          <p14:tracePt t="40459" x="6626225" y="4384675"/>
          <p14:tracePt t="40474" x="6613525" y="4446588"/>
          <p14:tracePt t="40490" x="6600825" y="4470400"/>
          <p14:tracePt t="40509" x="6589713" y="4494213"/>
          <p14:tracePt t="40523" x="6589713" y="4506913"/>
          <p14:tracePt t="40540" x="6589713" y="4519613"/>
          <p14:tracePt t="40557" x="6589713" y="4530725"/>
          <p14:tracePt t="40575" x="6589713" y="4543425"/>
          <p14:tracePt t="40591" x="6589713" y="4556125"/>
          <p14:tracePt t="40613" x="6589713" y="4567238"/>
          <p14:tracePt t="40627" x="6589713" y="4579938"/>
          <p14:tracePt t="40661" x="6589713" y="4592638"/>
          <p14:tracePt t="40668" x="6589713" y="4603750"/>
          <p14:tracePt t="40688" x="6589713" y="4616450"/>
          <p14:tracePt t="40696" x="6600825" y="4629150"/>
          <p14:tracePt t="40707" x="6600825" y="4640263"/>
          <p14:tracePt t="40724" x="6600825" y="4652963"/>
          <p14:tracePt t="40740" x="6600825" y="4665663"/>
          <p14:tracePt t="40758" x="6613525" y="4702175"/>
          <p14:tracePt t="40774" x="6626225" y="4714875"/>
          <p14:tracePt t="40791" x="6626225" y="4738688"/>
          <p14:tracePt t="40811" x="6626225" y="4775200"/>
          <p14:tracePt t="40824" x="6626225" y="4799013"/>
          <p14:tracePt t="40843" x="6626225" y="4824413"/>
          <p14:tracePt t="40874" x="6637338" y="4835525"/>
          <p14:tracePt t="40882" x="6637338" y="4848225"/>
          <p14:tracePt t="40891" x="6637338" y="4860925"/>
          <p14:tracePt t="40907" x="6637338" y="4872038"/>
          <p14:tracePt t="40940" x="6637338" y="4884738"/>
          <p14:tracePt t="40954" x="6637338" y="4897438"/>
          <p14:tracePt t="40988" x="6637338" y="4908550"/>
          <p14:tracePt t="40995" x="6637338" y="4921250"/>
          <p14:tracePt t="41009" x="6650038" y="4933950"/>
          <p14:tracePt t="41024" x="6662738" y="4945063"/>
          <p14:tracePt t="41040" x="6673850" y="4957763"/>
          <p14:tracePt t="41059" x="6673850" y="4981575"/>
          <p14:tracePt t="41079" x="6673850" y="4994275"/>
          <p14:tracePt t="41092" x="6673850" y="5006975"/>
          <p14:tracePt t="41107" x="6673850" y="5018088"/>
          <p14:tracePt t="41125" x="6686550" y="5043488"/>
          <p14:tracePt t="41144" x="6710363" y="5091113"/>
          <p14:tracePt t="41157" x="6723063" y="5127625"/>
          <p14:tracePt t="41178" x="6746875" y="5200650"/>
          <p14:tracePt t="41188" x="6746875" y="5237163"/>
          <p14:tracePt t="41192" x="6746875" y="5262563"/>
          <p14:tracePt t="41205" x="6759575" y="5286375"/>
          <p14:tracePt t="41220" x="6759575" y="5299075"/>
          <p14:tracePt t="41231" x="6759575" y="5311775"/>
          <p14:tracePt t="41241" x="6759575" y="5322888"/>
          <p14:tracePt t="42149" x="6796088" y="5322888"/>
          <p14:tracePt t="42156" x="6869113" y="5311775"/>
          <p14:tracePt t="42163" x="6954838" y="5299075"/>
          <p14:tracePt t="42173" x="7040563" y="5286375"/>
          <p14:tracePt t="42191" x="7186613" y="5273675"/>
          <p14:tracePt t="42192" x="7246938" y="5262563"/>
          <p14:tracePt t="42206" x="7332663" y="5249863"/>
          <p14:tracePt t="42223" x="7356475" y="5249863"/>
          <p14:tracePt t="42240" x="7380288" y="5249863"/>
          <p14:tracePt t="42259" x="7405688" y="5249863"/>
          <p14:tracePt t="42275" x="7416800" y="5249863"/>
          <p14:tracePt t="42290" x="7429500" y="5249863"/>
          <p14:tracePt t="42310" x="7442200" y="5237163"/>
          <p14:tracePt t="42337" x="7453313" y="5237163"/>
          <p14:tracePt t="42358" x="7466013" y="5237163"/>
          <p14:tracePt t="42371" x="7466013" y="5226050"/>
          <p14:tracePt t="42428" x="7466013" y="5213350"/>
          <p14:tracePt t="42442" x="7478713" y="5200650"/>
          <p14:tracePt t="42461" x="7489825" y="5200650"/>
          <p14:tracePt t="42468" x="7489825" y="5189538"/>
          <p14:tracePt t="42477" x="7502525" y="5189538"/>
          <p14:tracePt t="42489" x="7502525" y="5176838"/>
          <p14:tracePt t="42506" x="7539038" y="5164138"/>
          <p14:tracePt t="42524" x="7564438" y="5164138"/>
          <p14:tracePt t="42540" x="7575550" y="5153025"/>
          <p14:tracePt t="42558" x="7600950" y="5140325"/>
          <p14:tracePt t="42581" x="7612063" y="5140325"/>
          <p14:tracePt t="42594" x="7624763" y="5140325"/>
          <p14:tracePt t="42608" x="7624763" y="5127625"/>
          <p14:tracePt t="42629" x="7637463" y="5116513"/>
          <p14:tracePt t="42720" x="7648575" y="5116513"/>
          <p14:tracePt t="42740" x="7661275" y="5116513"/>
          <p14:tracePt t="43393" x="7673975" y="5116513"/>
          <p14:tracePt t="43492" x="7685088" y="5116513"/>
          <p14:tracePt t="43623" x="7697788" y="5116513"/>
          <p14:tracePt t="43701" x="7710488" y="5116513"/>
          <p14:tracePt t="43707" x="7721600" y="5116513"/>
          <p14:tracePt t="43734" x="7734300" y="5116513"/>
          <p14:tracePt t="43748" x="7747000" y="5116513"/>
          <p14:tracePt t="43777" x="7758113" y="5116513"/>
          <p14:tracePt t="43791" x="7770813" y="5116513"/>
          <p14:tracePt t="43797" x="7783513" y="5116513"/>
          <p14:tracePt t="43805" x="7783513" y="5127625"/>
          <p14:tracePt t="43822" x="7794625" y="5127625"/>
          <p14:tracePt t="43839" x="7807325" y="5140325"/>
          <p14:tracePt t="43869" x="7820025" y="5153025"/>
          <p14:tracePt t="43880" x="7831138" y="5153025"/>
          <p14:tracePt t="43943" x="7843838" y="5153025"/>
          <p14:tracePt t="43957" x="7856538" y="5153025"/>
          <p14:tracePt t="43978" x="7867650" y="5153025"/>
          <p14:tracePt t="44131" x="7867650" y="5140325"/>
          <p14:tracePt t="44145" x="7856538" y="5140325"/>
          <p14:tracePt t="44172" x="7856538" y="5127625"/>
          <p14:tracePt t="44178" x="7843838" y="5127625"/>
          <p14:tracePt t="44214" x="7831138" y="5127625"/>
          <p14:tracePt t="44229" x="7820025" y="5127625"/>
          <p14:tracePt t="44325" x="7831138" y="5127625"/>
          <p14:tracePt t="44382" x="7843838" y="5127625"/>
          <p14:tracePt t="44402" x="7856538" y="5127625"/>
          <p14:tracePt t="44416" x="7867650" y="5127625"/>
          <p14:tracePt t="44450" x="7880350" y="5127625"/>
          <p14:tracePt t="44471" x="7893050" y="5127625"/>
          <p14:tracePt t="45284" x="7867650" y="5116513"/>
          <p14:tracePt t="45291" x="7867650" y="5091113"/>
          <p14:tracePt t="45307" x="7843838" y="5080000"/>
          <p14:tracePt t="45321" x="7820025" y="5067300"/>
          <p14:tracePt t="45339" x="7807325" y="5054600"/>
          <p14:tracePt t="45354" x="7794625" y="5054600"/>
          <p14:tracePt t="45371" x="7794625" y="5043488"/>
          <p14:tracePt t="45390" x="7783513" y="5030788"/>
          <p14:tracePt t="45542" x="7794625" y="5030788"/>
          <p14:tracePt t="45556" x="7807325" y="5030788"/>
          <p14:tracePt t="45590" x="7820025" y="5030788"/>
          <p14:tracePt t="45604" x="7831138" y="5030788"/>
          <p14:tracePt t="45625" x="7843838" y="5030788"/>
          <p14:tracePt t="45646" x="7856538" y="5030788"/>
          <p14:tracePt t="45661" x="7880350" y="5030788"/>
          <p14:tracePt t="45667" x="7880350" y="5018088"/>
          <p14:tracePt t="45677" x="7916863" y="5018088"/>
          <p14:tracePt t="45689" x="7989888" y="5006975"/>
          <p14:tracePt t="45704" x="8050213" y="4981575"/>
          <p14:tracePt t="45721" x="8086725" y="4981575"/>
          <p14:tracePt t="45738" x="8112125" y="4970463"/>
          <p14:tracePt t="45755" x="8123238" y="4970463"/>
          <p14:tracePt t="45771" x="8135938" y="4970463"/>
          <p14:tracePt t="45787" x="8148638" y="4970463"/>
          <p14:tracePt t="45804" x="8159750" y="4970463"/>
          <p14:tracePt t="45924" x="8148638" y="4970463"/>
          <p14:tracePt t="45931" x="8135938" y="4970463"/>
          <p14:tracePt t="45946" x="8123238" y="4970463"/>
          <p14:tracePt t="45953" x="8112125" y="4981575"/>
          <p14:tracePt t="45970" x="8086725" y="4981575"/>
          <p14:tracePt t="45987" x="8075613" y="4981575"/>
          <p14:tracePt t="46004" x="8050213" y="4981575"/>
          <p14:tracePt t="46021" x="8013700" y="4981575"/>
          <p14:tracePt t="46037" x="8002588" y="4994275"/>
          <p14:tracePt t="46055" x="7977188" y="4994275"/>
          <p14:tracePt t="46071" x="7953375" y="4994275"/>
          <p14:tracePt t="46089" x="7940675" y="4994275"/>
          <p14:tracePt t="46139" x="7953375" y="4994275"/>
          <p14:tracePt t="46155" x="7966075" y="4994275"/>
          <p14:tracePt t="46189" x="7977188" y="4994275"/>
          <p14:tracePt t="46203" x="7989888" y="4994275"/>
          <p14:tracePt t="46210" x="7989888" y="4981575"/>
          <p14:tracePt t="46236" x="8002588" y="4981575"/>
          <p14:tracePt t="47711" x="7989888" y="4994275"/>
          <p14:tracePt t="47725" x="7977188" y="4994275"/>
          <p14:tracePt t="47739" x="7966075" y="5006975"/>
          <p14:tracePt t="47746" x="7953375" y="5018088"/>
          <p14:tracePt t="47760" x="7940675" y="5030788"/>
          <p14:tracePt t="47773" x="7929563" y="5030788"/>
          <p14:tracePt t="47786" x="7916863" y="5030788"/>
          <p14:tracePt t="47816" x="7904163" y="5030788"/>
          <p14:tracePt t="47829" x="7893050" y="5030788"/>
          <p14:tracePt t="47842" x="7880350" y="5030788"/>
          <p14:tracePt t="47852" x="7880350" y="5018088"/>
          <p14:tracePt t="47871" x="7807325" y="4933950"/>
          <p14:tracePt t="47886" x="7721600" y="4799013"/>
          <p14:tracePt t="47904" x="7661275" y="4678363"/>
          <p14:tracePt t="47919" x="7612063" y="4543425"/>
          <p14:tracePt t="47937" x="7600950" y="4494213"/>
          <p14:tracePt t="47954" x="7575550" y="4457700"/>
          <p14:tracePt t="47975" x="7575550" y="4446588"/>
          <p14:tracePt t="47986" x="7575550" y="4433888"/>
          <p14:tracePt t="48004" x="7575550" y="4397375"/>
          <p14:tracePt t="48018" x="7575550" y="4324350"/>
          <p14:tracePt t="48037" x="7575550" y="4214813"/>
          <p14:tracePt t="48053" x="7575550" y="4178300"/>
          <p14:tracePt t="48069" x="7575550" y="4154488"/>
          <p14:tracePt t="48086" x="7564438" y="4129088"/>
          <p14:tracePt t="48102" x="7551738" y="4105275"/>
          <p14:tracePt t="48123" x="7539038" y="4032250"/>
          <p14:tracePt t="48135" x="7515225" y="3970338"/>
          <p14:tracePt t="48153" x="7489825" y="3922713"/>
          <p14:tracePt t="48171" x="7466013" y="3886200"/>
          <p14:tracePt t="48188" x="7453313" y="3860800"/>
          <p14:tracePt t="48202" x="7429500" y="3849688"/>
          <p14:tracePt t="48220" x="7319963" y="3813175"/>
          <p14:tracePt t="48236" x="7088188" y="3763963"/>
          <p14:tracePt t="48253" x="6297613" y="3740150"/>
          <p14:tracePt t="48272" x="5761038" y="3776663"/>
          <p14:tracePt t="48290" x="4932363" y="3933825"/>
          <p14:tracePt t="48303" x="4518025" y="4019550"/>
          <p14:tracePt t="48319" x="4019550" y="4117975"/>
          <p14:tracePt t="48337" x="3544888" y="4178300"/>
          <p14:tracePt t="48352" x="3300413" y="4178300"/>
          <p14:tracePt t="48372" x="3068638" y="4178300"/>
          <p14:tracePt t="48387" x="2995613" y="4165600"/>
          <p14:tracePt t="48402" x="2935288" y="4154488"/>
          <p14:tracePt t="48421" x="2898775" y="4154488"/>
          <p14:tracePt t="48436" x="2886075" y="4141788"/>
          <p14:tracePt t="48452" x="2862263" y="4129088"/>
          <p14:tracePt t="48470" x="2825750" y="4117975"/>
          <p14:tracePt t="48485" x="2801938" y="4117975"/>
          <p14:tracePt t="48503" x="2789238" y="4105275"/>
          <p14:tracePt t="48519" x="2776538" y="4092575"/>
          <p14:tracePt t="48540" x="2776538" y="4081463"/>
          <p14:tracePt t="48560" x="2776538" y="4068763"/>
          <p14:tracePt t="48623" x="2776538" y="4056063"/>
          <p14:tracePt t="48678" x="2765425" y="4056063"/>
          <p14:tracePt t="48691" x="2740025" y="4056063"/>
          <p14:tracePt t="48706" x="2716213" y="4056063"/>
          <p14:tracePt t="48713" x="2679700" y="4056063"/>
          <p14:tracePt t="48719" x="2655888" y="4056063"/>
          <p14:tracePt t="48734" x="2570163" y="4056063"/>
          <p14:tracePt t="48752" x="2497138" y="4068763"/>
          <p14:tracePt t="48770" x="2301875" y="4105275"/>
          <p14:tracePt t="48786" x="2143125" y="4141788"/>
          <p14:tracePt t="48802" x="2009775" y="4165600"/>
          <p14:tracePt t="48820" x="1827213" y="4227513"/>
          <p14:tracePt t="48836" x="1765300" y="4238625"/>
          <p14:tracePt t="48853" x="1728788" y="4238625"/>
          <p14:tracePt t="48868" x="1704975" y="4238625"/>
          <p14:tracePt t="49546" x="1692275" y="4238625"/>
          <p14:tracePt t="49567" x="1681163" y="4238625"/>
          <p14:tracePt t="49595" x="1668463" y="4238625"/>
          <p14:tracePt t="49636" x="1655763" y="4238625"/>
          <p14:tracePt t="49664" x="1644650" y="4238625"/>
          <p14:tracePt t="49678" x="1644650" y="4227513"/>
          <p14:tracePt t="49686" x="1631950" y="4227513"/>
          <p14:tracePt t="49702" x="1619250" y="4214813"/>
          <p14:tracePt t="49718" x="1571625" y="4178300"/>
          <p14:tracePt t="49734" x="1498600" y="4141788"/>
          <p14:tracePt t="49752" x="1462088" y="4117975"/>
          <p14:tracePt t="49769" x="1412875" y="4092575"/>
          <p14:tracePt t="49785" x="1389063" y="4092575"/>
          <p14:tracePt t="49804" x="1363663" y="4068763"/>
          <p14:tracePt t="49821" x="1352550" y="4056063"/>
          <p14:tracePt t="49835" x="1339850" y="4056063"/>
          <p14:tracePt t="49873" x="1316038" y="4043363"/>
          <p14:tracePt t="49885" x="1290638" y="4032250"/>
          <p14:tracePt t="49901" x="1266825" y="4032250"/>
          <p14:tracePt t="49924" x="1254125" y="4032250"/>
          <p14:tracePt t="50324" x="1254125" y="4019550"/>
          <p14:tracePt t="50331" x="1243013" y="4019550"/>
          <p14:tracePt t="50346" x="1243013" y="4006850"/>
          <p14:tracePt t="50352" x="1230313" y="3995738"/>
          <p14:tracePt t="50368" x="1217613" y="3995738"/>
          <p14:tracePt t="50385" x="1193800" y="3959225"/>
          <p14:tracePt t="50402" x="1157288" y="3946525"/>
          <p14:tracePt t="50420" x="1144588" y="3933825"/>
          <p14:tracePt t="50434" x="1120775" y="3933825"/>
          <p14:tracePt t="50451" x="1108075" y="3910013"/>
          <p14:tracePt t="50472" x="1096963" y="3897313"/>
          <p14:tracePt t="50499" x="1084263" y="3897313"/>
          <p14:tracePt t="50513" x="1071563" y="3897313"/>
          <p14:tracePt t="50527" x="1058863" y="3897313"/>
          <p14:tracePt t="50561" x="1047750" y="3897313"/>
          <p14:tracePt t="50567" x="1047750" y="3886200"/>
          <p14:tracePt t="50582" x="1035050" y="3873500"/>
          <p14:tracePt t="50596" x="1022350" y="3873500"/>
          <p14:tracePt t="50602" x="998538" y="3860800"/>
          <p14:tracePt t="50618" x="974725" y="3824288"/>
          <p14:tracePt t="50635" x="938213" y="3800475"/>
          <p14:tracePt t="50652" x="901700" y="3751263"/>
          <p14:tracePt t="50668" x="889000" y="3727450"/>
          <p14:tracePt t="50685" x="876300" y="3678238"/>
          <p14:tracePt t="50701" x="852488" y="3654425"/>
          <p14:tracePt t="50719" x="852488" y="3641725"/>
          <p14:tracePt t="50737" x="852488" y="3617913"/>
          <p14:tracePt t="50750" x="852488" y="3605213"/>
          <p14:tracePt t="50767" x="852488" y="3581400"/>
          <p14:tracePt t="50785" x="852488" y="3544888"/>
          <p14:tracePt t="50801" x="852488" y="3495675"/>
          <p14:tracePt t="50820" x="876300" y="3398838"/>
          <p14:tracePt t="50834" x="889000" y="3362325"/>
          <p14:tracePt t="50853" x="901700" y="3325813"/>
          <p14:tracePt t="50869" x="901700" y="3300413"/>
          <p14:tracePt t="50884" x="912813" y="3289300"/>
          <p14:tracePt t="50903" x="912813" y="3276600"/>
          <p14:tracePt t="50918" x="925513" y="3276600"/>
          <p14:tracePt t="50935" x="925513" y="3263900"/>
          <p14:tracePt t="50953" x="949325" y="3252788"/>
          <p14:tracePt t="50968" x="949325" y="3240088"/>
          <p14:tracePt t="50986" x="962025" y="3227388"/>
          <p14:tracePt t="51000" x="974725" y="3227388"/>
          <p14:tracePt t="51017" x="974725" y="3216275"/>
          <p14:tracePt t="51131" x="974725" y="3203575"/>
          <p14:tracePt t="51271" x="974725" y="3190875"/>
          <p14:tracePt t="51292" x="974725" y="3179763"/>
          <p14:tracePt t="51298" x="985838" y="3167063"/>
          <p14:tracePt t="51305" x="998538" y="3154363"/>
          <p14:tracePt t="51317" x="1011238" y="3117850"/>
          <p14:tracePt t="51334" x="1058863" y="3008313"/>
          <p14:tracePt t="51351" x="1108075" y="2924175"/>
          <p14:tracePt t="51369" x="1133475" y="2838450"/>
          <p14:tracePt t="51385" x="1144588" y="2801938"/>
          <p14:tracePt t="51401" x="1144588" y="2789238"/>
          <p14:tracePt t="51404" x="1144588" y="2776538"/>
          <p14:tracePt t="51417" x="1157288" y="2776538"/>
          <p14:tracePt t="51434" x="1157288" y="2765425"/>
          <p14:tracePt t="51452" x="1157288" y="2752725"/>
          <p14:tracePt t="51467" x="1157288" y="2740025"/>
          <p14:tracePt t="51493" x="1169988" y="2740025"/>
          <p14:tracePt t="51521" x="1181100" y="2740025"/>
          <p14:tracePt t="51542" x="1193800" y="2740025"/>
          <p14:tracePt t="51562" x="1193800" y="2728913"/>
          <p14:tracePt t="51569" x="1217613" y="2703513"/>
          <p14:tracePt t="51583" x="1254125" y="2692400"/>
          <p14:tracePt t="51600" x="1290638" y="2667000"/>
          <p14:tracePt t="51618" x="1316038" y="2655888"/>
          <p14:tracePt t="51633" x="1327150" y="2655888"/>
          <p14:tracePt t="51651" x="1352550" y="2655888"/>
          <p14:tracePt t="51669" x="1400175" y="2655888"/>
          <p14:tracePt t="51683" x="1425575" y="2655888"/>
          <p14:tracePt t="51702" x="1485900" y="2655888"/>
          <p14:tracePt t="51717" x="1535113" y="2655888"/>
          <p14:tracePt t="51733" x="1582738" y="2679700"/>
          <p14:tracePt t="51752" x="1681163" y="2703513"/>
          <p14:tracePt t="51767" x="1728788" y="2728913"/>
          <p14:tracePt t="51784" x="1765300" y="2752725"/>
          <p14:tracePt t="51786" x="1790700" y="2752725"/>
          <p14:tracePt t="51800" x="1827213" y="2752725"/>
          <p14:tracePt t="51817" x="1851025" y="2765425"/>
          <p14:tracePt t="51834" x="1863725" y="2776538"/>
          <p14:tracePt t="51850" x="1876425" y="2789238"/>
          <p14:tracePt t="51869" x="1887538" y="2814638"/>
          <p14:tracePt t="51883" x="1900238" y="2825750"/>
          <p14:tracePt t="51901" x="1924050" y="2851150"/>
          <p14:tracePt t="51919" x="1949450" y="2887663"/>
          <p14:tracePt t="51934" x="1973263" y="2935288"/>
          <p14:tracePt t="51953" x="2009775" y="3008313"/>
          <p14:tracePt t="51967" x="2046288" y="3070225"/>
          <p14:tracePt t="51983" x="2058988" y="3106738"/>
          <p14:tracePt t="52002" x="2095500" y="3167063"/>
          <p14:tracePt t="52016" x="2132013" y="3227388"/>
          <p14:tracePt t="52033" x="2179638" y="3289300"/>
          <p14:tracePt t="52050" x="2278063" y="3435350"/>
          <p14:tracePt t="52067" x="2411413" y="3581400"/>
          <p14:tracePt t="52084" x="2667000" y="3824288"/>
          <p14:tracePt t="52100" x="2801938" y="3922713"/>
          <p14:tracePt t="52117" x="2862263" y="3970338"/>
          <p14:tracePt t="52133" x="2886075" y="3983038"/>
          <p14:tracePt t="53656" x="3021013" y="3983038"/>
          <p14:tracePt t="53662" x="3141663" y="3983038"/>
          <p14:tracePt t="53670" x="3263900" y="4006850"/>
          <p14:tracePt t="53684" x="3568700" y="4019550"/>
          <p14:tracePt t="53700" x="3910013" y="4032250"/>
          <p14:tracePt t="53716" x="4262438" y="4032250"/>
          <p14:tracePt t="53733" x="4859338" y="4032250"/>
          <p14:tracePt t="53750" x="5127625" y="3995738"/>
          <p14:tracePt t="53768" x="5359400" y="3995738"/>
          <p14:tracePt t="53783" x="5456238" y="3995738"/>
          <p14:tracePt t="53799" x="5518150" y="3995738"/>
          <p14:tracePt t="53815" x="5602288" y="3995738"/>
          <p14:tracePt t="53832" x="5664200" y="3983038"/>
          <p14:tracePt t="53851" x="5748338" y="3970338"/>
          <p14:tracePt t="53865" x="5821363" y="3959225"/>
          <p14:tracePt t="53883" x="5846763" y="3959225"/>
          <p14:tracePt t="53899" x="5870575" y="3946525"/>
          <p14:tracePt t="53917" x="5894388" y="3946525"/>
          <p14:tracePt t="53933" x="5930900" y="3933825"/>
          <p14:tracePt t="53949" x="6003925" y="3922713"/>
          <p14:tracePt t="53966" x="6138863" y="3910013"/>
          <p14:tracePt t="53983" x="6516688" y="3836988"/>
          <p14:tracePt t="53999" x="6808788" y="3751263"/>
          <p14:tracePt t="54018" x="7283450" y="3641725"/>
          <p14:tracePt t="54032" x="7489825" y="3594100"/>
          <p14:tracePt t="54049" x="7685088" y="3544888"/>
          <p14:tracePt t="54068" x="7966075" y="3484563"/>
          <p14:tracePt t="54082" x="8135938" y="3459163"/>
          <p14:tracePt t="54101" x="8294688" y="3435350"/>
          <p14:tracePt t="54117" x="8380413" y="3409950"/>
          <p14:tracePt t="54132" x="8440738" y="3398838"/>
          <p14:tracePt t="54151" x="8489950" y="3386138"/>
          <p14:tracePt t="54165" x="8501063" y="3386138"/>
          <p14:tracePt t="54182" x="8513763" y="3386138"/>
          <p14:tracePt t="54200" x="8526463" y="3386138"/>
          <p14:tracePt t="54336" x="8513763" y="3386138"/>
          <p14:tracePt t="54357" x="8513763" y="3398838"/>
          <p14:tracePt t="54364" x="8501063" y="3398838"/>
          <p14:tracePt t="54372" x="8489950" y="3398838"/>
          <p14:tracePt t="54382" x="8477250" y="3398838"/>
          <p14:tracePt t="54400" x="8453438" y="3398838"/>
          <p14:tracePt t="54415" x="8428038" y="3398838"/>
          <p14:tracePt t="54431" x="8416925" y="3398838"/>
          <p14:tracePt t="54449" x="8355013" y="3398838"/>
          <p14:tracePt t="54465" x="8307388" y="3398838"/>
          <p14:tracePt t="54482" x="8208963" y="3409950"/>
          <p14:tracePt t="54498" x="8123238" y="3409950"/>
          <p14:tracePt t="54515" x="8050213" y="3409950"/>
          <p14:tracePt t="54533" x="7989888" y="3409950"/>
          <p14:tracePt t="54549" x="7929563" y="3409950"/>
          <p14:tracePt t="54570" x="7904163" y="3398838"/>
          <p14:tracePt t="54574" x="7893050" y="3398838"/>
          <p14:tracePt t="54581" x="7880350" y="3398838"/>
          <p14:tracePt t="54599" x="7867650" y="3398838"/>
          <p14:tracePt t="54618" x="7831138" y="3398838"/>
          <p14:tracePt t="54634" x="7794625" y="3398838"/>
          <p14:tracePt t="54650" x="7770813" y="3398838"/>
          <p14:tracePt t="54664" x="7758113" y="3398838"/>
          <p14:tracePt t="54683" x="7721600" y="3398838"/>
          <p14:tracePt t="54700" x="7673975" y="3398838"/>
          <p14:tracePt t="54715" x="7624763" y="3398838"/>
          <p14:tracePt t="54734" x="7564438" y="3398838"/>
          <p14:tracePt t="54750" x="7526338" y="3398838"/>
          <p14:tracePt t="54765" x="7515225" y="3398838"/>
          <p14:tracePt t="54783" x="7489825" y="3386138"/>
          <p14:tracePt t="54799" x="7466013" y="3386138"/>
          <p14:tracePt t="54824" x="7453313" y="3386138"/>
          <p14:tracePt t="54838" x="7442200" y="3386138"/>
          <p14:tracePt t="55581" x="7442200" y="3373438"/>
          <p14:tracePt t="55588" x="7442200" y="3349625"/>
          <p14:tracePt t="55602" x="7442200" y="3336925"/>
          <p14:tracePt t="55614" x="7442200" y="3325813"/>
          <p14:tracePt t="55631" x="7442200" y="3313113"/>
          <p14:tracePt t="55647" x="7442200" y="3289300"/>
          <p14:tracePt t="55665" x="7453313" y="3276600"/>
          <p14:tracePt t="55681" x="7453313" y="3263900"/>
          <p14:tracePt t="55742" x="7466013" y="3263900"/>
          <p14:tracePt t="55757" x="7478713" y="3263900"/>
          <p14:tracePt t="55770" x="7489825" y="3263900"/>
          <p14:tracePt t="55790" x="7502525" y="3263900"/>
          <p14:tracePt t="55804" x="7515225" y="3263900"/>
          <p14:tracePt t="55819" x="7526338" y="3263900"/>
          <p14:tracePt t="55832" x="7551738" y="3263900"/>
          <p14:tracePt t="55847" x="7588250" y="3300413"/>
          <p14:tracePt t="55864" x="7648575" y="3336925"/>
          <p14:tracePt t="55883" x="7710488" y="3398838"/>
          <p14:tracePt t="55898" x="7747000" y="3435350"/>
          <p14:tracePt t="55917" x="7843838" y="3521075"/>
          <p14:tracePt t="55930" x="7916863" y="3617913"/>
          <p14:tracePt t="55948" x="7966075" y="3727450"/>
          <p14:tracePt t="55965" x="8002588" y="3824288"/>
          <p14:tracePt t="55981" x="8002588" y="3860800"/>
          <p14:tracePt t="56000" x="8026400" y="3897313"/>
          <p14:tracePt t="56027" x="8026400" y="3910013"/>
          <p14:tracePt t="56034" x="8039100" y="3910013"/>
          <p14:tracePt t="56048" x="8050213" y="3922713"/>
          <p14:tracePt t="56064" x="8062913" y="3922713"/>
          <p14:tracePt t="56103" x="8075613" y="3922713"/>
          <p14:tracePt t="56119" x="8086725" y="3922713"/>
          <p14:tracePt t="56131" x="8086725" y="3910013"/>
          <p14:tracePt t="56166" x="8086725" y="3897313"/>
          <p14:tracePt t="56180" x="8086725" y="3886200"/>
          <p14:tracePt t="56186" x="8086725" y="3873500"/>
          <p14:tracePt t="56202" x="8086725" y="3860800"/>
          <p14:tracePt t="56214" x="8086725" y="3849688"/>
          <p14:tracePt t="56230" x="8075613" y="3836988"/>
          <p14:tracePt t="56248" x="8075613" y="3813175"/>
          <p14:tracePt t="56263" x="8062913" y="3800475"/>
          <p14:tracePt t="56281" x="8050213" y="3787775"/>
          <p14:tracePt t="56300" x="8039100" y="3751263"/>
          <p14:tracePt t="56314" x="8026400" y="3714750"/>
          <p14:tracePt t="56331" x="8013700" y="3703638"/>
          <p14:tracePt t="56332" x="8013700" y="3690938"/>
          <p14:tracePt t="56347" x="8002588" y="3678238"/>
          <p14:tracePt t="56365" x="7989888" y="3654425"/>
          <p14:tracePt t="56381" x="7977188" y="3654425"/>
          <p14:tracePt t="56397" x="7977188" y="3641725"/>
          <p14:tracePt t="56414" x="7966075" y="3630613"/>
          <p14:tracePt t="56431" x="7953375" y="3617913"/>
          <p14:tracePt t="56448" x="7953375" y="3605213"/>
          <p14:tracePt t="56466" x="7916863" y="3581400"/>
          <p14:tracePt t="56481" x="7916863" y="3568700"/>
          <p14:tracePt t="56498" x="7893050" y="3557588"/>
          <p14:tracePt t="56517" x="7867650" y="3544888"/>
          <p14:tracePt t="56531" x="7856538" y="3532188"/>
          <p14:tracePt t="56548" x="7843838" y="3532188"/>
          <p14:tracePt t="56563" x="7831138" y="3521075"/>
          <p14:tracePt t="56580" x="7831138" y="3508375"/>
          <p14:tracePt t="56598" x="7820025" y="3508375"/>
          <p14:tracePt t="56613" x="7807325" y="3495675"/>
          <p14:tracePt t="56632" x="7794625" y="3484563"/>
          <p14:tracePt t="56653" x="7794625" y="3471863"/>
          <p14:tracePt t="56688" x="7794625" y="3459163"/>
          <p14:tracePt t="56695" x="7794625" y="3448050"/>
          <p14:tracePt t="56709" x="7794625" y="3435350"/>
          <p14:tracePt t="56716" x="7794625" y="3422650"/>
          <p14:tracePt t="56731" x="7794625" y="3409950"/>
          <p14:tracePt t="56747" x="7794625" y="3398838"/>
          <p14:tracePt t="56764" x="7794625" y="3386138"/>
          <p14:tracePt t="56780" x="7794625" y="3373438"/>
          <p14:tracePt t="56797" x="7794625" y="3349625"/>
          <p14:tracePt t="56813" x="7794625" y="3300413"/>
          <p14:tracePt t="56831" x="7820025" y="3240088"/>
          <p14:tracePt t="56848" x="7831138" y="3190875"/>
          <p14:tracePt t="56863" x="7831138" y="3179763"/>
          <p14:tracePt t="56882" x="7831138" y="3154363"/>
          <p14:tracePt t="56898" x="7831138" y="3143250"/>
          <p14:tracePt t="56913" x="7843838" y="3130550"/>
          <p14:tracePt t="56939" x="7843838" y="3117850"/>
          <p14:tracePt t="56959" x="7843838" y="3106738"/>
          <p14:tracePt t="56975" x="7843838" y="3094038"/>
          <p14:tracePt t="57035" x="7843838" y="3081338"/>
          <p14:tracePt t="57083" x="7843838" y="3070225"/>
          <p14:tracePt t="57112" x="7843838" y="3057525"/>
          <p14:tracePt t="57117" x="7843838" y="3044825"/>
          <p14:tracePt t="57133" x="7843838" y="3021013"/>
          <p14:tracePt t="57147" x="7843838" y="2997200"/>
          <p14:tracePt t="57164" x="7843838" y="2960688"/>
          <p14:tracePt t="57180" x="7843838" y="2935288"/>
          <p14:tracePt t="57183" x="7843838" y="2924175"/>
          <p14:tracePt t="57197" x="7831138" y="2911475"/>
          <p14:tracePt t="57213" x="7820025" y="2898775"/>
          <p14:tracePt t="57231" x="7820025" y="2874963"/>
          <p14:tracePt t="57247" x="7820025" y="2862263"/>
          <p14:tracePt t="57279" x="7820025" y="2851150"/>
          <p14:tracePt t="57292" x="7820025" y="2838450"/>
          <p14:tracePt t="57327" x="7820025" y="2825750"/>
          <p14:tracePt t="57347" x="7820025" y="2814638"/>
          <p14:tracePt t="57355" x="7820025" y="2801938"/>
          <p14:tracePt t="57369" x="7820025" y="2789238"/>
          <p14:tracePt t="57381" x="7820025" y="2776538"/>
          <p14:tracePt t="57397" x="7820025" y="2740025"/>
          <p14:tracePt t="57413" x="7820025" y="2728913"/>
          <p14:tracePt t="57432" x="7820025" y="2703513"/>
          <p14:tracePt t="57446" x="7820025" y="2692400"/>
          <p14:tracePt t="57463" x="7820025" y="2679700"/>
          <p14:tracePt t="57480" x="7820025" y="2667000"/>
          <p14:tracePt t="57502" x="7820025" y="2655888"/>
          <p14:tracePt t="57571" x="7820025" y="2667000"/>
          <p14:tracePt t="61833" x="7820025" y="2703513"/>
          <p14:tracePt t="61840" x="7807325" y="2728913"/>
          <p14:tracePt t="61847" x="7807325" y="2740025"/>
          <p14:tracePt t="61864" x="7807325" y="2814638"/>
          <p14:tracePt t="61877" x="7794625" y="2862263"/>
          <p14:tracePt t="61894" x="7794625" y="2911475"/>
          <p14:tracePt t="61911" x="7794625" y="2971800"/>
          <p14:tracePt t="61928" x="7794625" y="2997200"/>
          <p14:tracePt t="61947" x="7794625" y="3021013"/>
          <p14:tracePt t="61960" x="7794625" y="3044825"/>
          <p14:tracePt t="61977" x="7794625" y="3057525"/>
          <p14:tracePt t="61995" x="7794625" y="3081338"/>
          <p14:tracePt t="62011" x="7783513" y="3117850"/>
          <p14:tracePt t="62030" x="7770813" y="3190875"/>
          <p14:tracePt t="62044" x="7758113" y="3216275"/>
          <p14:tracePt t="62060" x="7758113" y="3240088"/>
          <p14:tracePt t="62077" x="7758113" y="3252788"/>
          <p14:tracePt t="62093" x="7758113" y="3263900"/>
          <p14:tracePt t="62119" x="7758113" y="3276600"/>
          <p14:tracePt t="62127" x="7770813" y="3289300"/>
          <p14:tracePt t="62144" x="7770813" y="3300413"/>
          <p14:tracePt t="62162" x="7783513" y="3325813"/>
          <p14:tracePt t="62177" x="7783513" y="3362325"/>
          <p14:tracePt t="62194" x="7794625" y="3373438"/>
          <p14:tracePt t="62211" x="7794625" y="3386138"/>
          <p14:tracePt t="62228" x="7807325" y="3409950"/>
          <p14:tracePt t="62244" x="7807325" y="3422650"/>
          <p14:tracePt t="62260" x="7820025" y="3448050"/>
          <p14:tracePt t="62278" x="7831138" y="3459163"/>
          <p14:tracePt t="62293" x="7831138" y="3484563"/>
          <p14:tracePt t="62310" x="7831138" y="3495675"/>
          <p14:tracePt t="62326" x="7831138" y="3532188"/>
          <p14:tracePt t="62343" x="7831138" y="3544888"/>
          <p14:tracePt t="62360" x="7831138" y="3581400"/>
          <p14:tracePt t="62376" x="7831138" y="3594100"/>
          <p14:tracePt t="62395" x="7831138" y="3605213"/>
          <p14:tracePt t="62397" x="7831138" y="3617913"/>
          <p14:tracePt t="62410" x="7831138" y="3630613"/>
          <p14:tracePt t="62427" x="7831138" y="3641725"/>
          <p14:tracePt t="63495" x="7758113" y="3557588"/>
          <p14:tracePt t="63501" x="7600950" y="3300413"/>
          <p14:tracePt t="63510" x="7392988" y="2789238"/>
          <p14:tracePt t="63526" x="7004050" y="1620838"/>
          <p14:tracePt t="63545" x="6662738" y="857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7931" y="412054"/>
            <a:ext cx="8686801" cy="1066800"/>
          </a:xfrm>
        </p:spPr>
        <p:txBody>
          <a:bodyPr/>
          <a:lstStyle/>
          <a:p>
            <a:r>
              <a:rPr lang="en-US" dirty="0">
                <a:solidFill>
                  <a:srgbClr val="1064A7"/>
                </a:solidFill>
              </a:rPr>
              <a:t>Numerical 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C8AE-1576-1D98-DBEA-CC4D9F54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0916" y="6247901"/>
            <a:ext cx="1219201" cy="273049"/>
          </a:xfrm>
        </p:spPr>
        <p:txBody>
          <a:bodyPr/>
          <a:lstStyle/>
          <a:p>
            <a:fld id="{AAEAE4A8-A6E5-453E-B946-FB774B73F48C}" type="slidenum">
              <a:rPr lang="en-US" dirty="0" smtClean="0"/>
              <a:t>8</a:t>
            </a:fld>
            <a:endParaRPr lang="en-US" dirty="0"/>
          </a:p>
        </p:txBody>
      </p:sp>
      <p:sp>
        <p:nvSpPr>
          <p:cNvPr id="11" name="Forme libre 87">
            <a:extLst>
              <a:ext uri="{FF2B5EF4-FFF2-40B4-BE49-F238E27FC236}">
                <a16:creationId xmlns:a16="http://schemas.microsoft.com/office/drawing/2014/main" id="{169F00B5-85D7-E5E3-2890-0EB664959377}"/>
              </a:ext>
            </a:extLst>
          </p:cNvPr>
          <p:cNvSpPr/>
          <p:nvPr/>
        </p:nvSpPr>
        <p:spPr>
          <a:xfrm>
            <a:off x="17879013" y="25959730"/>
            <a:ext cx="11954356" cy="16629245"/>
          </a:xfrm>
          <a:custGeom>
            <a:avLst/>
            <a:gdLst>
              <a:gd name="connsiteX0" fmla="*/ 10863943 w 29239029"/>
              <a:gd name="connsiteY0" fmla="*/ 0 h 8708571"/>
              <a:gd name="connsiteX1" fmla="*/ 0 w 29239029"/>
              <a:gd name="connsiteY1" fmla="*/ 0 h 8708571"/>
              <a:gd name="connsiteX2" fmla="*/ 0 w 29239029"/>
              <a:gd name="connsiteY2" fmla="*/ 8708571 h 8708571"/>
              <a:gd name="connsiteX3" fmla="*/ 29239029 w 29239029"/>
              <a:gd name="connsiteY3" fmla="*/ 8708571 h 8708571"/>
              <a:gd name="connsiteX4" fmla="*/ 29239029 w 29239029"/>
              <a:gd name="connsiteY4" fmla="*/ 87086 h 8708571"/>
              <a:gd name="connsiteX5" fmla="*/ 17112343 w 29239029"/>
              <a:gd name="connsiteY5" fmla="*/ 87086 h 8708571"/>
              <a:gd name="connsiteX6" fmla="*/ 17112343 w 29239029"/>
              <a:gd name="connsiteY6" fmla="*/ 43543 h 8708571"/>
              <a:gd name="connsiteX0" fmla="*/ 10863943 w 29239029"/>
              <a:gd name="connsiteY0" fmla="*/ 43542 h 8752113"/>
              <a:gd name="connsiteX1" fmla="*/ 0 w 29239029"/>
              <a:gd name="connsiteY1" fmla="*/ 43542 h 8752113"/>
              <a:gd name="connsiteX2" fmla="*/ 0 w 29239029"/>
              <a:gd name="connsiteY2" fmla="*/ 8752113 h 8752113"/>
              <a:gd name="connsiteX3" fmla="*/ 29239029 w 29239029"/>
              <a:gd name="connsiteY3" fmla="*/ 8752113 h 8752113"/>
              <a:gd name="connsiteX4" fmla="*/ 29239028 w 29239029"/>
              <a:gd name="connsiteY4" fmla="*/ 0 h 8752113"/>
              <a:gd name="connsiteX5" fmla="*/ 17112343 w 29239029"/>
              <a:gd name="connsiteY5" fmla="*/ 130628 h 8752113"/>
              <a:gd name="connsiteX6" fmla="*/ 17112343 w 29239029"/>
              <a:gd name="connsiteY6" fmla="*/ 87085 h 8752113"/>
              <a:gd name="connsiteX0" fmla="*/ 10863943 w 29239029"/>
              <a:gd name="connsiteY0" fmla="*/ 43542 h 8752113"/>
              <a:gd name="connsiteX1" fmla="*/ 0 w 29239029"/>
              <a:gd name="connsiteY1" fmla="*/ 43542 h 8752113"/>
              <a:gd name="connsiteX2" fmla="*/ 0 w 29239029"/>
              <a:gd name="connsiteY2" fmla="*/ 8752113 h 8752113"/>
              <a:gd name="connsiteX3" fmla="*/ 29239029 w 29239029"/>
              <a:gd name="connsiteY3" fmla="*/ 8752113 h 8752113"/>
              <a:gd name="connsiteX4" fmla="*/ 29239028 w 29239029"/>
              <a:gd name="connsiteY4" fmla="*/ 0 h 8752113"/>
              <a:gd name="connsiteX5" fmla="*/ 17112344 w 29239029"/>
              <a:gd name="connsiteY5" fmla="*/ 47501 h 8752113"/>
              <a:gd name="connsiteX6" fmla="*/ 17112343 w 29239029"/>
              <a:gd name="connsiteY6" fmla="*/ 87085 h 8752113"/>
              <a:gd name="connsiteX0" fmla="*/ 10863943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12343 w 29255654"/>
              <a:gd name="connsiteY6" fmla="*/ 45521 h 8710549"/>
              <a:gd name="connsiteX0" fmla="*/ 10863943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45595 w 29255654"/>
              <a:gd name="connsiteY6" fmla="*/ 28896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45595 w 29255654"/>
              <a:gd name="connsiteY6" fmla="*/ 28896 h 8710549"/>
              <a:gd name="connsiteX0" fmla="*/ 9363712 w 29255654"/>
              <a:gd name="connsiteY0" fmla="*/ 214096 h 8922667"/>
              <a:gd name="connsiteX1" fmla="*/ 0 w 29255654"/>
              <a:gd name="connsiteY1" fmla="*/ 214096 h 8922667"/>
              <a:gd name="connsiteX2" fmla="*/ 0 w 29255654"/>
              <a:gd name="connsiteY2" fmla="*/ 8922667 h 8922667"/>
              <a:gd name="connsiteX3" fmla="*/ 29239029 w 29255654"/>
              <a:gd name="connsiteY3" fmla="*/ 8922667 h 8922667"/>
              <a:gd name="connsiteX4" fmla="*/ 29255654 w 29255654"/>
              <a:gd name="connsiteY4" fmla="*/ 212118 h 8922667"/>
              <a:gd name="connsiteX5" fmla="*/ 17112344 w 29255654"/>
              <a:gd name="connsiteY5" fmla="*/ 218055 h 8922667"/>
              <a:gd name="connsiteX6" fmla="*/ 23184030 w 29255654"/>
              <a:gd name="connsiteY6" fmla="*/ 516 h 8922667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94055 w 29255654"/>
              <a:gd name="connsiteY5" fmla="*/ 1555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94057 w 29255654"/>
              <a:gd name="connsiteY5" fmla="*/ 593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37798 w 29255654"/>
              <a:gd name="connsiteY5" fmla="*/ 5937 h 8710549"/>
              <a:gd name="connsiteX0" fmla="*/ 7561047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37798 w 29255654"/>
              <a:gd name="connsiteY5" fmla="*/ 5937 h 8710549"/>
              <a:gd name="connsiteX0" fmla="*/ 7561047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783729 w 29255654"/>
              <a:gd name="connsiteY5" fmla="*/ 5937 h 871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55654" h="8710549">
                <a:moveTo>
                  <a:pt x="7561047" y="1978"/>
                </a:moveTo>
                <a:lnTo>
                  <a:pt x="0" y="1978"/>
                </a:lnTo>
                <a:lnTo>
                  <a:pt x="0" y="8710549"/>
                </a:lnTo>
                <a:lnTo>
                  <a:pt x="29239029" y="8710549"/>
                </a:lnTo>
                <a:cubicBezTo>
                  <a:pt x="29239029" y="5793178"/>
                  <a:pt x="29255654" y="2917371"/>
                  <a:pt x="29255654" y="0"/>
                </a:cubicBezTo>
                <a:lnTo>
                  <a:pt x="20783729" y="5937"/>
                </a:lnTo>
              </a:path>
            </a:pathLst>
          </a:cu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088444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176888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265332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353776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442219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530663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619107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707551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US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93">
            <a:extLst>
              <a:ext uri="{FF2B5EF4-FFF2-40B4-BE49-F238E27FC236}">
                <a16:creationId xmlns:a16="http://schemas.microsoft.com/office/drawing/2014/main" id="{2E1CB4A6-9B40-9723-5778-3C064B31AFB4}"/>
              </a:ext>
            </a:extLst>
          </p:cNvPr>
          <p:cNvSpPr txBox="1"/>
          <p:nvPr/>
        </p:nvSpPr>
        <p:spPr>
          <a:xfrm>
            <a:off x="18084844" y="26447997"/>
            <a:ext cx="11521914" cy="140346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444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888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5332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3776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2219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0663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9107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7551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ea typeface="+mn-lt"/>
                <a:cs typeface="+mn-lt"/>
              </a:rPr>
              <a:t>A numerical model, once calibrated and validated using experimental data, can offer valuable insights, considering the significant constraints inherent in experimental setups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The proposed model </a:t>
            </a:r>
            <a:r>
              <a:rPr lang="en-US" sz="3400">
                <a:ea typeface="+mn-lt"/>
                <a:cs typeface="+mn-lt"/>
              </a:rPr>
              <a:t>solves heat transfer coupled with two-phase flow equations and phase change mass transfer term.</a:t>
            </a:r>
            <a:endParaRPr lang="en-US" sz="3400">
              <a:latin typeface="Arial"/>
              <a:ea typeface="+mn-lt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Calibri"/>
                <a:ea typeface="Calibri"/>
                <a:cs typeface="Calibri"/>
              </a:rPr>
              <a:t>Two-phase flow: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Heat and mass transfer:</a:t>
            </a:r>
            <a:endParaRPr lang="en-US"/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A new solver is developed to solve these equations using the open-source solver of </a:t>
            </a:r>
            <a:r>
              <a:rPr lang="en-US" sz="3400" err="1">
                <a:latin typeface="Arial"/>
                <a:cs typeface="Arial"/>
              </a:rPr>
              <a:t>OpenFOAM</a:t>
            </a:r>
            <a:r>
              <a:rPr lang="en-US" sz="3400">
                <a:latin typeface="Arial"/>
                <a:cs typeface="Arial"/>
              </a:rPr>
              <a:t> in an iterative manner.</a:t>
            </a:r>
          </a:p>
        </p:txBody>
      </p:sp>
      <p:cxnSp>
        <p:nvCxnSpPr>
          <p:cNvPr id="17" name="Gerader Verbinder 26">
            <a:extLst>
              <a:ext uri="{FF2B5EF4-FFF2-40B4-BE49-F238E27FC236}">
                <a16:creationId xmlns:a16="http://schemas.microsoft.com/office/drawing/2014/main" id="{0D0A658F-6751-4C46-5E1B-121324E1FA0A}"/>
              </a:ext>
            </a:extLst>
          </p:cNvPr>
          <p:cNvCxnSpPr>
            <a:cxnSpLocks/>
          </p:cNvCxnSpPr>
          <p:nvPr/>
        </p:nvCxnSpPr>
        <p:spPr>
          <a:xfrm>
            <a:off x="18354323" y="41130814"/>
            <a:ext cx="10995196" cy="435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C11E21C-8BB0-6095-C7C5-64CEF1193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0783" y="29423542"/>
            <a:ext cx="4861918" cy="7090094"/>
          </a:xfrm>
          <a:prstGeom prst="rect">
            <a:avLst/>
          </a:prstGeom>
        </p:spPr>
      </p:pic>
      <p:pic>
        <p:nvPicPr>
          <p:cNvPr id="21" name="Picture 20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3DC0F0F3-5C36-D609-5BE1-0CCABBB43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5224" y="30312578"/>
            <a:ext cx="5743451" cy="40290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20D4D7-29CA-8B02-E6AC-0282C550B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2372" y="35864008"/>
            <a:ext cx="11391654" cy="2886075"/>
          </a:xfrm>
          <a:prstGeom prst="rect">
            <a:avLst/>
          </a:prstGeom>
        </p:spPr>
      </p:pic>
      <p:pic>
        <p:nvPicPr>
          <p:cNvPr id="26" name="Picture 2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949A15C-9FBC-4563-3C4A-5E8253664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0158" y="41289265"/>
            <a:ext cx="11486902" cy="1143000"/>
          </a:xfrm>
          <a:prstGeom prst="rect">
            <a:avLst/>
          </a:prstGeom>
        </p:spPr>
      </p:pic>
      <p:sp>
        <p:nvSpPr>
          <p:cNvPr id="27" name="Forme libre 87">
            <a:extLst>
              <a:ext uri="{FF2B5EF4-FFF2-40B4-BE49-F238E27FC236}">
                <a16:creationId xmlns:a16="http://schemas.microsoft.com/office/drawing/2014/main" id="{A8499264-7393-BDCA-AE68-5D6D4D7436C6}"/>
              </a:ext>
            </a:extLst>
          </p:cNvPr>
          <p:cNvSpPr/>
          <p:nvPr/>
        </p:nvSpPr>
        <p:spPr>
          <a:xfrm>
            <a:off x="17879013" y="25959730"/>
            <a:ext cx="11954356" cy="16629245"/>
          </a:xfrm>
          <a:custGeom>
            <a:avLst/>
            <a:gdLst>
              <a:gd name="connsiteX0" fmla="*/ 10863943 w 29239029"/>
              <a:gd name="connsiteY0" fmla="*/ 0 h 8708571"/>
              <a:gd name="connsiteX1" fmla="*/ 0 w 29239029"/>
              <a:gd name="connsiteY1" fmla="*/ 0 h 8708571"/>
              <a:gd name="connsiteX2" fmla="*/ 0 w 29239029"/>
              <a:gd name="connsiteY2" fmla="*/ 8708571 h 8708571"/>
              <a:gd name="connsiteX3" fmla="*/ 29239029 w 29239029"/>
              <a:gd name="connsiteY3" fmla="*/ 8708571 h 8708571"/>
              <a:gd name="connsiteX4" fmla="*/ 29239029 w 29239029"/>
              <a:gd name="connsiteY4" fmla="*/ 87086 h 8708571"/>
              <a:gd name="connsiteX5" fmla="*/ 17112343 w 29239029"/>
              <a:gd name="connsiteY5" fmla="*/ 87086 h 8708571"/>
              <a:gd name="connsiteX6" fmla="*/ 17112343 w 29239029"/>
              <a:gd name="connsiteY6" fmla="*/ 43543 h 8708571"/>
              <a:gd name="connsiteX0" fmla="*/ 10863943 w 29239029"/>
              <a:gd name="connsiteY0" fmla="*/ 43542 h 8752113"/>
              <a:gd name="connsiteX1" fmla="*/ 0 w 29239029"/>
              <a:gd name="connsiteY1" fmla="*/ 43542 h 8752113"/>
              <a:gd name="connsiteX2" fmla="*/ 0 w 29239029"/>
              <a:gd name="connsiteY2" fmla="*/ 8752113 h 8752113"/>
              <a:gd name="connsiteX3" fmla="*/ 29239029 w 29239029"/>
              <a:gd name="connsiteY3" fmla="*/ 8752113 h 8752113"/>
              <a:gd name="connsiteX4" fmla="*/ 29239028 w 29239029"/>
              <a:gd name="connsiteY4" fmla="*/ 0 h 8752113"/>
              <a:gd name="connsiteX5" fmla="*/ 17112343 w 29239029"/>
              <a:gd name="connsiteY5" fmla="*/ 130628 h 8752113"/>
              <a:gd name="connsiteX6" fmla="*/ 17112343 w 29239029"/>
              <a:gd name="connsiteY6" fmla="*/ 87085 h 8752113"/>
              <a:gd name="connsiteX0" fmla="*/ 10863943 w 29239029"/>
              <a:gd name="connsiteY0" fmla="*/ 43542 h 8752113"/>
              <a:gd name="connsiteX1" fmla="*/ 0 w 29239029"/>
              <a:gd name="connsiteY1" fmla="*/ 43542 h 8752113"/>
              <a:gd name="connsiteX2" fmla="*/ 0 w 29239029"/>
              <a:gd name="connsiteY2" fmla="*/ 8752113 h 8752113"/>
              <a:gd name="connsiteX3" fmla="*/ 29239029 w 29239029"/>
              <a:gd name="connsiteY3" fmla="*/ 8752113 h 8752113"/>
              <a:gd name="connsiteX4" fmla="*/ 29239028 w 29239029"/>
              <a:gd name="connsiteY4" fmla="*/ 0 h 8752113"/>
              <a:gd name="connsiteX5" fmla="*/ 17112344 w 29239029"/>
              <a:gd name="connsiteY5" fmla="*/ 47501 h 8752113"/>
              <a:gd name="connsiteX6" fmla="*/ 17112343 w 29239029"/>
              <a:gd name="connsiteY6" fmla="*/ 87085 h 8752113"/>
              <a:gd name="connsiteX0" fmla="*/ 10863943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12343 w 29255654"/>
              <a:gd name="connsiteY6" fmla="*/ 45521 h 8710549"/>
              <a:gd name="connsiteX0" fmla="*/ 10863943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45595 w 29255654"/>
              <a:gd name="connsiteY6" fmla="*/ 28896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45595 w 29255654"/>
              <a:gd name="connsiteY6" fmla="*/ 28896 h 8710549"/>
              <a:gd name="connsiteX0" fmla="*/ 9363712 w 29255654"/>
              <a:gd name="connsiteY0" fmla="*/ 214096 h 8922667"/>
              <a:gd name="connsiteX1" fmla="*/ 0 w 29255654"/>
              <a:gd name="connsiteY1" fmla="*/ 214096 h 8922667"/>
              <a:gd name="connsiteX2" fmla="*/ 0 w 29255654"/>
              <a:gd name="connsiteY2" fmla="*/ 8922667 h 8922667"/>
              <a:gd name="connsiteX3" fmla="*/ 29239029 w 29255654"/>
              <a:gd name="connsiteY3" fmla="*/ 8922667 h 8922667"/>
              <a:gd name="connsiteX4" fmla="*/ 29255654 w 29255654"/>
              <a:gd name="connsiteY4" fmla="*/ 212118 h 8922667"/>
              <a:gd name="connsiteX5" fmla="*/ 17112344 w 29255654"/>
              <a:gd name="connsiteY5" fmla="*/ 218055 h 8922667"/>
              <a:gd name="connsiteX6" fmla="*/ 23184030 w 29255654"/>
              <a:gd name="connsiteY6" fmla="*/ 516 h 8922667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94055 w 29255654"/>
              <a:gd name="connsiteY5" fmla="*/ 1555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94057 w 29255654"/>
              <a:gd name="connsiteY5" fmla="*/ 593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37798 w 29255654"/>
              <a:gd name="connsiteY5" fmla="*/ 5937 h 8710549"/>
              <a:gd name="connsiteX0" fmla="*/ 7561047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37798 w 29255654"/>
              <a:gd name="connsiteY5" fmla="*/ 5937 h 8710549"/>
              <a:gd name="connsiteX0" fmla="*/ 7561047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783729 w 29255654"/>
              <a:gd name="connsiteY5" fmla="*/ 5937 h 871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55654" h="8710549">
                <a:moveTo>
                  <a:pt x="7561047" y="1978"/>
                </a:moveTo>
                <a:lnTo>
                  <a:pt x="0" y="1978"/>
                </a:lnTo>
                <a:lnTo>
                  <a:pt x="0" y="8710549"/>
                </a:lnTo>
                <a:lnTo>
                  <a:pt x="29239029" y="8710549"/>
                </a:lnTo>
                <a:cubicBezTo>
                  <a:pt x="29239029" y="5793178"/>
                  <a:pt x="29255654" y="2917371"/>
                  <a:pt x="29255654" y="0"/>
                </a:cubicBezTo>
                <a:lnTo>
                  <a:pt x="20783729" y="5937"/>
                </a:lnTo>
              </a:path>
            </a:pathLst>
          </a:cu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088444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176888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265332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353776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442219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530663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619107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707551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US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93">
            <a:extLst>
              <a:ext uri="{FF2B5EF4-FFF2-40B4-BE49-F238E27FC236}">
                <a16:creationId xmlns:a16="http://schemas.microsoft.com/office/drawing/2014/main" id="{C262A1F2-FDE7-5E7E-F3A3-6AB7D549C6ED}"/>
              </a:ext>
            </a:extLst>
          </p:cNvPr>
          <p:cNvSpPr txBox="1"/>
          <p:nvPr/>
        </p:nvSpPr>
        <p:spPr>
          <a:xfrm>
            <a:off x="18084844" y="26447997"/>
            <a:ext cx="11521914" cy="140346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444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888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5332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3776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2219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0663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9107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7551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ea typeface="+mn-lt"/>
                <a:cs typeface="+mn-lt"/>
              </a:rPr>
              <a:t>A numerical model, once calibrated and validated using experimental data, can offer valuable insights, considering the significant constraints inherent in experimental setups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The proposed model </a:t>
            </a:r>
            <a:r>
              <a:rPr lang="en-US" sz="3400">
                <a:ea typeface="+mn-lt"/>
                <a:cs typeface="+mn-lt"/>
              </a:rPr>
              <a:t>solves heat transfer coupled with two-phase flow equations and phase change mass transfer term.</a:t>
            </a:r>
            <a:endParaRPr lang="en-US" sz="3400">
              <a:latin typeface="Arial"/>
              <a:ea typeface="+mn-lt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Calibri"/>
                <a:ea typeface="Calibri"/>
                <a:cs typeface="Calibri"/>
              </a:rPr>
              <a:t>Two-phase flow: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Heat and mass transfer:</a:t>
            </a:r>
            <a:endParaRPr lang="en-US"/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A new solver is developed to solve these equations using the open-source solver of </a:t>
            </a:r>
            <a:r>
              <a:rPr lang="en-US" sz="3400" err="1">
                <a:latin typeface="Arial"/>
                <a:cs typeface="Arial"/>
              </a:rPr>
              <a:t>OpenFOAM</a:t>
            </a:r>
            <a:r>
              <a:rPr lang="en-US" sz="3400">
                <a:latin typeface="Arial"/>
                <a:cs typeface="Arial"/>
              </a:rPr>
              <a:t> in an iterative manner.</a:t>
            </a:r>
          </a:p>
        </p:txBody>
      </p:sp>
      <p:cxnSp>
        <p:nvCxnSpPr>
          <p:cNvPr id="29" name="Gerader Verbinder 26">
            <a:extLst>
              <a:ext uri="{FF2B5EF4-FFF2-40B4-BE49-F238E27FC236}">
                <a16:creationId xmlns:a16="http://schemas.microsoft.com/office/drawing/2014/main" id="{0D0A658F-6751-4C46-5E1B-121324E1FA0A}"/>
              </a:ext>
            </a:extLst>
          </p:cNvPr>
          <p:cNvCxnSpPr>
            <a:cxnSpLocks/>
          </p:cNvCxnSpPr>
          <p:nvPr/>
        </p:nvCxnSpPr>
        <p:spPr>
          <a:xfrm>
            <a:off x="18354323" y="41130814"/>
            <a:ext cx="10995196" cy="435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C11E21C-8BB0-6095-C7C5-64CEF1193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0783" y="29423542"/>
            <a:ext cx="4861918" cy="7090094"/>
          </a:xfrm>
          <a:prstGeom prst="rect">
            <a:avLst/>
          </a:prstGeom>
        </p:spPr>
      </p:pic>
      <p:pic>
        <p:nvPicPr>
          <p:cNvPr id="31" name="Picture 30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3DC0F0F3-5C36-D609-5BE1-0CCABBB43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5224" y="30312578"/>
            <a:ext cx="5743451" cy="40290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20D4D7-29CA-8B02-E6AC-0282C550B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2372" y="35864008"/>
            <a:ext cx="11391654" cy="2886075"/>
          </a:xfrm>
          <a:prstGeom prst="rect">
            <a:avLst/>
          </a:prstGeom>
        </p:spPr>
      </p:pic>
      <p:pic>
        <p:nvPicPr>
          <p:cNvPr id="33" name="Picture 3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949A15C-9FBC-4563-3C4A-5E8253664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0158" y="41289265"/>
            <a:ext cx="11486902" cy="1143000"/>
          </a:xfrm>
          <a:prstGeom prst="rect">
            <a:avLst/>
          </a:prstGeom>
        </p:spPr>
      </p:pic>
      <p:sp>
        <p:nvSpPr>
          <p:cNvPr id="34" name="Forme libre 87">
            <a:extLst>
              <a:ext uri="{FF2B5EF4-FFF2-40B4-BE49-F238E27FC236}">
                <a16:creationId xmlns:a16="http://schemas.microsoft.com/office/drawing/2014/main" id="{A363D168-4208-9C2F-7B35-E1500492A183}"/>
              </a:ext>
            </a:extLst>
          </p:cNvPr>
          <p:cNvSpPr/>
          <p:nvPr/>
        </p:nvSpPr>
        <p:spPr>
          <a:xfrm>
            <a:off x="18021888" y="26102605"/>
            <a:ext cx="11954356" cy="16629245"/>
          </a:xfrm>
          <a:custGeom>
            <a:avLst/>
            <a:gdLst>
              <a:gd name="connsiteX0" fmla="*/ 10863943 w 29239029"/>
              <a:gd name="connsiteY0" fmla="*/ 0 h 8708571"/>
              <a:gd name="connsiteX1" fmla="*/ 0 w 29239029"/>
              <a:gd name="connsiteY1" fmla="*/ 0 h 8708571"/>
              <a:gd name="connsiteX2" fmla="*/ 0 w 29239029"/>
              <a:gd name="connsiteY2" fmla="*/ 8708571 h 8708571"/>
              <a:gd name="connsiteX3" fmla="*/ 29239029 w 29239029"/>
              <a:gd name="connsiteY3" fmla="*/ 8708571 h 8708571"/>
              <a:gd name="connsiteX4" fmla="*/ 29239029 w 29239029"/>
              <a:gd name="connsiteY4" fmla="*/ 87086 h 8708571"/>
              <a:gd name="connsiteX5" fmla="*/ 17112343 w 29239029"/>
              <a:gd name="connsiteY5" fmla="*/ 87086 h 8708571"/>
              <a:gd name="connsiteX6" fmla="*/ 17112343 w 29239029"/>
              <a:gd name="connsiteY6" fmla="*/ 43543 h 8708571"/>
              <a:gd name="connsiteX0" fmla="*/ 10863943 w 29239029"/>
              <a:gd name="connsiteY0" fmla="*/ 43542 h 8752113"/>
              <a:gd name="connsiteX1" fmla="*/ 0 w 29239029"/>
              <a:gd name="connsiteY1" fmla="*/ 43542 h 8752113"/>
              <a:gd name="connsiteX2" fmla="*/ 0 w 29239029"/>
              <a:gd name="connsiteY2" fmla="*/ 8752113 h 8752113"/>
              <a:gd name="connsiteX3" fmla="*/ 29239029 w 29239029"/>
              <a:gd name="connsiteY3" fmla="*/ 8752113 h 8752113"/>
              <a:gd name="connsiteX4" fmla="*/ 29239028 w 29239029"/>
              <a:gd name="connsiteY4" fmla="*/ 0 h 8752113"/>
              <a:gd name="connsiteX5" fmla="*/ 17112343 w 29239029"/>
              <a:gd name="connsiteY5" fmla="*/ 130628 h 8752113"/>
              <a:gd name="connsiteX6" fmla="*/ 17112343 w 29239029"/>
              <a:gd name="connsiteY6" fmla="*/ 87085 h 8752113"/>
              <a:gd name="connsiteX0" fmla="*/ 10863943 w 29239029"/>
              <a:gd name="connsiteY0" fmla="*/ 43542 h 8752113"/>
              <a:gd name="connsiteX1" fmla="*/ 0 w 29239029"/>
              <a:gd name="connsiteY1" fmla="*/ 43542 h 8752113"/>
              <a:gd name="connsiteX2" fmla="*/ 0 w 29239029"/>
              <a:gd name="connsiteY2" fmla="*/ 8752113 h 8752113"/>
              <a:gd name="connsiteX3" fmla="*/ 29239029 w 29239029"/>
              <a:gd name="connsiteY3" fmla="*/ 8752113 h 8752113"/>
              <a:gd name="connsiteX4" fmla="*/ 29239028 w 29239029"/>
              <a:gd name="connsiteY4" fmla="*/ 0 h 8752113"/>
              <a:gd name="connsiteX5" fmla="*/ 17112344 w 29239029"/>
              <a:gd name="connsiteY5" fmla="*/ 47501 h 8752113"/>
              <a:gd name="connsiteX6" fmla="*/ 17112343 w 29239029"/>
              <a:gd name="connsiteY6" fmla="*/ 87085 h 8752113"/>
              <a:gd name="connsiteX0" fmla="*/ 10863943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12343 w 29255654"/>
              <a:gd name="connsiteY6" fmla="*/ 45521 h 8710549"/>
              <a:gd name="connsiteX0" fmla="*/ 10863943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45595 w 29255654"/>
              <a:gd name="connsiteY6" fmla="*/ 28896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6" fmla="*/ 17145595 w 29255654"/>
              <a:gd name="connsiteY6" fmla="*/ 28896 h 8710549"/>
              <a:gd name="connsiteX0" fmla="*/ 9363712 w 29255654"/>
              <a:gd name="connsiteY0" fmla="*/ 214096 h 8922667"/>
              <a:gd name="connsiteX1" fmla="*/ 0 w 29255654"/>
              <a:gd name="connsiteY1" fmla="*/ 214096 h 8922667"/>
              <a:gd name="connsiteX2" fmla="*/ 0 w 29255654"/>
              <a:gd name="connsiteY2" fmla="*/ 8922667 h 8922667"/>
              <a:gd name="connsiteX3" fmla="*/ 29239029 w 29255654"/>
              <a:gd name="connsiteY3" fmla="*/ 8922667 h 8922667"/>
              <a:gd name="connsiteX4" fmla="*/ 29255654 w 29255654"/>
              <a:gd name="connsiteY4" fmla="*/ 212118 h 8922667"/>
              <a:gd name="connsiteX5" fmla="*/ 17112344 w 29255654"/>
              <a:gd name="connsiteY5" fmla="*/ 218055 h 8922667"/>
              <a:gd name="connsiteX6" fmla="*/ 23184030 w 29255654"/>
              <a:gd name="connsiteY6" fmla="*/ 516 h 8922667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17112344 w 29255654"/>
              <a:gd name="connsiteY5" fmla="*/ 593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94055 w 29255654"/>
              <a:gd name="connsiteY5" fmla="*/ 1555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94057 w 29255654"/>
              <a:gd name="connsiteY5" fmla="*/ 5937 h 8710549"/>
              <a:gd name="connsiteX0" fmla="*/ 9363712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37798 w 29255654"/>
              <a:gd name="connsiteY5" fmla="*/ 5937 h 8710549"/>
              <a:gd name="connsiteX0" fmla="*/ 7561047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037798 w 29255654"/>
              <a:gd name="connsiteY5" fmla="*/ 5937 h 8710549"/>
              <a:gd name="connsiteX0" fmla="*/ 7561047 w 29255654"/>
              <a:gd name="connsiteY0" fmla="*/ 1978 h 8710549"/>
              <a:gd name="connsiteX1" fmla="*/ 0 w 29255654"/>
              <a:gd name="connsiteY1" fmla="*/ 1978 h 8710549"/>
              <a:gd name="connsiteX2" fmla="*/ 0 w 29255654"/>
              <a:gd name="connsiteY2" fmla="*/ 8710549 h 8710549"/>
              <a:gd name="connsiteX3" fmla="*/ 29239029 w 29255654"/>
              <a:gd name="connsiteY3" fmla="*/ 8710549 h 8710549"/>
              <a:gd name="connsiteX4" fmla="*/ 29255654 w 29255654"/>
              <a:gd name="connsiteY4" fmla="*/ 0 h 8710549"/>
              <a:gd name="connsiteX5" fmla="*/ 20783729 w 29255654"/>
              <a:gd name="connsiteY5" fmla="*/ 5937 h 871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55654" h="8710549">
                <a:moveTo>
                  <a:pt x="7561047" y="1978"/>
                </a:moveTo>
                <a:lnTo>
                  <a:pt x="0" y="1978"/>
                </a:lnTo>
                <a:lnTo>
                  <a:pt x="0" y="8710549"/>
                </a:lnTo>
                <a:lnTo>
                  <a:pt x="29239029" y="8710549"/>
                </a:lnTo>
                <a:cubicBezTo>
                  <a:pt x="29239029" y="5793178"/>
                  <a:pt x="29255654" y="2917371"/>
                  <a:pt x="29255654" y="0"/>
                </a:cubicBezTo>
                <a:lnTo>
                  <a:pt x="20783729" y="5937"/>
                </a:lnTo>
              </a:path>
            </a:pathLst>
          </a:cu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088444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176888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265332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353776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442219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530663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619107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707551" algn="l" defTabSz="4176888" rtl="0" eaLnBrk="1" latinLnBrk="0" hangingPunct="1">
              <a:defRPr sz="8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US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93">
            <a:extLst>
              <a:ext uri="{FF2B5EF4-FFF2-40B4-BE49-F238E27FC236}">
                <a16:creationId xmlns:a16="http://schemas.microsoft.com/office/drawing/2014/main" id="{4646A4C5-C0F9-823C-4D2A-251C76EAF434}"/>
              </a:ext>
            </a:extLst>
          </p:cNvPr>
          <p:cNvSpPr txBox="1"/>
          <p:nvPr/>
        </p:nvSpPr>
        <p:spPr>
          <a:xfrm>
            <a:off x="18227719" y="26590872"/>
            <a:ext cx="11521914" cy="140346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444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888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5332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3776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2219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0663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9107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7551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ea typeface="+mn-lt"/>
                <a:cs typeface="+mn-lt"/>
              </a:rPr>
              <a:t>A numerical model, once calibrated and validated using experimental data, can offer valuable insights, considering the significant constraints inherent in experimental setups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The proposed model </a:t>
            </a:r>
            <a:r>
              <a:rPr lang="en-US" sz="3400">
                <a:ea typeface="+mn-lt"/>
                <a:cs typeface="+mn-lt"/>
              </a:rPr>
              <a:t>solves heat transfer coupled with two-phase flow equations and phase change mass transfer term.</a:t>
            </a:r>
            <a:endParaRPr lang="en-US" sz="3400">
              <a:latin typeface="Arial"/>
              <a:ea typeface="+mn-lt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Calibri"/>
                <a:ea typeface="Calibri"/>
                <a:cs typeface="Calibri"/>
              </a:rPr>
              <a:t>Two-phase flow: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Heat and mass transfer:</a:t>
            </a:r>
            <a:endParaRPr lang="en-US"/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400">
              <a:latin typeface="Arial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>
                <a:latin typeface="Arial"/>
                <a:cs typeface="Arial"/>
              </a:rPr>
              <a:t>A new solver is developed to solve these equations using the open-source solver of </a:t>
            </a:r>
            <a:r>
              <a:rPr lang="en-US" sz="3400" err="1">
                <a:latin typeface="Arial"/>
                <a:cs typeface="Arial"/>
              </a:rPr>
              <a:t>OpenFOAM</a:t>
            </a:r>
            <a:r>
              <a:rPr lang="en-US" sz="3400">
                <a:latin typeface="Arial"/>
                <a:cs typeface="Arial"/>
              </a:rPr>
              <a:t> in an iterative manner.</a:t>
            </a:r>
          </a:p>
        </p:txBody>
      </p:sp>
      <p:cxnSp>
        <p:nvCxnSpPr>
          <p:cNvPr id="36" name="Gerader Verbinder 26">
            <a:extLst>
              <a:ext uri="{FF2B5EF4-FFF2-40B4-BE49-F238E27FC236}">
                <a16:creationId xmlns:a16="http://schemas.microsoft.com/office/drawing/2014/main" id="{0D0A658F-6751-4C46-5E1B-121324E1FA0A}"/>
              </a:ext>
            </a:extLst>
          </p:cNvPr>
          <p:cNvCxnSpPr>
            <a:cxnSpLocks/>
          </p:cNvCxnSpPr>
          <p:nvPr/>
        </p:nvCxnSpPr>
        <p:spPr>
          <a:xfrm>
            <a:off x="18497198" y="41273689"/>
            <a:ext cx="10995196" cy="435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4C11E21C-8BB0-6095-C7C5-64CEF1193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3658" y="29566417"/>
            <a:ext cx="4861918" cy="7090094"/>
          </a:xfrm>
          <a:prstGeom prst="rect">
            <a:avLst/>
          </a:prstGeom>
        </p:spPr>
      </p:pic>
      <p:pic>
        <p:nvPicPr>
          <p:cNvPr id="38" name="Picture 37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3DC0F0F3-5C36-D609-5BE1-0CCABBB43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8099" y="30455453"/>
            <a:ext cx="5743451" cy="4029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320D4D7-29CA-8B02-E6AC-0282C550B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5247" y="36006883"/>
            <a:ext cx="11391654" cy="2886075"/>
          </a:xfrm>
          <a:prstGeom prst="rect">
            <a:avLst/>
          </a:prstGeom>
        </p:spPr>
      </p:pic>
      <p:pic>
        <p:nvPicPr>
          <p:cNvPr id="40" name="Picture 3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949A15C-9FBC-4563-3C4A-5E8253664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3033" y="41432140"/>
            <a:ext cx="11486902" cy="1143000"/>
          </a:xfrm>
          <a:prstGeom prst="rect">
            <a:avLst/>
          </a:prstGeom>
        </p:spPr>
      </p:pic>
      <p:sp>
        <p:nvSpPr>
          <p:cNvPr id="42" name="ZoneTexte 93">
            <a:extLst>
              <a:ext uri="{FF2B5EF4-FFF2-40B4-BE49-F238E27FC236}">
                <a16:creationId xmlns:a16="http://schemas.microsoft.com/office/drawing/2014/main" id="{A60949C5-936F-1111-12D4-49AE73A63D63}"/>
              </a:ext>
            </a:extLst>
          </p:cNvPr>
          <p:cNvSpPr txBox="1"/>
          <p:nvPr/>
        </p:nvSpPr>
        <p:spPr>
          <a:xfrm>
            <a:off x="114109" y="1412776"/>
            <a:ext cx="8428575" cy="46320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444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888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5332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3776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2219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0663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9107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7551" algn="l" defTabSz="4176888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+mn-lt"/>
                <a:cs typeface="+mn-lt"/>
              </a:rPr>
              <a:t>A numerical model, once calibrated and validated using experimental data, can offer valuable insights, considering the significant constraints inherent in experimental setups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Arial"/>
              </a:rPr>
              <a:t>The proposed model </a:t>
            </a:r>
            <a:r>
              <a:rPr lang="en-US" sz="1600" dirty="0">
                <a:latin typeface="Calibri"/>
                <a:ea typeface="+mn-lt"/>
                <a:cs typeface="+mn-lt"/>
              </a:rPr>
              <a:t>solves heat transfer coupled with two-phase flow equations and phase change mass transfer term.</a:t>
            </a:r>
          </a:p>
          <a:p>
            <a:pPr algn="just">
              <a:spcBef>
                <a:spcPts val="600"/>
              </a:spcBef>
            </a:pPr>
            <a:endParaRPr lang="en-US" sz="1600" dirty="0">
              <a:latin typeface="Calibri"/>
              <a:ea typeface="+mn-lt"/>
              <a:cs typeface="Arial"/>
            </a:endParaRPr>
          </a:p>
          <a:p>
            <a:pPr algn="just">
              <a:spcBef>
                <a:spcPts val="600"/>
              </a:spcBef>
            </a:pPr>
            <a:endParaRPr lang="en-US" sz="1600" dirty="0">
              <a:latin typeface="Calibri"/>
              <a:ea typeface="+mn-lt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Two-phase flow: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cs typeface="Arial"/>
            </a:endParaRPr>
          </a:p>
          <a:p>
            <a:pPr algn="just">
              <a:spcBef>
                <a:spcPts val="600"/>
              </a:spcBef>
            </a:pPr>
            <a:endParaRPr lang="en-US" sz="1600" dirty="0">
              <a:latin typeface="Calibri"/>
              <a:cs typeface="Arial"/>
            </a:endParaRPr>
          </a:p>
          <a:p>
            <a:pPr algn="just">
              <a:spcBef>
                <a:spcPts val="600"/>
              </a:spcBef>
            </a:pPr>
            <a:endParaRPr lang="en-US" sz="1600" dirty="0">
              <a:latin typeface="Calibri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Arial"/>
              </a:rPr>
              <a:t>Heat and mass transfer:</a:t>
            </a:r>
            <a:endParaRPr lang="en-US" sz="1600" dirty="0">
              <a:latin typeface="Calibri"/>
              <a:cs typeface="Calibri"/>
            </a:endParaRPr>
          </a:p>
          <a:p>
            <a:pPr algn="just">
              <a:spcBef>
                <a:spcPts val="600"/>
              </a:spcBef>
            </a:pPr>
            <a:endParaRPr lang="en-US" sz="1600" dirty="0">
              <a:latin typeface="Calibri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cs typeface="Arial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Arial"/>
              </a:rPr>
              <a:t>A new solver is developed to solve these equations using the open-source solver of </a:t>
            </a:r>
            <a:r>
              <a:rPr lang="en-US" sz="1600" dirty="0" err="1">
                <a:latin typeface="Calibri"/>
                <a:cs typeface="Arial"/>
              </a:rPr>
              <a:t>OpenFOAM</a:t>
            </a:r>
            <a:r>
              <a:rPr lang="en-US" sz="1600" dirty="0">
                <a:latin typeface="Calibri"/>
                <a:cs typeface="Arial"/>
              </a:rPr>
              <a:t> in an iterative manner.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C11E21C-8BB0-6095-C7C5-64CEF1193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121" y="908721"/>
            <a:ext cx="3264163" cy="4680520"/>
          </a:xfrm>
          <a:prstGeom prst="rect">
            <a:avLst/>
          </a:prstGeom>
        </p:spPr>
      </p:pic>
      <p:pic>
        <p:nvPicPr>
          <p:cNvPr id="44" name="Picture 43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3DC0F0F3-5C36-D609-5BE1-0CCABBB43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510" y="2423765"/>
            <a:ext cx="2229846" cy="16077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320D4D7-29CA-8B02-E6AC-0282C550B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00" y="4136709"/>
            <a:ext cx="4772384" cy="1167376"/>
          </a:xfrm>
          <a:prstGeom prst="rect">
            <a:avLst/>
          </a:prstGeom>
        </p:spPr>
      </p:pic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1716B1A-39D5-A074-2EB8-10DFE56784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2259"/>
          <a:stretch/>
        </p:blipFill>
        <p:spPr>
          <a:xfrm>
            <a:off x="117748" y="6179744"/>
            <a:ext cx="4189100" cy="118705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58772E81-7A7A-AA39-E242-E69532AB5460}"/>
              </a:ext>
            </a:extLst>
          </p:cNvPr>
          <p:cNvSpPr/>
          <p:nvPr/>
        </p:nvSpPr>
        <p:spPr>
          <a:xfrm>
            <a:off x="3000470" y="2515165"/>
            <a:ext cx="432048" cy="1531560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6108C9D6-BE7D-99B6-748F-EC879A333933}"/>
              </a:ext>
            </a:extLst>
          </p:cNvPr>
          <p:cNvSpPr/>
          <p:nvPr/>
        </p:nvSpPr>
        <p:spPr>
          <a:xfrm>
            <a:off x="2998068" y="4151957"/>
            <a:ext cx="432048" cy="1080120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8F7A474-484C-361F-045D-2039B62429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536" b="36189"/>
          <a:stretch/>
        </p:blipFill>
        <p:spPr>
          <a:xfrm>
            <a:off x="4306848" y="6197270"/>
            <a:ext cx="4189100" cy="125271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3B81096-3B4E-6BA7-4EBE-6B633163D3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857" b="1654"/>
          <a:stretch/>
        </p:blipFill>
        <p:spPr>
          <a:xfrm>
            <a:off x="8339296" y="6165304"/>
            <a:ext cx="4189100" cy="1475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486C78-F85D-7D26-43AC-B90F17375060}"/>
              </a:ext>
            </a:extLst>
          </p:cNvPr>
          <p:cNvCxnSpPr/>
          <p:nvPr/>
        </p:nvCxnSpPr>
        <p:spPr>
          <a:xfrm>
            <a:off x="117748" y="6093296"/>
            <a:ext cx="1108923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D837996A-BDAD-2A55-8661-67B06ED55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6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419">
        <p:fade/>
      </p:transition>
    </mc:Choice>
    <mc:Fallback xmlns="">
      <p:transition spd="med" advTm="82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6" x="4371975" y="1584325"/>
          <p14:tracePt t="1705" x="4311650" y="1595438"/>
          <p14:tracePt t="1715" x="4238625" y="1631950"/>
          <p14:tracePt t="1732" x="4006850" y="1681163"/>
          <p14:tracePt t="1748" x="3787775" y="1730375"/>
          <p14:tracePt t="1767" x="3495675" y="1803400"/>
          <p14:tracePt t="1781" x="3313113" y="1851025"/>
          <p14:tracePt t="1799" x="3167063" y="1876425"/>
          <p14:tracePt t="1818" x="2922588" y="1949450"/>
          <p14:tracePt t="1832" x="2789238" y="1985963"/>
          <p14:tracePt t="1850" x="2630488" y="2022475"/>
          <p14:tracePt t="1865" x="2533650" y="2046288"/>
          <p14:tracePt t="1882" x="2471738" y="2058988"/>
          <p14:tracePt t="1899" x="2398713" y="2070100"/>
          <p14:tracePt t="1916" x="2374900" y="2070100"/>
          <p14:tracePt t="1931" x="2362200" y="2070100"/>
          <p14:tracePt t="1949" x="2338388" y="2070100"/>
          <p14:tracePt t="1984" x="2338388" y="2082800"/>
          <p14:tracePt t="11775" x="2278063" y="2265363"/>
          <p14:tracePt t="11781" x="2179638" y="2520950"/>
          <p14:tracePt t="11792" x="2095500" y="2776538"/>
          <p14:tracePt t="11810" x="1912938" y="3484563"/>
          <p14:tracePt t="11826" x="1887538" y="3813175"/>
          <p14:tracePt t="11842" x="1851025" y="4056063"/>
          <p14:tracePt t="11860" x="1851025" y="4360863"/>
          <p14:tracePt t="11875" x="1876425" y="4494213"/>
          <p14:tracePt t="11896" x="1912938" y="4652963"/>
          <p14:tracePt t="11908" x="1936750" y="4751388"/>
          <p14:tracePt t="11926" x="1985963" y="4884738"/>
          <p14:tracePt t="11943" x="2022475" y="5103813"/>
          <p14:tracePt t="11958" x="2046288" y="5213350"/>
          <p14:tracePt t="11978" x="2070100" y="5335588"/>
          <p14:tracePt t="12009" x="2106613" y="5505450"/>
          <p14:tracePt t="12014" x="2106613" y="5541963"/>
          <p14:tracePt t="12023" x="2106613" y="5578475"/>
          <p14:tracePt t="13673" x="2106613" y="5603875"/>
          <p14:tracePt t="13679" x="2106613" y="5627688"/>
          <p14:tracePt t="13690" x="2106613" y="5651500"/>
          <p14:tracePt t="13710" x="2106613" y="5688013"/>
          <p14:tracePt t="13723" x="2106613" y="5700713"/>
          <p14:tracePt t="13743" x="2106613" y="5713413"/>
          <p14:tracePt t="13765" x="2106613" y="5724525"/>
          <p14:tracePt t="13777" x="2106613" y="5737225"/>
          <p14:tracePt t="13791" x="2095500" y="5737225"/>
          <p14:tracePt t="13807" x="2082800" y="5749925"/>
          <p14:tracePt t="13827" x="2009775" y="5786438"/>
          <p14:tracePt t="13841" x="1924050" y="5834063"/>
          <p14:tracePt t="13857" x="1851025" y="5859463"/>
          <p14:tracePt t="13875" x="1741488" y="5883275"/>
          <p14:tracePt t="13891" x="1692275" y="5895975"/>
          <p14:tracePt t="13907" x="1644650" y="5895975"/>
          <p14:tracePt t="13927" x="1558925" y="5907088"/>
          <p14:tracePt t="13941" x="1473200" y="5919788"/>
          <p14:tracePt t="13959" x="1352550" y="5932488"/>
          <p14:tracePt t="13974" x="1290638" y="5932488"/>
          <p14:tracePt t="13991" x="1230313" y="5932488"/>
          <p14:tracePt t="14008" x="1157288" y="5932488"/>
          <p14:tracePt t="14024" x="1120775" y="5932488"/>
          <p14:tracePt t="14042" x="1084263" y="5932488"/>
          <p14:tracePt t="14057" x="1071563" y="5932488"/>
          <p14:tracePt t="14075" x="1058863" y="5932488"/>
          <p14:tracePt t="14078" x="1022350" y="5932488"/>
          <p14:tracePt t="14095" x="985838" y="5932488"/>
          <p14:tracePt t="14108" x="949325" y="5932488"/>
          <p14:tracePt t="14126" x="912813" y="5932488"/>
          <p14:tracePt t="14141" x="889000" y="5932488"/>
          <p14:tracePt t="14163" x="876300" y="5932488"/>
          <p14:tracePt t="14176" x="865188" y="5919788"/>
          <p14:tracePt t="14191" x="852488" y="5919788"/>
          <p14:tracePt t="14209" x="839788" y="5907088"/>
          <p14:tracePt t="14229" x="828675" y="5895975"/>
          <p14:tracePt t="14244" x="828675" y="5883275"/>
          <p14:tracePt t="15585" x="912813" y="5883275"/>
          <p14:tracePt t="15593" x="1011238" y="5883275"/>
          <p14:tracePt t="15608" x="1157288" y="5870575"/>
          <p14:tracePt t="15625" x="1327150" y="5870575"/>
          <p14:tracePt t="15642" x="1582738" y="5870575"/>
          <p14:tracePt t="15657" x="1741488" y="5870575"/>
          <p14:tracePt t="15673" x="1851025" y="5883275"/>
          <p14:tracePt t="15692" x="1997075" y="5883275"/>
          <p14:tracePt t="15706" x="2058988" y="5883275"/>
          <p14:tracePt t="15724" x="2119313" y="5883275"/>
          <p14:tracePt t="15726" x="2155825" y="5883275"/>
          <p14:tracePt t="15739" x="2228850" y="5883275"/>
          <p14:tracePt t="15757" x="2314575" y="5883275"/>
          <p14:tracePt t="15776" x="2424113" y="5895975"/>
          <p14:tracePt t="15790" x="2497138" y="5907088"/>
          <p14:tracePt t="15806" x="2582863" y="5919788"/>
          <p14:tracePt t="15825" x="2679700" y="5919788"/>
          <p14:tracePt t="15839" x="2740025" y="5919788"/>
          <p14:tracePt t="15859" x="2849563" y="5932488"/>
          <p14:tracePt t="15874" x="2959100" y="5945188"/>
          <p14:tracePt t="15891" x="3057525" y="5956300"/>
          <p14:tracePt t="15907" x="3203575" y="5969000"/>
          <p14:tracePt t="15924" x="3300413" y="5969000"/>
          <p14:tracePt t="15942" x="3409950" y="5969000"/>
          <p14:tracePt t="15956" x="3471863" y="5969000"/>
          <p14:tracePt t="15973" x="3532188" y="5969000"/>
          <p14:tracePt t="15991" x="3617913" y="5969000"/>
          <p14:tracePt t="16006" x="3665538" y="5969000"/>
          <p14:tracePt t="16026" x="3714750" y="5969000"/>
          <p14:tracePt t="16040" x="3738563" y="5969000"/>
          <p14:tracePt t="16056" x="3763963" y="5969000"/>
          <p14:tracePt t="16074" x="3800475" y="5969000"/>
          <p14:tracePt t="16090" x="3824288" y="5969000"/>
          <p14:tracePt t="16108" x="3836988" y="5956300"/>
          <p14:tracePt t="16123" x="3848100" y="5956300"/>
          <p14:tracePt t="16144" x="3873500" y="5956300"/>
          <p14:tracePt t="16158" x="3884613" y="5956300"/>
          <p14:tracePt t="16175" x="3910013" y="5956300"/>
          <p14:tracePt t="16192" x="3933825" y="5945188"/>
          <p14:tracePt t="16206" x="3946525" y="5945188"/>
          <p14:tracePt t="16223" x="3959225" y="5945188"/>
          <p14:tracePt t="16241" x="3983038" y="5945188"/>
          <p14:tracePt t="16256" x="3995738" y="5945188"/>
          <p14:tracePt t="16272" x="4006850" y="5945188"/>
          <p14:tracePt t="16304" x="4019550" y="5945188"/>
          <p14:tracePt t="16316" x="4032250" y="5945188"/>
          <p14:tracePt t="16365" x="4043363" y="5945188"/>
          <p14:tracePt t="16379" x="4056063" y="5932488"/>
          <p14:tracePt t="16399" x="4068763" y="5932488"/>
          <p14:tracePt t="16414" x="4079875" y="5932488"/>
          <p14:tracePt t="16422" x="4105275" y="5932488"/>
          <p14:tracePt t="16439" x="4129088" y="5919788"/>
          <p14:tracePt t="16460" x="4202113" y="5907088"/>
          <p14:tracePt t="16472" x="4238625" y="5895975"/>
          <p14:tracePt t="16492" x="4298950" y="5895975"/>
          <p14:tracePt t="16507" x="4348163" y="5895975"/>
          <p14:tracePt t="16523" x="4384675" y="5895975"/>
          <p14:tracePt t="16541" x="4445000" y="5883275"/>
          <p14:tracePt t="16557" x="4506913" y="5870575"/>
          <p14:tracePt t="16572" x="4554538" y="5859463"/>
          <p14:tracePt t="16575" x="4591050" y="5859463"/>
          <p14:tracePt t="16589" x="4652963" y="5846763"/>
          <p14:tracePt t="16606" x="4749800" y="5834063"/>
          <p14:tracePt t="16627" x="4908550" y="5810250"/>
          <p14:tracePt t="16639" x="4994275" y="5797550"/>
          <p14:tracePt t="16659" x="5114925" y="5773738"/>
          <p14:tracePt t="16672" x="5200650" y="5773738"/>
          <p14:tracePt t="16690" x="5260975" y="5761038"/>
          <p14:tracePt t="16708" x="5334000" y="5749925"/>
          <p14:tracePt t="16722" x="5359400" y="5749925"/>
          <p14:tracePt t="16744" x="5395913" y="5749925"/>
          <p14:tracePt t="16762" x="5408613" y="5749925"/>
          <p14:tracePt t="16776" x="5419725" y="5749925"/>
          <p14:tracePt t="16928" x="5408613" y="5749925"/>
          <p14:tracePt t="16956" x="5408613" y="5761038"/>
          <p14:tracePt t="16963" x="5395913" y="5761038"/>
          <p14:tracePt t="16972" x="5383213" y="5761038"/>
          <p14:tracePt t="16991" x="5359400" y="5773738"/>
          <p14:tracePt t="17006" x="5273675" y="5786438"/>
          <p14:tracePt t="17016" x="5187950" y="5810250"/>
          <p14:tracePt t="17020" x="5151438" y="5810250"/>
          <p14:tracePt t="17031" x="5103813" y="5822950"/>
          <p14:tracePt t="17040" x="5030788" y="5834063"/>
          <p14:tracePt t="17055" x="4921250" y="5846763"/>
          <p14:tracePt t="17073" x="4835525" y="5859463"/>
          <p14:tracePt t="17088" x="4713288" y="5870575"/>
          <p14:tracePt t="17106" x="4640263" y="5883275"/>
          <p14:tracePt t="17123" x="4421188" y="5895975"/>
          <p14:tracePt t="17139" x="4214813" y="5932488"/>
          <p14:tracePt t="17156" x="4068763" y="5956300"/>
          <p14:tracePt t="17173" x="3946525" y="5969000"/>
          <p14:tracePt t="17189" x="3910013" y="5969000"/>
          <p14:tracePt t="17209" x="3800475" y="5969000"/>
          <p14:tracePt t="17222" x="3702050" y="5969000"/>
          <p14:tracePt t="17241" x="3459163" y="5969000"/>
          <p14:tracePt t="17257" x="3313113" y="5969000"/>
          <p14:tracePt t="17273" x="3190875" y="5969000"/>
          <p14:tracePt t="17291" x="3068638" y="5969000"/>
          <p14:tracePt t="17305" x="2935288" y="5969000"/>
          <p14:tracePt t="17322" x="2776538" y="5969000"/>
          <p14:tracePt t="17340" x="2533650" y="5969000"/>
          <p14:tracePt t="17355" x="2387600" y="5969000"/>
          <p14:tracePt t="17372" x="2278063" y="5969000"/>
          <p14:tracePt t="17389" x="2119313" y="5969000"/>
          <p14:tracePt t="17405" x="2009775" y="5981700"/>
          <p14:tracePt t="17426" x="1887538" y="5981700"/>
          <p14:tracePt t="17438" x="1827213" y="5981700"/>
          <p14:tracePt t="17459" x="1741488" y="5992813"/>
          <p14:tracePt t="17472" x="1692275" y="5992813"/>
          <p14:tracePt t="17489" x="1644650" y="5992813"/>
          <p14:tracePt t="17506" x="1582738" y="5992813"/>
          <p14:tracePt t="17523" x="1535113" y="5992813"/>
          <p14:tracePt t="17540" x="1436688" y="5992813"/>
          <p14:tracePt t="17556" x="1363663" y="5992813"/>
          <p14:tracePt t="17572" x="1303338" y="5992813"/>
          <p14:tracePt t="17590" x="1206500" y="5992813"/>
          <p14:tracePt t="17605" x="1157288" y="5992813"/>
          <p14:tracePt t="17622" x="1133475" y="5992813"/>
          <p14:tracePt t="17639" x="1084263" y="5981700"/>
          <p14:tracePt t="17656" x="1047750" y="5981700"/>
          <p14:tracePt t="17675" x="998538" y="5956300"/>
          <p14:tracePt t="17689" x="962025" y="5932488"/>
          <p14:tracePt t="17708" x="901700" y="5919788"/>
          <p14:tracePt t="17723" x="865188" y="5895975"/>
          <p14:tracePt t="17739" x="852488" y="5883275"/>
          <p14:tracePt t="17758" x="839788" y="5859463"/>
          <p14:tracePt t="17773" x="828675" y="5859463"/>
          <p14:tracePt t="17788" x="828675" y="5846763"/>
          <p14:tracePt t="17806" x="828675" y="5834063"/>
          <p14:tracePt t="17822" x="828675" y="5822950"/>
          <p14:tracePt t="17847" x="828675" y="5810250"/>
          <p14:tracePt t="17861" x="828675" y="5797550"/>
          <p14:tracePt t="17895" x="828675" y="5786438"/>
          <p14:tracePt t="17916" x="828675" y="5773738"/>
          <p14:tracePt t="17930" x="839788" y="5761038"/>
          <p14:tracePt t="17957" x="852488" y="5749925"/>
          <p14:tracePt t="17978" x="852488" y="5737225"/>
          <p14:tracePt t="17985" x="865188" y="5737225"/>
          <p14:tracePt t="18007" x="876300" y="5737225"/>
          <p14:tracePt t="18022" x="876300" y="5724525"/>
          <p14:tracePt t="18034" x="889000" y="5724525"/>
          <p14:tracePt t="18056" x="901700" y="5724525"/>
          <p14:tracePt t="18069" x="912813" y="5724525"/>
          <p14:tracePt t="18097" x="925513" y="5713413"/>
          <p14:tracePt t="18104" x="938213" y="5713413"/>
          <p14:tracePt t="18111" x="949325" y="5700713"/>
          <p14:tracePt t="18121" x="974725" y="5700713"/>
          <p14:tracePt t="18140" x="1047750" y="5676900"/>
          <p14:tracePt t="18157" x="1096963" y="5664200"/>
          <p14:tracePt t="18171" x="1144588" y="5651500"/>
          <p14:tracePt t="18188" x="1217613" y="5651500"/>
          <p14:tracePt t="18205" x="1254125" y="5651500"/>
          <p14:tracePt t="18224" x="1316038" y="5651500"/>
          <p14:tracePt t="18239" x="1363663" y="5651500"/>
          <p14:tracePt t="18259" x="1425575" y="5651500"/>
          <p14:tracePt t="18274" x="1462088" y="5651500"/>
          <p14:tracePt t="18288" x="1485900" y="5651500"/>
          <p14:tracePt t="18309" x="1522413" y="5651500"/>
          <p14:tracePt t="18321" x="1546225" y="5664200"/>
          <p14:tracePt t="18338" x="1558925" y="5664200"/>
          <p14:tracePt t="18341" x="1571625" y="5664200"/>
          <p14:tracePt t="18359" x="1595438" y="5676900"/>
          <p14:tracePt t="18363" x="1608138" y="5676900"/>
          <p14:tracePt t="18378" x="1619250" y="5688013"/>
          <p14:tracePt t="18390" x="1644650" y="5700713"/>
          <p14:tracePt t="18405" x="1655763" y="5700713"/>
          <p14:tracePt t="18420" x="1681163" y="5713413"/>
          <p14:tracePt t="18439" x="1704975" y="5724525"/>
          <p14:tracePt t="18459" x="1717675" y="5724525"/>
          <p14:tracePt t="18475" x="1741488" y="5749925"/>
          <p14:tracePt t="18488" x="1741488" y="5761038"/>
          <p14:tracePt t="18504" x="1765300" y="5797550"/>
          <p14:tracePt t="18521" x="1778000" y="5810250"/>
          <p14:tracePt t="18538" x="1790700" y="5822950"/>
          <p14:tracePt t="18557" x="1803400" y="5859463"/>
          <p14:tracePt t="18591" x="1803400" y="5870575"/>
          <p14:tracePt t="18597" x="1803400" y="5883275"/>
          <p14:tracePt t="18618" x="1803400" y="5895975"/>
          <p14:tracePt t="18632" x="1803400" y="5907088"/>
          <p14:tracePt t="18668" x="1803400" y="5919788"/>
          <p14:tracePt t="18704" x="1803400" y="5932488"/>
          <p14:tracePt t="21309" x="1839913" y="5932488"/>
          <p14:tracePt t="21317" x="1924050" y="5945188"/>
          <p14:tracePt t="21324" x="2058988" y="5956300"/>
          <p14:tracePt t="21338" x="2252663" y="5956300"/>
          <p14:tracePt t="21352" x="2387600" y="5956300"/>
          <p14:tracePt t="21369" x="2471738" y="5956300"/>
          <p14:tracePt t="21388" x="2630488" y="5956300"/>
          <p14:tracePt t="21402" x="2752725" y="5956300"/>
          <p14:tracePt t="21420" x="2898775" y="5956300"/>
          <p14:tracePt t="21422" x="2984500" y="5956300"/>
          <p14:tracePt t="21436" x="3094038" y="5956300"/>
          <p14:tracePt t="21453" x="3167063" y="5956300"/>
          <p14:tracePt t="21471" x="3227388" y="5956300"/>
          <p14:tracePt t="21487" x="3240088" y="5956300"/>
          <p14:tracePt t="21503" x="3263900" y="5956300"/>
          <p14:tracePt t="21527" x="3276600" y="5956300"/>
          <p14:tracePt t="21540" x="3289300" y="5956300"/>
          <p14:tracePt t="21568" x="3300413" y="5956300"/>
          <p14:tracePt t="21575" x="3313113" y="5956300"/>
          <p14:tracePt t="21586" x="3325813" y="5956300"/>
          <p14:tracePt t="21603" x="3336925" y="5956300"/>
          <p14:tracePt t="21620" x="3349625" y="5956300"/>
          <p14:tracePt t="21638" x="3386138" y="5969000"/>
          <p14:tracePt t="21653" x="3409950" y="5981700"/>
          <p14:tracePt t="21669" x="3435350" y="5992813"/>
          <p14:tracePt t="21686" x="3482975" y="5992813"/>
          <p14:tracePt t="21705" x="3495675" y="6005513"/>
          <p14:tracePt t="21721" x="3519488" y="6018213"/>
          <p14:tracePt t="21736" x="3532188" y="6018213"/>
          <p14:tracePt t="21753" x="3544888" y="6018213"/>
          <p14:tracePt t="21769" x="3556000" y="6018213"/>
          <p14:tracePt t="21787" x="3568700" y="6029325"/>
          <p14:tracePt t="21804" x="3581400" y="6042025"/>
          <p14:tracePt t="21819" x="3605213" y="6042025"/>
          <p14:tracePt t="21836" x="3617913" y="6054725"/>
          <p14:tracePt t="21854" x="3641725" y="6065838"/>
          <p14:tracePt t="21869" x="3654425" y="6065838"/>
          <p14:tracePt t="21887" x="3665538" y="6078538"/>
          <p14:tracePt t="21902" x="3678238" y="6078538"/>
          <p14:tracePt t="21923" x="3678238" y="6091238"/>
          <p14:tracePt t="21964" x="3678238" y="6102350"/>
          <p14:tracePt t="21985" x="3678238" y="6115050"/>
          <p14:tracePt t="22040" x="3665538" y="6115050"/>
          <p14:tracePt t="22048" x="3641725" y="6127750"/>
          <p14:tracePt t="22055" x="3605213" y="6138863"/>
          <p14:tracePt t="22070" x="3508375" y="6175375"/>
          <p14:tracePt t="22086" x="3398838" y="6200775"/>
          <p14:tracePt t="22106" x="3227388" y="6211888"/>
          <p14:tracePt t="22119" x="3117850" y="6211888"/>
          <p14:tracePt t="22138" x="2959100" y="6211888"/>
          <p14:tracePt t="22153" x="2911475" y="6211888"/>
          <p14:tracePt t="22169" x="2886075" y="6211888"/>
          <p14:tracePt t="22186" x="2862263" y="6211888"/>
          <p14:tracePt t="22202" x="2849563" y="6200775"/>
          <p14:tracePt t="23675" x="2995613" y="6078538"/>
          <p14:tracePt t="23682" x="3313113" y="5810250"/>
          <p14:tracePt t="23690" x="3690938" y="5505450"/>
          <p14:tracePt t="23703" x="4251325" y="5054600"/>
          <p14:tracePt t="23717" x="4908550" y="4665663"/>
          <p14:tracePt t="23735" x="5565775" y="4264025"/>
          <p14:tracePt t="23751" x="6577013" y="3654425"/>
          <p14:tracePt t="23767" x="7015163" y="3398838"/>
          <p14:tracePt t="23786" x="7734300" y="3117850"/>
          <p14:tracePt t="23802" x="8062913" y="2960688"/>
          <p14:tracePt t="23819" x="8404225" y="2825750"/>
          <p14:tracePt t="23837" x="8745538" y="2703513"/>
          <p14:tracePt t="23852" x="8842375" y="2667000"/>
          <p14:tracePt t="23868" x="8915400" y="2643188"/>
          <p14:tracePt t="23871" x="8939213" y="2643188"/>
          <p14:tracePt t="23884" x="8977313" y="2630488"/>
          <p14:tracePt t="23901" x="9013825" y="2619375"/>
          <p14:tracePt t="23920" x="9086850" y="2619375"/>
          <p14:tracePt t="23936" x="9134475" y="2619375"/>
          <p14:tracePt t="23955" x="9220200" y="2619375"/>
          <p14:tracePt t="23960" x="9256713" y="2630488"/>
          <p14:tracePt t="23969" x="9293225" y="2630488"/>
          <p14:tracePt t="23987" x="9353550" y="2643188"/>
          <p14:tracePt t="24004" x="9415463" y="2667000"/>
          <p14:tracePt t="24018" x="9439275" y="2679700"/>
          <p14:tracePt t="24035" x="9475788" y="2692400"/>
          <p14:tracePt t="24053" x="9512300" y="2703513"/>
          <p14:tracePt t="24069" x="9525000" y="2716213"/>
          <p14:tracePt t="24088" x="9598025" y="2752725"/>
          <p14:tracePt t="24101" x="9671050" y="2801938"/>
          <p14:tracePt t="24118" x="9767888" y="2838450"/>
          <p14:tracePt t="24135" x="9829800" y="2851150"/>
          <p14:tracePt t="24151" x="9840913" y="2862263"/>
          <p14:tracePt t="24169" x="9866313" y="2862263"/>
          <p14:tracePt t="24185" x="9877425" y="2862263"/>
          <p14:tracePt t="24204" x="9890125" y="2838450"/>
          <p14:tracePt t="24217" x="9902825" y="2728913"/>
          <p14:tracePt t="24234" x="9877425" y="2447925"/>
          <p14:tracePt t="24252" x="9707563" y="1876425"/>
          <p14:tracePt t="24267" x="9634538" y="1644650"/>
          <p14:tracePt t="24288" x="9585325" y="1498600"/>
          <p14:tracePt t="24302" x="9585325" y="1449388"/>
          <p14:tracePt t="24318" x="9572625" y="1425575"/>
          <p14:tracePt t="24339" x="9572625" y="1400175"/>
          <p14:tracePt t="24357" x="9561513" y="1389063"/>
          <p14:tracePt t="24385" x="9561513" y="1376363"/>
          <p14:tracePt t="24467" x="9585325" y="1376363"/>
          <p14:tracePt t="24474" x="9621838" y="1389063"/>
          <p14:tracePt t="24484" x="9658350" y="1400175"/>
          <p14:tracePt t="24502" x="9840913" y="1485900"/>
          <p14:tracePt t="24517" x="9999663" y="1535113"/>
          <p14:tracePt t="24534" x="10158413" y="1608138"/>
          <p14:tracePt t="24551" x="10279063" y="1681163"/>
          <p14:tracePt t="24567" x="10315575" y="1704975"/>
          <p14:tracePt t="24588" x="10340975" y="1717675"/>
          <p14:tracePt t="24600" x="10364788" y="1730375"/>
          <p14:tracePt t="24618" x="10364788" y="1741488"/>
          <p14:tracePt t="24622" x="10377488" y="1741488"/>
          <p14:tracePt t="24637" x="10377488" y="1766888"/>
          <p14:tracePt t="24644" x="10377488" y="1778000"/>
          <p14:tracePt t="24649" x="10377488" y="1790700"/>
          <p14:tracePt t="24657" x="10377488" y="1827213"/>
          <p14:tracePt t="24668" x="10352088" y="1876425"/>
          <p14:tracePt t="24670" x="10304463" y="1924050"/>
          <p14:tracePt t="24685" x="10194925" y="2033588"/>
          <p14:tracePt t="24701" x="10085388" y="2143125"/>
          <p14:tracePt t="24719" x="9913938" y="2265363"/>
          <p14:tracePt t="24733" x="9804400" y="2314575"/>
          <p14:tracePt t="24751" x="9720263" y="2327275"/>
          <p14:tracePt t="24768" x="9598025" y="2327275"/>
          <p14:tracePt t="24784" x="9525000" y="2327275"/>
          <p14:tracePt t="24802" x="9426575" y="2278063"/>
          <p14:tracePt t="24817" x="9366250" y="2228850"/>
          <p14:tracePt t="24835" x="9317038" y="2168525"/>
          <p14:tracePt t="24851" x="9220200" y="2009775"/>
          <p14:tracePt t="24867" x="9196388" y="1887538"/>
          <p14:tracePt t="24886" x="9196388" y="1741488"/>
          <p14:tracePt t="24901" x="9196388" y="1681163"/>
          <p14:tracePt t="24918" x="9196388" y="1644650"/>
          <p14:tracePt t="24936" x="9220200" y="1608138"/>
          <p14:tracePt t="24951" x="9244013" y="1584325"/>
          <p14:tracePt t="24969" x="9293225" y="1509713"/>
          <p14:tracePt t="24984" x="9342438" y="1449388"/>
          <p14:tracePt t="25004" x="9390063" y="1389063"/>
          <p14:tracePt t="25020" x="9415463" y="1363663"/>
          <p14:tracePt t="25034" x="9426575" y="1352550"/>
          <p14:tracePt t="25054" x="9463088" y="1327150"/>
          <p14:tracePt t="25066" x="9499600" y="1316038"/>
          <p14:tracePt t="25085" x="9548813" y="1303338"/>
          <p14:tracePt t="25088" x="9585325" y="1303338"/>
          <p14:tracePt t="25101" x="9645650" y="1303338"/>
          <p14:tracePt t="25117" x="9720263" y="1316038"/>
          <p14:tracePt t="25136" x="9804400" y="1363663"/>
          <p14:tracePt t="25152" x="9840913" y="1400175"/>
          <p14:tracePt t="25167" x="9890125" y="1436688"/>
          <p14:tracePt t="25186" x="9950450" y="1535113"/>
          <p14:tracePt t="25202" x="9975850" y="1657350"/>
          <p14:tracePt t="25217" x="10012363" y="1803400"/>
          <p14:tracePt t="25220" x="10023475" y="1876425"/>
          <p14:tracePt t="25238" x="10036175" y="1960563"/>
          <p14:tracePt t="25250" x="10059988" y="2033588"/>
          <p14:tracePt t="25254" x="10072688" y="2070100"/>
          <p14:tracePt t="25269" x="10096500" y="2132013"/>
          <p14:tracePt t="25283" x="10109200" y="2217738"/>
          <p14:tracePt t="25300" x="10133013" y="2327275"/>
          <p14:tracePt t="25317" x="10133013" y="2606675"/>
          <p14:tracePt t="25334" x="10109200" y="2801938"/>
          <p14:tracePt t="25351" x="10085388" y="2997200"/>
          <p14:tracePt t="25367" x="10072688" y="3130550"/>
          <p14:tracePt t="25386" x="10048875" y="3252788"/>
          <p14:tracePt t="25401" x="10036175" y="3313113"/>
          <p14:tracePt t="25418" x="10023475" y="3349625"/>
          <p14:tracePt t="25436" x="10012363" y="3409950"/>
          <p14:tracePt t="25452" x="9999663" y="3422650"/>
          <p14:tracePt t="25467" x="9986963" y="3448050"/>
          <p14:tracePt t="25484" x="9986963" y="3459163"/>
          <p14:tracePt t="25505" x="9986963" y="3471863"/>
          <p14:tracePt t="25519" x="9986963" y="3484563"/>
          <p14:tracePt t="25643" x="9975850" y="3484563"/>
          <p14:tracePt t="25719" x="9963150" y="3484563"/>
          <p14:tracePt t="25761" x="9950450" y="3484563"/>
          <p14:tracePt t="25810" x="9939338" y="3484563"/>
          <p14:tracePt t="25824" x="9926638" y="3484563"/>
          <p14:tracePt t="25838" x="9890125" y="3495675"/>
          <p14:tracePt t="25844" x="9829800" y="3495675"/>
          <p14:tracePt t="25851" x="9720263" y="3495675"/>
          <p14:tracePt t="25868" x="9561513" y="3495675"/>
          <p14:tracePt t="25883" x="9426575" y="3495675"/>
          <p14:tracePt t="25901" x="9232900" y="3471863"/>
          <p14:tracePt t="25918" x="9050338" y="3459163"/>
          <p14:tracePt t="25934" x="8878888" y="3409950"/>
          <p14:tracePt t="25937" x="8793163" y="3398838"/>
          <p14:tracePt t="25954" x="8672513" y="3362325"/>
          <p14:tracePt t="25967" x="8599488" y="3336925"/>
          <p14:tracePt t="25986" x="8501063" y="3289300"/>
          <p14:tracePt t="26004" x="8440738" y="3276600"/>
          <p14:tracePt t="26007" x="8391525" y="3263900"/>
          <p14:tracePt t="26019" x="8307388" y="3227388"/>
          <p14:tracePt t="26038" x="8232775" y="3190875"/>
          <p14:tracePt t="26040" x="8172450" y="3167063"/>
          <p14:tracePt t="26055" x="8039100" y="3106738"/>
          <p14:tracePt t="26068" x="7904163" y="3057525"/>
          <p14:tracePt t="26084" x="7721600" y="2984500"/>
          <p14:tracePt t="26100" x="7453313" y="2862263"/>
          <p14:tracePt t="26117" x="7015163" y="2655888"/>
          <p14:tracePt t="26139" x="6650038" y="2424113"/>
          <p14:tracePt t="26152" x="6430963" y="2278063"/>
          <p14:tracePt t="26166" x="6261100" y="2192338"/>
          <p14:tracePt t="26183" x="6188075" y="2155825"/>
          <p14:tracePt t="26202" x="6151563" y="2155825"/>
          <p14:tracePt t="26777" x="6102350" y="2132013"/>
          <p14:tracePt t="26784" x="6053138" y="2106613"/>
          <p14:tracePt t="26799" x="5930900" y="2070100"/>
          <p14:tracePt t="26816" x="5883275" y="2033588"/>
          <p14:tracePt t="26833" x="5834063" y="2022475"/>
          <p14:tracePt t="26849" x="5821363" y="2009775"/>
          <p14:tracePt t="26867" x="5810250" y="1997075"/>
          <p14:tracePt t="26882" x="5797550" y="1997075"/>
          <p14:tracePt t="26899" x="5784850" y="1985963"/>
          <p14:tracePt t="26916" x="5773738" y="1985963"/>
          <p14:tracePt t="27091" x="5773738" y="1997075"/>
          <p14:tracePt t="27133" x="5773738" y="2009775"/>
          <p14:tracePt t="27194" x="5761038" y="2009775"/>
          <p14:tracePt t="27216" x="5748338" y="2009775"/>
          <p14:tracePt t="27223" x="5724525" y="2022475"/>
          <p14:tracePt t="27234" x="5675313" y="2022475"/>
          <p14:tracePt t="27252" x="5432425" y="2033588"/>
          <p14:tracePt t="27266" x="5176838" y="1949450"/>
          <p14:tracePt t="27283" x="4957763" y="1876425"/>
          <p14:tracePt t="27300" x="4689475" y="1766888"/>
          <p14:tracePt t="27316" x="4494213" y="1730375"/>
          <p14:tracePt t="27336" x="4262438" y="1668463"/>
          <p14:tracePt t="27350" x="4152900" y="1657350"/>
          <p14:tracePt t="27367" x="4043363" y="1631950"/>
          <p14:tracePt t="27385" x="3921125" y="1608138"/>
          <p14:tracePt t="27399" x="3873500" y="1595438"/>
          <p14:tracePt t="27419" x="3836988" y="1584325"/>
          <p14:tracePt t="27433" x="3824288" y="1584325"/>
          <p14:tracePt t="27452" x="3787775" y="1571625"/>
          <p14:tracePt t="27467" x="3763963" y="1558925"/>
          <p14:tracePt t="27483" x="3738563" y="1546225"/>
          <p14:tracePt t="27501" x="3702050" y="1535113"/>
          <p14:tracePt t="27515" x="3690938" y="1522413"/>
          <p14:tracePt t="27533" x="3678238" y="1509713"/>
          <p14:tracePt t="27550" x="3665538" y="1485900"/>
          <p14:tracePt t="27566" x="3665538" y="1473200"/>
          <p14:tracePt t="27585" x="3678238" y="1449388"/>
          <p14:tracePt t="27599" x="3727450" y="1412875"/>
          <p14:tracePt t="27616" x="3800475" y="1363663"/>
          <p14:tracePt t="27635" x="4056063" y="1266825"/>
          <p14:tracePt t="27649" x="4262438" y="1206500"/>
          <p14:tracePt t="27667" x="4518025" y="1169988"/>
          <p14:tracePt t="27673" x="4616450" y="1157288"/>
          <p14:tracePt t="27683" x="4762500" y="1157288"/>
          <p14:tracePt t="27699" x="4859338" y="1157288"/>
          <p14:tracePt t="27717" x="4945063" y="1157288"/>
          <p14:tracePt t="27733" x="4968875" y="1157288"/>
          <p14:tracePt t="27752" x="4994275" y="1181100"/>
          <p14:tracePt t="27767" x="5005388" y="1193800"/>
          <p14:tracePt t="27782" x="5018088" y="1206500"/>
          <p14:tracePt t="27787" x="5018088" y="1217613"/>
          <p14:tracePt t="27800" x="5018088" y="1254125"/>
          <p14:tracePt t="27816" x="5005388" y="1327150"/>
          <p14:tracePt t="27831" x="4968875" y="1436688"/>
          <p14:tracePt t="27849" x="4859338" y="1644650"/>
          <p14:tracePt t="27865" x="4786313" y="1704975"/>
          <p14:tracePt t="27885" x="4676775" y="1790700"/>
          <p14:tracePt t="27899" x="4579938" y="1827213"/>
          <p14:tracePt t="27916" x="4506913" y="1827213"/>
          <p14:tracePt t="27933" x="4408488" y="1827213"/>
          <p14:tracePt t="27948" x="4384675" y="1827213"/>
          <p14:tracePt t="27966" x="4348163" y="1814513"/>
          <p14:tracePt t="27996" x="4287838" y="1790700"/>
          <p14:tracePt t="27999" x="4275138" y="1778000"/>
          <p14:tracePt t="28010" x="4225925" y="1766888"/>
          <p14:tracePt t="28023" x="4214813" y="1754188"/>
          <p14:tracePt t="28031" x="4202113" y="1741488"/>
          <p14:tracePt t="28050" x="4189413" y="1730375"/>
          <p14:tracePt t="28068" x="4189413" y="1717675"/>
          <p14:tracePt t="28083" x="4189413" y="1704975"/>
          <p14:tracePt t="28175" x="4178300" y="1717675"/>
          <p14:tracePt t="28188" x="4165600" y="1717675"/>
          <p14:tracePt t="28196" x="4141788" y="1754188"/>
          <p14:tracePt t="28204" x="4068763" y="1790700"/>
          <p14:tracePt t="28218" x="3884613" y="1924050"/>
          <p14:tracePt t="28232" x="3727450" y="2022475"/>
          <p14:tracePt t="28251" x="3568700" y="2082800"/>
          <p14:tracePt t="28268" x="3313113" y="2106613"/>
          <p14:tracePt t="28282" x="3203575" y="2106613"/>
          <p14:tracePt t="28301" x="3154363" y="2106613"/>
          <p14:tracePt t="28303" x="3130550" y="2106613"/>
          <p14:tracePt t="28316" x="3117850" y="2095500"/>
          <p14:tracePt t="28332" x="3105150" y="2095500"/>
          <p14:tracePt t="28350" x="3094038" y="2082800"/>
          <p14:tracePt t="28365" x="3081338" y="2070100"/>
          <p14:tracePt t="28384" x="3057525" y="2070100"/>
          <p14:tracePt t="28399" x="3021013" y="2046288"/>
          <p14:tracePt t="28415" x="2984500" y="2033588"/>
          <p14:tracePt t="28434" x="2935288" y="1997075"/>
          <p14:tracePt t="28448" x="2911475" y="1985963"/>
          <p14:tracePt t="28468" x="2862263" y="1936750"/>
          <p14:tracePt t="28483" x="2813050" y="1912938"/>
          <p14:tracePt t="28498" x="2801938" y="1887538"/>
          <p14:tracePt t="28517" x="2776538" y="1863725"/>
          <p14:tracePt t="28532" x="2776538" y="1839913"/>
          <p14:tracePt t="28549" x="2765425" y="1827213"/>
          <p14:tracePt t="28565" x="2765425" y="1803400"/>
          <p14:tracePt t="28582" x="2765425" y="1790700"/>
          <p14:tracePt t="28599" x="2765425" y="1778000"/>
          <p14:tracePt t="28614" x="2765425" y="1766888"/>
          <p14:tracePt t="28631" x="2765425" y="1754188"/>
          <p14:tracePt t="28651" x="2776538" y="1741488"/>
          <p14:tracePt t="28665" x="2789238" y="1730375"/>
          <p14:tracePt t="28684" x="2801938" y="1730375"/>
          <p14:tracePt t="28698" x="2801938" y="1717675"/>
          <p14:tracePt t="28715" x="2813050" y="1704975"/>
          <p14:tracePt t="28734" x="2825750" y="1681163"/>
          <p14:tracePt t="28749" x="2862263" y="1644650"/>
          <p14:tracePt t="28768" x="2911475" y="1608138"/>
          <p14:tracePt t="28783" x="2922588" y="1584325"/>
          <p14:tracePt t="28798" x="2947988" y="1571625"/>
          <p14:tracePt t="28802" x="2947988" y="1558925"/>
          <p14:tracePt t="28817" x="2971800" y="1546225"/>
          <p14:tracePt t="28823" x="2984500" y="1546225"/>
          <p14:tracePt t="28837" x="3008313" y="1535113"/>
          <p14:tracePt t="28850" x="3032125" y="1509713"/>
          <p14:tracePt t="28866" x="3068638" y="1509713"/>
          <p14:tracePt t="28887" x="3094038" y="1485900"/>
          <p14:tracePt t="28900" x="3105150" y="1473200"/>
          <p14:tracePt t="28915" x="3130550" y="1473200"/>
          <p14:tracePt t="28935" x="3203575" y="1449388"/>
          <p14:tracePt t="28948" x="3276600" y="1425575"/>
          <p14:tracePt t="28965" x="3362325" y="1400175"/>
          <p14:tracePt t="28992" x="3508375" y="1389063"/>
          <p14:tracePt t="28996" x="3556000" y="1389063"/>
          <p14:tracePt t="29008" x="3581400" y="1389063"/>
          <p14:tracePt t="29018" x="3654425" y="1400175"/>
          <p14:tracePt t="29031" x="3714750" y="1412875"/>
          <p14:tracePt t="29048" x="3775075" y="1436688"/>
          <p14:tracePt t="29068" x="3848100" y="1449388"/>
          <p14:tracePt t="29084" x="3873500" y="1473200"/>
          <p14:tracePt t="29102" x="3897313" y="1485900"/>
          <p14:tracePt t="29115" x="3897313" y="1498600"/>
          <p14:tracePt t="29131" x="3910013" y="1509713"/>
          <p14:tracePt t="29152" x="3921125" y="1522413"/>
          <p14:tracePt t="29165" x="3921125" y="1535113"/>
          <p14:tracePt t="29181" x="3921125" y="1546225"/>
          <p14:tracePt t="29199" x="3921125" y="1571625"/>
          <p14:tracePt t="29214" x="3910013" y="1571625"/>
          <p14:tracePt t="29234" x="3897313" y="1595438"/>
          <p14:tracePt t="29248" x="3897313" y="1608138"/>
          <p14:tracePt t="29268" x="3873500" y="1620838"/>
          <p14:tracePt t="29283" x="3860800" y="1631950"/>
          <p14:tracePt t="29297" x="3848100" y="1631950"/>
          <p14:tracePt t="29317" x="3824288" y="1657350"/>
          <p14:tracePt t="29332" x="3811588" y="1657350"/>
          <p14:tracePt t="29347" x="3800475" y="1657350"/>
          <p14:tracePt t="29366" x="3787775" y="1681163"/>
          <p14:tracePt t="29381" x="3763963" y="1693863"/>
          <p14:tracePt t="29400" x="3727450" y="1717675"/>
          <p14:tracePt t="29414" x="3702050" y="1741488"/>
          <p14:tracePt t="29432" x="3665538" y="1766888"/>
          <p14:tracePt t="29449" x="3654425" y="1778000"/>
          <p14:tracePt t="29465" x="3641725" y="1778000"/>
          <p14:tracePt t="33624" x="3629025" y="1803400"/>
          <p14:tracePt t="33631" x="3592513" y="1839913"/>
          <p14:tracePt t="33644" x="3544888" y="1900238"/>
          <p14:tracePt t="33661" x="3495675" y="1973263"/>
          <p14:tracePt t="33679" x="3446463" y="2046288"/>
          <p14:tracePt t="33694" x="3422650" y="2095500"/>
          <p14:tracePt t="33714" x="3398838" y="2143125"/>
          <p14:tracePt t="33729" x="3373438" y="2168525"/>
          <p14:tracePt t="33748" x="3362325" y="2192338"/>
          <p14:tracePt t="33762" x="3336925" y="2217738"/>
          <p14:tracePt t="33780" x="3325813" y="2241550"/>
          <p14:tracePt t="33797" x="3300413" y="2301875"/>
          <p14:tracePt t="33812" x="3289300" y="2314575"/>
          <p14:tracePt t="33828" x="3263900" y="2351088"/>
          <p14:tracePt t="33845" x="3252788" y="2400300"/>
          <p14:tracePt t="33861" x="3227388" y="2436813"/>
          <p14:tracePt t="33878" x="3203575" y="2484438"/>
          <p14:tracePt t="33894" x="3190875" y="2509838"/>
          <p14:tracePt t="33912" x="3178175" y="2520950"/>
          <p14:tracePt t="33928" x="3141663" y="2557463"/>
          <p14:tracePt t="33945" x="3141663" y="2582863"/>
          <p14:tracePt t="33965" x="3117850" y="2619375"/>
          <p14:tracePt t="33978" x="3094038" y="2643188"/>
          <p14:tracePt t="33995" x="3057525" y="2692400"/>
          <p14:tracePt t="34012" x="2971800" y="2814638"/>
          <p14:tracePt t="34028" x="2922588" y="2887663"/>
          <p14:tracePt t="34046" x="2862263" y="2971800"/>
          <p14:tracePt t="34062" x="2849563" y="3008313"/>
          <p14:tracePt t="34078" x="2825750" y="3021013"/>
          <p14:tracePt t="34096" x="2825750" y="3033713"/>
          <p14:tracePt t="34112" x="2813050" y="3057525"/>
          <p14:tracePt t="34129" x="2776538" y="3094038"/>
          <p14:tracePt t="34145" x="2740025" y="3130550"/>
          <p14:tracePt t="34161" x="2716213" y="3179763"/>
          <p14:tracePt t="34167" x="2692400" y="3203575"/>
          <p14:tracePt t="34180" x="2667000" y="3216275"/>
          <p14:tracePt t="34194" x="2667000" y="3227388"/>
          <p14:tracePt t="34213" x="2643188" y="3252788"/>
          <p14:tracePt t="34228" x="2630488" y="3263900"/>
          <p14:tracePt t="34245" x="2582863" y="3313113"/>
          <p14:tracePt t="34263" x="2424113" y="3508375"/>
          <p14:tracePt t="34282" x="2314575" y="3654425"/>
          <p14:tracePt t="34296" x="2265363" y="3714750"/>
          <p14:tracePt t="34298" x="2241550" y="3751263"/>
          <p14:tracePt t="34312" x="2192338" y="3787775"/>
          <p14:tracePt t="34330" x="2168525" y="3813175"/>
          <p14:tracePt t="34349" x="2095500" y="3873500"/>
          <p14:tracePt t="34362" x="1973263" y="3933825"/>
          <p14:tracePt t="34379" x="1827213" y="4006850"/>
          <p14:tracePt t="34382" x="1765300" y="4032250"/>
          <p14:tracePt t="34396" x="1644650" y="4105275"/>
          <p14:tracePt t="34412" x="1582738" y="4141788"/>
          <p14:tracePt t="35528" x="1535113" y="4141788"/>
          <p14:tracePt t="35534" x="1498600" y="4141788"/>
          <p14:tracePt t="35543" x="1412875" y="4129088"/>
          <p14:tracePt t="35560" x="1279525" y="4105275"/>
          <p14:tracePt t="35577" x="1133475" y="4068763"/>
          <p14:tracePt t="35594" x="1071563" y="4056063"/>
          <p14:tracePt t="35614" x="1011238" y="4019550"/>
          <p14:tracePt t="35628" x="962025" y="4019550"/>
          <p14:tracePt t="35645" x="925513" y="3995738"/>
          <p14:tracePt t="35648" x="901700" y="3983038"/>
          <p14:tracePt t="35667" x="865188" y="3959225"/>
          <p14:tracePt t="35671" x="839788" y="3946525"/>
          <p14:tracePt t="35685" x="828675" y="3922713"/>
          <p14:tracePt t="35696" x="815975" y="3910013"/>
          <p14:tracePt t="35711" x="815975" y="3886200"/>
          <p14:tracePt t="35728" x="815975" y="3873500"/>
          <p14:tracePt t="35744" x="815975" y="3849688"/>
          <p14:tracePt t="35761" x="815975" y="3824288"/>
          <p14:tracePt t="35779" x="852488" y="3714750"/>
          <p14:tracePt t="35793" x="901700" y="3617913"/>
          <p14:tracePt t="35816" x="925513" y="3544888"/>
          <p14:tracePt t="35829" x="949325" y="3508375"/>
          <p14:tracePt t="35845" x="949325" y="3495675"/>
          <p14:tracePt t="35861" x="962025" y="3484563"/>
          <p14:tracePt t="35877" x="974725" y="3471863"/>
          <p14:tracePt t="35897" x="985838" y="3471863"/>
          <p14:tracePt t="36004" x="985838" y="3484563"/>
          <p14:tracePt t="36014" x="985838" y="3495675"/>
          <p14:tracePt t="36028" x="974725" y="3495675"/>
          <p14:tracePt t="36043" x="962025" y="3508375"/>
          <p14:tracePt t="36062" x="962025" y="3521075"/>
          <p14:tracePt t="36077" x="949325" y="3557588"/>
          <p14:tracePt t="36095" x="938213" y="3557588"/>
          <p14:tracePt t="36112" x="938213" y="3581400"/>
          <p14:tracePt t="36126" x="925513" y="3594100"/>
          <p14:tracePt t="36145" x="912813" y="3617913"/>
          <p14:tracePt t="36163" x="901700" y="3667125"/>
          <p14:tracePt t="36177" x="889000" y="3714750"/>
          <p14:tracePt t="36197" x="876300" y="3813175"/>
          <p14:tracePt t="36211" x="876300" y="3897313"/>
          <p14:tracePt t="36227" x="876300" y="4006850"/>
          <p14:tracePt t="36247" x="876300" y="4129088"/>
          <p14:tracePt t="36260" x="889000" y="4214813"/>
          <p14:tracePt t="36277" x="901700" y="4275138"/>
          <p14:tracePt t="36295" x="938213" y="4348163"/>
          <p14:tracePt t="36310" x="985838" y="4433888"/>
          <p14:tracePt t="36328" x="1022350" y="4470400"/>
          <p14:tracePt t="40348" x="1035050" y="4397375"/>
          <p14:tracePt t="40355" x="1058863" y="4287838"/>
          <p14:tracePt t="40363" x="1084263" y="4191000"/>
          <p14:tracePt t="40375" x="1096963" y="4105275"/>
          <p14:tracePt t="40378" x="1108075" y="4019550"/>
          <p14:tracePt t="40391" x="1120775" y="3910013"/>
          <p14:tracePt t="40407" x="1133475" y="3800475"/>
          <p14:tracePt t="40427" x="1133475" y="3714750"/>
          <p14:tracePt t="40442" x="1120775" y="3667125"/>
          <p14:tracePt t="40457" x="1108075" y="3630613"/>
          <p14:tracePt t="40474" x="1022350" y="3544888"/>
          <p14:tracePt t="40491" x="962025" y="3484563"/>
          <p14:tracePt t="40508" x="815975" y="3373438"/>
          <p14:tracePt t="40524" x="755650" y="3325813"/>
          <p14:tracePt t="40542" x="719138" y="3289300"/>
          <p14:tracePt t="40544" x="706438" y="3276600"/>
          <p14:tracePt t="40558" x="693738" y="3263900"/>
          <p14:tracePt t="40573" x="682625" y="3252788"/>
          <p14:tracePt t="40593" x="657225" y="3240088"/>
          <p14:tracePt t="40609" x="633413" y="3227388"/>
          <p14:tracePt t="40624" x="596900" y="3203575"/>
          <p14:tracePt t="40643" x="523875" y="3154363"/>
          <p14:tracePt t="40657" x="500063" y="3117850"/>
          <p14:tracePt t="40677" x="474663" y="3094038"/>
          <p14:tracePt t="40691" x="463550" y="3081338"/>
          <p14:tracePt t="40707" x="463550" y="3070225"/>
          <p14:tracePt t="40724" x="463550" y="3057525"/>
          <p14:tracePt t="40751" x="463550" y="3044825"/>
          <p14:tracePt t="40765" x="474663" y="3033713"/>
          <p14:tracePt t="40787" x="487363" y="3033713"/>
          <p14:tracePt t="40794" x="500063" y="3021013"/>
          <p14:tracePt t="40807" x="536575" y="2997200"/>
          <p14:tracePt t="40823" x="596900" y="2984500"/>
          <p14:tracePt t="40840" x="633413" y="2971800"/>
          <p14:tracePt t="40857" x="669925" y="2947988"/>
          <p14:tracePt t="40874" x="682625" y="2935288"/>
          <p14:tracePt t="40893" x="742950" y="2935288"/>
          <p14:tracePt t="40907" x="803275" y="2924175"/>
          <p14:tracePt t="40924" x="901700" y="2911475"/>
          <p14:tracePt t="40927" x="949325" y="2898775"/>
          <p14:tracePt t="40940" x="1022350" y="2887663"/>
          <p14:tracePt t="40957" x="1084263" y="2887663"/>
          <p14:tracePt t="40976" x="1133475" y="2862263"/>
          <p14:tracePt t="41003" x="1181100" y="2862263"/>
          <p14:tracePt t="41010" x="1193800" y="2862263"/>
          <p14:tracePt t="41026" x="1206500" y="2862263"/>
          <p14:tracePt t="41040" x="1217613" y="2862263"/>
          <p14:tracePt t="41058" x="1243013" y="2862263"/>
          <p14:tracePt t="41073" x="1266825" y="2862263"/>
          <p14:tracePt t="41095" x="1327150" y="2851150"/>
          <p14:tracePt t="41107" x="1425575" y="2851150"/>
          <p14:tracePt t="41124" x="1571625" y="2838450"/>
          <p14:tracePt t="41145" x="1778000" y="2838450"/>
          <p14:tracePt t="41156" x="1863725" y="2838450"/>
          <p14:tracePt t="41173" x="1949450" y="2838450"/>
          <p14:tracePt t="41190" x="2022475" y="2838450"/>
          <p14:tracePt t="41209" x="2046288" y="2838450"/>
          <p14:tracePt t="41228" x="2082800" y="2838450"/>
          <p14:tracePt t="41241" x="2095500" y="2838450"/>
          <p14:tracePt t="41257" x="2119313" y="2838450"/>
          <p14:tracePt t="41288" x="2132013" y="2838450"/>
          <p14:tracePt t="41301" x="2143125" y="2838450"/>
          <p14:tracePt t="41371" x="2143125" y="2862263"/>
          <p14:tracePt t="41377" x="2155825" y="2887663"/>
          <p14:tracePt t="41391" x="2192338" y="2971800"/>
          <p14:tracePt t="41406" x="2228850" y="3106738"/>
          <p14:tracePt t="41424" x="2265363" y="3263900"/>
          <p14:tracePt t="41440" x="2314575" y="3409950"/>
          <p14:tracePt t="41457" x="2338388" y="3459163"/>
          <p14:tracePt t="41474" x="2351088" y="3508375"/>
          <p14:tracePt t="41490" x="2351088" y="3521075"/>
          <p14:tracePt t="41507" x="2351088" y="3532188"/>
          <p14:tracePt t="41526" x="2351088" y="3544888"/>
          <p14:tracePt t="41542" x="2351088" y="3557588"/>
          <p14:tracePt t="41560" x="2351088" y="3568700"/>
          <p14:tracePt t="41579" x="2351088" y="3581400"/>
          <p14:tracePt t="44430" x="2582863" y="3544888"/>
          <p14:tracePt t="44438" x="2898775" y="3484563"/>
          <p14:tracePt t="44445" x="3167063" y="3448050"/>
          <p14:tracePt t="44454" x="3446463" y="3398838"/>
          <p14:tracePt t="44474" x="4141788" y="3313113"/>
          <p14:tracePt t="44489" x="4554538" y="3240088"/>
          <p14:tracePt t="44506" x="4884738" y="3190875"/>
          <p14:tracePt t="44522" x="5237163" y="3106738"/>
          <p14:tracePt t="44539" x="5408613" y="3057525"/>
          <p14:tracePt t="44556" x="5541963" y="3021013"/>
          <p14:tracePt t="44572" x="5578475" y="3021013"/>
          <p14:tracePt t="44590" x="5614988" y="3008313"/>
          <p14:tracePt t="44594" x="5627688" y="3008313"/>
          <p14:tracePt t="44609" x="5638800" y="3008313"/>
          <p14:tracePt t="44621" x="5688013" y="2997200"/>
          <p14:tracePt t="44641" x="5724525" y="2984500"/>
          <p14:tracePt t="44657" x="5724525" y="2971800"/>
          <p14:tracePt t="44672" x="5748338" y="2971800"/>
          <p14:tracePt t="44704" x="5761038" y="2971800"/>
          <p14:tracePt t="44717" x="5773738" y="2971800"/>
          <p14:tracePt t="44848" x="5761038" y="2971800"/>
          <p14:tracePt t="44862" x="5748338" y="2971800"/>
          <p14:tracePt t="44868" x="5737225" y="2971800"/>
          <p14:tracePt t="44876" x="5711825" y="2960688"/>
          <p14:tracePt t="44887" x="5688013" y="2960688"/>
          <p14:tracePt t="44905" x="5591175" y="2935288"/>
          <p14:tracePt t="44922" x="5529263" y="2924175"/>
          <p14:tracePt t="44939" x="5445125" y="2911475"/>
          <p14:tracePt t="44954" x="5395913" y="2898775"/>
          <p14:tracePt t="44975" x="5346700" y="2887663"/>
          <p14:tracePt t="44989" x="5322888" y="2887663"/>
          <p14:tracePt t="45004" x="5297488" y="2874963"/>
          <p14:tracePt t="45025" x="5260975" y="2851150"/>
          <p14:tracePt t="45030" x="5249863" y="2838450"/>
          <p14:tracePt t="45037" x="5237163" y="2838450"/>
          <p14:tracePt t="45054" x="5213350" y="2814638"/>
          <p14:tracePt t="45071" x="5187950" y="2776538"/>
          <p14:tracePt t="45087" x="5164138" y="2752725"/>
          <p14:tracePt t="45107" x="5164138" y="2728913"/>
          <p14:tracePt t="45121" x="5151438" y="2716213"/>
          <p14:tracePt t="45137" x="5151438" y="2703513"/>
          <p14:tracePt t="45156" x="5151438" y="2679700"/>
          <p14:tracePt t="45171" x="5151438" y="2667000"/>
          <p14:tracePt t="45189" x="5151438" y="2655888"/>
          <p14:tracePt t="45204" x="5151438" y="2643188"/>
          <p14:tracePt t="45221" x="5151438" y="2630488"/>
          <p14:tracePt t="45238" x="5176838" y="2606675"/>
          <p14:tracePt t="45254" x="5187950" y="2593975"/>
          <p14:tracePt t="45274" x="5213350" y="2557463"/>
          <p14:tracePt t="45289" x="5224463" y="2557463"/>
          <p14:tracePt t="45305" x="5249863" y="2546350"/>
          <p14:tracePt t="45322" x="5260975" y="2546350"/>
          <p14:tracePt t="45338" x="5273675" y="2546350"/>
          <p14:tracePt t="45358" x="5310188" y="2546350"/>
          <p14:tracePt t="45371" x="5334000" y="2546350"/>
          <p14:tracePt t="45387" x="5359400" y="2546350"/>
          <p14:tracePt t="45410" x="5395913" y="2557463"/>
          <p14:tracePt t="45413" x="5419725" y="2557463"/>
          <p14:tracePt t="45423" x="5432425" y="2557463"/>
          <p14:tracePt t="45439" x="5529263" y="2557463"/>
          <p14:tracePt t="45454" x="5602288" y="2557463"/>
          <p14:tracePt t="45473" x="5651500" y="2557463"/>
          <p14:tracePt t="45492" x="5711825" y="2557463"/>
          <p14:tracePt t="45504" x="5737225" y="2557463"/>
          <p14:tracePt t="45521" x="5748338" y="2557463"/>
          <p14:tracePt t="45540" x="5773738" y="2582863"/>
          <p14:tracePt t="45554" x="5784850" y="2582863"/>
          <p14:tracePt t="45573" x="5784850" y="2593975"/>
          <p14:tracePt t="45593" x="5784850" y="2606675"/>
          <p14:tracePt t="45614" x="5784850" y="2619375"/>
          <p14:tracePt t="45634" x="5784850" y="2630488"/>
          <p14:tracePt t="45641" x="5784850" y="2655888"/>
          <p14:tracePt t="45657" x="5784850" y="2703513"/>
          <p14:tracePt t="45670" x="5761038" y="2752725"/>
          <p14:tracePt t="45687" x="5748338" y="2814638"/>
          <p14:tracePt t="45708" x="5724525" y="2851150"/>
          <p14:tracePt t="45723" x="5724525" y="2862263"/>
          <p14:tracePt t="45739" x="5711825" y="2887663"/>
          <p14:tracePt t="45754" x="5700713" y="2887663"/>
          <p14:tracePt t="45772" x="5700713" y="2898775"/>
          <p14:tracePt t="45788" x="5688013" y="2898775"/>
          <p14:tracePt t="45804" x="5675313" y="2898775"/>
          <p14:tracePt t="45821" x="5664200" y="2898775"/>
          <p14:tracePt t="46323" x="5664200" y="2924175"/>
          <p14:tracePt t="46336" x="5664200" y="2947988"/>
          <p14:tracePt t="46344" x="5664200" y="2960688"/>
          <p14:tracePt t="46353" x="5651500" y="2960688"/>
          <p14:tracePt t="46372" x="5638800" y="2984500"/>
          <p14:tracePt t="46387" x="5638800" y="2997200"/>
          <p14:tracePt t="46408" x="5614988" y="3033713"/>
          <p14:tracePt t="46423" x="5578475" y="3094038"/>
          <p14:tracePt t="46438" x="5565775" y="3117850"/>
          <p14:tracePt t="46456" x="5541963" y="3154363"/>
          <p14:tracePt t="46471" x="5529263" y="3167063"/>
          <p14:tracePt t="46488" x="5529263" y="3179763"/>
          <p14:tracePt t="46504" x="5518150" y="3179763"/>
          <p14:tracePt t="46522" x="5505450" y="3216275"/>
          <p14:tracePt t="46537" x="5481638" y="3240088"/>
          <p14:tracePt t="46554" x="5456238" y="3300413"/>
          <p14:tracePt t="46570" x="5432425" y="3325813"/>
          <p14:tracePt t="46588" x="5419725" y="3336925"/>
          <p14:tracePt t="46604" x="5419725" y="3349625"/>
          <p14:tracePt t="46620" x="5408613" y="3349625"/>
          <p14:tracePt t="46637" x="5395913" y="3362325"/>
          <p14:tracePt t="46653" x="5395913" y="3373438"/>
          <p14:tracePt t="46671" x="5346700" y="3386138"/>
          <p14:tracePt t="46687" x="5297488" y="3398838"/>
          <p14:tracePt t="46703" x="5273675" y="3398838"/>
          <p14:tracePt t="46720" x="5237163" y="3398838"/>
          <p14:tracePt t="46737" x="5224463" y="3398838"/>
          <p14:tracePt t="46754" x="5200650" y="3398838"/>
          <p14:tracePt t="46771" x="5200650" y="3386138"/>
          <p14:tracePt t="46789" x="5176838" y="3373438"/>
          <p14:tracePt t="46804" x="5176838" y="3349625"/>
          <p14:tracePt t="46819" x="5151438" y="3336925"/>
          <p14:tracePt t="46839" x="5140325" y="3313113"/>
          <p14:tracePt t="46855" x="5127625" y="3300413"/>
          <p14:tracePt t="46870" x="5114925" y="3289300"/>
          <p14:tracePt t="46887" x="5114925" y="3263900"/>
          <p14:tracePt t="46909" x="5114925" y="3252788"/>
          <p14:tracePt t="46921" x="5114925" y="3240088"/>
          <p14:tracePt t="46936" x="5114925" y="3227388"/>
          <p14:tracePt t="46954" x="5127625" y="3227388"/>
          <p14:tracePt t="46970" x="5127625" y="3216275"/>
          <p14:tracePt t="46987" x="5140325" y="3203575"/>
          <p14:tracePt t="47004" x="5151438" y="3190875"/>
          <p14:tracePt t="47020" x="5164138" y="3190875"/>
          <p14:tracePt t="47038" x="5164138" y="3179763"/>
          <p14:tracePt t="47041" x="5176838" y="3167063"/>
          <p14:tracePt t="47055" x="5187950" y="3167063"/>
          <p14:tracePt t="47069" x="5200650" y="3167063"/>
          <p14:tracePt t="47089" x="5224463" y="3143250"/>
          <p14:tracePt t="47103" x="5249863" y="3130550"/>
          <p14:tracePt t="47133" x="5249863" y="3117850"/>
          <p14:tracePt t="47140" x="5260975" y="3117850"/>
          <p14:tracePt t="47155" x="5260975" y="3106738"/>
          <p14:tracePt t="47175" x="5286375" y="3106738"/>
          <p14:tracePt t="47192" x="5286375" y="3094038"/>
          <p14:tracePt t="47202" x="5297488" y="3094038"/>
          <p14:tracePt t="47221" x="5359400" y="3081338"/>
          <p14:tracePt t="47237" x="5419725" y="3070225"/>
          <p14:tracePt t="47253" x="5492750" y="3070225"/>
          <p14:tracePt t="47270" x="5614988" y="3070225"/>
          <p14:tracePt t="47287" x="5664200" y="3081338"/>
          <p14:tracePt t="47307" x="5700713" y="3081338"/>
          <p14:tracePt t="47320" x="5711825" y="3094038"/>
          <p14:tracePt t="47337" x="5724525" y="3094038"/>
          <p14:tracePt t="47352" x="5737225" y="3106738"/>
          <p14:tracePt t="47370" x="5748338" y="3130550"/>
          <p14:tracePt t="47387" x="5761038" y="3167063"/>
          <p14:tracePt t="47403" x="5773738" y="3216275"/>
          <p14:tracePt t="47419" x="5773738" y="3252788"/>
          <p14:tracePt t="47436" x="5773738" y="3289300"/>
          <p14:tracePt t="47457" x="5773738" y="3300413"/>
          <p14:tracePt t="47470" x="5773738" y="3325813"/>
          <p14:tracePt t="47486" x="5773738" y="3336925"/>
          <p14:tracePt t="47503" x="5773738" y="3349625"/>
          <p14:tracePt t="47520" x="5761038" y="3373438"/>
          <p14:tracePt t="47536" x="5748338" y="3386138"/>
          <p14:tracePt t="47555" x="5700713" y="3448050"/>
          <p14:tracePt t="47569" x="5627688" y="3459163"/>
          <p14:tracePt t="47587" x="5554663" y="3495675"/>
          <p14:tracePt t="47602" x="5432425" y="3544888"/>
          <p14:tracePt t="47618" x="5370513" y="3557588"/>
          <p14:tracePt t="47636" x="5310188" y="3557588"/>
          <p14:tracePt t="47638" x="5297488" y="3557588"/>
          <p14:tracePt t="47653" x="5260975" y="3557588"/>
          <p14:tracePt t="47670" x="5224463" y="3544888"/>
          <p14:tracePt t="47686" x="5200650" y="3532188"/>
          <p14:tracePt t="48236" x="5103813" y="3544888"/>
          <p14:tracePt t="48242" x="4981575" y="3581400"/>
          <p14:tracePt t="48252" x="4835525" y="3605213"/>
          <p14:tracePt t="48270" x="4397375" y="3690938"/>
          <p14:tracePt t="48287" x="4141788" y="3740150"/>
          <p14:tracePt t="48303" x="3897313" y="3800475"/>
          <p14:tracePt t="48321" x="3435350" y="3910013"/>
          <p14:tracePt t="48337" x="3178175" y="3995738"/>
          <p14:tracePt t="48355" x="2935288" y="4068763"/>
          <p14:tracePt t="48369" x="2825750" y="4105275"/>
          <p14:tracePt t="48386" x="2728913" y="4141788"/>
          <p14:tracePt t="48406" x="2570163" y="4214813"/>
          <p14:tracePt t="48418" x="2471738" y="4287838"/>
          <p14:tracePt t="48440" x="2314575" y="4384675"/>
          <p14:tracePt t="48445" x="2265363" y="4421188"/>
          <p14:tracePt t="48456" x="2192338" y="4470400"/>
          <p14:tracePt t="48470" x="2106613" y="4530725"/>
          <p14:tracePt t="48488" x="2033588" y="4567238"/>
          <p14:tracePt t="48502" x="2009775" y="4579938"/>
          <p14:tracePt t="48522" x="1985963" y="4592638"/>
          <p14:tracePt t="48537" x="1973263" y="4603750"/>
          <p14:tracePt t="48673" x="1973263" y="4616450"/>
          <p14:tracePt t="48681" x="1973263" y="4629150"/>
          <p14:tracePt t="48701" x="1973263" y="4640263"/>
          <p14:tracePt t="48717" x="1973263" y="4652963"/>
          <p14:tracePt t="48736" x="1973263" y="4665663"/>
          <p14:tracePt t="48749" x="1973263" y="4678363"/>
          <p14:tracePt t="48757" x="1973263" y="4689475"/>
          <p14:tracePt t="48770" x="1973263" y="4702175"/>
          <p14:tracePt t="48787" x="1973263" y="4799013"/>
          <p14:tracePt t="48802" x="1973263" y="4872038"/>
          <p14:tracePt t="48821" x="1973263" y="4933950"/>
          <p14:tracePt t="48836" x="1973263" y="4957763"/>
          <p14:tracePt t="48852" x="1960563" y="4957763"/>
          <p14:tracePt t="48869" x="1949450" y="4994275"/>
          <p14:tracePt t="48890" x="1949450" y="5006975"/>
          <p14:tracePt t="48910" x="1936750" y="5018088"/>
          <p14:tracePt t="48924" x="1924050" y="5018088"/>
          <p14:tracePt t="48939" x="1924050" y="5030788"/>
          <p14:tracePt t="48952" x="1912938" y="5030788"/>
          <p14:tracePt t="48973" x="1900238" y="5030788"/>
          <p14:tracePt t="48987" x="1887538" y="5043488"/>
          <p14:tracePt t="49001" x="1851025" y="5054600"/>
          <p14:tracePt t="49019" x="1803400" y="5067300"/>
          <p14:tracePt t="49037" x="1741488" y="5091113"/>
          <p14:tracePt t="49052" x="1717675" y="5091113"/>
          <p14:tracePt t="49069" x="1692275" y="5091113"/>
          <p14:tracePt t="49085" x="1681163" y="5091113"/>
          <p14:tracePt t="49102" x="1608138" y="5103813"/>
          <p14:tracePt t="49120" x="1485900" y="5116513"/>
          <p14:tracePt t="49135" x="1412875" y="5116513"/>
          <p14:tracePt t="49153" x="1352550" y="5103813"/>
          <p14:tracePt t="49169" x="1339850" y="5103813"/>
          <p14:tracePt t="49185" x="1327150" y="5103813"/>
          <p14:tracePt t="50824" x="1376363" y="5103813"/>
          <p14:tracePt t="50829" x="1473200" y="5080000"/>
          <p14:tracePt t="50844" x="1655763" y="5043488"/>
          <p14:tracePt t="50852" x="1765300" y="5030788"/>
          <p14:tracePt t="50867" x="2033588" y="4981575"/>
          <p14:tracePt t="50885" x="2387600" y="4921250"/>
          <p14:tracePt t="50900" x="2557463" y="4872038"/>
          <p14:tracePt t="50917" x="2776538" y="4811713"/>
          <p14:tracePt t="50937" x="3081338" y="4714875"/>
          <p14:tracePt t="50952" x="3214688" y="4652963"/>
          <p14:tracePt t="50968" x="3313113" y="4603750"/>
          <p14:tracePt t="50984" x="3422650" y="4556125"/>
          <p14:tracePt t="51003" x="3482975" y="4543425"/>
          <p14:tracePt t="51020" x="3568700" y="4494213"/>
          <p14:tracePt t="51036" x="3641725" y="4483100"/>
          <p14:tracePt t="51040" x="3678238" y="4457700"/>
          <p14:tracePt t="51050" x="3702050" y="4457700"/>
          <p14:tracePt t="51069" x="3751263" y="4433888"/>
          <p14:tracePt t="51083" x="3775075" y="4433888"/>
          <p14:tracePt t="51102" x="3787775" y="4410075"/>
          <p14:tracePt t="51123" x="3800475" y="4410075"/>
          <p14:tracePt t="51136" x="3811588" y="4410075"/>
          <p14:tracePt t="51172" x="3824288" y="4410075"/>
          <p14:tracePt t="51240" x="3836988" y="4410075"/>
          <p14:tracePt t="51248" x="3848100" y="4410075"/>
          <p14:tracePt t="51269" x="3860800" y="4410075"/>
          <p14:tracePt t="51276" x="3873500" y="4410075"/>
          <p14:tracePt t="51283" x="3884613" y="4410075"/>
          <p14:tracePt t="51301" x="3933825" y="4410075"/>
          <p14:tracePt t="51317" x="4006850" y="4410075"/>
          <p14:tracePt t="51334" x="4056063" y="4410075"/>
          <p14:tracePt t="51352" x="4116388" y="4410075"/>
          <p14:tracePt t="51367" x="4152900" y="4410075"/>
          <p14:tracePt t="51386" x="4202113" y="4410075"/>
          <p14:tracePt t="51402" x="4225925" y="4410075"/>
          <p14:tracePt t="51417" x="4238625" y="4410075"/>
          <p14:tracePt t="51437" x="4262438" y="4410075"/>
          <p14:tracePt t="51470" x="4275138" y="4410075"/>
          <p14:tracePt t="51616" x="4262438" y="4410075"/>
          <p14:tracePt t="51623" x="4251325" y="4410075"/>
          <p14:tracePt t="51637" x="4238625" y="4410075"/>
          <p14:tracePt t="51651" x="4214813" y="4410075"/>
          <p14:tracePt t="51666" x="4165600" y="4410075"/>
          <p14:tracePt t="51687" x="4068763" y="4410075"/>
          <p14:tracePt t="51700" x="3995738" y="4410075"/>
          <p14:tracePt t="51718" x="3884613" y="4410075"/>
          <p14:tracePt t="51737" x="3678238" y="4410075"/>
          <p14:tracePt t="51741" x="3617913" y="4410075"/>
          <p14:tracePt t="51749" x="3532188" y="4421188"/>
          <p14:tracePt t="51768" x="3422650" y="4421188"/>
          <p14:tracePt t="51788" x="3313113" y="4421188"/>
          <p14:tracePt t="51790" x="3289300" y="4421188"/>
          <p14:tracePt t="51801" x="3276600" y="4421188"/>
          <p14:tracePt t="51820" x="3240088" y="4421188"/>
          <p14:tracePt t="51847" x="3227388" y="4421188"/>
          <p14:tracePt t="51977" x="3227388" y="4410075"/>
          <p14:tracePt t="51993" x="3240088" y="4410075"/>
          <p14:tracePt t="52001" x="3252788" y="4410075"/>
          <p14:tracePt t="52016" x="3300413" y="4410075"/>
          <p14:tracePt t="52036" x="3435350" y="4410075"/>
          <p14:tracePt t="52053" x="3544888" y="4397375"/>
          <p14:tracePt t="52069" x="3702050" y="4384675"/>
          <p14:tracePt t="52084" x="3763963" y="4384675"/>
          <p14:tracePt t="52100" x="3824288" y="4373563"/>
          <p14:tracePt t="52118" x="3921125" y="4360863"/>
          <p14:tracePt t="52134" x="3983038" y="4360863"/>
          <p14:tracePt t="52153" x="4105275" y="4360863"/>
          <p14:tracePt t="52168" x="4178300" y="4360863"/>
          <p14:tracePt t="52183" x="4262438" y="4360863"/>
          <p14:tracePt t="52200" x="4348163" y="4360863"/>
          <p14:tracePt t="52217" x="4397375" y="4360863"/>
          <p14:tracePt t="52236" x="4470400" y="4360863"/>
          <p14:tracePt t="52250" x="4530725" y="4360863"/>
          <p14:tracePt t="52269" x="4616450" y="4360863"/>
          <p14:tracePt t="52271" x="4640263" y="4360863"/>
          <p14:tracePt t="52286" x="4725988" y="4360863"/>
          <p14:tracePt t="52300" x="4786313" y="4360863"/>
          <p14:tracePt t="52319" x="4872038" y="4360863"/>
          <p14:tracePt t="52334" x="4921250" y="4373563"/>
          <p14:tracePt t="52350" x="4968875" y="4373563"/>
          <p14:tracePt t="52368" x="5018088" y="4373563"/>
          <p14:tracePt t="52383" x="5054600" y="4373563"/>
          <p14:tracePt t="52399" x="5078413" y="4373563"/>
          <p14:tracePt t="52416" x="5114925" y="4373563"/>
          <p14:tracePt t="52433" x="5140325" y="4373563"/>
          <p14:tracePt t="52451" x="5176838" y="4373563"/>
          <p14:tracePt t="52466" x="5200650" y="4373563"/>
          <p14:tracePt t="52487" x="5260975" y="4373563"/>
          <p14:tracePt t="52500" x="5346700" y="4373563"/>
          <p14:tracePt t="52516" x="5419725" y="4373563"/>
          <p14:tracePt t="52535" x="5518150" y="4373563"/>
          <p14:tracePt t="52549" x="5578475" y="4373563"/>
          <p14:tracePt t="52569" x="5614988" y="4373563"/>
          <p14:tracePt t="52570" x="5627688" y="4373563"/>
          <p14:tracePt t="52583" x="5688013" y="4373563"/>
          <p14:tracePt t="52600" x="5724525" y="4373563"/>
          <p14:tracePt t="52619" x="5810250" y="4373563"/>
          <p14:tracePt t="52633" x="5870575" y="4384675"/>
          <p14:tracePt t="52649" x="5930900" y="4384675"/>
          <p14:tracePt t="52670" x="5980113" y="4384675"/>
          <p14:tracePt t="52683" x="6003925" y="4384675"/>
          <p14:tracePt t="52703" x="6040438" y="4384675"/>
          <p14:tracePt t="52718" x="6053138" y="4384675"/>
          <p14:tracePt t="52733" x="6076950" y="4384675"/>
          <p14:tracePt t="52751" x="6102350" y="4384675"/>
          <p14:tracePt t="52771" x="6115050" y="4384675"/>
          <p14:tracePt t="52788" x="6126163" y="4384675"/>
          <p14:tracePt t="52807" x="6138863" y="4384675"/>
          <p14:tracePt t="52876" x="6151563" y="4384675"/>
          <p14:tracePt t="52930" x="6151563" y="4397375"/>
          <p14:tracePt t="52951" x="6151563" y="4410075"/>
          <p14:tracePt t="55107" x="6076950" y="4410075"/>
          <p14:tracePt t="55114" x="5930900" y="4410075"/>
          <p14:tracePt t="55122" x="5748338" y="4410075"/>
          <p14:tracePt t="55131" x="5565775" y="4410075"/>
          <p14:tracePt t="55150" x="5286375" y="4410075"/>
          <p14:tracePt t="55153" x="5176838" y="4384675"/>
          <p14:tracePt t="55164" x="4968875" y="4384675"/>
          <p14:tracePt t="55181" x="4702175" y="4397375"/>
          <p14:tracePt t="55199" x="4371975" y="4433888"/>
          <p14:tracePt t="55214" x="4225925" y="4446588"/>
          <p14:tracePt t="55231" x="4056063" y="4470400"/>
          <p14:tracePt t="55234" x="3995738" y="4470400"/>
          <p14:tracePt t="55247" x="3910013" y="4470400"/>
          <p14:tracePt t="55264" x="3860800" y="4457700"/>
          <p14:tracePt t="55286" x="3824288" y="4457700"/>
          <p14:tracePt t="55298" x="3800475" y="4457700"/>
          <p14:tracePt t="55324" x="3787775" y="4457700"/>
          <p14:tracePt t="55345" x="3775075" y="4457700"/>
          <p14:tracePt t="55372" x="3763963" y="4457700"/>
          <p14:tracePt t="55400" x="3751263" y="4457700"/>
          <p14:tracePt t="55443" x="3751263" y="4446588"/>
          <p14:tracePt t="55456" x="3751263" y="4433888"/>
          <p14:tracePt t="55518" x="3738563" y="4433888"/>
          <p14:tracePt t="55540" x="3727450" y="4433888"/>
          <p14:tracePt t="55547" x="3714750" y="4433888"/>
          <p14:tracePt t="55554" x="3702050" y="4433888"/>
          <p14:tracePt t="55564" x="3690938" y="4421188"/>
          <p14:tracePt t="55586" x="3654425" y="4410075"/>
          <p14:tracePt t="55601" x="3629025" y="4397375"/>
          <p14:tracePt t="55616" x="3605213" y="4384675"/>
          <p14:tracePt t="55631" x="3592513" y="4373563"/>
          <p14:tracePt t="55653" x="3581400" y="4373563"/>
          <p14:tracePt t="55678" x="3581400" y="4360863"/>
          <p14:tracePt t="55694" x="3581400" y="4348163"/>
          <p14:tracePt t="55713" x="3581400" y="4337050"/>
          <p14:tracePt t="55741" x="3581400" y="4324350"/>
          <p14:tracePt t="55763" x="3581400" y="4311650"/>
          <p14:tracePt t="55790" x="3581400" y="4300538"/>
          <p14:tracePt t="55797" x="3592513" y="4300538"/>
          <p14:tracePt t="55812" x="3592513" y="4287838"/>
          <p14:tracePt t="55825" x="3605213" y="4275138"/>
          <p14:tracePt t="55832" x="3617913" y="4275138"/>
          <p14:tracePt t="55848" x="3629025" y="4275138"/>
          <p14:tracePt t="55864" x="3641725" y="4264025"/>
          <p14:tracePt t="55884" x="3654425" y="4264025"/>
          <p14:tracePt t="55898" x="3678238" y="4264025"/>
          <p14:tracePt t="55918" x="3727450" y="4264025"/>
          <p14:tracePt t="55932" x="3763963" y="4264025"/>
          <p14:tracePt t="55947" x="3775075" y="4264025"/>
          <p14:tracePt t="55965" x="3800475" y="4275138"/>
          <p14:tracePt t="55984" x="3824288" y="4287838"/>
          <p14:tracePt t="55998" x="3836988" y="4300538"/>
          <p14:tracePt t="56015" x="3836988" y="4311650"/>
          <p14:tracePt t="56036" x="3836988" y="4337050"/>
          <p14:tracePt t="56049" x="3836988" y="4348163"/>
          <p14:tracePt t="56064" x="3836988" y="4360863"/>
          <p14:tracePt t="56084" x="3836988" y="4373563"/>
          <p14:tracePt t="56098" x="3824288" y="4384675"/>
          <p14:tracePt t="56114" x="3811588" y="4384675"/>
          <p14:tracePt t="56134" x="3811588" y="4397375"/>
          <p14:tracePt t="56147" x="3811588" y="4410075"/>
          <p14:tracePt t="56164" x="3800475" y="4410075"/>
          <p14:tracePt t="56181" x="3800475" y="4433888"/>
          <p14:tracePt t="56197" x="3787775" y="4433888"/>
          <p14:tracePt t="56270" x="3775075" y="4433888"/>
          <p14:tracePt t="56334" x="3775075" y="4421188"/>
          <p14:tracePt t="56450" x="3775075" y="4410075"/>
          <p14:tracePt t="57640" x="3800475" y="4410075"/>
          <p14:tracePt t="57646" x="3848100" y="4410075"/>
          <p14:tracePt t="57654" x="3897313" y="4410075"/>
          <p14:tracePt t="57662" x="3921125" y="4410075"/>
          <p14:tracePt t="57681" x="4056063" y="4410075"/>
          <p14:tracePt t="57697" x="4165600" y="4421188"/>
          <p14:tracePt t="57713" x="4298950" y="4421188"/>
          <p14:tracePt t="57730" x="4518025" y="4421188"/>
          <p14:tracePt t="57747" x="4652963" y="4421188"/>
          <p14:tracePt t="57767" x="4786313" y="4410075"/>
          <p14:tracePt t="57780" x="4859338" y="4410075"/>
          <p14:tracePt t="57797" x="4921250" y="4410075"/>
          <p14:tracePt t="57816" x="5005388" y="4410075"/>
          <p14:tracePt t="57830" x="5054600" y="4410075"/>
          <p14:tracePt t="57847" x="5114925" y="4410075"/>
          <p14:tracePt t="57850" x="5127625" y="4410075"/>
          <p14:tracePt t="57863" x="5151438" y="4410075"/>
          <p14:tracePt t="57880" x="5187950" y="4410075"/>
          <p14:tracePt t="57897" x="5224463" y="4410075"/>
          <p14:tracePt t="57913" x="5237163" y="4410075"/>
          <p14:tracePt t="57931" x="5249863" y="4410075"/>
          <p14:tracePt t="57947" x="5273675" y="4410075"/>
          <p14:tracePt t="57963" x="5310188" y="4397375"/>
          <p14:tracePt t="57990" x="5359400" y="4397375"/>
          <p14:tracePt t="58004" x="5383213" y="4397375"/>
          <p14:tracePt t="58008" x="5419725" y="4397375"/>
          <p14:tracePt t="58017" x="5432425" y="4397375"/>
          <p14:tracePt t="58031" x="5468938" y="4384675"/>
          <p14:tracePt t="58047" x="5492750" y="4384675"/>
          <p14:tracePt t="58066" x="5554663" y="4384675"/>
          <p14:tracePt t="58079" x="5591175" y="4384675"/>
          <p14:tracePt t="58099" x="5638800" y="4384675"/>
          <p14:tracePt t="58113" x="5664200" y="4384675"/>
          <p14:tracePt t="58130" x="5688013" y="4384675"/>
          <p14:tracePt t="58146" x="5711825" y="4384675"/>
          <p14:tracePt t="58163" x="5724525" y="4384675"/>
          <p14:tracePt t="58180" x="5737225" y="4384675"/>
          <p14:tracePt t="58197" x="5761038" y="4384675"/>
          <p14:tracePt t="58218" x="5773738" y="4384675"/>
          <p14:tracePt t="58232" x="5784850" y="4384675"/>
          <p14:tracePt t="58245" x="5797550" y="4384675"/>
          <p14:tracePt t="58263" x="5810250" y="4384675"/>
          <p14:tracePt t="58282" x="5821363" y="4397375"/>
          <p14:tracePt t="58296" x="5834063" y="4397375"/>
          <p14:tracePt t="58315" x="5857875" y="4410075"/>
          <p14:tracePt t="58330" x="5870575" y="4410075"/>
          <p14:tracePt t="58347" x="5883275" y="4421188"/>
          <p14:tracePt t="58362" x="5883275" y="4433888"/>
          <p14:tracePt t="58379" x="5894388" y="4446588"/>
          <p14:tracePt t="58397" x="5907088" y="4446588"/>
          <p14:tracePt t="58438" x="5907088" y="4457700"/>
          <p14:tracePt t="58460" x="5907088" y="4470400"/>
          <p14:tracePt t="58544" x="5907088" y="4483100"/>
          <p14:tracePt t="58558" x="5907088" y="4494213"/>
          <p14:tracePt t="58579" x="5907088" y="4506913"/>
          <p14:tracePt t="58607" x="5907088" y="4519613"/>
          <p14:tracePt t="58627" x="5907088" y="4530725"/>
          <p14:tracePt t="58655" x="5894388" y="4530725"/>
          <p14:tracePt t="58711" x="5883275" y="4530725"/>
          <p14:tracePt t="58724" x="5870575" y="4530725"/>
          <p14:tracePt t="58746" x="5857875" y="4530725"/>
          <p14:tracePt t="58773" x="5846763" y="4530725"/>
          <p14:tracePt t="58788" x="5821363" y="4530725"/>
          <p14:tracePt t="58796" x="5810250" y="4530725"/>
          <p14:tracePt t="58812" x="5761038" y="4530725"/>
          <p14:tracePt t="58829" x="5724525" y="4530725"/>
          <p14:tracePt t="58847" x="5700713" y="4530725"/>
          <p14:tracePt t="58864" x="5688013" y="4530725"/>
          <p14:tracePt t="58879" x="5664200" y="4530725"/>
          <p14:tracePt t="58914" x="5651500" y="4530725"/>
          <p14:tracePt t="58926" x="5638800" y="4530725"/>
          <p14:tracePt t="59551" x="5614988" y="4530725"/>
          <p14:tracePt t="59558" x="5602288" y="4530725"/>
          <p14:tracePt t="59568" x="5591175" y="4543425"/>
          <p14:tracePt t="59580" x="5529263" y="4567238"/>
          <p14:tracePt t="59595" x="5456238" y="4592638"/>
          <p14:tracePt t="59612" x="5359400" y="4616450"/>
          <p14:tracePt t="59630" x="5127625" y="4652963"/>
          <p14:tracePt t="59647" x="4957763" y="4665663"/>
          <p14:tracePt t="59665" x="4762500" y="4665663"/>
          <p14:tracePt t="59679" x="4676775" y="4665663"/>
          <p14:tracePt t="59696" x="4543425" y="4678363"/>
          <p14:tracePt t="59716" x="4348163" y="4689475"/>
          <p14:tracePt t="59733" x="4225925" y="4702175"/>
          <p14:tracePt t="59736" x="4178300" y="4702175"/>
          <p14:tracePt t="59749" x="4105275" y="4702175"/>
          <p14:tracePt t="59763" x="4032250" y="4702175"/>
          <p14:tracePt t="59781" x="3983038" y="4702175"/>
          <p14:tracePt t="59798" x="3897313" y="4725988"/>
          <p14:tracePt t="59815" x="3848100" y="4738688"/>
          <p14:tracePt t="59818" x="3824288" y="4738688"/>
          <p14:tracePt t="59833" x="3775075" y="4751388"/>
          <p14:tracePt t="59848" x="3738563" y="4762500"/>
          <p14:tracePt t="59862" x="3702050" y="4762500"/>
          <p14:tracePt t="59880" x="3665538" y="4762500"/>
          <p14:tracePt t="59907" x="3654425" y="4762500"/>
          <p14:tracePt t="59913" x="3641725" y="4762500"/>
          <p14:tracePt t="59928" x="3592513" y="4775200"/>
          <p14:tracePt t="59945" x="3532188" y="4799013"/>
          <p14:tracePt t="59963" x="3471863" y="4824413"/>
          <p14:tracePt t="59979" x="3446463" y="4835525"/>
          <p14:tracePt t="59995" x="3435350" y="4835525"/>
          <p14:tracePt t="60011" x="3409950" y="4835525"/>
          <p14:tracePt t="60028" x="3386138" y="4835525"/>
          <p14:tracePt t="60047" x="3373438" y="4835525"/>
          <p14:tracePt t="60074" x="3362325" y="4835525"/>
          <p14:tracePt t="60199" x="3373438" y="4835525"/>
          <p14:tracePt t="60206" x="3386138" y="4835525"/>
          <p14:tracePt t="60212" x="3398838" y="4824413"/>
          <p14:tracePt t="60228" x="3409950" y="4824413"/>
          <p14:tracePt t="60244" x="3422650" y="4811713"/>
          <p14:tracePt t="60262" x="3459163" y="4811713"/>
          <p14:tracePt t="60279" x="3532188" y="4811713"/>
          <p14:tracePt t="60298" x="3641725" y="4811713"/>
          <p14:tracePt t="60311" x="3702050" y="4811713"/>
          <p14:tracePt t="60329" x="3775075" y="4799013"/>
          <p14:tracePt t="60348" x="3884613" y="4787900"/>
          <p14:tracePt t="60361" x="3946525" y="4787900"/>
          <p14:tracePt t="60380" x="4043363" y="4787900"/>
          <p14:tracePt t="60395" x="4116388" y="4787900"/>
          <p14:tracePt t="60411" x="4202113" y="4787900"/>
          <p14:tracePt t="60429" x="4324350" y="4787900"/>
          <p14:tracePt t="60445" x="4371975" y="4775200"/>
          <p14:tracePt t="60461" x="4433888" y="4775200"/>
          <p14:tracePt t="60478" x="4530725" y="4775200"/>
          <p14:tracePt t="60495" x="4665663" y="4775200"/>
          <p14:tracePt t="60499" x="4749800" y="4775200"/>
          <p14:tracePt t="60514" x="4932363" y="4775200"/>
          <p14:tracePt t="60529" x="5078413" y="4775200"/>
          <p14:tracePt t="60547" x="5200650" y="4775200"/>
          <p14:tracePt t="60562" x="5297488" y="4775200"/>
          <p14:tracePt t="60577" x="5383213" y="4775200"/>
          <p14:tracePt t="60596" x="5541963" y="4775200"/>
          <p14:tracePt t="60612" x="5627688" y="4762500"/>
          <p14:tracePt t="60630" x="5724525" y="4751388"/>
          <p14:tracePt t="60645" x="5797550" y="4738688"/>
          <p14:tracePt t="60662" x="5857875" y="4725988"/>
          <p14:tracePt t="60680" x="5956300" y="4714875"/>
          <p14:tracePt t="60694" x="6040438" y="4714875"/>
          <p14:tracePt t="60717" x="6151563" y="4689475"/>
          <p14:tracePt t="60729" x="6224588" y="4689475"/>
          <p14:tracePt t="60745" x="6284913" y="4678363"/>
          <p14:tracePt t="60749" x="6308725" y="4665663"/>
          <p14:tracePt t="60765" x="6357938" y="4652963"/>
          <p14:tracePt t="60780" x="6394450" y="4652963"/>
          <p14:tracePt t="60785" x="6418263" y="4652963"/>
          <p14:tracePt t="60794" x="6430963" y="4652963"/>
          <p14:tracePt t="60815" x="6503988" y="4652963"/>
          <p14:tracePt t="60827" x="6540500" y="4640263"/>
          <p14:tracePt t="60847" x="6600825" y="4640263"/>
          <p14:tracePt t="60861" x="6650038" y="4640263"/>
          <p14:tracePt t="60877" x="6699250" y="4640263"/>
          <p14:tracePt t="60895" x="6759575" y="4640263"/>
          <p14:tracePt t="60911" x="6821488" y="4640263"/>
          <p14:tracePt t="60929" x="6905625" y="4629150"/>
          <p14:tracePt t="60944" x="6954838" y="4616450"/>
          <p14:tracePt t="60961" x="6991350" y="4616450"/>
          <p14:tracePt t="60978" x="7040563" y="4616450"/>
          <p14:tracePt t="60994" x="7088188" y="4603750"/>
          <p14:tracePt t="61012" x="7161213" y="4592638"/>
          <p14:tracePt t="61027" x="7210425" y="4592638"/>
          <p14:tracePt t="61044" x="7270750" y="4592638"/>
          <p14:tracePt t="61062" x="7369175" y="4592638"/>
          <p14:tracePt t="61077" x="7416800" y="4592638"/>
          <p14:tracePt t="61094" x="7478713" y="4592638"/>
          <p14:tracePt t="61111" x="7551738" y="4592638"/>
          <p14:tracePt t="61128" x="7588250" y="4592638"/>
          <p14:tracePt t="61145" x="7637463" y="4592638"/>
          <p14:tracePt t="61161" x="7673975" y="4592638"/>
          <p14:tracePt t="61179" x="7685088" y="4592638"/>
          <p14:tracePt t="61181" x="7710488" y="4592638"/>
          <p14:tracePt t="61194" x="7721600" y="4592638"/>
          <p14:tracePt t="61210" x="7747000" y="4592638"/>
          <p14:tracePt t="61228" x="7770813" y="4592638"/>
          <p14:tracePt t="61244" x="7783513" y="4592638"/>
          <p14:tracePt t="61260" x="7807325" y="4592638"/>
          <p14:tracePt t="61284" x="7820025" y="4592638"/>
          <p14:tracePt t="61298" x="7831138" y="4592638"/>
          <p14:tracePt t="61312" x="7843838" y="4592638"/>
          <p14:tracePt t="61327" x="7856538" y="4592638"/>
          <p14:tracePt t="61347" x="7867650" y="4592638"/>
          <p14:tracePt t="61374" x="7880350" y="4592638"/>
          <p14:tracePt t="61395" x="7893050" y="4592638"/>
          <p14:tracePt t="61666" x="7904163" y="4603750"/>
          <p14:tracePt t="61673" x="7916863" y="4603750"/>
          <p14:tracePt t="61681" x="7929563" y="4603750"/>
          <p14:tracePt t="61694" x="7929563" y="4616450"/>
          <p14:tracePt t="61710" x="7940675" y="4616450"/>
          <p14:tracePt t="61727" x="7953375" y="4629150"/>
          <p14:tracePt t="61744" x="7953375" y="4640263"/>
          <p14:tracePt t="61761" x="7966075" y="4652963"/>
          <p14:tracePt t="61783" x="7966075" y="4665663"/>
          <p14:tracePt t="61800" x="7966075" y="4678363"/>
          <p14:tracePt t="61834" x="7966075" y="4689475"/>
          <p14:tracePt t="61842" x="7953375" y="4689475"/>
          <p14:tracePt t="61856" x="7940675" y="4689475"/>
          <p14:tracePt t="61861" x="7940675" y="4702175"/>
          <p14:tracePt t="61876" x="7843838" y="4714875"/>
          <p14:tracePt t="61893" x="7710488" y="4738688"/>
          <p14:tracePt t="61911" x="7453313" y="4762500"/>
          <p14:tracePt t="61927" x="7307263" y="4762500"/>
          <p14:tracePt t="61945" x="7124700" y="4762500"/>
          <p14:tracePt t="61960" x="7027863" y="4762500"/>
          <p14:tracePt t="61977" x="6954838" y="4762500"/>
          <p14:tracePt t="61994" x="6845300" y="4762500"/>
          <p14:tracePt t="62012" x="6746875" y="4762500"/>
          <p14:tracePt t="62030" x="6613525" y="4762500"/>
          <p14:tracePt t="62043" x="6516688" y="4762500"/>
          <p14:tracePt t="62060" x="6443663" y="4751388"/>
          <p14:tracePt t="62079" x="6345238" y="4738688"/>
          <p14:tracePt t="62097" x="6284913" y="4738688"/>
          <p14:tracePt t="62113" x="6162675" y="4738688"/>
          <p14:tracePt t="62127" x="6076950" y="4738688"/>
          <p14:tracePt t="62144" x="5992813" y="4738688"/>
          <p14:tracePt t="62168" x="5834063" y="4738688"/>
          <p14:tracePt t="62177" x="5797550" y="4725988"/>
          <p14:tracePt t="62197" x="5700713" y="4725988"/>
          <p14:tracePt t="62210" x="5627688" y="4725988"/>
          <p14:tracePt t="62227" x="5541963" y="4725988"/>
          <p14:tracePt t="62246" x="5383213" y="4725988"/>
          <p14:tracePt t="62260" x="5286375" y="4725988"/>
          <p14:tracePt t="62280" x="5164138" y="4738688"/>
          <p14:tracePt t="62294" x="5078413" y="4751388"/>
          <p14:tracePt t="62310" x="5018088" y="4751388"/>
          <p14:tracePt t="62328" x="4895850" y="4762500"/>
          <p14:tracePt t="62346" x="4822825" y="4762500"/>
          <p14:tracePt t="62363" x="4762500" y="4762500"/>
          <p14:tracePt t="62376" x="4749800" y="4762500"/>
          <p14:tracePt t="66319" x="4640263" y="4762500"/>
          <p14:tracePt t="66327" x="4506913" y="4738688"/>
          <p14:tracePt t="66341" x="4275138" y="4689475"/>
          <p14:tracePt t="66357" x="4043363" y="4629150"/>
          <p14:tracePt t="66375" x="3665538" y="4567238"/>
          <p14:tracePt t="66391" x="3446463" y="4543425"/>
          <p14:tracePt t="66408" x="3214688" y="4530725"/>
          <p14:tracePt t="66426" x="2801938" y="4506913"/>
          <p14:tracePt t="66441" x="2655888" y="4470400"/>
          <p14:tracePt t="66459" x="2533650" y="4433888"/>
          <p14:tracePt t="66474" x="2460625" y="4421188"/>
          <p14:tracePt t="66491" x="2398713" y="4410075"/>
          <p14:tracePt t="66508" x="2252663" y="4360863"/>
          <p14:tracePt t="66524" x="2179638" y="4324350"/>
          <p14:tracePt t="66544" x="2082800" y="4275138"/>
          <p14:tracePt t="66557" x="2022475" y="4251325"/>
          <p14:tracePt t="66574" x="1973263" y="4191000"/>
          <p14:tracePt t="66591" x="1900238" y="4117975"/>
          <p14:tracePt t="66609" x="1863725" y="4056063"/>
          <p14:tracePt t="66627" x="1778000" y="3983038"/>
          <p14:tracePt t="66641" x="1741488" y="3922713"/>
          <p14:tracePt t="66658" x="1692275" y="3873500"/>
          <p14:tracePt t="66677" x="1644650" y="3800475"/>
          <p14:tracePt t="66690" x="1608138" y="3763963"/>
          <p14:tracePt t="66709" x="1558925" y="3690938"/>
          <p14:tracePt t="66725" x="1522413" y="3641725"/>
          <p14:tracePt t="66741" x="1485900" y="3605213"/>
          <p14:tracePt t="66758" x="1449388" y="3544888"/>
          <p14:tracePt t="66774" x="1425575" y="3508375"/>
          <p14:tracePt t="66794" x="1412875" y="3471863"/>
          <p14:tracePt t="66808" x="1400175" y="3448050"/>
          <p14:tracePt t="66828" x="1389063" y="3422650"/>
          <p14:tracePt t="66841" x="1389063" y="3409950"/>
          <p14:tracePt t="66863" x="1389063" y="3398838"/>
          <p14:tracePt t="66884" x="1389063" y="3386138"/>
          <p14:tracePt t="66979" x="1389063" y="3398838"/>
          <p14:tracePt t="67008" x="1389063" y="3409950"/>
          <p14:tracePt t="67015" x="1389063" y="3422650"/>
          <p14:tracePt t="67023" x="1389063" y="3435350"/>
          <p14:tracePt t="67042" x="1389063" y="3459163"/>
          <p14:tracePt t="67057" x="1389063" y="3495675"/>
          <p14:tracePt t="67073" x="1389063" y="3544888"/>
          <p14:tracePt t="67091" x="1436688" y="3641725"/>
          <p14:tracePt t="67108" x="1473200" y="3678238"/>
          <p14:tracePt t="67123" x="1498600" y="3727450"/>
          <p14:tracePt t="67141" x="1546225" y="3776663"/>
          <p14:tracePt t="67157" x="1558925" y="3813175"/>
          <p14:tracePt t="67175" x="1619250" y="3873500"/>
          <p14:tracePt t="67190" x="1655763" y="3910013"/>
          <p14:tracePt t="67206" x="1717675" y="3959225"/>
          <p14:tracePt t="67224" x="1839913" y="4043363"/>
          <p14:tracePt t="67240" x="2022475" y="4129088"/>
          <p14:tracePt t="67257" x="2278063" y="4300538"/>
          <p14:tracePt t="67273" x="2301875" y="4337050"/>
          <p14:tracePt t="70103" x="2606675" y="4154488"/>
          <p14:tracePt t="70109" x="3252788" y="3824288"/>
          <p14:tracePt t="70122" x="3763963" y="3581400"/>
          <p14:tracePt t="70125" x="4238625" y="3398838"/>
          <p14:tracePt t="70139" x="5164138" y="3070225"/>
          <p14:tracePt t="70155" x="5784850" y="2898775"/>
          <p14:tracePt t="70175" x="6637338" y="2716213"/>
          <p14:tracePt t="70188" x="7027863" y="2630488"/>
          <p14:tracePt t="70205" x="7453313" y="2520950"/>
          <p14:tracePt t="70225" x="7893050" y="2411413"/>
          <p14:tracePt t="70239" x="8159750" y="2363788"/>
          <p14:tracePt t="70258" x="8391525" y="2338388"/>
          <p14:tracePt t="70273" x="8501063" y="2338388"/>
          <p14:tracePt t="70288" x="8562975" y="2338388"/>
          <p14:tracePt t="70305" x="8696325" y="2351088"/>
          <p14:tracePt t="70322" x="8793163" y="2374900"/>
          <p14:tracePt t="70340" x="8902700" y="2400300"/>
          <p14:tracePt t="70355" x="8977313" y="2424113"/>
          <p14:tracePt t="70371" x="9024938" y="2460625"/>
          <p14:tracePt t="70389" x="9134475" y="2509838"/>
          <p14:tracePt t="70405" x="9196388" y="2557463"/>
          <p14:tracePt t="70426" x="9342438" y="2692400"/>
          <p14:tracePt t="70440" x="9415463" y="2776538"/>
          <p14:tracePt t="70454" x="9512300" y="2851150"/>
          <p14:tracePt t="70472" x="9598025" y="2960688"/>
          <p14:tracePt t="70489" x="9645650" y="3021013"/>
          <p14:tracePt t="70507" x="9707563" y="3154363"/>
          <p14:tracePt t="70521" x="9744075" y="3240088"/>
          <p14:tracePt t="70538" x="9780588" y="3336925"/>
          <p14:tracePt t="70558" x="9804400" y="3471863"/>
          <p14:tracePt t="70571" x="9804400" y="3557588"/>
          <p14:tracePt t="70590" x="9804400" y="3617913"/>
          <p14:tracePt t="70605" x="9804400" y="3630613"/>
          <p14:tracePt t="70621" x="9804400" y="3667125"/>
          <p14:tracePt t="70639" x="9793288" y="3678238"/>
          <p14:tracePt t="70655" x="9793288" y="3690938"/>
          <p14:tracePt t="70673" x="9767888" y="3776663"/>
          <p14:tracePt t="70688" x="9731375" y="3836988"/>
          <p14:tracePt t="70705" x="9707563" y="3873500"/>
          <p14:tracePt t="70722" x="9707563" y="3910013"/>
          <p14:tracePt t="70738" x="9694863" y="3922713"/>
          <p14:tracePt t="70758" x="9671050" y="3946525"/>
          <p14:tracePt t="70793" x="9658350" y="3959225"/>
          <p14:tracePt t="70807" x="9658350" y="3970338"/>
          <p14:tracePt t="70817" x="9645650" y="3970338"/>
          <p14:tracePt t="70842" x="9634538" y="3970338"/>
          <p14:tracePt t="70888" x="9621838" y="3970338"/>
          <p14:tracePt t="70902" x="9609138" y="3983038"/>
          <p14:tracePt t="70937" x="9598025" y="3983038"/>
          <p14:tracePt t="71068" x="9598025" y="3970338"/>
          <p14:tracePt t="71084" x="9598025" y="3959225"/>
          <p14:tracePt t="71152" x="9598025" y="3946525"/>
          <p14:tracePt t="71180" x="9598025" y="3933825"/>
          <p14:tracePt t="73058" x="9645650" y="3860800"/>
          <p14:tracePt t="73066" x="9731375" y="3740150"/>
          <p14:tracePt t="73072" x="9817100" y="3581400"/>
          <p14:tracePt t="73087" x="9999663" y="3263900"/>
          <p14:tracePt t="73105" x="10133013" y="2971800"/>
          <p14:tracePt t="73123" x="10242550" y="2752725"/>
          <p14:tracePt t="73137" x="10328275" y="2655888"/>
          <p14:tracePt t="73153" x="10437813" y="2533650"/>
          <p14:tracePt t="73176" x="10560050" y="2424113"/>
          <p14:tracePt t="73187" x="10633075" y="2374900"/>
          <p14:tracePt t="73205" x="10682288" y="2327275"/>
          <p14:tracePt t="73207" x="10718800" y="2314575"/>
          <p14:tracePt t="73220" x="10766425" y="2278063"/>
          <p14:tracePt t="73238" x="10791825" y="2254250"/>
          <p14:tracePt t="73254" x="10839450" y="2228850"/>
          <p14:tracePt t="73270" x="10875963" y="2217738"/>
          <p14:tracePt t="73289" x="10937875" y="2217738"/>
          <p14:tracePt t="73303" x="10974388" y="2217738"/>
          <p14:tracePt t="73319" x="10998200" y="2217738"/>
          <p14:tracePt t="73337" x="11034713" y="2217738"/>
          <p14:tracePt t="73353" x="11047413" y="2217738"/>
          <p14:tracePt t="73370" x="11058525" y="2217738"/>
          <p14:tracePt t="73387" x="11071225" y="2217738"/>
          <p14:tracePt t="73406" x="11083925" y="2217738"/>
          <p14:tracePt t="73408" x="11095038" y="2217738"/>
          <p14:tracePt t="73490" x="11107738" y="2217738"/>
          <p14:tracePt t="73636" x="11107738" y="2228850"/>
          <p14:tracePt t="73678" x="11095038" y="2228850"/>
          <p14:tracePt t="73693" x="11083925" y="2228850"/>
          <p14:tracePt t="73698" x="11071225" y="2228850"/>
          <p14:tracePt t="73713" x="11058525" y="2228850"/>
          <p14:tracePt t="73720" x="11047413" y="2228850"/>
          <p14:tracePt t="73737" x="11010900" y="2228850"/>
          <p14:tracePt t="73752" x="10985500" y="2217738"/>
          <p14:tracePt t="73770" x="10937875" y="2205038"/>
          <p14:tracePt t="73786" x="10912475" y="2192338"/>
          <p14:tracePt t="73806" x="10875963" y="2179638"/>
          <p14:tracePt t="73820" x="10864850" y="2179638"/>
          <p14:tracePt t="73839" x="10852150" y="2155825"/>
          <p14:tracePt t="73853" x="10839450" y="2155825"/>
          <p14:tracePt t="73869" x="10828338" y="2155825"/>
          <p14:tracePt t="73887" x="10815638" y="2143125"/>
          <p14:tracePt t="73890" x="10815638" y="2132013"/>
          <p14:tracePt t="73923" x="10802938" y="2132013"/>
          <p14:tracePt t="73939" x="10802938" y="2119313"/>
          <p14:tracePt t="73950" x="10791825" y="2119313"/>
          <p14:tracePt t="73958" x="10791825" y="2106613"/>
          <p14:tracePt t="73978" x="10779125" y="2082800"/>
          <p14:tracePt t="73997" x="10766425" y="2082800"/>
          <p14:tracePt t="73999" x="10755313" y="2058988"/>
          <p14:tracePt t="74008" x="10755313" y="2046288"/>
          <p14:tracePt t="74020" x="10729913" y="2033588"/>
          <p14:tracePt t="74036" x="10718800" y="2009775"/>
          <p14:tracePt t="74055" x="10706100" y="1960563"/>
          <p14:tracePt t="74069" x="10693400" y="1924050"/>
          <p14:tracePt t="74086" x="10693400" y="1863725"/>
          <p14:tracePt t="74106" x="10718800" y="1754188"/>
          <p14:tracePt t="74119" x="10729913" y="1693863"/>
          <p14:tracePt t="74139" x="10742613" y="1631950"/>
          <p14:tracePt t="74155" x="10742613" y="1620838"/>
          <p14:tracePt t="74170" x="10742613" y="1608138"/>
          <p14:tracePt t="74186" x="10742613" y="1584325"/>
          <p14:tracePt t="74207" x="10742613" y="1571625"/>
          <p14:tracePt t="74222" x="10742613" y="1558925"/>
          <p14:tracePt t="74236" x="10755313" y="1546225"/>
          <p14:tracePt t="74253" x="10766425" y="1546225"/>
          <p14:tracePt t="74270" x="10779125" y="1546225"/>
          <p14:tracePt t="74292" x="10791825" y="1535113"/>
          <p14:tracePt t="74304" x="10802938" y="1535113"/>
          <p14:tracePt t="74319" x="10828338" y="1535113"/>
          <p14:tracePt t="74336" x="10839450" y="1535113"/>
          <p14:tracePt t="74355" x="10864850" y="1535113"/>
          <p14:tracePt t="74369" x="10875963" y="1535113"/>
          <p14:tracePt t="74386" x="10888663" y="1535113"/>
          <p14:tracePt t="74882" x="10888663" y="1546225"/>
          <p14:tracePt t="74896" x="10888663" y="1558925"/>
          <p14:tracePt t="74903" x="10888663" y="1571625"/>
          <p14:tracePt t="74920" x="10901363" y="1608138"/>
          <p14:tracePt t="74936" x="10912475" y="1631950"/>
          <p14:tracePt t="74938" x="10925175" y="1657350"/>
          <p14:tracePt t="74952" x="10937875" y="1681163"/>
          <p14:tracePt t="74968" x="10948988" y="1717675"/>
          <p14:tracePt t="74989" x="10985500" y="1766888"/>
          <p14:tracePt t="75002" x="10985500" y="1803400"/>
          <p14:tracePt t="75018" x="11022013" y="1839913"/>
          <p14:tracePt t="75035" x="11047413" y="1936750"/>
          <p14:tracePt t="75052" x="11071225" y="2009775"/>
          <p14:tracePt t="75069" x="11083925" y="2058988"/>
          <p14:tracePt t="75085" x="11083925" y="2082800"/>
          <p14:tracePt t="75102" x="11083925" y="2095500"/>
          <p14:tracePt t="75119" x="11083925" y="2132013"/>
          <p14:tracePt t="75135" x="11083925" y="2205038"/>
          <p14:tracePt t="75153" x="11083925" y="2327275"/>
          <p14:tracePt t="75169" x="11083925" y="2374900"/>
          <p14:tracePt t="75185" x="11083925" y="2411413"/>
          <p14:tracePt t="75201" x="11071225" y="2436813"/>
          <p14:tracePt t="75219" x="11058525" y="2460625"/>
          <p14:tracePt t="75238" x="11047413" y="2484438"/>
          <p14:tracePt t="75252" x="11022013" y="2570163"/>
          <p14:tracePt t="75269" x="10985500" y="2667000"/>
          <p14:tracePt t="75287" x="10937875" y="2765425"/>
          <p14:tracePt t="75302" x="10912475" y="2814638"/>
          <p14:tracePt t="75318" x="10912475" y="2825750"/>
          <p14:tracePt t="75321" x="10901363" y="2825750"/>
          <p14:tracePt t="75337" x="10901363" y="2851150"/>
          <p14:tracePt t="75352" x="10888663" y="2851150"/>
          <p14:tracePt t="75370" x="10839450" y="2911475"/>
          <p14:tracePt t="75386" x="10718800" y="3057525"/>
          <p14:tracePt t="75405" x="10560050" y="3216275"/>
          <p14:tracePt t="75420" x="10510838" y="3252788"/>
          <p14:tracePt t="75435" x="10499725" y="3276600"/>
          <p14:tracePt t="75454" x="10463213" y="3276600"/>
          <p14:tracePt t="75469" x="10463213" y="3289300"/>
          <p14:tracePt t="75488" x="10450513" y="3313113"/>
          <p14:tracePt t="75502" x="10437813" y="3313113"/>
          <p14:tracePt t="75524" x="10437813" y="3325813"/>
          <p14:tracePt t="75538" x="10414000" y="3325813"/>
          <p14:tracePt t="75551" x="10388600" y="3336925"/>
          <p14:tracePt t="75569" x="10364788" y="3336925"/>
          <p14:tracePt t="75572" x="10364788" y="3349625"/>
          <p14:tracePt t="75585" x="10352088" y="3349625"/>
          <p14:tracePt t="75602" x="10340975" y="3362325"/>
          <p14:tracePt t="75619" x="10328275" y="3373438"/>
          <p14:tracePt t="75635" x="10291763" y="3373438"/>
          <p14:tracePt t="75652" x="10242550" y="3398838"/>
          <p14:tracePt t="75669" x="10206038" y="3409950"/>
          <p14:tracePt t="75687" x="10182225" y="3409950"/>
          <p14:tracePt t="75705" x="10096500" y="3435350"/>
          <p14:tracePt t="75718" x="10012363" y="3448050"/>
          <p14:tracePt t="75738" x="9926638" y="3448050"/>
          <p14:tracePt t="75753" x="9877425" y="3448050"/>
          <p14:tracePt t="75769" x="9840913" y="3448050"/>
          <p14:tracePt t="75787" x="9804400" y="3435350"/>
          <p14:tracePt t="75802" x="9780588" y="3422650"/>
          <p14:tracePt t="75822" x="9756775" y="3422650"/>
          <p14:tracePt t="75834" x="9756775" y="3409950"/>
          <p14:tracePt t="75851" x="9744075" y="3398838"/>
          <p14:tracePt t="75868" x="9731375" y="3398838"/>
          <p14:tracePt t="75885" x="9720263" y="3386138"/>
          <p14:tracePt t="75903" x="9720263" y="3373438"/>
          <p14:tracePt t="75919" x="9707563" y="3362325"/>
          <p14:tracePt t="75935" x="9683750" y="3362325"/>
          <p14:tracePt t="76100" x="9683750" y="3349625"/>
          <p14:tracePt t="76121" x="9683750" y="3336925"/>
          <p14:tracePt t="76210" x="9694863" y="3336925"/>
          <p14:tracePt t="76217" x="9694863" y="3325813"/>
          <p14:tracePt t="76224" x="9707563" y="3325813"/>
          <p14:tracePt t="76235" x="9707563" y="3313113"/>
          <p14:tracePt t="76259" x="9720263" y="3313113"/>
          <p14:tracePt t="76267" x="9720263" y="3300413"/>
          <p14:tracePt t="76287" x="9731375" y="3289300"/>
          <p14:tracePt t="76301" x="9767888" y="3276600"/>
          <p14:tracePt t="76318" x="9817100" y="3263900"/>
          <p14:tracePt t="76338" x="9939338" y="3227388"/>
          <p14:tracePt t="76350" x="10036175" y="3190875"/>
          <p14:tracePt t="76368" x="10121900" y="3167063"/>
          <p14:tracePt t="76385" x="10231438" y="3143250"/>
          <p14:tracePt t="76401" x="10304463" y="3117850"/>
          <p14:tracePt t="76420" x="10377488" y="3106738"/>
          <p14:tracePt t="76434" x="10426700" y="3094038"/>
          <p14:tracePt t="76452" x="10450513" y="3094038"/>
          <p14:tracePt t="76468" x="10474325" y="3094038"/>
          <p14:tracePt t="76485" x="10499725" y="3094038"/>
          <p14:tracePt t="76503" x="10523538" y="3094038"/>
          <p14:tracePt t="76518" x="10547350" y="3094038"/>
          <p14:tracePt t="76535" x="10572750" y="3094038"/>
          <p14:tracePt t="76552" x="10609263" y="3094038"/>
          <p14:tracePt t="76567" x="10633075" y="3094038"/>
          <p14:tracePt t="76584" x="10645775" y="3094038"/>
          <p14:tracePt t="76601" x="10669588" y="3094038"/>
          <p14:tracePt t="76618" x="10682288" y="3094038"/>
          <p14:tracePt t="76635" x="10693400" y="3094038"/>
          <p14:tracePt t="76651" x="10706100" y="3094038"/>
          <p14:tracePt t="76732" x="10718800" y="3094038"/>
          <p14:tracePt t="76759" x="10718800" y="3106738"/>
          <p14:tracePt t="76809" x="10718800" y="3117850"/>
          <p14:tracePt t="76885" x="10718800" y="3130550"/>
          <p14:tracePt t="77149" x="10718800" y="3143250"/>
          <p14:tracePt t="77170" x="10706100" y="3143250"/>
          <p14:tracePt t="77184" x="10693400" y="3143250"/>
          <p14:tracePt t="77218" x="10682288" y="3143250"/>
          <p14:tracePt t="77240" x="10669588" y="3143250"/>
          <p14:tracePt t="77254" x="10669588" y="3154363"/>
          <p14:tracePt t="77267" x="10656888" y="3154363"/>
          <p14:tracePt t="77302" x="10645775" y="3154363"/>
          <p14:tracePt t="77323" x="10633075" y="3154363"/>
          <p14:tracePt t="77330" x="10620375" y="3154363"/>
          <p14:tracePt t="77344" x="10620375" y="3167063"/>
          <p14:tracePt t="77351" x="10583863" y="3167063"/>
          <p14:tracePt t="77366" x="10572750" y="3179763"/>
          <p14:tracePt t="77384" x="10547350" y="3179763"/>
          <p14:tracePt t="77400" x="10523538" y="3179763"/>
          <p14:tracePt t="77417" x="10510838" y="3179763"/>
          <p14:tracePt t="77435" x="10487025" y="3179763"/>
          <p14:tracePt t="77469" x="10474325" y="3179763"/>
          <p14:tracePt t="77483" x="10463213" y="3179763"/>
          <p14:tracePt t="77490" x="10450513" y="3179763"/>
          <p14:tracePt t="77500" x="10426700" y="3190875"/>
          <p14:tracePt t="77519" x="10340975" y="3216275"/>
          <p14:tracePt t="77533" x="10304463" y="3216275"/>
          <p14:tracePt t="77551" x="10279063" y="3216275"/>
          <p14:tracePt t="77568" x="10255250" y="3216275"/>
          <p14:tracePt t="77584" x="10242550" y="3216275"/>
          <p14:tracePt t="77608" x="10231438" y="3216275"/>
          <p14:tracePt t="77623" x="10218738" y="3216275"/>
          <p14:tracePt t="77644" x="10206038" y="3216275"/>
          <p14:tracePt t="80591" x="10023475" y="3106738"/>
          <p14:tracePt t="80598" x="9793288" y="2874963"/>
          <p14:tracePt t="80605" x="9561513" y="2667000"/>
          <p14:tracePt t="80615" x="9366250" y="2473325"/>
          <p14:tracePt t="80633" x="8793163" y="1790700"/>
          <p14:tracePt t="80649" x="8537575" y="1449388"/>
          <p14:tracePt t="80665" x="8343900" y="1120775"/>
          <p14:tracePt t="80683" x="8099425" y="693738"/>
          <p14:tracePt t="80698" x="7989888" y="463550"/>
          <p14:tracePt t="80718" x="7856538" y="968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32" y="1862410"/>
            <a:ext cx="11485605" cy="99052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dirty="0">
                <a:solidFill>
                  <a:srgbClr val="1064A7"/>
                </a:solidFill>
                <a:ea typeface="+mj-lt"/>
                <a:cs typeface="+mj-lt"/>
              </a:rPr>
              <a:t>Thank you for your attention</a:t>
            </a:r>
            <a:endParaRPr lang="en-US" sz="4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883" y="3140968"/>
            <a:ext cx="10821379" cy="31683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it-IT" b="1" i="0" u="none" strike="noStrike" baseline="0" dirty="0">
                <a:latin typeface="DejaVuSans-Bold"/>
              </a:rPr>
              <a:t>Arash NEMATI</a:t>
            </a:r>
            <a:r>
              <a:rPr lang="it-IT" i="0" u="none" strike="noStrike" baseline="0" dirty="0">
                <a:latin typeface="DejaVuSans-Bold"/>
              </a:rPr>
              <a:t>,</a:t>
            </a:r>
            <a:r>
              <a:rPr lang="it-IT" b="1" i="0" u="none" strike="noStrike" baseline="0" dirty="0">
                <a:latin typeface="DejaVuSans-Bold"/>
              </a:rPr>
              <a:t> </a:t>
            </a:r>
          </a:p>
          <a:p>
            <a:pPr algn="ctr"/>
            <a:r>
              <a:rPr lang="en-US" sz="2200" i="0" u="none" strike="noStrike" baseline="0" dirty="0">
                <a:latin typeface="DejaVuSans-Bold"/>
                <a:hlinkClick r:id="rId5"/>
              </a:rPr>
              <a:t>arash.nemati@univ-grenoble-alpes</a:t>
            </a:r>
            <a:r>
              <a:rPr lang="en-US" sz="2200" dirty="0">
                <a:latin typeface="DejaVuSans-Bold"/>
                <a:hlinkClick r:id="rId5"/>
              </a:rPr>
              <a:t>.fr</a:t>
            </a:r>
            <a:endParaRPr lang="en-US" sz="2200" dirty="0">
              <a:latin typeface="DejaVuSans-Bold"/>
            </a:endParaRPr>
          </a:p>
          <a:p>
            <a:pPr algn="ctr"/>
            <a:endParaRPr lang="en-US" sz="2200" dirty="0">
              <a:latin typeface="DejaVuSans-Bold"/>
            </a:endParaRPr>
          </a:p>
          <a:p>
            <a:pPr algn="ctr"/>
            <a:endParaRPr lang="en-US" sz="2200" dirty="0">
              <a:latin typeface="DejaVuSans-Bold"/>
            </a:endParaRPr>
          </a:p>
          <a:p>
            <a:r>
              <a:rPr lang="en-US" sz="2200" dirty="0">
                <a:latin typeface="DejaVuSans-Bold"/>
              </a:rPr>
              <a:t>----------------------------------------------------------------------------------------------------------------------------</a:t>
            </a:r>
          </a:p>
          <a:p>
            <a:r>
              <a:rPr lang="en-US" sz="2200" dirty="0">
                <a:latin typeface="DejaVuSans-Bold"/>
              </a:rPr>
              <a:t>Read more: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Nemati, A, et al. "Rapid In Situ Neutron Tomography and X-ray Imaging of Vapor Condensation in Fractured Sandstone." </a:t>
            </a:r>
            <a:r>
              <a:rPr lang="en-US" sz="14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Transport in Porous Media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150.2 (2023): 327-357.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Nemati, Arash, et al. "Towards in-situ water quantification via neutron imaging: Insights from NeXT-Grenoble." </a:t>
            </a:r>
            <a:r>
              <a:rPr lang="en-US" sz="14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Measurement Science and Technology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(2024).</a:t>
            </a:r>
            <a:endParaRPr lang="en-US" sz="1400" dirty="0"/>
          </a:p>
        </p:txBody>
      </p:sp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108122-7D03-555C-5F12-068DFF5D2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844" y="168785"/>
            <a:ext cx="1803073" cy="1803073"/>
          </a:xfrm>
          <a:prstGeom prst="ellipse">
            <a:avLst/>
          </a:prstGeom>
          <a:ln w="63500" cap="rnd">
            <a:solidFill>
              <a:srgbClr val="1064A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EC1E24E-19F2-025F-95C7-CFFFDD1F4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70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42">
        <p:fade/>
      </p:transition>
    </mc:Choice>
    <mc:Fallback xmlns="">
      <p:transition spd="med" advTm="40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3B9166-2E01-44C0-B213-4E36B4FF9306}" vid="{9FB243D3-233B-4EB4-BE37-C505132985D4}"/>
    </a:ext>
  </a:extLst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CEB76F-5C52-4F69-A3C1-2DBEA8CF74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32D51B-405E-4F81-B5A9-F253CD7FC481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BE7567CE-A543-444C-8597-EB22784911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contrast presentation (widescreen)</Template>
  <TotalTime>0</TotalTime>
  <Words>478</Words>
  <Application>Microsoft Office PowerPoint</Application>
  <PresentationFormat>Custom</PresentationFormat>
  <Paragraphs>115</Paragraphs>
  <Slides>9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DejaVuSans-Bold</vt:lpstr>
      <vt:lpstr>Franklin Gothic Medium</vt:lpstr>
      <vt:lpstr>Business Contrast 16x9</vt:lpstr>
      <vt:lpstr>Vapor condensation in fractured porous media revealed by in-situ rapid neutron tomography and numerical modeling</vt:lpstr>
      <vt:lpstr>PowerPoint Presentation</vt:lpstr>
      <vt:lpstr>Experimental setup</vt:lpstr>
      <vt:lpstr>Imaging</vt:lpstr>
      <vt:lpstr>General trends</vt:lpstr>
      <vt:lpstr>Crack vs Matrix</vt:lpstr>
      <vt:lpstr>Effect of porosity</vt:lpstr>
      <vt:lpstr>Numerical model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Vapor condensation in a cracked sandstone revealed by in-situ rapid neutron tomography</dc:title>
  <dc:creator/>
  <cp:lastModifiedBy/>
  <cp:revision>269</cp:revision>
  <dcterms:created xsi:type="dcterms:W3CDTF">2022-07-17T12:38:49Z</dcterms:created>
  <dcterms:modified xsi:type="dcterms:W3CDTF">2024-04-15T06:54:56Z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