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693" r:id="rId2"/>
    <p:sldMasterId id="2147483667" r:id="rId3"/>
  </p:sldMasterIdLst>
  <p:notesMasterIdLst>
    <p:notesMasterId r:id="rId15"/>
  </p:notesMasterIdLst>
  <p:handoutMasterIdLst>
    <p:handoutMasterId r:id="rId16"/>
  </p:handoutMasterIdLst>
  <p:sldIdLst>
    <p:sldId id="256" r:id="rId4"/>
    <p:sldId id="257" r:id="rId5"/>
    <p:sldId id="263" r:id="rId6"/>
    <p:sldId id="258" r:id="rId7"/>
    <p:sldId id="264" r:id="rId8"/>
    <p:sldId id="265" r:id="rId9"/>
    <p:sldId id="259" r:id="rId10"/>
    <p:sldId id="260" r:id="rId11"/>
    <p:sldId id="266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FF"/>
    <a:srgbClr val="111111"/>
    <a:srgbClr val="8E0000"/>
    <a:srgbClr val="C61826"/>
    <a:srgbClr val="590D08"/>
    <a:srgbClr val="C61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41FA4-552A-4B1A-AF72-A16F723BBF81}" v="686" dt="2024-04-11T12:07:52.670"/>
    <p1510:client id="{7E73F07C-4FCB-45DE-AC4D-9E8C0618DFA9}" v="1" dt="2024-04-12T07:30:42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7772" autoAdjust="0"/>
  </p:normalViewPr>
  <p:slideViewPr>
    <p:cSldViewPr showGuides="1">
      <p:cViewPr varScale="1">
        <p:scale>
          <a:sx n="80" d="100"/>
          <a:sy n="80" d="100"/>
        </p:scale>
        <p:origin x="288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>
      <p:cViewPr varScale="1">
        <p:scale>
          <a:sx n="84" d="100"/>
          <a:sy n="84" d="100"/>
        </p:scale>
        <p:origin x="23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itz Sindram" userId="0b562875-e921-44e4-b71b-297aa3e60f8d" providerId="ADAL" clId="{79C41FA4-552A-4B1A-AF72-A16F723BBF81}"/>
    <pc:docChg chg="undo redo custSel addSld modSld sldOrd">
      <pc:chgData name="Moritz Sindram" userId="0b562875-e921-44e4-b71b-297aa3e60f8d" providerId="ADAL" clId="{79C41FA4-552A-4B1A-AF72-A16F723BBF81}" dt="2024-04-11T12:07:54.649" v="5532" actId="962"/>
      <pc:docMkLst>
        <pc:docMk/>
      </pc:docMkLst>
      <pc:sldChg chg="addSp modSp mod">
        <pc:chgData name="Moritz Sindram" userId="0b562875-e921-44e4-b71b-297aa3e60f8d" providerId="ADAL" clId="{79C41FA4-552A-4B1A-AF72-A16F723BBF81}" dt="2024-04-04T07:41:14.332" v="3219" actId="20577"/>
        <pc:sldMkLst>
          <pc:docMk/>
          <pc:sldMk cId="3216877709" sldId="256"/>
        </pc:sldMkLst>
        <pc:spChg chg="mod">
          <ac:chgData name="Moritz Sindram" userId="0b562875-e921-44e4-b71b-297aa3e60f8d" providerId="ADAL" clId="{79C41FA4-552A-4B1A-AF72-A16F723BBF81}" dt="2024-04-04T07:41:14.332" v="3219" actId="20577"/>
          <ac:spMkLst>
            <pc:docMk/>
            <pc:sldMk cId="3216877709" sldId="256"/>
            <ac:spMk id="2" creationId="{00000000-0000-0000-0000-000000000000}"/>
          </ac:spMkLst>
        </pc:spChg>
        <pc:spChg chg="mod">
          <ac:chgData name="Moritz Sindram" userId="0b562875-e921-44e4-b71b-297aa3e60f8d" providerId="ADAL" clId="{79C41FA4-552A-4B1A-AF72-A16F723BBF81}" dt="2024-03-22T14:34:29.881" v="89" actId="14100"/>
          <ac:spMkLst>
            <pc:docMk/>
            <pc:sldMk cId="3216877709" sldId="256"/>
            <ac:spMk id="3" creationId="{00000000-0000-0000-0000-000000000000}"/>
          </ac:spMkLst>
        </pc:spChg>
        <pc:spChg chg="add mod">
          <ac:chgData name="Moritz Sindram" userId="0b562875-e921-44e4-b71b-297aa3e60f8d" providerId="ADAL" clId="{79C41FA4-552A-4B1A-AF72-A16F723BBF81}" dt="2024-03-22T14:35:03.225" v="91" actId="1076"/>
          <ac:spMkLst>
            <pc:docMk/>
            <pc:sldMk cId="3216877709" sldId="256"/>
            <ac:spMk id="5" creationId="{977355D0-4AC5-C148-F71F-7E0E32F5FB3A}"/>
          </ac:spMkLst>
        </pc:spChg>
      </pc:sldChg>
      <pc:sldChg chg="addSp delSp modSp mod modClrScheme delAnim modAnim chgLayout modNotesTx">
        <pc:chgData name="Moritz Sindram" userId="0b562875-e921-44e4-b71b-297aa3e60f8d" providerId="ADAL" clId="{79C41FA4-552A-4B1A-AF72-A16F723BBF81}" dt="2024-04-11T08:45:16.330" v="5501" actId="1037"/>
        <pc:sldMkLst>
          <pc:docMk/>
          <pc:sldMk cId="363529252" sldId="257"/>
        </pc:sldMkLst>
        <pc:spChg chg="add mod ord">
          <ac:chgData name="Moritz Sindram" userId="0b562875-e921-44e4-b71b-297aa3e60f8d" providerId="ADAL" clId="{79C41FA4-552A-4B1A-AF72-A16F723BBF81}" dt="2024-04-04T14:50:10.211" v="4994" actId="20577"/>
          <ac:spMkLst>
            <pc:docMk/>
            <pc:sldMk cId="363529252" sldId="257"/>
            <ac:spMk id="2" creationId="{AD32726F-9B9C-3EA0-C65E-B2E95081E521}"/>
          </ac:spMkLst>
        </pc:spChg>
        <pc:spChg chg="add del mod ord">
          <ac:chgData name="Moritz Sindram" userId="0b562875-e921-44e4-b71b-297aa3e60f8d" providerId="ADAL" clId="{79C41FA4-552A-4B1A-AF72-A16F723BBF81}" dt="2024-03-29T12:47:27.730" v="730"/>
          <ac:spMkLst>
            <pc:docMk/>
            <pc:sldMk cId="363529252" sldId="257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4-11T08:39:30.552" v="5416" actId="1035"/>
          <ac:spMkLst>
            <pc:docMk/>
            <pc:sldMk cId="363529252" sldId="257"/>
            <ac:spMk id="3" creationId="{E25EFADA-E63D-F458-7FB8-F1B17DE5DA5E}"/>
          </ac:spMkLst>
        </pc:spChg>
        <pc:spChg chg="add mod">
          <ac:chgData name="Moritz Sindram" userId="0b562875-e921-44e4-b71b-297aa3e60f8d" providerId="ADAL" clId="{79C41FA4-552A-4B1A-AF72-A16F723BBF81}" dt="2024-03-22T15:01:08.990" v="267"/>
          <ac:spMkLst>
            <pc:docMk/>
            <pc:sldMk cId="363529252" sldId="257"/>
            <ac:spMk id="4" creationId="{2B2CF325-4E71-930A-AD73-8B120CA5D4C5}"/>
          </ac:spMkLst>
        </pc:spChg>
        <pc:spChg chg="add mod">
          <ac:chgData name="Moritz Sindram" userId="0b562875-e921-44e4-b71b-297aa3e60f8d" providerId="ADAL" clId="{79C41FA4-552A-4B1A-AF72-A16F723BBF81}" dt="2024-04-11T08:40:22.201" v="5419" actId="1036"/>
          <ac:spMkLst>
            <pc:docMk/>
            <pc:sldMk cId="363529252" sldId="257"/>
            <ac:spMk id="5" creationId="{E47F0484-D23A-B6A6-588B-A3959F3E0FA9}"/>
          </ac:spMkLst>
        </pc:spChg>
        <pc:spChg chg="mod ord">
          <ac:chgData name="Moritz Sindram" userId="0b562875-e921-44e4-b71b-297aa3e60f8d" providerId="ADAL" clId="{79C41FA4-552A-4B1A-AF72-A16F723BBF81}" dt="2024-03-22T14:38:46.005" v="92" actId="700"/>
          <ac:spMkLst>
            <pc:docMk/>
            <pc:sldMk cId="363529252" sldId="257"/>
            <ac:spMk id="6" creationId="{00000000-0000-0000-0000-000000000000}"/>
          </ac:spMkLst>
        </pc:spChg>
        <pc:spChg chg="del mod ord">
          <ac:chgData name="Moritz Sindram" userId="0b562875-e921-44e4-b71b-297aa3e60f8d" providerId="ADAL" clId="{79C41FA4-552A-4B1A-AF72-A16F723BBF81}" dt="2024-03-22T14:38:46.005" v="92" actId="700"/>
          <ac:spMkLst>
            <pc:docMk/>
            <pc:sldMk cId="363529252" sldId="257"/>
            <ac:spMk id="7" creationId="{00000000-0000-0000-0000-000000000000}"/>
          </ac:spMkLst>
        </pc:spChg>
        <pc:spChg chg="add mod">
          <ac:chgData name="Moritz Sindram" userId="0b562875-e921-44e4-b71b-297aa3e60f8d" providerId="ADAL" clId="{79C41FA4-552A-4B1A-AF72-A16F723BBF81}" dt="2024-04-11T08:43:12.042" v="5490" actId="1036"/>
          <ac:spMkLst>
            <pc:docMk/>
            <pc:sldMk cId="363529252" sldId="257"/>
            <ac:spMk id="7" creationId="{51C186E2-65E4-6ADC-87A3-C7626F471BC2}"/>
          </ac:spMkLst>
        </pc:spChg>
        <pc:spChg chg="del mod ord">
          <ac:chgData name="Moritz Sindram" userId="0b562875-e921-44e4-b71b-297aa3e60f8d" providerId="ADAL" clId="{79C41FA4-552A-4B1A-AF72-A16F723BBF81}" dt="2024-03-22T14:38:46.005" v="92" actId="700"/>
          <ac:spMkLst>
            <pc:docMk/>
            <pc:sldMk cId="363529252" sldId="257"/>
            <ac:spMk id="8" creationId="{00000000-0000-0000-0000-000000000000}"/>
          </ac:spMkLst>
        </pc:spChg>
        <pc:spChg chg="add del mod">
          <ac:chgData name="Moritz Sindram" userId="0b562875-e921-44e4-b71b-297aa3e60f8d" providerId="ADAL" clId="{79C41FA4-552A-4B1A-AF72-A16F723BBF81}" dt="2024-04-04T11:25:25.529" v="3477" actId="478"/>
          <ac:spMkLst>
            <pc:docMk/>
            <pc:sldMk cId="363529252" sldId="257"/>
            <ac:spMk id="8" creationId="{5F64E97E-0CAB-C5D5-68A7-713F47D7AFFB}"/>
          </ac:spMkLst>
        </pc:spChg>
        <pc:spChg chg="add mod">
          <ac:chgData name="Moritz Sindram" userId="0b562875-e921-44e4-b71b-297aa3e60f8d" providerId="ADAL" clId="{79C41FA4-552A-4B1A-AF72-A16F723BBF81}" dt="2024-04-04T07:46:19.849" v="3280" actId="20577"/>
          <ac:spMkLst>
            <pc:docMk/>
            <pc:sldMk cId="363529252" sldId="257"/>
            <ac:spMk id="9" creationId="{D571F3AE-BBAA-58C4-EDFE-BA0FAC173DD0}"/>
          </ac:spMkLst>
        </pc:spChg>
        <pc:spChg chg="add del mod">
          <ac:chgData name="Moritz Sindram" userId="0b562875-e921-44e4-b71b-297aa3e60f8d" providerId="ADAL" clId="{79C41FA4-552A-4B1A-AF72-A16F723BBF81}" dt="2024-03-29T13:13:20.787" v="1092"/>
          <ac:spMkLst>
            <pc:docMk/>
            <pc:sldMk cId="363529252" sldId="257"/>
            <ac:spMk id="10" creationId="{571CEB32-4C7A-5A91-06A2-3746BEFC2352}"/>
          </ac:spMkLst>
        </pc:spChg>
        <pc:spChg chg="add mod">
          <ac:chgData name="Moritz Sindram" userId="0b562875-e921-44e4-b71b-297aa3e60f8d" providerId="ADAL" clId="{79C41FA4-552A-4B1A-AF72-A16F723BBF81}" dt="2024-04-11T08:42:39.856" v="5483" actId="1076"/>
          <ac:spMkLst>
            <pc:docMk/>
            <pc:sldMk cId="363529252" sldId="257"/>
            <ac:spMk id="11" creationId="{E814A4F5-D1FB-7F7E-3941-9BD08EEA39E4}"/>
          </ac:spMkLst>
        </pc:spChg>
        <pc:spChg chg="add del mod">
          <ac:chgData name="Moritz Sindram" userId="0b562875-e921-44e4-b71b-297aa3e60f8d" providerId="ADAL" clId="{79C41FA4-552A-4B1A-AF72-A16F723BBF81}" dt="2024-04-02T15:34:23.901" v="3044" actId="478"/>
          <ac:spMkLst>
            <pc:docMk/>
            <pc:sldMk cId="363529252" sldId="257"/>
            <ac:spMk id="12" creationId="{7001E18A-7D4E-FA99-9B70-CDE92F2B123C}"/>
          </ac:spMkLst>
        </pc:spChg>
        <pc:spChg chg="add del mod ord">
          <ac:chgData name="Moritz Sindram" userId="0b562875-e921-44e4-b71b-297aa3e60f8d" providerId="ADAL" clId="{79C41FA4-552A-4B1A-AF72-A16F723BBF81}" dt="2024-03-29T13:28:59.076" v="1282" actId="11529"/>
          <ac:spMkLst>
            <pc:docMk/>
            <pc:sldMk cId="363529252" sldId="257"/>
            <ac:spMk id="12" creationId="{F5946C4F-EB8B-AA0B-C31D-CB7947614741}"/>
          </ac:spMkLst>
        </pc:spChg>
        <pc:spChg chg="add del mod">
          <ac:chgData name="Moritz Sindram" userId="0b562875-e921-44e4-b71b-297aa3e60f8d" providerId="ADAL" clId="{79C41FA4-552A-4B1A-AF72-A16F723BBF81}" dt="2024-04-02T15:34:28.219" v="3047" actId="478"/>
          <ac:spMkLst>
            <pc:docMk/>
            <pc:sldMk cId="363529252" sldId="257"/>
            <ac:spMk id="13" creationId="{299EB5D2-FA53-BF31-2129-FAA0D5F3DD1D}"/>
          </ac:spMkLst>
        </pc:spChg>
        <pc:spChg chg="add mod">
          <ac:chgData name="Moritz Sindram" userId="0b562875-e921-44e4-b71b-297aa3e60f8d" providerId="ADAL" clId="{79C41FA4-552A-4B1A-AF72-A16F723BBF81}" dt="2024-04-11T08:39:30.552" v="5416" actId="1035"/>
          <ac:spMkLst>
            <pc:docMk/>
            <pc:sldMk cId="363529252" sldId="257"/>
            <ac:spMk id="14" creationId="{41F943CE-6216-2646-224D-99BE26535FFA}"/>
          </ac:spMkLst>
        </pc:spChg>
        <pc:spChg chg="add mod">
          <ac:chgData name="Moritz Sindram" userId="0b562875-e921-44e4-b71b-297aa3e60f8d" providerId="ADAL" clId="{79C41FA4-552A-4B1A-AF72-A16F723BBF81}" dt="2024-04-04T09:53:30.227" v="3416" actId="20577"/>
          <ac:spMkLst>
            <pc:docMk/>
            <pc:sldMk cId="363529252" sldId="257"/>
            <ac:spMk id="18" creationId="{A37B5EC7-95EB-312A-9BE4-7FBE4B9F306A}"/>
          </ac:spMkLst>
        </pc:spChg>
        <pc:spChg chg="add mod">
          <ac:chgData name="Moritz Sindram" userId="0b562875-e921-44e4-b71b-297aa3e60f8d" providerId="ADAL" clId="{79C41FA4-552A-4B1A-AF72-A16F723BBF81}" dt="2024-04-11T08:45:16.330" v="5501" actId="1037"/>
          <ac:spMkLst>
            <pc:docMk/>
            <pc:sldMk cId="363529252" sldId="257"/>
            <ac:spMk id="19" creationId="{7C7C7157-E61A-A441-4618-CD11EA0480C3}"/>
          </ac:spMkLst>
        </pc:spChg>
        <pc:spChg chg="add mod ord">
          <ac:chgData name="Moritz Sindram" userId="0b562875-e921-44e4-b71b-297aa3e60f8d" providerId="ADAL" clId="{79C41FA4-552A-4B1A-AF72-A16F723BBF81}" dt="2024-04-11T08:39:17.463" v="5414" actId="14100"/>
          <ac:spMkLst>
            <pc:docMk/>
            <pc:sldMk cId="363529252" sldId="257"/>
            <ac:spMk id="20" creationId="{F5ECDC29-375F-E6E2-2F47-291FCA29FC94}"/>
          </ac:spMkLst>
        </pc:spChg>
        <pc:spChg chg="add mod">
          <ac:chgData name="Moritz Sindram" userId="0b562875-e921-44e4-b71b-297aa3e60f8d" providerId="ADAL" clId="{79C41FA4-552A-4B1A-AF72-A16F723BBF81}" dt="2024-04-11T08:44:17.897" v="5492" actId="1035"/>
          <ac:spMkLst>
            <pc:docMk/>
            <pc:sldMk cId="363529252" sldId="257"/>
            <ac:spMk id="23" creationId="{14C1C155-9667-B1F6-3F08-559309EF5FB3}"/>
          </ac:spMkLst>
        </pc:spChg>
        <pc:spChg chg="add mod">
          <ac:chgData name="Moritz Sindram" userId="0b562875-e921-44e4-b71b-297aa3e60f8d" providerId="ADAL" clId="{79C41FA4-552A-4B1A-AF72-A16F723BBF81}" dt="2024-04-11T08:44:12.847" v="5491" actId="17032"/>
          <ac:spMkLst>
            <pc:docMk/>
            <pc:sldMk cId="363529252" sldId="257"/>
            <ac:spMk id="24" creationId="{30CEFECB-1AFA-1545-F75D-6A61DA3CBF0A}"/>
          </ac:spMkLst>
        </pc:spChg>
        <pc:spChg chg="add del mod">
          <ac:chgData name="Moritz Sindram" userId="0b562875-e921-44e4-b71b-297aa3e60f8d" providerId="ADAL" clId="{79C41FA4-552A-4B1A-AF72-A16F723BBF81}" dt="2024-04-04T11:24:24.730" v="3469"/>
          <ac:spMkLst>
            <pc:docMk/>
            <pc:sldMk cId="363529252" sldId="257"/>
            <ac:spMk id="27" creationId="{62AEFD1E-81A7-64D0-CC8C-863C7F692CA7}"/>
          </ac:spMkLst>
        </pc:spChg>
        <pc:spChg chg="add mod">
          <ac:chgData name="Moritz Sindram" userId="0b562875-e921-44e4-b71b-297aa3e60f8d" providerId="ADAL" clId="{79C41FA4-552A-4B1A-AF72-A16F723BBF81}" dt="2024-04-11T08:43:12.042" v="5490" actId="1036"/>
          <ac:spMkLst>
            <pc:docMk/>
            <pc:sldMk cId="363529252" sldId="257"/>
            <ac:spMk id="31" creationId="{AD3533E6-24A1-4634-F426-DAE89E344C3E}"/>
          </ac:spMkLst>
        </pc:spChg>
        <pc:spChg chg="add mod">
          <ac:chgData name="Moritz Sindram" userId="0b562875-e921-44e4-b71b-297aa3e60f8d" providerId="ADAL" clId="{79C41FA4-552A-4B1A-AF72-A16F723BBF81}" dt="2024-04-11T08:43:12.042" v="5490" actId="1036"/>
          <ac:spMkLst>
            <pc:docMk/>
            <pc:sldMk cId="363529252" sldId="257"/>
            <ac:spMk id="32" creationId="{17173501-F36A-2E49-45F0-35755F2E848D}"/>
          </ac:spMkLst>
        </pc:spChg>
        <pc:spChg chg="add mod">
          <ac:chgData name="Moritz Sindram" userId="0b562875-e921-44e4-b71b-297aa3e60f8d" providerId="ADAL" clId="{79C41FA4-552A-4B1A-AF72-A16F723BBF81}" dt="2024-04-11T08:43:12.042" v="5490" actId="1036"/>
          <ac:spMkLst>
            <pc:docMk/>
            <pc:sldMk cId="363529252" sldId="257"/>
            <ac:spMk id="36" creationId="{B74D6748-4F97-AE46-FCC5-2C978A23B33F}"/>
          </ac:spMkLst>
        </pc:spChg>
        <pc:picChg chg="add del mod">
          <ac:chgData name="Moritz Sindram" userId="0b562875-e921-44e4-b71b-297aa3e60f8d" providerId="ADAL" clId="{79C41FA4-552A-4B1A-AF72-A16F723BBF81}" dt="2024-04-02T15:34:25.199" v="3046" actId="478"/>
          <ac:picMkLst>
            <pc:docMk/>
            <pc:sldMk cId="363529252" sldId="257"/>
            <ac:picMk id="3" creationId="{EDF91605-DE2A-16D5-9523-52FCB694E956}"/>
          </ac:picMkLst>
        </pc:picChg>
        <pc:picChg chg="add del mod">
          <ac:chgData name="Moritz Sindram" userId="0b562875-e921-44e4-b71b-297aa3e60f8d" providerId="ADAL" clId="{79C41FA4-552A-4B1A-AF72-A16F723BBF81}" dt="2024-04-04T11:24:01.711" v="3468" actId="478"/>
          <ac:picMkLst>
            <pc:docMk/>
            <pc:sldMk cId="363529252" sldId="257"/>
            <ac:picMk id="5" creationId="{24DC5AF4-B1A1-A525-EC28-8D8E40D83596}"/>
          </ac:picMkLst>
        </pc:picChg>
        <pc:picChg chg="add del mod">
          <ac:chgData name="Moritz Sindram" userId="0b562875-e921-44e4-b71b-297aa3e60f8d" providerId="ADAL" clId="{79C41FA4-552A-4B1A-AF72-A16F723BBF81}" dt="2024-04-02T15:34:24.622" v="3045" actId="478"/>
          <ac:picMkLst>
            <pc:docMk/>
            <pc:sldMk cId="363529252" sldId="257"/>
            <ac:picMk id="10" creationId="{7A8B37B2-29D6-3BB0-C8AC-79E8F63E8FBD}"/>
          </ac:picMkLst>
        </pc:picChg>
        <pc:picChg chg="add mod">
          <ac:chgData name="Moritz Sindram" userId="0b562875-e921-44e4-b71b-297aa3e60f8d" providerId="ADAL" clId="{79C41FA4-552A-4B1A-AF72-A16F723BBF81}" dt="2024-04-04T07:46:38.925" v="3295" actId="1035"/>
          <ac:picMkLst>
            <pc:docMk/>
            <pc:sldMk cId="363529252" sldId="257"/>
            <ac:picMk id="15" creationId="{28F8BE70-0603-EFFF-7D54-F875AA047933}"/>
          </ac:picMkLst>
        </pc:picChg>
        <pc:picChg chg="add mod">
          <ac:chgData name="Moritz Sindram" userId="0b562875-e921-44e4-b71b-297aa3e60f8d" providerId="ADAL" clId="{79C41FA4-552A-4B1A-AF72-A16F723BBF81}" dt="2024-04-11T08:45:16.330" v="5501" actId="1037"/>
          <ac:picMkLst>
            <pc:docMk/>
            <pc:sldMk cId="363529252" sldId="257"/>
            <ac:picMk id="17" creationId="{7D37E3C6-3163-2561-EC8B-F1718146568B}"/>
          </ac:picMkLst>
        </pc:picChg>
        <pc:picChg chg="add mod">
          <ac:chgData name="Moritz Sindram" userId="0b562875-e921-44e4-b71b-297aa3e60f8d" providerId="ADAL" clId="{79C41FA4-552A-4B1A-AF72-A16F723BBF81}" dt="2024-04-11T08:39:30.552" v="5416" actId="1035"/>
          <ac:picMkLst>
            <pc:docMk/>
            <pc:sldMk cId="363529252" sldId="257"/>
            <ac:picMk id="21" creationId="{30C9151D-B74B-8FCB-AC05-008998CFF318}"/>
          </ac:picMkLst>
        </pc:picChg>
        <pc:picChg chg="add del mod">
          <ac:chgData name="Moritz Sindram" userId="0b562875-e921-44e4-b71b-297aa3e60f8d" providerId="ADAL" clId="{79C41FA4-552A-4B1A-AF72-A16F723BBF81}" dt="2024-04-02T15:42:33.519" v="3081" actId="478"/>
          <ac:picMkLst>
            <pc:docMk/>
            <pc:sldMk cId="363529252" sldId="257"/>
            <ac:picMk id="22" creationId="{ACC6A29A-12EA-4DE2-5ED4-0E483930F0A3}"/>
          </ac:picMkLst>
        </pc:picChg>
        <pc:picChg chg="add mod">
          <ac:chgData name="Moritz Sindram" userId="0b562875-e921-44e4-b71b-297aa3e60f8d" providerId="ADAL" clId="{79C41FA4-552A-4B1A-AF72-A16F723BBF81}" dt="2024-04-11T08:43:12.042" v="5490" actId="1036"/>
          <ac:picMkLst>
            <pc:docMk/>
            <pc:sldMk cId="363529252" sldId="257"/>
            <ac:picMk id="29" creationId="{86E1FB46-18B9-755B-6E58-BC396B07352D}"/>
          </ac:picMkLst>
        </pc:picChg>
        <pc:cxnChg chg="add mod">
          <ac:chgData name="Moritz Sindram" userId="0b562875-e921-44e4-b71b-297aa3e60f8d" providerId="ADAL" clId="{79C41FA4-552A-4B1A-AF72-A16F723BBF81}" dt="2024-04-11T08:39:30.552" v="5416" actId="1035"/>
          <ac:cxnSpMkLst>
            <pc:docMk/>
            <pc:sldMk cId="363529252" sldId="257"/>
            <ac:cxnSpMk id="12" creationId="{28C8875F-B0A7-E594-0B03-B177C5B5EFE6}"/>
          </ac:cxnSpMkLst>
        </pc:cxnChg>
        <pc:cxnChg chg="add mod">
          <ac:chgData name="Moritz Sindram" userId="0b562875-e921-44e4-b71b-297aa3e60f8d" providerId="ADAL" clId="{79C41FA4-552A-4B1A-AF72-A16F723BBF81}" dt="2024-04-11T08:39:30.552" v="5416" actId="1035"/>
          <ac:cxnSpMkLst>
            <pc:docMk/>
            <pc:sldMk cId="363529252" sldId="257"/>
            <ac:cxnSpMk id="22" creationId="{CAF38DC7-B6EC-E3F9-4247-20634E7B6E3F}"/>
          </ac:cxnSpMkLst>
        </pc:cxnChg>
        <pc:cxnChg chg="add mod">
          <ac:chgData name="Moritz Sindram" userId="0b562875-e921-44e4-b71b-297aa3e60f8d" providerId="ADAL" clId="{79C41FA4-552A-4B1A-AF72-A16F723BBF81}" dt="2024-04-11T08:43:12.042" v="5490" actId="1036"/>
          <ac:cxnSpMkLst>
            <pc:docMk/>
            <pc:sldMk cId="363529252" sldId="257"/>
            <ac:cxnSpMk id="34" creationId="{BC4D0F1E-7B27-C232-193A-8C2DB6145FE2}"/>
          </ac:cxnSpMkLst>
        </pc:cxnChg>
        <pc:cxnChg chg="add mod">
          <ac:chgData name="Moritz Sindram" userId="0b562875-e921-44e4-b71b-297aa3e60f8d" providerId="ADAL" clId="{79C41FA4-552A-4B1A-AF72-A16F723BBF81}" dt="2024-04-11T08:43:12.042" v="5490" actId="1036"/>
          <ac:cxnSpMkLst>
            <pc:docMk/>
            <pc:sldMk cId="363529252" sldId="257"/>
            <ac:cxnSpMk id="38" creationId="{9F849539-5F53-40E2-AD70-BB598682B359}"/>
          </ac:cxnSpMkLst>
        </pc:cxnChg>
      </pc:sldChg>
      <pc:sldChg chg="addSp delSp modSp add mod modNotesTx">
        <pc:chgData name="Moritz Sindram" userId="0b562875-e921-44e4-b71b-297aa3e60f8d" providerId="ADAL" clId="{79C41FA4-552A-4B1A-AF72-A16F723BBF81}" dt="2024-04-04T15:20:52.459" v="4997" actId="20577"/>
        <pc:sldMkLst>
          <pc:docMk/>
          <pc:sldMk cId="379831958" sldId="258"/>
        </pc:sldMkLst>
        <pc:spChg chg="mod">
          <ac:chgData name="Moritz Sindram" userId="0b562875-e921-44e4-b71b-297aa3e60f8d" providerId="ADAL" clId="{79C41FA4-552A-4B1A-AF72-A16F723BBF81}" dt="2024-04-04T12:57:00.371" v="4338" actId="20577"/>
          <ac:spMkLst>
            <pc:docMk/>
            <pc:sldMk cId="379831958" sldId="258"/>
            <ac:spMk id="2" creationId="{AD32726F-9B9C-3EA0-C65E-B2E95081E521}"/>
          </ac:spMkLst>
        </pc:spChg>
        <pc:spChg chg="add mod">
          <ac:chgData name="Moritz Sindram" userId="0b562875-e921-44e4-b71b-297aa3e60f8d" providerId="ADAL" clId="{79C41FA4-552A-4B1A-AF72-A16F723BBF81}" dt="2024-04-04T12:55:29.361" v="4272" actId="122"/>
          <ac:spMkLst>
            <pc:docMk/>
            <pc:sldMk cId="379831958" sldId="258"/>
            <ac:spMk id="3" creationId="{2205A6F3-DCDA-16B2-F1FE-2556A879B92D}"/>
          </ac:spMkLst>
        </pc:spChg>
        <pc:spChg chg="del">
          <ac:chgData name="Moritz Sindram" userId="0b562875-e921-44e4-b71b-297aa3e60f8d" providerId="ADAL" clId="{79C41FA4-552A-4B1A-AF72-A16F723BBF81}" dt="2024-03-22T16:33:03.549" v="550"/>
          <ac:spMkLst>
            <pc:docMk/>
            <pc:sldMk cId="379831958" sldId="258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3-22T15:01:06.429" v="266"/>
          <ac:spMkLst>
            <pc:docMk/>
            <pc:sldMk cId="379831958" sldId="258"/>
            <ac:spMk id="4" creationId="{E076F1BC-89E2-68A6-9B38-1BF02C7EBD52}"/>
          </ac:spMkLst>
        </pc:spChg>
        <pc:picChg chg="add mod">
          <ac:chgData name="Moritz Sindram" userId="0b562875-e921-44e4-b71b-297aa3e60f8d" providerId="ADAL" clId="{79C41FA4-552A-4B1A-AF72-A16F723BBF81}" dt="2024-03-29T11:29:04.496" v="728" actId="1076"/>
          <ac:picMkLst>
            <pc:docMk/>
            <pc:sldMk cId="379831958" sldId="258"/>
            <ac:picMk id="7" creationId="{DBE4CDFB-2F66-9214-F2DA-87EB6087FD99}"/>
          </ac:picMkLst>
        </pc:picChg>
        <pc:cxnChg chg="add mod">
          <ac:chgData name="Moritz Sindram" userId="0b562875-e921-44e4-b71b-297aa3e60f8d" providerId="ADAL" clId="{79C41FA4-552A-4B1A-AF72-A16F723BBF81}" dt="2024-04-04T12:55:55.913" v="4275" actId="17032"/>
          <ac:cxnSpMkLst>
            <pc:docMk/>
            <pc:sldMk cId="379831958" sldId="258"/>
            <ac:cxnSpMk id="8" creationId="{214A9B14-20C9-231A-FD97-7143F75CB1D9}"/>
          </ac:cxnSpMkLst>
        </pc:cxnChg>
      </pc:sldChg>
      <pc:sldChg chg="addSp delSp modSp add mod">
        <pc:chgData name="Moritz Sindram" userId="0b562875-e921-44e4-b71b-297aa3e60f8d" providerId="ADAL" clId="{79C41FA4-552A-4B1A-AF72-A16F723BBF81}" dt="2024-04-04T14:31:39.053" v="4981" actId="13822"/>
        <pc:sldMkLst>
          <pc:docMk/>
          <pc:sldMk cId="1878530337" sldId="259"/>
        </pc:sldMkLst>
        <pc:spChg chg="mod">
          <ac:chgData name="Moritz Sindram" userId="0b562875-e921-44e4-b71b-297aa3e60f8d" providerId="ADAL" clId="{79C41FA4-552A-4B1A-AF72-A16F723BBF81}" dt="2024-04-04T12:59:41.600" v="4403" actId="20577"/>
          <ac:spMkLst>
            <pc:docMk/>
            <pc:sldMk cId="1878530337" sldId="259"/>
            <ac:spMk id="2" creationId="{AD32726F-9B9C-3EA0-C65E-B2E95081E521}"/>
          </ac:spMkLst>
        </pc:spChg>
        <pc:spChg chg="add del mod">
          <ac:chgData name="Moritz Sindram" userId="0b562875-e921-44e4-b71b-297aa3e60f8d" providerId="ADAL" clId="{79C41FA4-552A-4B1A-AF72-A16F723BBF81}" dt="2024-03-29T11:06:44.065" v="627" actId="478"/>
          <ac:spMkLst>
            <pc:docMk/>
            <pc:sldMk cId="1878530337" sldId="259"/>
            <ac:spMk id="3" creationId="{45CF6A49-3F38-164C-C43B-0A09EE5A03A6}"/>
          </ac:spMkLst>
        </pc:spChg>
        <pc:spChg chg="add mod">
          <ac:chgData name="Moritz Sindram" userId="0b562875-e921-44e4-b71b-297aa3e60f8d" providerId="ADAL" clId="{79C41FA4-552A-4B1A-AF72-A16F723BBF81}" dt="2024-04-04T14:31:39.053" v="4981" actId="13822"/>
          <ac:spMkLst>
            <pc:docMk/>
            <pc:sldMk cId="1878530337" sldId="259"/>
            <ac:spMk id="3" creationId="{69A97ADB-8984-98CD-9AEF-3B691F7462C3}"/>
          </ac:spMkLst>
        </pc:spChg>
        <pc:spChg chg="del">
          <ac:chgData name="Moritz Sindram" userId="0b562875-e921-44e4-b71b-297aa3e60f8d" providerId="ADAL" clId="{79C41FA4-552A-4B1A-AF72-A16F723BBF81}" dt="2024-03-22T16:48:43.818" v="562"/>
          <ac:spMkLst>
            <pc:docMk/>
            <pc:sldMk cId="1878530337" sldId="259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3-22T15:01:04.679" v="265"/>
          <ac:spMkLst>
            <pc:docMk/>
            <pc:sldMk cId="1878530337" sldId="259"/>
            <ac:spMk id="4" creationId="{B9F246DB-ED70-442A-362B-AA371D982A63}"/>
          </ac:spMkLst>
        </pc:spChg>
        <pc:spChg chg="add del mod">
          <ac:chgData name="Moritz Sindram" userId="0b562875-e921-44e4-b71b-297aa3e60f8d" providerId="ADAL" clId="{79C41FA4-552A-4B1A-AF72-A16F723BBF81}" dt="2024-03-29T11:06:21.821" v="622"/>
          <ac:spMkLst>
            <pc:docMk/>
            <pc:sldMk cId="1878530337" sldId="259"/>
            <ac:spMk id="8" creationId="{FBD5DADD-C40F-75D3-688E-52EBC63D30CB}"/>
          </ac:spMkLst>
        </pc:spChg>
        <pc:picChg chg="add del mod">
          <ac:chgData name="Moritz Sindram" userId="0b562875-e921-44e4-b71b-297aa3e60f8d" providerId="ADAL" clId="{79C41FA4-552A-4B1A-AF72-A16F723BBF81}" dt="2024-03-29T11:06:18.599" v="621" actId="478"/>
          <ac:picMkLst>
            <pc:docMk/>
            <pc:sldMk cId="1878530337" sldId="259"/>
            <ac:picMk id="7" creationId="{BC37B9B2-F926-3842-1B32-EF66208B0EE4}"/>
          </ac:picMkLst>
        </pc:picChg>
        <pc:picChg chg="add mod">
          <ac:chgData name="Moritz Sindram" userId="0b562875-e921-44e4-b71b-297aa3e60f8d" providerId="ADAL" clId="{79C41FA4-552A-4B1A-AF72-A16F723BBF81}" dt="2024-03-29T11:06:56.481" v="629" actId="1076"/>
          <ac:picMkLst>
            <pc:docMk/>
            <pc:sldMk cId="1878530337" sldId="259"/>
            <ac:picMk id="10" creationId="{F5DCFC58-68FE-7760-5EB1-79F0BB64438C}"/>
          </ac:picMkLst>
        </pc:picChg>
      </pc:sldChg>
      <pc:sldChg chg="addSp delSp modSp add mod">
        <pc:chgData name="Moritz Sindram" userId="0b562875-e921-44e4-b71b-297aa3e60f8d" providerId="ADAL" clId="{79C41FA4-552A-4B1A-AF72-A16F723BBF81}" dt="2024-04-11T09:05:08.144" v="5517" actId="14100"/>
        <pc:sldMkLst>
          <pc:docMk/>
          <pc:sldMk cId="3216851064" sldId="260"/>
        </pc:sldMkLst>
        <pc:spChg chg="mod">
          <ac:chgData name="Moritz Sindram" userId="0b562875-e921-44e4-b71b-297aa3e60f8d" providerId="ADAL" clId="{79C41FA4-552A-4B1A-AF72-A16F723BBF81}" dt="2024-03-22T14:44:26.553" v="178" actId="20577"/>
          <ac:spMkLst>
            <pc:docMk/>
            <pc:sldMk cId="3216851064" sldId="260"/>
            <ac:spMk id="2" creationId="{AD32726F-9B9C-3EA0-C65E-B2E95081E521}"/>
          </ac:spMkLst>
        </pc:spChg>
        <pc:spChg chg="add del">
          <ac:chgData name="Moritz Sindram" userId="0b562875-e921-44e4-b71b-297aa3e60f8d" providerId="ADAL" clId="{79C41FA4-552A-4B1A-AF72-A16F723BBF81}" dt="2024-04-04T13:04:44.496" v="4511" actId="478"/>
          <ac:spMkLst>
            <pc:docMk/>
            <pc:sldMk cId="3216851064" sldId="260"/>
            <ac:spMk id="3" creationId="{3EE9EAEE-01DB-548B-2E5A-76F0AFFE3584}"/>
          </ac:spMkLst>
        </pc:spChg>
        <pc:spChg chg="del">
          <ac:chgData name="Moritz Sindram" userId="0b562875-e921-44e4-b71b-297aa3e60f8d" providerId="ADAL" clId="{79C41FA4-552A-4B1A-AF72-A16F723BBF81}" dt="2024-03-29T09:29:52.315" v="606" actId="478"/>
          <ac:spMkLst>
            <pc:docMk/>
            <pc:sldMk cId="3216851064" sldId="260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3-22T15:01:03.166" v="264"/>
          <ac:spMkLst>
            <pc:docMk/>
            <pc:sldMk cId="3216851064" sldId="260"/>
            <ac:spMk id="4" creationId="{8028A7A2-B54F-E6A1-52D2-C003B9D94ABD}"/>
          </ac:spMkLst>
        </pc:spChg>
        <pc:spChg chg="add mod">
          <ac:chgData name="Moritz Sindram" userId="0b562875-e921-44e4-b71b-297aa3e60f8d" providerId="ADAL" clId="{79C41FA4-552A-4B1A-AF72-A16F723BBF81}" dt="2024-04-11T09:05:08.144" v="5517" actId="14100"/>
          <ac:spMkLst>
            <pc:docMk/>
            <pc:sldMk cId="3216851064" sldId="260"/>
            <ac:spMk id="8" creationId="{229F8E26-322D-FF26-F15B-EBAE5387C7A5}"/>
          </ac:spMkLst>
        </pc:spChg>
        <pc:spChg chg="add mod">
          <ac:chgData name="Moritz Sindram" userId="0b562875-e921-44e4-b71b-297aa3e60f8d" providerId="ADAL" clId="{79C41FA4-552A-4B1A-AF72-A16F723BBF81}" dt="2024-04-02T15:11:44.306" v="2513" actId="1038"/>
          <ac:spMkLst>
            <pc:docMk/>
            <pc:sldMk cId="3216851064" sldId="260"/>
            <ac:spMk id="10" creationId="{3013759C-1435-7ADF-06FD-8097D246F73A}"/>
          </ac:spMkLst>
        </pc:spChg>
        <pc:spChg chg="add mod">
          <ac:chgData name="Moritz Sindram" userId="0b562875-e921-44e4-b71b-297aa3e60f8d" providerId="ADAL" clId="{79C41FA4-552A-4B1A-AF72-A16F723BBF81}" dt="2024-04-04T14:19:39.328" v="4817" actId="17032"/>
          <ac:spMkLst>
            <pc:docMk/>
            <pc:sldMk cId="3216851064" sldId="260"/>
            <ac:spMk id="11" creationId="{CEEC5997-7592-BB56-2FB7-760272E9FBDD}"/>
          </ac:spMkLst>
        </pc:spChg>
        <pc:spChg chg="add mod">
          <ac:chgData name="Moritz Sindram" userId="0b562875-e921-44e4-b71b-297aa3e60f8d" providerId="ADAL" clId="{79C41FA4-552A-4B1A-AF72-A16F723BBF81}" dt="2024-04-04T13:23:58.307" v="4610" actId="1076"/>
          <ac:spMkLst>
            <pc:docMk/>
            <pc:sldMk cId="3216851064" sldId="260"/>
            <ac:spMk id="15" creationId="{8A3E8773-87AF-C03C-6987-13CC5D186540}"/>
          </ac:spMkLst>
        </pc:spChg>
        <pc:spChg chg="add mod">
          <ac:chgData name="Moritz Sindram" userId="0b562875-e921-44e4-b71b-297aa3e60f8d" providerId="ADAL" clId="{79C41FA4-552A-4B1A-AF72-A16F723BBF81}" dt="2024-04-04T13:24:29.516" v="4652" actId="1076"/>
          <ac:spMkLst>
            <pc:docMk/>
            <pc:sldMk cId="3216851064" sldId="260"/>
            <ac:spMk id="19" creationId="{D6729AB9-5450-B9FD-929A-CBF0A0EB47B4}"/>
          </ac:spMkLst>
        </pc:spChg>
        <pc:picChg chg="add mod">
          <ac:chgData name="Moritz Sindram" userId="0b562875-e921-44e4-b71b-297aa3e60f8d" providerId="ADAL" clId="{79C41FA4-552A-4B1A-AF72-A16F723BBF81}" dt="2024-04-02T15:11:44.306" v="2513" actId="1038"/>
          <ac:picMkLst>
            <pc:docMk/>
            <pc:sldMk cId="3216851064" sldId="260"/>
            <ac:picMk id="5" creationId="{551A8821-8440-FC6B-BFE0-3473FAE9B580}"/>
          </ac:picMkLst>
        </pc:picChg>
        <pc:picChg chg="add mod">
          <ac:chgData name="Moritz Sindram" userId="0b562875-e921-44e4-b71b-297aa3e60f8d" providerId="ADAL" clId="{79C41FA4-552A-4B1A-AF72-A16F723BBF81}" dt="2024-04-04T13:04:20.379" v="4509" actId="1076"/>
          <ac:picMkLst>
            <pc:docMk/>
            <pc:sldMk cId="3216851064" sldId="260"/>
            <ac:picMk id="7" creationId="{29DD9112-E418-DB79-6AF0-C1DDE16DA25D}"/>
          </ac:picMkLst>
        </pc:picChg>
        <pc:picChg chg="add mod">
          <ac:chgData name="Moritz Sindram" userId="0b562875-e921-44e4-b71b-297aa3e60f8d" providerId="ADAL" clId="{79C41FA4-552A-4B1A-AF72-A16F723BBF81}" dt="2024-04-02T15:11:44.306" v="2513" actId="1038"/>
          <ac:picMkLst>
            <pc:docMk/>
            <pc:sldMk cId="3216851064" sldId="260"/>
            <ac:picMk id="9" creationId="{EFC085D0-7C7E-7490-CD9D-FF7AF1381BD1}"/>
          </ac:picMkLst>
        </pc:picChg>
        <pc:cxnChg chg="add mod">
          <ac:chgData name="Moritz Sindram" userId="0b562875-e921-44e4-b71b-297aa3e60f8d" providerId="ADAL" clId="{79C41FA4-552A-4B1A-AF72-A16F723BBF81}" dt="2024-04-04T13:23:53.237" v="4609" actId="14100"/>
          <ac:cxnSpMkLst>
            <pc:docMk/>
            <pc:sldMk cId="3216851064" sldId="260"/>
            <ac:cxnSpMk id="13" creationId="{D88B65FF-BA19-38EF-9233-15DF337F67BD}"/>
          </ac:cxnSpMkLst>
        </pc:cxnChg>
        <pc:cxnChg chg="add mod">
          <ac:chgData name="Moritz Sindram" userId="0b562875-e921-44e4-b71b-297aa3e60f8d" providerId="ADAL" clId="{79C41FA4-552A-4B1A-AF72-A16F723BBF81}" dt="2024-04-04T13:24:03.884" v="4611" actId="14100"/>
          <ac:cxnSpMkLst>
            <pc:docMk/>
            <pc:sldMk cId="3216851064" sldId="260"/>
            <ac:cxnSpMk id="16" creationId="{D047C385-9250-95B8-FD95-354DECA2B5D4}"/>
          </ac:cxnSpMkLst>
        </pc:cxnChg>
      </pc:sldChg>
      <pc:sldChg chg="addSp delSp modSp add mod delAnim modAnim modNotesTx">
        <pc:chgData name="Moritz Sindram" userId="0b562875-e921-44e4-b71b-297aa3e60f8d" providerId="ADAL" clId="{79C41FA4-552A-4B1A-AF72-A16F723BBF81}" dt="2024-04-11T12:07:54.649" v="5532" actId="962"/>
        <pc:sldMkLst>
          <pc:docMk/>
          <pc:sldMk cId="1041191241" sldId="261"/>
        </pc:sldMkLst>
        <pc:spChg chg="mod">
          <ac:chgData name="Moritz Sindram" userId="0b562875-e921-44e4-b71b-297aa3e60f8d" providerId="ADAL" clId="{79C41FA4-552A-4B1A-AF72-A16F723BBF81}" dt="2024-03-29T14:01:06.258" v="1549" actId="20577"/>
          <ac:spMkLst>
            <pc:docMk/>
            <pc:sldMk cId="1041191241" sldId="261"/>
            <ac:spMk id="2" creationId="{AD32726F-9B9C-3EA0-C65E-B2E95081E521}"/>
          </ac:spMkLst>
        </pc:spChg>
        <pc:spChg chg="del">
          <ac:chgData name="Moritz Sindram" userId="0b562875-e921-44e4-b71b-297aa3e60f8d" providerId="ADAL" clId="{79C41FA4-552A-4B1A-AF72-A16F723BBF81}" dt="2024-03-29T10:55:11.276" v="612"/>
          <ac:spMkLst>
            <pc:docMk/>
            <pc:sldMk cId="1041191241" sldId="261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3-22T15:01:00.190" v="263"/>
          <ac:spMkLst>
            <pc:docMk/>
            <pc:sldMk cId="1041191241" sldId="261"/>
            <ac:spMk id="4" creationId="{B41FB711-CA5E-B393-3C86-3264452FAC9F}"/>
          </ac:spMkLst>
        </pc:spChg>
        <pc:spChg chg="add del mod">
          <ac:chgData name="Moritz Sindram" userId="0b562875-e921-44e4-b71b-297aa3e60f8d" providerId="ADAL" clId="{79C41FA4-552A-4B1A-AF72-A16F723BBF81}" dt="2024-04-02T14:52:07.736" v="2219"/>
          <ac:spMkLst>
            <pc:docMk/>
            <pc:sldMk cId="1041191241" sldId="261"/>
            <ac:spMk id="5" creationId="{D09EE825-57C6-03AD-70DA-6DF45DA4FBB1}"/>
          </ac:spMkLst>
        </pc:spChg>
        <pc:spChg chg="add del mod">
          <ac:chgData name="Moritz Sindram" userId="0b562875-e921-44e4-b71b-297aa3e60f8d" providerId="ADAL" clId="{79C41FA4-552A-4B1A-AF72-A16F723BBF81}" dt="2024-04-11T11:55:56.620" v="5526"/>
          <ac:spMkLst>
            <pc:docMk/>
            <pc:sldMk cId="1041191241" sldId="261"/>
            <ac:spMk id="5" creationId="{EBA76120-8CA8-E68E-94C1-5781F7E23E53}"/>
          </ac:spMkLst>
        </pc:spChg>
        <pc:spChg chg="add del mod">
          <ac:chgData name="Moritz Sindram" userId="0b562875-e921-44e4-b71b-297aa3e60f8d" providerId="ADAL" clId="{79C41FA4-552A-4B1A-AF72-A16F723BBF81}" dt="2024-04-04T14:01:45.949" v="4726"/>
          <ac:spMkLst>
            <pc:docMk/>
            <pc:sldMk cId="1041191241" sldId="261"/>
            <ac:spMk id="5" creationId="{EFFF7FBE-50C7-8A51-E6AF-BF33F712040F}"/>
          </ac:spMkLst>
        </pc:spChg>
        <pc:spChg chg="add del mod">
          <ac:chgData name="Moritz Sindram" userId="0b562875-e921-44e4-b71b-297aa3e60f8d" providerId="ADAL" clId="{79C41FA4-552A-4B1A-AF72-A16F723BBF81}" dt="2024-04-11T12:07:52.669" v="5530"/>
          <ac:spMkLst>
            <pc:docMk/>
            <pc:sldMk cId="1041191241" sldId="261"/>
            <ac:spMk id="11" creationId="{DE4B1BF8-C3B9-459B-6B3F-9FF894E5D2C1}"/>
          </ac:spMkLst>
        </pc:spChg>
        <pc:spChg chg="add del mod">
          <ac:chgData name="Moritz Sindram" userId="0b562875-e921-44e4-b71b-297aa3e60f8d" providerId="ADAL" clId="{79C41FA4-552A-4B1A-AF72-A16F723BBF81}" dt="2024-04-02T14:54:20.546" v="2223"/>
          <ac:spMkLst>
            <pc:docMk/>
            <pc:sldMk cId="1041191241" sldId="261"/>
            <ac:spMk id="11" creationId="{EC5713A6-4DA4-596C-1091-91E8FA082124}"/>
          </ac:spMkLst>
        </pc:spChg>
        <pc:picChg chg="add del mod">
          <ac:chgData name="Moritz Sindram" userId="0b562875-e921-44e4-b71b-297aa3e60f8d" providerId="ADAL" clId="{79C41FA4-552A-4B1A-AF72-A16F723BBF81}" dt="2024-04-02T14:52:05.523" v="2218" actId="478"/>
          <ac:picMkLst>
            <pc:docMk/>
            <pc:sldMk cId="1041191241" sldId="261"/>
            <ac:picMk id="7" creationId="{06AA666F-222A-A998-B870-BC39A6FA9D45}"/>
          </ac:picMkLst>
        </pc:picChg>
        <pc:picChg chg="add del mod">
          <ac:chgData name="Moritz Sindram" userId="0b562875-e921-44e4-b71b-297aa3e60f8d" providerId="ADAL" clId="{79C41FA4-552A-4B1A-AF72-A16F723BBF81}" dt="2024-04-11T11:55:55.250" v="5525" actId="478"/>
          <ac:picMkLst>
            <pc:docMk/>
            <pc:sldMk cId="1041191241" sldId="261"/>
            <ac:picMk id="8" creationId="{7F86E57E-3895-8D77-90A8-3C91EB1EA7BA}"/>
          </ac:picMkLst>
        </pc:picChg>
        <pc:picChg chg="add del mod">
          <ac:chgData name="Moritz Sindram" userId="0b562875-e921-44e4-b71b-297aa3e60f8d" providerId="ADAL" clId="{79C41FA4-552A-4B1A-AF72-A16F723BBF81}" dt="2024-04-02T14:54:18.006" v="2222" actId="478"/>
          <ac:picMkLst>
            <pc:docMk/>
            <pc:sldMk cId="1041191241" sldId="261"/>
            <ac:picMk id="9" creationId="{2A84DFC5-DD96-E1B9-6ABB-A9AC31F3AC70}"/>
          </ac:picMkLst>
        </pc:picChg>
        <pc:picChg chg="add del mod">
          <ac:chgData name="Moritz Sindram" userId="0b562875-e921-44e4-b71b-297aa3e60f8d" providerId="ADAL" clId="{79C41FA4-552A-4B1A-AF72-A16F723BBF81}" dt="2024-04-11T12:07:27.608" v="5529" actId="478"/>
          <ac:picMkLst>
            <pc:docMk/>
            <pc:sldMk cId="1041191241" sldId="261"/>
            <ac:picMk id="9" creationId="{37598141-49C8-0EC9-5304-261295113B65}"/>
          </ac:picMkLst>
        </pc:picChg>
        <pc:picChg chg="add del mod">
          <ac:chgData name="Moritz Sindram" userId="0b562875-e921-44e4-b71b-297aa3e60f8d" providerId="ADAL" clId="{79C41FA4-552A-4B1A-AF72-A16F723BBF81}" dt="2024-04-04T14:01:40.634" v="4725" actId="478"/>
          <ac:picMkLst>
            <pc:docMk/>
            <pc:sldMk cId="1041191241" sldId="261"/>
            <ac:picMk id="12" creationId="{A355D9D6-607C-ABB4-8391-9D5DEE770E9B}"/>
          </ac:picMkLst>
        </pc:picChg>
        <pc:picChg chg="add mod">
          <ac:chgData name="Moritz Sindram" userId="0b562875-e921-44e4-b71b-297aa3e60f8d" providerId="ADAL" clId="{79C41FA4-552A-4B1A-AF72-A16F723BBF81}" dt="2024-04-11T12:07:54.649" v="5532" actId="962"/>
          <ac:picMkLst>
            <pc:docMk/>
            <pc:sldMk cId="1041191241" sldId="261"/>
            <ac:picMk id="13" creationId="{D9F2B7F7-AB32-74C0-D747-5F8268FB33F5}"/>
          </ac:picMkLst>
        </pc:picChg>
      </pc:sldChg>
      <pc:sldChg chg="addSp delSp modSp add mod">
        <pc:chgData name="Moritz Sindram" userId="0b562875-e921-44e4-b71b-297aa3e60f8d" providerId="ADAL" clId="{79C41FA4-552A-4B1A-AF72-A16F723BBF81}" dt="2024-04-11T09:06:05.703" v="5524" actId="20577"/>
        <pc:sldMkLst>
          <pc:docMk/>
          <pc:sldMk cId="4016211385" sldId="262"/>
        </pc:sldMkLst>
        <pc:spChg chg="mod">
          <ac:chgData name="Moritz Sindram" userId="0b562875-e921-44e4-b71b-297aa3e60f8d" providerId="ADAL" clId="{79C41FA4-552A-4B1A-AF72-A16F723BBF81}" dt="2024-03-29T14:17:58.655" v="1700" actId="790"/>
          <ac:spMkLst>
            <pc:docMk/>
            <pc:sldMk cId="4016211385" sldId="262"/>
            <ac:spMk id="2" creationId="{AD32726F-9B9C-3EA0-C65E-B2E95081E521}"/>
          </ac:spMkLst>
        </pc:spChg>
        <pc:spChg chg="mod">
          <ac:chgData name="Moritz Sindram" userId="0b562875-e921-44e4-b71b-297aa3e60f8d" providerId="ADAL" clId="{79C41FA4-552A-4B1A-AF72-A16F723BBF81}" dt="2024-04-06T08:46:38.871" v="5004" actId="20577"/>
          <ac:spMkLst>
            <pc:docMk/>
            <pc:sldMk cId="4016211385" sldId="262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3-22T15:00:53.118" v="262" actId="1076"/>
          <ac:spMkLst>
            <pc:docMk/>
            <pc:sldMk cId="4016211385" sldId="262"/>
            <ac:spMk id="4" creationId="{27B012E4-E67E-6189-9BA4-75EF81E9A8FE}"/>
          </ac:spMkLst>
        </pc:spChg>
        <pc:spChg chg="add mod">
          <ac:chgData name="Moritz Sindram" userId="0b562875-e921-44e4-b71b-297aa3e60f8d" providerId="ADAL" clId="{79C41FA4-552A-4B1A-AF72-A16F723BBF81}" dt="2024-03-29T14:17:40.171" v="1699" actId="790"/>
          <ac:spMkLst>
            <pc:docMk/>
            <pc:sldMk cId="4016211385" sldId="262"/>
            <ac:spMk id="5" creationId="{C18851EB-554E-4789-7DB5-9C78E71DBAB2}"/>
          </ac:spMkLst>
        </pc:spChg>
        <pc:spChg chg="add del mod">
          <ac:chgData name="Moritz Sindram" userId="0b562875-e921-44e4-b71b-297aa3e60f8d" providerId="ADAL" clId="{79C41FA4-552A-4B1A-AF72-A16F723BBF81}" dt="2024-04-04T14:10:48.893" v="4729" actId="21"/>
          <ac:spMkLst>
            <pc:docMk/>
            <pc:sldMk cId="4016211385" sldId="262"/>
            <ac:spMk id="7" creationId="{B4EF58CC-35C3-A902-ECB9-99744626AF9A}"/>
          </ac:spMkLst>
        </pc:spChg>
        <pc:spChg chg="add del mod">
          <ac:chgData name="Moritz Sindram" userId="0b562875-e921-44e4-b71b-297aa3e60f8d" providerId="ADAL" clId="{79C41FA4-552A-4B1A-AF72-A16F723BBF81}" dt="2024-04-04T14:10:48.893" v="4729" actId="21"/>
          <ac:spMkLst>
            <pc:docMk/>
            <pc:sldMk cId="4016211385" sldId="262"/>
            <ac:spMk id="8" creationId="{09B7871F-D2F2-1DBB-7FF3-D2555EEC70A3}"/>
          </ac:spMkLst>
        </pc:spChg>
        <pc:spChg chg="add mod">
          <ac:chgData name="Moritz Sindram" userId="0b562875-e921-44e4-b71b-297aa3e60f8d" providerId="ADAL" clId="{79C41FA4-552A-4B1A-AF72-A16F723BBF81}" dt="2024-04-04T14:18:48.183" v="4816" actId="1038"/>
          <ac:spMkLst>
            <pc:docMk/>
            <pc:sldMk cId="4016211385" sldId="262"/>
            <ac:spMk id="9" creationId="{052BC633-82DD-F72F-A16D-C06B25BFCCDE}"/>
          </ac:spMkLst>
        </pc:spChg>
        <pc:spChg chg="add mod">
          <ac:chgData name="Moritz Sindram" userId="0b562875-e921-44e4-b71b-297aa3e60f8d" providerId="ADAL" clId="{79C41FA4-552A-4B1A-AF72-A16F723BBF81}" dt="2024-04-04T14:18:48.183" v="4816" actId="1038"/>
          <ac:spMkLst>
            <pc:docMk/>
            <pc:sldMk cId="4016211385" sldId="262"/>
            <ac:spMk id="10" creationId="{DFAB3AEE-72CB-99B0-8AEC-2B5E48BF8544}"/>
          </ac:spMkLst>
        </pc:spChg>
        <pc:spChg chg="add mod">
          <ac:chgData name="Moritz Sindram" userId="0b562875-e921-44e4-b71b-297aa3e60f8d" providerId="ADAL" clId="{79C41FA4-552A-4B1A-AF72-A16F723BBF81}" dt="2024-04-04T14:13:38.463" v="4764" actId="1035"/>
          <ac:spMkLst>
            <pc:docMk/>
            <pc:sldMk cId="4016211385" sldId="262"/>
            <ac:spMk id="11" creationId="{BDAE4ECB-6D1E-5930-C4FE-7484D65A8134}"/>
          </ac:spMkLst>
        </pc:spChg>
        <pc:spChg chg="add mod">
          <ac:chgData name="Moritz Sindram" userId="0b562875-e921-44e4-b71b-297aa3e60f8d" providerId="ADAL" clId="{79C41FA4-552A-4B1A-AF72-A16F723BBF81}" dt="2024-04-04T14:13:38.463" v="4764" actId="1035"/>
          <ac:spMkLst>
            <pc:docMk/>
            <pc:sldMk cId="4016211385" sldId="262"/>
            <ac:spMk id="12" creationId="{9A52EB75-AE23-141A-9A4E-D65C3DDF92BF}"/>
          </ac:spMkLst>
        </pc:spChg>
        <pc:spChg chg="add mod ord">
          <ac:chgData name="Moritz Sindram" userId="0b562875-e921-44e4-b71b-297aa3e60f8d" providerId="ADAL" clId="{79C41FA4-552A-4B1A-AF72-A16F723BBF81}" dt="2024-04-04T14:32:22.394" v="4983" actId="13822"/>
          <ac:spMkLst>
            <pc:docMk/>
            <pc:sldMk cId="4016211385" sldId="262"/>
            <ac:spMk id="13" creationId="{92AD1BDC-1BD6-1099-E8BF-6D5ACE1D68C9}"/>
          </ac:spMkLst>
        </pc:spChg>
        <pc:spChg chg="add del mod ord">
          <ac:chgData name="Moritz Sindram" userId="0b562875-e921-44e4-b71b-297aa3e60f8d" providerId="ADAL" clId="{79C41FA4-552A-4B1A-AF72-A16F723BBF81}" dt="2024-04-04T14:10:50.805" v="4730" actId="478"/>
          <ac:spMkLst>
            <pc:docMk/>
            <pc:sldMk cId="4016211385" sldId="262"/>
            <ac:spMk id="14" creationId="{818DAC0E-CF54-859C-C612-C1D92E0C84BB}"/>
          </ac:spMkLst>
        </pc:spChg>
        <pc:spChg chg="add del mod ord">
          <ac:chgData name="Moritz Sindram" userId="0b562875-e921-44e4-b71b-297aa3e60f8d" providerId="ADAL" clId="{79C41FA4-552A-4B1A-AF72-A16F723BBF81}" dt="2024-04-04T14:11:39.896" v="4736" actId="478"/>
          <ac:spMkLst>
            <pc:docMk/>
            <pc:sldMk cId="4016211385" sldId="262"/>
            <ac:spMk id="15" creationId="{74ADFBC5-92C8-7F9A-48B7-5A67D6141CEB}"/>
          </ac:spMkLst>
        </pc:spChg>
        <pc:spChg chg="add del mod ord">
          <ac:chgData name="Moritz Sindram" userId="0b562875-e921-44e4-b71b-297aa3e60f8d" providerId="ADAL" clId="{79C41FA4-552A-4B1A-AF72-A16F723BBF81}" dt="2024-04-04T14:11:35.782" v="4735" actId="478"/>
          <ac:spMkLst>
            <pc:docMk/>
            <pc:sldMk cId="4016211385" sldId="262"/>
            <ac:spMk id="16" creationId="{17A8CA05-F496-F34A-2F2D-9CA5A23D723A}"/>
          </ac:spMkLst>
        </pc:spChg>
        <pc:spChg chg="add mod">
          <ac:chgData name="Moritz Sindram" userId="0b562875-e921-44e4-b71b-297aa3e60f8d" providerId="ADAL" clId="{79C41FA4-552A-4B1A-AF72-A16F723BBF81}" dt="2024-04-04T14:12:21.464" v="4753" actId="1036"/>
          <ac:spMkLst>
            <pc:docMk/>
            <pc:sldMk cId="4016211385" sldId="262"/>
            <ac:spMk id="17" creationId="{B4EF58CC-35C3-A902-ECB9-99744626AF9A}"/>
          </ac:spMkLst>
        </pc:spChg>
        <pc:spChg chg="add mod">
          <ac:chgData name="Moritz Sindram" userId="0b562875-e921-44e4-b71b-297aa3e60f8d" providerId="ADAL" clId="{79C41FA4-552A-4B1A-AF72-A16F723BBF81}" dt="2024-04-11T09:06:05.703" v="5524" actId="20577"/>
          <ac:spMkLst>
            <pc:docMk/>
            <pc:sldMk cId="4016211385" sldId="262"/>
            <ac:spMk id="18" creationId="{09B7871F-D2F2-1DBB-7FF3-D2555EEC70A3}"/>
          </ac:spMkLst>
        </pc:spChg>
        <pc:picChg chg="add mod modCrop">
          <ac:chgData name="Moritz Sindram" userId="0b562875-e921-44e4-b71b-297aa3e60f8d" providerId="ADAL" clId="{79C41FA4-552A-4B1A-AF72-A16F723BBF81}" dt="2024-04-04T14:18:02.998" v="4795" actId="1037"/>
          <ac:picMkLst>
            <pc:docMk/>
            <pc:sldMk cId="4016211385" sldId="262"/>
            <ac:picMk id="19" creationId="{A7931073-2470-D953-3640-E783A3375A30}"/>
          </ac:picMkLst>
        </pc:picChg>
        <pc:picChg chg="add mod">
          <ac:chgData name="Moritz Sindram" userId="0b562875-e921-44e4-b71b-297aa3e60f8d" providerId="ADAL" clId="{79C41FA4-552A-4B1A-AF72-A16F723BBF81}" dt="2024-04-04T14:18:06.060" v="4801" actId="1037"/>
          <ac:picMkLst>
            <pc:docMk/>
            <pc:sldMk cId="4016211385" sldId="262"/>
            <ac:picMk id="20" creationId="{166AF833-07F5-D132-283F-A1CD0DF08D4A}"/>
          </ac:picMkLst>
        </pc:picChg>
        <pc:picChg chg="add mod">
          <ac:chgData name="Moritz Sindram" userId="0b562875-e921-44e4-b71b-297aa3e60f8d" providerId="ADAL" clId="{79C41FA4-552A-4B1A-AF72-A16F723BBF81}" dt="2024-04-04T14:18:08.918" v="4806" actId="1037"/>
          <ac:picMkLst>
            <pc:docMk/>
            <pc:sldMk cId="4016211385" sldId="262"/>
            <ac:picMk id="21" creationId="{49292610-5435-5FFC-E1D5-65D11A97BDEC}"/>
          </ac:picMkLst>
        </pc:picChg>
      </pc:sldChg>
      <pc:sldChg chg="addSp delSp modSp add mod modNotesTx">
        <pc:chgData name="Moritz Sindram" userId="0b562875-e921-44e4-b71b-297aa3e60f8d" providerId="ADAL" clId="{79C41FA4-552A-4B1A-AF72-A16F723BBF81}" dt="2024-04-11T08:26:35.421" v="5358" actId="17032"/>
        <pc:sldMkLst>
          <pc:docMk/>
          <pc:sldMk cId="3369145879" sldId="263"/>
        </pc:sldMkLst>
        <pc:spChg chg="mod">
          <ac:chgData name="Moritz Sindram" userId="0b562875-e921-44e4-b71b-297aa3e60f8d" providerId="ADAL" clId="{79C41FA4-552A-4B1A-AF72-A16F723BBF81}" dt="2024-03-29T13:13:53.716" v="1098" actId="20577"/>
          <ac:spMkLst>
            <pc:docMk/>
            <pc:sldMk cId="3369145879" sldId="263"/>
            <ac:spMk id="2" creationId="{AD32726F-9B9C-3EA0-C65E-B2E95081E521}"/>
          </ac:spMkLst>
        </pc:spChg>
        <pc:spChg chg="add mod">
          <ac:chgData name="Moritz Sindram" userId="0b562875-e921-44e4-b71b-297aa3e60f8d" providerId="ADAL" clId="{79C41FA4-552A-4B1A-AF72-A16F723BBF81}" dt="2024-04-04T14:22:45.832" v="4882" actId="122"/>
          <ac:spMkLst>
            <pc:docMk/>
            <pc:sldMk cId="3369145879" sldId="263"/>
            <ac:spMk id="3" creationId="{617BBC36-963F-514E-C0E8-1249498F8FEC}"/>
          </ac:spMkLst>
        </pc:spChg>
        <pc:spChg chg="del">
          <ac:chgData name="Moritz Sindram" userId="0b562875-e921-44e4-b71b-297aa3e60f8d" providerId="ADAL" clId="{79C41FA4-552A-4B1A-AF72-A16F723BBF81}" dt="2024-03-22T15:08:10.976" v="297"/>
          <ac:spMkLst>
            <pc:docMk/>
            <pc:sldMk cId="3369145879" sldId="263"/>
            <ac:spMk id="3" creationId="{6F0FDAC5-A87E-1A0A-DCC4-904042046128}"/>
          </ac:spMkLst>
        </pc:spChg>
        <pc:spChg chg="add mod">
          <ac:chgData name="Moritz Sindram" userId="0b562875-e921-44e4-b71b-297aa3e60f8d" providerId="ADAL" clId="{79C41FA4-552A-4B1A-AF72-A16F723BBF81}" dt="2024-04-04T14:23:35.167" v="4893" actId="1037"/>
          <ac:spMkLst>
            <pc:docMk/>
            <pc:sldMk cId="3369145879" sldId="263"/>
            <ac:spMk id="5" creationId="{0AB21B46-00F3-575C-1AEF-AA37CF5E9407}"/>
          </ac:spMkLst>
        </pc:spChg>
        <pc:spChg chg="add mod">
          <ac:chgData name="Moritz Sindram" userId="0b562875-e921-44e4-b71b-297aa3e60f8d" providerId="ADAL" clId="{79C41FA4-552A-4B1A-AF72-A16F723BBF81}" dt="2024-04-04T14:22:49.559" v="4883" actId="122"/>
          <ac:spMkLst>
            <pc:docMk/>
            <pc:sldMk cId="3369145879" sldId="263"/>
            <ac:spMk id="7" creationId="{59063311-FE3F-16A9-4D2E-D99D399E825E}"/>
          </ac:spMkLst>
        </pc:spChg>
        <pc:spChg chg="add mod">
          <ac:chgData name="Moritz Sindram" userId="0b562875-e921-44e4-b71b-297aa3e60f8d" providerId="ADAL" clId="{79C41FA4-552A-4B1A-AF72-A16F723BBF81}" dt="2024-04-04T12:52:41.135" v="4240" actId="1076"/>
          <ac:spMkLst>
            <pc:docMk/>
            <pc:sldMk cId="3369145879" sldId="263"/>
            <ac:spMk id="8" creationId="{3E0016CC-BCC7-C15B-4BB9-CFE34B22320A}"/>
          </ac:spMkLst>
        </pc:spChg>
        <pc:spChg chg="add del mod">
          <ac:chgData name="Moritz Sindram" userId="0b562875-e921-44e4-b71b-297aa3e60f8d" providerId="ADAL" clId="{79C41FA4-552A-4B1A-AF72-A16F723BBF81}" dt="2024-03-22T15:09:19.487" v="302"/>
          <ac:spMkLst>
            <pc:docMk/>
            <pc:sldMk cId="3369145879" sldId="263"/>
            <ac:spMk id="9" creationId="{9C263B90-BAC8-ACFF-2D39-95779518ADD6}"/>
          </ac:spMkLst>
        </pc:spChg>
        <pc:spChg chg="add mod">
          <ac:chgData name="Moritz Sindram" userId="0b562875-e921-44e4-b71b-297aa3e60f8d" providerId="ADAL" clId="{79C41FA4-552A-4B1A-AF72-A16F723BBF81}" dt="2024-04-04T14:31:12.371" v="4979" actId="13822"/>
          <ac:spMkLst>
            <pc:docMk/>
            <pc:sldMk cId="3369145879" sldId="263"/>
            <ac:spMk id="9" creationId="{BAFE3577-C8CE-0954-17A1-149AD58CBE2F}"/>
          </ac:spMkLst>
        </pc:spChg>
        <pc:spChg chg="add mod">
          <ac:chgData name="Moritz Sindram" userId="0b562875-e921-44e4-b71b-297aa3e60f8d" providerId="ADAL" clId="{79C41FA4-552A-4B1A-AF72-A16F723BBF81}" dt="2024-04-04T14:31:06.538" v="4978" actId="17032"/>
          <ac:spMkLst>
            <pc:docMk/>
            <pc:sldMk cId="3369145879" sldId="263"/>
            <ac:spMk id="12" creationId="{705D1688-8C40-098F-317B-4B1E78DBE559}"/>
          </ac:spMkLst>
        </pc:spChg>
        <pc:spChg chg="add del mod">
          <ac:chgData name="Moritz Sindram" userId="0b562875-e921-44e4-b71b-297aa3e60f8d" providerId="ADAL" clId="{79C41FA4-552A-4B1A-AF72-A16F723BBF81}" dt="2024-04-02T16:32:17.849" v="3215" actId="478"/>
          <ac:spMkLst>
            <pc:docMk/>
            <pc:sldMk cId="3369145879" sldId="263"/>
            <ac:spMk id="15" creationId="{0C13BE7A-2825-FF5D-3F90-71542CCD233A}"/>
          </ac:spMkLst>
        </pc:spChg>
        <pc:spChg chg="add mod">
          <ac:chgData name="Moritz Sindram" userId="0b562875-e921-44e4-b71b-297aa3e60f8d" providerId="ADAL" clId="{79C41FA4-552A-4B1A-AF72-A16F723BBF81}" dt="2024-04-04T12:51:03.216" v="4231" actId="1038"/>
          <ac:spMkLst>
            <pc:docMk/>
            <pc:sldMk cId="3369145879" sldId="263"/>
            <ac:spMk id="15" creationId="{D857898E-7011-443B-1DAF-393F19B4B06E}"/>
          </ac:spMkLst>
        </pc:spChg>
        <pc:spChg chg="add del mod">
          <ac:chgData name="Moritz Sindram" userId="0b562875-e921-44e4-b71b-297aa3e60f8d" providerId="ADAL" clId="{79C41FA4-552A-4B1A-AF72-A16F723BBF81}" dt="2024-04-02T16:32:16.490" v="3214" actId="478"/>
          <ac:spMkLst>
            <pc:docMk/>
            <pc:sldMk cId="3369145879" sldId="263"/>
            <ac:spMk id="16" creationId="{247117EB-D33D-4BBD-3707-E805EA087CD4}"/>
          </ac:spMkLst>
        </pc:spChg>
        <pc:spChg chg="add mod">
          <ac:chgData name="Moritz Sindram" userId="0b562875-e921-44e4-b71b-297aa3e60f8d" providerId="ADAL" clId="{79C41FA4-552A-4B1A-AF72-A16F723BBF81}" dt="2024-04-04T14:27:31.567" v="4970" actId="1076"/>
          <ac:spMkLst>
            <pc:docMk/>
            <pc:sldMk cId="3369145879" sldId="263"/>
            <ac:spMk id="24" creationId="{C50D68B2-4DA8-7EE8-CC98-A371E0EB26F6}"/>
          </ac:spMkLst>
        </pc:spChg>
        <pc:picChg chg="add del mod modCrop">
          <ac:chgData name="Moritz Sindram" userId="0b562875-e921-44e4-b71b-297aa3e60f8d" providerId="ADAL" clId="{79C41FA4-552A-4B1A-AF72-A16F723BBF81}" dt="2024-03-22T15:08:22.980" v="301" actId="478"/>
          <ac:picMkLst>
            <pc:docMk/>
            <pc:sldMk cId="3369145879" sldId="263"/>
            <ac:picMk id="7" creationId="{901AFAC9-F739-84F2-EE37-E4F39A5F6503}"/>
          </ac:picMkLst>
        </pc:picChg>
        <pc:picChg chg="add mod">
          <ac:chgData name="Moritz Sindram" userId="0b562875-e921-44e4-b71b-297aa3e60f8d" providerId="ADAL" clId="{79C41FA4-552A-4B1A-AF72-A16F723BBF81}" dt="2024-04-04T12:47:56.416" v="4098" actId="1038"/>
          <ac:picMkLst>
            <pc:docMk/>
            <pc:sldMk cId="3369145879" sldId="263"/>
            <ac:picMk id="11" creationId="{F1EA2C32-81BE-666C-514F-4AA08600ED9A}"/>
          </ac:picMkLst>
        </pc:picChg>
        <pc:picChg chg="add mod">
          <ac:chgData name="Moritz Sindram" userId="0b562875-e921-44e4-b71b-297aa3e60f8d" providerId="ADAL" clId="{79C41FA4-552A-4B1A-AF72-A16F723BBF81}" dt="2024-04-04T12:52:17.766" v="4238" actId="1076"/>
          <ac:picMkLst>
            <pc:docMk/>
            <pc:sldMk cId="3369145879" sldId="263"/>
            <ac:picMk id="13" creationId="{9B0E396D-AB0E-FB2E-D1E3-9EED6D5B363F}"/>
          </ac:picMkLst>
        </pc:picChg>
        <pc:picChg chg="add mod modCrop">
          <ac:chgData name="Moritz Sindram" userId="0b562875-e921-44e4-b71b-297aa3e60f8d" providerId="ADAL" clId="{79C41FA4-552A-4B1A-AF72-A16F723BBF81}" dt="2024-04-11T08:22:38.721" v="5339" actId="1076"/>
          <ac:picMkLst>
            <pc:docMk/>
            <pc:sldMk cId="3369145879" sldId="263"/>
            <ac:picMk id="14" creationId="{E8869ADA-D175-13DD-26AE-C90D8C984322}"/>
          </ac:picMkLst>
        </pc:picChg>
        <pc:cxnChg chg="add mod">
          <ac:chgData name="Moritz Sindram" userId="0b562875-e921-44e4-b71b-297aa3e60f8d" providerId="ADAL" clId="{79C41FA4-552A-4B1A-AF72-A16F723BBF81}" dt="2024-04-11T08:24:06.271" v="5346" actId="13822"/>
          <ac:cxnSpMkLst>
            <pc:docMk/>
            <pc:sldMk cId="3369145879" sldId="263"/>
            <ac:cxnSpMk id="16" creationId="{C661BB0E-EB75-724D-A597-45B698BDFFF7}"/>
          </ac:cxnSpMkLst>
        </pc:cxnChg>
        <pc:cxnChg chg="add mod">
          <ac:chgData name="Moritz Sindram" userId="0b562875-e921-44e4-b71b-297aa3e60f8d" providerId="ADAL" clId="{79C41FA4-552A-4B1A-AF72-A16F723BBF81}" dt="2024-04-04T12:51:44.015" v="4236" actId="17032"/>
          <ac:cxnSpMkLst>
            <pc:docMk/>
            <pc:sldMk cId="3369145879" sldId="263"/>
            <ac:cxnSpMk id="17" creationId="{50986252-DE4C-7B71-15BD-CD5E1E8B1885}"/>
          </ac:cxnSpMkLst>
        </pc:cxnChg>
        <pc:cxnChg chg="add mod">
          <ac:chgData name="Moritz Sindram" userId="0b562875-e921-44e4-b71b-297aa3e60f8d" providerId="ADAL" clId="{79C41FA4-552A-4B1A-AF72-A16F723BBF81}" dt="2024-04-04T12:51:48.827" v="4237" actId="17032"/>
          <ac:cxnSpMkLst>
            <pc:docMk/>
            <pc:sldMk cId="3369145879" sldId="263"/>
            <ac:cxnSpMk id="20" creationId="{AD2DF4E2-FB0F-D942-A434-8C163D61AB12}"/>
          </ac:cxnSpMkLst>
        </pc:cxnChg>
        <pc:cxnChg chg="add mod">
          <ac:chgData name="Moritz Sindram" userId="0b562875-e921-44e4-b71b-297aa3e60f8d" providerId="ADAL" clId="{79C41FA4-552A-4B1A-AF72-A16F723BBF81}" dt="2024-04-11T08:26:35.421" v="5358" actId="17032"/>
          <ac:cxnSpMkLst>
            <pc:docMk/>
            <pc:sldMk cId="3369145879" sldId="263"/>
            <ac:cxnSpMk id="21" creationId="{8747F9C2-2A84-6711-6382-7B4271D5DC6C}"/>
          </ac:cxnSpMkLst>
        </pc:cxnChg>
      </pc:sldChg>
      <pc:sldChg chg="modSp add mod">
        <pc:chgData name="Moritz Sindram" userId="0b562875-e921-44e4-b71b-297aa3e60f8d" providerId="ADAL" clId="{79C41FA4-552A-4B1A-AF72-A16F723BBF81}" dt="2024-03-29T11:28:30.096" v="725" actId="14100"/>
        <pc:sldMkLst>
          <pc:docMk/>
          <pc:sldMk cId="1799142061" sldId="264"/>
        </pc:sldMkLst>
        <pc:picChg chg="mod">
          <ac:chgData name="Moritz Sindram" userId="0b562875-e921-44e4-b71b-297aa3e60f8d" providerId="ADAL" clId="{79C41FA4-552A-4B1A-AF72-A16F723BBF81}" dt="2024-03-29T11:28:30.096" v="725" actId="14100"/>
          <ac:picMkLst>
            <pc:docMk/>
            <pc:sldMk cId="1799142061" sldId="264"/>
            <ac:picMk id="7" creationId="{DBE4CDFB-2F66-9214-F2DA-87EB6087FD99}"/>
          </ac:picMkLst>
        </pc:picChg>
      </pc:sldChg>
      <pc:sldChg chg="addSp modSp add mod">
        <pc:chgData name="Moritz Sindram" userId="0b562875-e921-44e4-b71b-297aa3e60f8d" providerId="ADAL" clId="{79C41FA4-552A-4B1A-AF72-A16F723BBF81}" dt="2024-04-04T14:31:26.759" v="4980" actId="13822"/>
        <pc:sldMkLst>
          <pc:docMk/>
          <pc:sldMk cId="1505029961" sldId="265"/>
        </pc:sldMkLst>
        <pc:spChg chg="add mod">
          <ac:chgData name="Moritz Sindram" userId="0b562875-e921-44e4-b71b-297aa3e60f8d" providerId="ADAL" clId="{79C41FA4-552A-4B1A-AF72-A16F723BBF81}" dt="2024-04-04T14:31:26.759" v="4980" actId="13822"/>
          <ac:spMkLst>
            <pc:docMk/>
            <pc:sldMk cId="1505029961" sldId="265"/>
            <ac:spMk id="3" creationId="{D65DFEE1-2FBB-9F75-66BE-C80387E7E637}"/>
          </ac:spMkLst>
        </pc:spChg>
        <pc:picChg chg="mod">
          <ac:chgData name="Moritz Sindram" userId="0b562875-e921-44e4-b71b-297aa3e60f8d" providerId="ADAL" clId="{79C41FA4-552A-4B1A-AF72-A16F723BBF81}" dt="2024-03-29T11:29:31.144" v="729" actId="14100"/>
          <ac:picMkLst>
            <pc:docMk/>
            <pc:sldMk cId="1505029961" sldId="265"/>
            <ac:picMk id="7" creationId="{DBE4CDFB-2F66-9214-F2DA-87EB6087FD99}"/>
          </ac:picMkLst>
        </pc:picChg>
      </pc:sldChg>
      <pc:sldChg chg="addSp delSp modSp add mod ord delAnim modNotesTx">
        <pc:chgData name="Moritz Sindram" userId="0b562875-e921-44e4-b71b-297aa3e60f8d" providerId="ADAL" clId="{79C41FA4-552A-4B1A-AF72-A16F723BBF81}" dt="2024-04-04T13:59:42.933" v="4724" actId="1076"/>
        <pc:sldMkLst>
          <pc:docMk/>
          <pc:sldMk cId="2173832707" sldId="266"/>
        </pc:sldMkLst>
        <pc:spChg chg="add del mod">
          <ac:chgData name="Moritz Sindram" userId="0b562875-e921-44e4-b71b-297aa3e60f8d" providerId="ADAL" clId="{79C41FA4-552A-4B1A-AF72-A16F723BBF81}" dt="2024-04-02T15:02:41.302" v="2230" actId="478"/>
          <ac:spMkLst>
            <pc:docMk/>
            <pc:sldMk cId="2173832707" sldId="266"/>
            <ac:spMk id="5" creationId="{31BC7190-3A8E-7A12-CAAE-A5C68E6B61F2}"/>
          </ac:spMkLst>
        </pc:spChg>
        <pc:spChg chg="add mod">
          <ac:chgData name="Moritz Sindram" userId="0b562875-e921-44e4-b71b-297aa3e60f8d" providerId="ADAL" clId="{79C41FA4-552A-4B1A-AF72-A16F723BBF81}" dt="2024-04-04T13:33:21.291" v="4704" actId="1036"/>
          <ac:spMkLst>
            <pc:docMk/>
            <pc:sldMk cId="2173832707" sldId="266"/>
            <ac:spMk id="14" creationId="{79E32284-6B96-D81E-70F1-7FB74F4C8190}"/>
          </ac:spMkLst>
        </pc:spChg>
        <pc:spChg chg="add mod">
          <ac:chgData name="Moritz Sindram" userId="0b562875-e921-44e4-b71b-297aa3e60f8d" providerId="ADAL" clId="{79C41FA4-552A-4B1A-AF72-A16F723BBF81}" dt="2024-04-04T13:34:41.459" v="4708" actId="1076"/>
          <ac:spMkLst>
            <pc:docMk/>
            <pc:sldMk cId="2173832707" sldId="266"/>
            <ac:spMk id="17" creationId="{2A1A367B-07C2-B845-10BB-88FBF6466BAA}"/>
          </ac:spMkLst>
        </pc:spChg>
        <pc:spChg chg="add mod">
          <ac:chgData name="Moritz Sindram" userId="0b562875-e921-44e4-b71b-297aa3e60f8d" providerId="ADAL" clId="{79C41FA4-552A-4B1A-AF72-A16F723BBF81}" dt="2024-04-04T13:34:25.496" v="4706" actId="1076"/>
          <ac:spMkLst>
            <pc:docMk/>
            <pc:sldMk cId="2173832707" sldId="266"/>
            <ac:spMk id="20" creationId="{4336A010-E050-5C41-48BB-4A85DEDF693B}"/>
          </ac:spMkLst>
        </pc:spChg>
        <pc:picChg chg="add mod modCrop">
          <ac:chgData name="Moritz Sindram" userId="0b562875-e921-44e4-b71b-297aa3e60f8d" providerId="ADAL" clId="{79C41FA4-552A-4B1A-AF72-A16F723BBF81}" dt="2024-04-04T13:33:11.006" v="4702" actId="1076"/>
          <ac:picMkLst>
            <pc:docMk/>
            <pc:sldMk cId="2173832707" sldId="266"/>
            <ac:picMk id="5" creationId="{3BE2B229-E774-E1C6-0244-9F9FA370CE8F}"/>
          </ac:picMkLst>
        </pc:picChg>
        <pc:picChg chg="add mod modCrop">
          <ac:chgData name="Moritz Sindram" userId="0b562875-e921-44e4-b71b-297aa3e60f8d" providerId="ADAL" clId="{79C41FA4-552A-4B1A-AF72-A16F723BBF81}" dt="2024-04-02T15:04:19.958" v="2239" actId="1076"/>
          <ac:picMkLst>
            <pc:docMk/>
            <pc:sldMk cId="2173832707" sldId="266"/>
            <ac:picMk id="8" creationId="{46564023-58B3-38BA-4C19-AF17C0FB4133}"/>
          </ac:picMkLst>
        </pc:picChg>
        <pc:picChg chg="del">
          <ac:chgData name="Moritz Sindram" userId="0b562875-e921-44e4-b71b-297aa3e60f8d" providerId="ADAL" clId="{79C41FA4-552A-4B1A-AF72-A16F723BBF81}" dt="2024-04-02T15:02:39.578" v="2229" actId="478"/>
          <ac:picMkLst>
            <pc:docMk/>
            <pc:sldMk cId="2173832707" sldId="266"/>
            <ac:picMk id="12" creationId="{A355D9D6-607C-ABB4-8391-9D5DEE770E9B}"/>
          </ac:picMkLst>
        </pc:picChg>
        <pc:picChg chg="add mod modCrop">
          <ac:chgData name="Moritz Sindram" userId="0b562875-e921-44e4-b71b-297aa3e60f8d" providerId="ADAL" clId="{79C41FA4-552A-4B1A-AF72-A16F723BBF81}" dt="2024-04-04T13:59:42.933" v="4724" actId="1076"/>
          <ac:picMkLst>
            <pc:docMk/>
            <pc:sldMk cId="2173832707" sldId="266"/>
            <ac:picMk id="21" creationId="{7488C7F1-E169-9351-C577-9F3686A523F4}"/>
          </ac:picMkLst>
        </pc:picChg>
        <pc:cxnChg chg="add">
          <ac:chgData name="Moritz Sindram" userId="0b562875-e921-44e4-b71b-297aa3e60f8d" providerId="ADAL" clId="{79C41FA4-552A-4B1A-AF72-A16F723BBF81}" dt="2024-04-04T13:47:52.356" v="4709" actId="11529"/>
          <ac:cxnSpMkLst>
            <pc:docMk/>
            <pc:sldMk cId="2173832707" sldId="266"/>
            <ac:cxnSpMk id="9" creationId="{5F1CA009-771A-7BF6-8721-7C2A15EBA099}"/>
          </ac:cxnSpMkLst>
        </pc:cxnChg>
        <pc:cxnChg chg="add del">
          <ac:chgData name="Moritz Sindram" userId="0b562875-e921-44e4-b71b-297aa3e60f8d" providerId="ADAL" clId="{79C41FA4-552A-4B1A-AF72-A16F723BBF81}" dt="2024-04-02T15:04:58.691" v="2241" actId="11529"/>
          <ac:cxnSpMkLst>
            <pc:docMk/>
            <pc:sldMk cId="2173832707" sldId="266"/>
            <ac:cxnSpMk id="10" creationId="{8CB6CF0A-79E6-B547-DCFA-FF328A7237C8}"/>
          </ac:cxnSpMkLst>
        </pc:cxnChg>
        <pc:cxnChg chg="add mod">
          <ac:chgData name="Moritz Sindram" userId="0b562875-e921-44e4-b71b-297aa3e60f8d" providerId="ADAL" clId="{79C41FA4-552A-4B1A-AF72-A16F723BBF81}" dt="2024-04-04T13:48:11.705" v="4711" actId="13822"/>
          <ac:cxnSpMkLst>
            <pc:docMk/>
            <pc:sldMk cId="2173832707" sldId="266"/>
            <ac:cxnSpMk id="11" creationId="{C89F05A1-BA7E-8C69-A4A2-17FE388DCC62}"/>
          </ac:cxnSpMkLst>
        </pc:cxnChg>
        <pc:cxnChg chg="add del mod">
          <ac:chgData name="Moritz Sindram" userId="0b562875-e921-44e4-b71b-297aa3e60f8d" providerId="ADAL" clId="{79C41FA4-552A-4B1A-AF72-A16F723BBF81}" dt="2024-04-04T13:33:03.179" v="4687" actId="478"/>
          <ac:cxnSpMkLst>
            <pc:docMk/>
            <pc:sldMk cId="2173832707" sldId="266"/>
            <ac:cxnSpMk id="13" creationId="{6DE7626B-AB1A-8A58-C53C-6BEC14D939E0}"/>
          </ac:cxnSpMkLst>
        </pc:cxnChg>
        <pc:cxnChg chg="add del mod">
          <ac:chgData name="Moritz Sindram" userId="0b562875-e921-44e4-b71b-297aa3e60f8d" providerId="ADAL" clId="{79C41FA4-552A-4B1A-AF72-A16F723BBF81}" dt="2024-04-04T13:34:27.467" v="4707" actId="478"/>
          <ac:cxnSpMkLst>
            <pc:docMk/>
            <pc:sldMk cId="2173832707" sldId="266"/>
            <ac:cxnSpMk id="15" creationId="{F0819129-F22E-B681-9DA6-29C8FE218600}"/>
          </ac:cxnSpMkLst>
        </pc:cxnChg>
        <pc:cxnChg chg="add mod">
          <ac:chgData name="Moritz Sindram" userId="0b562875-e921-44e4-b71b-297aa3e60f8d" providerId="ADAL" clId="{79C41FA4-552A-4B1A-AF72-A16F723BBF81}" dt="2024-04-04T13:48:40.436" v="4713" actId="13822"/>
          <ac:cxnSpMkLst>
            <pc:docMk/>
            <pc:sldMk cId="2173832707" sldId="266"/>
            <ac:cxnSpMk id="16" creationId="{2206CD75-E56D-863C-5F57-5270F049B7F2}"/>
          </ac:cxnSpMkLst>
        </pc:cxnChg>
        <pc:cxnChg chg="add del mod">
          <ac:chgData name="Moritz Sindram" userId="0b562875-e921-44e4-b71b-297aa3e60f8d" providerId="ADAL" clId="{79C41FA4-552A-4B1A-AF72-A16F723BBF81}" dt="2024-04-04T13:34:16.795" v="4705" actId="478"/>
          <ac:cxnSpMkLst>
            <pc:docMk/>
            <pc:sldMk cId="2173832707" sldId="266"/>
            <ac:cxnSpMk id="18" creationId="{A4F3EFD6-EC46-9BC1-65B8-17FB170066A4}"/>
          </ac:cxnSpMkLst>
        </pc:cxnChg>
      </pc:sldChg>
    </pc:docChg>
  </pc:docChgLst>
  <pc:docChgLst>
    <pc:chgData name="Moritz Sindram" userId="0b562875-e921-44e4-b71b-297aa3e60f8d" providerId="ADAL" clId="{7E73F07C-4FCB-45DE-AC4D-9E8C0618DFA9}"/>
    <pc:docChg chg="custSel modSld">
      <pc:chgData name="Moritz Sindram" userId="0b562875-e921-44e4-b71b-297aa3e60f8d" providerId="ADAL" clId="{7E73F07C-4FCB-45DE-AC4D-9E8C0618DFA9}" dt="2024-04-12T07:31:07.585" v="318" actId="1035"/>
      <pc:docMkLst>
        <pc:docMk/>
      </pc:docMkLst>
      <pc:sldChg chg="modNotesTx">
        <pc:chgData name="Moritz Sindram" userId="0b562875-e921-44e4-b71b-297aa3e60f8d" providerId="ADAL" clId="{7E73F07C-4FCB-45DE-AC4D-9E8C0618DFA9}" dt="2024-04-03T05:57:05.462" v="29" actId="20577"/>
        <pc:sldMkLst>
          <pc:docMk/>
          <pc:sldMk cId="363529252" sldId="257"/>
        </pc:sldMkLst>
      </pc:sldChg>
      <pc:sldChg chg="modNotesTx">
        <pc:chgData name="Moritz Sindram" userId="0b562875-e921-44e4-b71b-297aa3e60f8d" providerId="ADAL" clId="{7E73F07C-4FCB-45DE-AC4D-9E8C0618DFA9}" dt="2024-04-03T05:59:16.847" v="125" actId="20577"/>
        <pc:sldMkLst>
          <pc:docMk/>
          <pc:sldMk cId="379831958" sldId="258"/>
        </pc:sldMkLst>
      </pc:sldChg>
      <pc:sldChg chg="addSp modSp mod">
        <pc:chgData name="Moritz Sindram" userId="0b562875-e921-44e4-b71b-297aa3e60f8d" providerId="ADAL" clId="{7E73F07C-4FCB-45DE-AC4D-9E8C0618DFA9}" dt="2024-04-12T07:31:07.585" v="318" actId="1035"/>
        <pc:sldMkLst>
          <pc:docMk/>
          <pc:sldMk cId="3216851064" sldId="260"/>
        </pc:sldMkLst>
        <pc:spChg chg="add mod">
          <ac:chgData name="Moritz Sindram" userId="0b562875-e921-44e4-b71b-297aa3e60f8d" providerId="ADAL" clId="{7E73F07C-4FCB-45DE-AC4D-9E8C0618DFA9}" dt="2024-04-12T07:31:07.585" v="318" actId="1035"/>
          <ac:spMkLst>
            <pc:docMk/>
            <pc:sldMk cId="3216851064" sldId="260"/>
            <ac:spMk id="3" creationId="{1FD07D1E-C1BB-E3BE-350F-72EA20AC0A13}"/>
          </ac:spMkLst>
        </pc:spChg>
        <pc:spChg chg="add mod">
          <ac:chgData name="Moritz Sindram" userId="0b562875-e921-44e4-b71b-297aa3e60f8d" providerId="ADAL" clId="{7E73F07C-4FCB-45DE-AC4D-9E8C0618DFA9}" dt="2024-04-12T07:30:51.261" v="301" actId="1038"/>
          <ac:spMkLst>
            <pc:docMk/>
            <pc:sldMk cId="3216851064" sldId="260"/>
            <ac:spMk id="14" creationId="{D46D6EA9-2886-E0A3-0BC9-AE47A355F27C}"/>
          </ac:spMkLst>
        </pc:spChg>
        <pc:cxnChg chg="add mod">
          <ac:chgData name="Moritz Sindram" userId="0b562875-e921-44e4-b71b-297aa3e60f8d" providerId="ADAL" clId="{7E73F07C-4FCB-45DE-AC4D-9E8C0618DFA9}" dt="2024-04-12T07:31:07.585" v="318" actId="1035"/>
          <ac:cxnSpMkLst>
            <pc:docMk/>
            <pc:sldMk cId="3216851064" sldId="260"/>
            <ac:cxnSpMk id="12" creationId="{0EAC62DE-9401-B39C-83E3-7E4015ED5ADC}"/>
          </ac:cxnSpMkLst>
        </pc:cxnChg>
        <pc:cxnChg chg="add mod">
          <ac:chgData name="Moritz Sindram" userId="0b562875-e921-44e4-b71b-297aa3e60f8d" providerId="ADAL" clId="{7E73F07C-4FCB-45DE-AC4D-9E8C0618DFA9}" dt="2024-04-12T07:30:51.261" v="301" actId="1038"/>
          <ac:cxnSpMkLst>
            <pc:docMk/>
            <pc:sldMk cId="3216851064" sldId="260"/>
            <ac:cxnSpMk id="17" creationId="{6FF548A9-C3B2-FF3F-5F01-4DB205C4A7FD}"/>
          </ac:cxnSpMkLst>
        </pc:cxnChg>
      </pc:sldChg>
      <pc:sldChg chg="modNotesTx">
        <pc:chgData name="Moritz Sindram" userId="0b562875-e921-44e4-b71b-297aa3e60f8d" providerId="ADAL" clId="{7E73F07C-4FCB-45DE-AC4D-9E8C0618DFA9}" dt="2024-04-03T06:02:50.678" v="143" actId="20577"/>
        <pc:sldMkLst>
          <pc:docMk/>
          <pc:sldMk cId="1041191241" sldId="261"/>
        </pc:sldMkLst>
      </pc:sldChg>
      <pc:sldChg chg="modNotesTx">
        <pc:chgData name="Moritz Sindram" userId="0b562875-e921-44e4-b71b-297aa3e60f8d" providerId="ADAL" clId="{7E73F07C-4FCB-45DE-AC4D-9E8C0618DFA9}" dt="2024-04-05T06:25:33.521" v="155" actId="20577"/>
        <pc:sldMkLst>
          <pc:docMk/>
          <pc:sldMk cId="4016211385" sldId="262"/>
        </pc:sldMkLst>
      </pc:sldChg>
      <pc:sldChg chg="modNotesTx">
        <pc:chgData name="Moritz Sindram" userId="0b562875-e921-44e4-b71b-297aa3e60f8d" providerId="ADAL" clId="{7E73F07C-4FCB-45DE-AC4D-9E8C0618DFA9}" dt="2024-04-03T05:59:01.279" v="93" actId="20577"/>
        <pc:sldMkLst>
          <pc:docMk/>
          <pc:sldMk cId="3369145879" sldId="2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157EB43-FF2B-4AB2-8ED4-7DAD1F810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7DF014-3F90-445E-A516-8A865C8BE0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71492-24C6-4D1B-8BC6-B322B6E2754A}" type="datetimeFigureOut">
              <a:rPr lang="de-DE" smtClean="0"/>
              <a:t>12.04.2024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AAA394-00CD-4D62-A772-9CC875238E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64D430-9803-4E00-9F84-88CC24B9C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14A2-1A48-4940-8073-90AC959929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202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D5679-3475-4B9A-8121-B7400F06559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B3081-B3DE-4FE7-BD68-442716F474E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5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3081-B3DE-4FE7-BD68-442716F474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7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3081-B3DE-4FE7-BD68-442716F474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6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3081-B3DE-4FE7-BD68-442716F474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6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3081-B3DE-4FE7-BD68-442716F474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7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3081-B3DE-4FE7-BD68-442716F47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8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3081-B3DE-4FE7-BD68-442716F474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p.uni-heidelberg.de/en/research/gh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https://www.iup.uni-heidelberg.de/en/research/ghg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p.uni-heidelberg.de/en/research/gh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up.uni-heidelberg.de/en/research/ghg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 bwMode="auto">
          <a:xfrm>
            <a:off x="10446940" y="76592"/>
            <a:ext cx="1682335" cy="9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47847E-F117-4EA0-BC39-447C1247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5" y="1959421"/>
            <a:ext cx="10515600" cy="1325563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B6B9A52-EC8E-4FFD-B08B-0561C3A04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3602882"/>
            <a:ext cx="9705975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Picture 2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7" r="91315"/>
          <a:stretch/>
        </p:blipFill>
        <p:spPr bwMode="auto">
          <a:xfrm>
            <a:off x="9527940" y="115789"/>
            <a:ext cx="816532" cy="8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55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92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701" y="333376"/>
            <a:ext cx="8816400" cy="5619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2818" y="1198563"/>
            <a:ext cx="11142133" cy="4894262"/>
          </a:xfrm>
          <a:prstGeom prst="rect">
            <a:avLst/>
          </a:prstGeom>
        </p:spPr>
        <p:txBody>
          <a:bodyPr vert="eaVert"/>
          <a:lstStyle>
            <a:lvl1pPr marL="314325" indent="-314325">
              <a:buFont typeface="Arial" panose="020B0604020202020204" pitchFamily="34" charset="0"/>
              <a:buChar char="•"/>
              <a:defRPr sz="1600"/>
            </a:lvl1pPr>
            <a:lvl2pPr marL="790575" indent="-314325">
              <a:buFont typeface="Arial" panose="020B0604020202020204" pitchFamily="34" charset="0"/>
              <a:buChar char="•"/>
              <a:defRPr sz="1400"/>
            </a:lvl2pPr>
            <a:lvl3pPr marL="1209675" indent="-276225">
              <a:buFont typeface="Arial" panose="020B0604020202020204" pitchFamily="34" charset="0"/>
              <a:buChar char="•"/>
              <a:defRPr sz="12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84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79418" y="333375"/>
            <a:ext cx="2785533" cy="575945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0" y="333375"/>
            <a:ext cx="8155517" cy="5759450"/>
          </a:xfrm>
          <a:prstGeom prst="rect">
            <a:avLst/>
          </a:prstGeom>
        </p:spPr>
        <p:txBody>
          <a:bodyPr vert="eaVert"/>
          <a:lstStyle>
            <a:lvl1pPr marL="314325" indent="-314325">
              <a:buFont typeface="Arial" panose="020B0604020202020204" pitchFamily="34" charset="0"/>
              <a:buChar char="•"/>
              <a:defRPr sz="1600"/>
            </a:lvl1pPr>
            <a:lvl2pPr marL="790575" indent="-314325">
              <a:buFont typeface="Arial" panose="020B0604020202020204" pitchFamily="34" charset="0"/>
              <a:buChar char="•"/>
              <a:defRPr sz="1400"/>
            </a:lvl2pPr>
            <a:lvl3pPr marL="1209675" indent="-276225">
              <a:buFont typeface="Arial" panose="020B0604020202020204" pitchFamily="34" charset="0"/>
              <a:buChar char="•"/>
              <a:defRPr sz="12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62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20700" y="333375"/>
            <a:ext cx="11144251" cy="5759450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400"/>
            </a:lvl4pPr>
            <a:lvl5pPr marL="2095500" indent="-276225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309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 bwMode="auto">
          <a:xfrm>
            <a:off x="10446940" y="76592"/>
            <a:ext cx="1682335" cy="9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7" b="13087"/>
          <a:stretch/>
        </p:blipFill>
        <p:spPr>
          <a:xfrm>
            <a:off x="0" y="3362326"/>
            <a:ext cx="12192000" cy="1333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47847E-F117-4EA0-BC39-447C1247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5" y="1959421"/>
            <a:ext cx="10515600" cy="1325563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B6B9A52-EC8E-4FFD-B08B-0561C3A04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3602882"/>
            <a:ext cx="9705975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Picture 2">
            <a:hlinkClick r:id="rId4"/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7" r="91315"/>
          <a:stretch/>
        </p:blipFill>
        <p:spPr bwMode="auto">
          <a:xfrm>
            <a:off x="9527940" y="116632"/>
            <a:ext cx="816532" cy="8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37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D0E152E-2AC3-47DA-AF50-04508B4E8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817" y="1484784"/>
            <a:ext cx="10830983" cy="4608041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7517D73-B94A-42AB-9D09-8BCFF990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34800"/>
            <a:ext cx="881566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94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35495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0701" y="333376"/>
            <a:ext cx="881640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483200"/>
            <a:ext cx="5469467" cy="4894262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4" y="1483200"/>
            <a:ext cx="5469467" cy="4894262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782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816400" cy="639762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08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0701" y="333376"/>
            <a:ext cx="881640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51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D0E152E-2AC3-47DA-AF50-04508B4E8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817" y="1484784"/>
            <a:ext cx="10830983" cy="4608041"/>
          </a:xfrm>
          <a:prstGeom prst="rect">
            <a:avLst/>
          </a:prstGeom>
        </p:spPr>
        <p:txBody>
          <a:bodyPr/>
          <a:lstStyle>
            <a:lvl1pPr marL="314325" indent="-314325">
              <a:buClrTx/>
              <a:buFont typeface="Arial" panose="020B0604020202020204" pitchFamily="34" charset="0"/>
              <a:buChar char="•"/>
              <a:defRPr sz="1800"/>
            </a:lvl1pPr>
            <a:lvl2pPr marL="790575" indent="-314325">
              <a:buClrTx/>
              <a:buFont typeface="Arial" panose="020B0604020202020204" pitchFamily="34" charset="0"/>
              <a:buChar char="•"/>
              <a:defRPr sz="1600"/>
            </a:lvl2pPr>
            <a:lvl3pPr marL="1209675" indent="-276225">
              <a:buClrTx/>
              <a:buFont typeface="Arial" panose="020B0604020202020204" pitchFamily="34" charset="0"/>
              <a:buChar char="•"/>
              <a:defRPr sz="1400"/>
            </a:lvl3pPr>
            <a:lvl4pPr marL="1657350" indent="-276225">
              <a:buClrTx/>
              <a:buFont typeface="Arial" panose="020B0604020202020204" pitchFamily="34" charset="0"/>
              <a:buChar char="•"/>
              <a:defRPr sz="1200"/>
            </a:lvl4pPr>
            <a:lvl5pPr marL="2095500" indent="-276225">
              <a:buClrTx/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7517D73-B94A-42AB-9D09-8BCFF990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34800"/>
            <a:ext cx="881566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789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941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1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670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701" y="333376"/>
            <a:ext cx="8816400" cy="5619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2818" y="1198563"/>
            <a:ext cx="11142133" cy="4894262"/>
          </a:xfrm>
          <a:prstGeom prst="rect">
            <a:avLst/>
          </a:prstGeom>
        </p:spPr>
        <p:txBody>
          <a:bodyPr vert="eaVert"/>
          <a:lstStyle>
            <a:lvl1pPr marL="314325" indent="-314325">
              <a:buFont typeface="Arial" panose="020B0604020202020204" pitchFamily="34" charset="0"/>
              <a:buChar char="•"/>
              <a:defRPr sz="1600"/>
            </a:lvl1pPr>
            <a:lvl2pPr marL="790575" indent="-314325">
              <a:buFont typeface="Arial" panose="020B0604020202020204" pitchFamily="34" charset="0"/>
              <a:buChar char="•"/>
              <a:defRPr sz="1400"/>
            </a:lvl2pPr>
            <a:lvl3pPr marL="1209675" indent="-276225">
              <a:buFont typeface="Arial" panose="020B0604020202020204" pitchFamily="34" charset="0"/>
              <a:buChar char="•"/>
              <a:defRPr sz="12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65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79418" y="333375"/>
            <a:ext cx="2785533" cy="575945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0" y="333375"/>
            <a:ext cx="8155517" cy="5759450"/>
          </a:xfrm>
          <a:prstGeom prst="rect">
            <a:avLst/>
          </a:prstGeom>
        </p:spPr>
        <p:txBody>
          <a:bodyPr vert="eaVert"/>
          <a:lstStyle>
            <a:lvl1pPr marL="314325" indent="-314325">
              <a:buFont typeface="Arial" panose="020B0604020202020204" pitchFamily="34" charset="0"/>
              <a:buChar char="•"/>
              <a:defRPr sz="1600"/>
            </a:lvl1pPr>
            <a:lvl2pPr marL="790575" indent="-314325">
              <a:buFont typeface="Arial" panose="020B0604020202020204" pitchFamily="34" charset="0"/>
              <a:buChar char="•"/>
              <a:defRPr sz="1400"/>
            </a:lvl2pPr>
            <a:lvl3pPr marL="1209675" indent="-276225">
              <a:buFont typeface="Arial" panose="020B0604020202020204" pitchFamily="34" charset="0"/>
              <a:buChar char="•"/>
              <a:defRPr sz="12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30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20700" y="333375"/>
            <a:ext cx="11144251" cy="5759450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400"/>
            </a:lvl4pPr>
            <a:lvl5pPr marL="2095500" indent="-276225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958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9006137" y="76592"/>
            <a:ext cx="3168352" cy="832131"/>
            <a:chOff x="8989233" y="76592"/>
            <a:chExt cx="3168352" cy="832131"/>
          </a:xfrm>
        </p:grpSpPr>
        <p:pic>
          <p:nvPicPr>
            <p:cNvPr id="4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1"/>
            <a:stretch/>
          </p:blipFill>
          <p:spPr bwMode="auto">
            <a:xfrm>
              <a:off x="10717047" y="76592"/>
              <a:ext cx="1395324" cy="74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/>
            <p:cNvSpPr/>
            <p:nvPr userDrawn="1"/>
          </p:nvSpPr>
          <p:spPr>
            <a:xfrm rot="10800000">
              <a:off x="8989233" y="836712"/>
              <a:ext cx="3168352" cy="7201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1000">
                  <a:srgbClr val="C61826"/>
                </a:gs>
                <a:gs pos="100000">
                  <a:srgbClr val="590D0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Picture 2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7" r="91315"/>
          <a:stretch/>
        </p:blipFill>
        <p:spPr bwMode="auto">
          <a:xfrm>
            <a:off x="10061357" y="114956"/>
            <a:ext cx="651537" cy="65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383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645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2898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701" y="333376"/>
            <a:ext cx="9215967" cy="5619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198563"/>
            <a:ext cx="5469467" cy="4894262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4" y="1198563"/>
            <a:ext cx="5469467" cy="4894262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70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D0E152E-2AC3-47DA-AF50-04508B4E8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817" y="1484784"/>
            <a:ext cx="10830983" cy="4608041"/>
          </a:xfrm>
          <a:prstGeom prst="rect">
            <a:avLst/>
          </a:prstGeom>
        </p:spPr>
        <p:txBody>
          <a:bodyPr/>
          <a:lstStyle>
            <a:lvl1pPr marL="314325" indent="-314325">
              <a:buClrTx/>
              <a:buFont typeface="Arial" panose="020B0604020202020204" pitchFamily="34" charset="0"/>
              <a:buChar char="•"/>
              <a:defRPr sz="1800"/>
            </a:lvl1pPr>
            <a:lvl2pPr marL="790575" indent="-314325">
              <a:buClrTx/>
              <a:buFont typeface="Arial" panose="020B0604020202020204" pitchFamily="34" charset="0"/>
              <a:buChar char="•"/>
              <a:defRPr sz="1600"/>
            </a:lvl2pPr>
            <a:lvl3pPr marL="1209675" indent="-276225">
              <a:buClrTx/>
              <a:buFont typeface="Arial" panose="020B0604020202020204" pitchFamily="34" charset="0"/>
              <a:buChar char="•"/>
              <a:defRPr sz="1400"/>
            </a:lvl3pPr>
            <a:lvl4pPr marL="1657350" indent="-276225">
              <a:buClrTx/>
              <a:buFont typeface="Arial" panose="020B0604020202020204" pitchFamily="34" charset="0"/>
              <a:buChar char="•"/>
              <a:defRPr sz="1200"/>
            </a:lvl4pPr>
            <a:lvl5pPr marL="2095500" indent="-276225">
              <a:buClrTx/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7517D73-B94A-42AB-9D09-8BCFF990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34800"/>
            <a:ext cx="881566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023184" y="6502488"/>
            <a:ext cx="414563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50" dirty="0">
                <a:hlinkClick r:id="rId2"/>
              </a:rPr>
              <a:t>https://www.iup.uni-heidelberg.de/en/research/ghg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66248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037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701" y="333376"/>
            <a:ext cx="9215967" cy="5619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598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128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736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728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701" y="333376"/>
            <a:ext cx="9215967" cy="5619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2818" y="1198563"/>
            <a:ext cx="11142133" cy="4894262"/>
          </a:xfrm>
          <a:prstGeom prst="rect">
            <a:avLst/>
          </a:prstGeom>
        </p:spPr>
        <p:txBody>
          <a:bodyPr vert="eaVert"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400"/>
            </a:lvl4pPr>
            <a:lvl5pPr marL="2095500" indent="-276225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118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79418" y="333375"/>
            <a:ext cx="2785533" cy="575945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0" y="333375"/>
            <a:ext cx="8155517" cy="5759450"/>
          </a:xfrm>
          <a:prstGeom prst="rect">
            <a:avLst/>
          </a:prstGeom>
        </p:spPr>
        <p:txBody>
          <a:bodyPr vert="eaVert"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400"/>
            </a:lvl4pPr>
            <a:lvl5pPr marL="2095500" indent="-276225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086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20700" y="333375"/>
            <a:ext cx="11144251" cy="5759450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400"/>
            </a:lvl4pPr>
            <a:lvl5pPr marL="2095500" indent="-276225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67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2403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0701" y="333376"/>
            <a:ext cx="881640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483200"/>
            <a:ext cx="5469467" cy="4894262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4" y="1483200"/>
            <a:ext cx="5469467" cy="4894262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74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816400" cy="639762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50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0701" y="333376"/>
            <a:ext cx="8816400" cy="561975"/>
          </a:xfrm>
          <a:prstGeom prst="rect">
            <a:avLst/>
          </a:prstGeom>
        </p:spPr>
        <p:txBody>
          <a:bodyPr anchor="b" anchorCtr="0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91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68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marL="314325" indent="-314325">
              <a:buFont typeface="Arial" panose="020B0604020202020204" pitchFamily="34" charset="0"/>
              <a:buChar char="•"/>
              <a:defRPr sz="1800"/>
            </a:lvl1pPr>
            <a:lvl2pPr marL="790575" indent="-314325">
              <a:buFont typeface="Arial" panose="020B0604020202020204" pitchFamily="34" charset="0"/>
              <a:buChar char="•"/>
              <a:defRPr sz="1600"/>
            </a:lvl2pPr>
            <a:lvl3pPr marL="1209675" indent="-276225">
              <a:buFont typeface="Arial" panose="020B0604020202020204" pitchFamily="34" charset="0"/>
              <a:buChar char="•"/>
              <a:defRPr sz="1400"/>
            </a:lvl3pPr>
            <a:lvl4pPr marL="1657350" indent="-276225">
              <a:buFont typeface="Arial" panose="020B0604020202020204" pitchFamily="34" charset="0"/>
              <a:buChar char="•"/>
              <a:defRPr sz="1200"/>
            </a:lvl4pPr>
            <a:lvl5pPr marL="2095500" indent="-276225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75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iup.uni-heidelberg.de/en/research/ghg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hyperlink" Target="https://www.iup.uni-heidelberg.de/en/research/ghg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hyperlink" Target="https://www.iup.uni-heidelberg.de/en/research/ghg" TargetMode="Externa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 bwMode="auto">
          <a:xfrm>
            <a:off x="10446738" y="76592"/>
            <a:ext cx="1682335" cy="9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8600" y="64507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381372" y="64507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0C7E2-DBF3-4843-BAD2-5E236C62A92F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Picture 2">
            <a:hlinkClick r:id="rId16"/>
          </p:cNvPr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7" r="91315"/>
          <a:stretch/>
        </p:blipFill>
        <p:spPr bwMode="auto">
          <a:xfrm>
            <a:off x="9527940" y="115789"/>
            <a:ext cx="816532" cy="8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7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6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 bwMode="auto">
          <a:xfrm>
            <a:off x="10446738" y="76592"/>
            <a:ext cx="1682335" cy="9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7" b="13087"/>
          <a:stretch/>
        </p:blipFill>
        <p:spPr>
          <a:xfrm>
            <a:off x="-15015" y="1052736"/>
            <a:ext cx="12192000" cy="133348"/>
          </a:xfrm>
          <a:prstGeom prst="rect">
            <a:avLst/>
          </a:prstGeom>
        </p:spPr>
      </p:pic>
      <p:pic>
        <p:nvPicPr>
          <p:cNvPr id="5" name="Picture 2">
            <a:hlinkClick r:id="rId16"/>
          </p:cNvPr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7" r="91315"/>
          <a:stretch/>
        </p:blipFill>
        <p:spPr bwMode="auto">
          <a:xfrm>
            <a:off x="9527940" y="115789"/>
            <a:ext cx="816532" cy="8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023585" y="64507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9385873" y="64507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2551-3412-4BEF-BE3B-5D086A7E179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11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 userDrawn="1"/>
        </p:nvGrpSpPr>
        <p:grpSpPr>
          <a:xfrm>
            <a:off x="191344" y="76592"/>
            <a:ext cx="11988959" cy="832128"/>
            <a:chOff x="191344" y="76592"/>
            <a:chExt cx="11988959" cy="832128"/>
          </a:xfrm>
        </p:grpSpPr>
        <p:pic>
          <p:nvPicPr>
            <p:cNvPr id="7" name="Picture 3"/>
            <p:cNvPicPr>
              <a:picLocks noChangeAspect="1" noChangeArrowheads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1"/>
            <a:stretch/>
          </p:blipFill>
          <p:spPr bwMode="auto">
            <a:xfrm>
              <a:off x="10733749" y="76592"/>
              <a:ext cx="1395324" cy="74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hlinkClick r:id="rId15"/>
            </p:cNvPr>
            <p:cNvPicPr>
              <a:picLocks noChangeAspect="1" noChangeArrowheads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87" r="91315"/>
            <a:stretch/>
          </p:blipFill>
          <p:spPr bwMode="auto">
            <a:xfrm>
              <a:off x="10061357" y="114956"/>
              <a:ext cx="651537" cy="658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8"/>
            <p:cNvSpPr/>
            <p:nvPr userDrawn="1"/>
          </p:nvSpPr>
          <p:spPr>
            <a:xfrm rot="10800000">
              <a:off x="191344" y="836712"/>
              <a:ext cx="11988959" cy="7200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1000">
                  <a:srgbClr val="C61826"/>
                </a:gs>
                <a:gs pos="100000">
                  <a:srgbClr val="590D0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128423" y="64507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9385873" y="64507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E08A-8B37-408F-A123-38A4E0DBBF2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17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doi.org/10.5194/amt-14-295-2021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doi.org/10.3389/feart.2023.1063922" TargetMode="External"/><Relationship Id="rId4" Type="http://schemas.openxmlformats.org/officeDocument/2006/relationships/hyperlink" Target="https://doi.org/10.5194/egusphere-2023-185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10902"/>
            <a:ext cx="10515600" cy="1944216"/>
          </a:xfrm>
        </p:spPr>
        <p:txBody>
          <a:bodyPr/>
          <a:lstStyle/>
          <a:p>
            <a:pPr algn="ctr"/>
            <a:r>
              <a:rPr lang="de-DE" sz="4000" dirty="0" err="1"/>
              <a:t>Towards</a:t>
            </a:r>
            <a:r>
              <a:rPr lang="de-DE" sz="4000" dirty="0"/>
              <a:t> </a:t>
            </a:r>
            <a:r>
              <a:rPr lang="de-DE" sz="4000" dirty="0" err="1"/>
              <a:t>carbon</a:t>
            </a:r>
            <a:r>
              <a:rPr lang="de-DE" sz="4000" dirty="0"/>
              <a:t> </a:t>
            </a:r>
            <a:r>
              <a:rPr lang="de-DE" sz="4000" dirty="0" err="1"/>
              <a:t>dioxide</a:t>
            </a:r>
            <a:r>
              <a:rPr lang="de-DE" sz="4000" dirty="0"/>
              <a:t> </a:t>
            </a:r>
            <a:r>
              <a:rPr lang="de-DE" sz="4000" dirty="0" err="1"/>
              <a:t>imaging</a:t>
            </a:r>
            <a:r>
              <a:rPr lang="de-DE" sz="4000" dirty="0"/>
              <a:t> </a:t>
            </a:r>
            <a:r>
              <a:rPr lang="de-DE" sz="4000" dirty="0" err="1"/>
              <a:t>using</a:t>
            </a:r>
            <a:r>
              <a:rPr lang="de-DE" sz="4000" dirty="0"/>
              <a:t> Fabry-Pérot </a:t>
            </a:r>
            <a:r>
              <a:rPr lang="de-DE" sz="4000" dirty="0" err="1"/>
              <a:t>interferometer</a:t>
            </a:r>
            <a:r>
              <a:rPr lang="de-DE" sz="4000" dirty="0"/>
              <a:t> </a:t>
            </a:r>
            <a:r>
              <a:rPr lang="de-DE" sz="4000" dirty="0" err="1"/>
              <a:t>correlation</a:t>
            </a:r>
            <a:r>
              <a:rPr lang="de-DE" sz="4000" dirty="0"/>
              <a:t> </a:t>
            </a:r>
            <a:r>
              <a:rPr lang="de-DE" sz="4000" dirty="0" err="1"/>
              <a:t>spectroscopy</a:t>
            </a:r>
            <a:r>
              <a:rPr lang="de-DE" sz="4000" dirty="0"/>
              <a:t> </a:t>
            </a:r>
            <a:endParaRPr lang="en-GB" sz="4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343473" y="3602883"/>
            <a:ext cx="9505056" cy="707886"/>
          </a:xfrm>
        </p:spPr>
        <p:txBody>
          <a:bodyPr/>
          <a:lstStyle/>
          <a:p>
            <a:r>
              <a:rPr lang="de-DE" b="1" dirty="0"/>
              <a:t>Moritz Sindram</a:t>
            </a:r>
            <a:r>
              <a:rPr lang="de-DE" b="1" baseline="30000" dirty="0"/>
              <a:t>1</a:t>
            </a:r>
            <a:r>
              <a:rPr lang="de-DE" dirty="0"/>
              <a:t>, Jonas Kuhn</a:t>
            </a:r>
            <a:r>
              <a:rPr lang="de-DE" baseline="30000" dirty="0"/>
              <a:t>2</a:t>
            </a:r>
            <a:r>
              <a:rPr lang="de-DE" dirty="0"/>
              <a:t>, Ralph Kleinschek</a:t>
            </a:r>
            <a:r>
              <a:rPr lang="de-DE" baseline="30000" dirty="0"/>
              <a:t>1</a:t>
            </a:r>
            <a:r>
              <a:rPr lang="de-DE" dirty="0"/>
              <a:t>, Christopher Fuchs</a:t>
            </a:r>
            <a:r>
              <a:rPr lang="de-DE" baseline="30000" dirty="0"/>
              <a:t>3</a:t>
            </a:r>
            <a:r>
              <a:rPr lang="de-DE" dirty="0"/>
              <a:t>, Marvin Knapp</a:t>
            </a:r>
            <a:r>
              <a:rPr lang="de-DE" baseline="30000" dirty="0"/>
              <a:t>1</a:t>
            </a:r>
            <a:r>
              <a:rPr lang="de-DE" dirty="0"/>
              <a:t>, Benedikt Löw</a:t>
            </a:r>
            <a:r>
              <a:rPr lang="de-DE" baseline="30000" dirty="0"/>
              <a:t>1</a:t>
            </a:r>
            <a:r>
              <a:rPr lang="de-DE" dirty="0"/>
              <a:t>, Alexander Nies</a:t>
            </a:r>
            <a:r>
              <a:rPr lang="de-DE" baseline="30000" dirty="0"/>
              <a:t>4</a:t>
            </a:r>
            <a:r>
              <a:rPr lang="de-DE" dirty="0"/>
              <a:t>, Tobias Schmitt</a:t>
            </a:r>
            <a:r>
              <a:rPr lang="de-DE" baseline="30000" dirty="0"/>
              <a:t>1</a:t>
            </a:r>
            <a:r>
              <a:rPr lang="de-DE" dirty="0"/>
              <a:t>, and André Butz</a:t>
            </a:r>
            <a:r>
              <a:rPr lang="de-DE" baseline="30000" dirty="0"/>
              <a:t>1</a:t>
            </a: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7355D0-4AC5-C148-F71F-7E0E32F5FB3A}"/>
              </a:ext>
            </a:extLst>
          </p:cNvPr>
          <p:cNvSpPr txBox="1"/>
          <p:nvPr/>
        </p:nvSpPr>
        <p:spPr>
          <a:xfrm>
            <a:off x="1343471" y="4365104"/>
            <a:ext cx="9505057" cy="99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Institute of Environmental Physics, Heidelberg University, Heidelberg, Germany (msindram@iup.uni-heidelberg.de)</a:t>
            </a:r>
            <a:b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Department of Atmospheric and Oceanic Sciences, University of California, Los Angeles, CA, USA</a:t>
            </a:r>
            <a:b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Institute for Atmospheric and Climate Science, ETH Zurich, Zurich, Switzerland</a:t>
            </a:r>
            <a:b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Laboratoire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Physique et de </a:t>
            </a:r>
            <a:r>
              <a:rPr lang="en-GB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Chimie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l`Environnement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de </a:t>
            </a:r>
            <a:r>
              <a:rPr lang="en-GB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l`Espace</a:t>
            </a:r>
            <a:r>
              <a:rPr lang="en-GB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CNRS/University Orleans, Orleans, France</a:t>
            </a:r>
            <a:endParaRPr lang="de-DE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7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cuvette measurement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41FB711-CA5E-B393-3C86-3264452FAC9F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pic>
        <p:nvPicPr>
          <p:cNvPr id="13" name="Inhaltsplatzhalter 12" descr="Ein Bild, das Text, Schrift, Screenshot, Zahl enthält.&#10;&#10;Automatisch generierte Beschreibung">
            <a:extLst>
              <a:ext uri="{FF2B5EF4-FFF2-40B4-BE49-F238E27FC236}">
                <a16:creationId xmlns:a16="http://schemas.microsoft.com/office/drawing/2014/main" id="{D9F2B7F7-AB32-74C0-D747-5F8268FB33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73" y="1484313"/>
            <a:ext cx="9084541" cy="4608512"/>
          </a:xfrm>
        </p:spPr>
      </p:pic>
    </p:spTree>
    <p:extLst>
      <p:ext uri="{BB962C8B-B14F-4D97-AF65-F5344CB8AC3E}">
        <p14:creationId xmlns:p14="http://schemas.microsoft.com/office/powerpoint/2010/main" val="104119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92AD1BDC-1BD6-1099-E8BF-6D5ACE1D68C9}"/>
              </a:ext>
            </a:extLst>
          </p:cNvPr>
          <p:cNvSpPr/>
          <p:nvPr/>
        </p:nvSpPr>
        <p:spPr>
          <a:xfrm>
            <a:off x="839416" y="1480924"/>
            <a:ext cx="4896544" cy="34602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0FDAC5-A87E-1A0A-DCC4-904042046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844824"/>
            <a:ext cx="4896544" cy="2016224"/>
          </a:xfrm>
        </p:spPr>
        <p:txBody>
          <a:bodyPr/>
          <a:lstStyle/>
          <a:p>
            <a:r>
              <a:rPr lang="en-GB" sz="2000" dirty="0"/>
              <a:t>Combination of high spectral resolution and imaging for CO</a:t>
            </a:r>
            <a:r>
              <a:rPr lang="en-GB" sz="2000" baseline="-25000" dirty="0"/>
              <a:t>2 </a:t>
            </a:r>
            <a:r>
              <a:rPr lang="en-GB" sz="2000" dirty="0"/>
              <a:t>measurements</a:t>
            </a:r>
          </a:p>
          <a:p>
            <a:r>
              <a:rPr lang="en-GB" sz="2000" dirty="0"/>
              <a:t>Simulations suggest significantly shorter integration times compared to existing instruments</a:t>
            </a:r>
          </a:p>
          <a:p>
            <a:r>
              <a:rPr lang="en-GB" sz="2000"/>
              <a:t>Prototype proves </a:t>
            </a:r>
            <a:r>
              <a:rPr lang="en-GB" sz="2000" dirty="0"/>
              <a:t>CO</a:t>
            </a:r>
            <a:r>
              <a:rPr lang="en-GB" sz="2000" baseline="-25000" dirty="0"/>
              <a:t>2 </a:t>
            </a:r>
            <a:r>
              <a:rPr lang="en-GB" sz="2000" dirty="0"/>
              <a:t>sensitivity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334800"/>
            <a:ext cx="8815660" cy="792078"/>
          </a:xfrm>
        </p:spPr>
        <p:txBody>
          <a:bodyPr/>
          <a:lstStyle/>
          <a:p>
            <a:r>
              <a:rPr lang="en-US" sz="2400"/>
              <a:t>Towards Carbon Dioxide imaging using Fabry-</a:t>
            </a:r>
            <a:r>
              <a:rPr lang="en-US" sz="2400" dirty="0" err="1"/>
              <a:t>Pérot</a:t>
            </a:r>
            <a:r>
              <a:rPr lang="en-US" sz="2400" dirty="0"/>
              <a:t> interferometer correlation spectroscopy 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B012E4-E67E-6189-9BA4-75EF81E9A8FE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18851EB-554E-4789-7DB5-9C78E71DBAB2}"/>
              </a:ext>
            </a:extLst>
          </p:cNvPr>
          <p:cNvSpPr txBox="1">
            <a:spLocks/>
          </p:cNvSpPr>
          <p:nvPr/>
        </p:nvSpPr>
        <p:spPr>
          <a:xfrm>
            <a:off x="839416" y="1480925"/>
            <a:ext cx="1584176" cy="363899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Conclusion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2BC633-82DD-F72F-A16D-C06B25BFCCDE}"/>
              </a:ext>
            </a:extLst>
          </p:cNvPr>
          <p:cNvSpPr txBox="1"/>
          <p:nvPr/>
        </p:nvSpPr>
        <p:spPr>
          <a:xfrm>
            <a:off x="5893098" y="5521090"/>
            <a:ext cx="6395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Fuchs et al. (2021) </a:t>
            </a:r>
            <a:r>
              <a:rPr lang="en-GB" sz="1400" dirty="0">
                <a:hlinkClick r:id="rId3"/>
              </a:rPr>
              <a:t>https://doi.org/10.5194/amt-14-295-2021</a:t>
            </a:r>
            <a:endParaRPr lang="en-GB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Knapp et al. (2023) [preprint] </a:t>
            </a:r>
            <a:r>
              <a:rPr lang="en-GB" sz="1400" dirty="0">
                <a:hlinkClick r:id="rId4"/>
              </a:rPr>
              <a:t>https://doi.org/10.5194/egusphere-2023-1857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Nies</a:t>
            </a:r>
            <a:r>
              <a:rPr lang="en-GB" sz="1400" dirty="0"/>
              <a:t> et al. (2023) </a:t>
            </a:r>
            <a:r>
              <a:rPr lang="en-GB" sz="1400" dirty="0">
                <a:hlinkClick r:id="rId5"/>
              </a:rPr>
              <a:t>https://doi.org/10.3389/feart.2023.1063922</a:t>
            </a:r>
            <a:endParaRPr lang="en-GB" sz="14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FAB3AEE-72CB-99B0-8AEC-2B5E48BF8544}"/>
              </a:ext>
            </a:extLst>
          </p:cNvPr>
          <p:cNvSpPr txBox="1">
            <a:spLocks/>
          </p:cNvSpPr>
          <p:nvPr/>
        </p:nvSpPr>
        <p:spPr>
          <a:xfrm>
            <a:off x="5893097" y="5157192"/>
            <a:ext cx="1989981" cy="363899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References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DAE4ECB-6D1E-5930-C4FE-7484D65A8134}"/>
              </a:ext>
            </a:extLst>
          </p:cNvPr>
          <p:cNvSpPr txBox="1">
            <a:spLocks/>
          </p:cNvSpPr>
          <p:nvPr/>
        </p:nvSpPr>
        <p:spPr>
          <a:xfrm>
            <a:off x="874068" y="5157192"/>
            <a:ext cx="1584176" cy="363899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Contact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A52EB75-AE23-141A-9A4E-D65C3DDF92BF}"/>
              </a:ext>
            </a:extLst>
          </p:cNvPr>
          <p:cNvSpPr txBox="1"/>
          <p:nvPr/>
        </p:nvSpPr>
        <p:spPr>
          <a:xfrm>
            <a:off x="874068" y="5521091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Moritz Sindram</a:t>
            </a:r>
          </a:p>
          <a:p>
            <a:pPr algn="l"/>
            <a:r>
              <a:rPr lang="en-GB" dirty="0"/>
              <a:t>msindram@iup.uni-heidelberg.de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4EF58CC-35C3-A902-ECB9-99744626AF9A}"/>
              </a:ext>
            </a:extLst>
          </p:cNvPr>
          <p:cNvSpPr txBox="1">
            <a:spLocks/>
          </p:cNvSpPr>
          <p:nvPr/>
        </p:nvSpPr>
        <p:spPr>
          <a:xfrm>
            <a:off x="874069" y="3941391"/>
            <a:ext cx="1584176" cy="363899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Outlook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9B7871F-D2F2-1DBB-7FF3-D2555EEC70A3}"/>
              </a:ext>
            </a:extLst>
          </p:cNvPr>
          <p:cNvSpPr txBox="1"/>
          <p:nvPr/>
        </p:nvSpPr>
        <p:spPr>
          <a:xfrm>
            <a:off x="874068" y="4305290"/>
            <a:ext cx="511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Automate prototype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Proof-of-concept studies in the field</a:t>
            </a:r>
          </a:p>
        </p:txBody>
      </p:sp>
      <p:pic>
        <p:nvPicPr>
          <p:cNvPr id="19" name="Grafik 18" descr="Ein Bild, das Im Haus, Tisch, Nähmaschine, Werkbank enthält.&#10;&#10;Automatisch generierte Beschreibung">
            <a:extLst>
              <a:ext uri="{FF2B5EF4-FFF2-40B4-BE49-F238E27FC236}">
                <a16:creationId xmlns:a16="http://schemas.microsoft.com/office/drawing/2014/main" id="{A7931073-2470-D953-3640-E783A3375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33510" r="19879" b="45800"/>
          <a:stretch/>
        </p:blipFill>
        <p:spPr>
          <a:xfrm flipV="1">
            <a:off x="5951984" y="3429000"/>
            <a:ext cx="2880320" cy="616918"/>
          </a:xfrm>
          <a:prstGeom prst="rect">
            <a:avLst/>
          </a:prstGeom>
        </p:spPr>
      </p:pic>
      <p:pic>
        <p:nvPicPr>
          <p:cNvPr id="20" name="Inhaltsplatzhalter 9" descr="Ein Bild, das Reihe, Screenshot, Design, Kunst enthält.&#10;&#10;Automatisch generierte Beschreibung">
            <a:extLst>
              <a:ext uri="{FF2B5EF4-FFF2-40B4-BE49-F238E27FC236}">
                <a16:creationId xmlns:a16="http://schemas.microsoft.com/office/drawing/2014/main" id="{166AF833-07F5-D132-283F-A1CD0DF08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803605"/>
            <a:ext cx="2844400" cy="817430"/>
          </a:xfrm>
          <a:prstGeom prst="rect">
            <a:avLst/>
          </a:prstGeom>
        </p:spPr>
      </p:pic>
      <p:pic>
        <p:nvPicPr>
          <p:cNvPr id="21" name="Grafik 20" descr="Ein Bild, das Text, Reihe, Diagramm, Zahl enthält.&#10;&#10;Automatisch generierte Beschreibung">
            <a:extLst>
              <a:ext uri="{FF2B5EF4-FFF2-40B4-BE49-F238E27FC236}">
                <a16:creationId xmlns:a16="http://schemas.microsoft.com/office/drawing/2014/main" id="{49292610-5435-5FFC-E1D5-65D11A97B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283797"/>
            <a:ext cx="2880320" cy="145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1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F5ECDC29-375F-E6E2-2F47-291FCA29FC94}"/>
              </a:ext>
            </a:extLst>
          </p:cNvPr>
          <p:cNvSpPr/>
          <p:nvPr/>
        </p:nvSpPr>
        <p:spPr>
          <a:xfrm>
            <a:off x="335358" y="1124744"/>
            <a:ext cx="5585149" cy="28686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Ground-based carbon dioxide (CO</a:t>
            </a:r>
            <a:r>
              <a:rPr lang="en-GB" baseline="-25000" dirty="0"/>
              <a:t>2</a:t>
            </a:r>
            <a:r>
              <a:rPr lang="en-GB" dirty="0"/>
              <a:t>) imaging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2CF325-4E71-930A-AD73-8B120CA5D4C5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1C186E2-65E4-6ADC-87A3-C7626F471BC2}"/>
              </a:ext>
            </a:extLst>
          </p:cNvPr>
          <p:cNvSpPr txBox="1"/>
          <p:nvPr/>
        </p:nvSpPr>
        <p:spPr>
          <a:xfrm>
            <a:off x="6271492" y="2693930"/>
            <a:ext cx="558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SO</a:t>
            </a:r>
            <a:r>
              <a:rPr lang="en-GB" sz="2000" baseline="-25000" dirty="0"/>
              <a:t>2 </a:t>
            </a:r>
            <a:r>
              <a:rPr lang="en-GB" sz="2000" dirty="0"/>
              <a:t>column density at </a:t>
            </a:r>
            <a:r>
              <a:rPr lang="en-GB" sz="2000" dirty="0" err="1"/>
              <a:t>Sabancaya</a:t>
            </a:r>
            <a:r>
              <a:rPr lang="en-GB" sz="2000" dirty="0"/>
              <a:t> (Peru)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571F3AE-BBAA-58C4-EDFE-BA0FAC173DD0}"/>
              </a:ext>
            </a:extLst>
          </p:cNvPr>
          <p:cNvSpPr txBox="1"/>
          <p:nvPr/>
        </p:nvSpPr>
        <p:spPr>
          <a:xfrm>
            <a:off x="335359" y="1124744"/>
            <a:ext cx="576064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/>
              <a:t>Close observational gap between in situ and satellite measurements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814A4F5-D1FB-7F7E-3941-9BD08EEA39E4}"/>
              </a:ext>
            </a:extLst>
          </p:cNvPr>
          <p:cNvSpPr txBox="1"/>
          <p:nvPr/>
        </p:nvSpPr>
        <p:spPr>
          <a:xfrm>
            <a:off x="6271492" y="1138276"/>
            <a:ext cx="5585149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/>
              <a:t>Imaging Fabry-Pérot interferometer (FPI) correlation spectroscopy was successfully applied to other trace gases (Fuchs et al., 2021; </a:t>
            </a:r>
            <a:r>
              <a:rPr lang="en-GB" sz="2000" dirty="0" err="1"/>
              <a:t>Nies</a:t>
            </a:r>
            <a:r>
              <a:rPr lang="en-GB" sz="2000" dirty="0"/>
              <a:t> et al., 2023).</a:t>
            </a:r>
          </a:p>
        </p:txBody>
      </p:sp>
      <p:pic>
        <p:nvPicPr>
          <p:cNvPr id="15" name="Grafik 14" descr="Kraftwerk Silhouette">
            <a:extLst>
              <a:ext uri="{FF2B5EF4-FFF2-40B4-BE49-F238E27FC236}">
                <a16:creationId xmlns:a16="http://schemas.microsoft.com/office/drawing/2014/main" id="{28F8BE70-0603-EFFF-7D54-F875AA047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5344" y="1844824"/>
            <a:ext cx="914400" cy="914400"/>
          </a:xfrm>
          <a:prstGeom prst="rect">
            <a:avLst/>
          </a:prstGeom>
        </p:spPr>
      </p:pic>
      <p:pic>
        <p:nvPicPr>
          <p:cNvPr id="17" name="Grafik 16" descr="Vulkan Silhouette">
            <a:extLst>
              <a:ext uri="{FF2B5EF4-FFF2-40B4-BE49-F238E27FC236}">
                <a16:creationId xmlns:a16="http://schemas.microsoft.com/office/drawing/2014/main" id="{7D37E3C6-3163-2561-EC8B-F17181465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539" y="1844824"/>
            <a:ext cx="914400" cy="9144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37B5EC7-95EB-312A-9BE4-7FBE4B9F306A}"/>
              </a:ext>
            </a:extLst>
          </p:cNvPr>
          <p:cNvSpPr txBox="1"/>
          <p:nvPr/>
        </p:nvSpPr>
        <p:spPr>
          <a:xfrm>
            <a:off x="335359" y="2673445"/>
            <a:ext cx="2794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Source attribution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Emission quantification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C7C7157-E61A-A441-4618-CD11EA0480C3}"/>
              </a:ext>
            </a:extLst>
          </p:cNvPr>
          <p:cNvSpPr txBox="1"/>
          <p:nvPr/>
        </p:nvSpPr>
        <p:spPr>
          <a:xfrm>
            <a:off x="3287688" y="2669997"/>
            <a:ext cx="2588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Emission quantification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Chemically passive tracer</a:t>
            </a:r>
          </a:p>
        </p:txBody>
      </p:sp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30C9151D-B74B-8FCB-AC05-008998CFF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4" y="4077072"/>
            <a:ext cx="1540114" cy="155015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4C1C155-9667-B1F6-3F08-559309EF5FB3}"/>
              </a:ext>
            </a:extLst>
          </p:cNvPr>
          <p:cNvSpPr txBox="1"/>
          <p:nvPr/>
        </p:nvSpPr>
        <p:spPr>
          <a:xfrm>
            <a:off x="1950670" y="5157192"/>
            <a:ext cx="3571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Knapp et al. (2023) [preprint]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CEFECB-1AFA-1545-F75D-6A61DA3CBF0A}"/>
              </a:ext>
            </a:extLst>
          </p:cNvPr>
          <p:cNvSpPr txBox="1"/>
          <p:nvPr/>
        </p:nvSpPr>
        <p:spPr>
          <a:xfrm>
            <a:off x="1950670" y="4179519"/>
            <a:ext cx="392930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/>
              <a:t>CO</a:t>
            </a:r>
            <a:r>
              <a:rPr lang="en-GB" sz="2000" baseline="-25000" dirty="0"/>
              <a:t>2</a:t>
            </a:r>
            <a:r>
              <a:rPr lang="en-GB" sz="2000" dirty="0"/>
              <a:t> measurement at a power plant with a hyperspectral camera.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5EFADA-E63D-F458-7FB8-F1B17DE5DA5E}"/>
              </a:ext>
            </a:extLst>
          </p:cNvPr>
          <p:cNvSpPr txBox="1"/>
          <p:nvPr/>
        </p:nvSpPr>
        <p:spPr>
          <a:xfrm>
            <a:off x="623392" y="4353915"/>
            <a:ext cx="8640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plume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8C8875F-B0A7-E594-0B03-B177C5B5EFE6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1055440" y="4723247"/>
            <a:ext cx="261517" cy="327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41F943CE-6216-2646-224D-99BE26535FFA}"/>
              </a:ext>
            </a:extLst>
          </p:cNvPr>
          <p:cNvSpPr txBox="1"/>
          <p:nvPr/>
        </p:nvSpPr>
        <p:spPr>
          <a:xfrm>
            <a:off x="623392" y="5123174"/>
            <a:ext cx="7833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stack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AF38DC7-B6EC-E3F9-4247-20634E7B6E3F}"/>
              </a:ext>
            </a:extLst>
          </p:cNvPr>
          <p:cNvCxnSpPr>
            <a:cxnSpLocks/>
          </p:cNvCxnSpPr>
          <p:nvPr/>
        </p:nvCxnSpPr>
        <p:spPr>
          <a:xfrm flipV="1">
            <a:off x="1262773" y="5276482"/>
            <a:ext cx="432048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nhaltsplatzhalter 28" descr="Ein Bild, das Text, Screenshot, Farbigkeit enthält.&#10;&#10;Automatisch generierte Beschreibung">
            <a:extLst>
              <a:ext uri="{FF2B5EF4-FFF2-40B4-BE49-F238E27FC236}">
                <a16:creationId xmlns:a16="http://schemas.microsoft.com/office/drawing/2014/main" id="{86E1FB46-18B9-755B-6E58-BC396B0735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58" y="3065232"/>
            <a:ext cx="4642534" cy="3316096"/>
          </a:xfr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D3533E6-24A1-4634-F426-DAE89E344C3E}"/>
              </a:ext>
            </a:extLst>
          </p:cNvPr>
          <p:cNvSpPr txBox="1"/>
          <p:nvPr/>
        </p:nvSpPr>
        <p:spPr>
          <a:xfrm rot="16200000">
            <a:off x="10916180" y="5324689"/>
            <a:ext cx="50405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/>
              <a:t>SO</a:t>
            </a:r>
            <a:r>
              <a:rPr lang="en-GB" sz="1300" baseline="-25000" dirty="0"/>
              <a:t>2</a:t>
            </a:r>
            <a:endParaRPr lang="en-GB" sz="13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7173501-F36A-2E49-45F0-35755F2E848D}"/>
              </a:ext>
            </a:extLst>
          </p:cNvPr>
          <p:cNvSpPr txBox="1"/>
          <p:nvPr/>
        </p:nvSpPr>
        <p:spPr>
          <a:xfrm>
            <a:off x="7907684" y="4278106"/>
            <a:ext cx="8640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plume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BC4D0F1E-7B27-C232-193A-8C2DB6145FE2}"/>
              </a:ext>
            </a:extLst>
          </p:cNvPr>
          <p:cNvCxnSpPr>
            <a:cxnSpLocks/>
          </p:cNvCxnSpPr>
          <p:nvPr/>
        </p:nvCxnSpPr>
        <p:spPr>
          <a:xfrm flipH="1" flipV="1">
            <a:off x="8699772" y="4494130"/>
            <a:ext cx="492572" cy="6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B74D6748-4F97-AE46-FCC5-2C978A23B33F}"/>
              </a:ext>
            </a:extLst>
          </p:cNvPr>
          <p:cNvSpPr txBox="1"/>
          <p:nvPr/>
        </p:nvSpPr>
        <p:spPr>
          <a:xfrm>
            <a:off x="7680176" y="4926178"/>
            <a:ext cx="79208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crater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9F849539-5F53-40E2-AD70-BB598682B359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8076220" y="5295510"/>
            <a:ext cx="468052" cy="35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E47F0484-D23A-B6A6-588B-A3959F3E0FA9}"/>
              </a:ext>
            </a:extLst>
          </p:cNvPr>
          <p:cNvSpPr txBox="1"/>
          <p:nvPr/>
        </p:nvSpPr>
        <p:spPr>
          <a:xfrm>
            <a:off x="294827" y="5745450"/>
            <a:ext cx="5585149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Potential improvement of instrument size and temporal resolution for CO</a:t>
            </a:r>
            <a:r>
              <a:rPr lang="en-GB" sz="2000" baseline="-25000" dirty="0"/>
              <a:t>2 </a:t>
            </a:r>
            <a:r>
              <a:rPr lang="en-GB" sz="2000" dirty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3635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31" grpId="0"/>
      <p:bldP spid="32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Fabry-</a:t>
            </a:r>
            <a:r>
              <a:rPr lang="en-GB" dirty="0" err="1"/>
              <a:t>Pérot</a:t>
            </a:r>
            <a:r>
              <a:rPr lang="en-GB" dirty="0"/>
              <a:t> interferometer (FPI)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2CF325-4E71-930A-AD73-8B120CA5D4C5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pic>
        <p:nvPicPr>
          <p:cNvPr id="11" name="Inhaltsplatzhalter 10" descr="Ein Bild, das Kreis, Screenshot, Kunst enthält.&#10;&#10;Automatisch generierte Beschreibung">
            <a:extLst>
              <a:ext uri="{FF2B5EF4-FFF2-40B4-BE49-F238E27FC236}">
                <a16:creationId xmlns:a16="http://schemas.microsoft.com/office/drawing/2014/main" id="{F1EA2C32-81BE-666C-514F-4AA08600ED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7" y="1790906"/>
            <a:ext cx="5184577" cy="19458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05D1688-8C40-098F-317B-4B1E78DBE559}"/>
                  </a:ext>
                </a:extLst>
              </p:cNvPr>
              <p:cNvSpPr txBox="1"/>
              <p:nvPr/>
            </p:nvSpPr>
            <p:spPr>
              <a:xfrm>
                <a:off x="3035659" y="4219385"/>
                <a:ext cx="3528392" cy="13234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Gas-filled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20 mm clear aperture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Matched to CO</a:t>
                </a:r>
                <a:r>
                  <a:rPr lang="en-GB" sz="2000" baseline="-25000" dirty="0"/>
                  <a:t>2 </a:t>
                </a:r>
                <a:r>
                  <a:rPr lang="en-GB" sz="2000" dirty="0"/>
                  <a:t>absorption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Resolving power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sz="2000" b="0" dirty="0">
                    <a:ea typeface="Cambria Math" panose="02040503050406030204" pitchFamily="18" charset="0"/>
                  </a:rPr>
                  <a:t> 18,000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05D1688-8C40-098F-317B-4B1E78DBE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59" y="4219385"/>
                <a:ext cx="3528392" cy="1323439"/>
              </a:xfrm>
              <a:prstGeom prst="rect">
                <a:avLst/>
              </a:prstGeom>
              <a:blipFill>
                <a:blip r:embed="rId4"/>
                <a:stretch>
                  <a:fillRect l="-1554" t="-1843" r="-864" b="-78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E8869ADA-D175-13DD-26AE-C90D8C9843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" t="26" r="39890" b="-26"/>
          <a:stretch/>
        </p:blipFill>
        <p:spPr>
          <a:xfrm>
            <a:off x="8064889" y="1741959"/>
            <a:ext cx="3879424" cy="322517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17BBC36-963F-514E-C0E8-1249498F8FEC}"/>
              </a:ext>
            </a:extLst>
          </p:cNvPr>
          <p:cNvSpPr txBox="1"/>
          <p:nvPr/>
        </p:nvSpPr>
        <p:spPr>
          <a:xfrm>
            <a:off x="1919538" y="2505090"/>
            <a:ext cx="144015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Separation spacers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B21B46-00F3-575C-1AEF-AA37CF5E9407}"/>
              </a:ext>
            </a:extLst>
          </p:cNvPr>
          <p:cNvSpPr txBox="1"/>
          <p:nvPr/>
        </p:nvSpPr>
        <p:spPr>
          <a:xfrm>
            <a:off x="5951984" y="2564904"/>
            <a:ext cx="165618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Clear coated aperture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063311-FE3F-16A9-4D2E-D99D399E825E}"/>
              </a:ext>
            </a:extLst>
          </p:cNvPr>
          <p:cNvSpPr txBox="1"/>
          <p:nvPr/>
        </p:nvSpPr>
        <p:spPr>
          <a:xfrm>
            <a:off x="6025843" y="1700808"/>
            <a:ext cx="1796498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Fittings for gas exchange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0016CC-BCC7-C15B-4BB9-CFE34B22320A}"/>
              </a:ext>
            </a:extLst>
          </p:cNvPr>
          <p:cNvSpPr txBox="1"/>
          <p:nvPr/>
        </p:nvSpPr>
        <p:spPr>
          <a:xfrm>
            <a:off x="8688288" y="136959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/>
              <a:t>Simulated transmission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FE3577-C8CE-0954-17A1-149AD58CBE2F}"/>
              </a:ext>
            </a:extLst>
          </p:cNvPr>
          <p:cNvSpPr txBox="1"/>
          <p:nvPr/>
        </p:nvSpPr>
        <p:spPr>
          <a:xfrm>
            <a:off x="8064889" y="5144536"/>
            <a:ext cx="3879424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>
                <a:sym typeface="Wingdings" panose="05000000000000000000" pitchFamily="2" charset="2"/>
              </a:rPr>
              <a:t> Periodic transmission maxima</a:t>
            </a:r>
            <a:endParaRPr lang="en-GB" sz="2000" dirty="0"/>
          </a:p>
        </p:txBody>
      </p:sp>
      <p:pic>
        <p:nvPicPr>
          <p:cNvPr id="13" name="Grafik 12" descr="Ein Bild, das Reihe, Farbigkeit, Screenshot, parallel enthält.&#10;&#10;Automatisch generierte Beschreibung">
            <a:extLst>
              <a:ext uri="{FF2B5EF4-FFF2-40B4-BE49-F238E27FC236}">
                <a16:creationId xmlns:a16="http://schemas.microsoft.com/office/drawing/2014/main" id="{9B0E396D-AB0E-FB2E-D1E3-9EED6D5B3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75" y="1790906"/>
            <a:ext cx="1429515" cy="202235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857898E-7011-443B-1DAF-393F19B4B06E}"/>
              </a:ext>
            </a:extLst>
          </p:cNvPr>
          <p:cNvSpPr txBox="1"/>
          <p:nvPr/>
        </p:nvSpPr>
        <p:spPr>
          <a:xfrm>
            <a:off x="574779" y="4107339"/>
            <a:ext cx="98471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/>
              <a:t>mirrors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0986252-DE4C-7B71-15BD-CD5E1E8B1885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067138" y="3867176"/>
            <a:ext cx="506202" cy="240163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D2DF4E2-FB0F-D942-A434-8C163D61AB1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74779" y="3867176"/>
            <a:ext cx="492359" cy="240163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C50D68B2-4DA8-7EE8-CC98-A371E0EB26F6}"/>
              </a:ext>
            </a:extLst>
          </p:cNvPr>
          <p:cNvSpPr txBox="1"/>
          <p:nvPr/>
        </p:nvSpPr>
        <p:spPr>
          <a:xfrm>
            <a:off x="428222" y="1369596"/>
            <a:ext cx="127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/>
              <a:t>FPI setup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661BB0E-EB75-724D-A597-45B698BDFFF7}"/>
              </a:ext>
            </a:extLst>
          </p:cNvPr>
          <p:cNvCxnSpPr>
            <a:cxnSpLocks/>
          </p:cNvCxnSpPr>
          <p:nvPr/>
        </p:nvCxnSpPr>
        <p:spPr>
          <a:xfrm>
            <a:off x="10272464" y="3140968"/>
            <a:ext cx="720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747F9C2-2A84-6711-6382-7B4271D5DC6C}"/>
              </a:ext>
            </a:extLst>
          </p:cNvPr>
          <p:cNvCxnSpPr>
            <a:cxnSpLocks/>
          </p:cNvCxnSpPr>
          <p:nvPr/>
        </p:nvCxnSpPr>
        <p:spPr>
          <a:xfrm>
            <a:off x="10308468" y="3140968"/>
            <a:ext cx="0" cy="140760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14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BE4CDFB-2F66-9214-F2DA-87EB6087F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800" y="1083600"/>
            <a:ext cx="8966339" cy="45252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Periodic </a:t>
            </a:r>
            <a:r>
              <a:rPr lang="en-GB" sz="2400" dirty="0"/>
              <a:t>CO</a:t>
            </a:r>
            <a:r>
              <a:rPr lang="en-GB" sz="2400" baseline="-25000" dirty="0"/>
              <a:t>2 </a:t>
            </a:r>
            <a:r>
              <a:rPr lang="en-GB" sz="2400" dirty="0"/>
              <a:t>absorption at 1570nm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76F1BC-89E2-68A6-9B38-1BF02C7EBD52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05A6F3-DCDA-16B2-F1FE-2556A879B92D}"/>
              </a:ext>
            </a:extLst>
          </p:cNvPr>
          <p:cNvSpPr txBox="1"/>
          <p:nvPr/>
        </p:nvSpPr>
        <p:spPr>
          <a:xfrm>
            <a:off x="2639616" y="2852936"/>
            <a:ext cx="216024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Atmospheric CO</a:t>
            </a:r>
            <a:r>
              <a:rPr lang="en-GB" sz="2000" baseline="-25000" dirty="0"/>
              <a:t>2</a:t>
            </a:r>
            <a:r>
              <a:rPr lang="en-GB" sz="2000" dirty="0"/>
              <a:t> transmission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14A9B14-20C9-231A-FD97-7143F75CB1D9}"/>
              </a:ext>
            </a:extLst>
          </p:cNvPr>
          <p:cNvCxnSpPr>
            <a:cxnSpLocks/>
          </p:cNvCxnSpPr>
          <p:nvPr/>
        </p:nvCxnSpPr>
        <p:spPr>
          <a:xfrm flipV="1">
            <a:off x="4799856" y="2780928"/>
            <a:ext cx="2016224" cy="43204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3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BE4CDFB-2F66-9214-F2DA-87EB6087F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800" y="1083600"/>
            <a:ext cx="8966340" cy="45252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principle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76F1BC-89E2-68A6-9B38-1BF02C7EBD52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</p:spTree>
    <p:extLst>
      <p:ext uri="{BB962C8B-B14F-4D97-AF65-F5344CB8AC3E}">
        <p14:creationId xmlns:p14="http://schemas.microsoft.com/office/powerpoint/2010/main" val="179914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BE4CDFB-2F66-9214-F2DA-87EB6087F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257" y="1084092"/>
            <a:ext cx="8966338" cy="45252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principle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76F1BC-89E2-68A6-9B38-1BF02C7EBD52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65DFEE1-2FBB-9F75-66BE-C80387E7E637}"/>
                  </a:ext>
                </a:extLst>
              </p:cNvPr>
              <p:cNvSpPr txBox="1"/>
              <p:nvPr/>
            </p:nvSpPr>
            <p:spPr>
              <a:xfrm>
                <a:off x="1775520" y="5824257"/>
                <a:ext cx="9037004" cy="46166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sz="2400" dirty="0">
                    <a:sym typeface="Wingdings" panose="05000000000000000000" pitchFamily="2" charset="2"/>
                  </a:rPr>
                  <a:t>Match FPI transmission spectrum to </a:t>
                </a:r>
                <a:r>
                  <a:rPr lang="en-GB" sz="2400" dirty="0"/>
                  <a:t>CO</a:t>
                </a:r>
                <a:r>
                  <a:rPr lang="en-GB" sz="2400" baseline="-25000" dirty="0"/>
                  <a:t>2 </a:t>
                </a:r>
                <a:r>
                  <a:rPr lang="en-GB" sz="2400" dirty="0"/>
                  <a:t>absorption at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1572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65DFEE1-2FBB-9F75-66BE-C80387E7E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5824257"/>
                <a:ext cx="903700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029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</a:t>
            </a:r>
            <a:r>
              <a:rPr lang="en-GB" sz="2400" baseline="-25000" dirty="0"/>
              <a:t>2</a:t>
            </a:r>
            <a:r>
              <a:rPr lang="en-GB" dirty="0"/>
              <a:t> camera setup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9F246DB-ED70-442A-362B-AA371D982A63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pic>
        <p:nvPicPr>
          <p:cNvPr id="10" name="Inhaltsplatzhalter 9" descr="Ein Bild, das Reihe, Screenshot, Design, Kunst enthält.&#10;&#10;Automatisch generierte Beschreibung">
            <a:extLst>
              <a:ext uri="{FF2B5EF4-FFF2-40B4-BE49-F238E27FC236}">
                <a16:creationId xmlns:a16="http://schemas.microsoft.com/office/drawing/2014/main" id="{F5DCFC58-68FE-7760-5EB1-79F0BB6443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" y="2111608"/>
            <a:ext cx="11024870" cy="3168351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9A97ADB-8984-98CD-9AEF-3B691F7462C3}"/>
              </a:ext>
            </a:extLst>
          </p:cNvPr>
          <p:cNvSpPr txBox="1"/>
          <p:nvPr/>
        </p:nvSpPr>
        <p:spPr>
          <a:xfrm>
            <a:off x="1001434" y="5487266"/>
            <a:ext cx="1018913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/>
              <a:t>Tuning Fabry-Pérot interferometer (FPI) in imaging setup </a:t>
            </a:r>
            <a:r>
              <a:rPr lang="en-GB" sz="2000" dirty="0">
                <a:sym typeface="Wingdings" panose="05000000000000000000" pitchFamily="2" charset="2"/>
              </a:rPr>
              <a:t> no spatial scanning required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7853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simulation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28A7A2-B54F-E6A1-52D2-C003B9D94ABD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pic>
        <p:nvPicPr>
          <p:cNvPr id="7" name="Grafik 6" descr="Ein Bild, das Text, Reihe, Diagramm, Zahl enthält.&#10;&#10;Automatisch generierte Beschreibung">
            <a:extLst>
              <a:ext uri="{FF2B5EF4-FFF2-40B4-BE49-F238E27FC236}">
                <a16:creationId xmlns:a16="http://schemas.microsoft.com/office/drawing/2014/main" id="{29DD9112-E418-DB79-6AF0-C1DDE16DA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447616"/>
            <a:ext cx="7800528" cy="3936829"/>
          </a:xfrm>
          <a:prstGeom prst="rect">
            <a:avLst/>
          </a:prstGeom>
        </p:spPr>
      </p:pic>
      <p:pic>
        <p:nvPicPr>
          <p:cNvPr id="5" name="Grafik 4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51A8821-8440-FC6B-BFE0-3473FAE9B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67" y="3007492"/>
            <a:ext cx="2182646" cy="21968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FC085D0-7C7E-7490-CD9D-FF7AF1381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51" y="5248435"/>
            <a:ext cx="2848581" cy="27699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013759C-1435-7ADF-06FD-8097D246F73A}"/>
              </a:ext>
            </a:extLst>
          </p:cNvPr>
          <p:cNvSpPr txBox="1"/>
          <p:nvPr/>
        </p:nvSpPr>
        <p:spPr>
          <a:xfrm>
            <a:off x="9080067" y="5569495"/>
            <a:ext cx="2475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Knapp et al. (2023) [preprint]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EEC5997-7592-BB56-2FB7-760272E9FBDD}"/>
              </a:ext>
            </a:extLst>
          </p:cNvPr>
          <p:cNvSpPr txBox="1"/>
          <p:nvPr/>
        </p:nvSpPr>
        <p:spPr>
          <a:xfrm>
            <a:off x="8910845" y="1447616"/>
            <a:ext cx="2808312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Image of </a:t>
            </a:r>
            <a:r>
              <a:rPr lang="en-GB" sz="1800" dirty="0"/>
              <a:t>CO</a:t>
            </a:r>
            <a:r>
              <a:rPr lang="en-GB" sz="1800" baseline="-25000" dirty="0"/>
              <a:t>2 </a:t>
            </a:r>
            <a:r>
              <a:rPr lang="en-GB" dirty="0"/>
              <a:t>emitted by power plant</a:t>
            </a:r>
          </a:p>
          <a:p>
            <a:pPr algn="l"/>
            <a:r>
              <a:rPr lang="en-GB" dirty="0">
                <a:sym typeface="Wingdings" panose="05000000000000000000" pitchFamily="2" charset="2"/>
              </a:rPr>
              <a:t> R</a:t>
            </a:r>
            <a:r>
              <a:rPr lang="en-GB" dirty="0"/>
              <a:t>ecorded with grating spectrometer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Integration time: 1h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9F8E26-322D-FF26-F15B-EBAE5387C7A5}"/>
              </a:ext>
            </a:extLst>
          </p:cNvPr>
          <p:cNvSpPr txBox="1"/>
          <p:nvPr/>
        </p:nvSpPr>
        <p:spPr>
          <a:xfrm>
            <a:off x="991756" y="5677217"/>
            <a:ext cx="546428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2000" dirty="0">
                <a:sym typeface="Wingdings" panose="05000000000000000000" pitchFamily="2" charset="2"/>
              </a:rPr>
              <a:t> Significantly faster than current instruments</a:t>
            </a:r>
            <a:endParaRPr lang="en-GB" sz="2000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88B65FF-BA19-38EF-9233-15DF337F67BD}"/>
              </a:ext>
            </a:extLst>
          </p:cNvPr>
          <p:cNvCxnSpPr>
            <a:cxnSpLocks/>
          </p:cNvCxnSpPr>
          <p:nvPr/>
        </p:nvCxnSpPr>
        <p:spPr>
          <a:xfrm>
            <a:off x="4928530" y="2708920"/>
            <a:ext cx="0" cy="2304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A3E8773-87AF-C03C-6987-13CC5D186540}"/>
              </a:ext>
            </a:extLst>
          </p:cNvPr>
          <p:cNvSpPr txBox="1"/>
          <p:nvPr/>
        </p:nvSpPr>
        <p:spPr>
          <a:xfrm>
            <a:off x="4604495" y="2339588"/>
            <a:ext cx="6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25 s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47C385-9250-95B8-FD95-354DECA2B5D4}"/>
              </a:ext>
            </a:extLst>
          </p:cNvPr>
          <p:cNvCxnSpPr>
            <a:cxnSpLocks/>
          </p:cNvCxnSpPr>
          <p:nvPr/>
        </p:nvCxnSpPr>
        <p:spPr>
          <a:xfrm>
            <a:off x="6744072" y="2708920"/>
            <a:ext cx="0" cy="2304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D6729AB9-5450-B9FD-929A-CBF0A0EB47B4}"/>
              </a:ext>
            </a:extLst>
          </p:cNvPr>
          <p:cNvSpPr txBox="1"/>
          <p:nvPr/>
        </p:nvSpPr>
        <p:spPr>
          <a:xfrm>
            <a:off x="6304355" y="2344637"/>
            <a:ext cx="87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10 min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FD07D1E-C1BB-E3BE-350F-72EA20AC0A13}"/>
              </a:ext>
            </a:extLst>
          </p:cNvPr>
          <p:cNvSpPr txBox="1"/>
          <p:nvPr/>
        </p:nvSpPr>
        <p:spPr>
          <a:xfrm>
            <a:off x="9696400" y="3645024"/>
            <a:ext cx="8640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plume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EAC62DE-9401-B39C-83E3-7E4015ED5ADC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10128448" y="4014356"/>
            <a:ext cx="261517" cy="327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D46D6EA9-2886-E0A3-0BC9-AE47A355F27C}"/>
              </a:ext>
            </a:extLst>
          </p:cNvPr>
          <p:cNvSpPr txBox="1"/>
          <p:nvPr/>
        </p:nvSpPr>
        <p:spPr>
          <a:xfrm>
            <a:off x="9921115" y="4571836"/>
            <a:ext cx="7833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stack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6FF548A9-C3B2-FF3F-5F01-4DB205C4A7FD}"/>
              </a:ext>
            </a:extLst>
          </p:cNvPr>
          <p:cNvCxnSpPr>
            <a:cxnSpLocks/>
          </p:cNvCxnSpPr>
          <p:nvPr/>
        </p:nvCxnSpPr>
        <p:spPr>
          <a:xfrm flipV="1">
            <a:off x="10560496" y="4725144"/>
            <a:ext cx="432048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85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2726F-9B9C-3EA0-C65E-B2E95081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cuvette measurement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0C7E2-DBF3-4843-BAD2-5E236C62A92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41FB711-CA5E-B393-3C86-3264452FAC9F}"/>
              </a:ext>
            </a:extLst>
          </p:cNvPr>
          <p:cNvSpPr txBox="1"/>
          <p:nvPr/>
        </p:nvSpPr>
        <p:spPr>
          <a:xfrm>
            <a:off x="9336360" y="64947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msindram@iup.uni-heidelberg.de</a:t>
            </a:r>
          </a:p>
        </p:txBody>
      </p:sp>
      <p:pic>
        <p:nvPicPr>
          <p:cNvPr id="8" name="Grafik 7" descr="Ein Bild, das Im Haus, Tisch, Nähmaschine, Werkbank enthält.&#10;&#10;Automatisch generierte Beschreibung">
            <a:extLst>
              <a:ext uri="{FF2B5EF4-FFF2-40B4-BE49-F238E27FC236}">
                <a16:creationId xmlns:a16="http://schemas.microsoft.com/office/drawing/2014/main" id="{46564023-58B3-38BA-4C19-AF17C0FB4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4800" r="8657" b="45800"/>
          <a:stretch/>
        </p:blipFill>
        <p:spPr>
          <a:xfrm>
            <a:off x="695400" y="1679560"/>
            <a:ext cx="10801200" cy="2016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9E32284-6B96-D81E-70F1-7FB74F4C8190}"/>
                  </a:ext>
                </a:extLst>
              </p:cNvPr>
              <p:cNvSpPr txBox="1"/>
              <p:nvPr/>
            </p:nvSpPr>
            <p:spPr>
              <a:xfrm>
                <a:off x="1127448" y="3676962"/>
                <a:ext cx="2016224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dirty="0"/>
                  <a:t>FPI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/>
                  <a:t> camera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9E32284-6B96-D81E-70F1-7FB74F4C8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3676962"/>
                <a:ext cx="2016224" cy="400110"/>
              </a:xfrm>
              <a:prstGeom prst="rect">
                <a:avLst/>
              </a:prstGeom>
              <a:blipFill>
                <a:blip r:embed="rId4"/>
                <a:stretch>
                  <a:fillRect l="-3323" t="-6061" r="-2115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2A1A367B-07C2-B845-10BB-88FBF6466BAA}"/>
                  </a:ext>
                </a:extLst>
              </p:cNvPr>
              <p:cNvSpPr txBox="1"/>
              <p:nvPr/>
            </p:nvSpPr>
            <p:spPr>
              <a:xfrm>
                <a:off x="5951984" y="3718140"/>
                <a:ext cx="2016224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filled cuvette</a:t>
                </a: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2A1A367B-07C2-B845-10BB-88FBF6466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984" y="3718140"/>
                <a:ext cx="2016224" cy="400110"/>
              </a:xfrm>
              <a:prstGeom prst="rect">
                <a:avLst/>
              </a:prstGeom>
              <a:blipFill>
                <a:blip r:embed="rId5"/>
                <a:stretch>
                  <a:fillRect t="-3030" b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4336A010-E050-5C41-48BB-4A85DEDF693B}"/>
              </a:ext>
            </a:extLst>
          </p:cNvPr>
          <p:cNvSpPr txBox="1"/>
          <p:nvPr/>
        </p:nvSpPr>
        <p:spPr>
          <a:xfrm>
            <a:off x="10020436" y="3718140"/>
            <a:ext cx="147616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dirty="0"/>
              <a:t>Light source</a:t>
            </a:r>
          </a:p>
        </p:txBody>
      </p:sp>
      <p:pic>
        <p:nvPicPr>
          <p:cNvPr id="5" name="Grafik 4" descr="Ein Bild, das Wand, Maschine, Im Haus, Bautechnik enthält.&#10;&#10;Automatisch generierte Beschreibung">
            <a:extLst>
              <a:ext uri="{FF2B5EF4-FFF2-40B4-BE49-F238E27FC236}">
                <a16:creationId xmlns:a16="http://schemas.microsoft.com/office/drawing/2014/main" id="{3BE2B229-E774-E1C6-0244-9F9FA370CE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38450" r="55906" b="23750"/>
          <a:stretch/>
        </p:blipFill>
        <p:spPr>
          <a:xfrm flipH="1">
            <a:off x="695400" y="4085513"/>
            <a:ext cx="2664296" cy="1809711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F1CA009-771A-7BF6-8721-7C2A15EBA099}"/>
              </a:ext>
            </a:extLst>
          </p:cNvPr>
          <p:cNvCxnSpPr/>
          <p:nvPr/>
        </p:nvCxnSpPr>
        <p:spPr>
          <a:xfrm>
            <a:off x="3359696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89F05A1-BA7E-8C69-A4A2-17FE388DCC62}"/>
              </a:ext>
            </a:extLst>
          </p:cNvPr>
          <p:cNvCxnSpPr/>
          <p:nvPr/>
        </p:nvCxnSpPr>
        <p:spPr>
          <a:xfrm flipH="1" flipV="1">
            <a:off x="2999656" y="2924944"/>
            <a:ext cx="360040" cy="1160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206CD75-E56D-863C-5F57-5270F049B7F2}"/>
              </a:ext>
            </a:extLst>
          </p:cNvPr>
          <p:cNvCxnSpPr/>
          <p:nvPr/>
        </p:nvCxnSpPr>
        <p:spPr>
          <a:xfrm flipV="1">
            <a:off x="695400" y="2924944"/>
            <a:ext cx="288032" cy="1152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Ein Bild, das Text, Schrift, Reihe, Screenshot enthält.&#10;&#10;Automatisch generierte Beschreibung">
            <a:extLst>
              <a:ext uri="{FF2B5EF4-FFF2-40B4-BE49-F238E27FC236}">
                <a16:creationId xmlns:a16="http://schemas.microsoft.com/office/drawing/2014/main" id="{7488C7F1-E169-9351-C577-9F3686A523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r="9123"/>
          <a:stretch/>
        </p:blipFill>
        <p:spPr>
          <a:xfrm>
            <a:off x="4583832" y="4118250"/>
            <a:ext cx="4196395" cy="20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32707"/>
      </p:ext>
    </p:extLst>
  </p:cSld>
  <p:clrMapOvr>
    <a:masterClrMapping/>
  </p:clrMapOvr>
</p:sld>
</file>

<file path=ppt/theme/theme1.xml><?xml version="1.0" encoding="utf-8"?>
<a:theme xmlns:a="http://schemas.openxmlformats.org/drawingml/2006/main" name="IUP">
  <a:themeElements>
    <a:clrScheme name="matplotli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0000"/>
      </a:accent1>
      <a:accent2>
        <a:srgbClr val="1F77B4"/>
      </a:accent2>
      <a:accent3>
        <a:srgbClr val="FF7F0E"/>
      </a:accent3>
      <a:accent4>
        <a:srgbClr val="2CA02C"/>
      </a:accent4>
      <a:accent5>
        <a:srgbClr val="9467BD"/>
      </a:accent5>
      <a:accent6>
        <a:srgbClr val="8C564B"/>
      </a:accent6>
      <a:hlink>
        <a:srgbClr val="990000"/>
      </a:hlink>
      <a:folHlink>
        <a:srgbClr val="D62728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UP_SFF">
  <a:themeElements>
    <a:clrScheme name="matplotli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0000"/>
      </a:accent1>
      <a:accent2>
        <a:srgbClr val="1F77B4"/>
      </a:accent2>
      <a:accent3>
        <a:srgbClr val="FF7F0E"/>
      </a:accent3>
      <a:accent4>
        <a:srgbClr val="2CA02C"/>
      </a:accent4>
      <a:accent5>
        <a:srgbClr val="9467BD"/>
      </a:accent5>
      <a:accent6>
        <a:srgbClr val="8C564B"/>
      </a:accent6>
      <a:hlink>
        <a:srgbClr val="990000"/>
      </a:hlink>
      <a:folHlink>
        <a:srgbClr val="D62728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UP_bar">
  <a:themeElements>
    <a:clrScheme name="matplotli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0000"/>
      </a:accent1>
      <a:accent2>
        <a:srgbClr val="1F77B4"/>
      </a:accent2>
      <a:accent3>
        <a:srgbClr val="FF7F0E"/>
      </a:accent3>
      <a:accent4>
        <a:srgbClr val="2CA02C"/>
      </a:accent4>
      <a:accent5>
        <a:srgbClr val="9467BD"/>
      </a:accent5>
      <a:accent6>
        <a:srgbClr val="8C564B"/>
      </a:accent6>
      <a:hlink>
        <a:srgbClr val="990000"/>
      </a:hlink>
      <a:folHlink>
        <a:srgbClr val="D62728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Breitbild</PresentationFormat>
  <Paragraphs>93</Paragraphs>
  <Slides>11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Wingdings</vt:lpstr>
      <vt:lpstr>IUP</vt:lpstr>
      <vt:lpstr>IUP_SFF</vt:lpstr>
      <vt:lpstr>IUP_bar</vt:lpstr>
      <vt:lpstr>Towards carbon dioxide imaging using Fabry-Pérot interferometer correlation spectroscopy </vt:lpstr>
      <vt:lpstr>Ground-based carbon dioxide (CO2) imaging</vt:lpstr>
      <vt:lpstr>Fabry-Pérot interferometer (FPI)</vt:lpstr>
      <vt:lpstr>Periodic CO2 absorption at 1570nm</vt:lpstr>
      <vt:lpstr>Measurement principle</vt:lpstr>
      <vt:lpstr>Measurement principle</vt:lpstr>
      <vt:lpstr>CO2 camera setup</vt:lpstr>
      <vt:lpstr>Performance simulation</vt:lpstr>
      <vt:lpstr>Prototype cuvette measurement</vt:lpstr>
      <vt:lpstr>Prototype cuvette measurement</vt:lpstr>
      <vt:lpstr>Towards Carbon Dioxide imaging using Fabry-Pérot interferometer correlation spectroscopy </vt:lpstr>
    </vt:vector>
  </TitlesOfParts>
  <Company>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Butz, Andre</dc:creator>
  <cp:lastModifiedBy>Moritz Sindram</cp:lastModifiedBy>
  <cp:revision>402</cp:revision>
  <dcterms:created xsi:type="dcterms:W3CDTF">2018-03-03T13:13:05Z</dcterms:created>
  <dcterms:modified xsi:type="dcterms:W3CDTF">2024-04-12T07:31:14Z</dcterms:modified>
</cp:coreProperties>
</file>