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8"/>
  </p:normalViewPr>
  <p:slideViewPr>
    <p:cSldViewPr snapToGrid="0">
      <p:cViewPr varScale="1">
        <p:scale>
          <a:sx n="119" d="100"/>
          <a:sy n="119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6D640C-1CFC-6FA2-A749-7AAE92A13D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9F065D-1A07-F59A-D4BB-B5A9C9E3FC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DEACD-A9B9-484C-995F-1E51746D9719}" type="datetimeFigureOut">
              <a:rPr lang="en-US" smtClean="0"/>
              <a:t>4/16/24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CE6C04-66DD-68F5-E587-C6081565E4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EGU24-6401 Gayrin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8950E-44CF-0DE9-8070-3CD8E4B305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EED49-76C3-3D40-8162-EDCADA163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1273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C2278-65D9-CB43-914B-5621504F7BB9}" type="datetimeFigureOut">
              <a:rPr lang="en-US" smtClean="0"/>
              <a:t>4/16/24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EGU24-6401 Gayrin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5CB46-A857-4A42-94BC-0A389108C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951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D3B57-8D45-B181-47B4-FA5518B2A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EAA27C-0202-E770-3E4B-CD92BA8BFE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178F7-7109-2608-493A-38ADD0B7D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01DD-C98E-9342-AFD6-C2C3F7896998}" type="datetime1">
              <a:rPr lang="fr-FR" smtClean="0"/>
              <a:t>16/04/2024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FBBE7-0913-C4F6-CDB4-42CF872B3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EGU24-6401 Gayrin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80220-80F5-C370-B251-111A58E2A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D958B-8ACA-9146-BB93-43E35FAE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49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19ADC-FFE2-9BBF-35CB-0DD316248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CF40E8-B7F1-87C8-A96A-F4B882DCB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CDAF8-3312-D6EB-5F16-F95FD56E6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A1AC0-DA99-6C4D-801C-1D6C0E25AF36}" type="datetime1">
              <a:rPr lang="fr-FR" smtClean="0"/>
              <a:t>16/04/2024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D20C2-F3F7-7C1B-DCBF-DC60E430E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EGU24-6401 Gayrin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B2692-7CC8-104E-AC76-7F0FD5117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D958B-8ACA-9146-BB93-43E35FAE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18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9D04EB-D621-E6BA-4ABC-00F16178C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12A0D3-EB2C-1DCE-A250-45E56EDCF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5F904-E334-3603-10F8-17F96FB6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C0273-1B3B-3A4D-9A48-C02A0B3FB12F}" type="datetime1">
              <a:rPr lang="fr-FR" smtClean="0"/>
              <a:t>16/04/2024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F243E-0368-9816-82FF-5E6668B8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EGU24-6401 Gayrin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9076A-ABD1-FFA4-3A38-96745A716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D958B-8ACA-9146-BB93-43E35FAE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08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B8336-B95C-CE01-1AAC-9F5D347FD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629F2-DC3D-496D-D650-0A10D3B45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22693-4590-4C8A-A1F8-315CB8D2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5176-3BF4-D543-9280-EC7FB986999E}" type="datetime1">
              <a:rPr lang="fr-FR" smtClean="0"/>
              <a:t>16/04/2024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B0F67-1427-32BE-59AA-DB7D21B94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EGU24-6401 Gayrin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CF769-34EC-F1F1-BB88-954259F9E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D958B-8ACA-9146-BB93-43E35FAE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7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F4FE9-4D7C-65D7-52B3-E7A7EEC36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9208F-333F-7193-6F12-A289108EA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BDD88-9786-325A-4E91-3D8ADD78A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B6961-F708-964C-A8E8-F9B4F54FC6C6}" type="datetime1">
              <a:rPr lang="fr-FR" smtClean="0"/>
              <a:t>16/04/2024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8343A-E61B-354C-89D8-ED72AE153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EGU24-6401 Gayrin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B37D2-606B-6873-F465-24C2DDC30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D958B-8ACA-9146-BB93-43E35FAE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32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94164-502F-E9F5-F1DF-54136608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5511E-CA82-0427-A009-B4E0D80F8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706441-FAD7-7982-1155-95C1B73E5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3C480-23E0-7EC7-FC03-9BAA3F639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25D-47D2-724D-AD0E-29085529563B}" type="datetime1">
              <a:rPr lang="fr-FR" smtClean="0"/>
              <a:t>16/04/2024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A9175-05C8-8ED3-D25A-446572916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EGU24-6401 Gayrin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54278-E670-730F-5E42-F8E134E4A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D958B-8ACA-9146-BB93-43E35FAE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0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08174-8DC7-5A87-AB96-FDA932899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4FA0C-44B3-801B-1F92-7DE6932C3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CA5455-F868-74C6-FE58-CCCA2214B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4423D1-713E-D218-14A9-ECBEE0F8B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6E79EA-1616-DDDC-702B-D410C3840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847A69-A8B5-A004-3C7E-0AE54B995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092C-E2B9-2B4F-B6A3-D45642913119}" type="datetime1">
              <a:rPr lang="fr-FR" smtClean="0"/>
              <a:t>16/04/2024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6CD175-61C7-3F78-3913-8444CA32A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EGU24-6401 Gayrin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920BB7-3433-0779-A456-64EFD51E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D958B-8ACA-9146-BB93-43E35FAE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63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6C7F2-5886-8CDC-4885-D4482C72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48E473-95EB-B838-54F2-8E8FCB573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1EF9-39F1-5148-B43B-FAACE9519739}" type="datetime1">
              <a:rPr lang="fr-FR" smtClean="0"/>
              <a:t>16/04/2024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E57AC-69DE-924C-6600-C52281293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EGU24-6401 Gayrin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8C2F6-8872-8BDC-C66D-8935B50AD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D958B-8ACA-9146-BB93-43E35FAE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5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362A42-562E-4420-887F-F18468B2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53FE-0ECD-934B-9869-617D9FAB4838}" type="datetime1">
              <a:rPr lang="fr-FR" smtClean="0"/>
              <a:t>16/04/2024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A5CFC4-60F4-4197-4D5B-B180CBEE4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EGU24-6401 Gayrin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519A8-BF16-CB8B-77B5-52AF98B98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D958B-8ACA-9146-BB93-43E35FAE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00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5A9C2-CFFE-171A-FE2E-461BFD2EE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CD04A-761D-1634-F34E-D7FFE3B09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E9331F-C92D-73AF-0DF1-BC76C00B7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2F520-E53D-E86F-53FA-AC7BF8067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8938-3E0B-AD46-A25E-D62A6086229C}" type="datetime1">
              <a:rPr lang="fr-FR" smtClean="0"/>
              <a:t>16/04/2024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ACCEA-1FA2-5E40-7F57-24A9DA32B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EGU24-6401 Gayrin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DDF6C5-5147-CB92-07F2-CE36CF09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D958B-8ACA-9146-BB93-43E35FAE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48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D33CF-0E38-FB92-857A-BE2A39E52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3AD153-680A-57A8-138F-22C84C1CF5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A3010-5E9E-3C46-021E-9D63909C4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34853-EFB6-550B-DDEF-2D8A0A029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DACB-0765-1143-ACE2-FC2A0ED98605}" type="datetime1">
              <a:rPr lang="fr-FR" smtClean="0"/>
              <a:t>16/04/2024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E14959-4FEF-EA71-3AE8-8458B523C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EGU24-6401 Gayrin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93958-06C9-CCE6-9450-BF0DF06B7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D958B-8ACA-9146-BB93-43E35FAE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49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3CF975-D884-EE29-245A-9CF4B6AA6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76045-019E-5D9C-1A1E-687187A0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082FB-C565-E2A7-3229-1F01A6D8BA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F6667-51F4-8146-AAFE-80FA420DC6F8}" type="datetime1">
              <a:rPr lang="fr-FR" smtClean="0"/>
              <a:t>16/04/2024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C081B-8F4F-5950-4369-CA9F80F5E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EGU24-6401 Gayrin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5AB30-1A69-1139-EDC6-86406DCCC7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D958B-8ACA-9146-BB93-43E35FAE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0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C528B0-13DD-BA78-EDC4-2D170C6FB57F}"/>
              </a:ext>
            </a:extLst>
          </p:cNvPr>
          <p:cNvSpPr txBox="1"/>
          <p:nvPr/>
        </p:nvSpPr>
        <p:spPr>
          <a:xfrm>
            <a:off x="1231289" y="5254108"/>
            <a:ext cx="24228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0000-0002-1869-1044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C3DF8B-B189-AB02-1E86-E25918867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2" t="7379" r="7707" b="8982"/>
          <a:stretch/>
        </p:blipFill>
        <p:spPr>
          <a:xfrm>
            <a:off x="1032733" y="5309792"/>
            <a:ext cx="268942" cy="257964"/>
          </a:xfrm>
          <a:prstGeom prst="ellipse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0F51185-FC11-1B4E-0061-7BBDF00330A8}"/>
              </a:ext>
            </a:extLst>
          </p:cNvPr>
          <p:cNvSpPr txBox="1">
            <a:spLocks/>
          </p:cNvSpPr>
          <p:nvPr/>
        </p:nvSpPr>
        <p:spPr>
          <a:xfrm>
            <a:off x="928894" y="1098660"/>
            <a:ext cx="10334211" cy="19156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dirty="0">
                <a:effectLst/>
              </a:rPr>
              <a:t>Reactivation of inherited faults in rift basins: insight from analogue modelling </a:t>
            </a:r>
            <a:endParaRPr lang="en-GB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147DA3-C731-A1FD-3C2B-372BB2206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44183"/>
            <a:ext cx="2801674" cy="9544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31B5D7-2E88-A853-E759-01617CFE5276}"/>
              </a:ext>
            </a:extLst>
          </p:cNvPr>
          <p:cNvSpPr txBox="1"/>
          <p:nvPr/>
        </p:nvSpPr>
        <p:spPr>
          <a:xfrm>
            <a:off x="1032733" y="3215424"/>
            <a:ext cx="8972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effectLst/>
              </a:rPr>
              <a:t>Pauline </a:t>
            </a:r>
            <a:r>
              <a:rPr lang="en-GB" sz="1800" b="1" dirty="0" err="1">
                <a:effectLst/>
              </a:rPr>
              <a:t>Gayrin</a:t>
            </a:r>
            <a:r>
              <a:rPr lang="en-GB" b="1" dirty="0"/>
              <a:t>, </a:t>
            </a:r>
            <a:r>
              <a:rPr lang="en-GB" sz="1800" dirty="0">
                <a:effectLst/>
              </a:rPr>
              <a:t>Daniele </a:t>
            </a:r>
            <a:r>
              <a:rPr lang="en-GB" sz="1800" dirty="0" err="1">
                <a:effectLst/>
              </a:rPr>
              <a:t>Maestrelli</a:t>
            </a:r>
            <a:r>
              <a:rPr lang="en-GB" sz="1800" dirty="0">
                <a:effectLst/>
              </a:rPr>
              <a:t>, Giacomo </a:t>
            </a:r>
            <a:r>
              <a:rPr lang="en-GB" sz="1800" dirty="0" err="1">
                <a:effectLst/>
              </a:rPr>
              <a:t>Corti</a:t>
            </a:r>
            <a:r>
              <a:rPr lang="en-GB" sz="1800" dirty="0">
                <a:effectLst/>
              </a:rPr>
              <a:t>, Sascha </a:t>
            </a:r>
            <a:r>
              <a:rPr lang="en-GB" sz="1800" dirty="0" err="1">
                <a:effectLst/>
              </a:rPr>
              <a:t>Brune</a:t>
            </a:r>
            <a:r>
              <a:rPr lang="en-GB" sz="1800" dirty="0">
                <a:effectLst/>
              </a:rPr>
              <a:t>, and Chiara Del </a:t>
            </a:r>
            <a:r>
              <a:rPr lang="en-GB" sz="1800" dirty="0" err="1">
                <a:effectLst/>
              </a:rPr>
              <a:t>Ventisette</a:t>
            </a:r>
            <a:r>
              <a:rPr lang="en-GB" sz="1800" dirty="0">
                <a:effectLst/>
              </a:rPr>
              <a:t> </a:t>
            </a:r>
            <a:endParaRPr lang="en-GB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BEF391-D6D4-1D75-4148-064087D2B88B}"/>
              </a:ext>
            </a:extLst>
          </p:cNvPr>
          <p:cNvSpPr txBox="1"/>
          <p:nvPr/>
        </p:nvSpPr>
        <p:spPr>
          <a:xfrm>
            <a:off x="928894" y="1319396"/>
            <a:ext cx="3642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Supplementary material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7703C-6723-0AA6-7795-2B0880D01176}"/>
              </a:ext>
            </a:extLst>
          </p:cNvPr>
          <p:cNvSpPr txBox="1"/>
          <p:nvPr/>
        </p:nvSpPr>
        <p:spPr>
          <a:xfrm>
            <a:off x="1032733" y="4829092"/>
            <a:ext cx="242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gayrin@gfz-potsdam.de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2577E3-1227-5CE0-31AC-097C495E4FE9}"/>
              </a:ext>
            </a:extLst>
          </p:cNvPr>
          <p:cNvSpPr txBox="1"/>
          <p:nvPr/>
        </p:nvSpPr>
        <p:spPr>
          <a:xfrm>
            <a:off x="1032733" y="4463332"/>
            <a:ext cx="97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Contact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05DCDA-23CC-EFC8-9CB4-115244F6060F}"/>
              </a:ext>
            </a:extLst>
          </p:cNvPr>
          <p:cNvSpPr txBox="1"/>
          <p:nvPr/>
        </p:nvSpPr>
        <p:spPr>
          <a:xfrm>
            <a:off x="1032733" y="3654712"/>
            <a:ext cx="6099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OpenSans"/>
              </a:rPr>
              <a:t>https://</a:t>
            </a:r>
            <a:r>
              <a:rPr lang="en-GB" sz="1800" dirty="0" err="1">
                <a:effectLst/>
                <a:latin typeface="OpenSans"/>
              </a:rPr>
              <a:t>doi.org</a:t>
            </a:r>
            <a:r>
              <a:rPr lang="en-GB" sz="1800" dirty="0">
                <a:effectLst/>
                <a:latin typeface="OpenSans"/>
              </a:rPr>
              <a:t>/10.5194/egusphere-egu24-6401 </a:t>
            </a:r>
            <a:endParaRPr lang="en-GB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573411A-21DB-CD39-739D-775814B1D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D958B-8ACA-9146-BB93-43E35FAE4338}" type="slidenum">
              <a:rPr lang="en-US" smtClean="0"/>
              <a:t>1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5F004B79-B9BD-EE4C-1DEA-113E847BA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EGU24-6401 Gayrin</a:t>
            </a:r>
          </a:p>
        </p:txBody>
      </p:sp>
    </p:spTree>
    <p:extLst>
      <p:ext uri="{BB962C8B-B14F-4D97-AF65-F5344CB8AC3E}">
        <p14:creationId xmlns:p14="http://schemas.microsoft.com/office/powerpoint/2010/main" val="1658943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melapse_phase1_initial_faulting">
            <a:hlinkClick r:id="" action="ppaction://media"/>
            <a:extLst>
              <a:ext uri="{FF2B5EF4-FFF2-40B4-BE49-F238E27FC236}">
                <a16:creationId xmlns:a16="http://schemas.microsoft.com/office/drawing/2014/main" id="{DB8C3D86-93C5-BD7F-5619-A53545F391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586" y="844276"/>
            <a:ext cx="10040825" cy="56479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831C05-60E6-426B-4D0C-7BF1B724D51D}"/>
              </a:ext>
            </a:extLst>
          </p:cNvPr>
          <p:cNvSpPr txBox="1"/>
          <p:nvPr/>
        </p:nvSpPr>
        <p:spPr>
          <a:xfrm>
            <a:off x="3808897" y="268941"/>
            <a:ext cx="4574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lapse phase 1 – Initial faulting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05A88-A251-F397-28BF-47E78BD02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D958B-8ACA-9146-BB93-43E35FAE4338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31EAE-7FE5-23A6-AEB3-9304B19E2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EGU24-6401 Gayrin</a:t>
            </a:r>
          </a:p>
        </p:txBody>
      </p:sp>
    </p:spTree>
    <p:extLst>
      <p:ext uri="{BB962C8B-B14F-4D97-AF65-F5344CB8AC3E}">
        <p14:creationId xmlns:p14="http://schemas.microsoft.com/office/powerpoint/2010/main" val="132951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melapse_phase2_reactivation">
            <a:hlinkClick r:id="" action="ppaction://media"/>
            <a:extLst>
              <a:ext uri="{FF2B5EF4-FFF2-40B4-BE49-F238E27FC236}">
                <a16:creationId xmlns:a16="http://schemas.microsoft.com/office/drawing/2014/main" id="{84A2CF67-6143-4024-56AC-672FEA493B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586" y="854224"/>
            <a:ext cx="10040824" cy="56479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0052AC-1C73-7394-582E-AE2016743AD5}"/>
              </a:ext>
            </a:extLst>
          </p:cNvPr>
          <p:cNvSpPr txBox="1"/>
          <p:nvPr/>
        </p:nvSpPr>
        <p:spPr>
          <a:xfrm>
            <a:off x="3808897" y="268941"/>
            <a:ext cx="4399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lapse phase 2 – Reactivation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AC0AB0-50B0-671A-5D5E-AF31E7404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D958B-8ACA-9146-BB93-43E35FAE4338}" type="slidenum">
              <a:rPr lang="en-US" smtClean="0"/>
              <a:t>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9B2B7-5198-5837-A92B-CF931A4C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EGU24-6401 Gayrin</a:t>
            </a:r>
          </a:p>
        </p:txBody>
      </p:sp>
    </p:spTree>
    <p:extLst>
      <p:ext uri="{BB962C8B-B14F-4D97-AF65-F5344CB8AC3E}">
        <p14:creationId xmlns:p14="http://schemas.microsoft.com/office/powerpoint/2010/main" val="18203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69</Words>
  <Application>Microsoft Macintosh PowerPoint</Application>
  <PresentationFormat>Widescreen</PresentationFormat>
  <Paragraphs>15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OpenSans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Pauline Gayrin</dc:creator>
  <cp:lastModifiedBy>Pauline Gayrin</cp:lastModifiedBy>
  <cp:revision>3</cp:revision>
  <dcterms:created xsi:type="dcterms:W3CDTF">2024-04-16T18:06:20Z</dcterms:created>
  <dcterms:modified xsi:type="dcterms:W3CDTF">2024-04-16T22:24:31Z</dcterms:modified>
</cp:coreProperties>
</file>