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6"/>
  </p:notesMasterIdLst>
  <p:sldIdLst>
    <p:sldId id="1748" r:id="rId5"/>
  </p:sldIdLst>
  <p:sldSz cx="12192000" cy="6858000"/>
  <p:notesSz cx="6797675" cy="9926638"/>
  <p:embeddedFontLst>
    <p:embeddedFont>
      <p:font typeface="Avenir Next LT Pro" panose="020B0504020202020204" pitchFamily="34" charset="0"/>
      <p:regular r:id="rId7"/>
      <p:bold r:id="rId8"/>
      <p:italic r:id="rId9"/>
      <p:boldItalic r:id="rId10"/>
    </p:embeddedFont>
    <p:embeddedFont>
      <p:font typeface="Avenir Next LT Pro Demi" panose="020B0704020202020204" pitchFamily="34" charset="0"/>
      <p:bold r:id="rId11"/>
      <p:boldItalic r:id="rId12"/>
    </p:embeddedFont>
  </p:embeddedFontLst>
  <p:defaultTextStyle>
    <a:defPPr>
      <a:defRPr lang="en-US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50C8"/>
    <a:srgbClr val="D2D8D8"/>
    <a:srgbClr val="F1EFE7"/>
    <a:srgbClr val="DEE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8718" autoAdjust="0"/>
  </p:normalViewPr>
  <p:slideViewPr>
    <p:cSldViewPr snapToGrid="0">
      <p:cViewPr varScale="1">
        <p:scale>
          <a:sx n="51" d="100"/>
          <a:sy n="51" d="100"/>
        </p:scale>
        <p:origin x="12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 Aunan" userId="21473453-f06b-4723-b836-01fc8b43d9d7" providerId="ADAL" clId="{B23C1829-F913-4E72-AAD8-CCAE26B13938}"/>
    <pc:docChg chg="delSld delMainMaster">
      <pc:chgData name="Kristin Aunan" userId="21473453-f06b-4723-b836-01fc8b43d9d7" providerId="ADAL" clId="{B23C1829-F913-4E72-AAD8-CCAE26B13938}" dt="2024-04-15T08:08:47.702" v="17" actId="47"/>
      <pc:docMkLst>
        <pc:docMk/>
      </pc:docMkLst>
      <pc:sldChg chg="del">
        <pc:chgData name="Kristin Aunan" userId="21473453-f06b-4723-b836-01fc8b43d9d7" providerId="ADAL" clId="{B23C1829-F913-4E72-AAD8-CCAE26B13938}" dt="2024-04-15T08:08:44.910" v="16" actId="47"/>
        <pc:sldMkLst>
          <pc:docMk/>
          <pc:sldMk cId="2151619835" sldId="259"/>
        </pc:sldMkLst>
      </pc:sldChg>
      <pc:sldChg chg="del">
        <pc:chgData name="Kristin Aunan" userId="21473453-f06b-4723-b836-01fc8b43d9d7" providerId="ADAL" clId="{B23C1829-F913-4E72-AAD8-CCAE26B13938}" dt="2024-04-15T08:08:39.638" v="14" actId="47"/>
        <pc:sldMkLst>
          <pc:docMk/>
          <pc:sldMk cId="2767512633" sldId="276"/>
        </pc:sldMkLst>
      </pc:sldChg>
      <pc:sldChg chg="del">
        <pc:chgData name="Kristin Aunan" userId="21473453-f06b-4723-b836-01fc8b43d9d7" providerId="ADAL" clId="{B23C1829-F913-4E72-AAD8-CCAE26B13938}" dt="2024-04-15T08:08:27.451" v="0" actId="47"/>
        <pc:sldMkLst>
          <pc:docMk/>
          <pc:sldMk cId="2066223793" sldId="729"/>
        </pc:sldMkLst>
      </pc:sldChg>
      <pc:sldChg chg="del">
        <pc:chgData name="Kristin Aunan" userId="21473453-f06b-4723-b836-01fc8b43d9d7" providerId="ADAL" clId="{B23C1829-F913-4E72-AAD8-CCAE26B13938}" dt="2024-04-15T08:08:29.687" v="4" actId="47"/>
        <pc:sldMkLst>
          <pc:docMk/>
          <pc:sldMk cId="268445525" sldId="1714"/>
        </pc:sldMkLst>
      </pc:sldChg>
      <pc:sldChg chg="del">
        <pc:chgData name="Kristin Aunan" userId="21473453-f06b-4723-b836-01fc8b43d9d7" providerId="ADAL" clId="{B23C1829-F913-4E72-AAD8-CCAE26B13938}" dt="2024-04-15T08:08:34.805" v="11" actId="47"/>
        <pc:sldMkLst>
          <pc:docMk/>
          <pc:sldMk cId="1886083352" sldId="1735"/>
        </pc:sldMkLst>
      </pc:sldChg>
      <pc:sldChg chg="del">
        <pc:chgData name="Kristin Aunan" userId="21473453-f06b-4723-b836-01fc8b43d9d7" providerId="ADAL" clId="{B23C1829-F913-4E72-AAD8-CCAE26B13938}" dt="2024-04-15T08:08:44.108" v="15" actId="47"/>
        <pc:sldMkLst>
          <pc:docMk/>
          <pc:sldMk cId="2241547690" sldId="1736"/>
        </pc:sldMkLst>
      </pc:sldChg>
      <pc:sldChg chg="del">
        <pc:chgData name="Kristin Aunan" userId="21473453-f06b-4723-b836-01fc8b43d9d7" providerId="ADAL" clId="{B23C1829-F913-4E72-AAD8-CCAE26B13938}" dt="2024-04-15T08:08:47.702" v="17" actId="47"/>
        <pc:sldMkLst>
          <pc:docMk/>
          <pc:sldMk cId="1085881278" sldId="1737"/>
        </pc:sldMkLst>
      </pc:sldChg>
      <pc:sldChg chg="del">
        <pc:chgData name="Kristin Aunan" userId="21473453-f06b-4723-b836-01fc8b43d9d7" providerId="ADAL" clId="{B23C1829-F913-4E72-AAD8-CCAE26B13938}" dt="2024-04-15T08:08:38.745" v="13" actId="47"/>
        <pc:sldMkLst>
          <pc:docMk/>
          <pc:sldMk cId="3101362784" sldId="1743"/>
        </pc:sldMkLst>
      </pc:sldChg>
      <pc:sldChg chg="del">
        <pc:chgData name="Kristin Aunan" userId="21473453-f06b-4723-b836-01fc8b43d9d7" providerId="ADAL" clId="{B23C1829-F913-4E72-AAD8-CCAE26B13938}" dt="2024-04-15T08:08:30.318" v="5" actId="47"/>
        <pc:sldMkLst>
          <pc:docMk/>
          <pc:sldMk cId="317120215" sldId="1747"/>
        </pc:sldMkLst>
      </pc:sldChg>
      <pc:sldChg chg="del">
        <pc:chgData name="Kristin Aunan" userId="21473453-f06b-4723-b836-01fc8b43d9d7" providerId="ADAL" clId="{B23C1829-F913-4E72-AAD8-CCAE26B13938}" dt="2024-04-15T08:08:28.662" v="2" actId="47"/>
        <pc:sldMkLst>
          <pc:docMk/>
          <pc:sldMk cId="823107429" sldId="1750"/>
        </pc:sldMkLst>
      </pc:sldChg>
      <pc:sldChg chg="del">
        <pc:chgData name="Kristin Aunan" userId="21473453-f06b-4723-b836-01fc8b43d9d7" providerId="ADAL" clId="{B23C1829-F913-4E72-AAD8-CCAE26B13938}" dt="2024-04-15T08:08:32.191" v="8" actId="47"/>
        <pc:sldMkLst>
          <pc:docMk/>
          <pc:sldMk cId="3298926257" sldId="1753"/>
        </pc:sldMkLst>
      </pc:sldChg>
      <pc:sldChg chg="del">
        <pc:chgData name="Kristin Aunan" userId="21473453-f06b-4723-b836-01fc8b43d9d7" providerId="ADAL" clId="{B23C1829-F913-4E72-AAD8-CCAE26B13938}" dt="2024-04-15T08:08:31.546" v="7" actId="47"/>
        <pc:sldMkLst>
          <pc:docMk/>
          <pc:sldMk cId="3530604303" sldId="1764"/>
        </pc:sldMkLst>
      </pc:sldChg>
      <pc:sldChg chg="del">
        <pc:chgData name="Kristin Aunan" userId="21473453-f06b-4723-b836-01fc8b43d9d7" providerId="ADAL" clId="{B23C1829-F913-4E72-AAD8-CCAE26B13938}" dt="2024-04-15T08:08:37.775" v="12" actId="47"/>
        <pc:sldMkLst>
          <pc:docMk/>
          <pc:sldMk cId="1100772956" sldId="1765"/>
        </pc:sldMkLst>
      </pc:sldChg>
      <pc:sldChg chg="del">
        <pc:chgData name="Kristin Aunan" userId="21473453-f06b-4723-b836-01fc8b43d9d7" providerId="ADAL" clId="{B23C1829-F913-4E72-AAD8-CCAE26B13938}" dt="2024-04-15T08:08:32.900" v="9" actId="47"/>
        <pc:sldMkLst>
          <pc:docMk/>
          <pc:sldMk cId="3148173887" sldId="1766"/>
        </pc:sldMkLst>
      </pc:sldChg>
      <pc:sldChg chg="del">
        <pc:chgData name="Kristin Aunan" userId="21473453-f06b-4723-b836-01fc8b43d9d7" providerId="ADAL" clId="{B23C1829-F913-4E72-AAD8-CCAE26B13938}" dt="2024-04-15T08:08:28.032" v="1" actId="47"/>
        <pc:sldMkLst>
          <pc:docMk/>
          <pc:sldMk cId="999970578" sldId="1769"/>
        </pc:sldMkLst>
      </pc:sldChg>
      <pc:sldChg chg="del">
        <pc:chgData name="Kristin Aunan" userId="21473453-f06b-4723-b836-01fc8b43d9d7" providerId="ADAL" clId="{B23C1829-F913-4E72-AAD8-CCAE26B13938}" dt="2024-04-15T08:08:29.151" v="3" actId="47"/>
        <pc:sldMkLst>
          <pc:docMk/>
          <pc:sldMk cId="2354227510" sldId="1770"/>
        </pc:sldMkLst>
      </pc:sldChg>
      <pc:sldChg chg="del">
        <pc:chgData name="Kristin Aunan" userId="21473453-f06b-4723-b836-01fc8b43d9d7" providerId="ADAL" clId="{B23C1829-F913-4E72-AAD8-CCAE26B13938}" dt="2024-04-15T08:08:30.868" v="6" actId="47"/>
        <pc:sldMkLst>
          <pc:docMk/>
          <pc:sldMk cId="3046931392" sldId="1771"/>
        </pc:sldMkLst>
      </pc:sldChg>
      <pc:sldChg chg="del">
        <pc:chgData name="Kristin Aunan" userId="21473453-f06b-4723-b836-01fc8b43d9d7" providerId="ADAL" clId="{B23C1829-F913-4E72-AAD8-CCAE26B13938}" dt="2024-04-15T08:08:34.032" v="10" actId="47"/>
        <pc:sldMkLst>
          <pc:docMk/>
          <pc:sldMk cId="837080862" sldId="1772"/>
        </pc:sldMkLst>
      </pc:sldChg>
      <pc:sldMasterChg chg="delSldLayout">
        <pc:chgData name="Kristin Aunan" userId="21473453-f06b-4723-b836-01fc8b43d9d7" providerId="ADAL" clId="{B23C1829-F913-4E72-AAD8-CCAE26B13938}" dt="2024-04-15T08:08:47.702" v="17" actId="47"/>
        <pc:sldMasterMkLst>
          <pc:docMk/>
          <pc:sldMasterMk cId="2829809068" sldId="2147483648"/>
        </pc:sldMasterMkLst>
        <pc:sldLayoutChg chg="del">
          <pc:chgData name="Kristin Aunan" userId="21473453-f06b-4723-b836-01fc8b43d9d7" providerId="ADAL" clId="{B23C1829-F913-4E72-AAD8-CCAE26B13938}" dt="2024-04-15T08:08:47.702" v="17" actId="47"/>
          <pc:sldLayoutMkLst>
            <pc:docMk/>
            <pc:sldMasterMk cId="2829809068" sldId="2147483648"/>
            <pc:sldLayoutMk cId="1991733395" sldId="2147483688"/>
          </pc:sldLayoutMkLst>
        </pc:sldLayoutChg>
        <pc:sldLayoutChg chg="del">
          <pc:chgData name="Kristin Aunan" userId="21473453-f06b-4723-b836-01fc8b43d9d7" providerId="ADAL" clId="{B23C1829-F913-4E72-AAD8-CCAE26B13938}" dt="2024-04-15T08:08:39.638" v="14" actId="47"/>
          <pc:sldLayoutMkLst>
            <pc:docMk/>
            <pc:sldMasterMk cId="2829809068" sldId="2147483648"/>
            <pc:sldLayoutMk cId="1385125354" sldId="2147483689"/>
          </pc:sldLayoutMkLst>
        </pc:sldLayoutChg>
        <pc:sldLayoutChg chg="del">
          <pc:chgData name="Kristin Aunan" userId="21473453-f06b-4723-b836-01fc8b43d9d7" providerId="ADAL" clId="{B23C1829-F913-4E72-AAD8-CCAE26B13938}" dt="2024-04-15T08:08:29.151" v="3" actId="47"/>
          <pc:sldLayoutMkLst>
            <pc:docMk/>
            <pc:sldMasterMk cId="2829809068" sldId="2147483648"/>
            <pc:sldLayoutMk cId="387935300" sldId="2147483701"/>
          </pc:sldLayoutMkLst>
        </pc:sldLayoutChg>
      </pc:sldMasterChg>
      <pc:sldMasterChg chg="del delSldLayout">
        <pc:chgData name="Kristin Aunan" userId="21473453-f06b-4723-b836-01fc8b43d9d7" providerId="ADAL" clId="{B23C1829-F913-4E72-AAD8-CCAE26B13938}" dt="2024-04-15T08:08:37.775" v="12" actId="47"/>
        <pc:sldMasterMkLst>
          <pc:docMk/>
          <pc:sldMasterMk cId="4283118309" sldId="2147483690"/>
        </pc:sldMasterMkLst>
        <pc:sldLayoutChg chg="del">
          <pc:chgData name="Kristin Aunan" userId="21473453-f06b-4723-b836-01fc8b43d9d7" providerId="ADAL" clId="{B23C1829-F913-4E72-AAD8-CCAE26B13938}" dt="2024-04-15T08:08:37.775" v="12" actId="47"/>
          <pc:sldLayoutMkLst>
            <pc:docMk/>
            <pc:sldMasterMk cId="4283118309" sldId="2147483690"/>
            <pc:sldLayoutMk cId="366352107" sldId="2147483691"/>
          </pc:sldLayoutMkLst>
        </pc:sldLayoutChg>
        <pc:sldLayoutChg chg="del">
          <pc:chgData name="Kristin Aunan" userId="21473453-f06b-4723-b836-01fc8b43d9d7" providerId="ADAL" clId="{B23C1829-F913-4E72-AAD8-CCAE26B13938}" dt="2024-04-15T08:08:37.775" v="12" actId="47"/>
          <pc:sldLayoutMkLst>
            <pc:docMk/>
            <pc:sldMasterMk cId="4283118309" sldId="2147483690"/>
            <pc:sldLayoutMk cId="2344754233" sldId="2147483692"/>
          </pc:sldLayoutMkLst>
        </pc:sldLayoutChg>
        <pc:sldLayoutChg chg="del">
          <pc:chgData name="Kristin Aunan" userId="21473453-f06b-4723-b836-01fc8b43d9d7" providerId="ADAL" clId="{B23C1829-F913-4E72-AAD8-CCAE26B13938}" dt="2024-04-15T08:08:37.775" v="12" actId="47"/>
          <pc:sldLayoutMkLst>
            <pc:docMk/>
            <pc:sldMasterMk cId="4283118309" sldId="2147483690"/>
            <pc:sldLayoutMk cId="1395391335" sldId="2147483693"/>
          </pc:sldLayoutMkLst>
        </pc:sldLayoutChg>
        <pc:sldLayoutChg chg="del">
          <pc:chgData name="Kristin Aunan" userId="21473453-f06b-4723-b836-01fc8b43d9d7" providerId="ADAL" clId="{B23C1829-F913-4E72-AAD8-CCAE26B13938}" dt="2024-04-15T08:08:37.775" v="12" actId="47"/>
          <pc:sldLayoutMkLst>
            <pc:docMk/>
            <pc:sldMasterMk cId="4283118309" sldId="2147483690"/>
            <pc:sldLayoutMk cId="1611024574" sldId="2147483694"/>
          </pc:sldLayoutMkLst>
        </pc:sldLayoutChg>
        <pc:sldLayoutChg chg="del">
          <pc:chgData name="Kristin Aunan" userId="21473453-f06b-4723-b836-01fc8b43d9d7" providerId="ADAL" clId="{B23C1829-F913-4E72-AAD8-CCAE26B13938}" dt="2024-04-15T08:08:37.775" v="12" actId="47"/>
          <pc:sldLayoutMkLst>
            <pc:docMk/>
            <pc:sldMasterMk cId="4283118309" sldId="2147483690"/>
            <pc:sldLayoutMk cId="2403920394" sldId="2147483695"/>
          </pc:sldLayoutMkLst>
        </pc:sldLayoutChg>
        <pc:sldLayoutChg chg="del">
          <pc:chgData name="Kristin Aunan" userId="21473453-f06b-4723-b836-01fc8b43d9d7" providerId="ADAL" clId="{B23C1829-F913-4E72-AAD8-CCAE26B13938}" dt="2024-04-15T08:08:37.775" v="12" actId="47"/>
          <pc:sldLayoutMkLst>
            <pc:docMk/>
            <pc:sldMasterMk cId="4283118309" sldId="2147483690"/>
            <pc:sldLayoutMk cId="3673452988" sldId="2147483696"/>
          </pc:sldLayoutMkLst>
        </pc:sldLayoutChg>
        <pc:sldLayoutChg chg="del">
          <pc:chgData name="Kristin Aunan" userId="21473453-f06b-4723-b836-01fc8b43d9d7" providerId="ADAL" clId="{B23C1829-F913-4E72-AAD8-CCAE26B13938}" dt="2024-04-15T08:08:37.775" v="12" actId="47"/>
          <pc:sldLayoutMkLst>
            <pc:docMk/>
            <pc:sldMasterMk cId="4283118309" sldId="2147483690"/>
            <pc:sldLayoutMk cId="811477220" sldId="2147483697"/>
          </pc:sldLayoutMkLst>
        </pc:sldLayoutChg>
        <pc:sldLayoutChg chg="del">
          <pc:chgData name="Kristin Aunan" userId="21473453-f06b-4723-b836-01fc8b43d9d7" providerId="ADAL" clId="{B23C1829-F913-4E72-AAD8-CCAE26B13938}" dt="2024-04-15T08:08:37.775" v="12" actId="47"/>
          <pc:sldLayoutMkLst>
            <pc:docMk/>
            <pc:sldMasterMk cId="4283118309" sldId="2147483690"/>
            <pc:sldLayoutMk cId="2929486109" sldId="2147483698"/>
          </pc:sldLayoutMkLst>
        </pc:sldLayoutChg>
        <pc:sldLayoutChg chg="del">
          <pc:chgData name="Kristin Aunan" userId="21473453-f06b-4723-b836-01fc8b43d9d7" providerId="ADAL" clId="{B23C1829-F913-4E72-AAD8-CCAE26B13938}" dt="2024-04-15T08:08:37.775" v="12" actId="47"/>
          <pc:sldLayoutMkLst>
            <pc:docMk/>
            <pc:sldMasterMk cId="4283118309" sldId="2147483690"/>
            <pc:sldLayoutMk cId="1168137541" sldId="2147483699"/>
          </pc:sldLayoutMkLst>
        </pc:sldLayoutChg>
        <pc:sldLayoutChg chg="del">
          <pc:chgData name="Kristin Aunan" userId="21473453-f06b-4723-b836-01fc8b43d9d7" providerId="ADAL" clId="{B23C1829-F913-4E72-AAD8-CCAE26B13938}" dt="2024-04-15T08:08:37.775" v="12" actId="47"/>
          <pc:sldLayoutMkLst>
            <pc:docMk/>
            <pc:sldMasterMk cId="4283118309" sldId="2147483690"/>
            <pc:sldLayoutMk cId="2271212669" sldId="2147483700"/>
          </pc:sldLayoutMkLst>
        </pc:sldLayoutChg>
        <pc:sldLayoutChg chg="del">
          <pc:chgData name="Kristin Aunan" userId="21473453-f06b-4723-b836-01fc8b43d9d7" providerId="ADAL" clId="{B23C1829-F913-4E72-AAD8-CCAE26B13938}" dt="2024-04-15T08:08:37.775" v="12" actId="47"/>
          <pc:sldLayoutMkLst>
            <pc:docMk/>
            <pc:sldMasterMk cId="4283118309" sldId="2147483690"/>
            <pc:sldLayoutMk cId="1469581070" sldId="214748370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F99280-68E1-4EC2-AC5B-CA03E228B936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DBA5B-E740-49FB-8973-615FF21B45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99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FDBA5B-E740-49FB-8973-615FF21B45C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24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&#10;&#10;Description automatically generated with low confidence" hidden="1">
            <a:extLst>
              <a:ext uri="{FF2B5EF4-FFF2-40B4-BE49-F238E27FC236}">
                <a16:creationId xmlns:a16="http://schemas.microsoft.com/office/drawing/2014/main" id="{774CA23A-309A-4751-93B1-56BC6F8C03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FAF5995-9017-444D-9E57-0338DA9DCE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57463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3F5CA67-85F6-4ED3-8A80-BA4091EDE1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1469" y="443604"/>
            <a:ext cx="1853484" cy="330303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GB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5FF68E9-9258-4AA5-B100-3805F4C3C1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7983" y="5471605"/>
            <a:ext cx="4322134" cy="1129221"/>
          </a:xfrm>
        </p:spPr>
        <p:txBody>
          <a:bodyPr/>
          <a:lstStyle>
            <a:lvl1pPr marL="0" indent="0">
              <a:spcBef>
                <a:spcPts val="100"/>
              </a:spcBef>
              <a:buNone/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3256731-132D-4ACA-B141-DBB627A01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7983" y="346945"/>
            <a:ext cx="5416092" cy="2579687"/>
          </a:xfrm>
        </p:spPr>
        <p:txBody>
          <a:bodyPr anchor="b"/>
          <a:lstStyle>
            <a:lvl1pPr algn="l">
              <a:lnSpc>
                <a:spcPct val="110000"/>
              </a:lnSpc>
              <a:defRPr sz="3250" b="1" spc="-8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BD9D7E17-F998-4777-B47C-1EF7F480E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9347" y="2979054"/>
            <a:ext cx="5414728" cy="1655762"/>
          </a:xfrm>
        </p:spPr>
        <p:txBody>
          <a:bodyPr/>
          <a:lstStyle>
            <a:lvl1pPr marL="0" indent="0" algn="l">
              <a:lnSpc>
                <a:spcPct val="127000"/>
              </a:lnSpc>
              <a:buNone/>
              <a:defRPr sz="3100" spc="-15" baseline="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A29E8-55CB-459D-B6F8-7FF016993F2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922285" y="5688330"/>
            <a:ext cx="811790" cy="75533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nb-NO" dirty="0"/>
              <a:t>Ikon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67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26E7D-1159-49D4-BD31-104BC8DA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7CA1CCD-3BAD-4C77-870D-BE1AC5A824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86" y="6424613"/>
            <a:ext cx="831959" cy="148261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837DE74-5C1B-41AC-9A44-E07093E93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887" y="2186572"/>
            <a:ext cx="4071364" cy="40300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4F141C9-06AC-47C2-A1D4-E23E04D666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67592" y="1771650"/>
            <a:ext cx="6743246" cy="4445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01F8C5-21F0-4C71-AF55-3AA2FA1BE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76" y="512138"/>
            <a:ext cx="11167952" cy="881695"/>
          </a:xfrm>
        </p:spPr>
        <p:txBody>
          <a:bodyPr/>
          <a:lstStyle>
            <a:lvl1pPr>
              <a:defRPr b="1" spc="-7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35F8EA1-DA0D-46F6-B974-2BA405394F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976" y="1771650"/>
            <a:ext cx="4071365" cy="319245"/>
          </a:xfrm>
        </p:spPr>
        <p:txBody>
          <a:bodyPr lIns="0" tIns="0" rIns="0" bIns="0" anchor="b"/>
          <a:lstStyle>
            <a:lvl1pPr marL="0" indent="0">
              <a:buNone/>
              <a:defRPr sz="2000" b="1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437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26E7D-1159-49D4-BD31-104BC8DA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7CA1CCD-3BAD-4C77-870D-BE1AC5A824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86" y="6424613"/>
            <a:ext cx="831959" cy="148261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4F141C9-06AC-47C2-A1D4-E23E04D666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642963" y="1714500"/>
            <a:ext cx="6906074" cy="45021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C6A687-3098-4EE9-9928-9116F9BC4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76" y="512138"/>
            <a:ext cx="11167952" cy="881695"/>
          </a:xfrm>
        </p:spPr>
        <p:txBody>
          <a:bodyPr/>
          <a:lstStyle>
            <a:lvl1pPr>
              <a:defRPr b="1" spc="-7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2198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26E7D-1159-49D4-BD31-104BC8DA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7CA1CCD-3BAD-4C77-870D-BE1AC5A824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86" y="6424613"/>
            <a:ext cx="831959" cy="148261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4F141C9-06AC-47C2-A1D4-E23E04D666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14573" y="514844"/>
            <a:ext cx="9154121" cy="570180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856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em tekstbokser farge1">
    <p:bg>
      <p:bgPr>
        <a:solidFill>
          <a:srgbClr val="F1E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BC3A6-54FD-4178-A49B-D409A420B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887" y="2155876"/>
            <a:ext cx="3294967" cy="127312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2B8251-F5F1-4066-8612-1944D958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B1B4D9B9-5677-44C8-AF4C-725F4B3CB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86" y="6424613"/>
            <a:ext cx="831959" cy="148261"/>
          </a:xfrm>
          <a:prstGeom prst="rect">
            <a:avLst/>
          </a:prstGeom>
        </p:spPr>
      </p:pic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9F38FFF0-9B57-41A1-9260-BD0BB761AF1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2887" y="4357795"/>
            <a:ext cx="3294967" cy="127312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A5A8116D-1B8A-486F-A4FD-5BD7387B8756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377469" y="2156798"/>
            <a:ext cx="3294967" cy="127312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112D9901-2F63-486B-AF8A-E94C9926CBE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377469" y="4357795"/>
            <a:ext cx="3294967" cy="127312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24686A27-9E29-44EB-88DD-11C1D8F3F98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315871" y="2155404"/>
            <a:ext cx="3294967" cy="127312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BD635DD8-1247-4FD7-8408-E13FF6057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76" y="512138"/>
            <a:ext cx="11167952" cy="881695"/>
          </a:xfrm>
        </p:spPr>
        <p:txBody>
          <a:bodyPr/>
          <a:lstStyle>
            <a:lvl1pPr>
              <a:defRPr b="1" spc="-7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E4719C10-5276-4B8B-AE99-465F3E13D9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887" y="1679432"/>
            <a:ext cx="3294967" cy="3872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71425B1D-903D-483D-88CF-562C3C4E7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887" y="3894050"/>
            <a:ext cx="3294967" cy="3872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47C70BE9-E30C-44EA-8B90-0C216CA2FD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77469" y="3894050"/>
            <a:ext cx="3294967" cy="3872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32606037-C00F-42E0-91A4-7460D59FB21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77469" y="1680354"/>
            <a:ext cx="3294967" cy="3872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E700C0E9-A1AD-40AC-B51F-B730BF528D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15871" y="1678960"/>
            <a:ext cx="3294967" cy="3872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4148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em tekstbokser farge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BC3A6-54FD-4178-A49B-D409A420B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887" y="2155876"/>
            <a:ext cx="3294967" cy="127312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2B8251-F5F1-4066-8612-1944D958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B1B4D9B9-5677-44C8-AF4C-725F4B3CB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86" y="6424613"/>
            <a:ext cx="831959" cy="148261"/>
          </a:xfrm>
          <a:prstGeom prst="rect">
            <a:avLst/>
          </a:prstGeom>
        </p:spPr>
      </p:pic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9F38FFF0-9B57-41A1-9260-BD0BB761AF1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2887" y="4357795"/>
            <a:ext cx="3294967" cy="127312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A5A8116D-1B8A-486F-A4FD-5BD7387B8756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377469" y="2156798"/>
            <a:ext cx="3294967" cy="127312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112D9901-2F63-486B-AF8A-E94C9926CBE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377469" y="4357795"/>
            <a:ext cx="3294967" cy="127312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24686A27-9E29-44EB-88DD-11C1D8F3F98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315871" y="2155404"/>
            <a:ext cx="3294967" cy="127312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1E431CA-F10A-47D6-B135-B92CFEE54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76" y="512138"/>
            <a:ext cx="11167952" cy="881695"/>
          </a:xfrm>
        </p:spPr>
        <p:txBody>
          <a:bodyPr/>
          <a:lstStyle>
            <a:lvl1pPr>
              <a:defRPr b="1" spc="-7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CEF0925E-FAB5-4B2C-B982-B366973BA4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887" y="1679432"/>
            <a:ext cx="3294967" cy="3872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A7C844CB-47AF-47BF-8A3F-092A5451FE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887" y="3894050"/>
            <a:ext cx="3294967" cy="3872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D2B5FE5-9A66-48B7-B043-1D94A9A292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77469" y="3894050"/>
            <a:ext cx="3294967" cy="3872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D48255FA-8DE9-433E-9D90-249664FEE7E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77469" y="1680354"/>
            <a:ext cx="3294967" cy="3872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71CA22A4-1BDE-48DE-94DC-9A95AAC5BF0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15871" y="1678960"/>
            <a:ext cx="3294967" cy="3872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3777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fem tekstbokser farge3">
    <p:bg>
      <p:bgPr>
        <a:solidFill>
          <a:srgbClr val="DEE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EBC3A6-54FD-4178-A49B-D409A420B2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887" y="2155876"/>
            <a:ext cx="3294967" cy="127312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2B8251-F5F1-4066-8612-1944D958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592805B-C089-415E-9936-79D71DC04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76" y="512138"/>
            <a:ext cx="11167952" cy="881695"/>
          </a:xfrm>
        </p:spPr>
        <p:txBody>
          <a:bodyPr/>
          <a:lstStyle>
            <a:lvl1pPr>
              <a:defRPr b="1" spc="-7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6B14D7B-9C2A-4FD4-A256-095DF6AB8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887" y="1679432"/>
            <a:ext cx="3294967" cy="3872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B1B4D9B9-5677-44C8-AF4C-725F4B3CB0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86" y="6424613"/>
            <a:ext cx="831959" cy="148261"/>
          </a:xfrm>
          <a:prstGeom prst="rect">
            <a:avLst/>
          </a:prstGeom>
        </p:spPr>
      </p:pic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9F38FFF0-9B57-41A1-9260-BD0BB761AF12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2887" y="4357795"/>
            <a:ext cx="3294967" cy="127312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821628F-E76A-4F12-8B57-BE3B7D7314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887" y="3894050"/>
            <a:ext cx="3294967" cy="3872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112D9901-2F63-486B-AF8A-E94C9926CBE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377469" y="4357795"/>
            <a:ext cx="3294967" cy="127312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A5A8116D-1B8A-486F-A4FD-5BD7387B8756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4377469" y="2156798"/>
            <a:ext cx="3294967" cy="127312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871B829F-C763-41BA-B9D5-30E09BA1D22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77469" y="3894050"/>
            <a:ext cx="3294967" cy="3872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A966C1BD-E393-426A-A999-0CDD6710BA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77469" y="1680354"/>
            <a:ext cx="3294967" cy="3872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24686A27-9E29-44EB-88DD-11C1D8F3F989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315871" y="2155404"/>
            <a:ext cx="3294967" cy="1273124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0C2F593F-D35A-413C-A2AC-04444CD3F59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15871" y="1678960"/>
            <a:ext cx="3294967" cy="387254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5999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farge1">
    <p:bg>
      <p:bgPr>
        <a:solidFill>
          <a:srgbClr val="F1E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24852E9-89F9-4C58-BDA0-6F7FC8C492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1223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80761-0561-4216-AC84-39ECDFD3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EC76FB-9914-4228-9164-903E78262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5492" y="4228495"/>
            <a:ext cx="4998308" cy="11931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075E672-5C58-42B7-86D8-D521410E3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492" y="1552883"/>
            <a:ext cx="4998308" cy="2403988"/>
          </a:xfrm>
        </p:spPr>
        <p:txBody>
          <a:bodyPr anchor="b"/>
          <a:lstStyle>
            <a:lvl1pPr>
              <a:lnSpc>
                <a:spcPct val="110000"/>
              </a:lnSpc>
              <a:defRPr sz="4000" b="1" spc="-8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19EEDDC-E650-45ED-BEF7-4976EEDE7D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886" y="6424614"/>
            <a:ext cx="831959" cy="14826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964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farge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24852E9-89F9-4C58-BDA0-6F7FC8C492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1223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80761-0561-4216-AC84-39ECDFD3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EC76FB-9914-4228-9164-903E78262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5492" y="4228495"/>
            <a:ext cx="4998308" cy="11931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9C9F13-1242-4C98-985D-8B5D904A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492" y="1552883"/>
            <a:ext cx="4998308" cy="2403988"/>
          </a:xfrm>
        </p:spPr>
        <p:txBody>
          <a:bodyPr anchor="b"/>
          <a:lstStyle>
            <a:lvl1pPr>
              <a:lnSpc>
                <a:spcPct val="110000"/>
              </a:lnSpc>
              <a:defRPr sz="4000" b="1" spc="-8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41BAF67-1195-4426-86D3-D3079ABCC4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886" y="6424614"/>
            <a:ext cx="831959" cy="14826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360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farge3">
    <p:bg>
      <p:bgPr>
        <a:solidFill>
          <a:srgbClr val="DEE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24852E9-89F9-4C58-BDA0-6F7FC8C492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1223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F32332-0A4B-444C-9C33-7E41BD61E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5492" y="1552883"/>
            <a:ext cx="4998308" cy="2403988"/>
          </a:xfrm>
        </p:spPr>
        <p:txBody>
          <a:bodyPr anchor="b"/>
          <a:lstStyle>
            <a:lvl1pPr>
              <a:lnSpc>
                <a:spcPct val="110000"/>
              </a:lnSpc>
              <a:defRPr sz="4000" b="1" spc="-8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80761-0561-4216-AC84-39ECDFD3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CEC76FB-9914-4228-9164-903E78262D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5492" y="4228495"/>
            <a:ext cx="4998308" cy="1193116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449B4D-E7F7-4F78-B158-E4ADED3931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886" y="6424614"/>
            <a:ext cx="831959" cy="14826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675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undertitler farge1">
    <p:bg>
      <p:bgPr>
        <a:solidFill>
          <a:srgbClr val="F1E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F02A638-F8D5-49E1-AE66-B9B52DEA33FE}"/>
              </a:ext>
            </a:extLst>
          </p:cNvPr>
          <p:cNvSpPr/>
          <p:nvPr userDrawn="1"/>
        </p:nvSpPr>
        <p:spPr>
          <a:xfrm>
            <a:off x="5867782" y="3638550"/>
            <a:ext cx="6324218" cy="321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33FFE-E0AF-41DD-9125-38C6116E3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887" y="2154315"/>
            <a:ext cx="4986717" cy="811136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06A9D-18B7-46B3-A871-6C1BFD27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16FEC09-3235-4397-ADE5-7C685CB8C2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67782" y="0"/>
            <a:ext cx="6324218" cy="36385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31BB272-6CB5-47B3-8B02-523452A017F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2887" y="3338591"/>
            <a:ext cx="4986717" cy="68390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3330002-972D-42D0-B57B-09BF6FE0EB4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2887" y="4363883"/>
            <a:ext cx="4986717" cy="177656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3C4DE70-F3A2-4C91-9F37-8D4916ABD6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5596" y="4083135"/>
            <a:ext cx="2390821" cy="2053482"/>
          </a:xfrm>
        </p:spPr>
        <p:txBody>
          <a:bodyPr/>
          <a:lstStyle>
            <a:lvl1pPr marL="0" indent="0">
              <a:lnSpc>
                <a:spcPct val="118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866D00F0-B04F-44AA-8922-737E822ECE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7287" y="4078373"/>
            <a:ext cx="2390821" cy="2053482"/>
          </a:xfrm>
        </p:spPr>
        <p:txBody>
          <a:bodyPr/>
          <a:lstStyle>
            <a:lvl1pPr marL="0" indent="0">
              <a:lnSpc>
                <a:spcPct val="118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3406A254-3088-4622-8C72-FE3BA7B318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887" y="1704975"/>
            <a:ext cx="4986717" cy="361711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5EE83FD2-E603-4324-82EC-C472F8AF51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887" y="3053080"/>
            <a:ext cx="4986717" cy="229631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2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67F42F3B-2A84-4C55-AD68-30D9503698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2887" y="4078373"/>
            <a:ext cx="4986717" cy="229631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2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5B6D1E4D-40F1-439A-A49E-77834B76B6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86" y="6424613"/>
            <a:ext cx="831959" cy="148261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07BCB3D-13BC-4AEF-ADBF-64EEB5ABBD0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96546" y="6236406"/>
            <a:ext cx="561064" cy="52158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nb-NO" dirty="0"/>
              <a:t>Ikon</a:t>
            </a:r>
            <a:endParaRPr lang="en-GB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3C20FE8-5042-4C48-93D3-2F519FF1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87" y="431999"/>
            <a:ext cx="4986717" cy="962673"/>
          </a:xfrm>
        </p:spPr>
        <p:txBody>
          <a:bodyPr anchor="t"/>
          <a:lstStyle>
            <a:lvl1pPr>
              <a:lnSpc>
                <a:spcPct val="110000"/>
              </a:lnSpc>
              <a:defRPr b="1" spc="-7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10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BACC3A5-F62B-402C-B414-379128544242}"/>
              </a:ext>
            </a:extLst>
          </p:cNvPr>
          <p:cNvSpPr/>
          <p:nvPr userDrawn="1"/>
        </p:nvSpPr>
        <p:spPr>
          <a:xfrm>
            <a:off x="0" y="0"/>
            <a:ext cx="585746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9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24DF8-7097-4150-8243-90690C3AFF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7983" y="346945"/>
            <a:ext cx="5416092" cy="2579687"/>
          </a:xfrm>
        </p:spPr>
        <p:txBody>
          <a:bodyPr anchor="b"/>
          <a:lstStyle>
            <a:lvl1pPr algn="l">
              <a:lnSpc>
                <a:spcPct val="110000"/>
              </a:lnSpc>
              <a:defRPr sz="3250" b="1" spc="-8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ECEA04-B6ED-4473-A697-09982A38B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19347" y="2979054"/>
            <a:ext cx="5414728" cy="1655762"/>
          </a:xfrm>
        </p:spPr>
        <p:txBody>
          <a:bodyPr/>
          <a:lstStyle>
            <a:lvl1pPr marL="0" indent="0" algn="l">
              <a:lnSpc>
                <a:spcPct val="127000"/>
              </a:lnSpc>
              <a:buNone/>
              <a:defRPr sz="3100" spc="-15" baseline="0"/>
            </a:lvl1pPr>
            <a:lvl2pPr marL="228600" indent="0" algn="ctr">
              <a:buNone/>
              <a:defRPr sz="1000"/>
            </a:lvl2pPr>
            <a:lvl3pPr marL="457200" indent="0" algn="ctr">
              <a:buNone/>
              <a:defRPr sz="900"/>
            </a:lvl3pPr>
            <a:lvl4pPr marL="685800" indent="0" algn="ctr">
              <a:buNone/>
              <a:defRPr sz="800"/>
            </a:lvl4pPr>
            <a:lvl5pPr marL="914400" indent="0" algn="ctr">
              <a:buNone/>
              <a:defRPr sz="800"/>
            </a:lvl5pPr>
            <a:lvl6pPr marL="1143000" indent="0" algn="ctr">
              <a:buNone/>
              <a:defRPr sz="800"/>
            </a:lvl6pPr>
            <a:lvl7pPr marL="1371600" indent="0" algn="ctr">
              <a:buNone/>
              <a:defRPr sz="800"/>
            </a:lvl7pPr>
            <a:lvl8pPr marL="1600200" indent="0" algn="ctr">
              <a:buNone/>
              <a:defRPr sz="800"/>
            </a:lvl8pPr>
            <a:lvl9pPr marL="1828800" indent="0" algn="ctr">
              <a:buNone/>
              <a:defRPr sz="8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95FF68E9-9258-4AA5-B100-3805F4C3C1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17983" y="5471605"/>
            <a:ext cx="4322134" cy="1129221"/>
          </a:xfrm>
        </p:spPr>
        <p:txBody>
          <a:bodyPr/>
          <a:lstStyle>
            <a:lvl1pPr marL="0" indent="0">
              <a:spcBef>
                <a:spcPts val="100"/>
              </a:spcBef>
              <a:buNone/>
              <a:defRPr sz="1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2A18548-6590-43E8-9F8A-DA9B812185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469" y="443603"/>
            <a:ext cx="1853484" cy="330303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671B5A-DDF6-4F5C-9FE1-18F2E4AAF5E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0922285" y="5688330"/>
            <a:ext cx="811790" cy="755336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nb-NO" dirty="0"/>
              <a:t>Ikon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329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undertitler farge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F02A638-F8D5-49E1-AE66-B9B52DEA33FE}"/>
              </a:ext>
            </a:extLst>
          </p:cNvPr>
          <p:cNvSpPr/>
          <p:nvPr userDrawn="1"/>
        </p:nvSpPr>
        <p:spPr>
          <a:xfrm>
            <a:off x="5867782" y="3638550"/>
            <a:ext cx="6324218" cy="321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33FFE-E0AF-41DD-9125-38C6116E3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887" y="2154315"/>
            <a:ext cx="4986717" cy="811136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06A9D-18B7-46B3-A871-6C1BFD27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16FEC09-3235-4397-ADE5-7C685CB8C2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67782" y="0"/>
            <a:ext cx="6324218" cy="36385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31BB272-6CB5-47B3-8B02-523452A017F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2887" y="3338591"/>
            <a:ext cx="4986717" cy="68390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3330002-972D-42D0-B57B-09BF6FE0EB4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2887" y="4363883"/>
            <a:ext cx="4986717" cy="177656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3C4DE70-F3A2-4C91-9F37-8D4916ABD6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5596" y="4083135"/>
            <a:ext cx="2390821" cy="2053482"/>
          </a:xfrm>
        </p:spPr>
        <p:txBody>
          <a:bodyPr/>
          <a:lstStyle>
            <a:lvl1pPr marL="0" indent="0">
              <a:lnSpc>
                <a:spcPct val="118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866D00F0-B04F-44AA-8922-737E822ECE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7287" y="4078373"/>
            <a:ext cx="2390821" cy="2053482"/>
          </a:xfrm>
        </p:spPr>
        <p:txBody>
          <a:bodyPr/>
          <a:lstStyle>
            <a:lvl1pPr marL="0" indent="0">
              <a:lnSpc>
                <a:spcPct val="118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5A1FE76B-FB79-4D6B-8519-164F6A3938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887" y="1704975"/>
            <a:ext cx="4986717" cy="361711"/>
          </a:xfrm>
        </p:spPr>
        <p:txBody>
          <a:bodyPr anchor="b"/>
          <a:lstStyle>
            <a:lvl1pPr marL="0" indent="0"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D66E6F09-33B3-4BCE-A987-37008E1441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887" y="3053080"/>
            <a:ext cx="4986717" cy="229631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2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029EEBB2-6385-4EA3-BFDC-46C8D050F9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2887" y="4078373"/>
            <a:ext cx="4986717" cy="229631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2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D1EBD9E3-CE36-4DB4-916B-9CD033F916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86" y="6424613"/>
            <a:ext cx="831959" cy="148261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F9B53DB1-6FF3-42A0-854E-DD2C837A3F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87" y="431999"/>
            <a:ext cx="4986717" cy="962673"/>
          </a:xfrm>
        </p:spPr>
        <p:txBody>
          <a:bodyPr anchor="t"/>
          <a:lstStyle>
            <a:lvl1pPr>
              <a:lnSpc>
                <a:spcPct val="110000"/>
              </a:lnSpc>
              <a:defRPr b="1" spc="-7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1E485B3-09D5-4D3D-8E02-F925427281E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96546" y="6236406"/>
            <a:ext cx="561064" cy="52158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nb-NO" dirty="0"/>
              <a:t>Ikon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9318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og undertitler farge3">
    <p:bg>
      <p:bgPr>
        <a:solidFill>
          <a:srgbClr val="DEEB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F02A638-F8D5-49E1-AE66-B9B52DEA33FE}"/>
              </a:ext>
            </a:extLst>
          </p:cNvPr>
          <p:cNvSpPr/>
          <p:nvPr userDrawn="1"/>
        </p:nvSpPr>
        <p:spPr>
          <a:xfrm>
            <a:off x="5867782" y="3638550"/>
            <a:ext cx="6324218" cy="3219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33FFE-E0AF-41DD-9125-38C6116E3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887" y="2154315"/>
            <a:ext cx="4986717" cy="811136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06A9D-18B7-46B3-A871-6C1BFD27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07F8391-CA01-4B9D-AE49-FCCFFFD7F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87" y="431999"/>
            <a:ext cx="4986717" cy="962673"/>
          </a:xfrm>
        </p:spPr>
        <p:txBody>
          <a:bodyPr anchor="t"/>
          <a:lstStyle>
            <a:lvl1pPr>
              <a:lnSpc>
                <a:spcPct val="110000"/>
              </a:lnSpc>
              <a:defRPr b="1" spc="-7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16FEC09-3235-4397-ADE5-7C685CB8C26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67782" y="0"/>
            <a:ext cx="6324218" cy="363855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84B26B5-64ED-4604-B682-7156648FF9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2887" y="1704975"/>
            <a:ext cx="4986717" cy="361711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8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34F140C-D9C4-48F3-BBB1-1637C36D4D6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2887" y="3053080"/>
            <a:ext cx="4986717" cy="229631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2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31BB272-6CB5-47B3-8B02-523452A017F0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2887" y="3338591"/>
            <a:ext cx="4986717" cy="683902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CA0B41EC-BA16-44CB-9B34-E40ED45722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2887" y="4078373"/>
            <a:ext cx="4986717" cy="229631"/>
          </a:xfrm>
        </p:spPr>
        <p:txBody>
          <a:bodyPr anchor="b"/>
          <a:lstStyle>
            <a:lvl1pPr marL="0" indent="0">
              <a:lnSpc>
                <a:spcPct val="110000"/>
              </a:lnSpc>
              <a:buNone/>
              <a:defRPr sz="1200" b="1" spc="0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3330002-972D-42D0-B57B-09BF6FE0EB41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2887" y="4363883"/>
            <a:ext cx="4986717" cy="1776567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8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3C4DE70-F3A2-4C91-9F37-8D4916ABD6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15596" y="4083135"/>
            <a:ext cx="2390821" cy="2053482"/>
          </a:xfrm>
        </p:spPr>
        <p:txBody>
          <a:bodyPr/>
          <a:lstStyle>
            <a:lvl1pPr marL="0" indent="0">
              <a:lnSpc>
                <a:spcPct val="118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866D00F0-B04F-44AA-8922-737E822ECE9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267287" y="4078373"/>
            <a:ext cx="2390821" cy="2053482"/>
          </a:xfrm>
        </p:spPr>
        <p:txBody>
          <a:bodyPr/>
          <a:lstStyle>
            <a:lvl1pPr marL="0" indent="0">
              <a:lnSpc>
                <a:spcPct val="118000"/>
              </a:lnSpc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67E20CA6-B85B-468D-BD8E-95D90A955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86" y="6424613"/>
            <a:ext cx="831959" cy="148261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9F9B2D4-828D-4B87-A1CF-9F1AD7F63A0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96546" y="6236406"/>
            <a:ext cx="561064" cy="52158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nb-NO" dirty="0"/>
              <a:t>Ikon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689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088E679-20FC-4B5B-9DBA-BAAB879650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3057" y="445191"/>
            <a:ext cx="1516046" cy="27016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2F60602-29BC-4A63-BC8D-5098E9183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3057" y="1343025"/>
            <a:ext cx="5652943" cy="2456543"/>
          </a:xfrm>
        </p:spPr>
        <p:txBody>
          <a:bodyPr anchor="b"/>
          <a:lstStyle>
            <a:lvl1pPr>
              <a:lnSpc>
                <a:spcPct val="110000"/>
              </a:lnSpc>
              <a:defRPr sz="5000" b="1" spc="-95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nb-NO" dirty="0"/>
              <a:t>Takk for oss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095CA3D-465C-4463-AE25-A50372BAED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057" y="5436893"/>
            <a:ext cx="5652943" cy="1209182"/>
          </a:xfrm>
        </p:spPr>
        <p:txBody>
          <a:bodyPr/>
          <a:lstStyle>
            <a:lvl1pPr marL="0" indent="0">
              <a:lnSpc>
                <a:spcPct val="101000"/>
              </a:lnSpc>
              <a:spcBef>
                <a:spcPts val="30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7294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187182" y="1809751"/>
            <a:ext cx="10115818" cy="23241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500">
                <a:solidFill>
                  <a:srgbClr val="2E2E2E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D104AF0-573F-A043-ABC7-C16556B2F118}"/>
              </a:ext>
            </a:extLst>
          </p:cNvPr>
          <p:cNvSpPr/>
          <p:nvPr userDrawn="1"/>
        </p:nvSpPr>
        <p:spPr>
          <a:xfrm rot="16200000">
            <a:off x="2667000" y="-2667000"/>
            <a:ext cx="6858000" cy="12192000"/>
          </a:xfrm>
          <a:custGeom>
            <a:avLst/>
            <a:gdLst>
              <a:gd name="connsiteX0" fmla="*/ 13356001 w 13716000"/>
              <a:gd name="connsiteY0" fmla="*/ 360600 h 24384000"/>
              <a:gd name="connsiteX1" fmla="*/ 360001 w 13716000"/>
              <a:gd name="connsiteY1" fmla="*/ 360600 h 24384000"/>
              <a:gd name="connsiteX2" fmla="*/ 360001 w 13716000"/>
              <a:gd name="connsiteY2" fmla="*/ 24023400 h 24384000"/>
              <a:gd name="connsiteX3" fmla="*/ 13356001 w 13716000"/>
              <a:gd name="connsiteY3" fmla="*/ 24023400 h 24384000"/>
              <a:gd name="connsiteX4" fmla="*/ 13716000 w 13716000"/>
              <a:gd name="connsiteY4" fmla="*/ 0 h 24384000"/>
              <a:gd name="connsiteX5" fmla="*/ 13716000 w 13716000"/>
              <a:gd name="connsiteY5" fmla="*/ 24384000 h 24384000"/>
              <a:gd name="connsiteX6" fmla="*/ 0 w 13716000"/>
              <a:gd name="connsiteY6" fmla="*/ 24384000 h 24384000"/>
              <a:gd name="connsiteX7" fmla="*/ 0 w 13716000"/>
              <a:gd name="connsiteY7" fmla="*/ 0 h 243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716000" h="24384000">
                <a:moveTo>
                  <a:pt x="13356001" y="360600"/>
                </a:moveTo>
                <a:lnTo>
                  <a:pt x="360001" y="360600"/>
                </a:lnTo>
                <a:lnTo>
                  <a:pt x="360001" y="24023400"/>
                </a:lnTo>
                <a:lnTo>
                  <a:pt x="13356001" y="24023400"/>
                </a:lnTo>
                <a:close/>
                <a:moveTo>
                  <a:pt x="13716000" y="0"/>
                </a:moveTo>
                <a:lnTo>
                  <a:pt x="13716000" y="24384000"/>
                </a:lnTo>
                <a:lnTo>
                  <a:pt x="0" y="24384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E1C854"/>
              </a:gs>
              <a:gs pos="100000">
                <a:srgbClr val="C35248"/>
              </a:gs>
            </a:gsLst>
            <a:lin ang="5400000" scaled="0"/>
          </a:gradFill>
          <a:ln w="12700">
            <a:miter lim="400000"/>
          </a:ln>
        </p:spPr>
        <p:txBody>
          <a:bodyPr wrap="square" lIns="0" tIns="0" rIns="0" bIns="0" anchor="ctr">
            <a:noAutofit/>
          </a:bodyPr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18" name="Line">
            <a:extLst>
              <a:ext uri="{FF2B5EF4-FFF2-40B4-BE49-F238E27FC236}">
                <a16:creationId xmlns:a16="http://schemas.microsoft.com/office/drawing/2014/main" id="{36E0019B-0593-264C-B797-1FC6D0D53458}"/>
              </a:ext>
            </a:extLst>
          </p:cNvPr>
          <p:cNvSpPr/>
          <p:nvPr userDrawn="1"/>
        </p:nvSpPr>
        <p:spPr>
          <a:xfrm>
            <a:off x="1187182" y="4400550"/>
            <a:ext cx="8622601" cy="0"/>
          </a:xfrm>
          <a:prstGeom prst="line">
            <a:avLst/>
          </a:prstGeom>
          <a:ln w="25400">
            <a:solidFill>
              <a:srgbClr val="E1C854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>
              <a:ln>
                <a:noFill/>
              </a:ln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019C5E0-1E70-7640-9085-AC15560E00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7450" y="4651375"/>
            <a:ext cx="10115550" cy="904082"/>
          </a:xfrm>
        </p:spPr>
        <p:txBody>
          <a:bodyPr>
            <a:normAutofit/>
          </a:bodyPr>
          <a:lstStyle>
            <a:lvl1pPr marL="0" indent="0">
              <a:buNone/>
              <a:defRPr sz="2250" b="0" i="0">
                <a:solidFill>
                  <a:srgbClr val="2E2E2E"/>
                </a:solidFill>
                <a:latin typeface="Chivo Light" pitchFamily="2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157924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FCF2-4D33-4655-A594-9E0C3BF7A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63" y="2745796"/>
            <a:ext cx="10655923" cy="751111"/>
          </a:xfrm>
        </p:spPr>
        <p:txBody>
          <a:bodyPr/>
          <a:lstStyle>
            <a:lvl1pPr>
              <a:defRPr sz="5000" b="1" spc="-100" baseline="0">
                <a:solidFill>
                  <a:srgbClr val="3250C8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482A7B0-2E28-476D-A834-98DEAC3698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1470" y="443603"/>
            <a:ext cx="1514458" cy="269886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9F0FA4B-7619-415A-A4CF-4ECAAD87A2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513" y="3570964"/>
            <a:ext cx="10655923" cy="109728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Font typeface="Avenir Next LT Pro" panose="020B0504020202020204" pitchFamily="34" charset="0"/>
              <a:buNone/>
              <a:defRPr sz="5000" b="0" i="0" u="none" cap="none" spc="-70" baseline="0">
                <a:solidFill>
                  <a:schemeClr val="tx2"/>
                </a:solidFill>
                <a:latin typeface="+mn-lt"/>
              </a:defRPr>
            </a:lvl1pPr>
            <a:lvl2pPr marL="557213" indent="-226219" algn="l">
              <a:lnSpc>
                <a:spcPct val="112000"/>
              </a:lnSpc>
              <a:spcBef>
                <a:spcPts val="600"/>
              </a:spcBef>
              <a:spcAft>
                <a:spcPts val="0"/>
              </a:spcAft>
              <a:buClrTx/>
              <a:buFont typeface="Avenir Next LT Pro" panose="020B05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788988" indent="-203200" algn="l">
              <a:lnSpc>
                <a:spcPct val="112000"/>
              </a:lnSpc>
              <a:spcBef>
                <a:spcPts val="700"/>
              </a:spcBef>
              <a:spcAft>
                <a:spcPts val="0"/>
              </a:spcAft>
              <a:buClrTx/>
              <a:buFont typeface="Avenir Next LT Pro" panose="020B0504020202020204" pitchFamily="34" charset="0"/>
              <a:buChar char="•"/>
              <a:defRPr sz="1600" b="0" i="0" u="none" cap="none">
                <a:solidFill>
                  <a:srgbClr val="000000"/>
                </a:solidFill>
                <a:latin typeface="+mn-lt"/>
              </a:defRPr>
            </a:lvl3pPr>
            <a:lvl4pPr marL="987425" indent="-180975" algn="l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Font typeface="Avenir Next LT Pro" panose="020B0504020202020204" pitchFamily="34" charset="0"/>
              <a:buChar char="•"/>
              <a:defRPr sz="1500" b="0" i="0" u="none" cap="none">
                <a:solidFill>
                  <a:srgbClr val="000000"/>
                </a:solidFill>
                <a:latin typeface="+mn-lt"/>
              </a:defRPr>
            </a:lvl4pPr>
            <a:lvl5pPr marL="1209675" indent="-206375" algn="l">
              <a:lnSpc>
                <a:spcPct val="112000"/>
              </a:lnSpc>
              <a:spcBef>
                <a:spcPts val="1200"/>
              </a:spcBef>
              <a:spcAft>
                <a:spcPts val="0"/>
              </a:spcAft>
              <a:buClrTx/>
              <a:buFont typeface="Avenir Next LT Pro" panose="020B0504020202020204" pitchFamily="34" charset="0"/>
              <a:buChar char="•"/>
              <a:defRPr sz="14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161ED82-235C-421F-B4E1-3AEEF380D2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1470" y="5966779"/>
            <a:ext cx="10671966" cy="546316"/>
          </a:xfrm>
        </p:spPr>
        <p:txBody>
          <a:bodyPr/>
          <a:lstStyle>
            <a:lvl1pPr marL="0" indent="0">
              <a:buNone/>
              <a:defRPr sz="2600">
                <a:solidFill>
                  <a:srgbClr val="3250C8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908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ilde">
    <p:bg>
      <p:bgPr>
        <a:solidFill>
          <a:srgbClr val="F1E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41A2210-E195-4248-88F2-475C17E878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0559" y="0"/>
            <a:ext cx="5911441" cy="6857207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5CDD14-533F-463C-947A-5B1675BB8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68" y="481014"/>
            <a:ext cx="5079592" cy="995362"/>
          </a:xfrm>
        </p:spPr>
        <p:txBody>
          <a:bodyPr anchor="t"/>
          <a:lstStyle>
            <a:lvl1pPr>
              <a:defRPr sz="4000" b="1" spc="-6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8D804-60B6-4DA2-9067-74FC2A21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8D6F22-C38B-4922-9056-25853B06C35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F0A46C2-BEA0-4282-BD6F-98BC7070F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86" y="6424613"/>
            <a:ext cx="831959" cy="148261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55DCD9D-80FB-456A-B318-AF588ED8A3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887" y="1786507"/>
            <a:ext cx="5079591" cy="4430143"/>
          </a:xfrm>
        </p:spPr>
        <p:txBody>
          <a:bodyPr>
            <a:normAutofit/>
          </a:bodyPr>
          <a:lstStyle>
            <a:lvl1pPr marL="425450" indent="-425450" defTabSz="447675">
              <a:spcBef>
                <a:spcPts val="1200"/>
              </a:spcBef>
              <a:buFont typeface="+mj-lt"/>
              <a:buAutoNum type="arabicPeriod"/>
              <a:defRPr sz="2600"/>
            </a:lvl1pPr>
            <a:lvl2pPr marL="812800" indent="-288925">
              <a:defRPr sz="2300"/>
            </a:lvl2pPr>
            <a:lvl3pPr marL="1139825" indent="-254000">
              <a:spcBef>
                <a:spcPts val="600"/>
              </a:spcBef>
              <a:tabLst/>
              <a:defRPr sz="2000"/>
            </a:lvl3pPr>
            <a:lvl4pPr marL="1403350" indent="-228600">
              <a:spcBef>
                <a:spcPts val="500"/>
              </a:spcBef>
              <a:defRPr sz="1800"/>
            </a:lvl4pPr>
            <a:lvl5pPr marL="1724025" indent="-206375">
              <a:spcBef>
                <a:spcPts val="700"/>
              </a:spcBef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860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F1E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8D804-60B6-4DA2-9067-74FC2A21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78D6F22-C38B-4922-9056-25853B06C35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F0A46C2-BEA0-4282-BD6F-98BC7070F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86" y="6424613"/>
            <a:ext cx="831959" cy="148261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55DCD9D-80FB-456A-B318-AF588ED8A3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886" y="1786507"/>
            <a:ext cx="8301633" cy="4430143"/>
          </a:xfrm>
        </p:spPr>
        <p:txBody>
          <a:bodyPr>
            <a:normAutofit/>
          </a:bodyPr>
          <a:lstStyle>
            <a:lvl1pPr marL="425450" indent="-425450" defTabSz="447675">
              <a:spcBef>
                <a:spcPts val="1200"/>
              </a:spcBef>
              <a:buFont typeface="+mj-lt"/>
              <a:buAutoNum type="arabicPeriod"/>
              <a:defRPr sz="2600"/>
            </a:lvl1pPr>
            <a:lvl2pPr marL="812800" indent="-288925">
              <a:defRPr sz="2300"/>
            </a:lvl2pPr>
            <a:lvl3pPr marL="1139825" indent="-254000">
              <a:spcBef>
                <a:spcPts val="600"/>
              </a:spcBef>
              <a:tabLst/>
              <a:defRPr sz="2000"/>
            </a:lvl3pPr>
            <a:lvl4pPr marL="1403350" indent="-228600">
              <a:spcBef>
                <a:spcPts val="500"/>
              </a:spcBef>
              <a:defRPr sz="1800"/>
            </a:lvl4pPr>
            <a:lvl5pPr marL="1724025" indent="-206375">
              <a:spcBef>
                <a:spcPts val="700"/>
              </a:spcBef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F040F58-93FB-4970-A911-127F1288E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268" y="481014"/>
            <a:ext cx="8301634" cy="995362"/>
          </a:xfrm>
        </p:spPr>
        <p:txBody>
          <a:bodyPr anchor="t"/>
          <a:lstStyle>
            <a:lvl1pPr>
              <a:defRPr sz="4000" b="1" spc="-6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41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 tekst og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B49A20C-4795-40A7-A7DB-4A4CD26C08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857463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9" name="Picture 8" descr="Text&#10;&#10;Description automatically generated" hidden="1">
            <a:extLst>
              <a:ext uri="{FF2B5EF4-FFF2-40B4-BE49-F238E27FC236}">
                <a16:creationId xmlns:a16="http://schemas.microsoft.com/office/drawing/2014/main" id="{27825654-155B-442B-90D3-5A9EB288E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"/>
            <a:ext cx="12192000" cy="685755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315C4-1435-4371-AB41-540E5DAFC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238" y="2186573"/>
            <a:ext cx="5181600" cy="40300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26E7D-1159-49D4-BD31-104BC8DA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660E21D-8996-4D69-B646-724169E510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7327" y="1569605"/>
            <a:ext cx="5181600" cy="521290"/>
          </a:xfrm>
        </p:spPr>
        <p:txBody>
          <a:bodyPr lIns="0" tIns="0" rIns="0" bIns="0" anchor="b"/>
          <a:lstStyle>
            <a:lvl1pPr marL="0" indent="0">
              <a:buNone/>
              <a:defRPr sz="2000" b="1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39EE11D-D421-498B-ACD1-814015347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7327" y="512138"/>
            <a:ext cx="5181601" cy="881695"/>
          </a:xfrm>
        </p:spPr>
        <p:txBody>
          <a:bodyPr/>
          <a:lstStyle>
            <a:lvl1pPr>
              <a:defRPr b="1" spc="-7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ED7FA851-C5AB-49C3-817A-A84FECFA00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886" y="6424614"/>
            <a:ext cx="831959" cy="14826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89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 tekst og lite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B49A20C-4795-40A7-A7DB-4A4CD26C08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976" y="1771650"/>
            <a:ext cx="6246009" cy="41529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315C4-1435-4371-AB41-540E5DAFC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25163" y="2186572"/>
            <a:ext cx="4485675" cy="40300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26E7D-1159-49D4-BD31-104BC8DA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7CA1CCD-3BAD-4C77-870D-BE1AC5A824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86" y="6424613"/>
            <a:ext cx="831959" cy="14826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CBE09D-C998-46C9-9ADB-2809381D79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0976" y="5980348"/>
            <a:ext cx="6246009" cy="23630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nb-NO" dirty="0"/>
              <a:t>Bildetekst/Fotokreditering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EAD3663-B9C6-4257-8CB7-349BC5732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76" y="512138"/>
            <a:ext cx="11167952" cy="881695"/>
          </a:xfrm>
        </p:spPr>
        <p:txBody>
          <a:bodyPr/>
          <a:lstStyle>
            <a:lvl1pPr>
              <a:defRPr b="1" spc="-7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2AFDCB9-3989-4BD8-B150-60AF4ED48A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23252" y="1771650"/>
            <a:ext cx="4485675" cy="319245"/>
          </a:xfrm>
        </p:spPr>
        <p:txBody>
          <a:bodyPr lIns="0" tIns="0" rIns="0" bIns="0" anchor="b"/>
          <a:lstStyle>
            <a:lvl1pPr marL="0" indent="0">
              <a:buNone/>
              <a:defRPr sz="2000" b="1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7478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 tekst og lite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B49A20C-4795-40A7-A7DB-4A4CD26C08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347" y="1771650"/>
            <a:ext cx="6276491" cy="41529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315C4-1435-4371-AB41-540E5DAFC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886" y="2186572"/>
            <a:ext cx="4576223" cy="40300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26E7D-1159-49D4-BD31-104BC8DA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7CA1CCD-3BAD-4C77-870D-BE1AC5A824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86" y="6424613"/>
            <a:ext cx="831959" cy="14826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0CBE09D-C998-46C9-9ADB-2809381D79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34347" y="5980348"/>
            <a:ext cx="6276491" cy="236303"/>
          </a:xfrm>
        </p:spPr>
        <p:txBody>
          <a:bodyPr/>
          <a:lstStyle>
            <a:lvl1pPr marL="0" indent="0">
              <a:buNone/>
              <a:defRPr sz="900"/>
            </a:lvl1pPr>
          </a:lstStyle>
          <a:p>
            <a:pPr lvl="0"/>
            <a:r>
              <a:rPr lang="nb-NO" dirty="0"/>
              <a:t>Bildetekst/Fotokreditering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2B7BE46-4400-48BA-BC7F-E6B1E2B3A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76" y="512138"/>
            <a:ext cx="11167952" cy="881695"/>
          </a:xfrm>
        </p:spPr>
        <p:txBody>
          <a:bodyPr/>
          <a:lstStyle>
            <a:lvl1pPr>
              <a:defRPr b="1" spc="-7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1F629A3-2F9C-4BFF-85DB-00EA33532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0976" y="1771650"/>
            <a:ext cx="4576223" cy="319245"/>
          </a:xfrm>
        </p:spPr>
        <p:txBody>
          <a:bodyPr lIns="0" tIns="0" rIns="0" bIns="0" anchor="b"/>
          <a:lstStyle>
            <a:lvl1pPr marL="0" indent="0">
              <a:buNone/>
              <a:defRPr sz="2000" b="1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7256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D67D45E-1927-486B-B5B6-BA32B34A78BC}"/>
              </a:ext>
            </a:extLst>
          </p:cNvPr>
          <p:cNvSpPr/>
          <p:nvPr userDrawn="1"/>
        </p:nvSpPr>
        <p:spPr>
          <a:xfrm>
            <a:off x="7125164" y="0"/>
            <a:ext cx="5066836" cy="6858000"/>
          </a:xfrm>
          <a:prstGeom prst="rect">
            <a:avLst/>
          </a:prstGeom>
          <a:solidFill>
            <a:srgbClr val="DEEB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26E7D-1159-49D4-BD31-104BC8DA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D6F22-C38B-4922-9056-25853B06C35F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7CA1CCD-3BAD-4C77-870D-BE1AC5A824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886" y="6424613"/>
            <a:ext cx="831959" cy="148261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837DE74-5C1B-41AC-9A44-E07093E937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82393" y="2186572"/>
            <a:ext cx="4028445" cy="40300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C4F141C9-06AC-47C2-A1D4-E23E04D6664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2887" y="1771650"/>
            <a:ext cx="6205996" cy="4445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A84DF43-4719-4754-B585-507F5CE10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977" y="512138"/>
            <a:ext cx="6205996" cy="881695"/>
          </a:xfrm>
        </p:spPr>
        <p:txBody>
          <a:bodyPr/>
          <a:lstStyle>
            <a:lvl1pPr>
              <a:defRPr b="1" spc="-75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3266C38-B21D-4DC2-B0D8-F46F50163B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80482" y="1771650"/>
            <a:ext cx="4028445" cy="319245"/>
          </a:xfrm>
        </p:spPr>
        <p:txBody>
          <a:bodyPr lIns="0" tIns="0" rIns="0" bIns="0" anchor="b"/>
          <a:lstStyle>
            <a:lvl1pPr marL="0" indent="0">
              <a:buNone/>
              <a:defRPr sz="2000" b="1" baseline="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456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2D39ED-5C06-4917-BEA2-7811FC13A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238" y="514844"/>
            <a:ext cx="4924562" cy="8816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err="1"/>
              <a:t>Overskrift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0018E-68CE-4BE1-BD83-27B28E3A7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238" y="1911159"/>
            <a:ext cx="4924562" cy="25580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err="1"/>
              <a:t>Dlick</a:t>
            </a:r>
            <a:r>
              <a:rPr lang="en-US" dirty="0"/>
              <a:t> to edit Master text styles</a:t>
            </a:r>
          </a:p>
          <a:p>
            <a:pPr lvl="0"/>
            <a:r>
              <a:rPr lang="en-US" dirty="0"/>
              <a:t>Dette</a:t>
            </a:r>
          </a:p>
          <a:p>
            <a:pPr lvl="1"/>
            <a:r>
              <a:rPr lang="en-US" dirty="0" err="1"/>
              <a:t>decond</a:t>
            </a:r>
            <a:r>
              <a:rPr lang="en-US" dirty="0"/>
              <a:t> level</a:t>
            </a:r>
          </a:p>
          <a:p>
            <a:pPr lvl="2"/>
            <a:r>
              <a:rPr lang="en-US" dirty="0" err="1"/>
              <a:t>Dhird</a:t>
            </a:r>
            <a:r>
              <a:rPr lang="en-US" dirty="0"/>
              <a:t>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32893-0408-4419-98BB-1ED53188A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71898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E0478-E3A2-4DD6-9958-671AF8144E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71898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DC09A-3304-4934-9F7A-71841379A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3489"/>
            <a:ext cx="39531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78D6F22-C38B-4922-9056-25853B06C35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980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1" r:id="rId5"/>
    <p:sldLayoutId id="2147483652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53" r:id="rId13"/>
    <p:sldLayoutId id="2147483668" r:id="rId14"/>
    <p:sldLayoutId id="2147483669" r:id="rId15"/>
    <p:sldLayoutId id="2147483654" r:id="rId16"/>
    <p:sldLayoutId id="2147483670" r:id="rId17"/>
    <p:sldLayoutId id="2147483671" r:id="rId18"/>
    <p:sldLayoutId id="2147483656" r:id="rId19"/>
    <p:sldLayoutId id="2147483672" r:id="rId20"/>
    <p:sldLayoutId id="2147483673" r:id="rId21"/>
    <p:sldLayoutId id="2147483655" r:id="rId22"/>
    <p:sldLayoutId id="2147483674" r:id="rId23"/>
  </p:sldLayoutIdLst>
  <p:hf hdr="0"/>
  <p:txStyles>
    <p:titleStyle>
      <a:lvl1pPr algn="l" defTabSz="457200" rtl="0" eaLnBrk="1" latinLnBrk="0" hangingPunct="1">
        <a:lnSpc>
          <a:spcPct val="110000"/>
        </a:lnSpc>
        <a:spcBef>
          <a:spcPct val="0"/>
        </a:spcBef>
        <a:buNone/>
        <a:defRPr sz="275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457200" rtl="0" eaLnBrk="1" latinLnBrk="0" hangingPunct="1">
        <a:lnSpc>
          <a:spcPct val="112000"/>
        </a:lnSpc>
        <a:spcBef>
          <a:spcPts val="600"/>
        </a:spcBef>
        <a:buFont typeface="Avenir Next LT Pro" panose="020B05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26219" algn="l" defTabSz="457200" rtl="0" eaLnBrk="1" latinLnBrk="0" hangingPunct="1">
        <a:lnSpc>
          <a:spcPct val="112000"/>
        </a:lnSpc>
        <a:spcBef>
          <a:spcPts val="600"/>
        </a:spcBef>
        <a:buFont typeface="Avenir Next LT Pro" panose="020B05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88988" indent="-203200" algn="l" defTabSz="457200" rtl="0" eaLnBrk="1" latinLnBrk="0" hangingPunct="1">
        <a:lnSpc>
          <a:spcPct val="112000"/>
        </a:lnSpc>
        <a:spcBef>
          <a:spcPts val="700"/>
        </a:spcBef>
        <a:buFont typeface="Avenir Next LT Pro" panose="020B05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0975" algn="l" defTabSz="457200" rtl="0" eaLnBrk="1" latinLnBrk="0" hangingPunct="1">
        <a:lnSpc>
          <a:spcPct val="112000"/>
        </a:lnSpc>
        <a:spcBef>
          <a:spcPts val="1200"/>
        </a:spcBef>
        <a:buFont typeface="Avenir Next LT Pro" panose="020B05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209675" indent="-206375" algn="l" defTabSz="457200" rtl="0" eaLnBrk="1" latinLnBrk="0" hangingPunct="1">
        <a:lnSpc>
          <a:spcPct val="112000"/>
        </a:lnSpc>
        <a:spcBef>
          <a:spcPts val="1200"/>
        </a:spcBef>
        <a:buFont typeface="Avenir Next LT Pro" panose="020B05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bel-project.eu/chance" TargetMode="External"/><Relationship Id="rId13" Type="http://schemas.openxmlformats.org/officeDocument/2006/relationships/image" Target="../media/image12.png"/><Relationship Id="rId3" Type="http://schemas.openxmlformats.org/officeDocument/2006/relationships/hyperlink" Target="https://www.exhaustion.eu/resources/exhaustion-white-paper" TargetMode="External"/><Relationship Id="rId7" Type="http://schemas.openxmlformats.org/officeDocument/2006/relationships/hyperlink" Target="https://www.enbel-knowledge.eu/?category=Research+factsheets" TargetMode="Externa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enbel-knowledge.eu/?category=Policy+briefs" TargetMode="External"/><Relationship Id="rId11" Type="http://schemas.openxmlformats.org/officeDocument/2006/relationships/image" Target="../media/image10.png"/><Relationship Id="rId5" Type="http://schemas.openxmlformats.org/officeDocument/2006/relationships/hyperlink" Target="https://www.exhaustion.eu/resources/co-design-and-visualisations" TargetMode="External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hyperlink" Target="https://www.exhaustion.eu/resources/qr6kkk39f7iho29rgltjjcgmgo2d6b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BA780-525E-1CE0-4064-F7D61A9966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483" y="2413314"/>
            <a:ext cx="5653161" cy="3382896"/>
          </a:xfrm>
        </p:spPr>
        <p:txBody>
          <a:bodyPr/>
          <a:lstStyle/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1600" b="1" dirty="0">
                <a:hlinkClick r:id="rId3"/>
              </a:rPr>
              <a:t>EXHAUSTION White paper </a:t>
            </a:r>
            <a:r>
              <a:rPr lang="en-US" sz="1600" dirty="0"/>
              <a:t>(summary of main results)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1600" b="1" dirty="0">
                <a:hlinkClick r:id="rId4"/>
              </a:rPr>
              <a:t>Tool visualizing current and future temperature-related mortality </a:t>
            </a:r>
            <a:r>
              <a:rPr lang="en-US" sz="1600" dirty="0"/>
              <a:t>in Europe (by SSPs)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Result </a:t>
            </a:r>
            <a:r>
              <a:rPr lang="en-US" sz="1600" b="1" dirty="0">
                <a:hlinkClick r:id="rId5"/>
              </a:rPr>
              <a:t>visualizations</a:t>
            </a:r>
            <a:r>
              <a:rPr lang="en-US" sz="1600" dirty="0"/>
              <a:t> from EXHAUSTION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1600" b="1" dirty="0">
                <a:hlinkClick r:id="rId6"/>
              </a:rPr>
              <a:t>ENBEL policy briefs </a:t>
            </a:r>
            <a:r>
              <a:rPr lang="en-US" sz="1600" dirty="0"/>
              <a:t>(based on CC &amp; health projects funded by the EU and Belmont Forum) 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1600" b="1" dirty="0">
                <a:hlinkClick r:id="rId7"/>
              </a:rPr>
              <a:t>ENBEL research fact sheets </a:t>
            </a:r>
            <a:r>
              <a:rPr lang="en-US" sz="1600" dirty="0"/>
              <a:t>(based on CC &amp; health projects funded by the EU and Belmont Forum) 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sz="1600" dirty="0"/>
              <a:t>The </a:t>
            </a:r>
            <a:r>
              <a:rPr lang="en-US" sz="1600" b="1" dirty="0">
                <a:hlinkClick r:id="rId8"/>
              </a:rPr>
              <a:t>CHANCE network </a:t>
            </a:r>
            <a:r>
              <a:rPr lang="en-US" sz="1600" dirty="0"/>
              <a:t>on climate and health for Africa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2CDAC3-ACA7-3E7A-DBA9-0F293A10D5F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826" t="1240" r="2072" b="1522"/>
          <a:stretch/>
        </p:blipFill>
        <p:spPr>
          <a:xfrm>
            <a:off x="6740035" y="461596"/>
            <a:ext cx="2497345" cy="17817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099BDA-E99D-9190-7C25-137B9935AFE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8163" b="1"/>
          <a:stretch/>
        </p:blipFill>
        <p:spPr>
          <a:xfrm>
            <a:off x="9577712" y="2509167"/>
            <a:ext cx="2383079" cy="19296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C24004-A856-C4E1-ABBE-0B91F10BDBE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b="33098"/>
          <a:stretch/>
        </p:blipFill>
        <p:spPr>
          <a:xfrm>
            <a:off x="6756787" y="4707887"/>
            <a:ext cx="2480594" cy="19497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34A2F2-5FF2-EE07-8A7A-956D1A8EA49A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324" t="11878" r="4177"/>
          <a:stretch/>
        </p:blipFill>
        <p:spPr>
          <a:xfrm>
            <a:off x="9577712" y="4707887"/>
            <a:ext cx="2383079" cy="19330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B0EBFF5-D23F-17B4-0528-53C6297C2B84}"/>
              </a:ext>
            </a:extLst>
          </p:cNvPr>
          <p:cNvSpPr txBox="1"/>
          <p:nvPr/>
        </p:nvSpPr>
        <p:spPr>
          <a:xfrm>
            <a:off x="550718" y="1143000"/>
            <a:ext cx="5545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Communicating research findings on climate change and human health:</a:t>
            </a:r>
          </a:p>
        </p:txBody>
      </p:sp>
      <p:pic>
        <p:nvPicPr>
          <p:cNvPr id="20" name="Picture 1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2CDD92B-636D-2865-97E4-D69E63E5C25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84" y="6319321"/>
            <a:ext cx="2300144" cy="407763"/>
          </a:xfrm>
          <a:prstGeom prst="rect">
            <a:avLst/>
          </a:prstGeom>
        </p:spPr>
      </p:pic>
      <p:pic>
        <p:nvPicPr>
          <p:cNvPr id="24" name="Picture 23" descr="A close-up of a logo&#10;&#10;Description automatically generated">
            <a:extLst>
              <a:ext uri="{FF2B5EF4-FFF2-40B4-BE49-F238E27FC236}">
                <a16:creationId xmlns:a16="http://schemas.microsoft.com/office/drawing/2014/main" id="{7EF90E6B-2F10-3DCB-C4CB-CA0ACEA676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055" y="6290168"/>
            <a:ext cx="1984665" cy="4315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B6E3B7-B064-151A-DD48-A1E130F6463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77712" y="461596"/>
            <a:ext cx="2346815" cy="17785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A84F3E-1A40-B062-86B2-BB837F5FEF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56787" y="2528888"/>
            <a:ext cx="2497147" cy="190996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6826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cero">
      <a:dk1>
        <a:sysClr val="windowText" lastClr="000000"/>
      </a:dk1>
      <a:lt1>
        <a:sysClr val="window" lastClr="FFFFFF"/>
      </a:lt1>
      <a:dk2>
        <a:srgbClr val="3250C8"/>
      </a:dk2>
      <a:lt2>
        <a:srgbClr val="E2E7F5"/>
      </a:lt2>
      <a:accent1>
        <a:srgbClr val="5573E6"/>
      </a:accent1>
      <a:accent2>
        <a:srgbClr val="7896FF"/>
      </a:accent2>
      <a:accent3>
        <a:srgbClr val="FA6E3C"/>
      </a:accent3>
      <a:accent4>
        <a:srgbClr val="FAA046"/>
      </a:accent4>
      <a:accent5>
        <a:srgbClr val="FAD250"/>
      </a:accent5>
      <a:accent6>
        <a:srgbClr val="00785F"/>
      </a:accent6>
      <a:hlink>
        <a:srgbClr val="0563C1"/>
      </a:hlink>
      <a:folHlink>
        <a:srgbClr val="954F72"/>
      </a:folHlink>
    </a:clrScheme>
    <a:fontScheme name="Custom 65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E441165-AAAC-4CDA-9590-47027669732F}" vid="{FDA12BF7-0CEC-4781-AD09-416013A463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4051F7D-6865-4833-BF67-1C6D8F075A69}">
  <we:reference id="wa104380594" version="2.0.0.0" store="en-US" storeType="OMEX"/>
  <we:alternateReferences>
    <we:reference id="WA104380594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176A2D31391A46B1B8812AF70B0E1D" ma:contentTypeVersion="17" ma:contentTypeDescription="Create a new document." ma:contentTypeScope="" ma:versionID="804a89a52f5f9f0e38a1109df630f061">
  <xsd:schema xmlns:xsd="http://www.w3.org/2001/XMLSchema" xmlns:xs="http://www.w3.org/2001/XMLSchema" xmlns:p="http://schemas.microsoft.com/office/2006/metadata/properties" xmlns:ns2="7d50781a-b65a-4f96-b172-d967236fbf6a" xmlns:ns3="11b2ad69-38e1-4002-bc9c-eec0ddc290b7" targetNamespace="http://schemas.microsoft.com/office/2006/metadata/properties" ma:root="true" ma:fieldsID="90a3c403b2dbe892c389a86da1935559" ns2:_="" ns3:_="">
    <xsd:import namespace="7d50781a-b65a-4f96-b172-d967236fbf6a"/>
    <xsd:import namespace="11b2ad69-38e1-4002-bc9c-eec0ddc290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0781a-b65a-4f96-b172-d967236fbf6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6cc29a8-3ff0-4853-a14c-68a964e7965e}" ma:internalName="TaxCatchAll" ma:showField="CatchAllData" ma:web="7d50781a-b65a-4f96-b172-d967236fbf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b2ad69-38e1-4002-bc9c-eec0ddc290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e53c95e-727e-44f4-9ee8-bf1dacd917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d50781a-b65a-4f96-b172-d967236fbf6a" xsi:nil="true"/>
    <lcf76f155ced4ddcb4097134ff3c332f xmlns="11b2ad69-38e1-4002-bc9c-eec0ddc290b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C4DB52-BE31-4A1D-B821-4E0A080CB5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31DBCD-B49A-45B7-B711-83ADF1042C7F}">
  <ds:schemaRefs>
    <ds:schemaRef ds:uri="11b2ad69-38e1-4002-bc9c-eec0ddc290b7"/>
    <ds:schemaRef ds:uri="7d50781a-b65a-4f96-b172-d967236fbf6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048976B-A06D-4847-8D47-8113BF86F418}">
  <ds:schemaRefs>
    <ds:schemaRef ds:uri="11b2ad69-38e1-4002-bc9c-eec0ddc290b7"/>
    <ds:schemaRef ds:uri="3b00a67f-9791-437e-b702-303a706ea042"/>
    <ds:schemaRef ds:uri="7d50781a-b65a-4f96-b172-d967236fbf6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CICERO English</Template>
  <TotalTime>4640</TotalTime>
  <Words>83</Words>
  <Application>Microsoft Office PowerPoint</Application>
  <PresentationFormat>Widescreen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Avenir Next LT Pro Demi</vt:lpstr>
      <vt:lpstr>Arial</vt:lpstr>
      <vt:lpstr>Calibri</vt:lpstr>
      <vt:lpstr>Avenir Next LT Pro</vt:lpstr>
      <vt:lpstr>Wingdings</vt:lpstr>
      <vt:lpstr>Chivo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Klimaendringer og folkehelse  – CICEROs forskning på effekter og tiltak</dc:title>
  <dc:creator>Kristin Aunan</dc:creator>
  <cp:lastModifiedBy>Kristin Aunan</cp:lastModifiedBy>
  <cp:revision>21</cp:revision>
  <cp:lastPrinted>2022-05-09T08:18:48Z</cp:lastPrinted>
  <dcterms:created xsi:type="dcterms:W3CDTF">2022-01-07T13:20:15Z</dcterms:created>
  <dcterms:modified xsi:type="dcterms:W3CDTF">2024-04-15T08:08:53Z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0x010100B6176A2D31391A46B1B8812AF70B0E1D</vt:lpwstr>
  </property>
  <property fmtid="{D5CDD505-2E9C-101B-9397-08002B2CF9AE}" pid="3" name="MediaServiceImageTags">
    <vt:lpwstr/>
  </property>
</Properties>
</file>