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898" r:id="rId3"/>
    <p:sldId id="8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69722-A605-4D22-8021-0F1D73BE803E}" v="33" dt="2024-04-17T06:36:21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Zhang" userId="0bef2b037540c826" providerId="LiveId" clId="{B0169722-A605-4D22-8021-0F1D73BE803E}"/>
    <pc:docChg chg="undo custSel addSld delSld modSld sldOrd">
      <pc:chgData name="Shawn Zhang" userId="0bef2b037540c826" providerId="LiveId" clId="{B0169722-A605-4D22-8021-0F1D73BE803E}" dt="2024-04-17T06:38:25.681" v="197" actId="1076"/>
      <pc:docMkLst>
        <pc:docMk/>
      </pc:docMkLst>
      <pc:sldChg chg="addSp modSp mod">
        <pc:chgData name="Shawn Zhang" userId="0bef2b037540c826" providerId="LiveId" clId="{B0169722-A605-4D22-8021-0F1D73BE803E}" dt="2024-04-17T05:56:29.816" v="32" actId="1076"/>
        <pc:sldMkLst>
          <pc:docMk/>
          <pc:sldMk cId="188910971" sldId="256"/>
        </pc:sldMkLst>
        <pc:spChg chg="mod">
          <ac:chgData name="Shawn Zhang" userId="0bef2b037540c826" providerId="LiveId" clId="{B0169722-A605-4D22-8021-0F1D73BE803E}" dt="2024-04-17T05:56:29.816" v="32" actId="1076"/>
          <ac:spMkLst>
            <pc:docMk/>
            <pc:sldMk cId="188910971" sldId="256"/>
            <ac:spMk id="3" creationId="{76B55B54-D94C-4EE8-7CEA-58C127E7D5C6}"/>
          </ac:spMkLst>
        </pc:spChg>
        <pc:spChg chg="add mod">
          <ac:chgData name="Shawn Zhang" userId="0bef2b037540c826" providerId="LiveId" clId="{B0169722-A605-4D22-8021-0F1D73BE803E}" dt="2024-04-17T05:56:22.482" v="31" actId="14100"/>
          <ac:spMkLst>
            <pc:docMk/>
            <pc:sldMk cId="188910971" sldId="256"/>
            <ac:spMk id="10" creationId="{9CB1735E-FB41-E0CC-1CEE-457988123E1A}"/>
          </ac:spMkLst>
        </pc:spChg>
        <pc:picChg chg="add mod">
          <ac:chgData name="Shawn Zhang" userId="0bef2b037540c826" providerId="LiveId" clId="{B0169722-A605-4D22-8021-0F1D73BE803E}" dt="2024-04-17T05:55:39.332" v="22" actId="1076"/>
          <ac:picMkLst>
            <pc:docMk/>
            <pc:sldMk cId="188910971" sldId="256"/>
            <ac:picMk id="8" creationId="{A6D44EDA-F46E-761B-684A-37EB8F30794C}"/>
          </ac:picMkLst>
        </pc:picChg>
        <pc:picChg chg="add mod">
          <ac:chgData name="Shawn Zhang" userId="0bef2b037540c826" providerId="LiveId" clId="{B0169722-A605-4D22-8021-0F1D73BE803E}" dt="2024-04-17T05:55:43.694" v="26" actId="1036"/>
          <ac:picMkLst>
            <pc:docMk/>
            <pc:sldMk cId="188910971" sldId="256"/>
            <ac:picMk id="9" creationId="{64BA3CD6-B537-A390-69AE-A14295600A56}"/>
          </ac:picMkLst>
        </pc:picChg>
      </pc:sldChg>
      <pc:sldChg chg="addSp delSp modSp del mod modAnim">
        <pc:chgData name="Shawn Zhang" userId="0bef2b037540c826" providerId="LiveId" clId="{B0169722-A605-4D22-8021-0F1D73BE803E}" dt="2024-04-17T06:01:52.809" v="80" actId="47"/>
        <pc:sldMkLst>
          <pc:docMk/>
          <pc:sldMk cId="1165877471" sldId="258"/>
        </pc:sldMkLst>
        <pc:spChg chg="del mod">
          <ac:chgData name="Shawn Zhang" userId="0bef2b037540c826" providerId="LiveId" clId="{B0169722-A605-4D22-8021-0F1D73BE803E}" dt="2024-04-17T06:01:46.065" v="78" actId="21"/>
          <ac:spMkLst>
            <pc:docMk/>
            <pc:sldMk cId="1165877471" sldId="258"/>
            <ac:spMk id="2" creationId="{026D4653-BB64-B042-9571-0AB774B23705}"/>
          </ac:spMkLst>
        </pc:spChg>
        <pc:spChg chg="del">
          <ac:chgData name="Shawn Zhang" userId="0bef2b037540c826" providerId="LiveId" clId="{B0169722-A605-4D22-8021-0F1D73BE803E}" dt="2024-04-17T05:52:58.601" v="3" actId="478"/>
          <ac:spMkLst>
            <pc:docMk/>
            <pc:sldMk cId="1165877471" sldId="258"/>
            <ac:spMk id="3" creationId="{E6890729-D94E-73E6-360D-43D409177FA5}"/>
          </ac:spMkLst>
        </pc:spChg>
        <pc:spChg chg="add del mod">
          <ac:chgData name="Shawn Zhang" userId="0bef2b037540c826" providerId="LiveId" clId="{B0169722-A605-4D22-8021-0F1D73BE803E}" dt="2024-04-17T05:53:45.537" v="4" actId="478"/>
          <ac:spMkLst>
            <pc:docMk/>
            <pc:sldMk cId="1165877471" sldId="258"/>
            <ac:spMk id="17" creationId="{51344F7A-D30B-4429-1F66-94A8732FD112}"/>
          </ac:spMkLst>
        </pc:spChg>
        <pc:spChg chg="add mod">
          <ac:chgData name="Shawn Zhang" userId="0bef2b037540c826" providerId="LiveId" clId="{B0169722-A605-4D22-8021-0F1D73BE803E}" dt="2024-04-17T05:54:28.718" v="14" actId="164"/>
          <ac:spMkLst>
            <pc:docMk/>
            <pc:sldMk cId="1165877471" sldId="258"/>
            <ac:spMk id="20" creationId="{9112D40F-25A5-7553-1C8A-19BF2A04D2A5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23" creationId="{6B3686AA-AA0E-9ED4-82DA-010282061C57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24" creationId="{4FF77C8E-FA04-F86B-29B9-8C1B26D85560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25" creationId="{2D1F7A4F-5FE5-D5F1-C11D-654D9BBB5823}"/>
          </ac:spMkLst>
        </pc:spChg>
        <pc:spChg chg="mod">
          <ac:chgData name="Shawn Zhang" userId="0bef2b037540c826" providerId="LiveId" clId="{B0169722-A605-4D22-8021-0F1D73BE803E}" dt="2024-04-17T05:59:57.960" v="63"/>
          <ac:spMkLst>
            <pc:docMk/>
            <pc:sldMk cId="1165877471" sldId="258"/>
            <ac:spMk id="35" creationId="{88B60385-C510-6D5F-B0AA-425FE09F03B5}"/>
          </ac:spMkLst>
        </pc:spChg>
        <pc:spChg chg="mod">
          <ac:chgData name="Shawn Zhang" userId="0bef2b037540c826" providerId="LiveId" clId="{B0169722-A605-4D22-8021-0F1D73BE803E}" dt="2024-04-17T05:59:57.960" v="63"/>
          <ac:spMkLst>
            <pc:docMk/>
            <pc:sldMk cId="1165877471" sldId="258"/>
            <ac:spMk id="46" creationId="{B168AE83-E887-5E29-6650-12F35FD78DBE}"/>
          </ac:spMkLst>
        </pc:spChg>
        <pc:spChg chg="mod">
          <ac:chgData name="Shawn Zhang" userId="0bef2b037540c826" providerId="LiveId" clId="{B0169722-A605-4D22-8021-0F1D73BE803E}" dt="2024-04-17T05:59:57.960" v="63"/>
          <ac:spMkLst>
            <pc:docMk/>
            <pc:sldMk cId="1165877471" sldId="258"/>
            <ac:spMk id="53" creationId="{024B1EE6-615F-9A0F-68A2-F1E128D8B057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55" creationId="{1DBCB35F-15F4-F4D2-AEA6-1AB45B48EED9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56" creationId="{4D17E7DC-2012-865C-D98D-F370DC9DB247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57" creationId="{8A95E877-9CE5-DEFB-31FE-613D0ECED888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58" creationId="{EB9E4F81-1DE9-9645-8490-0603A5006446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59" creationId="{5AD44A42-FC11-27F7-D133-210ADC2DAD77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0" creationId="{32B50E3F-ED86-A18C-310F-6031026B230A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1" creationId="{93261EB7-DF31-C869-7E48-8C8393F5A182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2" creationId="{7BA8839E-7F46-9151-A558-BC7FE3D332B6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3" creationId="{A5E319F6-DC3A-0B89-33FC-17B6E8D5A11D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4" creationId="{9536A5BA-C915-272F-6570-06C6C3AFAC40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69" creationId="{AEEA3460-DED3-9F9F-2835-B9FFB6BA5771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0" creationId="{B70374BD-6A0F-B4CD-50E7-17CE3A4DFF97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1" creationId="{7F7B5016-4BA6-E902-871C-FC8C31D7BE21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2" creationId="{6E26ED70-D45B-10DB-69F1-36407687AFD5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3" creationId="{DEECD3BB-BD89-EAB3-0A97-E4EAE48AF0B4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4" creationId="{40CFBF90-48D0-3920-87F5-8AAC3F96E58A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5" creationId="{1394E135-E95B-9EDD-F13C-B3F4F8563A8A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6" creationId="{23EE6F64-B147-101D-A492-B520945142F1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7" creationId="{A6DC048B-0142-0014-F812-8762254E88BA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8" creationId="{4735DE22-28E7-8835-16D7-D2677FACDDFA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79" creationId="{D712E349-9FFD-6161-3D90-97C2F5B946CB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80" creationId="{B287A1EC-21CA-0F7B-8B49-C7496CFA9932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81" creationId="{8C3F6CB3-F1BA-E2C2-845D-8528EA1F13C9}"/>
          </ac:spMkLst>
        </pc:spChg>
        <pc:spChg chg="add mod">
          <ac:chgData name="Shawn Zhang" userId="0bef2b037540c826" providerId="LiveId" clId="{B0169722-A605-4D22-8021-0F1D73BE803E}" dt="2024-04-17T06:00:05.602" v="66" actId="164"/>
          <ac:spMkLst>
            <pc:docMk/>
            <pc:sldMk cId="1165877471" sldId="258"/>
            <ac:spMk id="82" creationId="{31B24271-A11E-CEA7-7F98-37938E1DA2DA}"/>
          </ac:spMkLst>
        </pc:spChg>
        <pc:spChg chg="add mod">
          <ac:chgData name="Shawn Zhang" userId="0bef2b037540c826" providerId="LiveId" clId="{B0169722-A605-4D22-8021-0F1D73BE803E}" dt="2024-04-17T06:01:46.065" v="78" actId="21"/>
          <ac:spMkLst>
            <pc:docMk/>
            <pc:sldMk cId="1165877471" sldId="258"/>
            <ac:spMk id="88" creationId="{CEEC5FE0-42B1-B680-F58C-9B7E77D6360C}"/>
          </ac:spMkLst>
        </pc:spChg>
        <pc:grpChg chg="add del mod">
          <ac:chgData name="Shawn Zhang" userId="0bef2b037540c826" providerId="LiveId" clId="{B0169722-A605-4D22-8021-0F1D73BE803E}" dt="2024-04-17T06:01:46.065" v="78" actId="21"/>
          <ac:grpSpMkLst>
            <pc:docMk/>
            <pc:sldMk cId="1165877471" sldId="258"/>
            <ac:grpSpMk id="21" creationId="{B45859FF-DBDC-4944-FC78-62C68051599E}"/>
          </ac:grpSpMkLst>
        </pc:grpChg>
        <pc:grpChg chg="add mod">
          <ac:chgData name="Shawn Zhang" userId="0bef2b037540c826" providerId="LiveId" clId="{B0169722-A605-4D22-8021-0F1D73BE803E}" dt="2024-04-17T06:00:05.602" v="66" actId="164"/>
          <ac:grpSpMkLst>
            <pc:docMk/>
            <pc:sldMk cId="1165877471" sldId="258"/>
            <ac:grpSpMk id="27" creationId="{D41B8D10-78A2-F53B-B759-4A1D8EF6217C}"/>
          </ac:grpSpMkLst>
        </pc:grpChg>
        <pc:grpChg chg="mod">
          <ac:chgData name="Shawn Zhang" userId="0bef2b037540c826" providerId="LiveId" clId="{B0169722-A605-4D22-8021-0F1D73BE803E}" dt="2024-04-17T05:59:57.960" v="63"/>
          <ac:grpSpMkLst>
            <pc:docMk/>
            <pc:sldMk cId="1165877471" sldId="258"/>
            <ac:grpSpMk id="29" creationId="{284D15E5-4260-E378-F86F-38CFAE9A316A}"/>
          </ac:grpSpMkLst>
        </pc:grpChg>
        <pc:grpChg chg="add mod">
          <ac:chgData name="Shawn Zhang" userId="0bef2b037540c826" providerId="LiveId" clId="{B0169722-A605-4D22-8021-0F1D73BE803E}" dt="2024-04-17T06:00:05.602" v="66" actId="164"/>
          <ac:grpSpMkLst>
            <pc:docMk/>
            <pc:sldMk cId="1165877471" sldId="258"/>
            <ac:grpSpMk id="36" creationId="{C7C04FFF-EAFC-0B7C-EB32-172E81E05D8E}"/>
          </ac:grpSpMkLst>
        </pc:grpChg>
        <pc:grpChg chg="mod">
          <ac:chgData name="Shawn Zhang" userId="0bef2b037540c826" providerId="LiveId" clId="{B0169722-A605-4D22-8021-0F1D73BE803E}" dt="2024-04-17T05:59:57.960" v="63"/>
          <ac:grpSpMkLst>
            <pc:docMk/>
            <pc:sldMk cId="1165877471" sldId="258"/>
            <ac:grpSpMk id="43" creationId="{0CDF2134-9836-1DED-24A5-65FA27E1212C}"/>
          </ac:grpSpMkLst>
        </pc:grpChg>
        <pc:grpChg chg="add mod">
          <ac:chgData name="Shawn Zhang" userId="0bef2b037540c826" providerId="LiveId" clId="{B0169722-A605-4D22-8021-0F1D73BE803E}" dt="2024-04-17T06:00:05.602" v="66" actId="164"/>
          <ac:grpSpMkLst>
            <pc:docMk/>
            <pc:sldMk cId="1165877471" sldId="258"/>
            <ac:grpSpMk id="47" creationId="{99C15A4A-6F48-4545-EAA3-87BFF4155C3C}"/>
          </ac:grpSpMkLst>
        </pc:grpChg>
        <pc:grpChg chg="add del mod">
          <ac:chgData name="Shawn Zhang" userId="0bef2b037540c826" providerId="LiveId" clId="{B0169722-A605-4D22-8021-0F1D73BE803E}" dt="2024-04-17T06:00:12.143" v="68" actId="478"/>
          <ac:grpSpMkLst>
            <pc:docMk/>
            <pc:sldMk cId="1165877471" sldId="258"/>
            <ac:grpSpMk id="84" creationId="{F76099FB-4B6F-0C7A-14D2-D1CB361E2F47}"/>
          </ac:grpSpMkLst>
        </pc:grpChg>
        <pc:picChg chg="add mod">
          <ac:chgData name="Shawn Zhang" userId="0bef2b037540c826" providerId="LiveId" clId="{B0169722-A605-4D22-8021-0F1D73BE803E}" dt="2024-04-17T05:54:28.718" v="14" actId="164"/>
          <ac:picMkLst>
            <pc:docMk/>
            <pc:sldMk cId="1165877471" sldId="258"/>
            <ac:picMk id="19" creationId="{A0A960A2-19F7-4816-A9E7-3A7B4F2D4EB9}"/>
          </ac:picMkLst>
        </pc:picChg>
        <pc:picChg chg="add mod">
          <ac:chgData name="Shawn Zhang" userId="0bef2b037540c826" providerId="LiveId" clId="{B0169722-A605-4D22-8021-0F1D73BE803E}" dt="2024-04-17T05:57:16.411" v="38" actId="1076"/>
          <ac:picMkLst>
            <pc:docMk/>
            <pc:sldMk cId="1165877471" sldId="258"/>
            <ac:picMk id="22" creationId="{F201F1EF-595C-96E2-76B3-1BF41387741C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26" creationId="{153BD4CF-1156-3C68-968A-93FC2AB0A293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28" creationId="{6A5E4DD8-87BE-3B8E-A741-D3DCC0C48DF2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0" creationId="{F530D6CD-ADF2-6D4D-8299-8F7252EAC595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1" creationId="{1FC56C17-E554-3C5C-8C70-7A41CF5C7A1E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2" creationId="{59EAF914-9660-DDF2-00BC-B7EA4E472261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3" creationId="{24FEAF6F-B871-1C3D-C1DC-06A1DF318DFB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4" creationId="{AADFFEA5-7D7A-5BEA-C6C0-69FC53186C93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7" creationId="{037A769F-1D1D-C824-B8B3-F5077FA4629B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8" creationId="{848262EE-2303-1DF1-A398-6AF088426CF8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39" creationId="{C1AC8A59-B8D2-81D0-A30C-608969F5E805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0" creationId="{74B9B19D-6DDF-72D4-E4D6-3097F5A1FAB1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1" creationId="{95497C23-53BB-DDB9-4C96-B1358B151469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2" creationId="{76619272-23C7-30EE-E030-D371C3EE8FEC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4" creationId="{CCB530AA-7FC3-B905-A4BC-E6DE6C5F8443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5" creationId="{2695E8A6-AFB4-5973-BE19-D18C297CC40A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8" creationId="{53222436-9B53-C9DA-683B-B342E2B6A006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49" creationId="{D24D7F53-13BB-7F53-0423-11697C75CD96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50" creationId="{6163EFFF-095D-5D00-1E45-805850867543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51" creationId="{0F2DE060-8A9A-20F0-107E-1B99E3729952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52" creationId="{F9396CC3-47F8-875C-FADA-9697C3E9FADC}"/>
          </ac:picMkLst>
        </pc:picChg>
        <pc:picChg chg="mod">
          <ac:chgData name="Shawn Zhang" userId="0bef2b037540c826" providerId="LiveId" clId="{B0169722-A605-4D22-8021-0F1D73BE803E}" dt="2024-04-17T05:59:57.960" v="63"/>
          <ac:picMkLst>
            <pc:docMk/>
            <pc:sldMk cId="1165877471" sldId="258"/>
            <ac:picMk id="54" creationId="{258335DF-625B-B67A-130E-7F19092A1A8D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65" creationId="{114C278A-8897-1AB5-D2F5-F88CD852EC5C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66" creationId="{993D4AEA-FDC7-401D-85D2-E34EA0CE4BB3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67" creationId="{34833B2B-68D4-EA17-32F6-7BE41EEAC760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68" creationId="{D527E51B-606A-36A7-8679-ECDDD88FCF04}"/>
          </ac:picMkLst>
        </pc:picChg>
        <pc:picChg chg="add mod">
          <ac:chgData name="Shawn Zhang" userId="0bef2b037540c826" providerId="LiveId" clId="{B0169722-A605-4D22-8021-0F1D73BE803E}" dt="2024-04-17T06:00:05.602" v="66" actId="164"/>
          <ac:picMkLst>
            <pc:docMk/>
            <pc:sldMk cId="1165877471" sldId="258"/>
            <ac:picMk id="83" creationId="{721DAF03-F3F6-C9F2-9A43-B30F92033E4F}"/>
          </ac:picMkLst>
        </pc:picChg>
        <pc:picChg chg="add mod ord">
          <ac:chgData name="Shawn Zhang" userId="0bef2b037540c826" providerId="LiveId" clId="{B0169722-A605-4D22-8021-0F1D73BE803E}" dt="2024-04-17T06:00:59.588" v="73" actId="167"/>
          <ac:picMkLst>
            <pc:docMk/>
            <pc:sldMk cId="1165877471" sldId="258"/>
            <ac:picMk id="86" creationId="{CF614D2A-1EF1-D4A5-2E1A-AE3BBF02809D}"/>
          </ac:picMkLst>
        </pc:picChg>
      </pc:sldChg>
      <pc:sldChg chg="del">
        <pc:chgData name="Shawn Zhang" userId="0bef2b037540c826" providerId="LiveId" clId="{B0169722-A605-4D22-8021-0F1D73BE803E}" dt="2024-04-17T05:52:42.233" v="0" actId="47"/>
        <pc:sldMkLst>
          <pc:docMk/>
          <pc:sldMk cId="0" sldId="896"/>
        </pc:sldMkLst>
      </pc:sldChg>
      <pc:sldChg chg="addSp delSp modSp mod ord">
        <pc:chgData name="Shawn Zhang" userId="0bef2b037540c826" providerId="LiveId" clId="{B0169722-A605-4D22-8021-0F1D73BE803E}" dt="2024-04-17T06:38:25.681" v="197" actId="1076"/>
        <pc:sldMkLst>
          <pc:docMk/>
          <pc:sldMk cId="1763932211" sldId="897"/>
        </pc:sldMkLst>
        <pc:spChg chg="del">
          <ac:chgData name="Shawn Zhang" userId="0bef2b037540c826" providerId="LiveId" clId="{B0169722-A605-4D22-8021-0F1D73BE803E}" dt="2024-04-17T06:06:07.640" v="137" actId="478"/>
          <ac:spMkLst>
            <pc:docMk/>
            <pc:sldMk cId="1763932211" sldId="897"/>
            <ac:spMk id="6" creationId="{D82A4700-2AFE-C23F-FD2F-32EA9FE92581}"/>
          </ac:spMkLst>
        </pc:spChg>
        <pc:spChg chg="del mod">
          <ac:chgData name="Shawn Zhang" userId="0bef2b037540c826" providerId="LiveId" clId="{B0169722-A605-4D22-8021-0F1D73BE803E}" dt="2024-04-17T06:06:07.640" v="137" actId="478"/>
          <ac:spMkLst>
            <pc:docMk/>
            <pc:sldMk cId="1763932211" sldId="897"/>
            <ac:spMk id="7" creationId="{ED673530-41A2-BD3A-E4A1-406C3D7BFE7C}"/>
          </ac:spMkLst>
        </pc:spChg>
        <pc:spChg chg="del mod">
          <ac:chgData name="Shawn Zhang" userId="0bef2b037540c826" providerId="LiveId" clId="{B0169722-A605-4D22-8021-0F1D73BE803E}" dt="2024-04-17T06:06:11.844" v="139" actId="478"/>
          <ac:spMkLst>
            <pc:docMk/>
            <pc:sldMk cId="1763932211" sldId="897"/>
            <ac:spMk id="8" creationId="{8A5714EE-FFB4-D8AD-4F77-1CB780DA90E5}"/>
          </ac:spMkLst>
        </pc:spChg>
        <pc:spChg chg="del">
          <ac:chgData name="Shawn Zhang" userId="0bef2b037540c826" providerId="LiveId" clId="{B0169722-A605-4D22-8021-0F1D73BE803E}" dt="2024-04-17T06:06:07.640" v="137" actId="478"/>
          <ac:spMkLst>
            <pc:docMk/>
            <pc:sldMk cId="1763932211" sldId="897"/>
            <ac:spMk id="11" creationId="{46551261-D5BA-5BC5-0494-3F622799CA41}"/>
          </ac:spMkLst>
        </pc:spChg>
        <pc:spChg chg="del">
          <ac:chgData name="Shawn Zhang" userId="0bef2b037540c826" providerId="LiveId" clId="{B0169722-A605-4D22-8021-0F1D73BE803E}" dt="2024-04-17T06:06:13.894" v="142" actId="478"/>
          <ac:spMkLst>
            <pc:docMk/>
            <pc:sldMk cId="1763932211" sldId="897"/>
            <ac:spMk id="17" creationId="{C7BD173F-3458-97DA-22F6-E09D9FDE2104}"/>
          </ac:spMkLst>
        </pc:spChg>
        <pc:spChg chg="del mod">
          <ac:chgData name="Shawn Zhang" userId="0bef2b037540c826" providerId="LiveId" clId="{B0169722-A605-4D22-8021-0F1D73BE803E}" dt="2024-04-17T06:06:07.640" v="137" actId="478"/>
          <ac:spMkLst>
            <pc:docMk/>
            <pc:sldMk cId="1763932211" sldId="897"/>
            <ac:spMk id="19" creationId="{D4C18C50-3D7B-37E7-785E-69A44B1230B5}"/>
          </ac:spMkLst>
        </pc:spChg>
        <pc:spChg chg="add del mod">
          <ac:chgData name="Shawn Zhang" userId="0bef2b037540c826" providerId="LiveId" clId="{B0169722-A605-4D22-8021-0F1D73BE803E}" dt="2024-04-17T06:01:56.994" v="81" actId="478"/>
          <ac:spMkLst>
            <pc:docMk/>
            <pc:sldMk cId="1763932211" sldId="897"/>
            <ac:spMk id="21" creationId="{026D4653-BB64-B042-9571-0AB774B23705}"/>
          </ac:spMkLst>
        </pc:spChg>
        <pc:spChg chg="mod">
          <ac:chgData name="Shawn Zhang" userId="0bef2b037540c826" providerId="LiveId" clId="{B0169722-A605-4D22-8021-0F1D73BE803E}" dt="2024-04-17T06:01:51.002" v="79"/>
          <ac:spMkLst>
            <pc:docMk/>
            <pc:sldMk cId="1763932211" sldId="897"/>
            <ac:spMk id="24" creationId="{9112D40F-25A5-7553-1C8A-19BF2A04D2A5}"/>
          </ac:spMkLst>
        </pc:spChg>
        <pc:spChg chg="add del mod">
          <ac:chgData name="Shawn Zhang" userId="0bef2b037540c826" providerId="LiveId" clId="{B0169722-A605-4D22-8021-0F1D73BE803E}" dt="2024-04-17T06:02:04.288" v="83" actId="478"/>
          <ac:spMkLst>
            <pc:docMk/>
            <pc:sldMk cId="1763932211" sldId="897"/>
            <ac:spMk id="26" creationId="{71DD94CE-15DE-68B8-6259-6D16CAA1280C}"/>
          </ac:spMkLst>
        </pc:spChg>
        <pc:spChg chg="add mod">
          <ac:chgData name="Shawn Zhang" userId="0bef2b037540c826" providerId="LiveId" clId="{B0169722-A605-4D22-8021-0F1D73BE803E}" dt="2024-04-17T06:36:03.754" v="168" actId="1076"/>
          <ac:spMkLst>
            <pc:docMk/>
            <pc:sldMk cId="1763932211" sldId="897"/>
            <ac:spMk id="27" creationId="{4EBE0EA0-62F3-D993-9AA4-5DB143AF89F1}"/>
          </ac:spMkLst>
        </pc:spChg>
        <pc:spChg chg="add mod">
          <ac:chgData name="Shawn Zhang" userId="0bef2b037540c826" providerId="LiveId" clId="{B0169722-A605-4D22-8021-0F1D73BE803E}" dt="2024-04-17T06:38:25.681" v="197" actId="1076"/>
          <ac:spMkLst>
            <pc:docMk/>
            <pc:sldMk cId="1763932211" sldId="897"/>
            <ac:spMk id="28" creationId="{12684147-D905-1B06-DCF8-56BB7CC1CCC6}"/>
          </ac:spMkLst>
        </pc:spChg>
        <pc:grpChg chg="add del mod ord">
          <ac:chgData name="Shawn Zhang" userId="0bef2b037540c826" providerId="LiveId" clId="{B0169722-A605-4D22-8021-0F1D73BE803E}" dt="2024-04-17T06:35:08.954" v="160" actId="478"/>
          <ac:grpSpMkLst>
            <pc:docMk/>
            <pc:sldMk cId="1763932211" sldId="897"/>
            <ac:grpSpMk id="22" creationId="{B45859FF-DBDC-4944-FC78-62C68051599E}"/>
          </ac:grpSpMkLst>
        </pc:grpChg>
        <pc:picChg chg="del mod">
          <ac:chgData name="Shawn Zhang" userId="0bef2b037540c826" providerId="LiveId" clId="{B0169722-A605-4D22-8021-0F1D73BE803E}" dt="2024-04-17T06:06:12.682" v="141" actId="478"/>
          <ac:picMkLst>
            <pc:docMk/>
            <pc:sldMk cId="1763932211" sldId="897"/>
            <ac:picMk id="4" creationId="{9A92EA27-01BA-547E-26D4-C4758E08484C}"/>
          </ac:picMkLst>
        </pc:picChg>
        <pc:picChg chg="del mod">
          <ac:chgData name="Shawn Zhang" userId="0bef2b037540c826" providerId="LiveId" clId="{B0169722-A605-4D22-8021-0F1D73BE803E}" dt="2024-04-17T06:06:12.286" v="140" actId="478"/>
          <ac:picMkLst>
            <pc:docMk/>
            <pc:sldMk cId="1763932211" sldId="897"/>
            <ac:picMk id="5" creationId="{3FEB4A44-F507-19C0-F6E0-91D806887530}"/>
          </ac:picMkLst>
        </pc:picChg>
        <pc:picChg chg="mod">
          <ac:chgData name="Shawn Zhang" userId="0bef2b037540c826" providerId="LiveId" clId="{B0169722-A605-4D22-8021-0F1D73BE803E}" dt="2024-04-17T06:37:51.429" v="187" actId="1076"/>
          <ac:picMkLst>
            <pc:docMk/>
            <pc:sldMk cId="1763932211" sldId="897"/>
            <ac:picMk id="12" creationId="{53F66EB7-C61C-372F-6B34-AEDE6C2D7140}"/>
          </ac:picMkLst>
        </pc:picChg>
        <pc:picChg chg="mod">
          <ac:chgData name="Shawn Zhang" userId="0bef2b037540c826" providerId="LiveId" clId="{B0169722-A605-4D22-8021-0F1D73BE803E}" dt="2024-04-17T06:37:56.622" v="188" actId="1076"/>
          <ac:picMkLst>
            <pc:docMk/>
            <pc:sldMk cId="1763932211" sldId="897"/>
            <ac:picMk id="13" creationId="{DDD95A0F-1786-12D9-DFE1-0A9DABBED26A}"/>
          </ac:picMkLst>
        </pc:picChg>
        <pc:picChg chg="del mod">
          <ac:chgData name="Shawn Zhang" userId="0bef2b037540c826" providerId="LiveId" clId="{B0169722-A605-4D22-8021-0F1D73BE803E}" dt="2024-04-17T06:37:37.707" v="183" actId="478"/>
          <ac:picMkLst>
            <pc:docMk/>
            <pc:sldMk cId="1763932211" sldId="897"/>
            <ac:picMk id="14" creationId="{DB24CC01-E1E9-070A-6A02-3E574D05EF67}"/>
          </ac:picMkLst>
        </pc:picChg>
        <pc:picChg chg="del mod">
          <ac:chgData name="Shawn Zhang" userId="0bef2b037540c826" providerId="LiveId" clId="{B0169722-A605-4D22-8021-0F1D73BE803E}" dt="2024-04-17T06:37:35.895" v="182" actId="478"/>
          <ac:picMkLst>
            <pc:docMk/>
            <pc:sldMk cId="1763932211" sldId="897"/>
            <ac:picMk id="15" creationId="{7813646B-961E-46A0-4D52-C2CD62BA9E5D}"/>
          </ac:picMkLst>
        </pc:picChg>
        <pc:picChg chg="add mod">
          <ac:chgData name="Shawn Zhang" userId="0bef2b037540c826" providerId="LiveId" clId="{B0169722-A605-4D22-8021-0F1D73BE803E}" dt="2024-04-17T06:07:09.858" v="158" actId="1076"/>
          <ac:picMkLst>
            <pc:docMk/>
            <pc:sldMk cId="1763932211" sldId="897"/>
            <ac:picMk id="20" creationId="{11F72ADE-D192-5A41-BCF3-79A2D5C64B5D}"/>
          </ac:picMkLst>
        </pc:picChg>
        <pc:picChg chg="mod">
          <ac:chgData name="Shawn Zhang" userId="0bef2b037540c826" providerId="LiveId" clId="{B0169722-A605-4D22-8021-0F1D73BE803E}" dt="2024-04-17T06:01:51.002" v="79"/>
          <ac:picMkLst>
            <pc:docMk/>
            <pc:sldMk cId="1763932211" sldId="897"/>
            <ac:picMk id="23" creationId="{A0A960A2-19F7-4816-A9E7-3A7B4F2D4EB9}"/>
          </ac:picMkLst>
        </pc:picChg>
        <pc:picChg chg="add mod">
          <ac:chgData name="Shawn Zhang" userId="0bef2b037540c826" providerId="LiveId" clId="{B0169722-A605-4D22-8021-0F1D73BE803E}" dt="2024-04-17T06:37:44.334" v="185" actId="1076"/>
          <ac:picMkLst>
            <pc:docMk/>
            <pc:sldMk cId="1763932211" sldId="897"/>
            <ac:picMk id="29" creationId="{6838BD2F-924B-7C01-1148-70E57CB7EB94}"/>
          </ac:picMkLst>
        </pc:picChg>
        <pc:picChg chg="add mod ord">
          <ac:chgData name="Shawn Zhang" userId="0bef2b037540c826" providerId="LiveId" clId="{B0169722-A605-4D22-8021-0F1D73BE803E}" dt="2024-04-17T06:38:17.517" v="196" actId="14100"/>
          <ac:picMkLst>
            <pc:docMk/>
            <pc:sldMk cId="1763932211" sldId="897"/>
            <ac:picMk id="30" creationId="{13B07161-18EF-2DB3-4B3D-2E7DE82F6015}"/>
          </ac:picMkLst>
        </pc:picChg>
      </pc:sldChg>
      <pc:sldChg chg="addSp delSp modSp new mod ord delAnim modAnim">
        <pc:chgData name="Shawn Zhang" userId="0bef2b037540c826" providerId="LiveId" clId="{B0169722-A605-4D22-8021-0F1D73BE803E}" dt="2024-04-17T06:07:11.851" v="159"/>
        <pc:sldMkLst>
          <pc:docMk/>
          <pc:sldMk cId="1457381437" sldId="898"/>
        </pc:sldMkLst>
        <pc:spChg chg="del">
          <ac:chgData name="Shawn Zhang" userId="0bef2b037540c826" providerId="LiveId" clId="{B0169722-A605-4D22-8021-0F1D73BE803E}" dt="2024-04-17T05:58:48.478" v="43" actId="478"/>
          <ac:spMkLst>
            <pc:docMk/>
            <pc:sldMk cId="1457381437" sldId="898"/>
            <ac:spMk id="2" creationId="{392CF3B1-CC06-493A-D3EA-335CEC35D562}"/>
          </ac:spMkLst>
        </pc:spChg>
        <pc:spChg chg="del">
          <ac:chgData name="Shawn Zhang" userId="0bef2b037540c826" providerId="LiveId" clId="{B0169722-A605-4D22-8021-0F1D73BE803E}" dt="2024-04-17T05:58:46.965" v="42" actId="478"/>
          <ac:spMkLst>
            <pc:docMk/>
            <pc:sldMk cId="1457381437" sldId="898"/>
            <ac:spMk id="3" creationId="{40BA7262-C6A1-B09C-2533-953D61D5169E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" creationId="{F91059E5-98F4-914C-DB6E-D8B132462104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" creationId="{EF8B0F09-7E4F-7826-EEC1-2665CEFAC46E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7" creationId="{0A6C982D-2931-B39E-A23D-487FA9903E2B}"/>
          </ac:spMkLst>
        </pc:spChg>
        <pc:spChg chg="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23" creationId="{7FED5E2E-BD40-5420-9536-6A4716BF2DDB}"/>
          </ac:spMkLst>
        </pc:spChg>
        <pc:spChg chg="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34" creationId="{647F7D33-EA4C-A513-9D52-8D013CAC07DD}"/>
          </ac:spMkLst>
        </pc:spChg>
        <pc:spChg chg="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1" creationId="{6FDDC3DB-1AC6-8C2E-F566-AD197B2E1159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3" creationId="{9F34C53E-5EB0-8CA1-8A82-97B6E3E53B70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4" creationId="{6CC82D4E-DC2A-04A7-2212-D8FD7103B3BB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5" creationId="{923A287B-F03A-A76A-7819-AAABB82C64DC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6" creationId="{CDE99170-B3A0-2A67-0A80-FD94EBE57E88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7" creationId="{6D46320F-3E67-D9B1-7491-110B1C103815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8" creationId="{977BE7E6-F0E7-D4D8-9517-8EBC7DEE4D73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49" creationId="{C739F58A-615B-9076-3575-A138CD832C13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0" creationId="{3CA978B8-3E0C-2F27-AE17-B30C44299494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6" creationId="{77FC9BF3-EEAB-53DD-9415-CE023C154DFC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7" creationId="{52478A9E-FAB7-292C-22A0-03DAC87AE8EB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8" creationId="{A6395E6C-7AB5-5B75-2656-A00CADD806B4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59" creationId="{14F8D603-52C1-4837-AFAE-FB55C940801A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0" creationId="{A9F19073-AE76-FBC5-8ADF-A4E300A8E732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1" creationId="{D846C6D0-221F-DE02-D707-00ECC32642A6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2" creationId="{D1C8D266-7286-E3BB-BC82-64ADB199D744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3" creationId="{2516DE97-6F6D-A22A-03BF-8AEBB65B9850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4" creationId="{0F3F5E05-712B-0A4E-F06B-D4F2C6D39CA6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5" creationId="{D97ADBF4-F59E-1DAE-4EF7-9170BCEA36AB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6" creationId="{6D3470CD-E037-D254-A85B-33DE99DE7D80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7" creationId="{B96863FB-16E3-310E-9307-66868DEFB0D6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8" creationId="{E73B5731-4784-12CF-DAD9-032B602D2677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69" creationId="{3191D272-BDD6-EEDE-C5B0-1743E4EE6AFD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70" creationId="{895CDD2F-9C4F-CCB8-7AE2-64A45C2DF410}"/>
          </ac:spMkLst>
        </pc:spChg>
        <pc:spChg chg="add mod">
          <ac:chgData name="Shawn Zhang" userId="0bef2b037540c826" providerId="LiveId" clId="{B0169722-A605-4D22-8021-0F1D73BE803E}" dt="2024-04-17T05:58:43.207" v="40"/>
          <ac:spMkLst>
            <pc:docMk/>
            <pc:sldMk cId="1457381437" sldId="898"/>
            <ac:spMk id="71" creationId="{C107CF1B-A43C-E342-09DA-763E96E1726A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73" creationId="{52444DCE-9DD2-A850-C147-4B27ED219943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74" creationId="{AEA38F66-F3BC-CFDC-6150-74E28593733B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75" creationId="{38FE8B48-635D-1E1F-A1AF-6CDA50CDC7B7}"/>
          </ac:spMkLst>
        </pc:spChg>
        <pc:spChg chg="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91" creationId="{D24EBC66-FFB8-32A3-11DE-5875115C2277}"/>
          </ac:spMkLst>
        </pc:spChg>
        <pc:spChg chg="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02" creationId="{227E6162-CE27-E8EC-FD19-F76BC656B8F9}"/>
          </ac:spMkLst>
        </pc:spChg>
        <pc:spChg chg="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09" creationId="{EAEDF1E9-1DDF-190F-1941-11CE77161C80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1" creationId="{0BA89EFE-0F20-A460-8FEF-0752CFEBFEA9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2" creationId="{63F47738-6C1C-565C-86CE-3018E36F6C41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3" creationId="{EF9F98BC-4548-319D-B464-55C235AC70B1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4" creationId="{1CA5CA05-B741-3C51-51AE-4341BC5F55B7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5" creationId="{81A2AA0B-1095-A180-00C4-87D9ECDDA42B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6" creationId="{BFBB600C-C8C8-6F39-423A-84D5184EF435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7" creationId="{507C8E82-3AE8-221B-0C11-CB2258892C35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18" creationId="{6133B1F4-38B4-4D48-7629-9328B0A74C87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4" creationId="{1B5B944D-6563-CEEF-C726-620AD85A20D2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5" creationId="{51ED9666-4C66-16BA-D59D-A63063BDE607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6" creationId="{F6E15EE1-ADD8-FA09-CD1A-0A9E7AB47E01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7" creationId="{544FB3B6-3FB7-C99A-3154-E3D6CFE2B1D9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8" creationId="{E75B9FB6-4892-114E-9516-954309B1C730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29" creationId="{5F74F6CA-5C29-41F7-99CE-6A440F9A002E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0" creationId="{ACF09711-38E9-A110-15A7-813C910E413B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1" creationId="{8BA1824D-D808-E026-5EC3-5B985516DF5F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2" creationId="{B102EE59-7A44-C7D4-FC34-22F5FA7F9D44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3" creationId="{C0A4333F-0493-F963-EAE7-2E3364B43FAD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4" creationId="{3EECC260-9EE3-5444-1A36-7458DDE7C568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5" creationId="{9B4884DE-A9B3-6870-CF3D-3B350C16D94A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6" creationId="{0E5458F1-0052-73A2-ADDA-94B8B32E7E31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7" creationId="{AEE3A2E4-A0D3-CE75-F424-5D7E151CC237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8" creationId="{B178F7F7-C943-7E45-075E-4E0582CEC2AF}"/>
          </ac:spMkLst>
        </pc:spChg>
        <pc:spChg chg="add mod">
          <ac:chgData name="Shawn Zhang" userId="0bef2b037540c826" providerId="LiveId" clId="{B0169722-A605-4D22-8021-0F1D73BE803E}" dt="2024-04-17T05:58:49.500" v="44"/>
          <ac:spMkLst>
            <pc:docMk/>
            <pc:sldMk cId="1457381437" sldId="898"/>
            <ac:spMk id="139" creationId="{FFCE50C6-A500-7194-9C2C-AE090B66A81D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41" creationId="{7F4920EB-C440-E8F8-048F-7158868AC7E8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42" creationId="{D9A8201C-4227-0561-C0F5-0B4E2044E7A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43" creationId="{D6DFC5E3-41D2-F7D8-6106-EA32C007ED5B}"/>
          </ac:spMkLst>
        </pc:spChg>
        <pc:spChg chg="mod">
          <ac:chgData name="Shawn Zhang" userId="0bef2b037540c826" providerId="LiveId" clId="{B0169722-A605-4D22-8021-0F1D73BE803E}" dt="2024-04-17T05:58:55.382" v="46"/>
          <ac:spMkLst>
            <pc:docMk/>
            <pc:sldMk cId="1457381437" sldId="898"/>
            <ac:spMk id="159" creationId="{40870570-DA32-00D5-99B7-5BED7AC66F31}"/>
          </ac:spMkLst>
        </pc:spChg>
        <pc:spChg chg="mod">
          <ac:chgData name="Shawn Zhang" userId="0bef2b037540c826" providerId="LiveId" clId="{B0169722-A605-4D22-8021-0F1D73BE803E}" dt="2024-04-17T05:58:55.382" v="46"/>
          <ac:spMkLst>
            <pc:docMk/>
            <pc:sldMk cId="1457381437" sldId="898"/>
            <ac:spMk id="170" creationId="{774B1934-91A8-F51F-759E-091B7CADBBB7}"/>
          </ac:spMkLst>
        </pc:spChg>
        <pc:spChg chg="mod">
          <ac:chgData name="Shawn Zhang" userId="0bef2b037540c826" providerId="LiveId" clId="{B0169722-A605-4D22-8021-0F1D73BE803E}" dt="2024-04-17T05:58:55.382" v="46"/>
          <ac:spMkLst>
            <pc:docMk/>
            <pc:sldMk cId="1457381437" sldId="898"/>
            <ac:spMk id="177" creationId="{968BE6CD-72D2-4055-9308-616855BCF257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79" creationId="{A5C93E57-667B-65C1-6D63-DD8044C231D8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0" creationId="{40A5A96F-F6A0-F6B9-2233-8E30977225A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1" creationId="{0EAFC381-3466-014C-DEF0-A7EA0F7A03EA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2" creationId="{13D0D9F1-3FF4-702D-3227-BA27721C57C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3" creationId="{6FE48FB5-FA5B-F558-236C-A0148AB97905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4" creationId="{AF88A406-FD40-4733-9F00-AA81FE20C2E9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5" creationId="{B94D9BDD-CF10-35E7-0339-E896C09B91CC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86" creationId="{4BB3BE53-31CF-86D5-8D98-6E496BEE696C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2" creationId="{4A437360-F2EA-FD94-4392-30F8D2B16A82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3" creationId="{90592A1F-4DB1-2523-A89E-5B7013B35E7F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4" creationId="{81F16E31-21E1-01CC-8446-DEE240E0D028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5" creationId="{EFEB8B8F-ED20-E720-73B9-8129761AF4FF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6" creationId="{C3695515-5ED8-04CC-7DE2-B5D09DFE733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7" creationId="{16FF82AD-569A-E110-0BA5-06C8687B3DDF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8" creationId="{E855539A-5EF7-0194-499A-8D8AC15CB469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199" creationId="{FD3F6B9B-683F-4B8B-5D5E-3FDB8BFD70EF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0" creationId="{97B9AC81-87E3-D72D-DBAF-B5DDDA60FE6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1" creationId="{8FA0F818-A64A-BE00-E3E4-2B2040D40EA8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2" creationId="{2A4E6E33-51CF-AF37-9B0F-9B9B9D8B59C7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3" creationId="{D8ECE407-D26F-86F1-2CDD-C0887F0A324A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4" creationId="{21B6ED38-F70E-10B4-67F7-92AB2AB0F77F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5" creationId="{ACB20A70-F1CA-00C4-9CAD-4864FF060274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6" creationId="{2B9153CD-F666-9882-5ADF-6B7B8321C446}"/>
          </ac:spMkLst>
        </pc:spChg>
        <pc:spChg chg="add del mod">
          <ac:chgData name="Shawn Zhang" userId="0bef2b037540c826" providerId="LiveId" clId="{B0169722-A605-4D22-8021-0F1D73BE803E}" dt="2024-04-17T05:58:59.190" v="47" actId="478"/>
          <ac:spMkLst>
            <pc:docMk/>
            <pc:sldMk cId="1457381437" sldId="898"/>
            <ac:spMk id="207" creationId="{C29FA06A-15C6-7853-3F38-1C101B6CA382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09" creationId="{EC3A0AAA-F2C5-E0D7-6468-00686885CD0E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10" creationId="{591D1B60-B2F1-62E6-5810-819CC439A41C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11" creationId="{7E366775-DA9E-AD6C-A0AC-74C0FBEE350A}"/>
          </ac:spMkLst>
        </pc:spChg>
        <pc:spChg chg="mod">
          <ac:chgData name="Shawn Zhang" userId="0bef2b037540c826" providerId="LiveId" clId="{B0169722-A605-4D22-8021-0F1D73BE803E}" dt="2024-04-17T05:59:04.984" v="48"/>
          <ac:spMkLst>
            <pc:docMk/>
            <pc:sldMk cId="1457381437" sldId="898"/>
            <ac:spMk id="227" creationId="{3C6A3004-8825-09E0-88B8-272C536CE443}"/>
          </ac:spMkLst>
        </pc:spChg>
        <pc:spChg chg="mod">
          <ac:chgData name="Shawn Zhang" userId="0bef2b037540c826" providerId="LiveId" clId="{B0169722-A605-4D22-8021-0F1D73BE803E}" dt="2024-04-17T05:59:04.984" v="48"/>
          <ac:spMkLst>
            <pc:docMk/>
            <pc:sldMk cId="1457381437" sldId="898"/>
            <ac:spMk id="238" creationId="{AE610268-E81B-9523-DEB0-B3693C3B6D70}"/>
          </ac:spMkLst>
        </pc:spChg>
        <pc:spChg chg="mod">
          <ac:chgData name="Shawn Zhang" userId="0bef2b037540c826" providerId="LiveId" clId="{B0169722-A605-4D22-8021-0F1D73BE803E}" dt="2024-04-17T05:59:04.984" v="48"/>
          <ac:spMkLst>
            <pc:docMk/>
            <pc:sldMk cId="1457381437" sldId="898"/>
            <ac:spMk id="245" creationId="{0B85F98F-C815-6F01-01EB-F20E2375A923}"/>
          </ac:spMkLst>
        </pc:spChg>
        <pc:spChg chg="add del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47" creationId="{D4185FFB-D475-D384-9E5E-CE868B628A61}"/>
          </ac:spMkLst>
        </pc:spChg>
        <pc:spChg chg="add del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48" creationId="{7042528C-13A6-BDC1-9DBD-BD20F85D46B8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49" creationId="{D68D2C91-266F-946E-92D0-DCB64181D2D4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0" creationId="{8B0F0D13-D564-7A46-2CD0-E2235DF9355D}"/>
          </ac:spMkLst>
        </pc:spChg>
        <pc:spChg chg="add mod">
          <ac:chgData name="Shawn Zhang" userId="0bef2b037540c826" providerId="LiveId" clId="{B0169722-A605-4D22-8021-0F1D73BE803E}" dt="2024-04-17T06:05:59.673" v="136" actId="1076"/>
          <ac:spMkLst>
            <pc:docMk/>
            <pc:sldMk cId="1457381437" sldId="898"/>
            <ac:spMk id="251" creationId="{C2912373-C224-91FD-E3E7-B28582E61BEF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2" creationId="{1B8C7BD0-B528-AB4B-F166-77886D42BCCD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3" creationId="{EE164B6F-FBDA-7746-24CC-6CCF908248AD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4" creationId="{B5DF955C-9F99-2F50-BAB9-8DDD0208A92B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5" creationId="{FEB6ADEB-2FF4-9584-2D1B-45B191B5A32A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56" creationId="{D22CF387-CD74-2D76-F5D0-B5BFC7EDD016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2" creationId="{7059AFB9-1FDD-1604-E905-8253A110FF53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3" creationId="{B4B7D5EC-A1F6-038D-AB61-B2D5C234124B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4" creationId="{D4ACB332-EE31-6304-E5CB-A7E774A0E73B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5" creationId="{3115E82C-C75E-014C-77EE-25CEF05182AB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6" creationId="{A21EBFB3-CEB8-AFC6-8858-9D88843E3BD5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7" creationId="{E05EF268-2322-837A-3E29-ED51F8570254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8" creationId="{036FA790-A783-C695-B4AB-A9BB6C74DCAC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69" creationId="{E3C990F7-9FE0-6C7F-025D-AAD038F5A50D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0" creationId="{1B40D4EA-0FCC-233C-F68C-723488C05D6C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1" creationId="{F3962F04-2807-4E54-C152-B310B48149F8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2" creationId="{02228D90-B676-A468-2FD8-7D6ACF76D6E5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3" creationId="{AFB94C59-DDFA-BDD6-A46C-E0A748B2006C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4" creationId="{39A4B086-2CFF-7DDF-C2C2-8384ACC017EE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5" creationId="{1E47D7D2-7499-D432-EAC8-EB70112BC07F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6" creationId="{D4DDFA2F-DAFF-0B31-8D64-CF2B1684528C}"/>
          </ac:spMkLst>
        </pc:spChg>
        <pc:spChg chg="add mod">
          <ac:chgData name="Shawn Zhang" userId="0bef2b037540c826" providerId="LiveId" clId="{B0169722-A605-4D22-8021-0F1D73BE803E}" dt="2024-04-17T06:04:29.307" v="116" actId="1076"/>
          <ac:spMkLst>
            <pc:docMk/>
            <pc:sldMk cId="1457381437" sldId="898"/>
            <ac:spMk id="277" creationId="{4877F341-EEDC-6785-75F2-DD2E2235D394}"/>
          </ac:spMkLst>
        </pc:spChg>
        <pc:spChg chg="add mod">
          <ac:chgData name="Shawn Zhang" userId="0bef2b037540c826" providerId="LiveId" clId="{B0169722-A605-4D22-8021-0F1D73BE803E}" dt="2024-04-17T06:05:36.421" v="129" actId="1076"/>
          <ac:spMkLst>
            <pc:docMk/>
            <pc:sldMk cId="1457381437" sldId="898"/>
            <ac:spMk id="282" creationId="{E88B6B42-F82A-EB77-F409-691A490A63DB}"/>
          </ac:spMkLst>
        </pc:spChg>
        <pc:spChg chg="add mod">
          <ac:chgData name="Shawn Zhang" userId="0bef2b037540c826" providerId="LiveId" clId="{B0169722-A605-4D22-8021-0F1D73BE803E}" dt="2024-04-17T06:05:55.234" v="135" actId="1076"/>
          <ac:spMkLst>
            <pc:docMk/>
            <pc:sldMk cId="1457381437" sldId="898"/>
            <ac:spMk id="283" creationId="{2E2596F5-B9D5-56CF-9685-50CBB073F4A4}"/>
          </ac:spMkLst>
        </pc:spChg>
        <pc:spChg chg="add mod">
          <ac:chgData name="Shawn Zhang" userId="0bef2b037540c826" providerId="LiveId" clId="{B0169722-A605-4D22-8021-0F1D73BE803E}" dt="2024-04-17T06:05:40.144" v="130" actId="1076"/>
          <ac:spMkLst>
            <pc:docMk/>
            <pc:sldMk cId="1457381437" sldId="898"/>
            <ac:spMk id="284" creationId="{2B811734-6958-C219-E2C9-698757E41A06}"/>
          </ac:spMkLst>
        </pc:spChg>
        <pc:spChg chg="add del mod">
          <ac:chgData name="Shawn Zhang" userId="0bef2b037540c826" providerId="LiveId" clId="{B0169722-A605-4D22-8021-0F1D73BE803E}" dt="2024-04-17T06:05:03.380" v="122" actId="478"/>
          <ac:spMkLst>
            <pc:docMk/>
            <pc:sldMk cId="1457381437" sldId="898"/>
            <ac:spMk id="285" creationId="{0F5A1A34-3A42-65EB-092A-1A97217CD88A}"/>
          </ac:spMkLst>
        </pc:spChg>
        <pc:spChg chg="add del mod">
          <ac:chgData name="Shawn Zhang" userId="0bef2b037540c826" providerId="LiveId" clId="{B0169722-A605-4D22-8021-0F1D73BE803E}" dt="2024-04-17T06:05:01.181" v="121" actId="478"/>
          <ac:spMkLst>
            <pc:docMk/>
            <pc:sldMk cId="1457381437" sldId="898"/>
            <ac:spMk id="286" creationId="{DEC477AD-605A-F7CD-5F1F-D223FD21A4D9}"/>
          </ac:spMkLst>
        </pc:spChg>
        <pc:spChg chg="add del mod">
          <ac:chgData name="Shawn Zhang" userId="0bef2b037540c826" providerId="LiveId" clId="{B0169722-A605-4D22-8021-0F1D73BE803E}" dt="2024-04-17T06:05:08.316" v="123" actId="478"/>
          <ac:spMkLst>
            <pc:docMk/>
            <pc:sldMk cId="1457381437" sldId="898"/>
            <ac:spMk id="287" creationId="{E27E8600-CF3B-5954-3416-9A73A5E10DD8}"/>
          </ac:spMkLst>
        </pc:spChg>
        <pc:grpChg chg="add 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9" creationId="{4BABB762-D122-EA43-BF2E-5F03BCBED795}"/>
          </ac:grpSpMkLst>
        </pc:grpChg>
        <pc:grpChg chg="add 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15" creationId="{B868B6B5-9F7E-7AB8-15B0-AB1C3D5DE547}"/>
          </ac:grpSpMkLst>
        </pc:grpChg>
        <pc:grpChg chg="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17" creationId="{D70EEE4D-582B-0F2C-BDFB-540B8467FC9A}"/>
          </ac:grpSpMkLst>
        </pc:grpChg>
        <pc:grpChg chg="add 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24" creationId="{3F1041F5-D2B6-1C1D-ED0D-782B83779C1F}"/>
          </ac:grpSpMkLst>
        </pc:grpChg>
        <pc:grpChg chg="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31" creationId="{E36A362A-6A23-AA8F-43CC-1D76EC4ED794}"/>
          </ac:grpSpMkLst>
        </pc:grpChg>
        <pc:grpChg chg="add mod">
          <ac:chgData name="Shawn Zhang" userId="0bef2b037540c826" providerId="LiveId" clId="{B0169722-A605-4D22-8021-0F1D73BE803E}" dt="2024-04-17T05:58:43.207" v="40"/>
          <ac:grpSpMkLst>
            <pc:docMk/>
            <pc:sldMk cId="1457381437" sldId="898"/>
            <ac:grpSpMk id="35" creationId="{E841DE7D-3C87-45F0-6EF4-183CA0147615}"/>
          </ac:grpSpMkLst>
        </pc:grpChg>
        <pc:grpChg chg="add 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77" creationId="{4BAC0B79-7902-026B-A00F-8FA3C7D686D8}"/>
          </ac:grpSpMkLst>
        </pc:grpChg>
        <pc:grpChg chg="add 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83" creationId="{CB851542-A9CC-ACCB-F451-288FA5104107}"/>
          </ac:grpSpMkLst>
        </pc:grpChg>
        <pc:grpChg chg="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85" creationId="{7ECF1F89-3DAE-6310-9DA1-4FC9096220A7}"/>
          </ac:grpSpMkLst>
        </pc:grpChg>
        <pc:grpChg chg="add 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92" creationId="{D5DD089E-3B94-C048-7A9B-ACD40088A7CF}"/>
          </ac:grpSpMkLst>
        </pc:grpChg>
        <pc:grpChg chg="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99" creationId="{99935555-8F47-CBC1-74E2-C77011538DF7}"/>
          </ac:grpSpMkLst>
        </pc:grpChg>
        <pc:grpChg chg="add mod">
          <ac:chgData name="Shawn Zhang" userId="0bef2b037540c826" providerId="LiveId" clId="{B0169722-A605-4D22-8021-0F1D73BE803E}" dt="2024-04-17T05:58:49.500" v="44"/>
          <ac:grpSpMkLst>
            <pc:docMk/>
            <pc:sldMk cId="1457381437" sldId="898"/>
            <ac:grpSpMk id="103" creationId="{7BFEFAFD-D978-2BB3-1125-F313F230DCF3}"/>
          </ac:grpSpMkLst>
        </pc:grpChg>
        <pc:grpChg chg="add del mod">
          <ac:chgData name="Shawn Zhang" userId="0bef2b037540c826" providerId="LiveId" clId="{B0169722-A605-4D22-8021-0F1D73BE803E}" dt="2024-04-17T05:58:59.190" v="47" actId="478"/>
          <ac:grpSpMkLst>
            <pc:docMk/>
            <pc:sldMk cId="1457381437" sldId="898"/>
            <ac:grpSpMk id="145" creationId="{C0B368F6-F6F6-8497-8C61-AA49B691CE7D}"/>
          </ac:grpSpMkLst>
        </pc:grpChg>
        <pc:grpChg chg="add del mod">
          <ac:chgData name="Shawn Zhang" userId="0bef2b037540c826" providerId="LiveId" clId="{B0169722-A605-4D22-8021-0F1D73BE803E}" dt="2024-04-17T05:58:59.190" v="47" actId="478"/>
          <ac:grpSpMkLst>
            <pc:docMk/>
            <pc:sldMk cId="1457381437" sldId="898"/>
            <ac:grpSpMk id="151" creationId="{670C17A4-883E-D03B-621E-A07E0B32AE40}"/>
          </ac:grpSpMkLst>
        </pc:grpChg>
        <pc:grpChg chg="mod">
          <ac:chgData name="Shawn Zhang" userId="0bef2b037540c826" providerId="LiveId" clId="{B0169722-A605-4D22-8021-0F1D73BE803E}" dt="2024-04-17T05:58:55.382" v="46"/>
          <ac:grpSpMkLst>
            <pc:docMk/>
            <pc:sldMk cId="1457381437" sldId="898"/>
            <ac:grpSpMk id="153" creationId="{D8F5A0D1-960D-11B9-0FD8-7D9A6A7C6FA2}"/>
          </ac:grpSpMkLst>
        </pc:grpChg>
        <pc:grpChg chg="add del mod">
          <ac:chgData name="Shawn Zhang" userId="0bef2b037540c826" providerId="LiveId" clId="{B0169722-A605-4D22-8021-0F1D73BE803E}" dt="2024-04-17T05:58:59.190" v="47" actId="478"/>
          <ac:grpSpMkLst>
            <pc:docMk/>
            <pc:sldMk cId="1457381437" sldId="898"/>
            <ac:grpSpMk id="160" creationId="{2C404B0D-E83A-5B74-7ACB-208791F624CB}"/>
          </ac:grpSpMkLst>
        </pc:grpChg>
        <pc:grpChg chg="mod">
          <ac:chgData name="Shawn Zhang" userId="0bef2b037540c826" providerId="LiveId" clId="{B0169722-A605-4D22-8021-0F1D73BE803E}" dt="2024-04-17T05:58:55.382" v="46"/>
          <ac:grpSpMkLst>
            <pc:docMk/>
            <pc:sldMk cId="1457381437" sldId="898"/>
            <ac:grpSpMk id="167" creationId="{4CCD98A9-6E04-F9ED-1D87-DCDD1B88DE26}"/>
          </ac:grpSpMkLst>
        </pc:grpChg>
        <pc:grpChg chg="add del mod">
          <ac:chgData name="Shawn Zhang" userId="0bef2b037540c826" providerId="LiveId" clId="{B0169722-A605-4D22-8021-0F1D73BE803E}" dt="2024-04-17T05:58:59.190" v="47" actId="478"/>
          <ac:grpSpMkLst>
            <pc:docMk/>
            <pc:sldMk cId="1457381437" sldId="898"/>
            <ac:grpSpMk id="171" creationId="{9033DBCB-E404-D6E9-EE44-98FFCFC4C014}"/>
          </ac:grpSpMkLst>
        </pc:grpChg>
        <pc:grpChg chg="add mod">
          <ac:chgData name="Shawn Zhang" userId="0bef2b037540c826" providerId="LiveId" clId="{B0169722-A605-4D22-8021-0F1D73BE803E}" dt="2024-04-17T06:04:29.307" v="116" actId="1076"/>
          <ac:grpSpMkLst>
            <pc:docMk/>
            <pc:sldMk cId="1457381437" sldId="898"/>
            <ac:grpSpMk id="213" creationId="{E8389B4F-927D-9D35-0F97-D10D88383E9C}"/>
          </ac:grpSpMkLst>
        </pc:grpChg>
        <pc:grpChg chg="add mod">
          <ac:chgData name="Shawn Zhang" userId="0bef2b037540c826" providerId="LiveId" clId="{B0169722-A605-4D22-8021-0F1D73BE803E}" dt="2024-04-17T06:04:29.307" v="116" actId="1076"/>
          <ac:grpSpMkLst>
            <pc:docMk/>
            <pc:sldMk cId="1457381437" sldId="898"/>
            <ac:grpSpMk id="219" creationId="{A452B954-31B1-0A1B-6686-375D84B72C1F}"/>
          </ac:grpSpMkLst>
        </pc:grpChg>
        <pc:grpChg chg="mod">
          <ac:chgData name="Shawn Zhang" userId="0bef2b037540c826" providerId="LiveId" clId="{B0169722-A605-4D22-8021-0F1D73BE803E}" dt="2024-04-17T05:59:04.984" v="48"/>
          <ac:grpSpMkLst>
            <pc:docMk/>
            <pc:sldMk cId="1457381437" sldId="898"/>
            <ac:grpSpMk id="221" creationId="{C115B421-CAD9-C370-7D07-B2F12E52BC22}"/>
          </ac:grpSpMkLst>
        </pc:grpChg>
        <pc:grpChg chg="add del mod">
          <ac:chgData name="Shawn Zhang" userId="0bef2b037540c826" providerId="LiveId" clId="{B0169722-A605-4D22-8021-0F1D73BE803E}" dt="2024-04-17T06:04:29.307" v="116" actId="1076"/>
          <ac:grpSpMkLst>
            <pc:docMk/>
            <pc:sldMk cId="1457381437" sldId="898"/>
            <ac:grpSpMk id="228" creationId="{372E907F-2A62-7F24-4496-F7C17986C7DE}"/>
          </ac:grpSpMkLst>
        </pc:grpChg>
        <pc:grpChg chg="mod">
          <ac:chgData name="Shawn Zhang" userId="0bef2b037540c826" providerId="LiveId" clId="{B0169722-A605-4D22-8021-0F1D73BE803E}" dt="2024-04-17T05:59:04.984" v="48"/>
          <ac:grpSpMkLst>
            <pc:docMk/>
            <pc:sldMk cId="1457381437" sldId="898"/>
            <ac:grpSpMk id="235" creationId="{3B8DADA6-327C-7D77-062E-B7B923CA9FDD}"/>
          </ac:grpSpMkLst>
        </pc:grpChg>
        <pc:grpChg chg="add del mod">
          <ac:chgData name="Shawn Zhang" userId="0bef2b037540c826" providerId="LiveId" clId="{B0169722-A605-4D22-8021-0F1D73BE803E}" dt="2024-04-17T06:04:29.307" v="116" actId="1076"/>
          <ac:grpSpMkLst>
            <pc:docMk/>
            <pc:sldMk cId="1457381437" sldId="898"/>
            <ac:grpSpMk id="239" creationId="{EE2C6F6B-2DB7-7C46-6D9F-436BEFE3590E}"/>
          </ac:grpSpMkLst>
        </pc:grp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4" creationId="{56ED93C6-0A9A-118E-0C19-E93D5AC0CC9B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8" creationId="{4E9EAF1C-807D-DCAB-8A93-B025C6296D57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0" creationId="{46977C52-BB7E-D867-4596-34849C77A5ED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1" creationId="{1DB570F7-5AF5-7E04-E8F9-9FBAD7BF43CC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2" creationId="{935411D4-CDFF-E8A2-42E3-D13B9D0135EF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3" creationId="{69A4AE25-796D-7F52-BFB2-D27A2A7222AF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4" creationId="{6CB24620-0949-F1DB-FB5D-7D432379E87B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6" creationId="{26AEB112-5B78-0780-4606-22BEB017CBB6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8" creationId="{1369657B-3802-3BCD-5016-FE987CC46FF5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19" creationId="{21277B6C-F291-8098-8189-D1AA05DCC13B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0" creationId="{A7B3E2D4-AB6F-8AB3-2997-D168FC7345E1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1" creationId="{422A9963-E2C2-96D6-D950-A54426B7D7C9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2" creationId="{FFDDCA19-5148-4ED5-1579-CEBA8EB63B7D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5" creationId="{026D443A-223B-B205-61B2-C4FBDB249875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6" creationId="{73DBF1FF-B557-4776-10A8-2C60BB8D256D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7" creationId="{9085F00F-4A2B-BC8F-3CD3-D419B244E264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8" creationId="{F421B2F2-496D-E6A3-B426-4AD487808DF7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29" creationId="{A68B136C-C556-5E47-3CE9-B573F63DB3A6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0" creationId="{35C84649-1DFA-DF1C-65BE-01BD3E250DFC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2" creationId="{46DDB229-9A6B-787B-AC75-7E4C2C7D120C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3" creationId="{503395D6-26FD-F6FE-4C9A-0F5B9339C812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6" creationId="{6DF015EF-A503-8879-AFE7-64969D63A553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7" creationId="{6AC06C2B-1141-0F6D-26B3-5ACC3BCE06D7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8" creationId="{AAD115DD-3B4E-7885-62D1-072906F23865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39" creationId="{B7A7A286-0EBC-0815-EC32-65C7AFF77B51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40" creationId="{C4CAAA20-A5A8-51F5-2824-A39E049A6D9C}"/>
          </ac:picMkLst>
        </pc:picChg>
        <pc:picChg chg="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42" creationId="{AC1A3473-5D58-0ECA-89B4-E4E015EA2B3B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51" creationId="{899E5986-F8EA-33F8-0405-EA75DC20C051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52" creationId="{331B7209-1818-F798-D07B-88FDF2F111E3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53" creationId="{69D7725E-DE44-44BC-B915-468F37AF8B20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54" creationId="{2183F3C7-EDFD-7C0C-D4C5-DB6BFF2698FF}"/>
          </ac:picMkLst>
        </pc:picChg>
        <pc:picChg chg="add mod">
          <ac:chgData name="Shawn Zhang" userId="0bef2b037540c826" providerId="LiveId" clId="{B0169722-A605-4D22-8021-0F1D73BE803E}" dt="2024-04-17T05:58:43.207" v="40"/>
          <ac:picMkLst>
            <pc:docMk/>
            <pc:sldMk cId="1457381437" sldId="898"/>
            <ac:picMk id="55" creationId="{12FD8617-76AC-3760-9A2D-D08AAAA70EA6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72" creationId="{C700B12A-74FE-3C58-678D-0E58CFFC03E3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76" creationId="{52A81669-3411-D5C8-DC07-B758CD5D16D0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78" creationId="{5895FCA1-3C6F-B7FF-1B7F-0F6451ABDE8A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79" creationId="{6BFCD267-A38A-0365-7516-575E39FDCDE4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0" creationId="{63E891D2-357A-C259-89A4-03F68F20F105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1" creationId="{75DE92B2-2828-C75A-A832-A544ED2EC9DD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2" creationId="{C7804DBF-BDF1-3CDA-CE62-E876EB3FEF28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4" creationId="{751AA593-08F7-4E13-2961-1BE2110AA447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6" creationId="{38794C88-5707-4AF1-FD0D-450CC1BB0CCA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7" creationId="{14C10CA9-CEE9-AA7C-0981-EA816784D0EE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8" creationId="{3E09A5D2-2715-3000-F5B4-0DB194B2797D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89" creationId="{10B6698C-4104-7AD3-E76F-FE66A4E96F6A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0" creationId="{5C254CC5-7BD5-EE7C-27F8-74416D69094C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3" creationId="{04A7C9D5-9134-EFB4-4C3E-A10311818C62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4" creationId="{08523FFF-BBF7-A0A5-B3DA-10CC37D3B542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5" creationId="{AB95ABA0-3AFF-7D0F-A596-0722940C87D6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6" creationId="{D687FCED-BD25-DA9C-4BC0-DC2957AD3F87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7" creationId="{51F8E095-8A62-9CDC-20AD-814CE311EA3E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98" creationId="{5FFCDF45-E938-23E1-EB04-A03BA61B5E8F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0" creationId="{DD15E6BF-0C63-6AB6-0232-AA9F50FAC507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1" creationId="{311EEA38-CA5E-D0F5-053A-39986A574B66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4" creationId="{C3343C56-CF64-67FC-D20A-E8E59CED816D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5" creationId="{19A8912E-87B6-08C0-6869-72CF94C39263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6" creationId="{4B28A2BD-23DE-13AB-DB37-717DEDAF937F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7" creationId="{007BD7A4-76C7-DA34-8D9F-4936E29E2AC1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08" creationId="{5E7578CB-08C5-3299-7A1E-CFAAEB7C493C}"/>
          </ac:picMkLst>
        </pc:picChg>
        <pc:picChg chg="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10" creationId="{7FE94DCE-C4F9-C027-B63A-BD2D5961D2E7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19" creationId="{1817F9DB-3258-10B2-1C0F-C6583EAF9594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20" creationId="{C4D98F57-5F8C-9F2F-BFCB-D040DDB3D65C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21" creationId="{838E52F3-C275-F2ED-AF47-B4A9B8882F84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22" creationId="{F9E42107-022C-B1AA-B656-4321BCD75CB1}"/>
          </ac:picMkLst>
        </pc:picChg>
        <pc:picChg chg="add mod">
          <ac:chgData name="Shawn Zhang" userId="0bef2b037540c826" providerId="LiveId" clId="{B0169722-A605-4D22-8021-0F1D73BE803E}" dt="2024-04-17T05:58:49.500" v="44"/>
          <ac:picMkLst>
            <pc:docMk/>
            <pc:sldMk cId="1457381437" sldId="898"/>
            <ac:picMk id="123" creationId="{A9FB8905-FBB7-62CF-3D5E-1F2D6CD3D37D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40" creationId="{E4F7B056-AD36-01A1-5BA1-107B3EA110FE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44" creationId="{72B34EFE-08BC-0375-FEA7-100C8A2F8736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46" creationId="{FB3E16B1-30BA-9FB4-3ED9-5378EFCF99FA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47" creationId="{6CCEB166-450C-21A1-B9D0-644ED2875EA5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48" creationId="{A2F56561-A10E-8D7C-E8BF-17C79FD6B5C2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49" creationId="{2FBDA769-4971-3CAC-31CC-D9AEDF42B50A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0" creationId="{2F395806-CD66-EDD7-DB50-8E7B46843BC0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2" creationId="{DD438AAB-72C4-AE73-0784-A05B67A2A1D3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4" creationId="{6836F69A-6043-5C9A-98B7-47659C13C09C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5" creationId="{2DC1A5A3-7AC7-663F-DDB6-297207DF773D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6" creationId="{AF1E436A-9C1F-8452-7336-6B08B05498E2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7" creationId="{D965C3A2-17C0-B290-A4E6-B2B3116665BD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58" creationId="{98BC77D3-437F-E3F3-6970-C7D5EAABA226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1" creationId="{DCADD712-78C5-270B-EE93-C0C6D30C6EF2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2" creationId="{8AD4E065-828B-E9BE-FA02-4B0DCBD8E6F1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3" creationId="{9F43D90E-682C-5770-3105-B877560D5192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4" creationId="{9C771802-C42F-7F4D-AB56-D0ED9DE2CC11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5" creationId="{F7015AEB-6AA8-1FEC-312B-7BF104038441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6" creationId="{4CC452E7-4D3F-5D42-45F9-8405F72D2B0E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8" creationId="{1323C1AA-E037-53D1-E2FA-F65A00A8B7E9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69" creationId="{7D985BBE-3F38-6E29-27A9-BAE2862C2557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2" creationId="{214301C0-C3D4-1FCD-34FC-15E4D4DDAA11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3" creationId="{44C05E94-60A4-7FC6-DE56-64E547001FD9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4" creationId="{1CD2D98D-7180-7412-A288-6E11C688B4DF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5" creationId="{B8FE2615-4B76-C63E-B578-F2222182A23B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6" creationId="{2A9EA69B-268E-07BB-3B07-341137D3A883}"/>
          </ac:picMkLst>
        </pc:picChg>
        <pc:picChg chg="mod">
          <ac:chgData name="Shawn Zhang" userId="0bef2b037540c826" providerId="LiveId" clId="{B0169722-A605-4D22-8021-0F1D73BE803E}" dt="2024-04-17T05:58:55.382" v="46"/>
          <ac:picMkLst>
            <pc:docMk/>
            <pc:sldMk cId="1457381437" sldId="898"/>
            <ac:picMk id="178" creationId="{859380FC-EF25-9A92-86EA-803C4FD4D452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87" creationId="{E5001FBA-034B-C306-2721-7DBACF33C001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88" creationId="{463E8E11-5246-1FBE-9632-F7128882BFB4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89" creationId="{23E99FA4-9F54-EE15-476E-AE8FD296475A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90" creationId="{033B92AA-62F9-D6EF-586E-67E0D7D8E1E5}"/>
          </ac:picMkLst>
        </pc:picChg>
        <pc:picChg chg="add del mod">
          <ac:chgData name="Shawn Zhang" userId="0bef2b037540c826" providerId="LiveId" clId="{B0169722-A605-4D22-8021-0F1D73BE803E}" dt="2024-04-17T05:58:59.190" v="47" actId="478"/>
          <ac:picMkLst>
            <pc:docMk/>
            <pc:sldMk cId="1457381437" sldId="898"/>
            <ac:picMk id="191" creationId="{BE9C4ABE-3E2E-DE2B-F758-5D161A621AAE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08" creationId="{DB9509DE-B5BA-DDAE-2394-49AEB1DD7465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12" creationId="{087BC439-3121-4974-DB20-831DBE0B64D3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14" creationId="{E5B0ACA4-E107-29E2-9BE6-604E1F3AD948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15" creationId="{69F4ECFD-D3B0-123B-8D3F-22DE75626129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16" creationId="{FB48C3C9-66ED-3139-9C6A-340C9653573A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17" creationId="{D68B4849-481D-BE68-7C21-8B5851DAC42B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18" creationId="{5E2D5D52-C7E6-9048-B64B-6EB979D67EA9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0" creationId="{15A40767-65F4-BEDA-73D4-03205A991D71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2" creationId="{E14281A3-6147-A46E-803A-5431A5FD8D4D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3" creationId="{247E9142-DAF2-67CF-6265-2C14E0B158A2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4" creationId="{F73E246D-008F-F45B-7B32-F14D0D77F5D7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5" creationId="{B074C318-4421-43B8-E1E9-92ED083CB7BB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6" creationId="{187312A0-47AC-0644-29F2-D978EC943A76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29" creationId="{3E82CED7-FBA5-588E-3347-2602AA850B79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0" creationId="{CDA84E58-01E2-D31C-B61C-4DBC844AF055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1" creationId="{4E739F61-6657-2952-DC05-F3DB6857CC0C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2" creationId="{134ADB0A-A8C0-79A8-918A-1A55625D24FC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3" creationId="{D4AA17AF-31CE-1C5A-08C7-0DDB39302E87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4" creationId="{4AF4683C-6C0F-A038-C1BE-8860E014DB0D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6" creationId="{5B6592B3-93A3-056D-B773-3546BDFE870A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37" creationId="{37D873C2-92EC-8F39-6261-4A74A48301F1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0" creationId="{2591FBB0-BCF1-73B4-DD89-52F5687E05D1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1" creationId="{37B9A508-788B-2CA4-C93D-7EB8560C1B5C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2" creationId="{9E0F10F2-BEA0-FDC0-F87F-F63D4D2CCE81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3" creationId="{A1127089-E284-E2BA-0002-154F80AF1AC8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4" creationId="{CC03839E-F8E0-19AB-E274-4722E533D830}"/>
          </ac:picMkLst>
        </pc:picChg>
        <pc:picChg chg="mod">
          <ac:chgData name="Shawn Zhang" userId="0bef2b037540c826" providerId="LiveId" clId="{B0169722-A605-4D22-8021-0F1D73BE803E}" dt="2024-04-17T05:59:04.984" v="48"/>
          <ac:picMkLst>
            <pc:docMk/>
            <pc:sldMk cId="1457381437" sldId="898"/>
            <ac:picMk id="246" creationId="{736E9179-30F5-042C-643C-73B3C8BDE70B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57" creationId="{40677B9C-1C9F-7D7A-1595-618923AC2EA0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58" creationId="{F4E11F14-CEC7-56C5-BFE4-AEBF7527F8C5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59" creationId="{1399E194-8EBA-3B80-7951-40FB14D64BB0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60" creationId="{3E982677-7156-18C4-01A8-8EC6B6543E78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61" creationId="{566AF109-FB69-1854-EA9B-C0697B40B385}"/>
          </ac:picMkLst>
        </pc:picChg>
        <pc:picChg chg="add del mod">
          <ac:chgData name="Shawn Zhang" userId="0bef2b037540c826" providerId="LiveId" clId="{B0169722-A605-4D22-8021-0F1D73BE803E}" dt="2024-04-17T05:59:07.866" v="49" actId="478"/>
          <ac:picMkLst>
            <pc:docMk/>
            <pc:sldMk cId="1457381437" sldId="898"/>
            <ac:picMk id="278" creationId="{740D24BE-81A7-FD0A-345F-43774B79C884}"/>
          </ac:picMkLst>
        </pc:picChg>
        <pc:picChg chg="add mod">
          <ac:chgData name="Shawn Zhang" userId="0bef2b037540c826" providerId="LiveId" clId="{B0169722-A605-4D22-8021-0F1D73BE803E}" dt="2024-04-17T06:04:29.307" v="116" actId="1076"/>
          <ac:picMkLst>
            <pc:docMk/>
            <pc:sldMk cId="1457381437" sldId="898"/>
            <ac:picMk id="279" creationId="{3AAD5686-B630-81FE-B763-81E24152A937}"/>
          </ac:picMkLst>
        </pc:picChg>
        <pc:picChg chg="add mod">
          <ac:chgData name="Shawn Zhang" userId="0bef2b037540c826" providerId="LiveId" clId="{B0169722-A605-4D22-8021-0F1D73BE803E}" dt="2024-04-17T06:05:51.051" v="134" actId="1076"/>
          <ac:picMkLst>
            <pc:docMk/>
            <pc:sldMk cId="1457381437" sldId="898"/>
            <ac:picMk id="280" creationId="{89EED1B0-5804-BC15-522D-2228FBC837BA}"/>
          </ac:picMkLst>
        </pc:picChg>
        <pc:picChg chg="add mod">
          <ac:chgData name="Shawn Zhang" userId="0bef2b037540c826" providerId="LiveId" clId="{B0169722-A605-4D22-8021-0F1D73BE803E}" dt="2024-04-17T06:05:33.356" v="128" actId="1076"/>
          <ac:picMkLst>
            <pc:docMk/>
            <pc:sldMk cId="1457381437" sldId="898"/>
            <ac:picMk id="281" creationId="{50D2EEBE-D233-03C9-979B-34AEB81243E9}"/>
          </ac:picMkLst>
        </pc:picChg>
        <pc:picChg chg="add mod">
          <ac:chgData name="Shawn Zhang" userId="0bef2b037540c826" providerId="LiveId" clId="{B0169722-A605-4D22-8021-0F1D73BE803E}" dt="2024-04-17T06:07:11.851" v="159"/>
          <ac:picMkLst>
            <pc:docMk/>
            <pc:sldMk cId="1457381437" sldId="898"/>
            <ac:picMk id="288" creationId="{F255A081-2FEC-E5D5-BE10-1FC7A3E250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EA66C-C637-40A7-9DFC-A15B990A7092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D2BF6-B237-4E92-803D-7271EA43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F1E4-5804-85E4-8AFF-4FC5F5CF2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09D52-7632-4984-01BA-BBCED87B8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A700-7481-AB90-0798-BEFB331C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B967-D41C-9A80-E4BA-01CFC97C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3B44-2A93-BA46-808B-815E3397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CA6C-543E-C25E-DD85-79527D42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E9FB0-4AB9-2E10-4126-3A4B9ACE5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53FC6-D41F-8CE5-C0FD-A9C83E22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C1535-132D-C2F0-EF50-168DC1FB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7E6A1-269B-50FA-2ECC-C427CFDB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1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060B7-EEBC-3518-5074-9B0BC7578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7EC8A-BD12-0295-88BA-C7BF89D24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FF26-805C-5D33-E042-358DD4D8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8C02-7650-467A-379F-2BA3B212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CD195-29F8-7D9E-70DF-5B6B97EC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6CF6-A787-3EE3-8C86-5038D217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AE46-16F0-6366-A8BD-AE892BBFE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88FE-3E08-A80B-054C-8518E107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0A959-F0FD-2FCE-2388-05D34597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3053-9E3F-A651-F99D-6FBBF3F0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1B0B9-9457-5F64-AFF6-46A3B604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12D1-AD81-F23A-5BC4-A1C2911B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B37F-B89D-BDD0-415B-5316496C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B489-C089-E99D-0F7A-6A5F5E35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9D96-1E55-88EE-BD5F-9EDA0570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6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180A-2B37-43E5-D0C6-5F618758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CB6D-67CD-97D5-3281-E4BC38EA0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D2B51-5CE3-EE9B-F1F3-C0FF6037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FF9D0-5141-8EA4-9D60-7E32B572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7EC29-9CAD-8E89-61A2-01E0ADD1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73FDF-2A1C-343C-1E0B-4B071853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6C43-4D54-6B56-FED3-D8E2F698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9BE00-76DB-032E-029D-8D0775FB7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A79DB-3856-3E6B-C0F5-E9561475E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4EB68-E181-4832-81D0-AC847B92A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4D3A2-3120-5E67-8380-91FACD58C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2043B-ADCE-55DF-ABF8-55A61E5E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D34B9-9EE0-4EDF-482A-F4451CA3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F8350-D3D9-A6AB-3EF4-26F5350A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5E4F-5278-915B-ECCA-3AF2B0D6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401A7-B1DD-23DE-1737-C2FEEF1D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FC8CF-DCE7-7448-D50B-B4AAA6EC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E8371-7B8E-E482-8B24-A81DFBF4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58149-CAE1-3432-C7E8-AEFA9218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3132D-7670-4589-7095-4BE9540C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CED52-26E5-FEC1-5B24-BBB81186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0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6466-9E6E-FCA2-5A10-E328F65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B128-F3B5-FB73-162D-7757E4477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95819-734D-0C31-AF07-6AF369BF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92477-A808-0662-32B4-AB7C3552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3723F-1FE4-203A-A63E-012701CB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7CA4-0F76-6A92-4FCA-5F764844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0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5D6F-1327-0A20-7744-410E529D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E965D-5D43-748C-0613-B8A18E935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DBC90-072B-3B8A-7DEB-A289EA96B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391C-FCE4-1C0A-741B-A8D96DC7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261C8-6FFA-866C-85DB-C7776F4B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BF24-590C-E951-8118-DFFB1ACC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F267F-3324-7DFA-797E-3843D81D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F790B-D719-90DE-1632-6D11609AA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CDA7B-8FC9-8AC6-4349-CA530415E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E20D4-E472-4E58-8F60-146F5F9FB934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1B57-55A6-B20D-1374-893E95F4D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F5CC-B458-36C6-D0A7-C00D2D795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1EBEE3-3841-4788-8206-B26E948CD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EEC9-5113-8DD5-66F7-6412FA618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Geochemical characterization of Anatolian </a:t>
            </a:r>
            <a:r>
              <a:rPr lang="en-GB" sz="4000" dirty="0" err="1"/>
              <a:t>tephras</a:t>
            </a:r>
            <a:r>
              <a:rPr lang="en-GB" sz="4000" dirty="0"/>
              <a:t> from Late Middle and Early Upper Palaeolithic sites in the Jebel </a:t>
            </a:r>
            <a:r>
              <a:rPr lang="en-GB" sz="4000" dirty="0" err="1"/>
              <a:t>Qalkha</a:t>
            </a:r>
            <a:r>
              <a:rPr lang="en-GB" sz="4000" dirty="0"/>
              <a:t> area, southern Jordan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55B54-D94C-4EE8-7CEA-58C127E7D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003" y="5993866"/>
            <a:ext cx="10556543" cy="601472"/>
          </a:xfrm>
        </p:spPr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Shuang Zhang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Simon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Blockley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Naima Harman, Christina Manning, Dustin White, Rhys Timms, Seiji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Kadowaki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A3D26-DADC-DB8C-5C46-47C371918D9A}"/>
              </a:ext>
            </a:extLst>
          </p:cNvPr>
          <p:cNvSpPr txBox="1"/>
          <p:nvPr/>
        </p:nvSpPr>
        <p:spPr>
          <a:xfrm>
            <a:off x="1426191" y="4763069"/>
            <a:ext cx="420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Locations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C4B19DE-9716-A10A-C8BE-BE9F91CF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333" cy="1333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D44EDA-F46E-761B-684A-37EB8F307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3" y="-16473"/>
            <a:ext cx="1258686" cy="607325"/>
          </a:xfrm>
          <a:prstGeom prst="rect">
            <a:avLst/>
          </a:prstGeom>
        </p:spPr>
      </p:pic>
      <p:pic>
        <p:nvPicPr>
          <p:cNvPr id="9" name="Picture 8" descr="Image result for centre for quaternary research">
            <a:extLst>
              <a:ext uri="{FF2B5EF4-FFF2-40B4-BE49-F238E27FC236}">
                <a16:creationId xmlns:a16="http://schemas.microsoft.com/office/drawing/2014/main" id="{64BA3CD6-B537-A390-69AE-A1429560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4" y="611324"/>
            <a:ext cx="1007044" cy="6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1735E-FB41-E0CC-1CEE-457988123E1A}"/>
              </a:ext>
            </a:extLst>
          </p:cNvPr>
          <p:cNvSpPr txBox="1"/>
          <p:nvPr/>
        </p:nvSpPr>
        <p:spPr>
          <a:xfrm>
            <a:off x="8949482" y="6385507"/>
            <a:ext cx="2698882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Shuang.Zhang@rhul.ac.uk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図 50">
            <a:extLst>
              <a:ext uri="{FF2B5EF4-FFF2-40B4-BE49-F238E27FC236}">
                <a16:creationId xmlns:a16="http://schemas.microsoft.com/office/drawing/2014/main" id="{DB9509DE-B5BA-DDAE-2394-49AEB1DD74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4296"/>
          <a:stretch>
            <a:fillRect/>
          </a:stretch>
        </p:blipFill>
        <p:spPr bwMode="auto">
          <a:xfrm>
            <a:off x="5766290" y="2328627"/>
            <a:ext cx="6161616" cy="59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" name="正方形/長方形 51">
            <a:extLst>
              <a:ext uri="{FF2B5EF4-FFF2-40B4-BE49-F238E27FC236}">
                <a16:creationId xmlns:a16="http://schemas.microsoft.com/office/drawing/2014/main" id="{EC3A0AAA-F2C5-E0D7-6468-00686885CD0E}"/>
              </a:ext>
            </a:extLst>
          </p:cNvPr>
          <p:cNvSpPr/>
          <p:nvPr/>
        </p:nvSpPr>
        <p:spPr>
          <a:xfrm>
            <a:off x="6591790" y="4709877"/>
            <a:ext cx="1267883" cy="15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0" name="正方形/長方形 52">
            <a:extLst>
              <a:ext uri="{FF2B5EF4-FFF2-40B4-BE49-F238E27FC236}">
                <a16:creationId xmlns:a16="http://schemas.microsoft.com/office/drawing/2014/main" id="{591D1B60-B2F1-62E6-5810-819CC439A41C}"/>
              </a:ext>
            </a:extLst>
          </p:cNvPr>
          <p:cNvSpPr/>
          <p:nvPr/>
        </p:nvSpPr>
        <p:spPr>
          <a:xfrm>
            <a:off x="8685172" y="2830277"/>
            <a:ext cx="389467" cy="34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1" name="正方形/長方形 53">
            <a:extLst>
              <a:ext uri="{FF2B5EF4-FFF2-40B4-BE49-F238E27FC236}">
                <a16:creationId xmlns:a16="http://schemas.microsoft.com/office/drawing/2014/main" id="{7E366775-DA9E-AD6C-A0AC-74C0FBEE350A}"/>
              </a:ext>
            </a:extLst>
          </p:cNvPr>
          <p:cNvSpPr/>
          <p:nvPr/>
        </p:nvSpPr>
        <p:spPr>
          <a:xfrm>
            <a:off x="5762056" y="2347677"/>
            <a:ext cx="389467" cy="34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12" name="図 2">
            <a:extLst>
              <a:ext uri="{FF2B5EF4-FFF2-40B4-BE49-F238E27FC236}">
                <a16:creationId xmlns:a16="http://schemas.microsoft.com/office/drawing/2014/main" id="{087BC439-3121-4974-DB20-831DBE0B64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68634"/>
          <a:stretch>
            <a:fillRect/>
          </a:stretch>
        </p:blipFill>
        <p:spPr bwMode="auto">
          <a:xfrm>
            <a:off x="9627091" y="2309577"/>
            <a:ext cx="22034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3" name="グループ化 4">
            <a:extLst>
              <a:ext uri="{FF2B5EF4-FFF2-40B4-BE49-F238E27FC236}">
                <a16:creationId xmlns:a16="http://schemas.microsoft.com/office/drawing/2014/main" id="{E8389B4F-927D-9D35-0F97-D10D88383E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2340" y="6851943"/>
            <a:ext cx="2487084" cy="1083733"/>
            <a:chOff x="4346575" y="5162172"/>
            <a:chExt cx="3652220" cy="1592641"/>
          </a:xfrm>
        </p:grpSpPr>
        <p:pic>
          <p:nvPicPr>
            <p:cNvPr id="214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E5B0ACA4-E107-29E2-9BE6-604E1F3A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8109" t="44054" r="67183" b="50847"/>
            <a:stretch>
              <a:fillRect/>
            </a:stretch>
          </p:blipFill>
          <p:spPr bwMode="auto">
            <a:xfrm>
              <a:off x="4390865" y="5373890"/>
              <a:ext cx="6350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" name="Picture 2" descr="I:\Qalkha 2017\遺物写真\lithics\Tor Faraj\Pointed blade\B3a_285_1\セレクト\B3a_285_1Lev.pointblade_77.jpg">
              <a:extLst>
                <a:ext uri="{FF2B5EF4-FFF2-40B4-BE49-F238E27FC236}">
                  <a16:creationId xmlns:a16="http://schemas.microsoft.com/office/drawing/2014/main" id="{69F4ECFD-D3B0-123B-8D3F-22DE75626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12878" r="46991" b="3511"/>
            <a:stretch>
              <a:fillRect/>
            </a:stretch>
          </p:blipFill>
          <p:spPr bwMode="auto">
            <a:xfrm>
              <a:off x="4346575" y="5554663"/>
              <a:ext cx="6477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" name="Picture 3" descr="I:\Qalkha 2017\遺物写真\lithics\Tor Faraj\Pointed blade\B3b_290_1\セレクト\B3b_290_1Lev.pointblade_90.jpg">
              <a:extLst>
                <a:ext uri="{FF2B5EF4-FFF2-40B4-BE49-F238E27FC236}">
                  <a16:creationId xmlns:a16="http://schemas.microsoft.com/office/drawing/2014/main" id="{FB48C3C9-66ED-3139-9C6A-340C96535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12064" r="47858" b="5284"/>
            <a:stretch>
              <a:fillRect/>
            </a:stretch>
          </p:blipFill>
          <p:spPr bwMode="auto">
            <a:xfrm>
              <a:off x="5009586" y="5295105"/>
              <a:ext cx="750887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" name="Picture 4" descr="I:\Qalkha 2017\遺物写真\lithics\Tor Faraj\Lev flake\A4c_275_1\セレクト\A4c_275_1Lev.flake_125.jpg">
              <a:extLst>
                <a:ext uri="{FF2B5EF4-FFF2-40B4-BE49-F238E27FC236}">
                  <a16:creationId xmlns:a16="http://schemas.microsoft.com/office/drawing/2014/main" id="{D68B4849-481D-BE68-7C21-8B5851DAC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11932" r="47095" b="5223"/>
            <a:stretch>
              <a:fillRect/>
            </a:stretch>
          </p:blipFill>
          <p:spPr bwMode="auto">
            <a:xfrm>
              <a:off x="5731760" y="5200650"/>
              <a:ext cx="1089025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" name="Picture 5" descr="I:\Qalkha 2017\遺物写真\lithics\Tor Faraj\Lev flake\B4c_260_5\セレクト\B4c_260_5Lev.flake_147.jpg">
              <a:extLst>
                <a:ext uri="{FF2B5EF4-FFF2-40B4-BE49-F238E27FC236}">
                  <a16:creationId xmlns:a16="http://schemas.microsoft.com/office/drawing/2014/main" id="{5E2D5D52-C7E6-9048-B64B-6EB979D67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t="10922" r="50000" b="4776"/>
            <a:stretch>
              <a:fillRect/>
            </a:stretch>
          </p:blipFill>
          <p:spPr bwMode="auto">
            <a:xfrm>
              <a:off x="6825632" y="5162172"/>
              <a:ext cx="1173163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9" name="グループ化 13">
            <a:extLst>
              <a:ext uri="{FF2B5EF4-FFF2-40B4-BE49-F238E27FC236}">
                <a16:creationId xmlns:a16="http://schemas.microsoft.com/office/drawing/2014/main" id="{A452B954-31B1-0A1B-6686-375D84B72C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090" y="4838994"/>
            <a:ext cx="2319867" cy="874183"/>
            <a:chOff x="4346575" y="2599219"/>
            <a:chExt cx="3538852" cy="1334606"/>
          </a:xfrm>
        </p:grpSpPr>
        <p:pic>
          <p:nvPicPr>
            <p:cNvPr id="220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15A40767-65F4-BEDA-73D4-03205A991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18109" t="44054" r="67183" b="50847"/>
            <a:stretch>
              <a:fillRect/>
            </a:stretch>
          </p:blipFill>
          <p:spPr bwMode="auto">
            <a:xfrm>
              <a:off x="5153091" y="2599219"/>
              <a:ext cx="6350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1" name="グループ化 6">
              <a:extLst>
                <a:ext uri="{FF2B5EF4-FFF2-40B4-BE49-F238E27FC236}">
                  <a16:creationId xmlns:a16="http://schemas.microsoft.com/office/drawing/2014/main" id="{C115B421-CAD9-C370-7D07-B2F12E52B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575" y="2655888"/>
              <a:ext cx="865188" cy="1277937"/>
              <a:chOff x="3635896" y="2656416"/>
              <a:chExt cx="864096" cy="1276640"/>
            </a:xfrm>
          </p:grpSpPr>
          <p:pic>
            <p:nvPicPr>
              <p:cNvPr id="226" name="Picture 4" descr="H:\Qalkha 2017\遺物写真\lithics\Tor Fawaz\Point\10a_170\セレクト\10a_170 point_105.jpg">
                <a:extLst>
                  <a:ext uri="{FF2B5EF4-FFF2-40B4-BE49-F238E27FC236}">
                    <a16:creationId xmlns:a16="http://schemas.microsoft.com/office/drawing/2014/main" id="{187312A0-47AC-0644-29F2-D978EC943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14333" r="50000"/>
              <a:stretch>
                <a:fillRect/>
              </a:stretch>
            </p:blipFill>
            <p:spPr bwMode="auto">
              <a:xfrm>
                <a:off x="3635896" y="2656416"/>
                <a:ext cx="792088" cy="1251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7" name="正方形/長方形 21">
                <a:extLst>
                  <a:ext uri="{FF2B5EF4-FFF2-40B4-BE49-F238E27FC236}">
                    <a16:creationId xmlns:a16="http://schemas.microsoft.com/office/drawing/2014/main" id="{3C6A3004-8825-09E0-88B8-272C536CE443}"/>
                  </a:ext>
                </a:extLst>
              </p:cNvPr>
              <p:cNvSpPr/>
              <p:nvPr/>
            </p:nvSpPr>
            <p:spPr>
              <a:xfrm>
                <a:off x="3635896" y="3787787"/>
                <a:ext cx="864248" cy="145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pic>
          <p:nvPicPr>
            <p:cNvPr id="222" name="Picture 3" descr="H:\Qalkha 2017\遺物写真\lithics\Tor Fawaz\Burin\セレクト\6b_170 burin_70.jpg">
              <a:extLst>
                <a:ext uri="{FF2B5EF4-FFF2-40B4-BE49-F238E27FC236}">
                  <a16:creationId xmlns:a16="http://schemas.microsoft.com/office/drawing/2014/main" id="{E14281A3-6147-A46E-803A-5431A5FD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t="12373" r="47406" b="5232"/>
            <a:stretch>
              <a:fillRect/>
            </a:stretch>
          </p:blipFill>
          <p:spPr bwMode="auto">
            <a:xfrm>
              <a:off x="5948157" y="2720295"/>
              <a:ext cx="568325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2" descr="H:\Qalkha 2017\遺物写真\lithics\Tor Fawaz\End scraper\セレクト\6b_170 endscraper_90.jpg">
              <a:extLst>
                <a:ext uri="{FF2B5EF4-FFF2-40B4-BE49-F238E27FC236}">
                  <a16:creationId xmlns:a16="http://schemas.microsoft.com/office/drawing/2014/main" id="{247E9142-DAF2-67CF-6265-2C14E0B15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t="13853" r="50000" b="5777"/>
            <a:stretch>
              <a:fillRect/>
            </a:stretch>
          </p:blipFill>
          <p:spPr bwMode="auto">
            <a:xfrm>
              <a:off x="6576678" y="2609583"/>
              <a:ext cx="681038" cy="1185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" name="Picture 6" descr="H:\Qalkha 2017\遺物写真\lithics\Tor Fawaz\Ret blade\セレクト\10a_155 Ret.blade_73.jpg">
              <a:extLst>
                <a:ext uri="{FF2B5EF4-FFF2-40B4-BE49-F238E27FC236}">
                  <a16:creationId xmlns:a16="http://schemas.microsoft.com/office/drawing/2014/main" id="{F73E246D-008F-F45B-7B32-F14D0D77F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 t="9273" r="50000" b="5486"/>
            <a:stretch>
              <a:fillRect/>
            </a:stretch>
          </p:blipFill>
          <p:spPr bwMode="auto">
            <a:xfrm>
              <a:off x="7317102" y="2609583"/>
              <a:ext cx="568325" cy="118427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5" name="Picture 10" descr="I:\Qalkha 2017\遺物写真\lithics\Tor Fawaz\Point\6b_180\セレクト\6b_180 Ret. piece_97.jpg">
              <a:extLst>
                <a:ext uri="{FF2B5EF4-FFF2-40B4-BE49-F238E27FC236}">
                  <a16:creationId xmlns:a16="http://schemas.microsoft.com/office/drawing/2014/main" id="{B074C318-4421-43B8-E1E9-92ED083C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 t="18086" r="50000" b="6146"/>
            <a:stretch>
              <a:fillRect/>
            </a:stretch>
          </p:blipFill>
          <p:spPr bwMode="auto">
            <a:xfrm>
              <a:off x="5174318" y="2799763"/>
              <a:ext cx="760412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8" name="グループ化 23">
            <a:extLst>
              <a:ext uri="{FF2B5EF4-FFF2-40B4-BE49-F238E27FC236}">
                <a16:creationId xmlns:a16="http://schemas.microsoft.com/office/drawing/2014/main" id="{372E907F-2A62-7F24-4496-F7C17986C7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0657" y="2258776"/>
            <a:ext cx="2328333" cy="770467"/>
            <a:chOff x="4336973" y="483261"/>
            <a:chExt cx="3523843" cy="1165319"/>
          </a:xfrm>
        </p:grpSpPr>
        <p:pic>
          <p:nvPicPr>
            <p:cNvPr id="229" name="Picture 3">
              <a:extLst>
                <a:ext uri="{FF2B5EF4-FFF2-40B4-BE49-F238E27FC236}">
                  <a16:creationId xmlns:a16="http://schemas.microsoft.com/office/drawing/2014/main" id="{3E82CED7-FBA5-588E-3347-2602AA850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b="9294"/>
            <a:stretch>
              <a:fillRect/>
            </a:stretch>
          </p:blipFill>
          <p:spPr bwMode="auto">
            <a:xfrm>
              <a:off x="5528216" y="1045324"/>
              <a:ext cx="271462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4">
              <a:extLst>
                <a:ext uri="{FF2B5EF4-FFF2-40B4-BE49-F238E27FC236}">
                  <a16:creationId xmlns:a16="http://schemas.microsoft.com/office/drawing/2014/main" id="{CDA84E58-01E2-D31C-B61C-4DBC844AF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 b="16165"/>
            <a:stretch>
              <a:fillRect/>
            </a:stretch>
          </p:blipFill>
          <p:spPr bwMode="auto">
            <a:xfrm>
              <a:off x="6191849" y="1098238"/>
              <a:ext cx="2444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5">
              <a:extLst>
                <a:ext uri="{FF2B5EF4-FFF2-40B4-BE49-F238E27FC236}">
                  <a16:creationId xmlns:a16="http://schemas.microsoft.com/office/drawing/2014/main" id="{4E739F61-6657-2952-DC05-F3DB6857C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 b="12045"/>
            <a:stretch>
              <a:fillRect/>
            </a:stretch>
          </p:blipFill>
          <p:spPr bwMode="auto">
            <a:xfrm>
              <a:off x="4997717" y="998110"/>
              <a:ext cx="492125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" name="Picture 6">
              <a:extLst>
                <a:ext uri="{FF2B5EF4-FFF2-40B4-BE49-F238E27FC236}">
                  <a16:creationId xmlns:a16="http://schemas.microsoft.com/office/drawing/2014/main" id="{134ADB0A-A8C0-79A8-918A-1A55625D2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 b="13637"/>
            <a:stretch>
              <a:fillRect/>
            </a:stretch>
          </p:blipFill>
          <p:spPr bwMode="auto">
            <a:xfrm>
              <a:off x="5884731" y="1068842"/>
              <a:ext cx="2444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7">
              <a:extLst>
                <a:ext uri="{FF2B5EF4-FFF2-40B4-BE49-F238E27FC236}">
                  <a16:creationId xmlns:a16="http://schemas.microsoft.com/office/drawing/2014/main" id="{D4AA17AF-31CE-1C5A-08C7-0DDB39302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 b="8427"/>
            <a:stretch>
              <a:fillRect/>
            </a:stretch>
          </p:blipFill>
          <p:spPr bwMode="auto">
            <a:xfrm>
              <a:off x="6468331" y="540587"/>
              <a:ext cx="636587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4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4AF4683C-6C0F-A038-C1BE-8860E014D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 l="42601" r="41100" b="61172"/>
            <a:stretch>
              <a:fillRect/>
            </a:stretch>
          </p:blipFill>
          <p:spPr bwMode="auto">
            <a:xfrm>
              <a:off x="7155966" y="483261"/>
              <a:ext cx="704850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" name="グループ化 9">
              <a:extLst>
                <a:ext uri="{FF2B5EF4-FFF2-40B4-BE49-F238E27FC236}">
                  <a16:creationId xmlns:a16="http://schemas.microsoft.com/office/drawing/2014/main" id="{3B8DADA6-327C-7D77-062E-B7B923CA9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6973" y="881225"/>
              <a:ext cx="620712" cy="619125"/>
              <a:chOff x="3868479" y="902186"/>
              <a:chExt cx="621410" cy="619116"/>
            </a:xfrm>
          </p:grpSpPr>
          <p:pic>
            <p:nvPicPr>
              <p:cNvPr id="237" name="Picture 2">
                <a:extLst>
                  <a:ext uri="{FF2B5EF4-FFF2-40B4-BE49-F238E27FC236}">
                    <a16:creationId xmlns:a16="http://schemas.microsoft.com/office/drawing/2014/main" id="{37D873C2-92EC-8F39-6261-4A74A4830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 b="8000"/>
              <a:stretch>
                <a:fillRect/>
              </a:stretch>
            </p:blipFill>
            <p:spPr bwMode="auto">
              <a:xfrm>
                <a:off x="3868479" y="902186"/>
                <a:ext cx="621410" cy="619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8" name="正方形/長方形 33">
                <a:extLst>
                  <a:ext uri="{FF2B5EF4-FFF2-40B4-BE49-F238E27FC236}">
                    <a16:creationId xmlns:a16="http://schemas.microsoft.com/office/drawing/2014/main" id="{AE610268-E81B-9523-DEB0-B3693C3B6D70}"/>
                  </a:ext>
                </a:extLst>
              </p:cNvPr>
              <p:cNvSpPr/>
              <p:nvPr/>
            </p:nvSpPr>
            <p:spPr>
              <a:xfrm>
                <a:off x="4330300" y="1083678"/>
                <a:ext cx="48105" cy="608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pic>
          <p:nvPicPr>
            <p:cNvPr id="236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5B6592B3-93A3-056D-B773-3546BDFE8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 l="18109" t="44054" r="67183" b="50847"/>
            <a:stretch>
              <a:fillRect/>
            </a:stretch>
          </p:blipFill>
          <p:spPr bwMode="auto">
            <a:xfrm>
              <a:off x="4380747" y="1526343"/>
              <a:ext cx="6350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9" name="グループ化 35">
            <a:extLst>
              <a:ext uri="{FF2B5EF4-FFF2-40B4-BE49-F238E27FC236}">
                <a16:creationId xmlns:a16="http://schemas.microsoft.com/office/drawing/2014/main" id="{EE2C6F6B-2DB7-7C46-6D9F-436BEFE359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173" y="3302294"/>
            <a:ext cx="2781300" cy="956733"/>
            <a:chOff x="4346575" y="1064421"/>
            <a:chExt cx="3741101" cy="1287328"/>
          </a:xfrm>
        </p:grpSpPr>
        <p:pic>
          <p:nvPicPr>
            <p:cNvPr id="240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2591FBB0-BCF1-73B4-DD89-52F5687E0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 r="59711" b="61168"/>
            <a:stretch>
              <a:fillRect/>
            </a:stretch>
          </p:blipFill>
          <p:spPr bwMode="auto">
            <a:xfrm>
              <a:off x="5414478" y="1418299"/>
              <a:ext cx="1741488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37B9A508-788B-2CA4-C93D-7EB8560C1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 l="73737" r="1550" b="61172"/>
            <a:stretch>
              <a:fillRect/>
            </a:stretch>
          </p:blipFill>
          <p:spPr bwMode="auto">
            <a:xfrm>
              <a:off x="7019288" y="1418299"/>
              <a:ext cx="1068388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" name="Picture 8">
              <a:extLst>
                <a:ext uri="{FF2B5EF4-FFF2-40B4-BE49-F238E27FC236}">
                  <a16:creationId xmlns:a16="http://schemas.microsoft.com/office/drawing/2014/main" id="{9E0F10F2-BEA0-FDC0-F87F-F63D4D2CC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 b="11736"/>
            <a:stretch>
              <a:fillRect/>
            </a:stretch>
          </p:blipFill>
          <p:spPr bwMode="auto">
            <a:xfrm>
              <a:off x="4346575" y="1806575"/>
              <a:ext cx="31750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" name="Picture 9">
              <a:extLst>
                <a:ext uri="{FF2B5EF4-FFF2-40B4-BE49-F238E27FC236}">
                  <a16:creationId xmlns:a16="http://schemas.microsoft.com/office/drawing/2014/main" id="{A1127089-E284-E2BA-0002-154F80AF1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/>
            <a:srcRect b="7951"/>
            <a:stretch>
              <a:fillRect/>
            </a:stretch>
          </p:blipFill>
          <p:spPr bwMode="auto">
            <a:xfrm>
              <a:off x="4743401" y="1689762"/>
              <a:ext cx="298450" cy="66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" name="Picture 11">
              <a:extLst>
                <a:ext uri="{FF2B5EF4-FFF2-40B4-BE49-F238E27FC236}">
                  <a16:creationId xmlns:a16="http://schemas.microsoft.com/office/drawing/2014/main" id="{CC03839E-F8E0-19AB-E274-4722E533D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 b="7378"/>
            <a:stretch>
              <a:fillRect/>
            </a:stretch>
          </p:blipFill>
          <p:spPr bwMode="auto">
            <a:xfrm>
              <a:off x="5121292" y="1538671"/>
              <a:ext cx="387350" cy="80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" name="正方形/長方形 41">
              <a:extLst>
                <a:ext uri="{FF2B5EF4-FFF2-40B4-BE49-F238E27FC236}">
                  <a16:creationId xmlns:a16="http://schemas.microsoft.com/office/drawing/2014/main" id="{0B85F98F-C815-6F01-01EB-F20E2375A923}"/>
                </a:ext>
              </a:extLst>
            </p:cNvPr>
            <p:cNvSpPr/>
            <p:nvPr/>
          </p:nvSpPr>
          <p:spPr bwMode="auto">
            <a:xfrm>
              <a:off x="4799266" y="1064421"/>
              <a:ext cx="45554" cy="59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246" name="Picture 2" descr="C:\Users\Seiji Kadowaki\Dropbox\学習科研\PaleoAsia project\年次報告書\2016年度\原稿\A02報告原稿\02 門脇　原稿2\図5.jpg">
              <a:extLst>
                <a:ext uri="{FF2B5EF4-FFF2-40B4-BE49-F238E27FC236}">
                  <a16:creationId xmlns:a16="http://schemas.microsoft.com/office/drawing/2014/main" id="{736E9179-30F5-042C-643C-73B3C8BDE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 l="18109" t="44054" r="67183" b="50847"/>
            <a:stretch>
              <a:fillRect/>
            </a:stretch>
          </p:blipFill>
          <p:spPr bwMode="auto">
            <a:xfrm>
              <a:off x="4380747" y="1526343"/>
              <a:ext cx="6350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7" name="テキスト ボックス 43">
            <a:extLst>
              <a:ext uri="{FF2B5EF4-FFF2-40B4-BE49-F238E27FC236}">
                <a16:creationId xmlns:a16="http://schemas.microsoft.com/office/drawing/2014/main" id="{D4185FFB-D475-D384-9E5E-CE868B62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4" y="2195276"/>
            <a:ext cx="173637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Epipaleolithic</a:t>
            </a:r>
            <a:endParaRPr lang="ja-JP" altLang="en-US" sz="1867" b="1">
              <a:solidFill>
                <a:prstClr val="black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8" name="テキスト ボックス 44">
            <a:extLst>
              <a:ext uri="{FF2B5EF4-FFF2-40B4-BE49-F238E27FC236}">
                <a16:creationId xmlns:a16="http://schemas.microsoft.com/office/drawing/2014/main" id="{7042528C-13A6-BDC1-9DBD-BD20F85D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3" y="3207043"/>
            <a:ext cx="2786340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B05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Early Upper Paleolithic</a:t>
            </a:r>
            <a:endParaRPr lang="ja-JP" altLang="en-US" sz="1867" b="1" dirty="0">
              <a:solidFill>
                <a:srgbClr val="00B05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9" name="テキスト ボックス 45">
            <a:extLst>
              <a:ext uri="{FF2B5EF4-FFF2-40B4-BE49-F238E27FC236}">
                <a16:creationId xmlns:a16="http://schemas.microsoft.com/office/drawing/2014/main" id="{D68D2C91-266F-946E-92D0-DCB64181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4" y="4453760"/>
            <a:ext cx="2823209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Initial Upper Paleolithic</a:t>
            </a:r>
            <a:endParaRPr lang="ja-JP" altLang="en-US" sz="1867" b="1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0" name="テキスト ボックス 46">
            <a:extLst>
              <a:ext uri="{FF2B5EF4-FFF2-40B4-BE49-F238E27FC236}">
                <a16:creationId xmlns:a16="http://schemas.microsoft.com/office/drawing/2014/main" id="{8B0F0D13-D564-7A46-2CD0-E2235DF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23" y="6470943"/>
            <a:ext cx="275748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Late Middle Paleolithic</a:t>
            </a:r>
            <a:endParaRPr lang="ja-JP" altLang="en-US" sz="1867" b="1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1" name="テキスト ボックス 54">
            <a:extLst>
              <a:ext uri="{FF2B5EF4-FFF2-40B4-BE49-F238E27FC236}">
                <a16:creationId xmlns:a16="http://schemas.microsoft.com/office/drawing/2014/main" id="{C2912373-C224-91FD-E3E7-B28582E6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82" y="1782354"/>
            <a:ext cx="9113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Jebel Qalkha chronology </a:t>
            </a:r>
            <a:r>
              <a:rPr lang="en-US" altLang="ja-JP" sz="2000" b="1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based on OSL dates and radiocarbon dates</a:t>
            </a:r>
            <a:endParaRPr lang="ja-JP" altLang="en-US" sz="2000" b="1" u="sng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2" name="テキスト ボックス 55">
            <a:extLst>
              <a:ext uri="{FF2B5EF4-FFF2-40B4-BE49-F238E27FC236}">
                <a16:creationId xmlns:a16="http://schemas.microsoft.com/office/drawing/2014/main" id="{1B8C7BD0-B528-AB4B-F166-77886D42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740" y="6841360"/>
            <a:ext cx="761747" cy="42056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 dirty="0">
                <a:solidFill>
                  <a:prstClr val="white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LMP</a:t>
            </a:r>
            <a:endParaRPr lang="ja-JP" altLang="en-US" sz="2133" b="1" dirty="0">
              <a:solidFill>
                <a:prstClr val="white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3" name="テキスト ボックス 56">
            <a:extLst>
              <a:ext uri="{FF2B5EF4-FFF2-40B4-BE49-F238E27FC236}">
                <a16:creationId xmlns:a16="http://schemas.microsoft.com/office/drawing/2014/main" id="{EE164B6F-FBDA-7746-24CC-6CCF9082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740" y="5707479"/>
            <a:ext cx="639919" cy="4205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>
                <a:solidFill>
                  <a:prstClr val="white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IUP</a:t>
            </a:r>
            <a:endParaRPr lang="ja-JP" altLang="en-US" sz="2133" b="1">
              <a:solidFill>
                <a:prstClr val="white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4" name="テキスト ボックス 57">
            <a:extLst>
              <a:ext uri="{FF2B5EF4-FFF2-40B4-BE49-F238E27FC236}">
                <a16:creationId xmlns:a16="http://schemas.microsoft.com/office/drawing/2014/main" id="{B5DF955C-9F99-2F50-BAB9-8DDD0208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739" y="3651543"/>
            <a:ext cx="747320" cy="42056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>
                <a:solidFill>
                  <a:prstClr val="white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EUP</a:t>
            </a:r>
            <a:endParaRPr lang="ja-JP" altLang="en-US" sz="2133" b="1">
              <a:solidFill>
                <a:prstClr val="white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5" name="テキスト ボックス 58">
            <a:extLst>
              <a:ext uri="{FF2B5EF4-FFF2-40B4-BE49-F238E27FC236}">
                <a16:creationId xmlns:a16="http://schemas.microsoft.com/office/drawing/2014/main" id="{FEB6ADEB-2FF4-9584-2D1B-45B191B5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606" y="2675760"/>
            <a:ext cx="609462" cy="4205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Epi</a:t>
            </a:r>
            <a:endParaRPr lang="ja-JP" altLang="en-US" sz="2133" b="1">
              <a:solidFill>
                <a:prstClr val="black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6" name="テキスト ボックス 59">
            <a:extLst>
              <a:ext uri="{FF2B5EF4-FFF2-40B4-BE49-F238E27FC236}">
                <a16:creationId xmlns:a16="http://schemas.microsoft.com/office/drawing/2014/main" id="{D22CF387-CD74-2D76-F5D0-B5BFC7ED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740" y="4716879"/>
            <a:ext cx="639919" cy="4205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133" b="1">
                <a:solidFill>
                  <a:prstClr val="white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IUP</a:t>
            </a:r>
            <a:endParaRPr lang="ja-JP" altLang="en-US" sz="2133" b="1">
              <a:solidFill>
                <a:prstClr val="white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57" name="図 64">
            <a:extLst>
              <a:ext uri="{FF2B5EF4-FFF2-40B4-BE49-F238E27FC236}">
                <a16:creationId xmlns:a16="http://schemas.microsoft.com/office/drawing/2014/main" id="{40677B9C-1C9F-7D7A-1595-618923AC2E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5641" t="90498"/>
          <a:stretch>
            <a:fillRect/>
          </a:stretch>
        </p:blipFill>
        <p:spPr bwMode="auto">
          <a:xfrm>
            <a:off x="5903873" y="4273844"/>
            <a:ext cx="6024033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図 65">
            <a:extLst>
              <a:ext uri="{FF2B5EF4-FFF2-40B4-BE49-F238E27FC236}">
                <a16:creationId xmlns:a16="http://schemas.microsoft.com/office/drawing/2014/main" id="{F4E11F14-CEC7-56C5-BFE4-AEBF7527F8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8446" r="27824"/>
          <a:stretch>
            <a:fillRect/>
          </a:stretch>
        </p:blipFill>
        <p:spPr bwMode="auto">
          <a:xfrm>
            <a:off x="9461990" y="2641894"/>
            <a:ext cx="23685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図 66">
            <a:extLst>
              <a:ext uri="{FF2B5EF4-FFF2-40B4-BE49-F238E27FC236}">
                <a16:creationId xmlns:a16="http://schemas.microsoft.com/office/drawing/2014/main" id="{1399E194-8EBA-3B80-7951-40FB14D64B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9399"/>
          <a:stretch>
            <a:fillRect/>
          </a:stretch>
        </p:blipFill>
        <p:spPr bwMode="auto">
          <a:xfrm>
            <a:off x="9461990" y="2965744"/>
            <a:ext cx="14456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図 72">
            <a:extLst>
              <a:ext uri="{FF2B5EF4-FFF2-40B4-BE49-F238E27FC236}">
                <a16:creationId xmlns:a16="http://schemas.microsoft.com/office/drawing/2014/main" id="{3E982677-7156-18C4-01A8-8EC6B6543E78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rcRect r="66689"/>
          <a:stretch>
            <a:fillRect/>
          </a:stretch>
        </p:blipFill>
        <p:spPr bwMode="auto">
          <a:xfrm>
            <a:off x="3537439" y="2341328"/>
            <a:ext cx="2116667" cy="59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2" descr="C:\Users\Seiji Kadowaki\Dropbox\学習科研\PaleoAsia project\年次報告書\2016年度\原稿\A02報告原稿\02 門脇　原稿2\図5.jpg">
            <a:extLst>
              <a:ext uri="{FF2B5EF4-FFF2-40B4-BE49-F238E27FC236}">
                <a16:creationId xmlns:a16="http://schemas.microsoft.com/office/drawing/2014/main" id="{566AF109-FB69-1854-EA9B-C0697B40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 t="44067" b="4692"/>
          <a:stretch>
            <a:fillRect/>
          </a:stretch>
        </p:blipFill>
        <p:spPr bwMode="auto">
          <a:xfrm>
            <a:off x="773072" y="5624277"/>
            <a:ext cx="2540000" cy="7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正方形/長方形 1">
            <a:extLst>
              <a:ext uri="{FF2B5EF4-FFF2-40B4-BE49-F238E27FC236}">
                <a16:creationId xmlns:a16="http://schemas.microsoft.com/office/drawing/2014/main" id="{7059AFB9-1FDD-1604-E905-8253A110FF53}"/>
              </a:ext>
            </a:extLst>
          </p:cNvPr>
          <p:cNvSpPr/>
          <p:nvPr/>
        </p:nvSpPr>
        <p:spPr>
          <a:xfrm>
            <a:off x="8794255" y="4734789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3" name="正方形/長方形 56">
            <a:extLst>
              <a:ext uri="{FF2B5EF4-FFF2-40B4-BE49-F238E27FC236}">
                <a16:creationId xmlns:a16="http://schemas.microsoft.com/office/drawing/2014/main" id="{B4B7D5EC-A1F6-038D-AB61-B2D5C234124B}"/>
              </a:ext>
            </a:extLst>
          </p:cNvPr>
          <p:cNvSpPr/>
          <p:nvPr/>
        </p:nvSpPr>
        <p:spPr>
          <a:xfrm>
            <a:off x="8230584" y="4734789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4" name="正方形/長方形 57">
            <a:extLst>
              <a:ext uri="{FF2B5EF4-FFF2-40B4-BE49-F238E27FC236}">
                <a16:creationId xmlns:a16="http://schemas.microsoft.com/office/drawing/2014/main" id="{D4ACB332-EE31-6304-E5CB-A7E774A0E73B}"/>
              </a:ext>
            </a:extLst>
          </p:cNvPr>
          <p:cNvSpPr/>
          <p:nvPr/>
        </p:nvSpPr>
        <p:spPr>
          <a:xfrm>
            <a:off x="8086552" y="4734789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5" name="正方形/長方形 58">
            <a:extLst>
              <a:ext uri="{FF2B5EF4-FFF2-40B4-BE49-F238E27FC236}">
                <a16:creationId xmlns:a16="http://schemas.microsoft.com/office/drawing/2014/main" id="{3115E82C-C75E-014C-77EE-25CEF05182AB}"/>
              </a:ext>
            </a:extLst>
          </p:cNvPr>
          <p:cNvSpPr/>
          <p:nvPr/>
        </p:nvSpPr>
        <p:spPr>
          <a:xfrm>
            <a:off x="8807394" y="4742223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6" name="正方形/長方形 59">
            <a:extLst>
              <a:ext uri="{FF2B5EF4-FFF2-40B4-BE49-F238E27FC236}">
                <a16:creationId xmlns:a16="http://schemas.microsoft.com/office/drawing/2014/main" id="{A21EBFB3-CEB8-AFC6-8858-9D88843E3BD5}"/>
              </a:ext>
            </a:extLst>
          </p:cNvPr>
          <p:cNvSpPr/>
          <p:nvPr/>
        </p:nvSpPr>
        <p:spPr>
          <a:xfrm>
            <a:off x="7578762" y="4751976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7" name="正方形/長方形 60">
            <a:extLst>
              <a:ext uri="{FF2B5EF4-FFF2-40B4-BE49-F238E27FC236}">
                <a16:creationId xmlns:a16="http://schemas.microsoft.com/office/drawing/2014/main" id="{E05EF268-2322-837A-3E29-ED51F8570254}"/>
              </a:ext>
            </a:extLst>
          </p:cNvPr>
          <p:cNvSpPr/>
          <p:nvPr/>
        </p:nvSpPr>
        <p:spPr>
          <a:xfrm>
            <a:off x="8748874" y="6001820"/>
            <a:ext cx="144000" cy="112289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8" name="正方形/長方形 61">
            <a:extLst>
              <a:ext uri="{FF2B5EF4-FFF2-40B4-BE49-F238E27FC236}">
                <a16:creationId xmlns:a16="http://schemas.microsoft.com/office/drawing/2014/main" id="{036FA790-A783-C695-B4AB-A9BB6C74DCAC}"/>
              </a:ext>
            </a:extLst>
          </p:cNvPr>
          <p:cNvSpPr/>
          <p:nvPr/>
        </p:nvSpPr>
        <p:spPr>
          <a:xfrm>
            <a:off x="8542899" y="4197957"/>
            <a:ext cx="144000" cy="112289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69" name="正方形/長方形 2">
            <a:extLst>
              <a:ext uri="{FF2B5EF4-FFF2-40B4-BE49-F238E27FC236}">
                <a16:creationId xmlns:a16="http://schemas.microsoft.com/office/drawing/2014/main" id="{E3C990F7-9FE0-6C7F-025D-AAD038F5A50D}"/>
              </a:ext>
            </a:extLst>
          </p:cNvPr>
          <p:cNvSpPr/>
          <p:nvPr/>
        </p:nvSpPr>
        <p:spPr>
          <a:xfrm>
            <a:off x="9488730" y="6676128"/>
            <a:ext cx="1184275" cy="85122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0" name="正方形/長方形 63">
            <a:extLst>
              <a:ext uri="{FF2B5EF4-FFF2-40B4-BE49-F238E27FC236}">
                <a16:creationId xmlns:a16="http://schemas.microsoft.com/office/drawing/2014/main" id="{1B40D4EA-0FCC-233C-F68C-723488C05D6C}"/>
              </a:ext>
            </a:extLst>
          </p:cNvPr>
          <p:cNvSpPr/>
          <p:nvPr/>
        </p:nvSpPr>
        <p:spPr>
          <a:xfrm>
            <a:off x="8748873" y="5696766"/>
            <a:ext cx="393796" cy="58162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1" name="正方形/長方形 64">
            <a:extLst>
              <a:ext uri="{FF2B5EF4-FFF2-40B4-BE49-F238E27FC236}">
                <a16:creationId xmlns:a16="http://schemas.microsoft.com/office/drawing/2014/main" id="{F3962F04-2807-4E54-C152-B310B48149F8}"/>
              </a:ext>
            </a:extLst>
          </p:cNvPr>
          <p:cNvSpPr/>
          <p:nvPr/>
        </p:nvSpPr>
        <p:spPr>
          <a:xfrm>
            <a:off x="8847098" y="4658944"/>
            <a:ext cx="295571" cy="47849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2" name="正方形/長方形 65">
            <a:extLst>
              <a:ext uri="{FF2B5EF4-FFF2-40B4-BE49-F238E27FC236}">
                <a16:creationId xmlns:a16="http://schemas.microsoft.com/office/drawing/2014/main" id="{02228D90-B676-A468-2FD8-7D6ACF76D6E5}"/>
              </a:ext>
            </a:extLst>
          </p:cNvPr>
          <p:cNvSpPr/>
          <p:nvPr/>
        </p:nvSpPr>
        <p:spPr>
          <a:xfrm>
            <a:off x="8614899" y="3912161"/>
            <a:ext cx="379984" cy="42019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3" name="正方形/長方形 66">
            <a:extLst>
              <a:ext uri="{FF2B5EF4-FFF2-40B4-BE49-F238E27FC236}">
                <a16:creationId xmlns:a16="http://schemas.microsoft.com/office/drawing/2014/main" id="{AFB94C59-DDFA-BDD6-A46C-E0A748B2006C}"/>
              </a:ext>
            </a:extLst>
          </p:cNvPr>
          <p:cNvSpPr/>
          <p:nvPr/>
        </p:nvSpPr>
        <p:spPr>
          <a:xfrm>
            <a:off x="7899260" y="3372144"/>
            <a:ext cx="571335" cy="51810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4" name="正方形/長方形 5">
            <a:extLst>
              <a:ext uri="{FF2B5EF4-FFF2-40B4-BE49-F238E27FC236}">
                <a16:creationId xmlns:a16="http://schemas.microsoft.com/office/drawing/2014/main" id="{39A4B086-2CFF-7DDF-C2C2-8384ACC017EE}"/>
              </a:ext>
            </a:extLst>
          </p:cNvPr>
          <p:cNvSpPr/>
          <p:nvPr/>
        </p:nvSpPr>
        <p:spPr>
          <a:xfrm>
            <a:off x="4455850" y="5883606"/>
            <a:ext cx="60959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75" name="テキスト ボックス 3">
            <a:extLst>
              <a:ext uri="{FF2B5EF4-FFF2-40B4-BE49-F238E27FC236}">
                <a16:creationId xmlns:a16="http://schemas.microsoft.com/office/drawing/2014/main" id="{1E47D7D2-7499-D432-EAC8-EB70112BC07F}"/>
              </a:ext>
            </a:extLst>
          </p:cNvPr>
          <p:cNvSpPr txBox="1"/>
          <p:nvPr/>
        </p:nvSpPr>
        <p:spPr>
          <a:xfrm>
            <a:off x="4329721" y="5787147"/>
            <a:ext cx="2423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33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</a:t>
            </a:r>
            <a:endParaRPr lang="ja-JP" altLang="en-US" sz="1333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4DDFA2F-DAFF-0B31-8D64-CF2B1684528C}"/>
              </a:ext>
            </a:extLst>
          </p:cNvPr>
          <p:cNvSpPr/>
          <p:nvPr/>
        </p:nvSpPr>
        <p:spPr>
          <a:xfrm>
            <a:off x="479772" y="4693838"/>
            <a:ext cx="11350767" cy="349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877F341-EEDC-6785-75F2-DD2E2235D394}"/>
              </a:ext>
            </a:extLst>
          </p:cNvPr>
          <p:cNvSpPr/>
          <p:nvPr/>
        </p:nvSpPr>
        <p:spPr>
          <a:xfrm>
            <a:off x="625292" y="4538636"/>
            <a:ext cx="5136764" cy="1787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3AAD5686-B630-81FE-B763-81E24152A93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3019" y="4955118"/>
            <a:ext cx="11484607" cy="1972650"/>
          </a:xfrm>
          <a:prstGeom prst="rect">
            <a:avLst/>
          </a:prstGeom>
        </p:spPr>
      </p:pic>
      <p:pic>
        <p:nvPicPr>
          <p:cNvPr id="280" name="Picture 2" descr="G:\Qalkha 2017\Qalkha17 photo\Wakano\IMG_0497.JPG">
            <a:extLst>
              <a:ext uri="{FF2B5EF4-FFF2-40B4-BE49-F238E27FC236}">
                <a16:creationId xmlns:a16="http://schemas.microsoft.com/office/drawing/2014/main" id="{89EED1B0-5804-BC15-522D-2228FBC8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249577" y="361478"/>
            <a:ext cx="2998591" cy="13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2" descr="J:\Qalkha16 photos\Fieldwork 2016\4 Aug\DSC_0521.JPG">
            <a:extLst>
              <a:ext uri="{FF2B5EF4-FFF2-40B4-BE49-F238E27FC236}">
                <a16:creationId xmlns:a16="http://schemas.microsoft.com/office/drawing/2014/main" id="{50D2EEBE-D233-03C9-979B-34AEB812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77120" y="414143"/>
            <a:ext cx="2998591" cy="13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テキスト ボックス 5">
            <a:extLst>
              <a:ext uri="{FF2B5EF4-FFF2-40B4-BE49-F238E27FC236}">
                <a16:creationId xmlns:a16="http://schemas.microsoft.com/office/drawing/2014/main" id="{E88B6B42-F82A-EB77-F409-691A490A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8" y="861105"/>
            <a:ext cx="146853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Tor </a:t>
            </a:r>
            <a:r>
              <a:rPr lang="en-US" altLang="ja-JP" sz="1867" b="1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Hamar</a:t>
            </a:r>
            <a:endParaRPr lang="ja-JP" altLang="en-US" sz="1867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3" name="テキスト ボックス 7">
            <a:extLst>
              <a:ext uri="{FF2B5EF4-FFF2-40B4-BE49-F238E27FC236}">
                <a16:creationId xmlns:a16="http://schemas.microsoft.com/office/drawing/2014/main" id="{2E2596F5-B9D5-56CF-9685-50CBB073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337" y="871485"/>
            <a:ext cx="1329332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Tor Faraj</a:t>
            </a:r>
            <a:endParaRPr lang="ja-JP" altLang="en-US" sz="1867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4" name="テキスト ボックス 10">
            <a:extLst>
              <a:ext uri="{FF2B5EF4-FFF2-40B4-BE49-F238E27FC236}">
                <a16:creationId xmlns:a16="http://schemas.microsoft.com/office/drawing/2014/main" id="{2B811734-6958-C219-E2C9-698757E4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011" y="7401"/>
            <a:ext cx="11783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Re-investigation at 2 rock shelter sites, including the </a:t>
            </a:r>
            <a:r>
              <a:rPr lang="en-US" altLang="ja-JP" sz="2000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LMP</a:t>
            </a:r>
            <a:r>
              <a:rPr lang="en-US" altLang="ja-JP" sz="20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b="1" dirty="0">
                <a:solidFill>
                  <a:srgbClr val="00B05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EUP</a:t>
            </a:r>
            <a:r>
              <a:rPr lang="en-US" altLang="ja-JP" sz="20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and </a:t>
            </a:r>
            <a:r>
              <a:rPr lang="en-US" altLang="ja-JP" sz="2000" b="1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Epipal</a:t>
            </a:r>
            <a:endParaRPr lang="ja-JP" altLang="en-US" sz="2000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88" name="Picture 2">
            <a:extLst>
              <a:ext uri="{FF2B5EF4-FFF2-40B4-BE49-F238E27FC236}">
                <a16:creationId xmlns:a16="http://schemas.microsoft.com/office/drawing/2014/main" id="{F255A081-2FEC-E5D5-BE10-1FC7A3E2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9617"/>
            <a:ext cx="511791" cy="7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54">
            <a:extLst>
              <a:ext uri="{FF2B5EF4-FFF2-40B4-BE49-F238E27FC236}">
                <a16:creationId xmlns:a16="http://schemas.microsoft.com/office/drawing/2014/main" id="{13B07161-18EF-2DB3-4B3D-2E7DE82F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023" y="780823"/>
            <a:ext cx="1758287" cy="3511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66EB7-C61C-372F-6B34-AEDE6C2D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28" y="780823"/>
            <a:ext cx="4448321" cy="4042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95A0F-1786-12D9-DFE1-0A9DABBED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157" y="589865"/>
            <a:ext cx="4535843" cy="404205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1F72ADE-D192-5A41-BCF3-79A2D5C6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9617"/>
            <a:ext cx="511791" cy="7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5">
            <a:extLst>
              <a:ext uri="{FF2B5EF4-FFF2-40B4-BE49-F238E27FC236}">
                <a16:creationId xmlns:a16="http://schemas.microsoft.com/office/drawing/2014/main" id="{4EBE0EA0-62F3-D993-9AA4-5DB143AF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7" y="0"/>
            <a:ext cx="1468533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Tor </a:t>
            </a:r>
            <a:r>
              <a:rPr lang="en-US" altLang="ja-JP" sz="1867" b="1" dirty="0" err="1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Hamar</a:t>
            </a:r>
            <a:endParaRPr lang="ja-JP" altLang="en-US" sz="1867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" name="テキスト ボックス 7">
            <a:extLst>
              <a:ext uri="{FF2B5EF4-FFF2-40B4-BE49-F238E27FC236}">
                <a16:creationId xmlns:a16="http://schemas.microsoft.com/office/drawing/2014/main" id="{12684147-D905-1B06-DCF8-56BB7CC1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023" y="60342"/>
            <a:ext cx="1329332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67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Tor Faraj</a:t>
            </a:r>
            <a:endParaRPr lang="ja-JP" altLang="en-US" sz="1867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9" name="図 2">
            <a:extLst>
              <a:ext uri="{FF2B5EF4-FFF2-40B4-BE49-F238E27FC236}">
                <a16:creationId xmlns:a16="http://schemas.microsoft.com/office/drawing/2014/main" id="{6838BD2F-924B-7C01-1148-70E57CB7E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7" y="622484"/>
            <a:ext cx="1911336" cy="3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3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101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Unicode MS</vt:lpstr>
      <vt:lpstr>Aptos</vt:lpstr>
      <vt:lpstr>Aptos Display</vt:lpstr>
      <vt:lpstr>Arial</vt:lpstr>
      <vt:lpstr>Calibri</vt:lpstr>
      <vt:lpstr>Office Theme</vt:lpstr>
      <vt:lpstr>Geochemical characterization of Anatolian tephras from Late Middle and Early Upper Palaeolithic sites in the Jebel Qalkha area, southern Jordan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Geochemical characterization of Anatolian tephras from Late Middle and Early Upper Palaeolithic sites in the Jebel Qalkha area, southern Jordan</dc:title>
  <dc:creator>Shawn Zhang</dc:creator>
  <cp:lastModifiedBy>Shawn Zhang</cp:lastModifiedBy>
  <cp:revision>5</cp:revision>
  <dcterms:created xsi:type="dcterms:W3CDTF">2024-04-12T12:49:18Z</dcterms:created>
  <dcterms:modified xsi:type="dcterms:W3CDTF">2024-04-17T06:38:27Z</dcterms:modified>
</cp:coreProperties>
</file>