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58" r:id="rId5"/>
    <p:sldId id="257" r:id="rId6"/>
    <p:sldId id="260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AC60-CCF7-CB53-3085-7201F733A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540E9-24D8-C744-1C61-14DDBB19D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1F39-D497-4796-5CBC-9E22E07B1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C7EC1-6C2E-50FE-74EE-11CBC59F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1A57E-63E2-2DDE-EC58-D4255B87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742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D742-DB89-675C-5449-A83961B1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6E52C0-49C0-6920-E405-869851501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19DAF-D122-9172-D005-571798E62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7878B-6B38-E992-655B-B9A78231E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A8329-EADB-D498-7614-5CE080B1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52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D7A143-D886-6EF9-066B-A7F195F83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4676C-5953-7890-F316-8177B4774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B7CE7-058E-C0CF-319C-CE47CA14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56526-62DE-C3FE-95D1-53BD2F3C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29C2-1CF4-59EA-58B3-D968E69B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4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C2C8-33EC-6063-09D4-309F5DC97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E25D2-F58E-3D95-7011-951C1FF07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9591B-6F81-8719-F1D9-230D44B7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EE913-FC93-1844-4C37-2CA4FAE6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39AA7-18DC-C350-7F6C-B3E77530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89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2AF9-568F-F93A-0AB3-9C6ED810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261D9-260C-8290-0998-D8A44F5D3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E90B6-72E3-D59F-AC89-306E0942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59C10-70B8-B8AD-1FA0-663CF8E4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B0B4C-4451-D0DE-A76F-9155048C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49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F7CA-5755-086A-2C36-FCE7AC18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2F514-190C-383C-6B0B-428F3F790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249CA-9785-33C1-E6B8-E62159926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6962C-F0BA-2FDD-4089-ABDDB7CC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652FB-1B7E-A180-FB4D-F57A0DA96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52416-38EF-B5E1-7F57-9887DFA6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81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49725-E53F-A644-5723-4137732B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45896-4FA9-BA8B-690D-30FD1824C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A4BC0-8B1B-F030-DCA5-93E550A46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C662EE-16CD-D488-500A-218C0EB51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CE5D88-E9E1-53E0-74E8-2587CD7C8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DBB0F-CDE1-AFB6-96B6-8079C60F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181855-31FF-0FCA-A1E8-F847FB9DC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21DF64-ACC0-ACB7-D562-B9B476293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36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E1E-5895-4367-0711-6FD4427E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4C8C9-BCB9-03B8-7828-64CCE43D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1BC5E-4094-D16D-28CF-DF996104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A48DC-2C96-2E30-9F54-EEDA4AE8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46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5B046-5C56-76D4-82AB-42DD275F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D4483B-4D59-A50F-6E1D-B73B58EC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B808A-9886-F445-6746-6C07D4B8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8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302A-29BD-5EB7-9B83-B7C55F5A2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60262-5BEB-A21A-5181-3ACBB6B3C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707F8-368A-2D56-DF45-51F2D9342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BE2C7-A0C6-EDC1-1D27-E9A98807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904C0-805E-EE71-AC68-92E0C9CD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D44D2-47D2-68BB-5724-CEF1E97C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19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10B3-284B-4EC4-AFF4-3AA299986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31321C-4BFF-FA20-5849-83B8A0FA1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23BEC-0B78-457C-E209-E2AFC5DC5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E6850-4344-9E9B-CC50-F7284E6C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8A167-5C0B-95BD-7F6A-8EAAE918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F0A8C-1A7F-C2E3-0621-A4B9197C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1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0EB352-80D9-0F44-E850-A5400EF31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42DA-F5F0-3C4D-37D8-024ABB46F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F116C-5D3A-B7CE-31DC-40272009F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512E4-9AF2-40E1-A0AE-59B96477A6D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8B600-8CBF-E716-0D3A-7ABE22F83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51931-5B3E-3641-95A8-632D7287F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6F9C-A6C3-41C0-8DC5-728B8420C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9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4">
            <a:extLst>
              <a:ext uri="{FF2B5EF4-FFF2-40B4-BE49-F238E27FC236}">
                <a16:creationId xmlns:a16="http://schemas.microsoft.com/office/drawing/2014/main" id="{776D0867-91BC-4985-21B0-3F257E706C3F}"/>
              </a:ext>
            </a:extLst>
          </p:cNvPr>
          <p:cNvSpPr txBox="1">
            <a:spLocks/>
          </p:cNvSpPr>
          <p:nvPr/>
        </p:nvSpPr>
        <p:spPr>
          <a:xfrm>
            <a:off x="67113" y="127518"/>
            <a:ext cx="12192000" cy="489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kern="1200" cap="all" baseline="0">
                <a:solidFill>
                  <a:schemeClr val="tx2"/>
                </a:solidFill>
                <a:latin typeface="Verdana" charset="0"/>
                <a:ea typeface="+mn-ea"/>
                <a:cs typeface="+mn-cs"/>
              </a:defRPr>
            </a:lvl1pPr>
            <a:lvl2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13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LA-ICP-MS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imaging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technique application on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Estonian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sedimentary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phosphorites</a:t>
            </a:r>
            <a:r>
              <a:rPr lang="et-EE" sz="1600" dirty="0">
                <a:solidFill>
                  <a:srgbClr val="E4067E">
                    <a:lumMod val="50000"/>
                  </a:srgbClr>
                </a:solidFill>
              </a:rPr>
              <a:t>: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Revealing REE enrichment stages and advanced ore </a:t>
            </a:r>
            <a:r>
              <a:rPr kumimoji="0" lang="en-US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characterisation</a:t>
            </a:r>
            <a:endParaRPr kumimoji="0" lang="et-EE" sz="1600" b="1" i="0" u="none" strike="noStrike" kern="1200" cap="all" spc="0" normalizeH="0" baseline="0" noProof="0" dirty="0">
              <a:ln>
                <a:noFill/>
              </a:ln>
              <a:solidFill>
                <a:srgbClr val="E4067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8" name="Picture 3" descr="C:\Users\ipihu\Desktop\logo.png">
            <a:extLst>
              <a:ext uri="{FF2B5EF4-FFF2-40B4-BE49-F238E27FC236}">
                <a16:creationId xmlns:a16="http://schemas.microsoft.com/office/drawing/2014/main" id="{73877AFA-407E-4C6E-176A-4A668555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rgbClr val="332B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8" y="6321301"/>
            <a:ext cx="845427" cy="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ollage of different colored images&#10;&#10;Description automatically generated">
            <a:extLst>
              <a:ext uri="{FF2B5EF4-FFF2-40B4-BE49-F238E27FC236}">
                <a16:creationId xmlns:a16="http://schemas.microsoft.com/office/drawing/2014/main" id="{477830DC-DCD2-CDDC-4EEC-7C73B06E4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701"/>
            <a:ext cx="12192000" cy="48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8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79C67-4222-7233-8B69-0DC7FA918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4">
            <a:extLst>
              <a:ext uri="{FF2B5EF4-FFF2-40B4-BE49-F238E27FC236}">
                <a16:creationId xmlns:a16="http://schemas.microsoft.com/office/drawing/2014/main" id="{4C112B3A-9B91-2944-4CCE-F022C0A99632}"/>
              </a:ext>
            </a:extLst>
          </p:cNvPr>
          <p:cNvSpPr txBox="1">
            <a:spLocks/>
          </p:cNvSpPr>
          <p:nvPr/>
        </p:nvSpPr>
        <p:spPr>
          <a:xfrm>
            <a:off x="67113" y="127518"/>
            <a:ext cx="12192000" cy="489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kern="1200" cap="all" baseline="0">
                <a:solidFill>
                  <a:schemeClr val="tx2"/>
                </a:solidFill>
                <a:latin typeface="Verdana" charset="0"/>
                <a:ea typeface="+mn-ea"/>
                <a:cs typeface="+mn-cs"/>
              </a:defRPr>
            </a:lvl1pPr>
            <a:lvl2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13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LA-ICP-MS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imaging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technique application on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Estonian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sedimentary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phosphorites</a:t>
            </a:r>
            <a:r>
              <a:rPr lang="et-EE" sz="1600" dirty="0">
                <a:solidFill>
                  <a:srgbClr val="E4067E">
                    <a:lumMod val="50000"/>
                  </a:srgbClr>
                </a:solidFill>
              </a:rPr>
              <a:t>: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Revealing REE enrichment stages and advanced ore </a:t>
            </a:r>
            <a:r>
              <a:rPr kumimoji="0" lang="en-US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characterisation</a:t>
            </a:r>
            <a:endParaRPr kumimoji="0" lang="et-EE" sz="1600" b="1" i="0" u="none" strike="noStrike" kern="1200" cap="all" spc="0" normalizeH="0" baseline="0" noProof="0" dirty="0">
              <a:ln>
                <a:noFill/>
              </a:ln>
              <a:solidFill>
                <a:srgbClr val="E4067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6" name="Picture 5" descr="A collage of different images of rocks&#10;&#10;Description automatically generated">
            <a:extLst>
              <a:ext uri="{FF2B5EF4-FFF2-40B4-BE49-F238E27FC236}">
                <a16:creationId xmlns:a16="http://schemas.microsoft.com/office/drawing/2014/main" id="{F44DD797-6B0D-AADE-EB10-51AC4A080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95" y="713063"/>
            <a:ext cx="9612410" cy="6017419"/>
          </a:xfrm>
          <a:prstGeom prst="rect">
            <a:avLst/>
          </a:prstGeom>
        </p:spPr>
      </p:pic>
      <p:pic>
        <p:nvPicPr>
          <p:cNvPr id="8" name="Picture 3" descr="C:\Users\ipihu\Desktop\logo.png">
            <a:extLst>
              <a:ext uri="{FF2B5EF4-FFF2-40B4-BE49-F238E27FC236}">
                <a16:creationId xmlns:a16="http://schemas.microsoft.com/office/drawing/2014/main" id="{9EFCA51C-2336-E408-F28C-BFA090221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rgbClr val="332B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8" y="6321301"/>
            <a:ext cx="845427" cy="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69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28A8D-D785-C34A-48AF-CB1FB2E7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4">
            <a:extLst>
              <a:ext uri="{FF2B5EF4-FFF2-40B4-BE49-F238E27FC236}">
                <a16:creationId xmlns:a16="http://schemas.microsoft.com/office/drawing/2014/main" id="{4522FE43-4B42-ED3F-2675-790D802C1DFA}"/>
              </a:ext>
            </a:extLst>
          </p:cNvPr>
          <p:cNvSpPr txBox="1">
            <a:spLocks/>
          </p:cNvSpPr>
          <p:nvPr/>
        </p:nvSpPr>
        <p:spPr>
          <a:xfrm>
            <a:off x="67113" y="127518"/>
            <a:ext cx="12192000" cy="489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kern="1200" cap="all" baseline="0">
                <a:solidFill>
                  <a:schemeClr val="tx2"/>
                </a:solidFill>
                <a:latin typeface="Verdana" charset="0"/>
                <a:ea typeface="+mn-ea"/>
                <a:cs typeface="+mn-cs"/>
              </a:defRPr>
            </a:lvl1pPr>
            <a:lvl2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13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LA-ICP-MS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imaging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technique application on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Estonian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sedimentary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phosphorites</a:t>
            </a:r>
            <a:r>
              <a:rPr lang="et-EE" sz="1600" dirty="0">
                <a:solidFill>
                  <a:srgbClr val="E4067E">
                    <a:lumMod val="50000"/>
                  </a:srgbClr>
                </a:solidFill>
              </a:rPr>
              <a:t>: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Revealing REE enrichment stages and advanced ore </a:t>
            </a:r>
            <a:r>
              <a:rPr kumimoji="0" lang="en-US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characterisation</a:t>
            </a:r>
            <a:endParaRPr kumimoji="0" lang="et-EE" sz="1600" b="1" i="0" u="none" strike="noStrike" kern="1200" cap="all" spc="0" normalizeH="0" baseline="0" noProof="0" dirty="0">
              <a:ln>
                <a:noFill/>
              </a:ln>
              <a:solidFill>
                <a:srgbClr val="E4067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8" name="Picture 3" descr="C:\Users\ipihu\Desktop\logo.png">
            <a:extLst>
              <a:ext uri="{FF2B5EF4-FFF2-40B4-BE49-F238E27FC236}">
                <a16:creationId xmlns:a16="http://schemas.microsoft.com/office/drawing/2014/main" id="{8E2C8000-96C7-3DC5-5071-045BA5C3D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rgbClr val="332B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8" y="6321301"/>
            <a:ext cx="845427" cy="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1CB6592B-76CD-C969-902D-3E5A32AF1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89" y="563395"/>
            <a:ext cx="9507687" cy="63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43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0BD7F-0CD8-9A4D-8FDE-1054E1578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4">
            <a:extLst>
              <a:ext uri="{FF2B5EF4-FFF2-40B4-BE49-F238E27FC236}">
                <a16:creationId xmlns:a16="http://schemas.microsoft.com/office/drawing/2014/main" id="{36028F31-DFFD-A6C6-6E11-C77854F95AEE}"/>
              </a:ext>
            </a:extLst>
          </p:cNvPr>
          <p:cNvSpPr txBox="1">
            <a:spLocks/>
          </p:cNvSpPr>
          <p:nvPr/>
        </p:nvSpPr>
        <p:spPr>
          <a:xfrm>
            <a:off x="67113" y="127518"/>
            <a:ext cx="12192000" cy="489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kern="1200" cap="all" baseline="0">
                <a:solidFill>
                  <a:schemeClr val="tx2"/>
                </a:solidFill>
                <a:latin typeface="Verdana" charset="0"/>
                <a:ea typeface="+mn-ea"/>
                <a:cs typeface="+mn-cs"/>
              </a:defRPr>
            </a:lvl1pPr>
            <a:lvl2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13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LA-ICP-MS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imaging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technique application on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Estonian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sedimentary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phosphorites</a:t>
            </a:r>
            <a:r>
              <a:rPr lang="et-EE" sz="1600" dirty="0">
                <a:solidFill>
                  <a:srgbClr val="E4067E">
                    <a:lumMod val="50000"/>
                  </a:srgbClr>
                </a:solidFill>
              </a:rPr>
              <a:t>: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Revealing REE enrichment stages and advanced ore </a:t>
            </a:r>
            <a:r>
              <a:rPr kumimoji="0" lang="en-US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characterisation</a:t>
            </a:r>
            <a:endParaRPr kumimoji="0" lang="et-EE" sz="1600" b="1" i="0" u="none" strike="noStrike" kern="1200" cap="all" spc="0" normalizeH="0" baseline="0" noProof="0" dirty="0">
              <a:ln>
                <a:noFill/>
              </a:ln>
              <a:solidFill>
                <a:srgbClr val="E4067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8" name="Picture 3" descr="C:\Users\ipihu\Desktop\logo.png">
            <a:extLst>
              <a:ext uri="{FF2B5EF4-FFF2-40B4-BE49-F238E27FC236}">
                <a16:creationId xmlns:a16="http://schemas.microsoft.com/office/drawing/2014/main" id="{936E2FEE-763B-E3BE-EF28-6089CB55C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rgbClr val="332B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8" y="6321301"/>
            <a:ext cx="845427" cy="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9311D9D-0059-9C67-EB4D-715299613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89" y="545285"/>
            <a:ext cx="9507687" cy="63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62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D6F59-DBCD-8B2C-8A77-4B8EF5BD4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4">
            <a:extLst>
              <a:ext uri="{FF2B5EF4-FFF2-40B4-BE49-F238E27FC236}">
                <a16:creationId xmlns:a16="http://schemas.microsoft.com/office/drawing/2014/main" id="{B52BA8D8-F680-DBF5-F535-4B82FE544878}"/>
              </a:ext>
            </a:extLst>
          </p:cNvPr>
          <p:cNvSpPr txBox="1">
            <a:spLocks/>
          </p:cNvSpPr>
          <p:nvPr/>
        </p:nvSpPr>
        <p:spPr>
          <a:xfrm>
            <a:off x="67113" y="127518"/>
            <a:ext cx="12192000" cy="489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kern="1200" cap="all" baseline="0">
                <a:solidFill>
                  <a:schemeClr val="tx2"/>
                </a:solidFill>
                <a:latin typeface="Verdana" charset="0"/>
                <a:ea typeface="+mn-ea"/>
                <a:cs typeface="+mn-cs"/>
              </a:defRPr>
            </a:lvl1pPr>
            <a:lvl2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13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LA-ICP-MS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imaging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technique application on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Estonian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sedimentary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phosphorites</a:t>
            </a:r>
            <a:r>
              <a:rPr lang="et-EE" sz="1600" dirty="0">
                <a:solidFill>
                  <a:srgbClr val="E4067E">
                    <a:lumMod val="50000"/>
                  </a:srgbClr>
                </a:solidFill>
              </a:rPr>
              <a:t>: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Revealing REE enrichment stages and advanced ore </a:t>
            </a:r>
            <a:r>
              <a:rPr kumimoji="0" lang="en-US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characterisation</a:t>
            </a:r>
            <a:endParaRPr kumimoji="0" lang="et-EE" sz="1600" b="1" i="0" u="none" strike="noStrike" kern="1200" cap="all" spc="0" normalizeH="0" baseline="0" noProof="0" dirty="0">
              <a:ln>
                <a:noFill/>
              </a:ln>
              <a:solidFill>
                <a:srgbClr val="E4067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8" name="Picture 3" descr="C:\Users\ipihu\Desktop\logo.png">
            <a:extLst>
              <a:ext uri="{FF2B5EF4-FFF2-40B4-BE49-F238E27FC236}">
                <a16:creationId xmlns:a16="http://schemas.microsoft.com/office/drawing/2014/main" id="{3906D763-36C4-5B55-7B92-BF12FA65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rgbClr val="332B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8" y="6321301"/>
            <a:ext cx="845427" cy="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D0B9C63C-E6AF-8023-42AB-1E43A5D04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89" y="545284"/>
            <a:ext cx="9507687" cy="63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2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CE2E-2868-0799-632C-5006F6F2D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4">
            <a:extLst>
              <a:ext uri="{FF2B5EF4-FFF2-40B4-BE49-F238E27FC236}">
                <a16:creationId xmlns:a16="http://schemas.microsoft.com/office/drawing/2014/main" id="{4C37C4D3-0425-6B60-B2E0-97F63AE3AC4C}"/>
              </a:ext>
            </a:extLst>
          </p:cNvPr>
          <p:cNvSpPr txBox="1">
            <a:spLocks/>
          </p:cNvSpPr>
          <p:nvPr/>
        </p:nvSpPr>
        <p:spPr>
          <a:xfrm>
            <a:off x="67113" y="127518"/>
            <a:ext cx="12192000" cy="489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kern="1200" cap="all" baseline="0">
                <a:solidFill>
                  <a:schemeClr val="tx2"/>
                </a:solidFill>
                <a:latin typeface="Verdana" charset="0"/>
                <a:ea typeface="+mn-ea"/>
                <a:cs typeface="+mn-cs"/>
              </a:defRPr>
            </a:lvl1pPr>
            <a:lvl2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5113" indent="-265113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13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LA-ICP-MS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imaging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technique application on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Estonian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sedimentary</a:t>
            </a: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>
                    <a:lumMod val="50000"/>
                  </a:srgbClr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phosphorites</a:t>
            </a:r>
            <a:r>
              <a:rPr lang="et-EE" sz="1600" dirty="0">
                <a:solidFill>
                  <a:srgbClr val="E4067E">
                    <a:lumMod val="50000"/>
                  </a:srgbClr>
                </a:solidFill>
              </a:rPr>
              <a:t>: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Revealing REE enrichment stages and advanced ore </a:t>
            </a:r>
            <a:r>
              <a:rPr kumimoji="0" lang="en-US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E4067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characterisation</a:t>
            </a:r>
            <a:endParaRPr kumimoji="0" lang="et-EE" sz="1600" b="1" i="0" u="none" strike="noStrike" kern="1200" cap="all" spc="0" normalizeH="0" baseline="0" noProof="0" dirty="0">
              <a:ln>
                <a:noFill/>
              </a:ln>
              <a:solidFill>
                <a:srgbClr val="E4067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8" name="Picture 3" descr="C:\Users\ipihu\Desktop\logo.png">
            <a:extLst>
              <a:ext uri="{FF2B5EF4-FFF2-40B4-BE49-F238E27FC236}">
                <a16:creationId xmlns:a16="http://schemas.microsoft.com/office/drawing/2014/main" id="{524D6D1F-4D0F-F3BA-DF01-94E1E19D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rgbClr val="332B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8" y="6321301"/>
            <a:ext cx="845427" cy="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751A16AB-81E3-4C01-43D1-87DF54A38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58" y="1403646"/>
            <a:ext cx="4782706" cy="4917655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09F61A73-7105-C6F9-E90B-D8BB698B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41" y="639688"/>
            <a:ext cx="4655459" cy="61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25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102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Graul</dc:creator>
  <cp:lastModifiedBy>Sophie Graul</cp:lastModifiedBy>
  <cp:revision>2</cp:revision>
  <dcterms:created xsi:type="dcterms:W3CDTF">2024-04-14T09:07:15Z</dcterms:created>
  <dcterms:modified xsi:type="dcterms:W3CDTF">2024-04-14T09:14:03Z</dcterms:modified>
</cp:coreProperties>
</file>