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93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257" r:id="rId12"/>
    <p:sldId id="258" r:id="rId13"/>
    <p:sldId id="264" r:id="rId14"/>
    <p:sldId id="263" r:id="rId15"/>
    <p:sldId id="272" r:id="rId16"/>
    <p:sldId id="271" r:id="rId17"/>
    <p:sldId id="270" r:id="rId18"/>
    <p:sldId id="273" r:id="rId19"/>
    <p:sldId id="274" r:id="rId20"/>
    <p:sldId id="277" r:id="rId21"/>
    <p:sldId id="278" r:id="rId22"/>
    <p:sldId id="279" r:id="rId23"/>
    <p:sldId id="280" r:id="rId24"/>
    <p:sldId id="259" r:id="rId25"/>
    <p:sldId id="260" r:id="rId26"/>
    <p:sldId id="275" r:id="rId27"/>
    <p:sldId id="276" r:id="rId28"/>
    <p:sldId id="265" r:id="rId29"/>
    <p:sldId id="291" r:id="rId30"/>
    <p:sldId id="262" r:id="rId31"/>
    <p:sldId id="295" r:id="rId32"/>
    <p:sldId id="281" r:id="rId33"/>
    <p:sldId id="283" r:id="rId34"/>
    <p:sldId id="282" r:id="rId35"/>
    <p:sldId id="284" r:id="rId36"/>
    <p:sldId id="261" r:id="rId37"/>
    <p:sldId id="266" r:id="rId38"/>
    <p:sldId id="267" r:id="rId39"/>
    <p:sldId id="2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9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7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7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8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4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9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0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6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32E5D-3B14-49D3-BC7E-BDF529090B8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3C6B3-9046-4BC1-8EBD-DB4EED712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7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23454" y="1305098"/>
            <a:ext cx="90608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 parameters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)- Summer and Spring seasons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water density – Summer and Spring seasons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Beaching- floating particles- Summer and Spring seasons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resuspension- settling particles- Summer and Spring seasons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Seasonal variation of particle transport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09948" y="4247804"/>
            <a:ext cx="207941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Particle release: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428210" y="4632524"/>
            <a:ext cx="307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Number of particles: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7316" y="4181302"/>
            <a:ext cx="6076604" cy="149629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31B4CC-8FDC-4B07-992D-B3395691BACC}"/>
              </a:ext>
            </a:extLst>
          </p:cNvPr>
          <p:cNvSpPr txBox="1"/>
          <p:nvPr/>
        </p:nvSpPr>
        <p:spPr>
          <a:xfrm>
            <a:off x="1162975" y="470517"/>
            <a:ext cx="555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</a:t>
            </a:r>
          </a:p>
        </p:txBody>
      </p:sp>
    </p:spTree>
    <p:extLst>
      <p:ext uri="{BB962C8B-B14F-4D97-AF65-F5344CB8AC3E}">
        <p14:creationId xmlns:p14="http://schemas.microsoft.com/office/powerpoint/2010/main" val="238458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5397EF5-663C-41B4-8207-4140EFE24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" y="533482"/>
            <a:ext cx="9966960" cy="59987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5B41C0-F071-48FE-9882-0743B7226B2A}"/>
              </a:ext>
            </a:extLst>
          </p:cNvPr>
          <p:cNvSpPr txBox="1"/>
          <p:nvPr/>
        </p:nvSpPr>
        <p:spPr>
          <a:xfrm>
            <a:off x="577048" y="13316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–Spring 2018</a:t>
            </a:r>
          </a:p>
        </p:txBody>
      </p:sp>
    </p:spTree>
    <p:extLst>
      <p:ext uri="{BB962C8B-B14F-4D97-AF65-F5344CB8AC3E}">
        <p14:creationId xmlns:p14="http://schemas.microsoft.com/office/powerpoint/2010/main" val="1424293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23160" y="123454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944" y="1348323"/>
            <a:ext cx="10230909" cy="53035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68539" y="880523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32386" y="8330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</p:spTree>
    <p:extLst>
      <p:ext uri="{BB962C8B-B14F-4D97-AF65-F5344CB8AC3E}">
        <p14:creationId xmlns:p14="http://schemas.microsoft.com/office/powerpoint/2010/main" val="813677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64970" y="147156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1344398"/>
            <a:ext cx="10332720" cy="51824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59732" y="922713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32386" y="8330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054174"/>
              </p:ext>
            </p:extLst>
          </p:nvPr>
        </p:nvGraphicFramePr>
        <p:xfrm>
          <a:off x="4827008" y="1761179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238647"/>
              </p:ext>
            </p:extLst>
          </p:nvPr>
        </p:nvGraphicFramePr>
        <p:xfrm>
          <a:off x="9401779" y="1773193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75058"/>
              </p:ext>
            </p:extLst>
          </p:nvPr>
        </p:nvGraphicFramePr>
        <p:xfrm>
          <a:off x="3361198" y="5541630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34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78297"/>
              </p:ext>
            </p:extLst>
          </p:nvPr>
        </p:nvGraphicFramePr>
        <p:xfrm>
          <a:off x="7861155" y="5576743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229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187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75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97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622664" y="155468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664" y="1202419"/>
            <a:ext cx="9422362" cy="5486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243344" y="863865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32386" y="8330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</p:spTree>
    <p:extLst>
      <p:ext uri="{BB962C8B-B14F-4D97-AF65-F5344CB8AC3E}">
        <p14:creationId xmlns:p14="http://schemas.microsoft.com/office/powerpoint/2010/main" val="334149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31472" y="138843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146" y="1381160"/>
            <a:ext cx="9235440" cy="52097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1509" y="842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793407"/>
              </p:ext>
            </p:extLst>
          </p:nvPr>
        </p:nvGraphicFramePr>
        <p:xfrm>
          <a:off x="4843634" y="1628175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61990"/>
              </p:ext>
            </p:extLst>
          </p:nvPr>
        </p:nvGraphicFramePr>
        <p:xfrm>
          <a:off x="9975357" y="1628175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0194"/>
              </p:ext>
            </p:extLst>
          </p:nvPr>
        </p:nvGraphicFramePr>
        <p:xfrm>
          <a:off x="2992666" y="585381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53555"/>
              </p:ext>
            </p:extLst>
          </p:nvPr>
        </p:nvGraphicFramePr>
        <p:xfrm>
          <a:off x="8082826" y="585381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427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9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65" y="1102170"/>
            <a:ext cx="9509760" cy="52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6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58" y="1161884"/>
            <a:ext cx="9235440" cy="559686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</p:spTree>
    <p:extLst>
      <p:ext uri="{BB962C8B-B14F-4D97-AF65-F5344CB8AC3E}">
        <p14:creationId xmlns:p14="http://schemas.microsoft.com/office/powerpoint/2010/main" val="3111353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997" y="1265409"/>
            <a:ext cx="9601200" cy="53555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736835"/>
              </p:ext>
            </p:extLst>
          </p:nvPr>
        </p:nvGraphicFramePr>
        <p:xfrm>
          <a:off x="4582391" y="149517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75179"/>
              </p:ext>
            </p:extLst>
          </p:nvPr>
        </p:nvGraphicFramePr>
        <p:xfrm>
          <a:off x="9963497" y="149517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977442"/>
              </p:ext>
            </p:extLst>
          </p:nvPr>
        </p:nvGraphicFramePr>
        <p:xfrm>
          <a:off x="4582391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482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79090"/>
              </p:ext>
            </p:extLst>
          </p:nvPr>
        </p:nvGraphicFramePr>
        <p:xfrm>
          <a:off x="9963496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249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608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72" y="1261130"/>
            <a:ext cx="9235440" cy="55968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</p:spTree>
    <p:extLst>
      <p:ext uri="{BB962C8B-B14F-4D97-AF65-F5344CB8AC3E}">
        <p14:creationId xmlns:p14="http://schemas.microsoft.com/office/powerpoint/2010/main" val="258830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72" y="1402647"/>
            <a:ext cx="9326880" cy="53331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4301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Vertical eddy diffusivity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264770"/>
              </p:ext>
            </p:extLst>
          </p:nvPr>
        </p:nvGraphicFramePr>
        <p:xfrm>
          <a:off x="4748645" y="1669738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380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969185"/>
              </p:ext>
            </p:extLst>
          </p:nvPr>
        </p:nvGraphicFramePr>
        <p:xfrm>
          <a:off x="9872056" y="1669738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371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146799"/>
              </p:ext>
            </p:extLst>
          </p:nvPr>
        </p:nvGraphicFramePr>
        <p:xfrm>
          <a:off x="4748644" y="4473690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441187"/>
              </p:ext>
            </p:extLst>
          </p:nvPr>
        </p:nvGraphicFramePr>
        <p:xfrm>
          <a:off x="9872056" y="4473690"/>
          <a:ext cx="1778217" cy="342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456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4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" y="473825"/>
            <a:ext cx="9052560" cy="6220319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3773978" y="981108"/>
            <a:ext cx="0" cy="540306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4109257" y="981108"/>
            <a:ext cx="5543" cy="540306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390015" y="910552"/>
            <a:ext cx="11083" cy="547362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7753003" y="910552"/>
            <a:ext cx="2772" cy="547362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381895" y="673331"/>
            <a:ext cx="157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776258" y="602775"/>
            <a:ext cx="157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661266" y="4106487"/>
            <a:ext cx="1105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Tidal range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2B9340-519D-4B6B-B0DE-5D77A525E598}"/>
              </a:ext>
            </a:extLst>
          </p:cNvPr>
          <p:cNvSpPr txBox="1"/>
          <p:nvPr/>
        </p:nvSpPr>
        <p:spPr>
          <a:xfrm>
            <a:off x="1269507" y="221942"/>
            <a:ext cx="273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Study Period</a:t>
            </a:r>
          </a:p>
        </p:txBody>
      </p:sp>
    </p:spTree>
    <p:extLst>
      <p:ext uri="{BB962C8B-B14F-4D97-AF65-F5344CB8AC3E}">
        <p14:creationId xmlns:p14="http://schemas.microsoft.com/office/powerpoint/2010/main" val="1269292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007" y="1186452"/>
            <a:ext cx="9235440" cy="55772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297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water density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</p:spTree>
    <p:extLst>
      <p:ext uri="{BB962C8B-B14F-4D97-AF65-F5344CB8AC3E}">
        <p14:creationId xmlns:p14="http://schemas.microsoft.com/office/powerpoint/2010/main" val="1386697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858" y="1338362"/>
            <a:ext cx="9784080" cy="54369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297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water density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274423"/>
              </p:ext>
            </p:extLst>
          </p:nvPr>
        </p:nvGraphicFramePr>
        <p:xfrm>
          <a:off x="4748645" y="158661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447114"/>
              </p:ext>
            </p:extLst>
          </p:nvPr>
        </p:nvGraphicFramePr>
        <p:xfrm>
          <a:off x="10158379" y="158661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714149"/>
              </p:ext>
            </p:extLst>
          </p:nvPr>
        </p:nvGraphicFramePr>
        <p:xfrm>
          <a:off x="4748644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482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147870"/>
              </p:ext>
            </p:extLst>
          </p:nvPr>
        </p:nvGraphicFramePr>
        <p:xfrm>
          <a:off x="10158379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473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150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619" y="1186452"/>
            <a:ext cx="9326880" cy="56324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297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water density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</p:spTree>
    <p:extLst>
      <p:ext uri="{BB962C8B-B14F-4D97-AF65-F5344CB8AC3E}">
        <p14:creationId xmlns:p14="http://schemas.microsoft.com/office/powerpoint/2010/main" val="1621152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56" y="1345192"/>
            <a:ext cx="9692640" cy="53861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31472" y="138843"/>
            <a:ext cx="297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water density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2182" y="847898"/>
            <a:ext cx="2003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569" y="83250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9680"/>
              </p:ext>
            </p:extLst>
          </p:nvPr>
        </p:nvGraphicFramePr>
        <p:xfrm>
          <a:off x="4748645" y="158661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380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02415"/>
              </p:ext>
            </p:extLst>
          </p:nvPr>
        </p:nvGraphicFramePr>
        <p:xfrm>
          <a:off x="4748645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627694"/>
              </p:ext>
            </p:extLst>
          </p:nvPr>
        </p:nvGraphicFramePr>
        <p:xfrm>
          <a:off x="10140834" y="1586611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364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379792"/>
              </p:ext>
            </p:extLst>
          </p:nvPr>
        </p:nvGraphicFramePr>
        <p:xfrm>
          <a:off x="10143004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495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687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39537" y="138843"/>
            <a:ext cx="4326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Beaching-Floating particles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84" y="1280726"/>
            <a:ext cx="9235440" cy="55772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</p:spTree>
    <p:extLst>
      <p:ext uri="{BB962C8B-B14F-4D97-AF65-F5344CB8AC3E}">
        <p14:creationId xmlns:p14="http://schemas.microsoft.com/office/powerpoint/2010/main" val="1099007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51" y="1273244"/>
            <a:ext cx="9875520" cy="54877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97231" y="138843"/>
            <a:ext cx="413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Beaching-Floating particles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89856"/>
              </p:ext>
            </p:extLst>
          </p:nvPr>
        </p:nvGraphicFramePr>
        <p:xfrm>
          <a:off x="4497537" y="1535905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617800"/>
              </p:ext>
            </p:extLst>
          </p:nvPr>
        </p:nvGraphicFramePr>
        <p:xfrm>
          <a:off x="7841672" y="3051593"/>
          <a:ext cx="1778217" cy="3780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986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500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452624"/>
              </p:ext>
            </p:extLst>
          </p:nvPr>
        </p:nvGraphicFramePr>
        <p:xfrm>
          <a:off x="4571998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099639"/>
              </p:ext>
            </p:extLst>
          </p:nvPr>
        </p:nvGraphicFramePr>
        <p:xfrm>
          <a:off x="10002982" y="4473690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480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087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40" y="1163849"/>
            <a:ext cx="9235440" cy="55772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97231" y="138843"/>
            <a:ext cx="490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Beaching-Floating particles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</p:spTree>
    <p:extLst>
      <p:ext uri="{BB962C8B-B14F-4D97-AF65-F5344CB8AC3E}">
        <p14:creationId xmlns:p14="http://schemas.microsoft.com/office/powerpoint/2010/main" val="121178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0" y="1267075"/>
            <a:ext cx="9966960" cy="55385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97231" y="138843"/>
            <a:ext cx="48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Beaching-Floating particles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5637" y="2316377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637" y="4832466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82760"/>
              </p:ext>
            </p:extLst>
          </p:nvPr>
        </p:nvGraphicFramePr>
        <p:xfrm>
          <a:off x="4588977" y="1419527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495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072231"/>
              </p:ext>
            </p:extLst>
          </p:nvPr>
        </p:nvGraphicFramePr>
        <p:xfrm>
          <a:off x="10136337" y="1419527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193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967759"/>
              </p:ext>
            </p:extLst>
          </p:nvPr>
        </p:nvGraphicFramePr>
        <p:xfrm>
          <a:off x="4588976" y="4406567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380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98887"/>
              </p:ext>
            </p:extLst>
          </p:nvPr>
        </p:nvGraphicFramePr>
        <p:xfrm>
          <a:off x="10136336" y="4406567"/>
          <a:ext cx="1778217" cy="3587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054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71950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62213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water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beached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settled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228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11183" y="139702"/>
            <a:ext cx="7257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)- settling particles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6733" y="2502866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7391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0530" y="800393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42" y="1678128"/>
            <a:ext cx="9509760" cy="49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97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11183" y="139702"/>
            <a:ext cx="7257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)- settling particles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6733" y="2502866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7391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0530" y="800393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42" y="1491862"/>
            <a:ext cx="9509760" cy="52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00CCE82-E4A1-4452-95DA-1D669F852E9E}"/>
              </a:ext>
            </a:extLst>
          </p:cNvPr>
          <p:cNvSpPr txBox="1"/>
          <p:nvPr/>
        </p:nvSpPr>
        <p:spPr>
          <a:xfrm>
            <a:off x="577048" y="13316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–Summer 2018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CC7F27-FA48-4DC5-8FC0-EA24BF255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9" y="945604"/>
            <a:ext cx="10332720" cy="536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69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89906" y="138843"/>
            <a:ext cx="766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- settling particles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50176" y="792182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96733" y="2502866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67391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42" y="1413726"/>
            <a:ext cx="9509760" cy="49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03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89906" y="138843"/>
            <a:ext cx="766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- settling particles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50176" y="792182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-29098" y="2486240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35332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06" y="1476299"/>
            <a:ext cx="9692640" cy="52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3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53" y="1169725"/>
            <a:ext cx="9728234" cy="55778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36369" y="138843"/>
            <a:ext cx="7639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-  settling particles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50530" y="800393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96733" y="2502866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67391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99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00" y="1473498"/>
            <a:ext cx="9326880" cy="52768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11184" y="139702"/>
            <a:ext cx="747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- settling particles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0530" y="800393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season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96733" y="2502866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7391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035771"/>
              </p:ext>
            </p:extLst>
          </p:nvPr>
        </p:nvGraphicFramePr>
        <p:xfrm>
          <a:off x="3790956" y="1636111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11302"/>
              </p:ext>
            </p:extLst>
          </p:nvPr>
        </p:nvGraphicFramePr>
        <p:xfrm>
          <a:off x="3790956" y="4456897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128705"/>
              </p:ext>
            </p:extLst>
          </p:nvPr>
        </p:nvGraphicFramePr>
        <p:xfrm>
          <a:off x="7105371" y="1636111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15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408012"/>
              </p:ext>
            </p:extLst>
          </p:nvPr>
        </p:nvGraphicFramePr>
        <p:xfrm>
          <a:off x="7105370" y="4452521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13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11976"/>
              </p:ext>
            </p:extLst>
          </p:nvPr>
        </p:nvGraphicFramePr>
        <p:xfrm>
          <a:off x="10395988" y="1636111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591802"/>
              </p:ext>
            </p:extLst>
          </p:nvPr>
        </p:nvGraphicFramePr>
        <p:xfrm>
          <a:off x="10395987" y="4452521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719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11184" y="139702"/>
            <a:ext cx="732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- settling particles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50530" y="800393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03" y="1257360"/>
            <a:ext cx="9601200" cy="550499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96733" y="2502866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7391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92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012" y="1346664"/>
            <a:ext cx="9692640" cy="53861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11184" y="139702"/>
            <a:ext cx="753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Significance of Critical shear stress for resuspension (</a:t>
            </a:r>
            <a:r>
              <a:rPr lang="en-US" sz="1600" dirty="0"/>
              <a:t>ꞇ</a:t>
            </a:r>
            <a:r>
              <a:rPr lang="en-US" sz="1600" baseline="-25000" dirty="0" err="1"/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- settling particles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4689" y="108065"/>
            <a:ext cx="208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Sensitivity tests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50530" y="800393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season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6733" y="2502866"/>
            <a:ext cx="2394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(0.00133 N/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7391" y="5397731"/>
            <a:ext cx="225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dirty="0">
                <a:solidFill>
                  <a:srgbClr val="FF0000"/>
                </a:solidFill>
              </a:rPr>
              <a:t>ꞇ</a:t>
            </a:r>
            <a:r>
              <a:rPr lang="en-US" sz="1600" baseline="-25000" dirty="0" err="1">
                <a:solidFill>
                  <a:srgbClr val="FF0000"/>
                </a:solidFill>
              </a:rPr>
              <a:t>cr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(0.18897 N/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804753"/>
              </p:ext>
            </p:extLst>
          </p:nvPr>
        </p:nvGraphicFramePr>
        <p:xfrm>
          <a:off x="3574825" y="1478169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04107"/>
              </p:ext>
            </p:extLst>
          </p:nvPr>
        </p:nvGraphicFramePr>
        <p:xfrm>
          <a:off x="3574824" y="4404249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50105"/>
              </p:ext>
            </p:extLst>
          </p:nvPr>
        </p:nvGraphicFramePr>
        <p:xfrm>
          <a:off x="7021141" y="1478169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22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800755"/>
              </p:ext>
            </p:extLst>
          </p:nvPr>
        </p:nvGraphicFramePr>
        <p:xfrm>
          <a:off x="7021140" y="4406127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12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980117"/>
              </p:ext>
            </p:extLst>
          </p:nvPr>
        </p:nvGraphicFramePr>
        <p:xfrm>
          <a:off x="10450831" y="1478169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026121"/>
              </p:ext>
            </p:extLst>
          </p:nvPr>
        </p:nvGraphicFramePr>
        <p:xfrm>
          <a:off x="10450830" y="4404249"/>
          <a:ext cx="1662193" cy="2934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8556">
                  <a:extLst>
                    <a:ext uri="{9D8B030D-6E8A-4147-A177-3AD203B41FA5}">
                      <a16:colId xmlns:a16="http://schemas.microsoft.com/office/drawing/2014/main" val="3948685424"/>
                    </a:ext>
                  </a:extLst>
                </a:gridCol>
                <a:gridCol w="628107">
                  <a:extLst>
                    <a:ext uri="{9D8B030D-6E8A-4147-A177-3AD203B41FA5}">
                      <a16:colId xmlns:a16="http://schemas.microsoft.com/office/drawing/2014/main" val="3670871408"/>
                    </a:ext>
                  </a:extLst>
                </a:gridCol>
                <a:gridCol w="525530">
                  <a:extLst>
                    <a:ext uri="{9D8B030D-6E8A-4147-A177-3AD203B41FA5}">
                      <a16:colId xmlns:a16="http://schemas.microsoft.com/office/drawing/2014/main" val="1132674204"/>
                    </a:ext>
                  </a:extLst>
                </a:gridCol>
              </a:tblGrid>
              <a:tr h="142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water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beached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settled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978486"/>
                  </a:ext>
                </a:extLst>
              </a:tr>
              <a:tr h="108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0 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82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855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4689" y="108065"/>
            <a:ext cx="369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Seasonal variation of particles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5637" y="2078182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096" y="962006"/>
            <a:ext cx="10295313" cy="57929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5636" y="4832466"/>
            <a:ext cx="2668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particles- small ꞇ</a:t>
            </a:r>
            <a:r>
              <a:rPr lang="en-US" sz="160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</p:spTree>
    <p:extLst>
      <p:ext uri="{BB962C8B-B14F-4D97-AF65-F5344CB8AC3E}">
        <p14:creationId xmlns:p14="http://schemas.microsoft.com/office/powerpoint/2010/main" val="534608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963" y="1026797"/>
            <a:ext cx="9875520" cy="55500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4689" y="108065"/>
            <a:ext cx="369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Seasonal variation of particles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5637" y="2078182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4689" y="76688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 release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15636" y="4832466"/>
            <a:ext cx="1763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particles- small ꞇ</a:t>
            </a:r>
            <a:r>
              <a:rPr lang="en-US" sz="1600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95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92" y="770533"/>
            <a:ext cx="9875520" cy="59638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4689" y="108065"/>
            <a:ext cx="369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Seasonal variation of particles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5637" y="2078182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15637" y="4832466"/>
            <a:ext cx="1866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particles- small ꞇ</a:t>
            </a:r>
            <a:r>
              <a:rPr lang="en-US" sz="16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6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414" y="1213636"/>
            <a:ext cx="9601200" cy="54646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4689" y="108065"/>
            <a:ext cx="369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Seasonal variation of particles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5637" y="2078182"/>
            <a:ext cx="186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particles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4689" y="7668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release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4321" y="4840779"/>
            <a:ext cx="193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particles- small ꞇ</a:t>
            </a:r>
            <a:r>
              <a:rPr lang="en-US" sz="16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7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331819A-4ADB-41DE-B1FD-4DD82B273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2" y="806842"/>
            <a:ext cx="10332720" cy="53323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CE4A8D4-7769-45A6-A7D2-AF16C3C6826F}"/>
              </a:ext>
            </a:extLst>
          </p:cNvPr>
          <p:cNvSpPr txBox="1"/>
          <p:nvPr/>
        </p:nvSpPr>
        <p:spPr>
          <a:xfrm>
            <a:off x="577048" y="13316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–Summer 2018</a:t>
            </a:r>
          </a:p>
        </p:txBody>
      </p:sp>
    </p:spTree>
    <p:extLst>
      <p:ext uri="{BB962C8B-B14F-4D97-AF65-F5344CB8AC3E}">
        <p14:creationId xmlns:p14="http://schemas.microsoft.com/office/powerpoint/2010/main" val="3339892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719318-95F3-4D4D-9240-7826E298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966636"/>
            <a:ext cx="11064240" cy="57099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DB2A14-600F-47EC-AD50-9F2705975826}"/>
              </a:ext>
            </a:extLst>
          </p:cNvPr>
          <p:cNvSpPr txBox="1"/>
          <p:nvPr/>
        </p:nvSpPr>
        <p:spPr>
          <a:xfrm>
            <a:off x="577048" y="13316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–Summer 2018</a:t>
            </a:r>
          </a:p>
        </p:txBody>
      </p:sp>
    </p:spTree>
    <p:extLst>
      <p:ext uri="{BB962C8B-B14F-4D97-AF65-F5344CB8AC3E}">
        <p14:creationId xmlns:p14="http://schemas.microsoft.com/office/powerpoint/2010/main" val="1078729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38517F-3181-4E61-AC41-C4E734F07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" y="100539"/>
            <a:ext cx="6675120" cy="20212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75477D-47C4-43BD-8C4F-160483B87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01" y="2015247"/>
            <a:ext cx="6400800" cy="47588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244921-6093-468D-8BDC-2091E51AC443}"/>
              </a:ext>
            </a:extLst>
          </p:cNvPr>
          <p:cNvSpPr txBox="1"/>
          <p:nvPr/>
        </p:nvSpPr>
        <p:spPr>
          <a:xfrm>
            <a:off x="6746142" y="5903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–Summer 2018</a:t>
            </a:r>
          </a:p>
        </p:txBody>
      </p:sp>
    </p:spTree>
    <p:extLst>
      <p:ext uri="{BB962C8B-B14F-4D97-AF65-F5344CB8AC3E}">
        <p14:creationId xmlns:p14="http://schemas.microsoft.com/office/powerpoint/2010/main" val="1515289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5E3EAE2-6C22-49E2-BA82-D43C00CD172D}"/>
              </a:ext>
            </a:extLst>
          </p:cNvPr>
          <p:cNvSpPr txBox="1"/>
          <p:nvPr/>
        </p:nvSpPr>
        <p:spPr>
          <a:xfrm>
            <a:off x="577048" y="13316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–Spring 2018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549789-2F28-419A-971F-C0748207E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21" y="543796"/>
            <a:ext cx="8229600" cy="61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2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FD0016E-6328-4758-9915-78171576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39" y="675695"/>
            <a:ext cx="8229600" cy="61823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336C09-9E86-44B7-812E-CDCF66DEB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39" y="694442"/>
            <a:ext cx="8229600" cy="61823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397BD3-1F01-4903-9946-5C3ACAEB4BFD}"/>
              </a:ext>
            </a:extLst>
          </p:cNvPr>
          <p:cNvSpPr txBox="1"/>
          <p:nvPr/>
        </p:nvSpPr>
        <p:spPr>
          <a:xfrm>
            <a:off x="577048" y="13316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–Spring 2018</a:t>
            </a:r>
          </a:p>
        </p:txBody>
      </p:sp>
    </p:spTree>
    <p:extLst>
      <p:ext uri="{BB962C8B-B14F-4D97-AF65-F5344CB8AC3E}">
        <p14:creationId xmlns:p14="http://schemas.microsoft.com/office/powerpoint/2010/main" val="341248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8FEA958-A465-47A4-A1A7-A3E0A5588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42" y="404335"/>
            <a:ext cx="8412480" cy="62468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9BE924-0E17-48BB-A699-C14034965AF4}"/>
              </a:ext>
            </a:extLst>
          </p:cNvPr>
          <p:cNvSpPr txBox="1"/>
          <p:nvPr/>
        </p:nvSpPr>
        <p:spPr>
          <a:xfrm>
            <a:off x="577048" y="133165"/>
            <a:ext cx="57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Hydrodynamic model validation –Spring 2018</a:t>
            </a:r>
          </a:p>
        </p:txBody>
      </p:sp>
    </p:spTree>
    <p:extLst>
      <p:ext uri="{BB962C8B-B14F-4D97-AF65-F5344CB8AC3E}">
        <p14:creationId xmlns:p14="http://schemas.microsoft.com/office/powerpoint/2010/main" val="15086323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5736</TotalTime>
  <Words>1192</Words>
  <Application>Microsoft Office PowerPoint</Application>
  <PresentationFormat>Grand écran</PresentationFormat>
  <Paragraphs>446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Betty John KAIMATHURUTHY</dc:creator>
  <cp:lastModifiedBy>Betty John KAIMATHURUTHY</cp:lastModifiedBy>
  <cp:revision>203</cp:revision>
  <dcterms:created xsi:type="dcterms:W3CDTF">2023-10-10T09:36:08Z</dcterms:created>
  <dcterms:modified xsi:type="dcterms:W3CDTF">2024-05-31T12:41:16Z</dcterms:modified>
</cp:coreProperties>
</file>