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7" r:id="rId3"/>
    <p:sldId id="258" r:id="rId4"/>
    <p:sldId id="287" r:id="rId5"/>
    <p:sldId id="259" r:id="rId6"/>
    <p:sldId id="260" r:id="rId7"/>
    <p:sldId id="261" r:id="rId8"/>
    <p:sldId id="274" r:id="rId9"/>
    <p:sldId id="275" r:id="rId10"/>
    <p:sldId id="280" r:id="rId11"/>
    <p:sldId id="262" r:id="rId12"/>
    <p:sldId id="276" r:id="rId13"/>
    <p:sldId id="277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65" r:id="rId22"/>
    <p:sldId id="279" r:id="rId23"/>
    <p:sldId id="281" r:id="rId24"/>
    <p:sldId id="282" r:id="rId25"/>
    <p:sldId id="266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678"/>
    <a:srgbClr val="834700"/>
    <a:srgbClr val="FDC086"/>
    <a:srgbClr val="FEDCBE"/>
    <a:srgbClr val="FF6600"/>
    <a:srgbClr val="709AD2"/>
    <a:srgbClr val="B6CBE8"/>
    <a:srgbClr val="FBDA37"/>
    <a:srgbClr val="FFFF99"/>
    <a:srgbClr val="FF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7465A2-A27D-4C73-B56C-6D2706A34AA2}" v="48" dt="2024-04-12T13:14:18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6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59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Tomsett" userId="7b8671b7-4d21-416c-bc6a-58569ef04b38" providerId="ADAL" clId="{A196EA89-F67E-4CF8-BA06-A2838908C8AC}"/>
    <pc:docChg chg="undo redo custSel addSld delSld modSld sldOrd modMainMaster">
      <pc:chgData name="Christopher Tomsett" userId="7b8671b7-4d21-416c-bc6a-58569ef04b38" providerId="ADAL" clId="{A196EA89-F67E-4CF8-BA06-A2838908C8AC}" dt="2024-04-03T19:51:19.700" v="27214" actId="1035"/>
      <pc:docMkLst>
        <pc:docMk/>
      </pc:docMkLst>
      <pc:sldChg chg="addSp delSp modSp new mod modClrScheme chgLayout">
        <pc:chgData name="Christopher Tomsett" userId="7b8671b7-4d21-416c-bc6a-58569ef04b38" providerId="ADAL" clId="{A196EA89-F67E-4CF8-BA06-A2838908C8AC}" dt="2024-04-03T07:37:28.985" v="11357" actId="20577"/>
        <pc:sldMkLst>
          <pc:docMk/>
          <pc:sldMk cId="1490920015" sldId="256"/>
        </pc:sldMkLst>
        <pc:spChg chg="del mod ord">
          <ac:chgData name="Christopher Tomsett" userId="7b8671b7-4d21-416c-bc6a-58569ef04b38" providerId="ADAL" clId="{A196EA89-F67E-4CF8-BA06-A2838908C8AC}" dt="2024-03-28T13:00:48.230" v="3565" actId="478"/>
          <ac:spMkLst>
            <pc:docMk/>
            <pc:sldMk cId="1490920015" sldId="256"/>
            <ac:spMk id="2" creationId="{B2B43DF6-B056-D200-5CD4-60437446E581}"/>
          </ac:spMkLst>
        </pc:spChg>
        <pc:spChg chg="del">
          <ac:chgData name="Christopher Tomsett" userId="7b8671b7-4d21-416c-bc6a-58569ef04b38" providerId="ADAL" clId="{A196EA89-F67E-4CF8-BA06-A2838908C8AC}" dt="2024-03-28T10:45:52.209" v="488" actId="478"/>
          <ac:spMkLst>
            <pc:docMk/>
            <pc:sldMk cId="1490920015" sldId="256"/>
            <ac:spMk id="3" creationId="{A261834A-5EA1-2233-424C-24AF3421F0A2}"/>
          </ac:spMkLst>
        </pc:spChg>
        <pc:spChg chg="add del mod">
          <ac:chgData name="Christopher Tomsett" userId="7b8671b7-4d21-416c-bc6a-58569ef04b38" providerId="ADAL" clId="{A196EA89-F67E-4CF8-BA06-A2838908C8AC}" dt="2024-03-28T10:46:59.840" v="494" actId="478"/>
          <ac:spMkLst>
            <pc:docMk/>
            <pc:sldMk cId="1490920015" sldId="256"/>
            <ac:spMk id="5" creationId="{3373D05F-4407-0474-B489-511AE92C32AA}"/>
          </ac:spMkLst>
        </pc:spChg>
        <pc:spChg chg="del mod topLvl">
          <ac:chgData name="Christopher Tomsett" userId="7b8671b7-4d21-416c-bc6a-58569ef04b38" providerId="ADAL" clId="{A196EA89-F67E-4CF8-BA06-A2838908C8AC}" dt="2024-03-28T10:46:57.255" v="493" actId="478"/>
          <ac:spMkLst>
            <pc:docMk/>
            <pc:sldMk cId="1490920015" sldId="256"/>
            <ac:spMk id="9" creationId="{9EF72E4E-6B67-A850-A2FC-0536B9536854}"/>
          </ac:spMkLst>
        </pc:spChg>
        <pc:spChg chg="add del mod">
          <ac:chgData name="Christopher Tomsett" userId="7b8671b7-4d21-416c-bc6a-58569ef04b38" providerId="ADAL" clId="{A196EA89-F67E-4CF8-BA06-A2838908C8AC}" dt="2024-03-28T13:00:49.429" v="3566" actId="478"/>
          <ac:spMkLst>
            <pc:docMk/>
            <pc:sldMk cId="1490920015" sldId="256"/>
            <ac:spMk id="12" creationId="{1D5D5B2D-3E2F-B67E-4CC9-AB153B0B53F8}"/>
          </ac:spMkLst>
        </pc:spChg>
        <pc:spChg chg="add del mod">
          <ac:chgData name="Christopher Tomsett" userId="7b8671b7-4d21-416c-bc6a-58569ef04b38" providerId="ADAL" clId="{A196EA89-F67E-4CF8-BA06-A2838908C8AC}" dt="2024-03-28T13:00:52.274" v="3569" actId="478"/>
          <ac:spMkLst>
            <pc:docMk/>
            <pc:sldMk cId="1490920015" sldId="256"/>
            <ac:spMk id="13" creationId="{E326EBBC-B612-8110-5A6F-033D5BC06B76}"/>
          </ac:spMkLst>
        </pc:spChg>
        <pc:spChg chg="add del mod">
          <ac:chgData name="Christopher Tomsett" userId="7b8671b7-4d21-416c-bc6a-58569ef04b38" providerId="ADAL" clId="{A196EA89-F67E-4CF8-BA06-A2838908C8AC}" dt="2024-03-28T13:00:50.875" v="3568" actId="478"/>
          <ac:spMkLst>
            <pc:docMk/>
            <pc:sldMk cId="1490920015" sldId="256"/>
            <ac:spMk id="14" creationId="{450D8630-626E-9330-D3FF-62F2D3F10767}"/>
          </ac:spMkLst>
        </pc:spChg>
        <pc:spChg chg="add del mod">
          <ac:chgData name="Christopher Tomsett" userId="7b8671b7-4d21-416c-bc6a-58569ef04b38" providerId="ADAL" clId="{A196EA89-F67E-4CF8-BA06-A2838908C8AC}" dt="2024-03-28T12:39:49.898" v="3473" actId="478"/>
          <ac:spMkLst>
            <pc:docMk/>
            <pc:sldMk cId="1490920015" sldId="256"/>
            <ac:spMk id="15" creationId="{98A9AF00-BD65-3F5F-0389-A17028547116}"/>
          </ac:spMkLst>
        </pc:spChg>
        <pc:spChg chg="add mod">
          <ac:chgData name="Christopher Tomsett" userId="7b8671b7-4d21-416c-bc6a-58569ef04b38" providerId="ADAL" clId="{A196EA89-F67E-4CF8-BA06-A2838908C8AC}" dt="2024-04-03T07:37:28.985" v="11357" actId="20577"/>
          <ac:spMkLst>
            <pc:docMk/>
            <pc:sldMk cId="1490920015" sldId="256"/>
            <ac:spMk id="16" creationId="{6E8306F7-7C60-441C-04EB-5BAB3C8D9A2E}"/>
          </ac:spMkLst>
        </pc:spChg>
        <pc:spChg chg="mod">
          <ac:chgData name="Christopher Tomsett" userId="7b8671b7-4d21-416c-bc6a-58569ef04b38" providerId="ADAL" clId="{A196EA89-F67E-4CF8-BA06-A2838908C8AC}" dt="2024-03-28T13:03:30.095" v="3630" actId="207"/>
          <ac:spMkLst>
            <pc:docMk/>
            <pc:sldMk cId="1490920015" sldId="256"/>
            <ac:spMk id="18" creationId="{738C1B7D-8356-B01C-EBB4-BA114D6D46CF}"/>
          </ac:spMkLst>
        </pc:spChg>
        <pc:grpChg chg="add del mod">
          <ac:chgData name="Christopher Tomsett" userId="7b8671b7-4d21-416c-bc6a-58569ef04b38" providerId="ADAL" clId="{A196EA89-F67E-4CF8-BA06-A2838908C8AC}" dt="2024-03-28T10:42:48.631" v="394" actId="165"/>
          <ac:grpSpMkLst>
            <pc:docMk/>
            <pc:sldMk cId="1490920015" sldId="256"/>
            <ac:grpSpMk id="8" creationId="{C77099F2-CD20-B632-E87F-FE12BD4CCCE5}"/>
          </ac:grpSpMkLst>
        </pc:grpChg>
        <pc:grpChg chg="add del mod">
          <ac:chgData name="Christopher Tomsett" userId="7b8671b7-4d21-416c-bc6a-58569ef04b38" providerId="ADAL" clId="{A196EA89-F67E-4CF8-BA06-A2838908C8AC}" dt="2024-03-28T10:46:57.255" v="493" actId="478"/>
          <ac:grpSpMkLst>
            <pc:docMk/>
            <pc:sldMk cId="1490920015" sldId="256"/>
            <ac:grpSpMk id="11" creationId="{9CF44531-41DD-3737-34A5-4BB9B1C1C1F9}"/>
          </ac:grpSpMkLst>
        </pc:grpChg>
        <pc:grpChg chg="add mod">
          <ac:chgData name="Christopher Tomsett" userId="7b8671b7-4d21-416c-bc6a-58569ef04b38" providerId="ADAL" clId="{A196EA89-F67E-4CF8-BA06-A2838908C8AC}" dt="2024-04-02T18:48:22.200" v="4405" actId="1076"/>
          <ac:grpSpMkLst>
            <pc:docMk/>
            <pc:sldMk cId="1490920015" sldId="256"/>
            <ac:grpSpMk id="17" creationId="{FAE610F0-867D-6149-56B6-92213ED22319}"/>
          </ac:grpSpMkLst>
        </pc:grpChg>
        <pc:picChg chg="add del mod ord">
          <ac:chgData name="Christopher Tomsett" userId="7b8671b7-4d21-416c-bc6a-58569ef04b38" providerId="ADAL" clId="{A196EA89-F67E-4CF8-BA06-A2838908C8AC}" dt="2024-03-28T10:46:46.773" v="492" actId="478"/>
          <ac:picMkLst>
            <pc:docMk/>
            <pc:sldMk cId="1490920015" sldId="256"/>
            <ac:picMk id="7" creationId="{ADB58B98-3DFF-18C5-632A-217DB5F173FB}"/>
          </ac:picMkLst>
        </pc:picChg>
        <pc:picChg chg="del mod topLvl">
          <ac:chgData name="Christopher Tomsett" userId="7b8671b7-4d21-416c-bc6a-58569ef04b38" providerId="ADAL" clId="{A196EA89-F67E-4CF8-BA06-A2838908C8AC}" dt="2024-04-02T18:48:06.298" v="4403" actId="478"/>
          <ac:picMkLst>
            <pc:docMk/>
            <pc:sldMk cId="1490920015" sldId="256"/>
            <ac:picMk id="10" creationId="{B78ACEDC-ED5D-6555-7958-7A447994F2C2}"/>
          </ac:picMkLst>
        </pc:picChg>
        <pc:picChg chg="mod">
          <ac:chgData name="Christopher Tomsett" userId="7b8671b7-4d21-416c-bc6a-58569ef04b38" providerId="ADAL" clId="{A196EA89-F67E-4CF8-BA06-A2838908C8AC}" dt="2024-03-28T13:03:47.590" v="3631"/>
          <ac:picMkLst>
            <pc:docMk/>
            <pc:sldMk cId="1490920015" sldId="256"/>
            <ac:picMk id="19" creationId="{9B5FD9BB-88DA-AEB2-D8AC-F09927875177}"/>
          </ac:picMkLst>
        </pc:picChg>
        <pc:picChg chg="add del mod">
          <ac:chgData name="Christopher Tomsett" userId="7b8671b7-4d21-416c-bc6a-58569ef04b38" providerId="ADAL" clId="{A196EA89-F67E-4CF8-BA06-A2838908C8AC}" dt="2024-03-28T12:35:26.713" v="3391" actId="478"/>
          <ac:picMkLst>
            <pc:docMk/>
            <pc:sldMk cId="1490920015" sldId="256"/>
            <ac:picMk id="1026" creationId="{C500655A-57BE-E60A-ABA6-C6B8FBDE51A7}"/>
          </ac:picMkLst>
        </pc:picChg>
      </pc:sldChg>
      <pc:sldChg chg="modSp new del mod ord">
        <pc:chgData name="Christopher Tomsett" userId="7b8671b7-4d21-416c-bc6a-58569ef04b38" providerId="ADAL" clId="{A196EA89-F67E-4CF8-BA06-A2838908C8AC}" dt="2024-04-02T21:14:42.867" v="11343" actId="47"/>
        <pc:sldMkLst>
          <pc:docMk/>
          <pc:sldMk cId="811565138" sldId="257"/>
        </pc:sldMkLst>
        <pc:spChg chg="mod">
          <ac:chgData name="Christopher Tomsett" userId="7b8671b7-4d21-416c-bc6a-58569ef04b38" providerId="ADAL" clId="{A196EA89-F67E-4CF8-BA06-A2838908C8AC}" dt="2024-03-28T10:46:38.341" v="491" actId="1076"/>
          <ac:spMkLst>
            <pc:docMk/>
            <pc:sldMk cId="811565138" sldId="257"/>
            <ac:spMk id="2" creationId="{7809126D-99CB-D820-F3D9-431E90602639}"/>
          </ac:spMkLst>
        </pc:spChg>
      </pc:sldChg>
      <pc:sldChg chg="new del ord">
        <pc:chgData name="Christopher Tomsett" userId="7b8671b7-4d21-416c-bc6a-58569ef04b38" providerId="ADAL" clId="{A196EA89-F67E-4CF8-BA06-A2838908C8AC}" dt="2024-03-27T11:20:49.119" v="6" actId="2696"/>
        <pc:sldMkLst>
          <pc:docMk/>
          <pc:sldMk cId="2911567142" sldId="257"/>
        </pc:sldMkLst>
      </pc:sldChg>
      <pc:sldChg chg="addSp delSp modSp new mod modClrScheme chgLayout">
        <pc:chgData name="Christopher Tomsett" userId="7b8671b7-4d21-416c-bc6a-58569ef04b38" providerId="ADAL" clId="{A196EA89-F67E-4CF8-BA06-A2838908C8AC}" dt="2024-04-02T18:51:26.924" v="4431" actId="113"/>
        <pc:sldMkLst>
          <pc:docMk/>
          <pc:sldMk cId="3261071720" sldId="258"/>
        </pc:sldMkLst>
        <pc:spChg chg="mod ord">
          <ac:chgData name="Christopher Tomsett" userId="7b8671b7-4d21-416c-bc6a-58569ef04b38" providerId="ADAL" clId="{A196EA89-F67E-4CF8-BA06-A2838908C8AC}" dt="2024-04-02T18:51:26.924" v="4431" actId="113"/>
          <ac:spMkLst>
            <pc:docMk/>
            <pc:sldMk cId="3261071720" sldId="258"/>
            <ac:spMk id="2" creationId="{5DD16093-789E-6B97-E633-5A0D4223BDF8}"/>
          </ac:spMkLst>
        </pc:spChg>
        <pc:spChg chg="del">
          <ac:chgData name="Christopher Tomsett" userId="7b8671b7-4d21-416c-bc6a-58569ef04b38" providerId="ADAL" clId="{A196EA89-F67E-4CF8-BA06-A2838908C8AC}" dt="2024-03-28T11:34:21.286" v="1827" actId="478"/>
          <ac:spMkLst>
            <pc:docMk/>
            <pc:sldMk cId="3261071720" sldId="258"/>
            <ac:spMk id="3" creationId="{10C1B965-3BB8-FDCC-FC8D-3038B886CF18}"/>
          </ac:spMkLst>
        </pc:spChg>
        <pc:spChg chg="add mod">
          <ac:chgData name="Christopher Tomsett" userId="7b8671b7-4d21-416c-bc6a-58569ef04b38" providerId="ADAL" clId="{A196EA89-F67E-4CF8-BA06-A2838908C8AC}" dt="2024-04-02T18:50:50.506" v="4427" actId="1076"/>
          <ac:spMkLst>
            <pc:docMk/>
            <pc:sldMk cId="3261071720" sldId="258"/>
            <ac:spMk id="5" creationId="{8EA1B5C9-2B2D-0659-1168-D145D1DD8A7E}"/>
          </ac:spMkLst>
        </pc:spChg>
        <pc:spChg chg="add mod">
          <ac:chgData name="Christopher Tomsett" userId="7b8671b7-4d21-416c-bc6a-58569ef04b38" providerId="ADAL" clId="{A196EA89-F67E-4CF8-BA06-A2838908C8AC}" dt="2024-04-02T18:50:55.150" v="4428" actId="1076"/>
          <ac:spMkLst>
            <pc:docMk/>
            <pc:sldMk cId="3261071720" sldId="258"/>
            <ac:spMk id="6" creationId="{17907B95-D803-F0AB-CA56-6F573648CE57}"/>
          </ac:spMkLst>
        </pc:spChg>
        <pc:spChg chg="add del mod">
          <ac:chgData name="Christopher Tomsett" userId="7b8671b7-4d21-416c-bc6a-58569ef04b38" providerId="ADAL" clId="{A196EA89-F67E-4CF8-BA06-A2838908C8AC}" dt="2024-03-28T12:59:56.710" v="3554" actId="478"/>
          <ac:spMkLst>
            <pc:docMk/>
            <pc:sldMk cId="3261071720" sldId="258"/>
            <ac:spMk id="18" creationId="{2D8E2B07-C054-0438-F770-FBD6910789EA}"/>
          </ac:spMkLst>
        </pc:spChg>
        <pc:spChg chg="add del mod">
          <ac:chgData name="Christopher Tomsett" userId="7b8671b7-4d21-416c-bc6a-58569ef04b38" providerId="ADAL" clId="{A196EA89-F67E-4CF8-BA06-A2838908C8AC}" dt="2024-03-28T12:59:34.209" v="3547" actId="478"/>
          <ac:spMkLst>
            <pc:docMk/>
            <pc:sldMk cId="3261071720" sldId="258"/>
            <ac:spMk id="23" creationId="{ACC1559C-B12A-2DCE-F190-C19D0FC64219}"/>
          </ac:spMkLst>
        </pc:spChg>
        <pc:spChg chg="add del mod">
          <ac:chgData name="Christopher Tomsett" userId="7b8671b7-4d21-416c-bc6a-58569ef04b38" providerId="ADAL" clId="{A196EA89-F67E-4CF8-BA06-A2838908C8AC}" dt="2024-03-28T12:59:06.240" v="3540" actId="478"/>
          <ac:spMkLst>
            <pc:docMk/>
            <pc:sldMk cId="3261071720" sldId="258"/>
            <ac:spMk id="24" creationId="{A986E7A1-2DA1-DFFB-2D9E-C815F4A3147B}"/>
          </ac:spMkLst>
        </pc:spChg>
        <pc:spChg chg="add del mod">
          <ac:chgData name="Christopher Tomsett" userId="7b8671b7-4d21-416c-bc6a-58569ef04b38" providerId="ADAL" clId="{A196EA89-F67E-4CF8-BA06-A2838908C8AC}" dt="2024-03-28T12:58:35.648" v="3534" actId="478"/>
          <ac:spMkLst>
            <pc:docMk/>
            <pc:sldMk cId="3261071720" sldId="258"/>
            <ac:spMk id="26" creationId="{D357B9CF-64A2-F349-829F-B0D2A54AAFF0}"/>
          </ac:spMkLst>
        </pc:spChg>
        <pc:spChg chg="add del mod ord">
          <ac:chgData name="Christopher Tomsett" userId="7b8671b7-4d21-416c-bc6a-58569ef04b38" providerId="ADAL" clId="{A196EA89-F67E-4CF8-BA06-A2838908C8AC}" dt="2024-04-02T18:16:02.564" v="3797" actId="478"/>
          <ac:spMkLst>
            <pc:docMk/>
            <pc:sldMk cId="3261071720" sldId="258"/>
            <ac:spMk id="34" creationId="{F1F30BCC-72B8-9E91-8640-21668B48C0CE}"/>
          </ac:spMkLst>
        </pc:spChg>
        <pc:spChg chg="add del mod ord">
          <ac:chgData name="Christopher Tomsett" userId="7b8671b7-4d21-416c-bc6a-58569ef04b38" providerId="ADAL" clId="{A196EA89-F67E-4CF8-BA06-A2838908C8AC}" dt="2024-04-02T18:16:06.476" v="3801" actId="478"/>
          <ac:spMkLst>
            <pc:docMk/>
            <pc:sldMk cId="3261071720" sldId="258"/>
            <ac:spMk id="35" creationId="{6448A8CE-8F33-8962-BDC3-3324F159F3F4}"/>
          </ac:spMkLst>
        </pc:spChg>
        <pc:spChg chg="add del mod ord">
          <ac:chgData name="Christopher Tomsett" userId="7b8671b7-4d21-416c-bc6a-58569ef04b38" providerId="ADAL" clId="{A196EA89-F67E-4CF8-BA06-A2838908C8AC}" dt="2024-04-02T18:16:03.235" v="3798" actId="478"/>
          <ac:spMkLst>
            <pc:docMk/>
            <pc:sldMk cId="3261071720" sldId="258"/>
            <ac:spMk id="36" creationId="{AE83FEA2-70C0-3B9F-2CB8-2B2E67507863}"/>
          </ac:spMkLst>
        </pc:spChg>
        <pc:spChg chg="add del mod ord">
          <ac:chgData name="Christopher Tomsett" userId="7b8671b7-4d21-416c-bc6a-58569ef04b38" providerId="ADAL" clId="{A196EA89-F67E-4CF8-BA06-A2838908C8AC}" dt="2024-04-02T18:16:11.052" v="3809" actId="478"/>
          <ac:spMkLst>
            <pc:docMk/>
            <pc:sldMk cId="3261071720" sldId="258"/>
            <ac:spMk id="37" creationId="{328401EF-3F26-925F-1498-AD94BFD92699}"/>
          </ac:spMkLst>
        </pc:spChg>
        <pc:grpChg chg="add del mod">
          <ac:chgData name="Christopher Tomsett" userId="7b8671b7-4d21-416c-bc6a-58569ef04b38" providerId="ADAL" clId="{A196EA89-F67E-4CF8-BA06-A2838908C8AC}" dt="2024-03-28T11:42:45.080" v="2008" actId="478"/>
          <ac:grpSpMkLst>
            <pc:docMk/>
            <pc:sldMk cId="3261071720" sldId="258"/>
            <ac:grpSpMk id="4" creationId="{B9866C55-B2D9-73BA-ABF5-13F49E0F1185}"/>
          </ac:grpSpMkLst>
        </pc:grpChg>
        <pc:graphicFrameChg chg="add del mod modGraphic">
          <ac:chgData name="Christopher Tomsett" userId="7b8671b7-4d21-416c-bc6a-58569ef04b38" providerId="ADAL" clId="{A196EA89-F67E-4CF8-BA06-A2838908C8AC}" dt="2024-03-28T11:39:09.526" v="1915" actId="478"/>
          <ac:graphicFrameMkLst>
            <pc:docMk/>
            <pc:sldMk cId="3261071720" sldId="258"/>
            <ac:graphicFrameMk id="10" creationId="{B0E4E719-15B8-0517-AC22-E844646DBB17}"/>
          </ac:graphicFrameMkLst>
        </pc:graphicFrameChg>
        <pc:graphicFrameChg chg="add del mod">
          <ac:chgData name="Christopher Tomsett" userId="7b8671b7-4d21-416c-bc6a-58569ef04b38" providerId="ADAL" clId="{A196EA89-F67E-4CF8-BA06-A2838908C8AC}" dt="2024-03-28T11:39:03.342" v="1913"/>
          <ac:graphicFrameMkLst>
            <pc:docMk/>
            <pc:sldMk cId="3261071720" sldId="258"/>
            <ac:graphicFrameMk id="11" creationId="{0EF68207-3463-0725-FE87-B982E1F4CD09}"/>
          </ac:graphicFrameMkLst>
        </pc:graphicFrameChg>
        <pc:picChg chg="add mod">
          <ac:chgData name="Christopher Tomsett" userId="7b8671b7-4d21-416c-bc6a-58569ef04b38" providerId="ADAL" clId="{A196EA89-F67E-4CF8-BA06-A2838908C8AC}" dt="2024-04-02T18:50:41.963" v="4425" actId="14100"/>
          <ac:picMkLst>
            <pc:docMk/>
            <pc:sldMk cId="3261071720" sldId="258"/>
            <ac:picMk id="4" creationId="{EA0650D2-25FE-ED97-BE80-8889353819DB}"/>
          </ac:picMkLst>
        </pc:picChg>
        <pc:picChg chg="add mod">
          <ac:chgData name="Christopher Tomsett" userId="7b8671b7-4d21-416c-bc6a-58569ef04b38" providerId="ADAL" clId="{A196EA89-F67E-4CF8-BA06-A2838908C8AC}" dt="2024-03-28T11:35:45.225" v="1875"/>
          <ac:picMkLst>
            <pc:docMk/>
            <pc:sldMk cId="3261071720" sldId="258"/>
            <ac:picMk id="5" creationId="{BD065AC8-9ED1-AC26-B5A2-6FA7FE5B1EC4}"/>
          </ac:picMkLst>
        </pc:picChg>
        <pc:picChg chg="add mod">
          <ac:chgData name="Christopher Tomsett" userId="7b8671b7-4d21-416c-bc6a-58569ef04b38" providerId="ADAL" clId="{A196EA89-F67E-4CF8-BA06-A2838908C8AC}" dt="2024-03-28T11:35:45.225" v="1875"/>
          <ac:picMkLst>
            <pc:docMk/>
            <pc:sldMk cId="3261071720" sldId="258"/>
            <ac:picMk id="6" creationId="{DEBC4AC7-09F1-7887-001B-58B947D2FF2B}"/>
          </ac:picMkLst>
        </pc:picChg>
        <pc:picChg chg="add mod">
          <ac:chgData name="Christopher Tomsett" userId="7b8671b7-4d21-416c-bc6a-58569ef04b38" providerId="ADAL" clId="{A196EA89-F67E-4CF8-BA06-A2838908C8AC}" dt="2024-03-28T11:35:45.225" v="1875"/>
          <ac:picMkLst>
            <pc:docMk/>
            <pc:sldMk cId="3261071720" sldId="258"/>
            <ac:picMk id="7" creationId="{9169F7A7-9D6A-F996-3317-A91BB6B48942}"/>
          </ac:picMkLst>
        </pc:picChg>
        <pc:picChg chg="add del mod">
          <ac:chgData name="Christopher Tomsett" userId="7b8671b7-4d21-416c-bc6a-58569ef04b38" providerId="ADAL" clId="{A196EA89-F67E-4CF8-BA06-A2838908C8AC}" dt="2024-04-02T18:16:07.318" v="3802" actId="478"/>
          <ac:picMkLst>
            <pc:docMk/>
            <pc:sldMk cId="3261071720" sldId="258"/>
            <ac:picMk id="8" creationId="{D0441246-C9FD-51C5-BF35-E83D3B7820A8}"/>
          </ac:picMkLst>
        </pc:picChg>
        <pc:picChg chg="add del mod">
          <ac:chgData name="Christopher Tomsett" userId="7b8671b7-4d21-416c-bc6a-58569ef04b38" providerId="ADAL" clId="{A196EA89-F67E-4CF8-BA06-A2838908C8AC}" dt="2024-03-28T11:37:59.284" v="1903"/>
          <ac:picMkLst>
            <pc:docMk/>
            <pc:sldMk cId="3261071720" sldId="258"/>
            <ac:picMk id="9" creationId="{FDBC01C6-E29E-F15D-3CB3-6682BF01A9DA}"/>
          </ac:picMkLst>
        </pc:picChg>
        <pc:picChg chg="add del mod modCrop">
          <ac:chgData name="Christopher Tomsett" userId="7b8671b7-4d21-416c-bc6a-58569ef04b38" providerId="ADAL" clId="{A196EA89-F67E-4CF8-BA06-A2838908C8AC}" dt="2024-04-02T18:16:08.504" v="3804" actId="478"/>
          <ac:picMkLst>
            <pc:docMk/>
            <pc:sldMk cId="3261071720" sldId="258"/>
            <ac:picMk id="12" creationId="{2A957585-2A82-8245-A7EE-C3B1F863CAFC}"/>
          </ac:picMkLst>
        </pc:picChg>
        <pc:picChg chg="add del mod">
          <ac:chgData name="Christopher Tomsett" userId="7b8671b7-4d21-416c-bc6a-58569ef04b38" providerId="ADAL" clId="{A196EA89-F67E-4CF8-BA06-A2838908C8AC}" dt="2024-04-02T18:16:08.020" v="3803" actId="478"/>
          <ac:picMkLst>
            <pc:docMk/>
            <pc:sldMk cId="3261071720" sldId="258"/>
            <ac:picMk id="13" creationId="{736407AD-601B-8376-CEF8-D04BB36C6F1D}"/>
          </ac:picMkLst>
        </pc:picChg>
        <pc:picChg chg="add del mod">
          <ac:chgData name="Christopher Tomsett" userId="7b8671b7-4d21-416c-bc6a-58569ef04b38" providerId="ADAL" clId="{A196EA89-F67E-4CF8-BA06-A2838908C8AC}" dt="2024-04-02T18:16:08.965" v="3805" actId="478"/>
          <ac:picMkLst>
            <pc:docMk/>
            <pc:sldMk cId="3261071720" sldId="258"/>
            <ac:picMk id="14" creationId="{D9400EE4-EE4C-C378-15A8-5DCCE579CC64}"/>
          </ac:picMkLst>
        </pc:picChg>
        <pc:picChg chg="add del mod">
          <ac:chgData name="Christopher Tomsett" userId="7b8671b7-4d21-416c-bc6a-58569ef04b38" providerId="ADAL" clId="{A196EA89-F67E-4CF8-BA06-A2838908C8AC}" dt="2024-04-02T18:16:10.033" v="3807" actId="478"/>
          <ac:picMkLst>
            <pc:docMk/>
            <pc:sldMk cId="3261071720" sldId="258"/>
            <ac:picMk id="15" creationId="{7A2B5197-C034-7012-4C78-BCBDA64D0195}"/>
          </ac:picMkLst>
        </pc:picChg>
        <pc:picChg chg="add del mod">
          <ac:chgData name="Christopher Tomsett" userId="7b8671b7-4d21-416c-bc6a-58569ef04b38" providerId="ADAL" clId="{A196EA89-F67E-4CF8-BA06-A2838908C8AC}" dt="2024-04-02T18:16:10.450" v="3808" actId="478"/>
          <ac:picMkLst>
            <pc:docMk/>
            <pc:sldMk cId="3261071720" sldId="258"/>
            <ac:picMk id="16" creationId="{7BEF9423-E31D-C136-52C3-660C36D52261}"/>
          </ac:picMkLst>
        </pc:picChg>
        <pc:picChg chg="add del mod modCrop">
          <ac:chgData name="Christopher Tomsett" userId="7b8671b7-4d21-416c-bc6a-58569ef04b38" providerId="ADAL" clId="{A196EA89-F67E-4CF8-BA06-A2838908C8AC}" dt="2024-04-02T18:16:09.491" v="3806" actId="478"/>
          <ac:picMkLst>
            <pc:docMk/>
            <pc:sldMk cId="3261071720" sldId="258"/>
            <ac:picMk id="17" creationId="{4BF5B2A4-8533-878C-4256-1D7B0A5467FB}"/>
          </ac:picMkLst>
        </pc:picChg>
        <pc:picChg chg="add del mod">
          <ac:chgData name="Christopher Tomsett" userId="7b8671b7-4d21-416c-bc6a-58569ef04b38" providerId="ADAL" clId="{A196EA89-F67E-4CF8-BA06-A2838908C8AC}" dt="2024-04-02T18:16:04.482" v="3800" actId="478"/>
          <ac:picMkLst>
            <pc:docMk/>
            <pc:sldMk cId="3261071720" sldId="258"/>
            <ac:picMk id="19" creationId="{466AFFB9-AAEF-118B-D91F-E2CC79E7C060}"/>
          </ac:picMkLst>
        </pc:picChg>
        <pc:picChg chg="add del mod">
          <ac:chgData name="Christopher Tomsett" userId="7b8671b7-4d21-416c-bc6a-58569ef04b38" providerId="ADAL" clId="{A196EA89-F67E-4CF8-BA06-A2838908C8AC}" dt="2024-04-02T18:16:04.062" v="3799" actId="478"/>
          <ac:picMkLst>
            <pc:docMk/>
            <pc:sldMk cId="3261071720" sldId="258"/>
            <ac:picMk id="20" creationId="{1A6CCF00-DC3F-FC15-7176-E7842847FDDF}"/>
          </ac:picMkLst>
        </pc:picChg>
        <pc:picChg chg="add del mod">
          <ac:chgData name="Christopher Tomsett" userId="7b8671b7-4d21-416c-bc6a-58569ef04b38" providerId="ADAL" clId="{A196EA89-F67E-4CF8-BA06-A2838908C8AC}" dt="2024-03-28T11:43:18.860" v="2018"/>
          <ac:picMkLst>
            <pc:docMk/>
            <pc:sldMk cId="3261071720" sldId="258"/>
            <ac:picMk id="21" creationId="{C534C6EE-B784-2A93-E192-EB3A02A11432}"/>
          </ac:picMkLst>
        </pc:picChg>
        <pc:picChg chg="add del mod">
          <ac:chgData name="Christopher Tomsett" userId="7b8671b7-4d21-416c-bc6a-58569ef04b38" providerId="ADAL" clId="{A196EA89-F67E-4CF8-BA06-A2838908C8AC}" dt="2024-03-28T11:43:18.860" v="2018"/>
          <ac:picMkLst>
            <pc:docMk/>
            <pc:sldMk cId="3261071720" sldId="258"/>
            <ac:picMk id="22" creationId="{5DD15D9C-D8C8-C9FE-767E-979876B198CF}"/>
          </ac:picMkLst>
        </pc:picChg>
        <pc:cxnChg chg="add del mod">
          <ac:chgData name="Christopher Tomsett" userId="7b8671b7-4d21-416c-bc6a-58569ef04b38" providerId="ADAL" clId="{A196EA89-F67E-4CF8-BA06-A2838908C8AC}" dt="2024-03-28T12:55:25.237" v="3500" actId="478"/>
          <ac:cxnSpMkLst>
            <pc:docMk/>
            <pc:sldMk cId="3261071720" sldId="258"/>
            <ac:cxnSpMk id="28" creationId="{58BD20DA-E82C-EE60-C6B0-343435CA0361}"/>
          </ac:cxnSpMkLst>
        </pc:cxnChg>
        <pc:cxnChg chg="add del mod">
          <ac:chgData name="Christopher Tomsett" userId="7b8671b7-4d21-416c-bc6a-58569ef04b38" providerId="ADAL" clId="{A196EA89-F67E-4CF8-BA06-A2838908C8AC}" dt="2024-03-28T12:55:26.359" v="3501" actId="478"/>
          <ac:cxnSpMkLst>
            <pc:docMk/>
            <pc:sldMk cId="3261071720" sldId="258"/>
            <ac:cxnSpMk id="29" creationId="{678F25B7-3A13-D706-F637-3AA7DAFC5F14}"/>
          </ac:cxnSpMkLst>
        </pc:cxnChg>
        <pc:cxnChg chg="add del mod">
          <ac:chgData name="Christopher Tomsett" userId="7b8671b7-4d21-416c-bc6a-58569ef04b38" providerId="ADAL" clId="{A196EA89-F67E-4CF8-BA06-A2838908C8AC}" dt="2024-03-28T12:55:27.836" v="3502" actId="478"/>
          <ac:cxnSpMkLst>
            <pc:docMk/>
            <pc:sldMk cId="3261071720" sldId="258"/>
            <ac:cxnSpMk id="31" creationId="{80739F6B-92A2-8C0C-7D0E-7681ECA92E02}"/>
          </ac:cxnSpMkLst>
        </pc:cxnChg>
        <pc:cxnChg chg="add del mod">
          <ac:chgData name="Christopher Tomsett" userId="7b8671b7-4d21-416c-bc6a-58569ef04b38" providerId="ADAL" clId="{A196EA89-F67E-4CF8-BA06-A2838908C8AC}" dt="2024-03-28T12:55:23.841" v="3499" actId="478"/>
          <ac:cxnSpMkLst>
            <pc:docMk/>
            <pc:sldMk cId="3261071720" sldId="258"/>
            <ac:cxnSpMk id="32" creationId="{B2DD3880-0F4C-5115-0B29-7FA00B677609}"/>
          </ac:cxnSpMkLst>
        </pc:cxnChg>
      </pc:sldChg>
      <pc:sldChg chg="new del">
        <pc:chgData name="Christopher Tomsett" userId="7b8671b7-4d21-416c-bc6a-58569ef04b38" providerId="ADAL" clId="{A196EA89-F67E-4CF8-BA06-A2838908C8AC}" dt="2024-03-27T11:21:28.965" v="86" actId="47"/>
        <pc:sldMkLst>
          <pc:docMk/>
          <pc:sldMk cId="4143836120" sldId="258"/>
        </pc:sldMkLst>
      </pc:sldChg>
      <pc:sldChg chg="new del">
        <pc:chgData name="Christopher Tomsett" userId="7b8671b7-4d21-416c-bc6a-58569ef04b38" providerId="ADAL" clId="{A196EA89-F67E-4CF8-BA06-A2838908C8AC}" dt="2024-03-27T11:21:25.150" v="84" actId="47"/>
        <pc:sldMkLst>
          <pc:docMk/>
          <pc:sldMk cId="4159465258" sldId="258"/>
        </pc:sldMkLst>
      </pc:sldChg>
      <pc:sldChg chg="delSp modSp add mod ord">
        <pc:chgData name="Christopher Tomsett" userId="7b8671b7-4d21-416c-bc6a-58569ef04b38" providerId="ADAL" clId="{A196EA89-F67E-4CF8-BA06-A2838908C8AC}" dt="2024-04-03T19:50:41.216" v="27189" actId="14100"/>
        <pc:sldMkLst>
          <pc:docMk/>
          <pc:sldMk cId="659026151" sldId="259"/>
        </pc:sldMkLst>
        <pc:spChg chg="mod">
          <ac:chgData name="Christopher Tomsett" userId="7b8671b7-4d21-416c-bc6a-58569ef04b38" providerId="ADAL" clId="{A196EA89-F67E-4CF8-BA06-A2838908C8AC}" dt="2024-04-03T19:50:41.216" v="27189" actId="14100"/>
          <ac:spMkLst>
            <pc:docMk/>
            <pc:sldMk cId="659026151" sldId="259"/>
            <ac:spMk id="2" creationId="{7809126D-99CB-D820-F3D9-431E90602639}"/>
          </ac:spMkLst>
        </pc:spChg>
        <pc:spChg chg="del">
          <ac:chgData name="Christopher Tomsett" userId="7b8671b7-4d21-416c-bc6a-58569ef04b38" providerId="ADAL" clId="{A196EA89-F67E-4CF8-BA06-A2838908C8AC}" dt="2024-04-03T19:50:38.681" v="27188" actId="478"/>
          <ac:spMkLst>
            <pc:docMk/>
            <pc:sldMk cId="659026151" sldId="259"/>
            <ac:spMk id="3" creationId="{E8FB614A-6476-8D02-534C-BF97736E5E7F}"/>
          </ac:spMkLst>
        </pc:spChg>
      </pc:sldChg>
      <pc:sldChg chg="addSp delSp modSp new mod modClrScheme chgLayout">
        <pc:chgData name="Christopher Tomsett" userId="7b8671b7-4d21-416c-bc6a-58569ef04b38" providerId="ADAL" clId="{A196EA89-F67E-4CF8-BA06-A2838908C8AC}" dt="2024-04-03T19:51:19.700" v="27214" actId="1035"/>
        <pc:sldMkLst>
          <pc:docMk/>
          <pc:sldMk cId="2295717958" sldId="260"/>
        </pc:sldMkLst>
        <pc:spChg chg="add del mod ord">
          <ac:chgData name="Christopher Tomsett" userId="7b8671b7-4d21-416c-bc6a-58569ef04b38" providerId="ADAL" clId="{A196EA89-F67E-4CF8-BA06-A2838908C8AC}" dt="2024-04-03T07:44:50.581" v="11379" actId="700"/>
          <ac:spMkLst>
            <pc:docMk/>
            <pc:sldMk cId="2295717958" sldId="260"/>
            <ac:spMk id="2" creationId="{33348C20-327C-67B5-6BC3-1879E92E40AB}"/>
          </ac:spMkLst>
        </pc:spChg>
        <pc:spChg chg="del mod ord">
          <ac:chgData name="Christopher Tomsett" userId="7b8671b7-4d21-416c-bc6a-58569ef04b38" providerId="ADAL" clId="{A196EA89-F67E-4CF8-BA06-A2838908C8AC}" dt="2024-04-02T21:07:44.608" v="11236" actId="478"/>
          <ac:spMkLst>
            <pc:docMk/>
            <pc:sldMk cId="2295717958" sldId="260"/>
            <ac:spMk id="2" creationId="{F0DAE0E4-DDEE-883F-0A90-EDFE5827D58D}"/>
          </ac:spMkLst>
        </pc:spChg>
        <pc:spChg chg="add del mod ord">
          <ac:chgData name="Christopher Tomsett" userId="7b8671b7-4d21-416c-bc6a-58569ef04b38" providerId="ADAL" clId="{A196EA89-F67E-4CF8-BA06-A2838908C8AC}" dt="2024-04-03T07:44:49.978" v="11378" actId="700"/>
          <ac:spMkLst>
            <pc:docMk/>
            <pc:sldMk cId="2295717958" sldId="260"/>
            <ac:spMk id="3" creationId="{6113EAD9-A1E9-9E3A-2CB2-3AB8A51F11B3}"/>
          </ac:spMkLst>
        </pc:spChg>
        <pc:spChg chg="del">
          <ac:chgData name="Christopher Tomsett" userId="7b8671b7-4d21-416c-bc6a-58569ef04b38" providerId="ADAL" clId="{A196EA89-F67E-4CF8-BA06-A2838908C8AC}" dt="2024-04-02T21:07:41.156" v="11235" actId="700"/>
          <ac:spMkLst>
            <pc:docMk/>
            <pc:sldMk cId="2295717958" sldId="260"/>
            <ac:spMk id="3" creationId="{DC3684EA-EE5A-C0CE-1887-36F01554CDA4}"/>
          </ac:spMkLst>
        </pc:spChg>
        <pc:spChg chg="add del mod ord">
          <ac:chgData name="Christopher Tomsett" userId="7b8671b7-4d21-416c-bc6a-58569ef04b38" providerId="ADAL" clId="{A196EA89-F67E-4CF8-BA06-A2838908C8AC}" dt="2024-04-03T07:44:49.978" v="11378" actId="700"/>
          <ac:spMkLst>
            <pc:docMk/>
            <pc:sldMk cId="2295717958" sldId="260"/>
            <ac:spMk id="4" creationId="{4BD83C36-8053-780A-DCAB-56AC8F6FF889}"/>
          </ac:spMkLst>
        </pc:spChg>
        <pc:spChg chg="add del mod">
          <ac:chgData name="Christopher Tomsett" userId="7b8671b7-4d21-416c-bc6a-58569ef04b38" providerId="ADAL" clId="{A196EA89-F67E-4CF8-BA06-A2838908C8AC}" dt="2024-04-02T21:07:46.544" v="11237" actId="478"/>
          <ac:spMkLst>
            <pc:docMk/>
            <pc:sldMk cId="2295717958" sldId="260"/>
            <ac:spMk id="5" creationId="{6732724A-2CB3-0A19-05EB-A43D9FC7AF4F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5" creationId="{AF379C07-FBE8-506B-4D3B-A734BDE0D45B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6" creationId="{FB598A68-844D-A146-96BE-5CF63421E92F}"/>
          </ac:spMkLst>
        </pc:spChg>
        <pc:spChg chg="add mod">
          <ac:chgData name="Christopher Tomsett" userId="7b8671b7-4d21-416c-bc6a-58569ef04b38" providerId="ADAL" clId="{A196EA89-F67E-4CF8-BA06-A2838908C8AC}" dt="2024-04-03T19:05:41.538" v="25718" actId="1076"/>
          <ac:spMkLst>
            <pc:docMk/>
            <pc:sldMk cId="2295717958" sldId="260"/>
            <ac:spMk id="7" creationId="{B501834E-47F7-6EDA-CB61-7B5B58650114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8" creationId="{3445FFC6-F49E-6519-5801-4A6744EB9593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9" creationId="{A4125D27-0852-4B4A-4A1B-88EE42D6D73F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0" creationId="{17C0E072-BA13-093B-A2F1-DFE7F11A94B6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1" creationId="{174432C5-61FE-A7C5-5A4C-C6022BF82EC7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2" creationId="{89C371F6-4B59-1897-E252-54A145F9E7FB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3" creationId="{8843B770-9BBE-27B9-5029-C73BFAC0F21B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4" creationId="{64E71033-4962-02F4-ED24-596BD906369A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5" creationId="{2A237EC2-85A8-D928-ECF4-05C0BF7C2F50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6" creationId="{521A124D-E997-BA81-7E26-89308A4A8062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7" creationId="{1D7B640F-F83D-EE2B-5BF7-5D913ED69E89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8" creationId="{8EF166C2-E914-F106-5945-C761CBA88CB4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19" creationId="{30703CF9-ADE9-A3E0-26D0-25E19D33F1EB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0" creationId="{7E3AC23E-26CD-51BC-3EB9-62D18DDFDB79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1" creationId="{D6598C9A-8AE2-878E-9076-AC24EA49D70D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2" creationId="{6A60F815-6AA7-2985-A671-A66965D16CB0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3" creationId="{3F81500F-A9C3-A1E6-127D-E1420EFE2577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4" creationId="{B4B712F6-75E3-C829-2ED1-C579F823587E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5" creationId="{BF2D8A95-F887-F199-7771-251BC377CFA1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6" creationId="{7FD1CE42-3F44-780A-8218-A587747D7B5B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7" creationId="{48C07BA0-1208-F209-2997-3D0F6C9130B0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8" creationId="{E378F660-B056-8D25-B6C6-EE0E2E0B0376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29" creationId="{806C065C-5758-6DF9-3503-973664959D15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30" creationId="{D5279F8F-9554-0E56-1280-E4815C3904EC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31" creationId="{650A3C41-AF57-F9FE-51E0-5D5841B5EF9C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32" creationId="{48B6BCF2-4FA2-628B-8994-58E36C3EF337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33" creationId="{0670D423-C460-7E1F-8E9E-54F4F8D340EA}"/>
          </ac:spMkLst>
        </pc:spChg>
        <pc:spChg chg="add mod">
          <ac:chgData name="Christopher Tomsett" userId="7b8671b7-4d21-416c-bc6a-58569ef04b38" providerId="ADAL" clId="{A196EA89-F67E-4CF8-BA06-A2838908C8AC}" dt="2024-04-03T19:51:19.700" v="27214" actId="1035"/>
          <ac:spMkLst>
            <pc:docMk/>
            <pc:sldMk cId="2295717958" sldId="260"/>
            <ac:spMk id="34" creationId="{7C9E9FED-1A3F-4C5B-9F59-067C1AD35B7A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38" creationId="{9F5A8220-05E7-2A52-CA9E-D19A19B8D4E4}"/>
          </ac:spMkLst>
        </pc:spChg>
        <pc:spChg chg="add mod">
          <ac:chgData name="Christopher Tomsett" userId="7b8671b7-4d21-416c-bc6a-58569ef04b38" providerId="ADAL" clId="{A196EA89-F67E-4CF8-BA06-A2838908C8AC}" dt="2024-04-03T19:05:09.189" v="25706" actId="1036"/>
          <ac:spMkLst>
            <pc:docMk/>
            <pc:sldMk cId="2295717958" sldId="260"/>
            <ac:spMk id="39" creationId="{1D9DA684-EC96-06BF-32AA-588D2BD45AB5}"/>
          </ac:spMkLst>
        </pc:spChg>
        <pc:spChg chg="add mod">
          <ac:chgData name="Christopher Tomsett" userId="7b8671b7-4d21-416c-bc6a-58569ef04b38" providerId="ADAL" clId="{A196EA89-F67E-4CF8-BA06-A2838908C8AC}" dt="2024-04-03T19:05:48.029" v="25719" actId="1076"/>
          <ac:spMkLst>
            <pc:docMk/>
            <pc:sldMk cId="2295717958" sldId="260"/>
            <ac:spMk id="40" creationId="{8585E829-4DAF-2EBE-4265-2ACA2562CD57}"/>
          </ac:spMkLst>
        </pc:spChg>
        <pc:cxnChg chg="add mod">
          <ac:chgData name="Christopher Tomsett" userId="7b8671b7-4d21-416c-bc6a-58569ef04b38" providerId="ADAL" clId="{A196EA89-F67E-4CF8-BA06-A2838908C8AC}" dt="2024-04-03T19:05:09.189" v="25706" actId="1036"/>
          <ac:cxnSpMkLst>
            <pc:docMk/>
            <pc:sldMk cId="2295717958" sldId="260"/>
            <ac:cxnSpMk id="36" creationId="{296D74C6-680F-68DA-71C9-D4AD484B82D0}"/>
          </ac:cxnSpMkLst>
        </pc:cxnChg>
      </pc:sldChg>
      <pc:sldChg chg="addSp delSp modSp new mod">
        <pc:chgData name="Christopher Tomsett" userId="7b8671b7-4d21-416c-bc6a-58569ef04b38" providerId="ADAL" clId="{A196EA89-F67E-4CF8-BA06-A2838908C8AC}" dt="2024-04-03T19:39:58.160" v="26903" actId="20577"/>
        <pc:sldMkLst>
          <pc:docMk/>
          <pc:sldMk cId="2417021009" sldId="261"/>
        </pc:sldMkLst>
        <pc:spChg chg="add mod">
          <ac:chgData name="Christopher Tomsett" userId="7b8671b7-4d21-416c-bc6a-58569ef04b38" providerId="ADAL" clId="{A196EA89-F67E-4CF8-BA06-A2838908C8AC}" dt="2024-04-03T19:39:58.160" v="26903" actId="20577"/>
          <ac:spMkLst>
            <pc:docMk/>
            <pc:sldMk cId="2417021009" sldId="261"/>
            <ac:spMk id="2" creationId="{26316A1A-3114-2EF5-D6B3-F3B6B40FB2DD}"/>
          </ac:spMkLst>
        </pc:spChg>
        <pc:spChg chg="del mod">
          <ac:chgData name="Christopher Tomsett" userId="7b8671b7-4d21-416c-bc6a-58569ef04b38" providerId="ADAL" clId="{A196EA89-F67E-4CF8-BA06-A2838908C8AC}" dt="2024-04-02T21:00:53.579" v="10659" actId="478"/>
          <ac:spMkLst>
            <pc:docMk/>
            <pc:sldMk cId="2417021009" sldId="261"/>
            <ac:spMk id="2" creationId="{BFF3BDB3-0DDB-48E1-05E6-43896B2E1DD7}"/>
          </ac:spMkLst>
        </pc:spChg>
        <pc:spChg chg="add del mod">
          <ac:chgData name="Christopher Tomsett" userId="7b8671b7-4d21-416c-bc6a-58569ef04b38" providerId="ADAL" clId="{A196EA89-F67E-4CF8-BA06-A2838908C8AC}" dt="2024-04-03T08:19:05.708" v="13627" actId="21"/>
          <ac:spMkLst>
            <pc:docMk/>
            <pc:sldMk cId="2417021009" sldId="261"/>
            <ac:spMk id="3" creationId="{707CD365-F7DD-A97D-DB95-6421D27D16A4}"/>
          </ac:spMkLst>
        </pc:spChg>
        <pc:spChg chg="del">
          <ac:chgData name="Christopher Tomsett" userId="7b8671b7-4d21-416c-bc6a-58569ef04b38" providerId="ADAL" clId="{A196EA89-F67E-4CF8-BA06-A2838908C8AC}" dt="2024-04-02T21:00:56.101" v="10661" actId="478"/>
          <ac:spMkLst>
            <pc:docMk/>
            <pc:sldMk cId="2417021009" sldId="261"/>
            <ac:spMk id="3" creationId="{8978112D-24CA-0EB7-30D1-CC08C07C9E0D}"/>
          </ac:spMkLst>
        </pc:spChg>
        <pc:spChg chg="add mod">
          <ac:chgData name="Christopher Tomsett" userId="7b8671b7-4d21-416c-bc6a-58569ef04b38" providerId="ADAL" clId="{A196EA89-F67E-4CF8-BA06-A2838908C8AC}" dt="2024-04-03T13:24:26.589" v="17023" actId="14100"/>
          <ac:spMkLst>
            <pc:docMk/>
            <pc:sldMk cId="2417021009" sldId="261"/>
            <ac:spMk id="4" creationId="{17145C1C-6001-5933-CD3F-A35C22B7370F}"/>
          </ac:spMkLst>
        </pc:spChg>
        <pc:spChg chg="add mod">
          <ac:chgData name="Christopher Tomsett" userId="7b8671b7-4d21-416c-bc6a-58569ef04b38" providerId="ADAL" clId="{A196EA89-F67E-4CF8-BA06-A2838908C8AC}" dt="2024-04-02T21:01:12.529" v="10689" actId="20577"/>
          <ac:spMkLst>
            <pc:docMk/>
            <pc:sldMk cId="2417021009" sldId="261"/>
            <ac:spMk id="5" creationId="{348AE96A-FC92-40EC-B2B0-E21EDD740AF2}"/>
          </ac:spMkLst>
        </pc:spChg>
        <pc:spChg chg="add mod">
          <ac:chgData name="Christopher Tomsett" userId="7b8671b7-4d21-416c-bc6a-58569ef04b38" providerId="ADAL" clId="{A196EA89-F67E-4CF8-BA06-A2838908C8AC}" dt="2024-04-03T13:52:51.060" v="17497" actId="1035"/>
          <ac:spMkLst>
            <pc:docMk/>
            <pc:sldMk cId="2417021009" sldId="261"/>
            <ac:spMk id="6" creationId="{32917CC5-6DC8-24B4-DD6A-1F31A2A4A6A6}"/>
          </ac:spMkLst>
        </pc:spChg>
        <pc:spChg chg="add del mod">
          <ac:chgData name="Christopher Tomsett" userId="7b8671b7-4d21-416c-bc6a-58569ef04b38" providerId="ADAL" clId="{A196EA89-F67E-4CF8-BA06-A2838908C8AC}" dt="2024-04-02T21:00:54.774" v="10660" actId="478"/>
          <ac:spMkLst>
            <pc:docMk/>
            <pc:sldMk cId="2417021009" sldId="261"/>
            <ac:spMk id="7" creationId="{689E4209-A9E5-238B-2EF4-78BC2796B129}"/>
          </ac:spMkLst>
        </pc:spChg>
        <pc:picChg chg="add mod">
          <ac:chgData name="Christopher Tomsett" userId="7b8671b7-4d21-416c-bc6a-58569ef04b38" providerId="ADAL" clId="{A196EA89-F67E-4CF8-BA06-A2838908C8AC}" dt="2024-04-03T08:04:31.704" v="12509" actId="1038"/>
          <ac:picMkLst>
            <pc:docMk/>
            <pc:sldMk cId="2417021009" sldId="261"/>
            <ac:picMk id="1026" creationId="{B7674B14-90CF-AC51-5034-C5040DA71E45}"/>
          </ac:picMkLst>
        </pc:picChg>
        <pc:picChg chg="add mod">
          <ac:chgData name="Christopher Tomsett" userId="7b8671b7-4d21-416c-bc6a-58569ef04b38" providerId="ADAL" clId="{A196EA89-F67E-4CF8-BA06-A2838908C8AC}" dt="2024-04-03T08:02:12.961" v="12334" actId="1076"/>
          <ac:picMkLst>
            <pc:docMk/>
            <pc:sldMk cId="2417021009" sldId="261"/>
            <ac:picMk id="1028" creationId="{C598C566-C228-278A-043D-002421DEC83B}"/>
          </ac:picMkLst>
        </pc:picChg>
        <pc:picChg chg="add mod">
          <ac:chgData name="Christopher Tomsett" userId="7b8671b7-4d21-416c-bc6a-58569ef04b38" providerId="ADAL" clId="{A196EA89-F67E-4CF8-BA06-A2838908C8AC}" dt="2024-04-03T08:02:18.420" v="12338" actId="14100"/>
          <ac:picMkLst>
            <pc:docMk/>
            <pc:sldMk cId="2417021009" sldId="261"/>
            <ac:picMk id="1030" creationId="{6783891A-2874-D9F4-DCFE-0ADB7D55BD00}"/>
          </ac:picMkLst>
        </pc:picChg>
      </pc:sldChg>
      <pc:sldChg chg="addSp delSp modSp new mod">
        <pc:chgData name="Christopher Tomsett" userId="7b8671b7-4d21-416c-bc6a-58569ef04b38" providerId="ADAL" clId="{A196EA89-F67E-4CF8-BA06-A2838908C8AC}" dt="2024-04-03T19:42:27.394" v="26965" actId="20577"/>
        <pc:sldMkLst>
          <pc:docMk/>
          <pc:sldMk cId="4273446338" sldId="262"/>
        </pc:sldMkLst>
        <pc:spChg chg="del mod">
          <ac:chgData name="Christopher Tomsett" userId="7b8671b7-4d21-416c-bc6a-58569ef04b38" providerId="ADAL" clId="{A196EA89-F67E-4CF8-BA06-A2838908C8AC}" dt="2024-04-03T13:11:49.066" v="16035" actId="478"/>
          <ac:spMkLst>
            <pc:docMk/>
            <pc:sldMk cId="4273446338" sldId="262"/>
            <ac:spMk id="2" creationId="{EA4ECD88-9F3B-B529-5A68-9F6F32E3A56A}"/>
          </ac:spMkLst>
        </pc:spChg>
        <pc:spChg chg="del">
          <ac:chgData name="Christopher Tomsett" userId="7b8671b7-4d21-416c-bc6a-58569ef04b38" providerId="ADAL" clId="{A196EA89-F67E-4CF8-BA06-A2838908C8AC}" dt="2024-04-03T13:11:50.511" v="16036" actId="478"/>
          <ac:spMkLst>
            <pc:docMk/>
            <pc:sldMk cId="4273446338" sldId="262"/>
            <ac:spMk id="3" creationId="{9B19AC0C-A861-065A-4AAC-C70CA1220A84}"/>
          </ac:spMkLst>
        </pc:spChg>
        <pc:spChg chg="add mod">
          <ac:chgData name="Christopher Tomsett" userId="7b8671b7-4d21-416c-bc6a-58569ef04b38" providerId="ADAL" clId="{A196EA89-F67E-4CF8-BA06-A2838908C8AC}" dt="2024-04-03T13:18:12.730" v="16558" actId="14100"/>
          <ac:spMkLst>
            <pc:docMk/>
            <pc:sldMk cId="4273446338" sldId="262"/>
            <ac:spMk id="4" creationId="{DF3DBB29-9E0F-9AE5-51D4-7F7378D62F2E}"/>
          </ac:spMkLst>
        </pc:spChg>
        <pc:spChg chg="add mod">
          <ac:chgData name="Christopher Tomsett" userId="7b8671b7-4d21-416c-bc6a-58569ef04b38" providerId="ADAL" clId="{A196EA89-F67E-4CF8-BA06-A2838908C8AC}" dt="2024-04-03T14:27:10.487" v="19505" actId="20577"/>
          <ac:spMkLst>
            <pc:docMk/>
            <pc:sldMk cId="4273446338" sldId="262"/>
            <ac:spMk id="5" creationId="{F079FB42-B469-F6B1-B848-A09F1B2F11ED}"/>
          </ac:spMkLst>
        </pc:spChg>
        <pc:spChg chg="add del mod">
          <ac:chgData name="Christopher Tomsett" userId="7b8671b7-4d21-416c-bc6a-58569ef04b38" providerId="ADAL" clId="{A196EA89-F67E-4CF8-BA06-A2838908C8AC}" dt="2024-04-03T13:11:51.474" v="16037" actId="478"/>
          <ac:spMkLst>
            <pc:docMk/>
            <pc:sldMk cId="4273446338" sldId="262"/>
            <ac:spMk id="7" creationId="{0CEFB92B-0D8B-9818-AA0B-DCCDB5D0040F}"/>
          </ac:spMkLst>
        </pc:spChg>
        <pc:spChg chg="add mod">
          <ac:chgData name="Christopher Tomsett" userId="7b8671b7-4d21-416c-bc6a-58569ef04b38" providerId="ADAL" clId="{A196EA89-F67E-4CF8-BA06-A2838908C8AC}" dt="2024-04-03T19:42:27.394" v="26965" actId="20577"/>
          <ac:spMkLst>
            <pc:docMk/>
            <pc:sldMk cId="4273446338" sldId="262"/>
            <ac:spMk id="8" creationId="{B303C6AA-1110-0A8E-6114-C7FEAEB72DCD}"/>
          </ac:spMkLst>
        </pc:spChg>
        <pc:spChg chg="del mod topLvl">
          <ac:chgData name="Christopher Tomsett" userId="7b8671b7-4d21-416c-bc6a-58569ef04b38" providerId="ADAL" clId="{A196EA89-F67E-4CF8-BA06-A2838908C8AC}" dt="2024-04-03T13:13:18.229" v="16048" actId="478"/>
          <ac:spMkLst>
            <pc:docMk/>
            <pc:sldMk cId="4273446338" sldId="262"/>
            <ac:spMk id="16" creationId="{5DB894DD-60AE-68E4-BCE4-CF928DA29F34}"/>
          </ac:spMkLst>
        </pc:spChg>
        <pc:spChg chg="del mod topLvl">
          <ac:chgData name="Christopher Tomsett" userId="7b8671b7-4d21-416c-bc6a-58569ef04b38" providerId="ADAL" clId="{A196EA89-F67E-4CF8-BA06-A2838908C8AC}" dt="2024-04-03T13:13:25.582" v="16051" actId="478"/>
          <ac:spMkLst>
            <pc:docMk/>
            <pc:sldMk cId="4273446338" sldId="262"/>
            <ac:spMk id="17" creationId="{E43FF260-2D49-2D7C-9CC2-FDD375B31E7B}"/>
          </ac:spMkLst>
        </pc:spChg>
        <pc:spChg chg="del mod topLvl">
          <ac:chgData name="Christopher Tomsett" userId="7b8671b7-4d21-416c-bc6a-58569ef04b38" providerId="ADAL" clId="{A196EA89-F67E-4CF8-BA06-A2838908C8AC}" dt="2024-04-03T13:13:27.703" v="16052" actId="478"/>
          <ac:spMkLst>
            <pc:docMk/>
            <pc:sldMk cId="4273446338" sldId="262"/>
            <ac:spMk id="18" creationId="{3325379A-AD82-B299-056A-C8AE746368A0}"/>
          </ac:spMkLst>
        </pc:spChg>
        <pc:spChg chg="add del mod">
          <ac:chgData name="Christopher Tomsett" userId="7b8671b7-4d21-416c-bc6a-58569ef04b38" providerId="ADAL" clId="{A196EA89-F67E-4CF8-BA06-A2838908C8AC}" dt="2024-04-03T13:41:07.463" v="17350" actId="21"/>
          <ac:spMkLst>
            <pc:docMk/>
            <pc:sldMk cId="4273446338" sldId="262"/>
            <ac:spMk id="19" creationId="{95DC2E83-0311-E5BC-E562-46994331A68A}"/>
          </ac:spMkLst>
        </pc:spChg>
        <pc:spChg chg="add mod">
          <ac:chgData name="Christopher Tomsett" userId="7b8671b7-4d21-416c-bc6a-58569ef04b38" providerId="ADAL" clId="{A196EA89-F67E-4CF8-BA06-A2838908C8AC}" dt="2024-04-03T13:53:08.468" v="17501"/>
          <ac:spMkLst>
            <pc:docMk/>
            <pc:sldMk cId="4273446338" sldId="262"/>
            <ac:spMk id="20" creationId="{F3D097C9-BFA7-8641-F540-B5FB4928196D}"/>
          </ac:spMkLst>
        </pc:spChg>
        <pc:grpChg chg="add del mod">
          <ac:chgData name="Christopher Tomsett" userId="7b8671b7-4d21-416c-bc6a-58569ef04b38" providerId="ADAL" clId="{A196EA89-F67E-4CF8-BA06-A2838908C8AC}" dt="2024-04-03T13:13:02.952" v="16044" actId="478"/>
          <ac:grpSpMkLst>
            <pc:docMk/>
            <pc:sldMk cId="4273446338" sldId="262"/>
            <ac:grpSpMk id="9" creationId="{4E5E3B01-E57B-CBE6-7B6C-FBD37DF8F9ED}"/>
          </ac:grpSpMkLst>
        </pc:grpChg>
        <pc:grpChg chg="add del mod">
          <ac:chgData name="Christopher Tomsett" userId="7b8671b7-4d21-416c-bc6a-58569ef04b38" providerId="ADAL" clId="{A196EA89-F67E-4CF8-BA06-A2838908C8AC}" dt="2024-04-03T13:13:14.931" v="16047" actId="165"/>
          <ac:grpSpMkLst>
            <pc:docMk/>
            <pc:sldMk cId="4273446338" sldId="262"/>
            <ac:grpSpMk id="13" creationId="{20857373-D9F4-26D5-DE01-8D078D6DF1CA}"/>
          </ac:grpSpMkLst>
        </pc:grpChg>
        <pc:picChg chg="add del mod">
          <ac:chgData name="Christopher Tomsett" userId="7b8671b7-4d21-416c-bc6a-58569ef04b38" providerId="ADAL" clId="{A196EA89-F67E-4CF8-BA06-A2838908C8AC}" dt="2024-04-03T13:13:02.252" v="16043" actId="478"/>
          <ac:picMkLst>
            <pc:docMk/>
            <pc:sldMk cId="4273446338" sldId="262"/>
            <ac:picMk id="10" creationId="{E15B764F-CB62-3490-8B56-593D7F6634C0}"/>
          </ac:picMkLst>
        </pc:picChg>
        <pc:picChg chg="add mod">
          <ac:chgData name="Christopher Tomsett" userId="7b8671b7-4d21-416c-bc6a-58569ef04b38" providerId="ADAL" clId="{A196EA89-F67E-4CF8-BA06-A2838908C8AC}" dt="2024-04-03T13:12:30.154" v="16039"/>
          <ac:picMkLst>
            <pc:docMk/>
            <pc:sldMk cId="4273446338" sldId="262"/>
            <ac:picMk id="11" creationId="{16BEA63C-06CD-6CE7-45EE-4382E30C1125}"/>
          </ac:picMkLst>
        </pc:picChg>
        <pc:picChg chg="add mod">
          <ac:chgData name="Christopher Tomsett" userId="7b8671b7-4d21-416c-bc6a-58569ef04b38" providerId="ADAL" clId="{A196EA89-F67E-4CF8-BA06-A2838908C8AC}" dt="2024-04-03T13:12:30.154" v="16039"/>
          <ac:picMkLst>
            <pc:docMk/>
            <pc:sldMk cId="4273446338" sldId="262"/>
            <ac:picMk id="12" creationId="{53A2B3F6-4DD2-27C4-A1CB-7D3D675C5CEA}"/>
          </ac:picMkLst>
        </pc:picChg>
        <pc:picChg chg="mod topLvl">
          <ac:chgData name="Christopher Tomsett" userId="7b8671b7-4d21-416c-bc6a-58569ef04b38" providerId="ADAL" clId="{A196EA89-F67E-4CF8-BA06-A2838908C8AC}" dt="2024-04-03T13:22:08.469" v="17017" actId="1035"/>
          <ac:picMkLst>
            <pc:docMk/>
            <pc:sldMk cId="4273446338" sldId="262"/>
            <ac:picMk id="14" creationId="{13F17D01-368D-BCF3-5DC8-7ED839DBE49F}"/>
          </ac:picMkLst>
        </pc:picChg>
        <pc:picChg chg="mod topLvl">
          <ac:chgData name="Christopher Tomsett" userId="7b8671b7-4d21-416c-bc6a-58569ef04b38" providerId="ADAL" clId="{A196EA89-F67E-4CF8-BA06-A2838908C8AC}" dt="2024-04-03T13:21:56.477" v="17007" actId="1035"/>
          <ac:picMkLst>
            <pc:docMk/>
            <pc:sldMk cId="4273446338" sldId="262"/>
            <ac:picMk id="15" creationId="{80ACB7EC-3CF0-375D-B033-CA125C5EC1EC}"/>
          </ac:picMkLst>
        </pc:picChg>
      </pc:sldChg>
      <pc:sldChg chg="modSp new del mod">
        <pc:chgData name="Christopher Tomsett" userId="7b8671b7-4d21-416c-bc6a-58569ef04b38" providerId="ADAL" clId="{A196EA89-F67E-4CF8-BA06-A2838908C8AC}" dt="2024-04-02T21:05:40.166" v="11051" actId="47"/>
        <pc:sldMkLst>
          <pc:docMk/>
          <pc:sldMk cId="221004312" sldId="263"/>
        </pc:sldMkLst>
        <pc:spChg chg="mod">
          <ac:chgData name="Christopher Tomsett" userId="7b8671b7-4d21-416c-bc6a-58569ef04b38" providerId="ADAL" clId="{A196EA89-F67E-4CF8-BA06-A2838908C8AC}" dt="2024-03-27T11:23:25.373" v="270" actId="20577"/>
          <ac:spMkLst>
            <pc:docMk/>
            <pc:sldMk cId="221004312" sldId="263"/>
            <ac:spMk id="2" creationId="{0B88584B-39F8-72F8-B653-CDB836150D7D}"/>
          </ac:spMkLst>
        </pc:spChg>
      </pc:sldChg>
      <pc:sldChg chg="modSp new del mod">
        <pc:chgData name="Christopher Tomsett" userId="7b8671b7-4d21-416c-bc6a-58569ef04b38" providerId="ADAL" clId="{A196EA89-F67E-4CF8-BA06-A2838908C8AC}" dt="2024-03-27T11:23:16.398" v="250" actId="47"/>
        <pc:sldMkLst>
          <pc:docMk/>
          <pc:sldMk cId="1087760097" sldId="263"/>
        </pc:sldMkLst>
        <pc:spChg chg="mod">
          <ac:chgData name="Christopher Tomsett" userId="7b8671b7-4d21-416c-bc6a-58569ef04b38" providerId="ADAL" clId="{A196EA89-F67E-4CF8-BA06-A2838908C8AC}" dt="2024-03-27T11:23:13.431" v="249" actId="20577"/>
          <ac:spMkLst>
            <pc:docMk/>
            <pc:sldMk cId="1087760097" sldId="263"/>
            <ac:spMk id="2" creationId="{54F3C3D9-45BB-D7D0-6641-9B32FAD6EAA1}"/>
          </ac:spMkLst>
        </pc:spChg>
      </pc:sldChg>
      <pc:sldChg chg="new del">
        <pc:chgData name="Christopher Tomsett" userId="7b8671b7-4d21-416c-bc6a-58569ef04b38" providerId="ADAL" clId="{A196EA89-F67E-4CF8-BA06-A2838908C8AC}" dt="2024-03-27T11:23:05.823" v="231" actId="47"/>
        <pc:sldMkLst>
          <pc:docMk/>
          <pc:sldMk cId="4138774526" sldId="263"/>
        </pc:sldMkLst>
      </pc:sldChg>
      <pc:sldChg chg="addSp delSp modSp new mod">
        <pc:chgData name="Christopher Tomsett" userId="7b8671b7-4d21-416c-bc6a-58569ef04b38" providerId="ADAL" clId="{A196EA89-F67E-4CF8-BA06-A2838908C8AC}" dt="2024-04-03T19:37:29.017" v="26877" actId="20577"/>
        <pc:sldMkLst>
          <pc:docMk/>
          <pc:sldMk cId="3598914560" sldId="264"/>
        </pc:sldMkLst>
        <pc:spChg chg="mod">
          <ac:chgData name="Christopher Tomsett" userId="7b8671b7-4d21-416c-bc6a-58569ef04b38" providerId="ADAL" clId="{A196EA89-F67E-4CF8-BA06-A2838908C8AC}" dt="2024-04-03T19:20:38.481" v="26336" actId="1076"/>
          <ac:spMkLst>
            <pc:docMk/>
            <pc:sldMk cId="3598914560" sldId="264"/>
            <ac:spMk id="2" creationId="{D1566BCD-011C-A529-B04D-D56A984A3838}"/>
          </ac:spMkLst>
        </pc:spChg>
        <pc:spChg chg="del">
          <ac:chgData name="Christopher Tomsett" userId="7b8671b7-4d21-416c-bc6a-58569ef04b38" providerId="ADAL" clId="{A196EA89-F67E-4CF8-BA06-A2838908C8AC}" dt="2024-04-02T18:24:32.666" v="4352" actId="478"/>
          <ac:spMkLst>
            <pc:docMk/>
            <pc:sldMk cId="3598914560" sldId="264"/>
            <ac:spMk id="3" creationId="{140299E3-BCE2-EC55-8F3B-2D42C5CAA784}"/>
          </ac:spMkLst>
        </pc:spChg>
        <pc:spChg chg="add del mod">
          <ac:chgData name="Christopher Tomsett" userId="7b8671b7-4d21-416c-bc6a-58569ef04b38" providerId="ADAL" clId="{A196EA89-F67E-4CF8-BA06-A2838908C8AC}" dt="2024-04-03T14:30:26.458" v="19574" actId="478"/>
          <ac:spMkLst>
            <pc:docMk/>
            <pc:sldMk cId="3598914560" sldId="264"/>
            <ac:spMk id="3" creationId="{8464F99B-A2B7-42BD-6017-22B1E780D276}"/>
          </ac:spMkLst>
        </pc:spChg>
        <pc:spChg chg="add mod">
          <ac:chgData name="Christopher Tomsett" userId="7b8671b7-4d21-416c-bc6a-58569ef04b38" providerId="ADAL" clId="{A196EA89-F67E-4CF8-BA06-A2838908C8AC}" dt="2024-04-03T14:56:43.204" v="20635"/>
          <ac:spMkLst>
            <pc:docMk/>
            <pc:sldMk cId="3598914560" sldId="264"/>
            <ac:spMk id="4" creationId="{FCC6CC1B-6797-D9FE-AA88-87163B87D827}"/>
          </ac:spMkLst>
        </pc:spChg>
        <pc:spChg chg="add mod">
          <ac:chgData name="Christopher Tomsett" userId="7b8671b7-4d21-416c-bc6a-58569ef04b38" providerId="ADAL" clId="{A196EA89-F67E-4CF8-BA06-A2838908C8AC}" dt="2024-04-03T19:37:29.017" v="26877" actId="20577"/>
          <ac:spMkLst>
            <pc:docMk/>
            <pc:sldMk cId="3598914560" sldId="264"/>
            <ac:spMk id="5" creationId="{92A6BF77-6368-3D78-5BFC-CB80E2CC1470}"/>
          </ac:spMkLst>
        </pc:spChg>
        <pc:spChg chg="add del mod">
          <ac:chgData name="Christopher Tomsett" userId="7b8671b7-4d21-416c-bc6a-58569ef04b38" providerId="ADAL" clId="{A196EA89-F67E-4CF8-BA06-A2838908C8AC}" dt="2024-04-03T19:13:19.412" v="25924" actId="21"/>
          <ac:spMkLst>
            <pc:docMk/>
            <pc:sldMk cId="3598914560" sldId="264"/>
            <ac:spMk id="6" creationId="{BAD7B4A2-0E04-D612-C92D-445536C33F5B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7" creationId="{FE6D4B17-B2B6-9725-1F02-275CF3DB7025}"/>
          </ac:spMkLst>
        </pc:spChg>
        <pc:spChg chg="add mod">
          <ac:chgData name="Christopher Tomsett" userId="7b8671b7-4d21-416c-bc6a-58569ef04b38" providerId="ADAL" clId="{A196EA89-F67E-4CF8-BA06-A2838908C8AC}" dt="2024-04-03T19:34:57.033" v="26712" actId="1076"/>
          <ac:spMkLst>
            <pc:docMk/>
            <pc:sldMk cId="3598914560" sldId="264"/>
            <ac:spMk id="8" creationId="{CFBF202E-A38D-39AE-4440-FC2A443C3B22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9" creationId="{C92984C6-C3C9-CFCA-A8D6-F887F5527319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10" creationId="{CA7ABAE2-DBD7-1154-AA57-8850EC8F9640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11" creationId="{6154BA0E-A5A4-5A79-66D3-7FEC0AB21C1A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12" creationId="{7EB3CD0A-518D-DF6B-1014-A475D37922E0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13" creationId="{70233559-0876-6304-3266-57E2F21F54B3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14" creationId="{AF945C63-AFB7-BDAB-B964-58B91B849102}"/>
          </ac:spMkLst>
        </pc:spChg>
        <pc:spChg chg="add mod topLvl">
          <ac:chgData name="Christopher Tomsett" userId="7b8671b7-4d21-416c-bc6a-58569ef04b38" providerId="ADAL" clId="{A196EA89-F67E-4CF8-BA06-A2838908C8AC}" dt="2024-04-03T19:35:01.999" v="26713" actId="164"/>
          <ac:spMkLst>
            <pc:docMk/>
            <pc:sldMk cId="3598914560" sldId="264"/>
            <ac:spMk id="15" creationId="{FB86C86F-6EC7-307F-26DB-73CC7E61F29E}"/>
          </ac:spMkLst>
        </pc:spChg>
        <pc:grpChg chg="add del mod">
          <ac:chgData name="Christopher Tomsett" userId="7b8671b7-4d21-416c-bc6a-58569ef04b38" providerId="ADAL" clId="{A196EA89-F67E-4CF8-BA06-A2838908C8AC}" dt="2024-04-03T19:21:53.235" v="26347" actId="165"/>
          <ac:grpSpMkLst>
            <pc:docMk/>
            <pc:sldMk cId="3598914560" sldId="264"/>
            <ac:grpSpMk id="16" creationId="{F562F44B-3D22-81FD-0EFD-3839D04038C0}"/>
          </ac:grpSpMkLst>
        </pc:grpChg>
        <pc:grpChg chg="add mod">
          <ac:chgData name="Christopher Tomsett" userId="7b8671b7-4d21-416c-bc6a-58569ef04b38" providerId="ADAL" clId="{A196EA89-F67E-4CF8-BA06-A2838908C8AC}" dt="2024-04-03T19:35:11.127" v="26717" actId="1076"/>
          <ac:grpSpMkLst>
            <pc:docMk/>
            <pc:sldMk cId="3598914560" sldId="264"/>
            <ac:grpSpMk id="74" creationId="{E9C7A11F-6A01-B91E-2601-0BE6994C13AF}"/>
          </ac:grpSpMkLst>
        </pc:grpChg>
        <pc:picChg chg="add del mod">
          <ac:chgData name="Christopher Tomsett" userId="7b8671b7-4d21-416c-bc6a-58569ef04b38" providerId="ADAL" clId="{A196EA89-F67E-4CF8-BA06-A2838908C8AC}" dt="2024-04-02T18:56:23.422" v="5091" actId="478"/>
          <ac:picMkLst>
            <pc:docMk/>
            <pc:sldMk cId="3598914560" sldId="264"/>
            <ac:picMk id="5" creationId="{4B0B2570-C570-599A-8E29-93FE61DB763A}"/>
          </ac:picMkLst>
        </pc:picChg>
        <pc:picChg chg="add del mod">
          <ac:chgData name="Christopher Tomsett" userId="7b8671b7-4d21-416c-bc6a-58569ef04b38" providerId="ADAL" clId="{A196EA89-F67E-4CF8-BA06-A2838908C8AC}" dt="2024-04-02T18:59:11.722" v="5688" actId="478"/>
          <ac:picMkLst>
            <pc:docMk/>
            <pc:sldMk cId="3598914560" sldId="264"/>
            <ac:picMk id="7" creationId="{B37EF04C-E6A3-0BB2-E687-652377C14FB8}"/>
          </ac:picMkLst>
        </pc:picChg>
        <pc:cxnChg chg="add del mod">
          <ac:chgData name="Christopher Tomsett" userId="7b8671b7-4d21-416c-bc6a-58569ef04b38" providerId="ADAL" clId="{A196EA89-F67E-4CF8-BA06-A2838908C8AC}" dt="2024-04-03T19:23:40.129" v="26410" actId="478"/>
          <ac:cxnSpMkLst>
            <pc:docMk/>
            <pc:sldMk cId="3598914560" sldId="264"/>
            <ac:cxnSpMk id="18" creationId="{16F113AB-95D3-709E-8C2D-0D710180A068}"/>
          </ac:cxnSpMkLst>
        </pc:cxnChg>
        <pc:cxnChg chg="add del mod">
          <ac:chgData name="Christopher Tomsett" userId="7b8671b7-4d21-416c-bc6a-58569ef04b38" providerId="ADAL" clId="{A196EA89-F67E-4CF8-BA06-A2838908C8AC}" dt="2024-04-03T19:30:27.763" v="26501" actId="478"/>
          <ac:cxnSpMkLst>
            <pc:docMk/>
            <pc:sldMk cId="3598914560" sldId="264"/>
            <ac:cxnSpMk id="20" creationId="{D00ACC93-ACAB-0AD7-74ED-8484BE78428D}"/>
          </ac:cxnSpMkLst>
        </pc:cxnChg>
        <pc:cxnChg chg="add del mod">
          <ac:chgData name="Christopher Tomsett" userId="7b8671b7-4d21-416c-bc6a-58569ef04b38" providerId="ADAL" clId="{A196EA89-F67E-4CF8-BA06-A2838908C8AC}" dt="2024-04-03T19:30:28.663" v="26502" actId="478"/>
          <ac:cxnSpMkLst>
            <pc:docMk/>
            <pc:sldMk cId="3598914560" sldId="264"/>
            <ac:cxnSpMk id="23" creationId="{4B8BEB5D-523A-0592-E99D-AA86313007BC}"/>
          </ac:cxnSpMkLst>
        </pc:cxnChg>
        <pc:cxnChg chg="add del mod">
          <ac:chgData name="Christopher Tomsett" userId="7b8671b7-4d21-416c-bc6a-58569ef04b38" providerId="ADAL" clId="{A196EA89-F67E-4CF8-BA06-A2838908C8AC}" dt="2024-04-03T19:30:29.847" v="26503" actId="478"/>
          <ac:cxnSpMkLst>
            <pc:docMk/>
            <pc:sldMk cId="3598914560" sldId="264"/>
            <ac:cxnSpMk id="25" creationId="{5C8376E9-B460-E221-8B54-9E0ADB983591}"/>
          </ac:cxnSpMkLst>
        </pc:cxnChg>
        <pc:cxnChg chg="add del mod">
          <ac:chgData name="Christopher Tomsett" userId="7b8671b7-4d21-416c-bc6a-58569ef04b38" providerId="ADAL" clId="{A196EA89-F67E-4CF8-BA06-A2838908C8AC}" dt="2024-04-03T19:30:36.627" v="26506" actId="478"/>
          <ac:cxnSpMkLst>
            <pc:docMk/>
            <pc:sldMk cId="3598914560" sldId="264"/>
            <ac:cxnSpMk id="27" creationId="{AB2B5DFA-B7CE-E7AE-9A70-E74082F55CB7}"/>
          </ac:cxnSpMkLst>
        </pc:cxnChg>
        <pc:cxnChg chg="add del mod">
          <ac:chgData name="Christopher Tomsett" userId="7b8671b7-4d21-416c-bc6a-58569ef04b38" providerId="ADAL" clId="{A196EA89-F67E-4CF8-BA06-A2838908C8AC}" dt="2024-04-03T19:30:39.119" v="26509" actId="478"/>
          <ac:cxnSpMkLst>
            <pc:docMk/>
            <pc:sldMk cId="3598914560" sldId="264"/>
            <ac:cxnSpMk id="29" creationId="{2895888F-E223-FECE-1BCE-1459C7865916}"/>
          </ac:cxnSpMkLst>
        </pc:cxnChg>
        <pc:cxnChg chg="add del mod">
          <ac:chgData name="Christopher Tomsett" userId="7b8671b7-4d21-416c-bc6a-58569ef04b38" providerId="ADAL" clId="{A196EA89-F67E-4CF8-BA06-A2838908C8AC}" dt="2024-04-03T19:30:47.913" v="26517" actId="478"/>
          <ac:cxnSpMkLst>
            <pc:docMk/>
            <pc:sldMk cId="3598914560" sldId="264"/>
            <ac:cxnSpMk id="33" creationId="{581BFE71-FBA2-DE38-1629-5E1D3C50819F}"/>
          </ac:cxnSpMkLst>
        </pc:cxnChg>
        <pc:cxnChg chg="add del mod">
          <ac:chgData name="Christopher Tomsett" userId="7b8671b7-4d21-416c-bc6a-58569ef04b38" providerId="ADAL" clId="{A196EA89-F67E-4CF8-BA06-A2838908C8AC}" dt="2024-04-03T19:30:37.612" v="26507" actId="478"/>
          <ac:cxnSpMkLst>
            <pc:docMk/>
            <pc:sldMk cId="3598914560" sldId="264"/>
            <ac:cxnSpMk id="38" creationId="{0D890E17-F88D-584F-AF8F-3AAF85087769}"/>
          </ac:cxnSpMkLst>
        </pc:cxnChg>
        <pc:cxnChg chg="add del mod">
          <ac:chgData name="Christopher Tomsett" userId="7b8671b7-4d21-416c-bc6a-58569ef04b38" providerId="ADAL" clId="{A196EA89-F67E-4CF8-BA06-A2838908C8AC}" dt="2024-04-03T19:30:38.221" v="26508" actId="478"/>
          <ac:cxnSpMkLst>
            <pc:docMk/>
            <pc:sldMk cId="3598914560" sldId="264"/>
            <ac:cxnSpMk id="51" creationId="{0DBDE226-0CE7-689B-8299-0F3AC98E9B97}"/>
          </ac:cxnSpMkLst>
        </pc:cxnChg>
        <pc:cxnChg chg="add del mod">
          <ac:chgData name="Christopher Tomsett" userId="7b8671b7-4d21-416c-bc6a-58569ef04b38" providerId="ADAL" clId="{A196EA89-F67E-4CF8-BA06-A2838908C8AC}" dt="2024-04-03T19:30:46.984" v="26516" actId="478"/>
          <ac:cxnSpMkLst>
            <pc:docMk/>
            <pc:sldMk cId="3598914560" sldId="264"/>
            <ac:cxnSpMk id="54" creationId="{547267AF-BC0F-2DAF-08B6-BDA508BCD414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56" creationId="{EEFD2004-CD7E-BE01-01A6-B5E2EC0FF827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58" creationId="{75F54AF7-9C73-9901-FBBF-590C1477EE55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60" creationId="{F97B12D6-6BC7-5006-5B20-BF99C61B5FCE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62" creationId="{3F26B173-611B-C2D7-94D0-1C6CF11C2C5B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64" creationId="{745B78F5-6AE7-EEAD-84B4-F4DDF72645B7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66" creationId="{E520C2D3-A106-626C-6BD6-F087CE93759C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69" creationId="{78A27F45-9666-D3B7-6323-F91C3FDA06D2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71" creationId="{9A9C4126-F282-DBB6-121E-F73269C32500}"/>
          </ac:cxnSpMkLst>
        </pc:cxnChg>
        <pc:cxnChg chg="add mod">
          <ac:chgData name="Christopher Tomsett" userId="7b8671b7-4d21-416c-bc6a-58569ef04b38" providerId="ADAL" clId="{A196EA89-F67E-4CF8-BA06-A2838908C8AC}" dt="2024-04-03T19:35:01.999" v="26713" actId="164"/>
          <ac:cxnSpMkLst>
            <pc:docMk/>
            <pc:sldMk cId="3598914560" sldId="264"/>
            <ac:cxnSpMk id="73" creationId="{8ACD119D-FF66-5003-C3B4-B62FC63E77FC}"/>
          </ac:cxnSpMkLst>
        </pc:cxnChg>
      </pc:sldChg>
      <pc:sldChg chg="addSp delSp modSp new mod">
        <pc:chgData name="Christopher Tomsett" userId="7b8671b7-4d21-416c-bc6a-58569ef04b38" providerId="ADAL" clId="{A196EA89-F67E-4CF8-BA06-A2838908C8AC}" dt="2024-04-03T18:50:00.009" v="24791" actId="20577"/>
        <pc:sldMkLst>
          <pc:docMk/>
          <pc:sldMk cId="1877201173" sldId="265"/>
        </pc:sldMkLst>
        <pc:spChg chg="del mod">
          <ac:chgData name="Christopher Tomsett" userId="7b8671b7-4d21-416c-bc6a-58569ef04b38" providerId="ADAL" clId="{A196EA89-F67E-4CF8-BA06-A2838908C8AC}" dt="2024-04-02T21:00:01.244" v="10644" actId="478"/>
          <ac:spMkLst>
            <pc:docMk/>
            <pc:sldMk cId="1877201173" sldId="265"/>
            <ac:spMk id="2" creationId="{E6D638EB-0359-9A6A-8BE8-5676E9364C37}"/>
          </ac:spMkLst>
        </pc:spChg>
        <pc:spChg chg="del">
          <ac:chgData name="Christopher Tomsett" userId="7b8671b7-4d21-416c-bc6a-58569ef04b38" providerId="ADAL" clId="{A196EA89-F67E-4CF8-BA06-A2838908C8AC}" dt="2024-04-02T21:00:03.823" v="10646" actId="478"/>
          <ac:spMkLst>
            <pc:docMk/>
            <pc:sldMk cId="1877201173" sldId="265"/>
            <ac:spMk id="3" creationId="{3BA2F02E-4137-F842-92F4-5D3F7FCF408D}"/>
          </ac:spMkLst>
        </pc:spChg>
        <pc:spChg chg="add mod">
          <ac:chgData name="Christopher Tomsett" userId="7b8671b7-4d21-416c-bc6a-58569ef04b38" providerId="ADAL" clId="{A196EA89-F67E-4CF8-BA06-A2838908C8AC}" dt="2024-04-03T14:56:05.294" v="20633" actId="207"/>
          <ac:spMkLst>
            <pc:docMk/>
            <pc:sldMk cId="1877201173" sldId="265"/>
            <ac:spMk id="4" creationId="{46B602B8-F69E-C0D8-3817-EE639621FB0E}"/>
          </ac:spMkLst>
        </pc:spChg>
        <pc:spChg chg="add del mod">
          <ac:chgData name="Christopher Tomsett" userId="7b8671b7-4d21-416c-bc6a-58569ef04b38" providerId="ADAL" clId="{A196EA89-F67E-4CF8-BA06-A2838908C8AC}" dt="2024-04-02T21:00:02.429" v="10645" actId="478"/>
          <ac:spMkLst>
            <pc:docMk/>
            <pc:sldMk cId="1877201173" sldId="265"/>
            <ac:spMk id="6" creationId="{2BEC11A2-1225-0D41-F644-F42A5DA01F05}"/>
          </ac:spMkLst>
        </pc:spChg>
        <pc:spChg chg="add mod">
          <ac:chgData name="Christopher Tomsett" userId="7b8671b7-4d21-416c-bc6a-58569ef04b38" providerId="ADAL" clId="{A196EA89-F67E-4CF8-BA06-A2838908C8AC}" dt="2024-04-03T14:40:40.298" v="19879" actId="20577"/>
          <ac:spMkLst>
            <pc:docMk/>
            <pc:sldMk cId="1877201173" sldId="265"/>
            <ac:spMk id="7" creationId="{95F13D87-45D1-45AC-E02D-959053971C31}"/>
          </ac:spMkLst>
        </pc:spChg>
        <pc:spChg chg="add mod">
          <ac:chgData name="Christopher Tomsett" userId="7b8671b7-4d21-416c-bc6a-58569ef04b38" providerId="ADAL" clId="{A196EA89-F67E-4CF8-BA06-A2838908C8AC}" dt="2024-04-03T14:46:03.549" v="20108" actId="1036"/>
          <ac:spMkLst>
            <pc:docMk/>
            <pc:sldMk cId="1877201173" sldId="265"/>
            <ac:spMk id="9" creationId="{57A4E4AA-0F11-2730-9422-289C0E1DBD7C}"/>
          </ac:spMkLst>
        </pc:spChg>
        <pc:spChg chg="add mod">
          <ac:chgData name="Christopher Tomsett" userId="7b8671b7-4d21-416c-bc6a-58569ef04b38" providerId="ADAL" clId="{A196EA89-F67E-4CF8-BA06-A2838908C8AC}" dt="2024-04-03T14:46:03.549" v="20108" actId="1036"/>
          <ac:spMkLst>
            <pc:docMk/>
            <pc:sldMk cId="1877201173" sldId="265"/>
            <ac:spMk id="10" creationId="{8A2E2E4B-25D0-2C7E-F27B-70B752EC468E}"/>
          </ac:spMkLst>
        </pc:spChg>
        <pc:spChg chg="add mod">
          <ac:chgData name="Christopher Tomsett" userId="7b8671b7-4d21-416c-bc6a-58569ef04b38" providerId="ADAL" clId="{A196EA89-F67E-4CF8-BA06-A2838908C8AC}" dt="2024-04-03T14:46:03.549" v="20108" actId="1036"/>
          <ac:spMkLst>
            <pc:docMk/>
            <pc:sldMk cId="1877201173" sldId="265"/>
            <ac:spMk id="11" creationId="{FC812026-C2C6-A4E9-C9BF-076FC539F668}"/>
          </ac:spMkLst>
        </pc:spChg>
        <pc:spChg chg="add mod">
          <ac:chgData name="Christopher Tomsett" userId="7b8671b7-4d21-416c-bc6a-58569ef04b38" providerId="ADAL" clId="{A196EA89-F67E-4CF8-BA06-A2838908C8AC}" dt="2024-04-03T14:46:03.549" v="20108" actId="1036"/>
          <ac:spMkLst>
            <pc:docMk/>
            <pc:sldMk cId="1877201173" sldId="265"/>
            <ac:spMk id="12" creationId="{2063ED5B-7F84-7F28-4EAE-E39FAD879B94}"/>
          </ac:spMkLst>
        </pc:spChg>
        <pc:spChg chg="add mod">
          <ac:chgData name="Christopher Tomsett" userId="7b8671b7-4d21-416c-bc6a-58569ef04b38" providerId="ADAL" clId="{A196EA89-F67E-4CF8-BA06-A2838908C8AC}" dt="2024-04-03T18:50:00.009" v="24791" actId="20577"/>
          <ac:spMkLst>
            <pc:docMk/>
            <pc:sldMk cId="1877201173" sldId="265"/>
            <ac:spMk id="14" creationId="{729848C3-C7AE-8566-B00D-059B610F5D8A}"/>
          </ac:spMkLst>
        </pc:spChg>
        <pc:spChg chg="add del mod">
          <ac:chgData name="Christopher Tomsett" userId="7b8671b7-4d21-416c-bc6a-58569ef04b38" providerId="ADAL" clId="{A196EA89-F67E-4CF8-BA06-A2838908C8AC}" dt="2024-04-03T14:56:10.609" v="20634" actId="478"/>
          <ac:spMkLst>
            <pc:docMk/>
            <pc:sldMk cId="1877201173" sldId="265"/>
            <ac:spMk id="16" creationId="{88616C4B-E415-86AA-AD27-3AF0F4B9B785}"/>
          </ac:spMkLst>
        </pc:spChg>
        <pc:spChg chg="add mod">
          <ac:chgData name="Christopher Tomsett" userId="7b8671b7-4d21-416c-bc6a-58569ef04b38" providerId="ADAL" clId="{A196EA89-F67E-4CF8-BA06-A2838908C8AC}" dt="2024-04-03T14:56:49.064" v="20642"/>
          <ac:spMkLst>
            <pc:docMk/>
            <pc:sldMk cId="1877201173" sldId="265"/>
            <ac:spMk id="17" creationId="{33F9109A-557F-433D-0351-82DE56B5977A}"/>
          </ac:spMkLst>
        </pc:spChg>
        <pc:grpChg chg="add mod">
          <ac:chgData name="Christopher Tomsett" userId="7b8671b7-4d21-416c-bc6a-58569ef04b38" providerId="ADAL" clId="{A196EA89-F67E-4CF8-BA06-A2838908C8AC}" dt="2024-04-03T14:43:06.750" v="19954" actId="164"/>
          <ac:grpSpMkLst>
            <pc:docMk/>
            <pc:sldMk cId="1877201173" sldId="265"/>
            <ac:grpSpMk id="2" creationId="{DB3920CF-1076-6167-E36C-8294542AD2AE}"/>
          </ac:grpSpMkLst>
        </pc:grpChg>
        <pc:grpChg chg="add mod">
          <ac:chgData name="Christopher Tomsett" userId="7b8671b7-4d21-416c-bc6a-58569ef04b38" providerId="ADAL" clId="{A196EA89-F67E-4CF8-BA06-A2838908C8AC}" dt="2024-04-03T14:48:32.708" v="20563" actId="1076"/>
          <ac:grpSpMkLst>
            <pc:docMk/>
            <pc:sldMk cId="1877201173" sldId="265"/>
            <ac:grpSpMk id="13" creationId="{FA9FEF45-631E-36E9-E992-B14E76BF938A}"/>
          </ac:grpSpMkLst>
        </pc:grpChg>
        <pc:graphicFrameChg chg="add mod modGraphic">
          <ac:chgData name="Christopher Tomsett" userId="7b8671b7-4d21-416c-bc6a-58569ef04b38" providerId="ADAL" clId="{A196EA89-F67E-4CF8-BA06-A2838908C8AC}" dt="2024-04-03T14:48:32.708" v="20563" actId="1076"/>
          <ac:graphicFrameMkLst>
            <pc:docMk/>
            <pc:sldMk cId="1877201173" sldId="265"/>
            <ac:graphicFrameMk id="15" creationId="{0E770708-A793-690E-2060-260DC2D5B239}"/>
          </ac:graphicFrameMkLst>
        </pc:graphicFrameChg>
        <pc:picChg chg="mod">
          <ac:chgData name="Christopher Tomsett" userId="7b8671b7-4d21-416c-bc6a-58569ef04b38" providerId="ADAL" clId="{A196EA89-F67E-4CF8-BA06-A2838908C8AC}" dt="2024-04-03T14:40:48.932" v="19880"/>
          <ac:picMkLst>
            <pc:docMk/>
            <pc:sldMk cId="1877201173" sldId="265"/>
            <ac:picMk id="3" creationId="{E2526BEE-E9D7-FEDD-5E32-8F55EFB793AE}"/>
          </ac:picMkLst>
        </pc:picChg>
        <pc:picChg chg="mod">
          <ac:chgData name="Christopher Tomsett" userId="7b8671b7-4d21-416c-bc6a-58569ef04b38" providerId="ADAL" clId="{A196EA89-F67E-4CF8-BA06-A2838908C8AC}" dt="2024-04-03T14:40:48.932" v="19880"/>
          <ac:picMkLst>
            <pc:docMk/>
            <pc:sldMk cId="1877201173" sldId="265"/>
            <ac:picMk id="5" creationId="{ECBE8E91-0432-B8E3-6C25-B26CE819177D}"/>
          </ac:picMkLst>
        </pc:picChg>
        <pc:picChg chg="mod">
          <ac:chgData name="Christopher Tomsett" userId="7b8671b7-4d21-416c-bc6a-58569ef04b38" providerId="ADAL" clId="{A196EA89-F67E-4CF8-BA06-A2838908C8AC}" dt="2024-04-03T14:40:48.932" v="19880"/>
          <ac:picMkLst>
            <pc:docMk/>
            <pc:sldMk cId="1877201173" sldId="265"/>
            <ac:picMk id="6" creationId="{45DEE291-319F-3A9D-9D93-83F27E6B67FB}"/>
          </ac:picMkLst>
        </pc:picChg>
        <pc:picChg chg="mod">
          <ac:chgData name="Christopher Tomsett" userId="7b8671b7-4d21-416c-bc6a-58569ef04b38" providerId="ADAL" clId="{A196EA89-F67E-4CF8-BA06-A2838908C8AC}" dt="2024-04-03T14:40:48.932" v="19880"/>
          <ac:picMkLst>
            <pc:docMk/>
            <pc:sldMk cId="1877201173" sldId="265"/>
            <ac:picMk id="8" creationId="{8AE5537A-B8D0-7A79-0201-7418B5E008D9}"/>
          </ac:picMkLst>
        </pc:picChg>
      </pc:sldChg>
      <pc:sldChg chg="new del">
        <pc:chgData name="Christopher Tomsett" userId="7b8671b7-4d21-416c-bc6a-58569ef04b38" providerId="ADAL" clId="{A196EA89-F67E-4CF8-BA06-A2838908C8AC}" dt="2024-03-27T11:24:12.292" v="322" actId="47"/>
        <pc:sldMkLst>
          <pc:docMk/>
          <pc:sldMk cId="3211910650" sldId="266"/>
        </pc:sldMkLst>
      </pc:sldChg>
      <pc:sldChg chg="addSp delSp modSp new mod">
        <pc:chgData name="Christopher Tomsett" userId="7b8671b7-4d21-416c-bc6a-58569ef04b38" providerId="ADAL" clId="{A196EA89-F67E-4CF8-BA06-A2838908C8AC}" dt="2024-04-03T15:37:49.955" v="24297"/>
        <pc:sldMkLst>
          <pc:docMk/>
          <pc:sldMk cId="3700141866" sldId="266"/>
        </pc:sldMkLst>
        <pc:spChg chg="add del mod">
          <ac:chgData name="Christopher Tomsett" userId="7b8671b7-4d21-416c-bc6a-58569ef04b38" providerId="ADAL" clId="{A196EA89-F67E-4CF8-BA06-A2838908C8AC}" dt="2024-04-03T15:25:39.220" v="22668" actId="478"/>
          <ac:spMkLst>
            <pc:docMk/>
            <pc:sldMk cId="3700141866" sldId="266"/>
            <ac:spMk id="2" creationId="{669B7D93-52A0-9518-7EED-349062A163B1}"/>
          </ac:spMkLst>
        </pc:spChg>
        <pc:spChg chg="del mod">
          <ac:chgData name="Christopher Tomsett" userId="7b8671b7-4d21-416c-bc6a-58569ef04b38" providerId="ADAL" clId="{A196EA89-F67E-4CF8-BA06-A2838908C8AC}" dt="2024-04-02T20:59:56.085" v="10641" actId="478"/>
          <ac:spMkLst>
            <pc:docMk/>
            <pc:sldMk cId="3700141866" sldId="266"/>
            <ac:spMk id="2" creationId="{E9EF9240-9ECB-E150-8CD6-F37B7B506516}"/>
          </ac:spMkLst>
        </pc:spChg>
        <pc:spChg chg="del">
          <ac:chgData name="Christopher Tomsett" userId="7b8671b7-4d21-416c-bc6a-58569ef04b38" providerId="ADAL" clId="{A196EA89-F67E-4CF8-BA06-A2838908C8AC}" dt="2024-04-02T20:59:58.545" v="10643" actId="478"/>
          <ac:spMkLst>
            <pc:docMk/>
            <pc:sldMk cId="3700141866" sldId="266"/>
            <ac:spMk id="3" creationId="{305E099D-B44E-6E6C-FE46-590F9B624578}"/>
          </ac:spMkLst>
        </pc:spChg>
        <pc:spChg chg="add mod">
          <ac:chgData name="Christopher Tomsett" userId="7b8671b7-4d21-416c-bc6a-58569ef04b38" providerId="ADAL" clId="{A196EA89-F67E-4CF8-BA06-A2838908C8AC}" dt="2024-04-03T15:25:33.910" v="22667" actId="20577"/>
          <ac:spMkLst>
            <pc:docMk/>
            <pc:sldMk cId="3700141866" sldId="266"/>
            <ac:spMk id="3" creationId="{B6282403-63DB-F89E-BCC7-2F5C02C4757F}"/>
          </ac:spMkLst>
        </pc:spChg>
        <pc:spChg chg="add mod">
          <ac:chgData name="Christopher Tomsett" userId="7b8671b7-4d21-416c-bc6a-58569ef04b38" providerId="ADAL" clId="{A196EA89-F67E-4CF8-BA06-A2838908C8AC}" dt="2024-04-03T15:25:24.962" v="22655" actId="207"/>
          <ac:spMkLst>
            <pc:docMk/>
            <pc:sldMk cId="3700141866" sldId="266"/>
            <ac:spMk id="4" creationId="{7E0F6936-EE5C-607D-CB0E-ED425BDB7D0A}"/>
          </ac:spMkLst>
        </pc:spChg>
        <pc:spChg chg="add del mod">
          <ac:chgData name="Christopher Tomsett" userId="7b8671b7-4d21-416c-bc6a-58569ef04b38" providerId="ADAL" clId="{A196EA89-F67E-4CF8-BA06-A2838908C8AC}" dt="2024-04-03T15:25:42.908" v="22670"/>
          <ac:spMkLst>
            <pc:docMk/>
            <pc:sldMk cId="3700141866" sldId="266"/>
            <ac:spMk id="5" creationId="{9291BCA8-4C08-8EE4-2803-D79AEF8A7948}"/>
          </ac:spMkLst>
        </pc:spChg>
        <pc:spChg chg="add mod">
          <ac:chgData name="Christopher Tomsett" userId="7b8671b7-4d21-416c-bc6a-58569ef04b38" providerId="ADAL" clId="{A196EA89-F67E-4CF8-BA06-A2838908C8AC}" dt="2024-04-03T15:36:06.151" v="24241" actId="20577"/>
          <ac:spMkLst>
            <pc:docMk/>
            <pc:sldMk cId="3700141866" sldId="266"/>
            <ac:spMk id="6" creationId="{DA515DC0-4CCF-2220-B065-BADF6F266EF5}"/>
          </ac:spMkLst>
        </pc:spChg>
        <pc:spChg chg="add del mod">
          <ac:chgData name="Christopher Tomsett" userId="7b8671b7-4d21-416c-bc6a-58569ef04b38" providerId="ADAL" clId="{A196EA89-F67E-4CF8-BA06-A2838908C8AC}" dt="2024-04-02T20:59:57.779" v="10642" actId="478"/>
          <ac:spMkLst>
            <pc:docMk/>
            <pc:sldMk cId="3700141866" sldId="266"/>
            <ac:spMk id="6" creationId="{E759AEF4-E3EA-D3AD-04DA-F0BBF8D8BDC2}"/>
          </ac:spMkLst>
        </pc:spChg>
        <pc:spChg chg="add del mod">
          <ac:chgData name="Christopher Tomsett" userId="7b8671b7-4d21-416c-bc6a-58569ef04b38" providerId="ADAL" clId="{A196EA89-F67E-4CF8-BA06-A2838908C8AC}" dt="2024-04-02T21:06:57.344" v="11234" actId="478"/>
          <ac:spMkLst>
            <pc:docMk/>
            <pc:sldMk cId="3700141866" sldId="266"/>
            <ac:spMk id="7" creationId="{95A6BC68-64B0-1BDE-6388-4F70B77DA302}"/>
          </ac:spMkLst>
        </pc:spChg>
        <pc:spChg chg="add mod">
          <ac:chgData name="Christopher Tomsett" userId="7b8671b7-4d21-416c-bc6a-58569ef04b38" providerId="ADAL" clId="{A196EA89-F67E-4CF8-BA06-A2838908C8AC}" dt="2024-04-03T15:37:49.955" v="24297"/>
          <ac:spMkLst>
            <pc:docMk/>
            <pc:sldMk cId="3700141866" sldId="266"/>
            <ac:spMk id="7" creationId="{FC0E0FD5-AD54-C31F-8F09-3AB26BF7D7C3}"/>
          </ac:spMkLst>
        </pc:spChg>
      </pc:sldChg>
      <pc:sldChg chg="delSp modSp add mod">
        <pc:chgData name="Christopher Tomsett" userId="7b8671b7-4d21-416c-bc6a-58569ef04b38" providerId="ADAL" clId="{A196EA89-F67E-4CF8-BA06-A2838908C8AC}" dt="2024-04-02T18:50:15.966" v="4419" actId="404"/>
        <pc:sldMkLst>
          <pc:docMk/>
          <pc:sldMk cId="2069779196" sldId="267"/>
        </pc:sldMkLst>
        <pc:spChg chg="mod">
          <ac:chgData name="Christopher Tomsett" userId="7b8671b7-4d21-416c-bc6a-58569ef04b38" providerId="ADAL" clId="{A196EA89-F67E-4CF8-BA06-A2838908C8AC}" dt="2024-04-02T18:50:13.254" v="4418" actId="404"/>
          <ac:spMkLst>
            <pc:docMk/>
            <pc:sldMk cId="2069779196" sldId="267"/>
            <ac:spMk id="2" creationId="{B2B43DF6-B056-D200-5CD4-60437446E581}"/>
          </ac:spMkLst>
        </pc:spChg>
        <pc:spChg chg="mod">
          <ac:chgData name="Christopher Tomsett" userId="7b8671b7-4d21-416c-bc6a-58569ef04b38" providerId="ADAL" clId="{A196EA89-F67E-4CF8-BA06-A2838908C8AC}" dt="2024-04-02T18:48:44.432" v="4411" actId="403"/>
          <ac:spMkLst>
            <pc:docMk/>
            <pc:sldMk cId="2069779196" sldId="267"/>
            <ac:spMk id="12" creationId="{1D5D5B2D-3E2F-B67E-4CC9-AB153B0B53F8}"/>
          </ac:spMkLst>
        </pc:spChg>
        <pc:spChg chg="mod">
          <ac:chgData name="Christopher Tomsett" userId="7b8671b7-4d21-416c-bc6a-58569ef04b38" providerId="ADAL" clId="{A196EA89-F67E-4CF8-BA06-A2838908C8AC}" dt="2024-04-02T18:50:15.966" v="4419" actId="404"/>
          <ac:spMkLst>
            <pc:docMk/>
            <pc:sldMk cId="2069779196" sldId="267"/>
            <ac:spMk id="13" creationId="{E326EBBC-B612-8110-5A6F-033D5BC06B76}"/>
          </ac:spMkLst>
        </pc:spChg>
        <pc:spChg chg="mod">
          <ac:chgData name="Christopher Tomsett" userId="7b8671b7-4d21-416c-bc6a-58569ef04b38" providerId="ADAL" clId="{A196EA89-F67E-4CF8-BA06-A2838908C8AC}" dt="2024-04-02T18:49:57.804" v="4417" actId="14100"/>
          <ac:spMkLst>
            <pc:docMk/>
            <pc:sldMk cId="2069779196" sldId="267"/>
            <ac:spMk id="14" creationId="{450D8630-626E-9330-D3FF-62F2D3F10767}"/>
          </ac:spMkLst>
        </pc:spChg>
        <pc:picChg chg="del">
          <ac:chgData name="Christopher Tomsett" userId="7b8671b7-4d21-416c-bc6a-58569ef04b38" providerId="ADAL" clId="{A196EA89-F67E-4CF8-BA06-A2838908C8AC}" dt="2024-04-02T18:48:10.400" v="4404" actId="478"/>
          <ac:picMkLst>
            <pc:docMk/>
            <pc:sldMk cId="2069779196" sldId="267"/>
            <ac:picMk id="10" creationId="{B78ACEDC-ED5D-6555-7958-7A447994F2C2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4:56:44.442" v="20636"/>
        <pc:sldMkLst>
          <pc:docMk/>
          <pc:sldMk cId="263129847" sldId="268"/>
        </pc:sldMkLst>
        <pc:spChg chg="del">
          <ac:chgData name="Christopher Tomsett" userId="7b8671b7-4d21-416c-bc6a-58569ef04b38" providerId="ADAL" clId="{A196EA89-F67E-4CF8-BA06-A2838908C8AC}" dt="2024-04-03T14:32:51.395" v="19711" actId="478"/>
          <ac:spMkLst>
            <pc:docMk/>
            <pc:sldMk cId="263129847" sldId="268"/>
            <ac:spMk id="2" creationId="{D1566BCD-011C-A529-B04D-D56A984A3838}"/>
          </ac:spMkLst>
        </pc:spChg>
        <pc:spChg chg="add mod">
          <ac:chgData name="Christopher Tomsett" userId="7b8671b7-4d21-416c-bc6a-58569ef04b38" providerId="ADAL" clId="{A196EA89-F67E-4CF8-BA06-A2838908C8AC}" dt="2024-04-02T20:10:34.466" v="5984" actId="1076"/>
          <ac:spMkLst>
            <pc:docMk/>
            <pc:sldMk cId="263129847" sldId="268"/>
            <ac:spMk id="4" creationId="{81F62CD8-855C-1AB1-D56B-BA9BAB203651}"/>
          </ac:spMkLst>
        </pc:spChg>
        <pc:spChg chg="del">
          <ac:chgData name="Christopher Tomsett" userId="7b8671b7-4d21-416c-bc6a-58569ef04b38" providerId="ADAL" clId="{A196EA89-F67E-4CF8-BA06-A2838908C8AC}" dt="2024-04-02T20:09:50.240" v="5977" actId="478"/>
          <ac:spMkLst>
            <pc:docMk/>
            <pc:sldMk cId="263129847" sldId="268"/>
            <ac:spMk id="6" creationId="{BAD7B4A2-0E04-D612-C92D-445536C33F5B}"/>
          </ac:spMkLst>
        </pc:spChg>
        <pc:spChg chg="add del mod">
          <ac:chgData name="Christopher Tomsett" userId="7b8671b7-4d21-416c-bc6a-58569ef04b38" providerId="ADAL" clId="{A196EA89-F67E-4CF8-BA06-A2838908C8AC}" dt="2024-04-03T14:32:54.252" v="19713" actId="478"/>
          <ac:spMkLst>
            <pc:docMk/>
            <pc:sldMk cId="263129847" sldId="268"/>
            <ac:spMk id="6" creationId="{D30DD5FA-3DB5-4F58-6DB1-6B1E611575B5}"/>
          </ac:spMkLst>
        </pc:spChg>
        <pc:spChg chg="add mod">
          <ac:chgData name="Christopher Tomsett" userId="7b8671b7-4d21-416c-bc6a-58569ef04b38" providerId="ADAL" clId="{A196EA89-F67E-4CF8-BA06-A2838908C8AC}" dt="2024-04-03T14:32:51.680" v="19712"/>
          <ac:spMkLst>
            <pc:docMk/>
            <pc:sldMk cId="263129847" sldId="268"/>
            <ac:spMk id="7" creationId="{312DE7BC-807B-72A2-4E89-D54D5543C676}"/>
          </ac:spMkLst>
        </pc:spChg>
        <pc:spChg chg="mod">
          <ac:chgData name="Christopher Tomsett" userId="7b8671b7-4d21-416c-bc6a-58569ef04b38" providerId="ADAL" clId="{A196EA89-F67E-4CF8-BA06-A2838908C8AC}" dt="2024-04-02T20:12:05.452" v="6024" actId="20577"/>
          <ac:spMkLst>
            <pc:docMk/>
            <pc:sldMk cId="263129847" sldId="268"/>
            <ac:spMk id="8" creationId="{CFBF202E-A38D-39AE-4440-FC2A443C3B22}"/>
          </ac:spMkLst>
        </pc:spChg>
        <pc:spChg chg="add mod">
          <ac:chgData name="Christopher Tomsett" userId="7b8671b7-4d21-416c-bc6a-58569ef04b38" providerId="ADAL" clId="{A196EA89-F67E-4CF8-BA06-A2838908C8AC}" dt="2024-04-03T14:56:44.442" v="20636"/>
          <ac:spMkLst>
            <pc:docMk/>
            <pc:sldMk cId="263129847" sldId="268"/>
            <ac:spMk id="9" creationId="{566718F2-0C5D-08BE-5DE4-B8BA782F3DA2}"/>
          </ac:spMkLst>
        </pc:spChg>
        <pc:picChg chg="add mod">
          <ac:chgData name="Christopher Tomsett" userId="7b8671b7-4d21-416c-bc6a-58569ef04b38" providerId="ADAL" clId="{A196EA89-F67E-4CF8-BA06-A2838908C8AC}" dt="2024-04-02T20:10:36.852" v="5985" actId="1076"/>
          <ac:picMkLst>
            <pc:docMk/>
            <pc:sldMk cId="263129847" sldId="268"/>
            <ac:picMk id="3" creationId="{D36FE57C-B8CA-46F4-2C16-66D5B860882E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4:56:45.160" v="20637"/>
        <pc:sldMkLst>
          <pc:docMk/>
          <pc:sldMk cId="3138728857" sldId="269"/>
        </pc:sldMkLst>
        <pc:spChg chg="del">
          <ac:chgData name="Christopher Tomsett" userId="7b8671b7-4d21-416c-bc6a-58569ef04b38" providerId="ADAL" clId="{A196EA89-F67E-4CF8-BA06-A2838908C8AC}" dt="2024-04-03T14:32:57.486" v="19714" actId="478"/>
          <ac:spMkLst>
            <pc:docMk/>
            <pc:sldMk cId="3138728857" sldId="269"/>
            <ac:spMk id="2" creationId="{D1566BCD-011C-A529-B04D-D56A984A3838}"/>
          </ac:spMkLst>
        </pc:spChg>
        <pc:spChg chg="del">
          <ac:chgData name="Christopher Tomsett" userId="7b8671b7-4d21-416c-bc6a-58569ef04b38" providerId="ADAL" clId="{A196EA89-F67E-4CF8-BA06-A2838908C8AC}" dt="2024-04-02T20:22:12.630" v="6161" actId="478"/>
          <ac:spMkLst>
            <pc:docMk/>
            <pc:sldMk cId="3138728857" sldId="269"/>
            <ac:spMk id="4" creationId="{81F62CD8-855C-1AB1-D56B-BA9BAB203651}"/>
          </ac:spMkLst>
        </pc:spChg>
        <pc:spChg chg="add del mod">
          <ac:chgData name="Christopher Tomsett" userId="7b8671b7-4d21-416c-bc6a-58569ef04b38" providerId="ADAL" clId="{A196EA89-F67E-4CF8-BA06-A2838908C8AC}" dt="2024-04-03T14:33:00.497" v="19716" actId="478"/>
          <ac:spMkLst>
            <pc:docMk/>
            <pc:sldMk cId="3138728857" sldId="269"/>
            <ac:spMk id="4" creationId="{E7234012-81F1-C212-9BA5-273B6B2A14B4}"/>
          </ac:spMkLst>
        </pc:spChg>
        <pc:spChg chg="add mod">
          <ac:chgData name="Christopher Tomsett" userId="7b8671b7-4d21-416c-bc6a-58569ef04b38" providerId="ADAL" clId="{A196EA89-F67E-4CF8-BA06-A2838908C8AC}" dt="2024-04-03T14:32:57.774" v="19715"/>
          <ac:spMkLst>
            <pc:docMk/>
            <pc:sldMk cId="3138728857" sldId="269"/>
            <ac:spMk id="5" creationId="{5ED9B177-038F-9C33-0153-79643EE8B075}"/>
          </ac:spMkLst>
        </pc:spChg>
        <pc:spChg chg="add mod">
          <ac:chgData name="Christopher Tomsett" userId="7b8671b7-4d21-416c-bc6a-58569ef04b38" providerId="ADAL" clId="{A196EA89-F67E-4CF8-BA06-A2838908C8AC}" dt="2024-04-03T14:56:45.160" v="20637"/>
          <ac:spMkLst>
            <pc:docMk/>
            <pc:sldMk cId="3138728857" sldId="269"/>
            <ac:spMk id="7" creationId="{94C3F283-132D-6146-E694-139F2235A68C}"/>
          </ac:spMkLst>
        </pc:spChg>
        <pc:spChg chg="mod">
          <ac:chgData name="Christopher Tomsett" userId="7b8671b7-4d21-416c-bc6a-58569ef04b38" providerId="ADAL" clId="{A196EA89-F67E-4CF8-BA06-A2838908C8AC}" dt="2024-04-02T20:12:19.004" v="6054" actId="20577"/>
          <ac:spMkLst>
            <pc:docMk/>
            <pc:sldMk cId="3138728857" sldId="269"/>
            <ac:spMk id="8" creationId="{CFBF202E-A38D-39AE-4440-FC2A443C3B22}"/>
          </ac:spMkLst>
        </pc:spChg>
        <pc:spChg chg="add mod">
          <ac:chgData name="Christopher Tomsett" userId="7b8671b7-4d21-416c-bc6a-58569ef04b38" providerId="ADAL" clId="{A196EA89-F67E-4CF8-BA06-A2838908C8AC}" dt="2024-04-02T20:40:09.324" v="7792" actId="1076"/>
          <ac:spMkLst>
            <pc:docMk/>
            <pc:sldMk cId="3138728857" sldId="269"/>
            <ac:spMk id="12" creationId="{C055A71D-394A-0434-B6A5-BD4314FA135C}"/>
          </ac:spMkLst>
        </pc:spChg>
        <pc:picChg chg="del">
          <ac:chgData name="Christopher Tomsett" userId="7b8671b7-4d21-416c-bc6a-58569ef04b38" providerId="ADAL" clId="{A196EA89-F67E-4CF8-BA06-A2838908C8AC}" dt="2024-04-02T20:22:11.146" v="6160" actId="478"/>
          <ac:picMkLst>
            <pc:docMk/>
            <pc:sldMk cId="3138728857" sldId="269"/>
            <ac:picMk id="3" creationId="{D36FE57C-B8CA-46F4-2C16-66D5B860882E}"/>
          </ac:picMkLst>
        </pc:picChg>
        <pc:picChg chg="add mod">
          <ac:chgData name="Christopher Tomsett" userId="7b8671b7-4d21-416c-bc6a-58569ef04b38" providerId="ADAL" clId="{A196EA89-F67E-4CF8-BA06-A2838908C8AC}" dt="2024-04-02T20:31:59.523" v="6274" actId="14100"/>
          <ac:picMkLst>
            <pc:docMk/>
            <pc:sldMk cId="3138728857" sldId="269"/>
            <ac:picMk id="6" creationId="{5D9FF1FE-1C80-0E01-4C63-421888A1C833}"/>
          </ac:picMkLst>
        </pc:picChg>
        <pc:picChg chg="add del mod">
          <ac:chgData name="Christopher Tomsett" userId="7b8671b7-4d21-416c-bc6a-58569ef04b38" providerId="ADAL" clId="{A196EA89-F67E-4CF8-BA06-A2838908C8AC}" dt="2024-04-02T20:32:05.891" v="6276" actId="21"/>
          <ac:picMkLst>
            <pc:docMk/>
            <pc:sldMk cId="3138728857" sldId="269"/>
            <ac:picMk id="7" creationId="{179B7053-D46C-DFF5-183D-5CC75291E492}"/>
          </ac:picMkLst>
        </pc:picChg>
        <pc:picChg chg="add del mod">
          <ac:chgData name="Christopher Tomsett" userId="7b8671b7-4d21-416c-bc6a-58569ef04b38" providerId="ADAL" clId="{A196EA89-F67E-4CF8-BA06-A2838908C8AC}" dt="2024-04-02T20:32:20.442" v="6282" actId="21"/>
          <ac:picMkLst>
            <pc:docMk/>
            <pc:sldMk cId="3138728857" sldId="269"/>
            <ac:picMk id="9" creationId="{F47CEEC3-3FBB-72B3-A1A0-3E849469E894}"/>
          </ac:picMkLst>
        </pc:picChg>
        <pc:picChg chg="add del mod">
          <ac:chgData name="Christopher Tomsett" userId="7b8671b7-4d21-416c-bc6a-58569ef04b38" providerId="ADAL" clId="{A196EA89-F67E-4CF8-BA06-A2838908C8AC}" dt="2024-04-02T20:32:33.561" v="6288" actId="21"/>
          <ac:picMkLst>
            <pc:docMk/>
            <pc:sldMk cId="3138728857" sldId="269"/>
            <ac:picMk id="10" creationId="{B8649D34-5905-26EE-647C-1436643959AB}"/>
          </ac:picMkLst>
        </pc:picChg>
        <pc:picChg chg="add del mod">
          <ac:chgData name="Christopher Tomsett" userId="7b8671b7-4d21-416c-bc6a-58569ef04b38" providerId="ADAL" clId="{A196EA89-F67E-4CF8-BA06-A2838908C8AC}" dt="2024-04-02T20:32:45.433" v="6294" actId="21"/>
          <ac:picMkLst>
            <pc:docMk/>
            <pc:sldMk cId="3138728857" sldId="269"/>
            <ac:picMk id="11" creationId="{2F36367D-A712-A4B8-CBFA-39535B196F33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4:56:45.848" v="20638"/>
        <pc:sldMkLst>
          <pc:docMk/>
          <pc:sldMk cId="2226233290" sldId="270"/>
        </pc:sldMkLst>
        <pc:spChg chg="del">
          <ac:chgData name="Christopher Tomsett" userId="7b8671b7-4d21-416c-bc6a-58569ef04b38" providerId="ADAL" clId="{A196EA89-F67E-4CF8-BA06-A2838908C8AC}" dt="2024-04-03T14:33:07.082" v="19719" actId="478"/>
          <ac:spMkLst>
            <pc:docMk/>
            <pc:sldMk cId="2226233290" sldId="270"/>
            <ac:spMk id="2" creationId="{D1566BCD-011C-A529-B04D-D56A984A3838}"/>
          </ac:spMkLst>
        </pc:spChg>
        <pc:spChg chg="add del mod">
          <ac:chgData name="Christopher Tomsett" userId="7b8671b7-4d21-416c-bc6a-58569ef04b38" providerId="ADAL" clId="{A196EA89-F67E-4CF8-BA06-A2838908C8AC}" dt="2024-04-03T14:33:05.367" v="19718"/>
          <ac:spMkLst>
            <pc:docMk/>
            <pc:sldMk cId="2226233290" sldId="270"/>
            <ac:spMk id="3" creationId="{63CFA397-1C29-4B14-68C2-F980DB98DA55}"/>
          </ac:spMkLst>
        </pc:spChg>
        <pc:spChg chg="del">
          <ac:chgData name="Christopher Tomsett" userId="7b8671b7-4d21-416c-bc6a-58569ef04b38" providerId="ADAL" clId="{A196EA89-F67E-4CF8-BA06-A2838908C8AC}" dt="2024-04-02T20:22:15.665" v="6163" actId="478"/>
          <ac:spMkLst>
            <pc:docMk/>
            <pc:sldMk cId="2226233290" sldId="270"/>
            <ac:spMk id="4" creationId="{81F62CD8-855C-1AB1-D56B-BA9BAB203651}"/>
          </ac:spMkLst>
        </pc:spChg>
        <pc:spChg chg="add del mod">
          <ac:chgData name="Christopher Tomsett" userId="7b8671b7-4d21-416c-bc6a-58569ef04b38" providerId="ADAL" clId="{A196EA89-F67E-4CF8-BA06-A2838908C8AC}" dt="2024-04-03T14:33:09.676" v="19721" actId="478"/>
          <ac:spMkLst>
            <pc:docMk/>
            <pc:sldMk cId="2226233290" sldId="270"/>
            <ac:spMk id="5" creationId="{4DE52E90-395B-55F6-6BF1-30E69D661E8F}"/>
          </ac:spMkLst>
        </pc:spChg>
        <pc:spChg chg="add mod">
          <ac:chgData name="Christopher Tomsett" userId="7b8671b7-4d21-416c-bc6a-58569ef04b38" providerId="ADAL" clId="{A196EA89-F67E-4CF8-BA06-A2838908C8AC}" dt="2024-04-03T14:33:07.374" v="19720"/>
          <ac:spMkLst>
            <pc:docMk/>
            <pc:sldMk cId="2226233290" sldId="270"/>
            <ac:spMk id="6" creationId="{4BC9F428-419A-8F9D-3007-E129D40715E9}"/>
          </ac:spMkLst>
        </pc:spChg>
        <pc:spChg chg="mod">
          <ac:chgData name="Christopher Tomsett" userId="7b8671b7-4d21-416c-bc6a-58569ef04b38" providerId="ADAL" clId="{A196EA89-F67E-4CF8-BA06-A2838908C8AC}" dt="2024-04-02T20:12:40.293" v="6094" actId="20577"/>
          <ac:spMkLst>
            <pc:docMk/>
            <pc:sldMk cId="2226233290" sldId="270"/>
            <ac:spMk id="8" creationId="{CFBF202E-A38D-39AE-4440-FC2A443C3B22}"/>
          </ac:spMkLst>
        </pc:spChg>
        <pc:spChg chg="add mod">
          <ac:chgData name="Christopher Tomsett" userId="7b8671b7-4d21-416c-bc6a-58569ef04b38" providerId="ADAL" clId="{A196EA89-F67E-4CF8-BA06-A2838908C8AC}" dt="2024-04-02T20:43:35.811" v="8257" actId="1076"/>
          <ac:spMkLst>
            <pc:docMk/>
            <pc:sldMk cId="2226233290" sldId="270"/>
            <ac:spMk id="9" creationId="{3C1E0DC4-2570-47F3-C722-5AA170364DA9}"/>
          </ac:spMkLst>
        </pc:spChg>
        <pc:spChg chg="add mod">
          <ac:chgData name="Christopher Tomsett" userId="7b8671b7-4d21-416c-bc6a-58569ef04b38" providerId="ADAL" clId="{A196EA89-F67E-4CF8-BA06-A2838908C8AC}" dt="2024-04-02T20:41:03.067" v="7798" actId="164"/>
          <ac:spMkLst>
            <pc:docMk/>
            <pc:sldMk cId="2226233290" sldId="270"/>
            <ac:spMk id="10" creationId="{DAFC3EFF-B69B-41D2-C731-3E90E32323BF}"/>
          </ac:spMkLst>
        </pc:spChg>
        <pc:spChg chg="add mod">
          <ac:chgData name="Christopher Tomsett" userId="7b8671b7-4d21-416c-bc6a-58569ef04b38" providerId="ADAL" clId="{A196EA89-F67E-4CF8-BA06-A2838908C8AC}" dt="2024-04-03T14:56:45.848" v="20638"/>
          <ac:spMkLst>
            <pc:docMk/>
            <pc:sldMk cId="2226233290" sldId="270"/>
            <ac:spMk id="12" creationId="{B9F2C5B4-CE66-B7AF-1C6A-20B34230826C}"/>
          </ac:spMkLst>
        </pc:spChg>
        <pc:grpChg chg="add mod">
          <ac:chgData name="Christopher Tomsett" userId="7b8671b7-4d21-416c-bc6a-58569ef04b38" providerId="ADAL" clId="{A196EA89-F67E-4CF8-BA06-A2838908C8AC}" dt="2024-04-02T20:41:03.067" v="7798" actId="164"/>
          <ac:grpSpMkLst>
            <pc:docMk/>
            <pc:sldMk cId="2226233290" sldId="270"/>
            <ac:grpSpMk id="11" creationId="{C8D6095A-DF77-74BC-95EB-0CF3DDFACE3A}"/>
          </ac:grpSpMkLst>
        </pc:grpChg>
        <pc:picChg chg="del">
          <ac:chgData name="Christopher Tomsett" userId="7b8671b7-4d21-416c-bc6a-58569ef04b38" providerId="ADAL" clId="{A196EA89-F67E-4CF8-BA06-A2838908C8AC}" dt="2024-04-02T20:22:14.356" v="6162" actId="478"/>
          <ac:picMkLst>
            <pc:docMk/>
            <pc:sldMk cId="2226233290" sldId="270"/>
            <ac:picMk id="3" creationId="{D36FE57C-B8CA-46F4-2C16-66D5B860882E}"/>
          </ac:picMkLst>
        </pc:picChg>
        <pc:picChg chg="add del mod">
          <ac:chgData name="Christopher Tomsett" userId="7b8671b7-4d21-416c-bc6a-58569ef04b38" providerId="ADAL" clId="{A196EA89-F67E-4CF8-BA06-A2838908C8AC}" dt="2024-04-02T20:31:47.324" v="6270" actId="21"/>
          <ac:picMkLst>
            <pc:docMk/>
            <pc:sldMk cId="2226233290" sldId="270"/>
            <ac:picMk id="6" creationId="{EC4475E0-BC00-1377-7914-89EDDBAC12E0}"/>
          </ac:picMkLst>
        </pc:picChg>
        <pc:picChg chg="add mod">
          <ac:chgData name="Christopher Tomsett" userId="7b8671b7-4d21-416c-bc6a-58569ef04b38" providerId="ADAL" clId="{A196EA89-F67E-4CF8-BA06-A2838908C8AC}" dt="2024-04-02T20:41:03.067" v="7798" actId="164"/>
          <ac:picMkLst>
            <pc:docMk/>
            <pc:sldMk cId="2226233290" sldId="270"/>
            <ac:picMk id="7" creationId="{46DA9DF1-1F04-4AAD-ABB6-4E3FDED59E2C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4:56:46.718" v="20639"/>
        <pc:sldMkLst>
          <pc:docMk/>
          <pc:sldMk cId="2600211664" sldId="271"/>
        </pc:sldMkLst>
        <pc:spChg chg="del">
          <ac:chgData name="Christopher Tomsett" userId="7b8671b7-4d21-416c-bc6a-58569ef04b38" providerId="ADAL" clId="{A196EA89-F67E-4CF8-BA06-A2838908C8AC}" dt="2024-04-03T14:33:12.910" v="19722" actId="478"/>
          <ac:spMkLst>
            <pc:docMk/>
            <pc:sldMk cId="2600211664" sldId="271"/>
            <ac:spMk id="2" creationId="{D1566BCD-011C-A529-B04D-D56A984A3838}"/>
          </ac:spMkLst>
        </pc:spChg>
        <pc:spChg chg="add del mod">
          <ac:chgData name="Christopher Tomsett" userId="7b8671b7-4d21-416c-bc6a-58569ef04b38" providerId="ADAL" clId="{A196EA89-F67E-4CF8-BA06-A2838908C8AC}" dt="2024-04-03T14:33:14.879" v="19723" actId="478"/>
          <ac:spMkLst>
            <pc:docMk/>
            <pc:sldMk cId="2600211664" sldId="271"/>
            <ac:spMk id="4" creationId="{81C871FF-7F3D-FC69-7098-90D4223A9289}"/>
          </ac:spMkLst>
        </pc:spChg>
        <pc:spChg chg="del">
          <ac:chgData name="Christopher Tomsett" userId="7b8671b7-4d21-416c-bc6a-58569ef04b38" providerId="ADAL" clId="{A196EA89-F67E-4CF8-BA06-A2838908C8AC}" dt="2024-04-02T20:22:18.041" v="6164" actId="478"/>
          <ac:spMkLst>
            <pc:docMk/>
            <pc:sldMk cId="2600211664" sldId="271"/>
            <ac:spMk id="4" creationId="{81F62CD8-855C-1AB1-D56B-BA9BAB203651}"/>
          </ac:spMkLst>
        </pc:spChg>
        <pc:spChg chg="add mod">
          <ac:chgData name="Christopher Tomsett" userId="7b8671b7-4d21-416c-bc6a-58569ef04b38" providerId="ADAL" clId="{A196EA89-F67E-4CF8-BA06-A2838908C8AC}" dt="2024-04-03T14:33:15.181" v="19724"/>
          <ac:spMkLst>
            <pc:docMk/>
            <pc:sldMk cId="2600211664" sldId="271"/>
            <ac:spMk id="5" creationId="{C9A9FB3E-7E7A-806D-C50D-7B7814DAF27C}"/>
          </ac:spMkLst>
        </pc:spChg>
        <pc:spChg chg="add mod">
          <ac:chgData name="Christopher Tomsett" userId="7b8671b7-4d21-416c-bc6a-58569ef04b38" providerId="ADAL" clId="{A196EA89-F67E-4CF8-BA06-A2838908C8AC}" dt="2024-04-03T14:56:46.718" v="20639"/>
          <ac:spMkLst>
            <pc:docMk/>
            <pc:sldMk cId="2600211664" sldId="271"/>
            <ac:spMk id="6" creationId="{AF456844-C293-3A0B-39F4-3045199164F2}"/>
          </ac:spMkLst>
        </pc:spChg>
        <pc:spChg chg="mod">
          <ac:chgData name="Christopher Tomsett" userId="7b8671b7-4d21-416c-bc6a-58569ef04b38" providerId="ADAL" clId="{A196EA89-F67E-4CF8-BA06-A2838908C8AC}" dt="2024-04-02T20:12:55.255" v="6117" actId="20577"/>
          <ac:spMkLst>
            <pc:docMk/>
            <pc:sldMk cId="2600211664" sldId="271"/>
            <ac:spMk id="8" creationId="{CFBF202E-A38D-39AE-4440-FC2A443C3B22}"/>
          </ac:spMkLst>
        </pc:spChg>
        <pc:spChg chg="add mod">
          <ac:chgData name="Christopher Tomsett" userId="7b8671b7-4d21-416c-bc6a-58569ef04b38" providerId="ADAL" clId="{A196EA89-F67E-4CF8-BA06-A2838908C8AC}" dt="2024-04-02T20:47:17.473" v="9040" actId="20577"/>
          <ac:spMkLst>
            <pc:docMk/>
            <pc:sldMk cId="2600211664" sldId="271"/>
            <ac:spMk id="9" creationId="{4BBE9920-B40B-778D-1F08-6B8760C6BC25}"/>
          </ac:spMkLst>
        </pc:spChg>
        <pc:picChg chg="del">
          <ac:chgData name="Christopher Tomsett" userId="7b8671b7-4d21-416c-bc6a-58569ef04b38" providerId="ADAL" clId="{A196EA89-F67E-4CF8-BA06-A2838908C8AC}" dt="2024-04-02T20:22:18.482" v="6165" actId="478"/>
          <ac:picMkLst>
            <pc:docMk/>
            <pc:sldMk cId="2600211664" sldId="271"/>
            <ac:picMk id="3" creationId="{D36FE57C-B8CA-46F4-2C16-66D5B860882E}"/>
          </ac:picMkLst>
        </pc:picChg>
        <pc:picChg chg="add del mod">
          <ac:chgData name="Christopher Tomsett" userId="7b8671b7-4d21-416c-bc6a-58569ef04b38" providerId="ADAL" clId="{A196EA89-F67E-4CF8-BA06-A2838908C8AC}" dt="2024-04-02T20:32:09.967" v="6278" actId="21"/>
          <ac:picMkLst>
            <pc:docMk/>
            <pc:sldMk cId="2600211664" sldId="271"/>
            <ac:picMk id="6" creationId="{60CEA156-FF7A-4399-8C87-6743DDD3CA2E}"/>
          </ac:picMkLst>
        </pc:picChg>
        <pc:picChg chg="add mod">
          <ac:chgData name="Christopher Tomsett" userId="7b8671b7-4d21-416c-bc6a-58569ef04b38" providerId="ADAL" clId="{A196EA89-F67E-4CF8-BA06-A2838908C8AC}" dt="2024-04-02T20:32:21.587" v="6283"/>
          <ac:picMkLst>
            <pc:docMk/>
            <pc:sldMk cId="2600211664" sldId="271"/>
            <ac:picMk id="7" creationId="{67ACC04B-83BB-1B9C-D8E9-1C83772ADC75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4:56:47.482" v="20640"/>
        <pc:sldMkLst>
          <pc:docMk/>
          <pc:sldMk cId="2099109540" sldId="272"/>
        </pc:sldMkLst>
        <pc:spChg chg="del">
          <ac:chgData name="Christopher Tomsett" userId="7b8671b7-4d21-416c-bc6a-58569ef04b38" providerId="ADAL" clId="{A196EA89-F67E-4CF8-BA06-A2838908C8AC}" dt="2024-04-03T14:33:18.424" v="19725" actId="478"/>
          <ac:spMkLst>
            <pc:docMk/>
            <pc:sldMk cId="2099109540" sldId="272"/>
            <ac:spMk id="2" creationId="{D1566BCD-011C-A529-B04D-D56A984A3838}"/>
          </ac:spMkLst>
        </pc:spChg>
        <pc:spChg chg="add del mod">
          <ac:chgData name="Christopher Tomsett" userId="7b8671b7-4d21-416c-bc6a-58569ef04b38" providerId="ADAL" clId="{A196EA89-F67E-4CF8-BA06-A2838908C8AC}" dt="2024-04-03T14:33:20.664" v="19727" actId="478"/>
          <ac:spMkLst>
            <pc:docMk/>
            <pc:sldMk cId="2099109540" sldId="272"/>
            <ac:spMk id="4" creationId="{2BCCFAC5-C6F9-FE2B-FFBA-EF44B0428DB3}"/>
          </ac:spMkLst>
        </pc:spChg>
        <pc:spChg chg="del">
          <ac:chgData name="Christopher Tomsett" userId="7b8671b7-4d21-416c-bc6a-58569ef04b38" providerId="ADAL" clId="{A196EA89-F67E-4CF8-BA06-A2838908C8AC}" dt="2024-04-02T20:22:21.038" v="6167" actId="478"/>
          <ac:spMkLst>
            <pc:docMk/>
            <pc:sldMk cId="2099109540" sldId="272"/>
            <ac:spMk id="4" creationId="{81F62CD8-855C-1AB1-D56B-BA9BAB203651}"/>
          </ac:spMkLst>
        </pc:spChg>
        <pc:spChg chg="add mod">
          <ac:chgData name="Christopher Tomsett" userId="7b8671b7-4d21-416c-bc6a-58569ef04b38" providerId="ADAL" clId="{A196EA89-F67E-4CF8-BA06-A2838908C8AC}" dt="2024-04-03T14:33:18.677" v="19726"/>
          <ac:spMkLst>
            <pc:docMk/>
            <pc:sldMk cId="2099109540" sldId="272"/>
            <ac:spMk id="5" creationId="{DE34A1B0-6E66-5CD8-189F-7C754312E437}"/>
          </ac:spMkLst>
        </pc:spChg>
        <pc:spChg chg="add mod">
          <ac:chgData name="Christopher Tomsett" userId="7b8671b7-4d21-416c-bc6a-58569ef04b38" providerId="ADAL" clId="{A196EA89-F67E-4CF8-BA06-A2838908C8AC}" dt="2024-04-03T14:56:47.482" v="20640"/>
          <ac:spMkLst>
            <pc:docMk/>
            <pc:sldMk cId="2099109540" sldId="272"/>
            <ac:spMk id="6" creationId="{B431C966-1DA1-5A97-BF47-0E636DCF8FE4}"/>
          </ac:spMkLst>
        </pc:spChg>
        <pc:spChg chg="mod">
          <ac:chgData name="Christopher Tomsett" userId="7b8671b7-4d21-416c-bc6a-58569ef04b38" providerId="ADAL" clId="{A196EA89-F67E-4CF8-BA06-A2838908C8AC}" dt="2024-04-02T20:13:08.398" v="6129" actId="20577"/>
          <ac:spMkLst>
            <pc:docMk/>
            <pc:sldMk cId="2099109540" sldId="272"/>
            <ac:spMk id="8" creationId="{CFBF202E-A38D-39AE-4440-FC2A443C3B22}"/>
          </ac:spMkLst>
        </pc:spChg>
        <pc:spChg chg="add mod">
          <ac:chgData name="Christopher Tomsett" userId="7b8671b7-4d21-416c-bc6a-58569ef04b38" providerId="ADAL" clId="{A196EA89-F67E-4CF8-BA06-A2838908C8AC}" dt="2024-04-02T20:51:14.184" v="9956" actId="1076"/>
          <ac:spMkLst>
            <pc:docMk/>
            <pc:sldMk cId="2099109540" sldId="272"/>
            <ac:spMk id="9" creationId="{A9CDA925-69A4-BF01-3263-C17878B1A12E}"/>
          </ac:spMkLst>
        </pc:spChg>
        <pc:picChg chg="del">
          <ac:chgData name="Christopher Tomsett" userId="7b8671b7-4d21-416c-bc6a-58569ef04b38" providerId="ADAL" clId="{A196EA89-F67E-4CF8-BA06-A2838908C8AC}" dt="2024-04-02T20:22:19.774" v="6166" actId="478"/>
          <ac:picMkLst>
            <pc:docMk/>
            <pc:sldMk cId="2099109540" sldId="272"/>
            <ac:picMk id="3" creationId="{D36FE57C-B8CA-46F4-2C16-66D5B860882E}"/>
          </ac:picMkLst>
        </pc:picChg>
        <pc:picChg chg="add del mod">
          <ac:chgData name="Christopher Tomsett" userId="7b8671b7-4d21-416c-bc6a-58569ef04b38" providerId="ADAL" clId="{A196EA89-F67E-4CF8-BA06-A2838908C8AC}" dt="2024-04-02T20:32:23.972" v="6284" actId="21"/>
          <ac:picMkLst>
            <pc:docMk/>
            <pc:sldMk cId="2099109540" sldId="272"/>
            <ac:picMk id="6" creationId="{6C616B30-28D4-218E-CA79-C9E19DD862CC}"/>
          </ac:picMkLst>
        </pc:picChg>
        <pc:picChg chg="add mod">
          <ac:chgData name="Christopher Tomsett" userId="7b8671b7-4d21-416c-bc6a-58569ef04b38" providerId="ADAL" clId="{A196EA89-F67E-4CF8-BA06-A2838908C8AC}" dt="2024-04-02T20:32:35.701" v="6289"/>
          <ac:picMkLst>
            <pc:docMk/>
            <pc:sldMk cId="2099109540" sldId="272"/>
            <ac:picMk id="7" creationId="{EA9169D7-9F46-2F87-4DCB-9F28533E5EF6}"/>
          </ac:picMkLst>
        </pc:picChg>
      </pc:sldChg>
      <pc:sldChg chg="new del">
        <pc:chgData name="Christopher Tomsett" userId="7b8671b7-4d21-416c-bc6a-58569ef04b38" providerId="ADAL" clId="{A196EA89-F67E-4CF8-BA06-A2838908C8AC}" dt="2024-04-02T20:12:59.505" v="6119" actId="2696"/>
        <pc:sldMkLst>
          <pc:docMk/>
          <pc:sldMk cId="3701049545" sldId="272"/>
        </pc:sldMkLst>
      </pc:sldChg>
      <pc:sldChg chg="addSp delSp modSp add mod">
        <pc:chgData name="Christopher Tomsett" userId="7b8671b7-4d21-416c-bc6a-58569ef04b38" providerId="ADAL" clId="{A196EA89-F67E-4CF8-BA06-A2838908C8AC}" dt="2024-04-03T14:56:48.233" v="20641"/>
        <pc:sldMkLst>
          <pc:docMk/>
          <pc:sldMk cId="1296482150" sldId="273"/>
        </pc:sldMkLst>
        <pc:spChg chg="del">
          <ac:chgData name="Christopher Tomsett" userId="7b8671b7-4d21-416c-bc6a-58569ef04b38" providerId="ADAL" clId="{A196EA89-F67E-4CF8-BA06-A2838908C8AC}" dt="2024-04-03T14:33:26.545" v="19728" actId="478"/>
          <ac:spMkLst>
            <pc:docMk/>
            <pc:sldMk cId="1296482150" sldId="273"/>
            <ac:spMk id="2" creationId="{D1566BCD-011C-A529-B04D-D56A984A3838}"/>
          </ac:spMkLst>
        </pc:spChg>
        <pc:spChg chg="del">
          <ac:chgData name="Christopher Tomsett" userId="7b8671b7-4d21-416c-bc6a-58569ef04b38" providerId="ADAL" clId="{A196EA89-F67E-4CF8-BA06-A2838908C8AC}" dt="2024-04-02T20:22:23.780" v="6169" actId="478"/>
          <ac:spMkLst>
            <pc:docMk/>
            <pc:sldMk cId="1296482150" sldId="273"/>
            <ac:spMk id="4" creationId="{81F62CD8-855C-1AB1-D56B-BA9BAB203651}"/>
          </ac:spMkLst>
        </pc:spChg>
        <pc:spChg chg="add del mod">
          <ac:chgData name="Christopher Tomsett" userId="7b8671b7-4d21-416c-bc6a-58569ef04b38" providerId="ADAL" clId="{A196EA89-F67E-4CF8-BA06-A2838908C8AC}" dt="2024-04-03T14:33:28.828" v="19730" actId="478"/>
          <ac:spMkLst>
            <pc:docMk/>
            <pc:sldMk cId="1296482150" sldId="273"/>
            <ac:spMk id="4" creationId="{88CE0B22-08CF-9E31-5538-A60D50C32AC6}"/>
          </ac:spMkLst>
        </pc:spChg>
        <pc:spChg chg="add mod">
          <ac:chgData name="Christopher Tomsett" userId="7b8671b7-4d21-416c-bc6a-58569ef04b38" providerId="ADAL" clId="{A196EA89-F67E-4CF8-BA06-A2838908C8AC}" dt="2024-04-03T14:33:26.869" v="19729"/>
          <ac:spMkLst>
            <pc:docMk/>
            <pc:sldMk cId="1296482150" sldId="273"/>
            <ac:spMk id="5" creationId="{708F2B88-7BAF-64ED-C1C3-9B50AB2ACC71}"/>
          </ac:spMkLst>
        </pc:spChg>
        <pc:spChg chg="add mod">
          <ac:chgData name="Christopher Tomsett" userId="7b8671b7-4d21-416c-bc6a-58569ef04b38" providerId="ADAL" clId="{A196EA89-F67E-4CF8-BA06-A2838908C8AC}" dt="2024-04-03T14:56:48.233" v="20641"/>
          <ac:spMkLst>
            <pc:docMk/>
            <pc:sldMk cId="1296482150" sldId="273"/>
            <ac:spMk id="6" creationId="{0CD7F586-3CC1-DAA1-8066-639869359C43}"/>
          </ac:spMkLst>
        </pc:spChg>
        <pc:spChg chg="mod">
          <ac:chgData name="Christopher Tomsett" userId="7b8671b7-4d21-416c-bc6a-58569ef04b38" providerId="ADAL" clId="{A196EA89-F67E-4CF8-BA06-A2838908C8AC}" dt="2024-04-02T20:13:20.960" v="6159" actId="20577"/>
          <ac:spMkLst>
            <pc:docMk/>
            <pc:sldMk cId="1296482150" sldId="273"/>
            <ac:spMk id="8" creationId="{CFBF202E-A38D-39AE-4440-FC2A443C3B22}"/>
          </ac:spMkLst>
        </pc:spChg>
        <pc:spChg chg="add mod">
          <ac:chgData name="Christopher Tomsett" userId="7b8671b7-4d21-416c-bc6a-58569ef04b38" providerId="ADAL" clId="{A196EA89-F67E-4CF8-BA06-A2838908C8AC}" dt="2024-04-02T20:54:11.840" v="10593" actId="1076"/>
          <ac:spMkLst>
            <pc:docMk/>
            <pc:sldMk cId="1296482150" sldId="273"/>
            <ac:spMk id="9" creationId="{0A3B549E-B50A-0EBA-2245-9D65F30B54DA}"/>
          </ac:spMkLst>
        </pc:spChg>
        <pc:picChg chg="del">
          <ac:chgData name="Christopher Tomsett" userId="7b8671b7-4d21-416c-bc6a-58569ef04b38" providerId="ADAL" clId="{A196EA89-F67E-4CF8-BA06-A2838908C8AC}" dt="2024-04-02T20:22:22.528" v="6168" actId="478"/>
          <ac:picMkLst>
            <pc:docMk/>
            <pc:sldMk cId="1296482150" sldId="273"/>
            <ac:picMk id="3" creationId="{D36FE57C-B8CA-46F4-2C16-66D5B860882E}"/>
          </ac:picMkLst>
        </pc:picChg>
        <pc:picChg chg="add del mod">
          <ac:chgData name="Christopher Tomsett" userId="7b8671b7-4d21-416c-bc6a-58569ef04b38" providerId="ADAL" clId="{A196EA89-F67E-4CF8-BA06-A2838908C8AC}" dt="2024-04-02T20:32:38.533" v="6290" actId="21"/>
          <ac:picMkLst>
            <pc:docMk/>
            <pc:sldMk cId="1296482150" sldId="273"/>
            <ac:picMk id="6" creationId="{E31E3D87-5422-8C61-4992-A8FDB8F1224D}"/>
          </ac:picMkLst>
        </pc:picChg>
        <pc:picChg chg="add mod">
          <ac:chgData name="Christopher Tomsett" userId="7b8671b7-4d21-416c-bc6a-58569ef04b38" providerId="ADAL" clId="{A196EA89-F67E-4CF8-BA06-A2838908C8AC}" dt="2024-04-02T20:32:46.347" v="6295"/>
          <ac:picMkLst>
            <pc:docMk/>
            <pc:sldMk cId="1296482150" sldId="273"/>
            <ac:picMk id="7" creationId="{2D948E06-A162-D3CD-D001-DAB960D0942B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9:43:13.554" v="26974" actId="20577"/>
        <pc:sldMkLst>
          <pc:docMk/>
          <pc:sldMk cId="2908280948" sldId="274"/>
        </pc:sldMkLst>
        <pc:spChg chg="add del mod">
          <ac:chgData name="Christopher Tomsett" userId="7b8671b7-4d21-416c-bc6a-58569ef04b38" providerId="ADAL" clId="{A196EA89-F67E-4CF8-BA06-A2838908C8AC}" dt="2024-04-02T21:02:54.964" v="10865"/>
          <ac:spMkLst>
            <pc:docMk/>
            <pc:sldMk cId="2908280948" sldId="274"/>
            <ac:spMk id="2" creationId="{42686F42-CF2C-FEBC-2F85-AD29085F66C7}"/>
          </ac:spMkLst>
        </pc:spChg>
        <pc:spChg chg="add del mod">
          <ac:chgData name="Christopher Tomsett" userId="7b8671b7-4d21-416c-bc6a-58569ef04b38" providerId="ADAL" clId="{A196EA89-F67E-4CF8-BA06-A2838908C8AC}" dt="2024-04-03T08:18:57.930" v="13624" actId="21"/>
          <ac:spMkLst>
            <pc:docMk/>
            <pc:sldMk cId="2908280948" sldId="274"/>
            <ac:spMk id="2" creationId="{D536E243-A436-B3C3-DC30-10CF27851814}"/>
          </ac:spMkLst>
        </pc:spChg>
        <pc:spChg chg="add mod">
          <ac:chgData name="Christopher Tomsett" userId="7b8671b7-4d21-416c-bc6a-58569ef04b38" providerId="ADAL" clId="{A196EA89-F67E-4CF8-BA06-A2838908C8AC}" dt="2024-04-03T19:43:13.554" v="26974" actId="20577"/>
          <ac:spMkLst>
            <pc:docMk/>
            <pc:sldMk cId="2908280948" sldId="274"/>
            <ac:spMk id="3" creationId="{13F647A1-FB66-AAD9-60D7-72783894AEF4}"/>
          </ac:spMkLst>
        </pc:spChg>
        <pc:spChg chg="del mod">
          <ac:chgData name="Christopher Tomsett" userId="7b8671b7-4d21-416c-bc6a-58569ef04b38" providerId="ADAL" clId="{A196EA89-F67E-4CF8-BA06-A2838908C8AC}" dt="2024-04-03T13:24:01.504" v="17018" actId="478"/>
          <ac:spMkLst>
            <pc:docMk/>
            <pc:sldMk cId="2908280948" sldId="274"/>
            <ac:spMk id="4" creationId="{17145C1C-6001-5933-CD3F-A35C22B7370F}"/>
          </ac:spMkLst>
        </pc:spChg>
        <pc:spChg chg="mod">
          <ac:chgData name="Christopher Tomsett" userId="7b8671b7-4d21-416c-bc6a-58569ef04b38" providerId="ADAL" clId="{A196EA89-F67E-4CF8-BA06-A2838908C8AC}" dt="2024-04-02T21:01:24.809" v="10722" actId="20577"/>
          <ac:spMkLst>
            <pc:docMk/>
            <pc:sldMk cId="2908280948" sldId="274"/>
            <ac:spMk id="5" creationId="{348AE96A-FC92-40EC-B2B0-E21EDD740AF2}"/>
          </ac:spMkLst>
        </pc:spChg>
        <pc:spChg chg="add mod">
          <ac:chgData name="Christopher Tomsett" userId="7b8671b7-4d21-416c-bc6a-58569ef04b38" providerId="ADAL" clId="{A196EA89-F67E-4CF8-BA06-A2838908C8AC}" dt="2024-04-03T19:41:59.185" v="26958" actId="20577"/>
          <ac:spMkLst>
            <pc:docMk/>
            <pc:sldMk cId="2908280948" sldId="274"/>
            <ac:spMk id="6" creationId="{0F97938F-B010-2447-34E9-31F9A59B491A}"/>
          </ac:spMkLst>
        </pc:spChg>
        <pc:spChg chg="add mod">
          <ac:chgData name="Christopher Tomsett" userId="7b8671b7-4d21-416c-bc6a-58569ef04b38" providerId="ADAL" clId="{A196EA89-F67E-4CF8-BA06-A2838908C8AC}" dt="2024-04-03T13:24:35.287" v="17024"/>
          <ac:spMkLst>
            <pc:docMk/>
            <pc:sldMk cId="2908280948" sldId="274"/>
            <ac:spMk id="7" creationId="{800A358C-D316-52C8-99D5-5A33FD8AD2FB}"/>
          </ac:spMkLst>
        </pc:spChg>
        <pc:spChg chg="add mod">
          <ac:chgData name="Christopher Tomsett" userId="7b8671b7-4d21-416c-bc6a-58569ef04b38" providerId="ADAL" clId="{A196EA89-F67E-4CF8-BA06-A2838908C8AC}" dt="2024-04-03T13:53:03.826" v="17498"/>
          <ac:spMkLst>
            <pc:docMk/>
            <pc:sldMk cId="2908280948" sldId="274"/>
            <ac:spMk id="8" creationId="{7A21E85E-EC60-61E9-18A1-E24B96C37601}"/>
          </ac:spMkLst>
        </pc:spChg>
        <pc:picChg chg="add mod">
          <ac:chgData name="Christopher Tomsett" userId="7b8671b7-4d21-416c-bc6a-58569ef04b38" providerId="ADAL" clId="{A196EA89-F67E-4CF8-BA06-A2838908C8AC}" dt="2024-04-03T08:15:04.379" v="13612" actId="1036"/>
          <ac:picMkLst>
            <pc:docMk/>
            <pc:sldMk cId="2908280948" sldId="274"/>
            <ac:picMk id="2050" creationId="{5EEE3B0C-A564-70C3-A22F-CA06DEB7C4FD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9:41:05.556" v="26937" actId="20577"/>
        <pc:sldMkLst>
          <pc:docMk/>
          <pc:sldMk cId="3610126729" sldId="275"/>
        </pc:sldMkLst>
        <pc:spChg chg="add mod">
          <ac:chgData name="Christopher Tomsett" userId="7b8671b7-4d21-416c-bc6a-58569ef04b38" providerId="ADAL" clId="{A196EA89-F67E-4CF8-BA06-A2838908C8AC}" dt="2024-04-03T19:41:05.556" v="26937" actId="20577"/>
          <ac:spMkLst>
            <pc:docMk/>
            <pc:sldMk cId="3610126729" sldId="275"/>
            <ac:spMk id="2" creationId="{F97F1ED8-A668-5D3C-C7FD-062AF1281877}"/>
          </ac:spMkLst>
        </pc:spChg>
        <pc:spChg chg="del mod">
          <ac:chgData name="Christopher Tomsett" userId="7b8671b7-4d21-416c-bc6a-58569ef04b38" providerId="ADAL" clId="{A196EA89-F67E-4CF8-BA06-A2838908C8AC}" dt="2024-04-03T13:24:03.650" v="17019" actId="478"/>
          <ac:spMkLst>
            <pc:docMk/>
            <pc:sldMk cId="3610126729" sldId="275"/>
            <ac:spMk id="4" creationId="{17145C1C-6001-5933-CD3F-A35C22B7370F}"/>
          </ac:spMkLst>
        </pc:spChg>
        <pc:spChg chg="mod">
          <ac:chgData name="Christopher Tomsett" userId="7b8671b7-4d21-416c-bc6a-58569ef04b38" providerId="ADAL" clId="{A196EA89-F67E-4CF8-BA06-A2838908C8AC}" dt="2024-04-03T11:55:30.339" v="14595" actId="1076"/>
          <ac:spMkLst>
            <pc:docMk/>
            <pc:sldMk cId="3610126729" sldId="275"/>
            <ac:spMk id="5" creationId="{348AE96A-FC92-40EC-B2B0-E21EDD740AF2}"/>
          </ac:spMkLst>
        </pc:spChg>
        <pc:spChg chg="add mod">
          <ac:chgData name="Christopher Tomsett" userId="7b8671b7-4d21-416c-bc6a-58569ef04b38" providerId="ADAL" clId="{A196EA89-F67E-4CF8-BA06-A2838908C8AC}" dt="2024-04-03T12:07:14.168" v="14745" actId="164"/>
          <ac:spMkLst>
            <pc:docMk/>
            <pc:sldMk cId="3610126729" sldId="275"/>
            <ac:spMk id="16" creationId="{E76DA94B-3CE1-89FB-2E21-2E205CB59EB9}"/>
          </ac:spMkLst>
        </pc:spChg>
        <pc:spChg chg="add mod">
          <ac:chgData name="Christopher Tomsett" userId="7b8671b7-4d21-416c-bc6a-58569ef04b38" providerId="ADAL" clId="{A196EA89-F67E-4CF8-BA06-A2838908C8AC}" dt="2024-04-03T12:07:20.110" v="14748" actId="164"/>
          <ac:spMkLst>
            <pc:docMk/>
            <pc:sldMk cId="3610126729" sldId="275"/>
            <ac:spMk id="25" creationId="{3C243016-3910-EF6D-B80E-FA487DDC4F44}"/>
          </ac:spMkLst>
        </pc:spChg>
        <pc:spChg chg="add mod">
          <ac:chgData name="Christopher Tomsett" userId="7b8671b7-4d21-416c-bc6a-58569ef04b38" providerId="ADAL" clId="{A196EA89-F67E-4CF8-BA06-A2838908C8AC}" dt="2024-04-03T12:08:12.768" v="14754" actId="1076"/>
          <ac:spMkLst>
            <pc:docMk/>
            <pc:sldMk cId="3610126729" sldId="275"/>
            <ac:spMk id="30" creationId="{61ED524A-3561-5FDC-5D97-2FD454145681}"/>
          </ac:spMkLst>
        </pc:spChg>
        <pc:spChg chg="add mod">
          <ac:chgData name="Christopher Tomsett" userId="7b8671b7-4d21-416c-bc6a-58569ef04b38" providerId="ADAL" clId="{A196EA89-F67E-4CF8-BA06-A2838908C8AC}" dt="2024-04-03T12:08:29.501" v="14767" actId="1076"/>
          <ac:spMkLst>
            <pc:docMk/>
            <pc:sldMk cId="3610126729" sldId="275"/>
            <ac:spMk id="31" creationId="{E790659C-429C-A8FB-0890-ED72D463BBA5}"/>
          </ac:spMkLst>
        </pc:spChg>
        <pc:spChg chg="add mod">
          <ac:chgData name="Christopher Tomsett" userId="7b8671b7-4d21-416c-bc6a-58569ef04b38" providerId="ADAL" clId="{A196EA89-F67E-4CF8-BA06-A2838908C8AC}" dt="2024-04-03T12:15:46.608" v="14836" actId="1076"/>
          <ac:spMkLst>
            <pc:docMk/>
            <pc:sldMk cId="3610126729" sldId="275"/>
            <ac:spMk id="34" creationId="{6F238B1B-EBFE-2803-5629-66AA6CBDD2C7}"/>
          </ac:spMkLst>
        </pc:spChg>
        <pc:spChg chg="add mod">
          <ac:chgData name="Christopher Tomsett" userId="7b8671b7-4d21-416c-bc6a-58569ef04b38" providerId="ADAL" clId="{A196EA89-F67E-4CF8-BA06-A2838908C8AC}" dt="2024-04-03T12:15:16.466" v="14825" actId="1076"/>
          <ac:spMkLst>
            <pc:docMk/>
            <pc:sldMk cId="3610126729" sldId="275"/>
            <ac:spMk id="39" creationId="{05AD774C-2E25-915A-D411-B6BAD813BCB5}"/>
          </ac:spMkLst>
        </pc:spChg>
        <pc:spChg chg="add mod">
          <ac:chgData name="Christopher Tomsett" userId="7b8671b7-4d21-416c-bc6a-58569ef04b38" providerId="ADAL" clId="{A196EA89-F67E-4CF8-BA06-A2838908C8AC}" dt="2024-04-03T13:24:36.140" v="17025"/>
          <ac:spMkLst>
            <pc:docMk/>
            <pc:sldMk cId="3610126729" sldId="275"/>
            <ac:spMk id="40" creationId="{B0B46C01-D072-FE14-A54F-8487106CE613}"/>
          </ac:spMkLst>
        </pc:spChg>
        <pc:spChg chg="add mod">
          <ac:chgData name="Christopher Tomsett" userId="7b8671b7-4d21-416c-bc6a-58569ef04b38" providerId="ADAL" clId="{A196EA89-F67E-4CF8-BA06-A2838908C8AC}" dt="2024-04-03T13:53:05.492" v="17499"/>
          <ac:spMkLst>
            <pc:docMk/>
            <pc:sldMk cId="3610126729" sldId="275"/>
            <ac:spMk id="41" creationId="{6077734A-5C84-9D49-C293-C70C84B98D8D}"/>
          </ac:spMkLst>
        </pc:spChg>
        <pc:grpChg chg="add mod">
          <ac:chgData name="Christopher Tomsett" userId="7b8671b7-4d21-416c-bc6a-58569ef04b38" providerId="ADAL" clId="{A196EA89-F67E-4CF8-BA06-A2838908C8AC}" dt="2024-04-03T12:07:20.110" v="14748" actId="164"/>
          <ac:grpSpMkLst>
            <pc:docMk/>
            <pc:sldMk cId="3610126729" sldId="275"/>
            <ac:grpSpMk id="32" creationId="{D9F01509-10D7-08C1-EEFF-0FFCE86D2B67}"/>
          </ac:grpSpMkLst>
        </pc:grpChg>
        <pc:grpChg chg="add mod">
          <ac:chgData name="Christopher Tomsett" userId="7b8671b7-4d21-416c-bc6a-58569ef04b38" providerId="ADAL" clId="{A196EA89-F67E-4CF8-BA06-A2838908C8AC}" dt="2024-04-03T12:07:24.066" v="14749" actId="1076"/>
          <ac:grpSpMkLst>
            <pc:docMk/>
            <pc:sldMk cId="3610126729" sldId="275"/>
            <ac:grpSpMk id="33" creationId="{5BBB8103-186B-210F-1209-C76D42765884}"/>
          </ac:grpSpMkLst>
        </pc:grpChg>
        <pc:picChg chg="add mod modCrop">
          <ac:chgData name="Christopher Tomsett" userId="7b8671b7-4d21-416c-bc6a-58569ef04b38" providerId="ADAL" clId="{A196EA89-F67E-4CF8-BA06-A2838908C8AC}" dt="2024-04-03T12:07:14.168" v="14745" actId="164"/>
          <ac:picMkLst>
            <pc:docMk/>
            <pc:sldMk cId="3610126729" sldId="275"/>
            <ac:picMk id="6" creationId="{16855B6C-7190-96B2-4DF9-3C3F8FD7D174}"/>
          </ac:picMkLst>
        </pc:picChg>
        <pc:picChg chg="add del mod">
          <ac:chgData name="Christopher Tomsett" userId="7b8671b7-4d21-416c-bc6a-58569ef04b38" providerId="ADAL" clId="{A196EA89-F67E-4CF8-BA06-A2838908C8AC}" dt="2024-04-03T11:55:12.910" v="14592" actId="478"/>
          <ac:picMkLst>
            <pc:docMk/>
            <pc:sldMk cId="3610126729" sldId="275"/>
            <ac:picMk id="7" creationId="{5391CA40-F3D2-A965-3295-AA733F82D475}"/>
          </ac:picMkLst>
        </pc:picChg>
        <pc:picChg chg="add del mod">
          <ac:chgData name="Christopher Tomsett" userId="7b8671b7-4d21-416c-bc6a-58569ef04b38" providerId="ADAL" clId="{A196EA89-F67E-4CF8-BA06-A2838908C8AC}" dt="2024-04-03T11:39:04.463" v="14457" actId="478"/>
          <ac:picMkLst>
            <pc:docMk/>
            <pc:sldMk cId="3610126729" sldId="275"/>
            <ac:picMk id="9" creationId="{E59E5A1C-F1A4-4421-65EE-6CC6880CFC62}"/>
          </ac:picMkLst>
        </pc:picChg>
        <pc:picChg chg="add mod">
          <ac:chgData name="Christopher Tomsett" userId="7b8671b7-4d21-416c-bc6a-58569ef04b38" providerId="ADAL" clId="{A196EA89-F67E-4CF8-BA06-A2838908C8AC}" dt="2024-04-03T12:07:14.168" v="14745" actId="164"/>
          <ac:picMkLst>
            <pc:docMk/>
            <pc:sldMk cId="3610126729" sldId="275"/>
            <ac:picMk id="11" creationId="{13D17EAB-C071-6500-5D95-0459DFCDF50B}"/>
          </ac:picMkLst>
        </pc:picChg>
        <pc:picChg chg="add mod">
          <ac:chgData name="Christopher Tomsett" userId="7b8671b7-4d21-416c-bc6a-58569ef04b38" providerId="ADAL" clId="{A196EA89-F67E-4CF8-BA06-A2838908C8AC}" dt="2024-04-03T12:07:14.168" v="14745" actId="164"/>
          <ac:picMkLst>
            <pc:docMk/>
            <pc:sldMk cId="3610126729" sldId="275"/>
            <ac:picMk id="13" creationId="{62D67995-51AE-3C5A-C3CC-55B9B294C2C9}"/>
          </ac:picMkLst>
        </pc:picChg>
        <pc:picChg chg="add del">
          <ac:chgData name="Christopher Tomsett" userId="7b8671b7-4d21-416c-bc6a-58569ef04b38" providerId="ADAL" clId="{A196EA89-F67E-4CF8-BA06-A2838908C8AC}" dt="2024-04-03T11:51:29.940" v="14543" actId="478"/>
          <ac:picMkLst>
            <pc:docMk/>
            <pc:sldMk cId="3610126729" sldId="275"/>
            <ac:picMk id="18" creationId="{36DEC012-3FD4-C9CA-A44C-730EBCE08834}"/>
          </ac:picMkLst>
        </pc:picChg>
        <pc:picChg chg="add mod">
          <ac:chgData name="Christopher Tomsett" userId="7b8671b7-4d21-416c-bc6a-58569ef04b38" providerId="ADAL" clId="{A196EA89-F67E-4CF8-BA06-A2838908C8AC}" dt="2024-04-03T12:07:14.168" v="14745" actId="164"/>
          <ac:picMkLst>
            <pc:docMk/>
            <pc:sldMk cId="3610126729" sldId="275"/>
            <ac:picMk id="20" creationId="{06188DB2-2180-EAC3-4934-77CACC8DC73A}"/>
          </ac:picMkLst>
        </pc:picChg>
        <pc:picChg chg="add mod">
          <ac:chgData name="Christopher Tomsett" userId="7b8671b7-4d21-416c-bc6a-58569ef04b38" providerId="ADAL" clId="{A196EA89-F67E-4CF8-BA06-A2838908C8AC}" dt="2024-04-03T12:07:14.168" v="14745" actId="164"/>
          <ac:picMkLst>
            <pc:docMk/>
            <pc:sldMk cId="3610126729" sldId="275"/>
            <ac:picMk id="22" creationId="{2A793732-BF51-4C8E-58C6-25D30FE893C1}"/>
          </ac:picMkLst>
        </pc:picChg>
        <pc:picChg chg="add del mod">
          <ac:chgData name="Christopher Tomsett" userId="7b8671b7-4d21-416c-bc6a-58569ef04b38" providerId="ADAL" clId="{A196EA89-F67E-4CF8-BA06-A2838908C8AC}" dt="2024-04-03T12:04:26.413" v="14634" actId="478"/>
          <ac:picMkLst>
            <pc:docMk/>
            <pc:sldMk cId="3610126729" sldId="275"/>
            <ac:picMk id="27" creationId="{8808FE3E-78A5-051C-6B66-7904E07155AA}"/>
          </ac:picMkLst>
        </pc:picChg>
        <pc:picChg chg="add mod ord">
          <ac:chgData name="Christopher Tomsett" userId="7b8671b7-4d21-416c-bc6a-58569ef04b38" providerId="ADAL" clId="{A196EA89-F67E-4CF8-BA06-A2838908C8AC}" dt="2024-04-03T12:07:14.168" v="14745" actId="164"/>
          <ac:picMkLst>
            <pc:docMk/>
            <pc:sldMk cId="3610126729" sldId="275"/>
            <ac:picMk id="29" creationId="{EEE69966-26DD-BDEA-2E74-AA7C3B6D21E3}"/>
          </ac:picMkLst>
        </pc:picChg>
        <pc:picChg chg="add mod">
          <ac:chgData name="Christopher Tomsett" userId="7b8671b7-4d21-416c-bc6a-58569ef04b38" providerId="ADAL" clId="{A196EA89-F67E-4CF8-BA06-A2838908C8AC}" dt="2024-04-03T12:14:23.423" v="14773" actId="1076"/>
          <ac:picMkLst>
            <pc:docMk/>
            <pc:sldMk cId="3610126729" sldId="275"/>
            <ac:picMk id="36" creationId="{763073EA-FAC8-E7C3-BE13-7C0F9705265A}"/>
          </ac:picMkLst>
        </pc:picChg>
        <pc:cxnChg chg="add mod ord">
          <ac:chgData name="Christopher Tomsett" userId="7b8671b7-4d21-416c-bc6a-58569ef04b38" providerId="ADAL" clId="{A196EA89-F67E-4CF8-BA06-A2838908C8AC}" dt="2024-04-03T12:07:14.168" v="14745" actId="164"/>
          <ac:cxnSpMkLst>
            <pc:docMk/>
            <pc:sldMk cId="3610126729" sldId="275"/>
            <ac:cxnSpMk id="15" creationId="{5F4E8034-EAF9-80C0-0EE7-5EA44E98A99F}"/>
          </ac:cxnSpMkLst>
        </pc:cxnChg>
        <pc:cxnChg chg="add mod">
          <ac:chgData name="Christopher Tomsett" userId="7b8671b7-4d21-416c-bc6a-58569ef04b38" providerId="ADAL" clId="{A196EA89-F67E-4CF8-BA06-A2838908C8AC}" dt="2024-04-03T12:07:14.168" v="14745" actId="164"/>
          <ac:cxnSpMkLst>
            <pc:docMk/>
            <pc:sldMk cId="3610126729" sldId="275"/>
            <ac:cxnSpMk id="23" creationId="{25737EAB-AD87-D607-D7F3-2DB60609C999}"/>
          </ac:cxnSpMkLst>
        </pc:cxnChg>
        <pc:cxnChg chg="add mod">
          <ac:chgData name="Christopher Tomsett" userId="7b8671b7-4d21-416c-bc6a-58569ef04b38" providerId="ADAL" clId="{A196EA89-F67E-4CF8-BA06-A2838908C8AC}" dt="2024-04-03T12:14:35.825" v="14776" actId="14100"/>
          <ac:cxnSpMkLst>
            <pc:docMk/>
            <pc:sldMk cId="3610126729" sldId="275"/>
            <ac:cxnSpMk id="37" creationId="{AEA5FA55-767B-A429-7A6D-7E7EC1F40E64}"/>
          </ac:cxnSpMkLst>
        </pc:cxnChg>
      </pc:sldChg>
      <pc:sldChg chg="addSp delSp modSp add mod">
        <pc:chgData name="Christopher Tomsett" userId="7b8671b7-4d21-416c-bc6a-58569ef04b38" providerId="ADAL" clId="{A196EA89-F67E-4CF8-BA06-A2838908C8AC}" dt="2024-04-03T14:06:08.343" v="19232" actId="21"/>
        <pc:sldMkLst>
          <pc:docMk/>
          <pc:sldMk cId="3543928566" sldId="276"/>
        </pc:sldMkLst>
        <pc:spChg chg="del">
          <ac:chgData name="Christopher Tomsett" userId="7b8671b7-4d21-416c-bc6a-58569ef04b38" providerId="ADAL" clId="{A196EA89-F67E-4CF8-BA06-A2838908C8AC}" dt="2024-04-03T13:25:03.590" v="17027" actId="478"/>
          <ac:spMkLst>
            <pc:docMk/>
            <pc:sldMk cId="3543928566" sldId="276"/>
            <ac:spMk id="2" creationId="{EA4ECD88-9F3B-B529-5A68-9F6F32E3A56A}"/>
          </ac:spMkLst>
        </pc:spChg>
        <pc:spChg chg="del">
          <ac:chgData name="Christopher Tomsett" userId="7b8671b7-4d21-416c-bc6a-58569ef04b38" providerId="ADAL" clId="{A196EA89-F67E-4CF8-BA06-A2838908C8AC}" dt="2024-04-03T13:25:05.239" v="17028" actId="478"/>
          <ac:spMkLst>
            <pc:docMk/>
            <pc:sldMk cId="3543928566" sldId="276"/>
            <ac:spMk id="3" creationId="{9B19AC0C-A861-065A-4AAC-C70CA1220A84}"/>
          </ac:spMkLst>
        </pc:spChg>
        <pc:spChg chg="del">
          <ac:chgData name="Christopher Tomsett" userId="7b8671b7-4d21-416c-bc6a-58569ef04b38" providerId="ADAL" clId="{A196EA89-F67E-4CF8-BA06-A2838908C8AC}" dt="2024-04-03T13:18:29.727" v="16561" actId="478"/>
          <ac:spMkLst>
            <pc:docMk/>
            <pc:sldMk cId="3543928566" sldId="276"/>
            <ac:spMk id="4" creationId="{DF3DBB29-9E0F-9AE5-51D4-7F7378D62F2E}"/>
          </ac:spMkLst>
        </pc:spChg>
        <pc:spChg chg="mod">
          <ac:chgData name="Christopher Tomsett" userId="7b8671b7-4d21-416c-bc6a-58569ef04b38" providerId="ADAL" clId="{A196EA89-F67E-4CF8-BA06-A2838908C8AC}" dt="2024-04-02T21:03:43.245" v="10913" actId="20577"/>
          <ac:spMkLst>
            <pc:docMk/>
            <pc:sldMk cId="3543928566" sldId="276"/>
            <ac:spMk id="5" creationId="{F079FB42-B469-F6B1-B848-A09F1B2F11ED}"/>
          </ac:spMkLst>
        </pc:spChg>
        <pc:spChg chg="add del mod">
          <ac:chgData name="Christopher Tomsett" userId="7b8671b7-4d21-416c-bc6a-58569ef04b38" providerId="ADAL" clId="{A196EA89-F67E-4CF8-BA06-A2838908C8AC}" dt="2024-04-03T13:18:27.753" v="16560"/>
          <ac:spMkLst>
            <pc:docMk/>
            <pc:sldMk cId="3543928566" sldId="276"/>
            <ac:spMk id="6" creationId="{A72CE481-993D-2898-8AFE-BEB31779F47E}"/>
          </ac:spMkLst>
        </pc:spChg>
        <pc:spChg chg="add mod">
          <ac:chgData name="Christopher Tomsett" userId="7b8671b7-4d21-416c-bc6a-58569ef04b38" providerId="ADAL" clId="{A196EA89-F67E-4CF8-BA06-A2838908C8AC}" dt="2024-04-03T13:26:37.161" v="17048" actId="1076"/>
          <ac:spMkLst>
            <pc:docMk/>
            <pc:sldMk cId="3543928566" sldId="276"/>
            <ac:spMk id="7" creationId="{BE7F2F18-8023-87C3-D81D-D04134F8FA80}"/>
          </ac:spMkLst>
        </pc:spChg>
        <pc:spChg chg="add del mod">
          <ac:chgData name="Christopher Tomsett" userId="7b8671b7-4d21-416c-bc6a-58569ef04b38" providerId="ADAL" clId="{A196EA89-F67E-4CF8-BA06-A2838908C8AC}" dt="2024-04-03T13:25:06.140" v="17029" actId="478"/>
          <ac:spMkLst>
            <pc:docMk/>
            <pc:sldMk cId="3543928566" sldId="276"/>
            <ac:spMk id="9" creationId="{C4A5B596-96BD-7B5D-3AAC-0C3E73DCA1AF}"/>
          </ac:spMkLst>
        </pc:spChg>
        <pc:spChg chg="add del mod">
          <ac:chgData name="Christopher Tomsett" userId="7b8671b7-4d21-416c-bc6a-58569ef04b38" providerId="ADAL" clId="{A196EA89-F67E-4CF8-BA06-A2838908C8AC}" dt="2024-04-03T13:41:01.544" v="17347" actId="21"/>
          <ac:spMkLst>
            <pc:docMk/>
            <pc:sldMk cId="3543928566" sldId="276"/>
            <ac:spMk id="12" creationId="{CBBE779D-343D-0E51-54E0-B8F284192B76}"/>
          </ac:spMkLst>
        </pc:spChg>
        <pc:spChg chg="add mod">
          <ac:chgData name="Christopher Tomsett" userId="7b8671b7-4d21-416c-bc6a-58569ef04b38" providerId="ADAL" clId="{A196EA89-F67E-4CF8-BA06-A2838908C8AC}" dt="2024-04-03T13:42:10.350" v="17421" actId="404"/>
          <ac:spMkLst>
            <pc:docMk/>
            <pc:sldMk cId="3543928566" sldId="276"/>
            <ac:spMk id="15" creationId="{BF23B6B7-8100-DFA5-46DD-2AB8E9018EEE}"/>
          </ac:spMkLst>
        </pc:spChg>
        <pc:spChg chg="add mod">
          <ac:chgData name="Christopher Tomsett" userId="7b8671b7-4d21-416c-bc6a-58569ef04b38" providerId="ADAL" clId="{A196EA89-F67E-4CF8-BA06-A2838908C8AC}" dt="2024-04-03T13:53:09.183" v="17502"/>
          <ac:spMkLst>
            <pc:docMk/>
            <pc:sldMk cId="3543928566" sldId="276"/>
            <ac:spMk id="16" creationId="{6025E08E-132A-2145-FF22-1694591B7D97}"/>
          </ac:spMkLst>
        </pc:spChg>
        <pc:spChg chg="add del mod">
          <ac:chgData name="Christopher Tomsett" userId="7b8671b7-4d21-416c-bc6a-58569ef04b38" providerId="ADAL" clId="{A196EA89-F67E-4CF8-BA06-A2838908C8AC}" dt="2024-04-03T14:06:08.343" v="19232" actId="21"/>
          <ac:spMkLst>
            <pc:docMk/>
            <pc:sldMk cId="3543928566" sldId="276"/>
            <ac:spMk id="17" creationId="{781EC9AE-F4F7-03EB-BA79-23C984D4F143}"/>
          </ac:spMkLst>
        </pc:spChg>
        <pc:picChg chg="add del mod">
          <ac:chgData name="Christopher Tomsett" userId="7b8671b7-4d21-416c-bc6a-58569ef04b38" providerId="ADAL" clId="{A196EA89-F67E-4CF8-BA06-A2838908C8AC}" dt="2024-04-03T13:26:47.299" v="17050" actId="478"/>
          <ac:picMkLst>
            <pc:docMk/>
            <pc:sldMk cId="3543928566" sldId="276"/>
            <ac:picMk id="10" creationId="{CB80DAB8-ACF2-CDAF-A00E-E539DD317736}"/>
          </ac:picMkLst>
        </pc:picChg>
        <pc:picChg chg="add del mod">
          <ac:chgData name="Christopher Tomsett" userId="7b8671b7-4d21-416c-bc6a-58569ef04b38" providerId="ADAL" clId="{A196EA89-F67E-4CF8-BA06-A2838908C8AC}" dt="2024-04-03T13:27:01.255" v="17054" actId="21"/>
          <ac:picMkLst>
            <pc:docMk/>
            <pc:sldMk cId="3543928566" sldId="276"/>
            <ac:picMk id="13" creationId="{05C5AD39-C22F-D571-C3B8-943052E278EF}"/>
          </ac:picMkLst>
        </pc:picChg>
        <pc:picChg chg="add mod">
          <ac:chgData name="Christopher Tomsett" userId="7b8671b7-4d21-416c-bc6a-58569ef04b38" providerId="ADAL" clId="{A196EA89-F67E-4CF8-BA06-A2838908C8AC}" dt="2024-04-03T13:42:58.380" v="17423" actId="1076"/>
          <ac:picMkLst>
            <pc:docMk/>
            <pc:sldMk cId="3543928566" sldId="276"/>
            <ac:picMk id="14" creationId="{9100A4AD-C52E-2326-1EC5-845C78BC2ED7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9:13:26.351" v="25927" actId="21"/>
        <pc:sldMkLst>
          <pc:docMk/>
          <pc:sldMk cId="1798062515" sldId="277"/>
        </pc:sldMkLst>
        <pc:spChg chg="del">
          <ac:chgData name="Christopher Tomsett" userId="7b8671b7-4d21-416c-bc6a-58569ef04b38" providerId="ADAL" clId="{A196EA89-F67E-4CF8-BA06-A2838908C8AC}" dt="2024-04-03T13:43:29.658" v="17447" actId="478"/>
          <ac:spMkLst>
            <pc:docMk/>
            <pc:sldMk cId="1798062515" sldId="277"/>
            <ac:spMk id="2" creationId="{EA4ECD88-9F3B-B529-5A68-9F6F32E3A56A}"/>
          </ac:spMkLst>
        </pc:spChg>
        <pc:spChg chg="del">
          <ac:chgData name="Christopher Tomsett" userId="7b8671b7-4d21-416c-bc6a-58569ef04b38" providerId="ADAL" clId="{A196EA89-F67E-4CF8-BA06-A2838908C8AC}" dt="2024-04-03T13:43:30.818" v="17448" actId="478"/>
          <ac:spMkLst>
            <pc:docMk/>
            <pc:sldMk cId="1798062515" sldId="277"/>
            <ac:spMk id="3" creationId="{9B19AC0C-A861-065A-4AAC-C70CA1220A84}"/>
          </ac:spMkLst>
        </pc:spChg>
        <pc:spChg chg="del">
          <ac:chgData name="Christopher Tomsett" userId="7b8671b7-4d21-416c-bc6a-58569ef04b38" providerId="ADAL" clId="{A196EA89-F67E-4CF8-BA06-A2838908C8AC}" dt="2024-04-03T13:18:34.749" v="16563" actId="478"/>
          <ac:spMkLst>
            <pc:docMk/>
            <pc:sldMk cId="1798062515" sldId="277"/>
            <ac:spMk id="4" creationId="{DF3DBB29-9E0F-9AE5-51D4-7F7378D62F2E}"/>
          </ac:spMkLst>
        </pc:spChg>
        <pc:spChg chg="mod modVis">
          <ac:chgData name="Christopher Tomsett" userId="7b8671b7-4d21-416c-bc6a-58569ef04b38" providerId="ADAL" clId="{A196EA89-F67E-4CF8-BA06-A2838908C8AC}" dt="2024-04-03T14:03:38.563" v="19018" actId="20577"/>
          <ac:spMkLst>
            <pc:docMk/>
            <pc:sldMk cId="1798062515" sldId="277"/>
            <ac:spMk id="5" creationId="{F079FB42-B469-F6B1-B848-A09F1B2F11ED}"/>
          </ac:spMkLst>
        </pc:spChg>
        <pc:spChg chg="add mod ord modVis">
          <ac:chgData name="Christopher Tomsett" userId="7b8671b7-4d21-416c-bc6a-58569ef04b38" providerId="ADAL" clId="{A196EA89-F67E-4CF8-BA06-A2838908C8AC}" dt="2024-04-03T13:50:14.218" v="17466" actId="167"/>
          <ac:spMkLst>
            <pc:docMk/>
            <pc:sldMk cId="1798062515" sldId="277"/>
            <ac:spMk id="6" creationId="{42B3C512-FFD0-F4AA-A816-DA886CE643FF}"/>
          </ac:spMkLst>
        </pc:spChg>
        <pc:spChg chg="add del mod">
          <ac:chgData name="Christopher Tomsett" userId="7b8671b7-4d21-416c-bc6a-58569ef04b38" providerId="ADAL" clId="{A196EA89-F67E-4CF8-BA06-A2838908C8AC}" dt="2024-04-03T13:43:31.708" v="17449" actId="478"/>
          <ac:spMkLst>
            <pc:docMk/>
            <pc:sldMk cId="1798062515" sldId="277"/>
            <ac:spMk id="8" creationId="{59A3526C-C4B5-EA76-3013-F85EC4326DE4}"/>
          </ac:spMkLst>
        </pc:spChg>
        <pc:spChg chg="del mod">
          <ac:chgData name="Christopher Tomsett" userId="7b8671b7-4d21-416c-bc6a-58569ef04b38" providerId="ADAL" clId="{A196EA89-F67E-4CF8-BA06-A2838908C8AC}" dt="2024-04-03T13:43:47.621" v="17453" actId="478"/>
          <ac:spMkLst>
            <pc:docMk/>
            <pc:sldMk cId="1798062515" sldId="277"/>
            <ac:spMk id="13" creationId="{76D6833B-E807-54B1-5EC9-A5E31663E986}"/>
          </ac:spMkLst>
        </pc:spChg>
        <pc:spChg chg="del mod topLvl">
          <ac:chgData name="Christopher Tomsett" userId="7b8671b7-4d21-416c-bc6a-58569ef04b38" providerId="ADAL" clId="{A196EA89-F67E-4CF8-BA06-A2838908C8AC}" dt="2024-04-03T14:05:27.179" v="19209" actId="478"/>
          <ac:spMkLst>
            <pc:docMk/>
            <pc:sldMk cId="1798062515" sldId="277"/>
            <ac:spMk id="14" creationId="{0200A548-0BDF-D1C7-A866-E22A45725BBC}"/>
          </ac:spMkLst>
        </pc:spChg>
        <pc:spChg chg="del mod topLvl">
          <ac:chgData name="Christopher Tomsett" userId="7b8671b7-4d21-416c-bc6a-58569ef04b38" providerId="ADAL" clId="{A196EA89-F67E-4CF8-BA06-A2838908C8AC}" dt="2024-04-03T14:03:54.064" v="19021" actId="478"/>
          <ac:spMkLst>
            <pc:docMk/>
            <pc:sldMk cId="1798062515" sldId="277"/>
            <ac:spMk id="15" creationId="{92CBC66A-9D99-C679-5376-73605DEB52FD}"/>
          </ac:spMkLst>
        </pc:spChg>
        <pc:spChg chg="add mod">
          <ac:chgData name="Christopher Tomsett" userId="7b8671b7-4d21-416c-bc6a-58569ef04b38" providerId="ADAL" clId="{A196EA89-F67E-4CF8-BA06-A2838908C8AC}" dt="2024-04-03T13:53:10.114" v="17503"/>
          <ac:spMkLst>
            <pc:docMk/>
            <pc:sldMk cId="1798062515" sldId="277"/>
            <ac:spMk id="16" creationId="{23788F99-EE36-742B-B888-B120D6363B38}"/>
          </ac:spMkLst>
        </pc:spChg>
        <pc:spChg chg="add del mod">
          <ac:chgData name="Christopher Tomsett" userId="7b8671b7-4d21-416c-bc6a-58569ef04b38" providerId="ADAL" clId="{A196EA89-F67E-4CF8-BA06-A2838908C8AC}" dt="2024-04-03T14:06:01.372" v="19229" actId="21"/>
          <ac:spMkLst>
            <pc:docMk/>
            <pc:sldMk cId="1798062515" sldId="277"/>
            <ac:spMk id="17" creationId="{67268F0D-7D0E-B08F-198D-B92AE1AED4D6}"/>
          </ac:spMkLst>
        </pc:spChg>
        <pc:spChg chg="add mod">
          <ac:chgData name="Christopher Tomsett" userId="7b8671b7-4d21-416c-bc6a-58569ef04b38" providerId="ADAL" clId="{A196EA89-F67E-4CF8-BA06-A2838908C8AC}" dt="2024-04-03T14:26:43.030" v="19470" actId="1076"/>
          <ac:spMkLst>
            <pc:docMk/>
            <pc:sldMk cId="1798062515" sldId="277"/>
            <ac:spMk id="18" creationId="{6154838C-F35C-2759-0E5F-EA450A808D8C}"/>
          </ac:spMkLst>
        </pc:spChg>
        <pc:spChg chg="add mod">
          <ac:chgData name="Christopher Tomsett" userId="7b8671b7-4d21-416c-bc6a-58569ef04b38" providerId="ADAL" clId="{A196EA89-F67E-4CF8-BA06-A2838908C8AC}" dt="2024-04-03T14:26:28.617" v="19461" actId="14100"/>
          <ac:spMkLst>
            <pc:docMk/>
            <pc:sldMk cId="1798062515" sldId="277"/>
            <ac:spMk id="19" creationId="{0B9B0D42-98E6-8D7B-AF66-0CAD079894EC}"/>
          </ac:spMkLst>
        </pc:spChg>
        <pc:spChg chg="add del mod">
          <ac:chgData name="Christopher Tomsett" userId="7b8671b7-4d21-416c-bc6a-58569ef04b38" providerId="ADAL" clId="{A196EA89-F67E-4CF8-BA06-A2838908C8AC}" dt="2024-04-03T19:13:26.351" v="25927" actId="21"/>
          <ac:spMkLst>
            <pc:docMk/>
            <pc:sldMk cId="1798062515" sldId="277"/>
            <ac:spMk id="22" creationId="{2698503D-E4E9-870E-2827-D772E919DEBB}"/>
          </ac:spMkLst>
        </pc:spChg>
        <pc:grpChg chg="add del mod modVis">
          <ac:chgData name="Christopher Tomsett" userId="7b8671b7-4d21-416c-bc6a-58569ef04b38" providerId="ADAL" clId="{A196EA89-F67E-4CF8-BA06-A2838908C8AC}" dt="2024-04-03T14:03:49.439" v="19019" actId="165"/>
          <ac:grpSpMkLst>
            <pc:docMk/>
            <pc:sldMk cId="1798062515" sldId="277"/>
            <ac:grpSpMk id="9" creationId="{6A288FF6-75CE-5F4A-7C13-AAF6DF6B703C}"/>
          </ac:grpSpMkLst>
        </pc:grpChg>
        <pc:picChg chg="mod topLvl">
          <ac:chgData name="Christopher Tomsett" userId="7b8671b7-4d21-416c-bc6a-58569ef04b38" providerId="ADAL" clId="{A196EA89-F67E-4CF8-BA06-A2838908C8AC}" dt="2024-04-03T14:25:00.886" v="19428" actId="1076"/>
          <ac:picMkLst>
            <pc:docMk/>
            <pc:sldMk cId="1798062515" sldId="277"/>
            <ac:picMk id="10" creationId="{91B720F3-CB1A-B002-5C72-DB78E31C3DAB}"/>
          </ac:picMkLst>
        </pc:picChg>
        <pc:picChg chg="del mod topLvl">
          <ac:chgData name="Christopher Tomsett" userId="7b8671b7-4d21-416c-bc6a-58569ef04b38" providerId="ADAL" clId="{A196EA89-F67E-4CF8-BA06-A2838908C8AC}" dt="2024-04-03T14:03:51.340" v="19020" actId="478"/>
          <ac:picMkLst>
            <pc:docMk/>
            <pc:sldMk cId="1798062515" sldId="277"/>
            <ac:picMk id="11" creationId="{250807E5-259A-9DD5-78E0-6B216D8AFC42}"/>
          </ac:picMkLst>
        </pc:picChg>
        <pc:picChg chg="mod topLvl">
          <ac:chgData name="Christopher Tomsett" userId="7b8671b7-4d21-416c-bc6a-58569ef04b38" providerId="ADAL" clId="{A196EA89-F67E-4CF8-BA06-A2838908C8AC}" dt="2024-04-03T14:25:56.581" v="19446" actId="1076"/>
          <ac:picMkLst>
            <pc:docMk/>
            <pc:sldMk cId="1798062515" sldId="277"/>
            <ac:picMk id="12" creationId="{97B0E2CD-A002-041D-7E7B-986CA9D4EA24}"/>
          </ac:picMkLst>
        </pc:picChg>
        <pc:cxnChg chg="add mod">
          <ac:chgData name="Christopher Tomsett" userId="7b8671b7-4d21-416c-bc6a-58569ef04b38" providerId="ADAL" clId="{A196EA89-F67E-4CF8-BA06-A2838908C8AC}" dt="2024-04-03T14:20:40.253" v="19268" actId="693"/>
          <ac:cxnSpMkLst>
            <pc:docMk/>
            <pc:sldMk cId="1798062515" sldId="277"/>
            <ac:cxnSpMk id="21" creationId="{206C5D2E-C215-5A88-2829-0170FB401727}"/>
          </ac:cxnSpMkLst>
        </pc:cxnChg>
      </pc:sldChg>
      <pc:sldChg chg="addSp delSp modSp add del mod">
        <pc:chgData name="Christopher Tomsett" userId="7b8671b7-4d21-416c-bc6a-58569ef04b38" providerId="ADAL" clId="{A196EA89-F67E-4CF8-BA06-A2838908C8AC}" dt="2024-04-03T13:43:23.661" v="17446" actId="47"/>
        <pc:sldMkLst>
          <pc:docMk/>
          <pc:sldMk cId="2005630723" sldId="278"/>
        </pc:sldMkLst>
        <pc:spChg chg="del">
          <ac:chgData name="Christopher Tomsett" userId="7b8671b7-4d21-416c-bc6a-58569ef04b38" providerId="ADAL" clId="{A196EA89-F67E-4CF8-BA06-A2838908C8AC}" dt="2024-04-03T13:18:39.230" v="16565" actId="478"/>
          <ac:spMkLst>
            <pc:docMk/>
            <pc:sldMk cId="2005630723" sldId="278"/>
            <ac:spMk id="4" creationId="{DF3DBB29-9E0F-9AE5-51D4-7F7378D62F2E}"/>
          </ac:spMkLst>
        </pc:spChg>
        <pc:spChg chg="mod">
          <ac:chgData name="Christopher Tomsett" userId="7b8671b7-4d21-416c-bc6a-58569ef04b38" providerId="ADAL" clId="{A196EA89-F67E-4CF8-BA06-A2838908C8AC}" dt="2024-04-02T21:05:35.397" v="11050" actId="20577"/>
          <ac:spMkLst>
            <pc:docMk/>
            <pc:sldMk cId="2005630723" sldId="278"/>
            <ac:spMk id="5" creationId="{F079FB42-B469-F6B1-B848-A09F1B2F11ED}"/>
          </ac:spMkLst>
        </pc:spChg>
        <pc:spChg chg="add mod">
          <ac:chgData name="Christopher Tomsett" userId="7b8671b7-4d21-416c-bc6a-58569ef04b38" providerId="ADAL" clId="{A196EA89-F67E-4CF8-BA06-A2838908C8AC}" dt="2024-04-03T13:18:39.548" v="16566"/>
          <ac:spMkLst>
            <pc:docMk/>
            <pc:sldMk cId="2005630723" sldId="278"/>
            <ac:spMk id="6" creationId="{227E37F3-2222-BD34-4811-337F58BD87A9}"/>
          </ac:spMkLst>
        </pc:spChg>
      </pc:sldChg>
      <pc:sldChg chg="addSp delSp modSp add mod">
        <pc:chgData name="Christopher Tomsett" userId="7b8671b7-4d21-416c-bc6a-58569ef04b38" providerId="ADAL" clId="{A196EA89-F67E-4CF8-BA06-A2838908C8AC}" dt="2024-04-03T19:47:20.893" v="27122" actId="20577"/>
        <pc:sldMkLst>
          <pc:docMk/>
          <pc:sldMk cId="963561363" sldId="279"/>
        </pc:sldMkLst>
        <pc:spChg chg="del">
          <ac:chgData name="Christopher Tomsett" userId="7b8671b7-4d21-416c-bc6a-58569ef04b38" providerId="ADAL" clId="{A196EA89-F67E-4CF8-BA06-A2838908C8AC}" dt="2024-04-03T14:58:51.084" v="20696" actId="478"/>
          <ac:spMkLst>
            <pc:docMk/>
            <pc:sldMk cId="963561363" sldId="279"/>
            <ac:spMk id="4" creationId="{46B602B8-F69E-C0D8-3817-EE639621FB0E}"/>
          </ac:spMkLst>
        </pc:spChg>
        <pc:spChg chg="mod">
          <ac:chgData name="Christopher Tomsett" userId="7b8671b7-4d21-416c-bc6a-58569ef04b38" providerId="ADAL" clId="{A196EA89-F67E-4CF8-BA06-A2838908C8AC}" dt="2024-04-03T14:59:03.287" v="20698" actId="20577"/>
          <ac:spMkLst>
            <pc:docMk/>
            <pc:sldMk cId="963561363" sldId="279"/>
            <ac:spMk id="7" creationId="{95F13D87-45D1-45AC-E02D-959053971C31}"/>
          </ac:spMkLst>
        </pc:spChg>
        <pc:spChg chg="mod">
          <ac:chgData name="Christopher Tomsett" userId="7b8671b7-4d21-416c-bc6a-58569ef04b38" providerId="ADAL" clId="{A196EA89-F67E-4CF8-BA06-A2838908C8AC}" dt="2024-04-03T14:58:12.753" v="20663" actId="1035"/>
          <ac:spMkLst>
            <pc:docMk/>
            <pc:sldMk cId="963561363" sldId="279"/>
            <ac:spMk id="10" creationId="{494C22C9-A557-759A-8950-C2B5F8107672}"/>
          </ac:spMkLst>
        </pc:spChg>
        <pc:spChg chg="mod">
          <ac:chgData name="Christopher Tomsett" userId="7b8671b7-4d21-416c-bc6a-58569ef04b38" providerId="ADAL" clId="{A196EA89-F67E-4CF8-BA06-A2838908C8AC}" dt="2024-04-03T14:58:12.753" v="20663" actId="1035"/>
          <ac:spMkLst>
            <pc:docMk/>
            <pc:sldMk cId="963561363" sldId="279"/>
            <ac:spMk id="11" creationId="{F6BAC9FE-6137-0F4F-0E81-0088DF11507B}"/>
          </ac:spMkLst>
        </pc:spChg>
        <pc:spChg chg="mod">
          <ac:chgData name="Christopher Tomsett" userId="7b8671b7-4d21-416c-bc6a-58569ef04b38" providerId="ADAL" clId="{A196EA89-F67E-4CF8-BA06-A2838908C8AC}" dt="2024-04-03T14:58:12.753" v="20663" actId="1035"/>
          <ac:spMkLst>
            <pc:docMk/>
            <pc:sldMk cId="963561363" sldId="279"/>
            <ac:spMk id="12" creationId="{22CB4851-A6D0-DA6C-4699-F75B311281BE}"/>
          </ac:spMkLst>
        </pc:spChg>
        <pc:spChg chg="mod">
          <ac:chgData name="Christopher Tomsett" userId="7b8671b7-4d21-416c-bc6a-58569ef04b38" providerId="ADAL" clId="{A196EA89-F67E-4CF8-BA06-A2838908C8AC}" dt="2024-04-03T14:58:12.753" v="20663" actId="1035"/>
          <ac:spMkLst>
            <pc:docMk/>
            <pc:sldMk cId="963561363" sldId="279"/>
            <ac:spMk id="13" creationId="{79AE898D-3110-7E9E-5F30-EAC9296F67C2}"/>
          </ac:spMkLst>
        </pc:spChg>
        <pc:spChg chg="mod">
          <ac:chgData name="Christopher Tomsett" userId="7b8671b7-4d21-416c-bc6a-58569ef04b38" providerId="ADAL" clId="{A196EA89-F67E-4CF8-BA06-A2838908C8AC}" dt="2024-04-03T14:58:12.753" v="20663" actId="1035"/>
          <ac:spMkLst>
            <pc:docMk/>
            <pc:sldMk cId="963561363" sldId="279"/>
            <ac:spMk id="14" creationId="{502A9379-53F9-EFE3-7250-223567862B9D}"/>
          </ac:spMkLst>
        </pc:spChg>
        <pc:spChg chg="del mod">
          <ac:chgData name="Christopher Tomsett" userId="7b8671b7-4d21-416c-bc6a-58569ef04b38" providerId="ADAL" clId="{A196EA89-F67E-4CF8-BA06-A2838908C8AC}" dt="2024-04-03T14:57:53.052" v="20646" actId="478"/>
          <ac:spMkLst>
            <pc:docMk/>
            <pc:sldMk cId="963561363" sldId="279"/>
            <ac:spMk id="15" creationId="{DFF150FB-6109-3A7B-893F-90C6E904FF3A}"/>
          </ac:spMkLst>
        </pc:spChg>
        <pc:spChg chg="mod">
          <ac:chgData name="Christopher Tomsett" userId="7b8671b7-4d21-416c-bc6a-58569ef04b38" providerId="ADAL" clId="{A196EA89-F67E-4CF8-BA06-A2838908C8AC}" dt="2024-04-03T14:57:44.115" v="20643"/>
          <ac:spMkLst>
            <pc:docMk/>
            <pc:sldMk cId="963561363" sldId="279"/>
            <ac:spMk id="16" creationId="{3D159C55-115E-7985-AE53-0EEFF657185D}"/>
          </ac:spMkLst>
        </pc:spChg>
        <pc:spChg chg="mod">
          <ac:chgData name="Christopher Tomsett" userId="7b8671b7-4d21-416c-bc6a-58569ef04b38" providerId="ADAL" clId="{A196EA89-F67E-4CF8-BA06-A2838908C8AC}" dt="2024-04-03T14:57:44.115" v="20643"/>
          <ac:spMkLst>
            <pc:docMk/>
            <pc:sldMk cId="963561363" sldId="279"/>
            <ac:spMk id="17" creationId="{C7DC5F75-1AF8-9E8B-EF34-B5DEE4D12891}"/>
          </ac:spMkLst>
        </pc:spChg>
        <pc:spChg chg="add mod">
          <ac:chgData name="Christopher Tomsett" userId="7b8671b7-4d21-416c-bc6a-58569ef04b38" providerId="ADAL" clId="{A196EA89-F67E-4CF8-BA06-A2838908C8AC}" dt="2024-04-03T19:47:20.893" v="27122" actId="20577"/>
          <ac:spMkLst>
            <pc:docMk/>
            <pc:sldMk cId="963561363" sldId="279"/>
            <ac:spMk id="18" creationId="{F3399D1C-3174-A7D1-D9AF-2C31A0A30DB8}"/>
          </ac:spMkLst>
        </pc:spChg>
        <pc:spChg chg="add mod">
          <ac:chgData name="Christopher Tomsett" userId="7b8671b7-4d21-416c-bc6a-58569ef04b38" providerId="ADAL" clId="{A196EA89-F67E-4CF8-BA06-A2838908C8AC}" dt="2024-04-03T14:58:54.897" v="20697"/>
          <ac:spMkLst>
            <pc:docMk/>
            <pc:sldMk cId="963561363" sldId="279"/>
            <ac:spMk id="19" creationId="{92AC5673-AC89-1B4B-10E5-AAA21EC64248}"/>
          </ac:spMkLst>
        </pc:spChg>
        <pc:spChg chg="add mod">
          <ac:chgData name="Christopher Tomsett" userId="7b8671b7-4d21-416c-bc6a-58569ef04b38" providerId="ADAL" clId="{A196EA89-F67E-4CF8-BA06-A2838908C8AC}" dt="2024-04-03T15:18:07.421" v="22615"/>
          <ac:spMkLst>
            <pc:docMk/>
            <pc:sldMk cId="963561363" sldId="279"/>
            <ac:spMk id="20" creationId="{EA4F099B-ED3E-23D7-05D2-1FDC22700535}"/>
          </ac:spMkLst>
        </pc:spChg>
        <pc:grpChg chg="add mod">
          <ac:chgData name="Christopher Tomsett" userId="7b8671b7-4d21-416c-bc6a-58569ef04b38" providerId="ADAL" clId="{A196EA89-F67E-4CF8-BA06-A2838908C8AC}" dt="2024-04-03T15:03:40.320" v="21340" actId="1036"/>
          <ac:grpSpMkLst>
            <pc:docMk/>
            <pc:sldMk cId="963561363" sldId="279"/>
            <ac:grpSpMk id="2" creationId="{A047257C-FBA2-2040-B6DB-468D1EFFC1B1}"/>
          </ac:grpSpMkLst>
        </pc:grpChg>
        <pc:picChg chg="mod">
          <ac:chgData name="Christopher Tomsett" userId="7b8671b7-4d21-416c-bc6a-58569ef04b38" providerId="ADAL" clId="{A196EA89-F67E-4CF8-BA06-A2838908C8AC}" dt="2024-04-03T14:57:44.115" v="20643"/>
          <ac:picMkLst>
            <pc:docMk/>
            <pc:sldMk cId="963561363" sldId="279"/>
            <ac:picMk id="3" creationId="{21733557-5567-F606-8D5A-D57703B39499}"/>
          </ac:picMkLst>
        </pc:picChg>
        <pc:picChg chg="mod">
          <ac:chgData name="Christopher Tomsett" userId="7b8671b7-4d21-416c-bc6a-58569ef04b38" providerId="ADAL" clId="{A196EA89-F67E-4CF8-BA06-A2838908C8AC}" dt="2024-04-03T14:57:44.115" v="20643"/>
          <ac:picMkLst>
            <pc:docMk/>
            <pc:sldMk cId="963561363" sldId="279"/>
            <ac:picMk id="5" creationId="{F5FAA9F8-71D5-F9F0-AE53-66493D2FED40}"/>
          </ac:picMkLst>
        </pc:picChg>
        <pc:picChg chg="mod">
          <ac:chgData name="Christopher Tomsett" userId="7b8671b7-4d21-416c-bc6a-58569ef04b38" providerId="ADAL" clId="{A196EA89-F67E-4CF8-BA06-A2838908C8AC}" dt="2024-04-03T14:57:44.115" v="20643"/>
          <ac:picMkLst>
            <pc:docMk/>
            <pc:sldMk cId="963561363" sldId="279"/>
            <ac:picMk id="6" creationId="{D2D313A5-DA3A-C9E4-293F-BAEFF5546E7E}"/>
          </ac:picMkLst>
        </pc:picChg>
        <pc:picChg chg="mod">
          <ac:chgData name="Christopher Tomsett" userId="7b8671b7-4d21-416c-bc6a-58569ef04b38" providerId="ADAL" clId="{A196EA89-F67E-4CF8-BA06-A2838908C8AC}" dt="2024-04-03T14:57:44.115" v="20643"/>
          <ac:picMkLst>
            <pc:docMk/>
            <pc:sldMk cId="963561363" sldId="279"/>
            <ac:picMk id="8" creationId="{74B92DE8-D06F-6AC3-48FE-5BC371C07DBD}"/>
          </ac:picMkLst>
        </pc:picChg>
        <pc:picChg chg="mod">
          <ac:chgData name="Christopher Tomsett" userId="7b8671b7-4d21-416c-bc6a-58569ef04b38" providerId="ADAL" clId="{A196EA89-F67E-4CF8-BA06-A2838908C8AC}" dt="2024-04-03T14:57:44.115" v="20643"/>
          <ac:picMkLst>
            <pc:docMk/>
            <pc:sldMk cId="963561363" sldId="279"/>
            <ac:picMk id="9" creationId="{15029CDD-7D31-B1AA-32CD-CFD01714922B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3:53:06.580" v="17500"/>
        <pc:sldMkLst>
          <pc:docMk/>
          <pc:sldMk cId="3314667034" sldId="280"/>
        </pc:sldMkLst>
        <pc:spChg chg="del mod">
          <ac:chgData name="Christopher Tomsett" userId="7b8671b7-4d21-416c-bc6a-58569ef04b38" providerId="ADAL" clId="{A196EA89-F67E-4CF8-BA06-A2838908C8AC}" dt="2024-04-03T12:19:44.819" v="15460" actId="478"/>
          <ac:spMkLst>
            <pc:docMk/>
            <pc:sldMk cId="3314667034" sldId="280"/>
            <ac:spMk id="2" creationId="{F97F1ED8-A668-5D3C-C7FD-062AF1281877}"/>
          </ac:spMkLst>
        </pc:spChg>
        <pc:spChg chg="add del mod">
          <ac:chgData name="Christopher Tomsett" userId="7b8671b7-4d21-416c-bc6a-58569ef04b38" providerId="ADAL" clId="{A196EA89-F67E-4CF8-BA06-A2838908C8AC}" dt="2024-04-03T12:19:53.861" v="15462" actId="478"/>
          <ac:spMkLst>
            <pc:docMk/>
            <pc:sldMk cId="3314667034" sldId="280"/>
            <ac:spMk id="3" creationId="{BEB404AA-9DB4-E2CC-62B9-217BC42B119C}"/>
          </ac:spMkLst>
        </pc:spChg>
        <pc:spChg chg="del mod">
          <ac:chgData name="Christopher Tomsett" userId="7b8671b7-4d21-416c-bc6a-58569ef04b38" providerId="ADAL" clId="{A196EA89-F67E-4CF8-BA06-A2838908C8AC}" dt="2024-04-03T13:24:05.901" v="17020" actId="478"/>
          <ac:spMkLst>
            <pc:docMk/>
            <pc:sldMk cId="3314667034" sldId="280"/>
            <ac:spMk id="4" creationId="{17145C1C-6001-5933-CD3F-A35C22B7370F}"/>
          </ac:spMkLst>
        </pc:spChg>
        <pc:spChg chg="mod">
          <ac:chgData name="Christopher Tomsett" userId="7b8671b7-4d21-416c-bc6a-58569ef04b38" providerId="ADAL" clId="{A196EA89-F67E-4CF8-BA06-A2838908C8AC}" dt="2024-04-03T12:16:41.980" v="14869" actId="20577"/>
          <ac:spMkLst>
            <pc:docMk/>
            <pc:sldMk cId="3314667034" sldId="280"/>
            <ac:spMk id="5" creationId="{348AE96A-FC92-40EC-B2B0-E21EDD740AF2}"/>
          </ac:spMkLst>
        </pc:spChg>
        <pc:spChg chg="add mod">
          <ac:chgData name="Christopher Tomsett" userId="7b8671b7-4d21-416c-bc6a-58569ef04b38" providerId="ADAL" clId="{A196EA89-F67E-4CF8-BA06-A2838908C8AC}" dt="2024-04-03T12:21:25.778" v="15697" actId="164"/>
          <ac:spMkLst>
            <pc:docMk/>
            <pc:sldMk cId="3314667034" sldId="280"/>
            <ac:spMk id="9" creationId="{282CB83A-5015-E67A-2868-4FD39638F76E}"/>
          </ac:spMkLst>
        </pc:spChg>
        <pc:spChg chg="add mod">
          <ac:chgData name="Christopher Tomsett" userId="7b8671b7-4d21-416c-bc6a-58569ef04b38" providerId="ADAL" clId="{A196EA89-F67E-4CF8-BA06-A2838908C8AC}" dt="2024-04-03T12:23:43.749" v="15813" actId="114"/>
          <ac:spMkLst>
            <pc:docMk/>
            <pc:sldMk cId="3314667034" sldId="280"/>
            <ac:spMk id="10" creationId="{BAD9DA7C-EEC2-4ECF-543F-600D79EC511F}"/>
          </ac:spMkLst>
        </pc:spChg>
        <pc:spChg chg="add mod">
          <ac:chgData name="Christopher Tomsett" userId="7b8671b7-4d21-416c-bc6a-58569ef04b38" providerId="ADAL" clId="{A196EA89-F67E-4CF8-BA06-A2838908C8AC}" dt="2024-04-03T12:23:46.357" v="15814" actId="114"/>
          <ac:spMkLst>
            <pc:docMk/>
            <pc:sldMk cId="3314667034" sldId="280"/>
            <ac:spMk id="12" creationId="{1039CF45-EE29-4E67-A5A7-EA13A4FF8D1B}"/>
          </ac:spMkLst>
        </pc:spChg>
        <pc:spChg chg="add mod">
          <ac:chgData name="Christopher Tomsett" userId="7b8671b7-4d21-416c-bc6a-58569ef04b38" providerId="ADAL" clId="{A196EA89-F67E-4CF8-BA06-A2838908C8AC}" dt="2024-04-03T12:35:59.199" v="15874" actId="14100"/>
          <ac:spMkLst>
            <pc:docMk/>
            <pc:sldMk cId="3314667034" sldId="280"/>
            <ac:spMk id="17" creationId="{E2A97DCE-C54D-4962-A2AA-B81A9F05F14E}"/>
          </ac:spMkLst>
        </pc:spChg>
        <pc:spChg chg="add mod">
          <ac:chgData name="Christopher Tomsett" userId="7b8671b7-4d21-416c-bc6a-58569ef04b38" providerId="ADAL" clId="{A196EA89-F67E-4CF8-BA06-A2838908C8AC}" dt="2024-04-03T12:36:14.155" v="15876" actId="1076"/>
          <ac:spMkLst>
            <pc:docMk/>
            <pc:sldMk cId="3314667034" sldId="280"/>
            <ac:spMk id="26" creationId="{79BA5383-53B2-EA0C-5DB5-BDEB5DF1867B}"/>
          </ac:spMkLst>
        </pc:spChg>
        <pc:spChg chg="add mod">
          <ac:chgData name="Christopher Tomsett" userId="7b8671b7-4d21-416c-bc6a-58569ef04b38" providerId="ADAL" clId="{A196EA89-F67E-4CF8-BA06-A2838908C8AC}" dt="2024-04-03T13:24:37.495" v="17026"/>
          <ac:spMkLst>
            <pc:docMk/>
            <pc:sldMk cId="3314667034" sldId="280"/>
            <ac:spMk id="27" creationId="{CA78F398-7651-EA3B-559B-E3B966C8AB52}"/>
          </ac:spMkLst>
        </pc:spChg>
        <pc:spChg chg="add mod">
          <ac:chgData name="Christopher Tomsett" userId="7b8671b7-4d21-416c-bc6a-58569ef04b38" providerId="ADAL" clId="{A196EA89-F67E-4CF8-BA06-A2838908C8AC}" dt="2024-04-03T13:53:06.580" v="17500"/>
          <ac:spMkLst>
            <pc:docMk/>
            <pc:sldMk cId="3314667034" sldId="280"/>
            <ac:spMk id="28" creationId="{27DCBC88-9054-2719-7DE0-CE86240268BC}"/>
          </ac:spMkLst>
        </pc:spChg>
        <pc:spChg chg="del">
          <ac:chgData name="Christopher Tomsett" userId="7b8671b7-4d21-416c-bc6a-58569ef04b38" providerId="ADAL" clId="{A196EA89-F67E-4CF8-BA06-A2838908C8AC}" dt="2024-04-03T12:17:08.823" v="14873" actId="478"/>
          <ac:spMkLst>
            <pc:docMk/>
            <pc:sldMk cId="3314667034" sldId="280"/>
            <ac:spMk id="34" creationId="{6F238B1B-EBFE-2803-5629-66AA6CBDD2C7}"/>
          </ac:spMkLst>
        </pc:spChg>
        <pc:spChg chg="del">
          <ac:chgData name="Christopher Tomsett" userId="7b8671b7-4d21-416c-bc6a-58569ef04b38" providerId="ADAL" clId="{A196EA89-F67E-4CF8-BA06-A2838908C8AC}" dt="2024-04-03T12:17:05.525" v="14870" actId="478"/>
          <ac:spMkLst>
            <pc:docMk/>
            <pc:sldMk cId="3314667034" sldId="280"/>
            <ac:spMk id="39" creationId="{05AD774C-2E25-915A-D411-B6BAD813BCB5}"/>
          </ac:spMkLst>
        </pc:spChg>
        <pc:grpChg chg="add mod">
          <ac:chgData name="Christopher Tomsett" userId="7b8671b7-4d21-416c-bc6a-58569ef04b38" providerId="ADAL" clId="{A196EA89-F67E-4CF8-BA06-A2838908C8AC}" dt="2024-04-03T12:24:19.925" v="15821" actId="1076"/>
          <ac:grpSpMkLst>
            <pc:docMk/>
            <pc:sldMk cId="3314667034" sldId="280"/>
            <ac:grpSpMk id="14" creationId="{9FCD72BD-A391-C3C8-22BD-D13D3B2F15EC}"/>
          </ac:grpSpMkLst>
        </pc:grpChg>
        <pc:grpChg chg="add del mod">
          <ac:chgData name="Christopher Tomsett" userId="7b8671b7-4d21-416c-bc6a-58569ef04b38" providerId="ADAL" clId="{A196EA89-F67E-4CF8-BA06-A2838908C8AC}" dt="2024-04-03T12:24:10.431" v="15819" actId="14100"/>
          <ac:grpSpMkLst>
            <pc:docMk/>
            <pc:sldMk cId="3314667034" sldId="280"/>
            <ac:grpSpMk id="33" creationId="{5BBB8103-186B-210F-1209-C76D42765884}"/>
          </ac:grpSpMkLst>
        </pc:grpChg>
        <pc:picChg chg="add mod">
          <ac:chgData name="Christopher Tomsett" userId="7b8671b7-4d21-416c-bc6a-58569ef04b38" providerId="ADAL" clId="{A196EA89-F67E-4CF8-BA06-A2838908C8AC}" dt="2024-04-03T12:21:25.778" v="15697" actId="164"/>
          <ac:picMkLst>
            <pc:docMk/>
            <pc:sldMk cId="3314667034" sldId="280"/>
            <ac:picMk id="7" creationId="{4411B696-DAB7-A7DB-CC06-28822CC95AE6}"/>
          </ac:picMkLst>
        </pc:picChg>
        <pc:picChg chg="add mod">
          <ac:chgData name="Christopher Tomsett" userId="7b8671b7-4d21-416c-bc6a-58569ef04b38" providerId="ADAL" clId="{A196EA89-F67E-4CF8-BA06-A2838908C8AC}" dt="2024-04-03T12:35:12.658" v="15826" actId="14100"/>
          <ac:picMkLst>
            <pc:docMk/>
            <pc:sldMk cId="3314667034" sldId="280"/>
            <ac:picMk id="19" creationId="{1D28C801-00B9-554A-55D5-D2103A32ED88}"/>
          </ac:picMkLst>
        </pc:picChg>
        <pc:picChg chg="del">
          <ac:chgData name="Christopher Tomsett" userId="7b8671b7-4d21-416c-bc6a-58569ef04b38" providerId="ADAL" clId="{A196EA89-F67E-4CF8-BA06-A2838908C8AC}" dt="2024-04-03T12:17:07.290" v="14872" actId="478"/>
          <ac:picMkLst>
            <pc:docMk/>
            <pc:sldMk cId="3314667034" sldId="280"/>
            <ac:picMk id="36" creationId="{763073EA-FAC8-E7C3-BE13-7C0F9705265A}"/>
          </ac:picMkLst>
        </pc:picChg>
        <pc:cxnChg chg="add mod">
          <ac:chgData name="Christopher Tomsett" userId="7b8671b7-4d21-416c-bc6a-58569ef04b38" providerId="ADAL" clId="{A196EA89-F67E-4CF8-BA06-A2838908C8AC}" dt="2024-04-03T12:21:25.778" v="15697" actId="164"/>
          <ac:cxnSpMkLst>
            <pc:docMk/>
            <pc:sldMk cId="3314667034" sldId="280"/>
            <ac:cxnSpMk id="8" creationId="{48BF8237-00F4-5D9C-6ED4-09DFC88D9739}"/>
          </ac:cxnSpMkLst>
        </pc:cxnChg>
        <pc:cxnChg chg="add mod">
          <ac:chgData name="Christopher Tomsett" userId="7b8671b7-4d21-416c-bc6a-58569ef04b38" providerId="ADAL" clId="{A196EA89-F67E-4CF8-BA06-A2838908C8AC}" dt="2024-04-03T12:35:29.876" v="15829" actId="14100"/>
          <ac:cxnSpMkLst>
            <pc:docMk/>
            <pc:sldMk cId="3314667034" sldId="280"/>
            <ac:cxnSpMk id="21" creationId="{BF4FD414-A9C6-4EDB-7B52-9D4AE4932487}"/>
          </ac:cxnSpMkLst>
        </pc:cxnChg>
        <pc:cxnChg chg="del">
          <ac:chgData name="Christopher Tomsett" userId="7b8671b7-4d21-416c-bc6a-58569ef04b38" providerId="ADAL" clId="{A196EA89-F67E-4CF8-BA06-A2838908C8AC}" dt="2024-04-03T12:17:06.565" v="14871" actId="478"/>
          <ac:cxnSpMkLst>
            <pc:docMk/>
            <pc:sldMk cId="3314667034" sldId="280"/>
            <ac:cxnSpMk id="37" creationId="{AEA5FA55-767B-A429-7A6D-7E7EC1F40E64}"/>
          </ac:cxnSpMkLst>
        </pc:cxnChg>
      </pc:sldChg>
      <pc:sldChg chg="addSp delSp modSp add mod">
        <pc:chgData name="Christopher Tomsett" userId="7b8671b7-4d21-416c-bc6a-58569ef04b38" providerId="ADAL" clId="{A196EA89-F67E-4CF8-BA06-A2838908C8AC}" dt="2024-04-03T19:45:00.281" v="27029" actId="20577"/>
        <pc:sldMkLst>
          <pc:docMk/>
          <pc:sldMk cId="737840742" sldId="281"/>
        </pc:sldMkLst>
        <pc:spChg chg="add mod">
          <ac:chgData name="Christopher Tomsett" userId="7b8671b7-4d21-416c-bc6a-58569ef04b38" providerId="ADAL" clId="{A196EA89-F67E-4CF8-BA06-A2838908C8AC}" dt="2024-04-03T15:18:08.629" v="22616"/>
          <ac:spMkLst>
            <pc:docMk/>
            <pc:sldMk cId="737840742" sldId="281"/>
            <ac:spMk id="4" creationId="{1C187C59-34DC-DDE9-CD6D-D4C99AAFB19F}"/>
          </ac:spMkLst>
        </pc:spChg>
        <pc:spChg chg="mod">
          <ac:chgData name="Christopher Tomsett" userId="7b8671b7-4d21-416c-bc6a-58569ef04b38" providerId="ADAL" clId="{A196EA89-F67E-4CF8-BA06-A2838908C8AC}" dt="2024-04-03T15:05:10.548" v="21374" actId="20577"/>
          <ac:spMkLst>
            <pc:docMk/>
            <pc:sldMk cId="737840742" sldId="281"/>
            <ac:spMk id="7" creationId="{95F13D87-45D1-45AC-E02D-959053971C31}"/>
          </ac:spMkLst>
        </pc:spChg>
        <pc:spChg chg="del mod">
          <ac:chgData name="Christopher Tomsett" userId="7b8671b7-4d21-416c-bc6a-58569ef04b38" providerId="ADAL" clId="{A196EA89-F67E-4CF8-BA06-A2838908C8AC}" dt="2024-04-03T18:53:13.294" v="24818" actId="478"/>
          <ac:spMkLst>
            <pc:docMk/>
            <pc:sldMk cId="737840742" sldId="281"/>
            <ac:spMk id="10" creationId="{494C22C9-A557-759A-8950-C2B5F8107672}"/>
          </ac:spMkLst>
        </pc:spChg>
        <pc:spChg chg="del">
          <ac:chgData name="Christopher Tomsett" userId="7b8671b7-4d21-416c-bc6a-58569ef04b38" providerId="ADAL" clId="{A196EA89-F67E-4CF8-BA06-A2838908C8AC}" dt="2024-04-03T18:53:09.160" v="24817" actId="478"/>
          <ac:spMkLst>
            <pc:docMk/>
            <pc:sldMk cId="737840742" sldId="281"/>
            <ac:spMk id="11" creationId="{F6BAC9FE-6137-0F4F-0E81-0088DF11507B}"/>
          </ac:spMkLst>
        </pc:spChg>
        <pc:spChg chg="mod ord topLvl">
          <ac:chgData name="Christopher Tomsett" userId="7b8671b7-4d21-416c-bc6a-58569ef04b38" providerId="ADAL" clId="{A196EA89-F67E-4CF8-BA06-A2838908C8AC}" dt="2024-04-03T19:00:37.825" v="24943" actId="164"/>
          <ac:spMkLst>
            <pc:docMk/>
            <pc:sldMk cId="737840742" sldId="281"/>
            <ac:spMk id="12" creationId="{22CB4851-A6D0-DA6C-4699-F75B311281BE}"/>
          </ac:spMkLst>
        </pc:spChg>
        <pc:spChg chg="mod ord topLvl">
          <ac:chgData name="Christopher Tomsett" userId="7b8671b7-4d21-416c-bc6a-58569ef04b38" providerId="ADAL" clId="{A196EA89-F67E-4CF8-BA06-A2838908C8AC}" dt="2024-04-03T19:00:37.825" v="24943" actId="164"/>
          <ac:spMkLst>
            <pc:docMk/>
            <pc:sldMk cId="737840742" sldId="281"/>
            <ac:spMk id="13" creationId="{79AE898D-3110-7E9E-5F30-EAC9296F67C2}"/>
          </ac:spMkLst>
        </pc:spChg>
        <pc:spChg chg="mod ord topLvl">
          <ac:chgData name="Christopher Tomsett" userId="7b8671b7-4d21-416c-bc6a-58569ef04b38" providerId="ADAL" clId="{A196EA89-F67E-4CF8-BA06-A2838908C8AC}" dt="2024-04-03T19:00:37.825" v="24943" actId="164"/>
          <ac:spMkLst>
            <pc:docMk/>
            <pc:sldMk cId="737840742" sldId="281"/>
            <ac:spMk id="14" creationId="{502A9379-53F9-EFE3-7250-223567862B9D}"/>
          </ac:spMkLst>
        </pc:spChg>
        <pc:spChg chg="mod ord topLvl">
          <ac:chgData name="Christopher Tomsett" userId="7b8671b7-4d21-416c-bc6a-58569ef04b38" providerId="ADAL" clId="{A196EA89-F67E-4CF8-BA06-A2838908C8AC}" dt="2024-04-03T19:00:37.825" v="24943" actId="164"/>
          <ac:spMkLst>
            <pc:docMk/>
            <pc:sldMk cId="737840742" sldId="281"/>
            <ac:spMk id="16" creationId="{3D159C55-115E-7985-AE53-0EEFF657185D}"/>
          </ac:spMkLst>
        </pc:spChg>
        <pc:spChg chg="mod ord topLvl">
          <ac:chgData name="Christopher Tomsett" userId="7b8671b7-4d21-416c-bc6a-58569ef04b38" providerId="ADAL" clId="{A196EA89-F67E-4CF8-BA06-A2838908C8AC}" dt="2024-04-03T19:00:37.825" v="24943" actId="164"/>
          <ac:spMkLst>
            <pc:docMk/>
            <pc:sldMk cId="737840742" sldId="281"/>
            <ac:spMk id="17" creationId="{C7DC5F75-1AF8-9E8B-EF34-B5DEE4D12891}"/>
          </ac:spMkLst>
        </pc:spChg>
        <pc:spChg chg="mod">
          <ac:chgData name="Christopher Tomsett" userId="7b8671b7-4d21-416c-bc6a-58569ef04b38" providerId="ADAL" clId="{A196EA89-F67E-4CF8-BA06-A2838908C8AC}" dt="2024-04-03T19:45:00.281" v="27029" actId="20577"/>
          <ac:spMkLst>
            <pc:docMk/>
            <pc:sldMk cId="737840742" sldId="281"/>
            <ac:spMk id="18" creationId="{F3399D1C-3174-A7D1-D9AF-2C31A0A30DB8}"/>
          </ac:spMkLst>
        </pc:spChg>
        <pc:grpChg chg="add del mod ord">
          <ac:chgData name="Christopher Tomsett" userId="7b8671b7-4d21-416c-bc6a-58569ef04b38" providerId="ADAL" clId="{A196EA89-F67E-4CF8-BA06-A2838908C8AC}" dt="2024-04-03T18:58:21.505" v="24877" actId="165"/>
          <ac:grpSpMkLst>
            <pc:docMk/>
            <pc:sldMk cId="737840742" sldId="281"/>
            <ac:grpSpMk id="2" creationId="{A047257C-FBA2-2040-B6DB-468D1EFFC1B1}"/>
          </ac:grpSpMkLst>
        </pc:grpChg>
        <pc:grpChg chg="add mod">
          <ac:chgData name="Christopher Tomsett" userId="7b8671b7-4d21-416c-bc6a-58569ef04b38" providerId="ADAL" clId="{A196EA89-F67E-4CF8-BA06-A2838908C8AC}" dt="2024-04-03T19:02:42.032" v="25555" actId="14100"/>
          <ac:grpSpMkLst>
            <pc:docMk/>
            <pc:sldMk cId="737840742" sldId="281"/>
            <ac:grpSpMk id="34" creationId="{91B635BC-1800-24A0-2857-77A3DE6EA08F}"/>
          </ac:grpSpMkLst>
        </pc:grpChg>
        <pc:picChg chg="del">
          <ac:chgData name="Christopher Tomsett" userId="7b8671b7-4d21-416c-bc6a-58569ef04b38" providerId="ADAL" clId="{A196EA89-F67E-4CF8-BA06-A2838908C8AC}" dt="2024-04-03T18:52:52.600" v="24796" actId="478"/>
          <ac:picMkLst>
            <pc:docMk/>
            <pc:sldMk cId="737840742" sldId="281"/>
            <ac:picMk id="3" creationId="{21733557-5567-F606-8D5A-D57703B39499}"/>
          </ac:picMkLst>
        </pc:picChg>
        <pc:picChg chg="del">
          <ac:chgData name="Christopher Tomsett" userId="7b8671b7-4d21-416c-bc6a-58569ef04b38" providerId="ADAL" clId="{A196EA89-F67E-4CF8-BA06-A2838908C8AC}" dt="2024-04-03T18:52:56.314" v="24799" actId="478"/>
          <ac:picMkLst>
            <pc:docMk/>
            <pc:sldMk cId="737840742" sldId="281"/>
            <ac:picMk id="5" creationId="{F5FAA9F8-71D5-F9F0-AE53-66493D2FED40}"/>
          </ac:picMkLst>
        </pc:picChg>
        <pc:picChg chg="del">
          <ac:chgData name="Christopher Tomsett" userId="7b8671b7-4d21-416c-bc6a-58569ef04b38" providerId="ADAL" clId="{A196EA89-F67E-4CF8-BA06-A2838908C8AC}" dt="2024-04-03T18:52:48.743" v="24793" actId="478"/>
          <ac:picMkLst>
            <pc:docMk/>
            <pc:sldMk cId="737840742" sldId="281"/>
            <ac:picMk id="6" creationId="{D2D313A5-DA3A-C9E4-293F-BAEFF5546E7E}"/>
          </ac:picMkLst>
        </pc:picChg>
        <pc:picChg chg="del">
          <ac:chgData name="Christopher Tomsett" userId="7b8671b7-4d21-416c-bc6a-58569ef04b38" providerId="ADAL" clId="{A196EA89-F67E-4CF8-BA06-A2838908C8AC}" dt="2024-04-03T18:52:54.763" v="24798" actId="478"/>
          <ac:picMkLst>
            <pc:docMk/>
            <pc:sldMk cId="737840742" sldId="281"/>
            <ac:picMk id="8" creationId="{74B92DE8-D06F-6AC3-48FE-5BC371C07DBD}"/>
          </ac:picMkLst>
        </pc:picChg>
        <pc:picChg chg="del">
          <ac:chgData name="Christopher Tomsett" userId="7b8671b7-4d21-416c-bc6a-58569ef04b38" providerId="ADAL" clId="{A196EA89-F67E-4CF8-BA06-A2838908C8AC}" dt="2024-04-03T18:52:53.834" v="24797" actId="478"/>
          <ac:picMkLst>
            <pc:docMk/>
            <pc:sldMk cId="737840742" sldId="281"/>
            <ac:picMk id="9" creationId="{15029CDD-7D31-B1AA-32CD-CFD01714922B}"/>
          </ac:picMkLst>
        </pc:picChg>
        <pc:picChg chg="add del mod">
          <ac:chgData name="Christopher Tomsett" userId="7b8671b7-4d21-416c-bc6a-58569ef04b38" providerId="ADAL" clId="{A196EA89-F67E-4CF8-BA06-A2838908C8AC}" dt="2024-04-03T18:57:01.644" v="24861" actId="478"/>
          <ac:picMkLst>
            <pc:docMk/>
            <pc:sldMk cId="737840742" sldId="281"/>
            <ac:picMk id="15" creationId="{A122384C-1ED7-1E7D-8B86-42A78F10F3DE}"/>
          </ac:picMkLst>
        </pc:picChg>
        <pc:picChg chg="add del mod">
          <ac:chgData name="Christopher Tomsett" userId="7b8671b7-4d21-416c-bc6a-58569ef04b38" providerId="ADAL" clId="{A196EA89-F67E-4CF8-BA06-A2838908C8AC}" dt="2024-04-03T18:57:01.186" v="24860" actId="478"/>
          <ac:picMkLst>
            <pc:docMk/>
            <pc:sldMk cId="737840742" sldId="281"/>
            <ac:picMk id="20" creationId="{79427915-CE64-72AC-4288-536ECF1CD474}"/>
          </ac:picMkLst>
        </pc:picChg>
        <pc:picChg chg="add del mod">
          <ac:chgData name="Christopher Tomsett" userId="7b8671b7-4d21-416c-bc6a-58569ef04b38" providerId="ADAL" clId="{A196EA89-F67E-4CF8-BA06-A2838908C8AC}" dt="2024-04-03T18:57:00.221" v="24859" actId="478"/>
          <ac:picMkLst>
            <pc:docMk/>
            <pc:sldMk cId="737840742" sldId="281"/>
            <ac:picMk id="21" creationId="{151C99B1-89F9-68B7-64F4-E1A9DE46E700}"/>
          </ac:picMkLst>
        </pc:picChg>
        <pc:picChg chg="add del mod">
          <ac:chgData name="Christopher Tomsett" userId="7b8671b7-4d21-416c-bc6a-58569ef04b38" providerId="ADAL" clId="{A196EA89-F67E-4CF8-BA06-A2838908C8AC}" dt="2024-04-03T18:53:45.684" v="24852" actId="478"/>
          <ac:picMkLst>
            <pc:docMk/>
            <pc:sldMk cId="737840742" sldId="281"/>
            <ac:picMk id="23" creationId="{4809AF52-EEE0-8EAF-7519-C26FED21331E}"/>
          </ac:picMkLst>
        </pc:picChg>
        <pc:picChg chg="add del mod">
          <ac:chgData name="Christopher Tomsett" userId="7b8671b7-4d21-416c-bc6a-58569ef04b38" providerId="ADAL" clId="{A196EA89-F67E-4CF8-BA06-A2838908C8AC}" dt="2024-04-03T18:53:45.346" v="24851" actId="478"/>
          <ac:picMkLst>
            <pc:docMk/>
            <pc:sldMk cId="737840742" sldId="281"/>
            <ac:picMk id="25" creationId="{3FACB6E8-CD10-F5EF-7459-8620F5D0A30F}"/>
          </ac:picMkLst>
        </pc:picChg>
        <pc:picChg chg="add del mod">
          <ac:chgData name="Christopher Tomsett" userId="7b8671b7-4d21-416c-bc6a-58569ef04b38" providerId="ADAL" clId="{A196EA89-F67E-4CF8-BA06-A2838908C8AC}" dt="2024-04-03T18:53:44.840" v="24850" actId="478"/>
          <ac:picMkLst>
            <pc:docMk/>
            <pc:sldMk cId="737840742" sldId="281"/>
            <ac:picMk id="27" creationId="{7C6F33CF-1AB3-A1A9-C858-30AA9A67964C}"/>
          </ac:picMkLst>
        </pc:picChg>
        <pc:picChg chg="add mod">
          <ac:chgData name="Christopher Tomsett" userId="7b8671b7-4d21-416c-bc6a-58569ef04b38" providerId="ADAL" clId="{A196EA89-F67E-4CF8-BA06-A2838908C8AC}" dt="2024-04-03T19:00:37.825" v="24943" actId="164"/>
          <ac:picMkLst>
            <pc:docMk/>
            <pc:sldMk cId="737840742" sldId="281"/>
            <ac:picMk id="29" creationId="{4DDE565F-2F57-4168-5D0A-FFF33E80116E}"/>
          </ac:picMkLst>
        </pc:picChg>
        <pc:picChg chg="add mod">
          <ac:chgData name="Christopher Tomsett" userId="7b8671b7-4d21-416c-bc6a-58569ef04b38" providerId="ADAL" clId="{A196EA89-F67E-4CF8-BA06-A2838908C8AC}" dt="2024-04-03T19:00:37.825" v="24943" actId="164"/>
          <ac:picMkLst>
            <pc:docMk/>
            <pc:sldMk cId="737840742" sldId="281"/>
            <ac:picMk id="31" creationId="{182162B4-DEF1-2EDE-D1F6-AF4ECBCA6D5A}"/>
          </ac:picMkLst>
        </pc:picChg>
        <pc:picChg chg="add mod">
          <ac:chgData name="Christopher Tomsett" userId="7b8671b7-4d21-416c-bc6a-58569ef04b38" providerId="ADAL" clId="{A196EA89-F67E-4CF8-BA06-A2838908C8AC}" dt="2024-04-03T19:00:37.825" v="24943" actId="164"/>
          <ac:picMkLst>
            <pc:docMk/>
            <pc:sldMk cId="737840742" sldId="281"/>
            <ac:picMk id="33" creationId="{00918A5B-9DA9-C13F-ED15-6727D8501920}"/>
          </ac:picMkLst>
        </pc:picChg>
      </pc:sldChg>
      <pc:sldChg chg="add del">
        <pc:chgData name="Christopher Tomsett" userId="7b8671b7-4d21-416c-bc6a-58569ef04b38" providerId="ADAL" clId="{A196EA89-F67E-4CF8-BA06-A2838908C8AC}" dt="2024-04-03T14:25:14.836" v="19434" actId="47"/>
        <pc:sldMkLst>
          <pc:docMk/>
          <pc:sldMk cId="3378403004" sldId="281"/>
        </pc:sldMkLst>
      </pc:sldChg>
      <pc:sldChg chg="addSp delSp modSp add mod">
        <pc:chgData name="Christopher Tomsett" userId="7b8671b7-4d21-416c-bc6a-58569ef04b38" providerId="ADAL" clId="{A196EA89-F67E-4CF8-BA06-A2838908C8AC}" dt="2024-04-03T19:46:17.434" v="27092" actId="1076"/>
        <pc:sldMkLst>
          <pc:docMk/>
          <pc:sldMk cId="1007475186" sldId="282"/>
        </pc:sldMkLst>
        <pc:spChg chg="mod">
          <ac:chgData name="Christopher Tomsett" userId="7b8671b7-4d21-416c-bc6a-58569ef04b38" providerId="ADAL" clId="{A196EA89-F67E-4CF8-BA06-A2838908C8AC}" dt="2024-04-03T15:08:54.003" v="21613" actId="20577"/>
          <ac:spMkLst>
            <pc:docMk/>
            <pc:sldMk cId="1007475186" sldId="282"/>
            <ac:spMk id="7" creationId="{95F13D87-45D1-45AC-E02D-959053971C31}"/>
          </ac:spMkLst>
        </pc:spChg>
        <pc:spChg chg="add mod">
          <ac:chgData name="Christopher Tomsett" userId="7b8671b7-4d21-416c-bc6a-58569ef04b38" providerId="ADAL" clId="{A196EA89-F67E-4CF8-BA06-A2838908C8AC}" dt="2024-04-03T19:45:13.587" v="27030" actId="255"/>
          <ac:spMkLst>
            <pc:docMk/>
            <pc:sldMk cId="1007475186" sldId="282"/>
            <ac:spMk id="15" creationId="{E5DCF7ED-F72B-3168-3F31-FFDD9B629C48}"/>
          </ac:spMkLst>
        </pc:spChg>
        <pc:spChg chg="mod">
          <ac:chgData name="Christopher Tomsett" userId="7b8671b7-4d21-416c-bc6a-58569ef04b38" providerId="ADAL" clId="{A196EA89-F67E-4CF8-BA06-A2838908C8AC}" dt="2024-04-03T15:13:39.649" v="22593" actId="14100"/>
          <ac:spMkLst>
            <pc:docMk/>
            <pc:sldMk cId="1007475186" sldId="282"/>
            <ac:spMk id="18" creationId="{F3399D1C-3174-A7D1-D9AF-2C31A0A30DB8}"/>
          </ac:spMkLst>
        </pc:spChg>
        <pc:spChg chg="add mod">
          <ac:chgData name="Christopher Tomsett" userId="7b8671b7-4d21-416c-bc6a-58569ef04b38" providerId="ADAL" clId="{A196EA89-F67E-4CF8-BA06-A2838908C8AC}" dt="2024-04-03T15:18:09.442" v="22617"/>
          <ac:spMkLst>
            <pc:docMk/>
            <pc:sldMk cId="1007475186" sldId="282"/>
            <ac:spMk id="22" creationId="{44A659F0-A88F-2256-27F3-C0E4DB2532E9}"/>
          </ac:spMkLst>
        </pc:spChg>
        <pc:spChg chg="add mod">
          <ac:chgData name="Christopher Tomsett" userId="7b8671b7-4d21-416c-bc6a-58569ef04b38" providerId="ADAL" clId="{A196EA89-F67E-4CF8-BA06-A2838908C8AC}" dt="2024-04-03T19:46:17.434" v="27092" actId="1076"/>
          <ac:spMkLst>
            <pc:docMk/>
            <pc:sldMk cId="1007475186" sldId="282"/>
            <ac:spMk id="23" creationId="{BD120A31-9452-A51D-72AF-D41DFFAA88E6}"/>
          </ac:spMkLst>
        </pc:spChg>
        <pc:grpChg chg="del">
          <ac:chgData name="Christopher Tomsett" userId="7b8671b7-4d21-416c-bc6a-58569ef04b38" providerId="ADAL" clId="{A196EA89-F67E-4CF8-BA06-A2838908C8AC}" dt="2024-04-03T15:08:55.863" v="21614" actId="478"/>
          <ac:grpSpMkLst>
            <pc:docMk/>
            <pc:sldMk cId="1007475186" sldId="282"/>
            <ac:grpSpMk id="2" creationId="{A047257C-FBA2-2040-B6DB-468D1EFFC1B1}"/>
          </ac:grpSpMkLst>
        </pc:grpChg>
        <pc:picChg chg="add del mod">
          <ac:chgData name="Christopher Tomsett" userId="7b8671b7-4d21-416c-bc6a-58569ef04b38" providerId="ADAL" clId="{A196EA89-F67E-4CF8-BA06-A2838908C8AC}" dt="2024-04-03T15:16:29.711" v="22606" actId="478"/>
          <ac:picMkLst>
            <pc:docMk/>
            <pc:sldMk cId="1007475186" sldId="282"/>
            <ac:picMk id="21" creationId="{11901498-E8FA-7DD4-086E-D98DFF184CE8}"/>
          </ac:picMkLst>
        </pc:picChg>
        <pc:picChg chg="add mod">
          <ac:chgData name="Christopher Tomsett" userId="7b8671b7-4d21-416c-bc6a-58569ef04b38" providerId="ADAL" clId="{A196EA89-F67E-4CF8-BA06-A2838908C8AC}" dt="2024-04-03T15:18:00.153" v="22614" actId="1076"/>
          <ac:picMkLst>
            <pc:docMk/>
            <pc:sldMk cId="1007475186" sldId="282"/>
            <ac:picMk id="3074" creationId="{6A815322-D9BC-246C-0FDC-2400E2045A43}"/>
          </ac:picMkLst>
        </pc:picChg>
        <pc:picChg chg="add del mod">
          <ac:chgData name="Christopher Tomsett" userId="7b8671b7-4d21-416c-bc6a-58569ef04b38" providerId="ADAL" clId="{A196EA89-F67E-4CF8-BA06-A2838908C8AC}" dt="2024-04-03T15:22:35.071" v="22622" actId="478"/>
          <ac:picMkLst>
            <pc:docMk/>
            <pc:sldMk cId="1007475186" sldId="282"/>
            <ac:picMk id="3076" creationId="{315F8D2A-B786-A93C-AB88-E65C574F7A98}"/>
          </ac:picMkLst>
        </pc:picChg>
        <pc:picChg chg="add mod">
          <ac:chgData name="Christopher Tomsett" userId="7b8671b7-4d21-416c-bc6a-58569ef04b38" providerId="ADAL" clId="{A196EA89-F67E-4CF8-BA06-A2838908C8AC}" dt="2024-04-03T19:03:19.876" v="25556" actId="208"/>
          <ac:picMkLst>
            <pc:docMk/>
            <pc:sldMk cId="1007475186" sldId="282"/>
            <ac:picMk id="3078" creationId="{20A7BC03-5F0C-6094-C003-ED701EB0DC58}"/>
          </ac:picMkLst>
        </pc:picChg>
      </pc:sldChg>
      <pc:sldChg chg="addSp modSp add mod">
        <pc:chgData name="Christopher Tomsett" userId="7b8671b7-4d21-416c-bc6a-58569ef04b38" providerId="ADAL" clId="{A196EA89-F67E-4CF8-BA06-A2838908C8AC}" dt="2024-04-03T15:37:50.625" v="24298"/>
        <pc:sldMkLst>
          <pc:docMk/>
          <pc:sldMk cId="121440217" sldId="283"/>
        </pc:sldMkLst>
        <pc:spChg chg="mod">
          <ac:chgData name="Christopher Tomsett" userId="7b8671b7-4d21-416c-bc6a-58569ef04b38" providerId="ADAL" clId="{A196EA89-F67E-4CF8-BA06-A2838908C8AC}" dt="2024-04-03T15:25:51.228" v="22683" actId="20577"/>
          <ac:spMkLst>
            <pc:docMk/>
            <pc:sldMk cId="121440217" sldId="283"/>
            <ac:spMk id="3" creationId="{B6282403-63DB-F89E-BCC7-2F5C02C4757F}"/>
          </ac:spMkLst>
        </pc:spChg>
        <pc:spChg chg="add mod">
          <ac:chgData name="Christopher Tomsett" userId="7b8671b7-4d21-416c-bc6a-58569ef04b38" providerId="ADAL" clId="{A196EA89-F67E-4CF8-BA06-A2838908C8AC}" dt="2024-04-03T15:37:43.495" v="24296" actId="1076"/>
          <ac:spMkLst>
            <pc:docMk/>
            <pc:sldMk cId="121440217" sldId="283"/>
            <ac:spMk id="5" creationId="{7F166E89-611A-D054-1A03-40BC72769AB6}"/>
          </ac:spMkLst>
        </pc:spChg>
        <pc:spChg chg="add mod">
          <ac:chgData name="Christopher Tomsett" userId="7b8671b7-4d21-416c-bc6a-58569ef04b38" providerId="ADAL" clId="{A196EA89-F67E-4CF8-BA06-A2838908C8AC}" dt="2024-04-03T15:37:50.625" v="24298"/>
          <ac:spMkLst>
            <pc:docMk/>
            <pc:sldMk cId="121440217" sldId="283"/>
            <ac:spMk id="6" creationId="{D70B9267-9F9E-CFC4-537B-FD731CF70FC1}"/>
          </ac:spMkLst>
        </pc:spChg>
      </pc:sldChg>
      <pc:sldChg chg="addSp modSp add mod">
        <pc:chgData name="Christopher Tomsett" userId="7b8671b7-4d21-416c-bc6a-58569ef04b38" providerId="ADAL" clId="{A196EA89-F67E-4CF8-BA06-A2838908C8AC}" dt="2024-04-03T18:35:40.947" v="24727" actId="14100"/>
        <pc:sldMkLst>
          <pc:docMk/>
          <pc:sldMk cId="2493629333" sldId="284"/>
        </pc:sldMkLst>
        <pc:spChg chg="add mod">
          <ac:chgData name="Christopher Tomsett" userId="7b8671b7-4d21-416c-bc6a-58569ef04b38" providerId="ADAL" clId="{A196EA89-F67E-4CF8-BA06-A2838908C8AC}" dt="2024-04-03T15:37:51.814" v="24299"/>
          <ac:spMkLst>
            <pc:docMk/>
            <pc:sldMk cId="2493629333" sldId="284"/>
            <ac:spMk id="2" creationId="{8EF61BA0-5EEE-08F8-9283-DF7A1CACAD06}"/>
          </ac:spMkLst>
        </pc:spChg>
        <pc:spChg chg="mod">
          <ac:chgData name="Christopher Tomsett" userId="7b8671b7-4d21-416c-bc6a-58569ef04b38" providerId="ADAL" clId="{A196EA89-F67E-4CF8-BA06-A2838908C8AC}" dt="2024-04-03T15:25:56.237" v="22696" actId="20577"/>
          <ac:spMkLst>
            <pc:docMk/>
            <pc:sldMk cId="2493629333" sldId="284"/>
            <ac:spMk id="3" creationId="{B6282403-63DB-F89E-BCC7-2F5C02C4757F}"/>
          </ac:spMkLst>
        </pc:spChg>
        <pc:spChg chg="add mod">
          <ac:chgData name="Christopher Tomsett" userId="7b8671b7-4d21-416c-bc6a-58569ef04b38" providerId="ADAL" clId="{A196EA89-F67E-4CF8-BA06-A2838908C8AC}" dt="2024-04-03T18:35:40.947" v="24727" actId="14100"/>
          <ac:spMkLst>
            <pc:docMk/>
            <pc:sldMk cId="2493629333" sldId="284"/>
            <ac:spMk id="5" creationId="{933F997F-10BE-2145-AEF6-222DA02B88DB}"/>
          </ac:spMkLst>
        </pc:spChg>
        <pc:picChg chg="add mod">
          <ac:chgData name="Christopher Tomsett" userId="7b8671b7-4d21-416c-bc6a-58569ef04b38" providerId="ADAL" clId="{A196EA89-F67E-4CF8-BA06-A2838908C8AC}" dt="2024-04-03T18:34:52.910" v="24696" actId="1076"/>
          <ac:picMkLst>
            <pc:docMk/>
            <pc:sldMk cId="2493629333" sldId="284"/>
            <ac:picMk id="6" creationId="{C4AEAA6A-23E2-087E-5B41-3822503D1076}"/>
          </ac:picMkLst>
        </pc:picChg>
      </pc:sldChg>
      <pc:sldChg chg="addSp delSp modSp add mod">
        <pc:chgData name="Christopher Tomsett" userId="7b8671b7-4d21-416c-bc6a-58569ef04b38" providerId="ADAL" clId="{A196EA89-F67E-4CF8-BA06-A2838908C8AC}" dt="2024-04-03T19:49:37.589" v="27186" actId="207"/>
        <pc:sldMkLst>
          <pc:docMk/>
          <pc:sldMk cId="1655121292" sldId="285"/>
        </pc:sldMkLst>
        <pc:spChg chg="add mod">
          <ac:chgData name="Christopher Tomsett" userId="7b8671b7-4d21-416c-bc6a-58569ef04b38" providerId="ADAL" clId="{A196EA89-F67E-4CF8-BA06-A2838908C8AC}" dt="2024-04-03T15:37:52.544" v="24300"/>
          <ac:spMkLst>
            <pc:docMk/>
            <pc:sldMk cId="1655121292" sldId="285"/>
            <ac:spMk id="2" creationId="{A4C5F78E-B155-92E8-7474-62201CFD53A3}"/>
          </ac:spMkLst>
        </pc:spChg>
        <pc:spChg chg="del">
          <ac:chgData name="Christopher Tomsett" userId="7b8671b7-4d21-416c-bc6a-58569ef04b38" providerId="ADAL" clId="{A196EA89-F67E-4CF8-BA06-A2838908C8AC}" dt="2024-04-03T15:28:53.963" v="22768" actId="478"/>
          <ac:spMkLst>
            <pc:docMk/>
            <pc:sldMk cId="1655121292" sldId="285"/>
            <ac:spMk id="3" creationId="{B6282403-63DB-F89E-BCC7-2F5C02C4757F}"/>
          </ac:spMkLst>
        </pc:spChg>
        <pc:spChg chg="mod">
          <ac:chgData name="Christopher Tomsett" userId="7b8671b7-4d21-416c-bc6a-58569ef04b38" providerId="ADAL" clId="{A196EA89-F67E-4CF8-BA06-A2838908C8AC}" dt="2024-04-03T15:28:43.703" v="22767" actId="207"/>
          <ac:spMkLst>
            <pc:docMk/>
            <pc:sldMk cId="1655121292" sldId="285"/>
            <ac:spMk id="4" creationId="{7E0F6936-EE5C-607D-CB0E-ED425BDB7D0A}"/>
          </ac:spMkLst>
        </pc:spChg>
        <pc:spChg chg="add del mod">
          <ac:chgData name="Christopher Tomsett" userId="7b8671b7-4d21-416c-bc6a-58569ef04b38" providerId="ADAL" clId="{A196EA89-F67E-4CF8-BA06-A2838908C8AC}" dt="2024-04-03T19:48:09.990" v="27157" actId="478"/>
          <ac:spMkLst>
            <pc:docMk/>
            <pc:sldMk cId="1655121292" sldId="285"/>
            <ac:spMk id="5" creationId="{8BBBC1BA-4126-2624-6065-C051B8734C29}"/>
          </ac:spMkLst>
        </pc:spChg>
        <pc:spChg chg="add mod">
          <ac:chgData name="Christopher Tomsett" userId="7b8671b7-4d21-416c-bc6a-58569ef04b38" providerId="ADAL" clId="{A196EA89-F67E-4CF8-BA06-A2838908C8AC}" dt="2024-04-03T19:49:37.589" v="27186" actId="207"/>
          <ac:spMkLst>
            <pc:docMk/>
            <pc:sldMk cId="1655121292" sldId="285"/>
            <ac:spMk id="7" creationId="{AFE12F68-2504-1680-5154-5E1EB11E3F8F}"/>
          </ac:spMkLst>
        </pc:spChg>
      </pc:sldChg>
      <pc:sldChg chg="modSp add mod ord">
        <pc:chgData name="Christopher Tomsett" userId="7b8671b7-4d21-416c-bc6a-58569ef04b38" providerId="ADAL" clId="{A196EA89-F67E-4CF8-BA06-A2838908C8AC}" dt="2024-04-03T19:50:54.545" v="27204" actId="20577"/>
        <pc:sldMkLst>
          <pc:docMk/>
          <pc:sldMk cId="2897465937" sldId="286"/>
        </pc:sldMkLst>
        <pc:spChg chg="mod">
          <ac:chgData name="Christopher Tomsett" userId="7b8671b7-4d21-416c-bc6a-58569ef04b38" providerId="ADAL" clId="{A196EA89-F67E-4CF8-BA06-A2838908C8AC}" dt="2024-04-03T19:50:54.545" v="27204" actId="20577"/>
          <ac:spMkLst>
            <pc:docMk/>
            <pc:sldMk cId="2897465937" sldId="286"/>
            <ac:spMk id="2" creationId="{7809126D-99CB-D820-F3D9-431E90602639}"/>
          </ac:spMkLst>
        </pc:spChg>
      </pc:sldChg>
      <pc:sldMasterChg chg="addSp delSp modSp mod modSldLayout">
        <pc:chgData name="Christopher Tomsett" userId="7b8671b7-4d21-416c-bc6a-58569ef04b38" providerId="ADAL" clId="{A196EA89-F67E-4CF8-BA06-A2838908C8AC}" dt="2024-04-03T13:51:08.691" v="17467" actId="478"/>
        <pc:sldMasterMkLst>
          <pc:docMk/>
          <pc:sldMasterMk cId="2579106304" sldId="2147483648"/>
        </pc:sldMasterMkLst>
        <pc:spChg chg="add del mod">
          <ac:chgData name="Christopher Tomsett" userId="7b8671b7-4d21-416c-bc6a-58569ef04b38" providerId="ADAL" clId="{A196EA89-F67E-4CF8-BA06-A2838908C8AC}" dt="2024-04-02T18:44:04.827" v="4377" actId="478"/>
          <ac:spMkLst>
            <pc:docMk/>
            <pc:sldMasterMk cId="2579106304" sldId="2147483648"/>
            <ac:spMk id="8" creationId="{4D1B1870-393B-678D-4A1D-3FFB0E93800E}"/>
          </ac:spMkLst>
        </pc:spChg>
        <pc:spChg chg="mod">
          <ac:chgData name="Christopher Tomsett" userId="7b8671b7-4d21-416c-bc6a-58569ef04b38" providerId="ADAL" clId="{A196EA89-F67E-4CF8-BA06-A2838908C8AC}" dt="2024-03-28T10:47:50.095" v="497" actId="20577"/>
          <ac:spMkLst>
            <pc:docMk/>
            <pc:sldMasterMk cId="2579106304" sldId="2147483648"/>
            <ac:spMk id="10" creationId="{F10D461A-95D1-B3E4-24D0-54237DA202E4}"/>
          </ac:spMkLst>
        </pc:spChg>
        <pc:spChg chg="add mod">
          <ac:chgData name="Christopher Tomsett" userId="7b8671b7-4d21-416c-bc6a-58569ef04b38" providerId="ADAL" clId="{A196EA89-F67E-4CF8-BA06-A2838908C8AC}" dt="2024-04-02T20:06:58.445" v="5896" actId="1076"/>
          <ac:spMkLst>
            <pc:docMk/>
            <pc:sldMasterMk cId="2579106304" sldId="2147483648"/>
            <ac:spMk id="14" creationId="{53E3F567-717D-A238-7063-BA973A681710}"/>
          </ac:spMkLst>
        </pc:spChg>
        <pc:grpChg chg="add del mod">
          <ac:chgData name="Christopher Tomsett" userId="7b8671b7-4d21-416c-bc6a-58569ef04b38" providerId="ADAL" clId="{A196EA89-F67E-4CF8-BA06-A2838908C8AC}" dt="2024-04-02T18:44:06.095" v="4378" actId="478"/>
          <ac:grpSpMkLst>
            <pc:docMk/>
            <pc:sldMasterMk cId="2579106304" sldId="2147483648"/>
            <ac:grpSpMk id="9" creationId="{DF522864-9BC6-F017-1FFE-C651817AFB22}"/>
          </ac:grpSpMkLst>
        </pc:grpChg>
        <pc:picChg chg="add del mod">
          <ac:chgData name="Christopher Tomsett" userId="7b8671b7-4d21-416c-bc6a-58569ef04b38" providerId="ADAL" clId="{A196EA89-F67E-4CF8-BA06-A2838908C8AC}" dt="2024-04-02T18:43:50.007" v="4376" actId="478"/>
          <ac:picMkLst>
            <pc:docMk/>
            <pc:sldMasterMk cId="2579106304" sldId="2147483648"/>
            <ac:picMk id="7" creationId="{C794EC4D-9D58-0F47-24C4-221990EE9C58}"/>
          </ac:picMkLst>
        </pc:picChg>
        <pc:picChg chg="mod">
          <ac:chgData name="Christopher Tomsett" userId="7b8671b7-4d21-416c-bc6a-58569ef04b38" providerId="ADAL" clId="{A196EA89-F67E-4CF8-BA06-A2838908C8AC}" dt="2024-03-28T10:46:25.004" v="490"/>
          <ac:picMkLst>
            <pc:docMk/>
            <pc:sldMasterMk cId="2579106304" sldId="2147483648"/>
            <ac:picMk id="11" creationId="{0EFA864D-4536-035C-23DE-0E4DBA17A630}"/>
          </ac:picMkLst>
        </pc:picChg>
        <pc:picChg chg="add mod">
          <ac:chgData name="Christopher Tomsett" userId="7b8671b7-4d21-416c-bc6a-58569ef04b38" providerId="ADAL" clId="{A196EA89-F67E-4CF8-BA06-A2838908C8AC}" dt="2024-04-02T20:58:33.727" v="10594" actId="14826"/>
          <ac:picMkLst>
            <pc:docMk/>
            <pc:sldMasterMk cId="2579106304" sldId="2147483648"/>
            <ac:picMk id="13" creationId="{993932FA-8657-B046-E8C1-BA48FA5FC548}"/>
          </ac:picMkLst>
        </pc:picChg>
        <pc:cxnChg chg="add mod">
          <ac:chgData name="Christopher Tomsett" userId="7b8671b7-4d21-416c-bc6a-58569ef04b38" providerId="ADAL" clId="{A196EA89-F67E-4CF8-BA06-A2838908C8AC}" dt="2024-04-02T18:47:19.740" v="4400" actId="1582"/>
          <ac:cxnSpMkLst>
            <pc:docMk/>
            <pc:sldMasterMk cId="2579106304" sldId="2147483648"/>
            <ac:cxnSpMk id="16" creationId="{BD76BE91-1D6F-FA2D-C56E-8890A16DD6E9}"/>
          </ac:cxnSpMkLst>
        </pc:cxnChg>
        <pc:cxnChg chg="add del mod">
          <ac:chgData name="Christopher Tomsett" userId="7b8671b7-4d21-416c-bc6a-58569ef04b38" providerId="ADAL" clId="{A196EA89-F67E-4CF8-BA06-A2838908C8AC}" dt="2024-04-02T20:07:55.059" v="5899" actId="21"/>
          <ac:cxnSpMkLst>
            <pc:docMk/>
            <pc:sldMasterMk cId="2579106304" sldId="2147483648"/>
            <ac:cxnSpMk id="23" creationId="{85CFF85C-6682-7DB5-FC36-4CD874ACD8C3}"/>
          </ac:cxnSpMkLst>
        </pc:cxnChg>
        <pc:sldLayoutChg chg="addSp delSp modSp mod">
          <pc:chgData name="Christopher Tomsett" userId="7b8671b7-4d21-416c-bc6a-58569ef04b38" providerId="ADAL" clId="{A196EA89-F67E-4CF8-BA06-A2838908C8AC}" dt="2024-04-03T13:51:08.691" v="17467" actId="478"/>
          <pc:sldLayoutMkLst>
            <pc:docMk/>
            <pc:sldMasterMk cId="2579106304" sldId="2147483648"/>
            <pc:sldLayoutMk cId="3604647425" sldId="2147483649"/>
          </pc:sldLayoutMkLst>
          <pc:spChg chg="add del mod">
            <ac:chgData name="Christopher Tomsett" userId="7b8671b7-4d21-416c-bc6a-58569ef04b38" providerId="ADAL" clId="{A196EA89-F67E-4CF8-BA06-A2838908C8AC}" dt="2024-04-02T20:06:41.975" v="5893" actId="478"/>
            <ac:spMkLst>
              <pc:docMk/>
              <pc:sldMasterMk cId="2579106304" sldId="2147483648"/>
              <pc:sldLayoutMk cId="3604647425" sldId="2147483649"/>
              <ac:spMk id="7" creationId="{1F679597-5DD7-8F61-B8DC-275300DAC189}"/>
            </ac:spMkLst>
          </pc:spChg>
          <pc:spChg chg="add mod">
            <ac:chgData name="Christopher Tomsett" userId="7b8671b7-4d21-416c-bc6a-58569ef04b38" providerId="ADAL" clId="{A196EA89-F67E-4CF8-BA06-A2838908C8AC}" dt="2024-04-02T20:28:01.998" v="6239" actId="1035"/>
            <ac:spMkLst>
              <pc:docMk/>
              <pc:sldMasterMk cId="2579106304" sldId="2147483648"/>
              <pc:sldLayoutMk cId="3604647425" sldId="2147483649"/>
              <ac:spMk id="13" creationId="{A89A8ABD-0714-CD79-3A6E-84BAEBE6644C}"/>
            </ac:spMkLst>
          </pc:spChg>
          <pc:spChg chg="add mod">
            <ac:chgData name="Christopher Tomsett" userId="7b8671b7-4d21-416c-bc6a-58569ef04b38" providerId="ADAL" clId="{A196EA89-F67E-4CF8-BA06-A2838908C8AC}" dt="2024-04-02T20:27:54.351" v="6223" actId="1035"/>
            <ac:spMkLst>
              <pc:docMk/>
              <pc:sldMasterMk cId="2579106304" sldId="2147483648"/>
              <pc:sldLayoutMk cId="3604647425" sldId="2147483649"/>
              <ac:spMk id="14" creationId="{5744816F-44B1-7EC9-1888-212FD5F6BEFF}"/>
            </ac:spMkLst>
          </pc:spChg>
          <pc:spChg chg="add del mod ord">
            <ac:chgData name="Christopher Tomsett" userId="7b8671b7-4d21-416c-bc6a-58569ef04b38" providerId="ADAL" clId="{A196EA89-F67E-4CF8-BA06-A2838908C8AC}" dt="2024-04-03T13:51:08.691" v="17467" actId="478"/>
            <ac:spMkLst>
              <pc:docMk/>
              <pc:sldMasterMk cId="2579106304" sldId="2147483648"/>
              <pc:sldLayoutMk cId="3604647425" sldId="2147483649"/>
              <ac:spMk id="15" creationId="{38A79E34-7BB1-0F6A-2AED-174F1ADB25DD}"/>
            </ac:spMkLst>
          </pc:spChg>
          <pc:cxnChg chg="add del mod">
            <ac:chgData name="Christopher Tomsett" userId="7b8671b7-4d21-416c-bc6a-58569ef04b38" providerId="ADAL" clId="{A196EA89-F67E-4CF8-BA06-A2838908C8AC}" dt="2024-04-02T20:06:34.590" v="5891" actId="21"/>
            <ac:cxnSpMkLst>
              <pc:docMk/>
              <pc:sldMasterMk cId="2579106304" sldId="2147483648"/>
              <pc:sldLayoutMk cId="3604647425" sldId="2147483649"/>
              <ac:cxnSpMk id="9" creationId="{617C10B4-D2D1-2345-33F9-D8ECA084D34C}"/>
            </ac:cxnSpMkLst>
          </pc:cxnChg>
          <pc:cxnChg chg="add mod">
            <ac:chgData name="Christopher Tomsett" userId="7b8671b7-4d21-416c-bc6a-58569ef04b38" providerId="ADAL" clId="{A196EA89-F67E-4CF8-BA06-A2838908C8AC}" dt="2024-04-02T20:07:56.135" v="5900"/>
            <ac:cxnSpMkLst>
              <pc:docMk/>
              <pc:sldMasterMk cId="2579106304" sldId="2147483648"/>
              <pc:sldLayoutMk cId="3604647425" sldId="2147483649"/>
              <ac:cxnSpMk id="12" creationId="{B094F98B-F829-13E3-4EE0-702ED833B140}"/>
            </ac:cxnSpMkLst>
          </pc:cxnChg>
        </pc:sldLayoutChg>
        <pc:sldLayoutChg chg="addSp delSp modSp mod">
          <pc:chgData name="Christopher Tomsett" userId="7b8671b7-4d21-416c-bc6a-58569ef04b38" providerId="ADAL" clId="{A196EA89-F67E-4CF8-BA06-A2838908C8AC}" dt="2024-04-03T07:46:46.517" v="11386" actId="478"/>
          <pc:sldLayoutMkLst>
            <pc:docMk/>
            <pc:sldMasterMk cId="2579106304" sldId="2147483648"/>
            <pc:sldLayoutMk cId="3289683145" sldId="2147483650"/>
          </pc:sldLayoutMkLst>
          <pc:spChg chg="del">
            <ac:chgData name="Christopher Tomsett" userId="7b8671b7-4d21-416c-bc6a-58569ef04b38" providerId="ADAL" clId="{A196EA89-F67E-4CF8-BA06-A2838908C8AC}" dt="2024-04-03T07:45:23.975" v="11380" actId="478"/>
            <ac:spMkLst>
              <pc:docMk/>
              <pc:sldMasterMk cId="2579106304" sldId="2147483648"/>
              <pc:sldLayoutMk cId="3289683145" sldId="2147483650"/>
              <ac:spMk id="2" creationId="{2B510E8B-8553-6A90-2285-ADB8F0D91674}"/>
            </ac:spMkLst>
          </pc:spChg>
          <pc:spChg chg="del">
            <ac:chgData name="Christopher Tomsett" userId="7b8671b7-4d21-416c-bc6a-58569ef04b38" providerId="ADAL" clId="{A196EA89-F67E-4CF8-BA06-A2838908C8AC}" dt="2024-04-03T07:45:25.219" v="11381" actId="478"/>
            <ac:spMkLst>
              <pc:docMk/>
              <pc:sldMasterMk cId="2579106304" sldId="2147483648"/>
              <pc:sldLayoutMk cId="3289683145" sldId="2147483650"/>
              <ac:spMk id="3" creationId="{DBA357D2-3D4E-BD8F-CD56-2349EC532791}"/>
            </ac:spMkLst>
          </pc:spChg>
          <pc:spChg chg="add mod">
            <ac:chgData name="Christopher Tomsett" userId="7b8671b7-4d21-416c-bc6a-58569ef04b38" providerId="ADAL" clId="{A196EA89-F67E-4CF8-BA06-A2838908C8AC}" dt="2024-04-03T07:45:33.380" v="11383"/>
            <ac:spMkLst>
              <pc:docMk/>
              <pc:sldMasterMk cId="2579106304" sldId="2147483648"/>
              <pc:sldLayoutMk cId="3289683145" sldId="2147483650"/>
              <ac:spMk id="8" creationId="{4246ED9C-2D89-AF59-FEE2-BB1647C194C3}"/>
            </ac:spMkLst>
          </pc:spChg>
          <pc:spChg chg="add del mod">
            <ac:chgData name="Christopher Tomsett" userId="7b8671b7-4d21-416c-bc6a-58569ef04b38" providerId="ADAL" clId="{A196EA89-F67E-4CF8-BA06-A2838908C8AC}" dt="2024-04-03T07:46:46.517" v="11386" actId="478"/>
            <ac:spMkLst>
              <pc:docMk/>
              <pc:sldMasterMk cId="2579106304" sldId="2147483648"/>
              <pc:sldLayoutMk cId="3289683145" sldId="2147483650"/>
              <ac:spMk id="9" creationId="{9CA2E21C-34C9-5BC3-1823-42D627A7CC28}"/>
            </ac:spMkLst>
          </pc:spChg>
          <pc:spChg chg="add del mod">
            <ac:chgData name="Christopher Tomsett" userId="7b8671b7-4d21-416c-bc6a-58569ef04b38" providerId="ADAL" clId="{A196EA89-F67E-4CF8-BA06-A2838908C8AC}" dt="2024-04-03T07:46:44.672" v="11385" actId="478"/>
            <ac:spMkLst>
              <pc:docMk/>
              <pc:sldMasterMk cId="2579106304" sldId="2147483648"/>
              <pc:sldLayoutMk cId="3289683145" sldId="2147483650"/>
              <ac:spMk id="10" creationId="{89AEDF1E-BBD8-D701-0255-640303DE750E}"/>
            </ac:spMkLst>
          </pc:spChg>
          <pc:picChg chg="add mod">
            <ac:chgData name="Christopher Tomsett" userId="7b8671b7-4d21-416c-bc6a-58569ef04b38" providerId="ADAL" clId="{A196EA89-F67E-4CF8-BA06-A2838908C8AC}" dt="2024-04-03T07:45:26.379" v="11382"/>
            <ac:picMkLst>
              <pc:docMk/>
              <pc:sldMasterMk cId="2579106304" sldId="2147483648"/>
              <pc:sldLayoutMk cId="3289683145" sldId="2147483650"/>
              <ac:picMk id="7" creationId="{E02C3F47-E5FF-736E-6930-7A359CC5511A}"/>
            </ac:picMkLst>
          </pc:picChg>
        </pc:sldLayoutChg>
        <pc:sldLayoutChg chg="addSp modSp">
          <pc:chgData name="Christopher Tomsett" userId="7b8671b7-4d21-416c-bc6a-58569ef04b38" providerId="ADAL" clId="{A196EA89-F67E-4CF8-BA06-A2838908C8AC}" dt="2024-04-02T18:49:23.548" v="4416" actId="14100"/>
          <pc:sldLayoutMkLst>
            <pc:docMk/>
            <pc:sldMasterMk cId="2579106304" sldId="2147483648"/>
            <pc:sldLayoutMk cId="3879302547" sldId="2147483655"/>
          </pc:sldLayoutMkLst>
          <pc:picChg chg="add mod">
            <ac:chgData name="Christopher Tomsett" userId="7b8671b7-4d21-416c-bc6a-58569ef04b38" providerId="ADAL" clId="{A196EA89-F67E-4CF8-BA06-A2838908C8AC}" dt="2024-04-02T18:49:23.548" v="4416" actId="14100"/>
            <ac:picMkLst>
              <pc:docMk/>
              <pc:sldMasterMk cId="2579106304" sldId="2147483648"/>
              <pc:sldLayoutMk cId="3879302547" sldId="2147483655"/>
              <ac:picMk id="5" creationId="{C8E4141B-D9F5-4528-8156-4793831377AC}"/>
            </ac:picMkLst>
          </pc:picChg>
        </pc:sldLayoutChg>
      </pc:sldMasterChg>
    </pc:docChg>
  </pc:docChgLst>
  <pc:docChgLst>
    <pc:chgData name="Christopher Tomsett" userId="7b8671b7-4d21-416c-bc6a-58569ef04b38" providerId="ADAL" clId="{F57465A2-A27D-4C73-B56C-6D2706A34AA2}"/>
    <pc:docChg chg="undo custSel addSld delSld modSld modMainMaster">
      <pc:chgData name="Christopher Tomsett" userId="7b8671b7-4d21-416c-bc6a-58569ef04b38" providerId="ADAL" clId="{F57465A2-A27D-4C73-B56C-6D2706A34AA2}" dt="2024-04-12T13:14:09.672" v="871" actId="962"/>
      <pc:docMkLst>
        <pc:docMk/>
      </pc:docMkLst>
      <pc:sldChg chg="addSp delSp modSp mod">
        <pc:chgData name="Christopher Tomsett" userId="7b8671b7-4d21-416c-bc6a-58569ef04b38" providerId="ADAL" clId="{F57465A2-A27D-4C73-B56C-6D2706A34AA2}" dt="2024-04-11T13:41:40.971" v="324" actId="21"/>
        <pc:sldMkLst>
          <pc:docMk/>
          <pc:sldMk cId="3261071720" sldId="258"/>
        </pc:sldMkLst>
        <pc:spChg chg="mod">
          <ac:chgData name="Christopher Tomsett" userId="7b8671b7-4d21-416c-bc6a-58569ef04b38" providerId="ADAL" clId="{F57465A2-A27D-4C73-B56C-6D2706A34AA2}" dt="2024-04-11T13:40:07.307" v="65"/>
          <ac:spMkLst>
            <pc:docMk/>
            <pc:sldMk cId="3261071720" sldId="258"/>
            <ac:spMk id="10" creationId="{D64E603D-83DD-3825-687D-8D6431054C73}"/>
          </ac:spMkLst>
        </pc:spChg>
        <pc:spChg chg="mod">
          <ac:chgData name="Christopher Tomsett" userId="7b8671b7-4d21-416c-bc6a-58569ef04b38" providerId="ADAL" clId="{F57465A2-A27D-4C73-B56C-6D2706A34AA2}" dt="2024-04-11T13:40:07.307" v="65"/>
          <ac:spMkLst>
            <pc:docMk/>
            <pc:sldMk cId="3261071720" sldId="258"/>
            <ac:spMk id="11" creationId="{2A846EBA-1D32-2AC9-F29A-80075767B1B8}"/>
          </ac:spMkLst>
        </pc:spChg>
        <pc:spChg chg="mod">
          <ac:chgData name="Christopher Tomsett" userId="7b8671b7-4d21-416c-bc6a-58569ef04b38" providerId="ADAL" clId="{F57465A2-A27D-4C73-B56C-6D2706A34AA2}" dt="2024-04-11T13:40:07.307" v="65"/>
          <ac:spMkLst>
            <pc:docMk/>
            <pc:sldMk cId="3261071720" sldId="258"/>
            <ac:spMk id="12" creationId="{C5B91658-4970-4213-9D87-92E2F22A54C9}"/>
          </ac:spMkLst>
        </pc:spChg>
        <pc:spChg chg="mod">
          <ac:chgData name="Christopher Tomsett" userId="7b8671b7-4d21-416c-bc6a-58569ef04b38" providerId="ADAL" clId="{F57465A2-A27D-4C73-B56C-6D2706A34AA2}" dt="2024-04-11T13:40:07.307" v="65"/>
          <ac:spMkLst>
            <pc:docMk/>
            <pc:sldMk cId="3261071720" sldId="258"/>
            <ac:spMk id="13" creationId="{FDDE2E58-3C25-A786-C9A9-F03F381B0E1E}"/>
          </ac:spMkLst>
        </pc:spChg>
        <pc:spChg chg="mod">
          <ac:chgData name="Christopher Tomsett" userId="7b8671b7-4d21-416c-bc6a-58569ef04b38" providerId="ADAL" clId="{F57465A2-A27D-4C73-B56C-6D2706A34AA2}" dt="2024-04-11T13:40:07.307" v="65"/>
          <ac:spMkLst>
            <pc:docMk/>
            <pc:sldMk cId="3261071720" sldId="258"/>
            <ac:spMk id="14" creationId="{8AB3D70A-4289-2275-8212-6855CA8C3027}"/>
          </ac:spMkLst>
        </pc:spChg>
        <pc:spChg chg="add del mod">
          <ac:chgData name="Christopher Tomsett" userId="7b8671b7-4d21-416c-bc6a-58569ef04b38" providerId="ADAL" clId="{F57465A2-A27D-4C73-B56C-6D2706A34AA2}" dt="2024-04-11T13:41:40.971" v="324" actId="21"/>
          <ac:spMkLst>
            <pc:docMk/>
            <pc:sldMk cId="3261071720" sldId="258"/>
            <ac:spMk id="15" creationId="{B5B29098-8C45-E68B-71F9-E4923E9675C5}"/>
          </ac:spMkLst>
        </pc:spChg>
        <pc:grpChg chg="add del mod">
          <ac:chgData name="Christopher Tomsett" userId="7b8671b7-4d21-416c-bc6a-58569ef04b38" providerId="ADAL" clId="{F57465A2-A27D-4C73-B56C-6D2706A34AA2}" dt="2024-04-11T13:40:14.004" v="67" actId="21"/>
          <ac:grpSpMkLst>
            <pc:docMk/>
            <pc:sldMk cId="3261071720" sldId="258"/>
            <ac:grpSpMk id="3" creationId="{E0AA1978-71EB-52A9-A695-4C784949E3E6}"/>
          </ac:grpSpMkLst>
        </pc:grpChg>
        <pc:picChg chg="mod">
          <ac:chgData name="Christopher Tomsett" userId="7b8671b7-4d21-416c-bc6a-58569ef04b38" providerId="ADAL" clId="{F57465A2-A27D-4C73-B56C-6D2706A34AA2}" dt="2024-04-11T13:40:07.307" v="65"/>
          <ac:picMkLst>
            <pc:docMk/>
            <pc:sldMk cId="3261071720" sldId="258"/>
            <ac:picMk id="7" creationId="{E5537D70-A3E5-1CED-52C4-72341C8B428B}"/>
          </ac:picMkLst>
        </pc:picChg>
        <pc:picChg chg="mod">
          <ac:chgData name="Christopher Tomsett" userId="7b8671b7-4d21-416c-bc6a-58569ef04b38" providerId="ADAL" clId="{F57465A2-A27D-4C73-B56C-6D2706A34AA2}" dt="2024-04-11T13:40:07.307" v="65"/>
          <ac:picMkLst>
            <pc:docMk/>
            <pc:sldMk cId="3261071720" sldId="258"/>
            <ac:picMk id="8" creationId="{E25BF796-E82B-D268-7511-C83A4DDF2C35}"/>
          </ac:picMkLst>
        </pc:picChg>
        <pc:picChg chg="mod">
          <ac:chgData name="Christopher Tomsett" userId="7b8671b7-4d21-416c-bc6a-58569ef04b38" providerId="ADAL" clId="{F57465A2-A27D-4C73-B56C-6D2706A34AA2}" dt="2024-04-11T13:40:07.307" v="65"/>
          <ac:picMkLst>
            <pc:docMk/>
            <pc:sldMk cId="3261071720" sldId="258"/>
            <ac:picMk id="9" creationId="{9A8F0D6A-A875-B2F2-E425-A6F6724B91C4}"/>
          </ac:picMkLst>
        </pc:picChg>
      </pc:sldChg>
      <pc:sldChg chg="delSp modSp mod modClrScheme chgLayout">
        <pc:chgData name="Christopher Tomsett" userId="7b8671b7-4d21-416c-bc6a-58569ef04b38" providerId="ADAL" clId="{F57465A2-A27D-4C73-B56C-6D2706A34AA2}" dt="2024-04-12T13:13:36.423" v="867" actId="700"/>
        <pc:sldMkLst>
          <pc:docMk/>
          <pc:sldMk cId="659026151" sldId="259"/>
        </pc:sldMkLst>
        <pc:spChg chg="del mod ord">
          <ac:chgData name="Christopher Tomsett" userId="7b8671b7-4d21-416c-bc6a-58569ef04b38" providerId="ADAL" clId="{F57465A2-A27D-4C73-B56C-6D2706A34AA2}" dt="2024-04-12T13:13:20.595" v="866" actId="478"/>
          <ac:spMkLst>
            <pc:docMk/>
            <pc:sldMk cId="659026151" sldId="259"/>
            <ac:spMk id="2" creationId="{7809126D-99CB-D820-F3D9-431E90602639}"/>
          </ac:spMkLst>
        </pc:spChg>
      </pc:sldChg>
      <pc:sldChg chg="modSp mod">
        <pc:chgData name="Christopher Tomsett" userId="7b8671b7-4d21-416c-bc6a-58569ef04b38" providerId="ADAL" clId="{F57465A2-A27D-4C73-B56C-6D2706A34AA2}" dt="2024-04-11T13:46:26.833" v="389" actId="20577"/>
        <pc:sldMkLst>
          <pc:docMk/>
          <pc:sldMk cId="4273446338" sldId="262"/>
        </pc:sldMkLst>
        <pc:spChg chg="mod">
          <ac:chgData name="Christopher Tomsett" userId="7b8671b7-4d21-416c-bc6a-58569ef04b38" providerId="ADAL" clId="{F57465A2-A27D-4C73-B56C-6D2706A34AA2}" dt="2024-04-11T13:46:26.833" v="389" actId="20577"/>
          <ac:spMkLst>
            <pc:docMk/>
            <pc:sldMk cId="4273446338" sldId="262"/>
            <ac:spMk id="8" creationId="{B303C6AA-1110-0A8E-6114-C7FEAEB72DCD}"/>
          </ac:spMkLst>
        </pc:spChg>
      </pc:sldChg>
      <pc:sldChg chg="addSp modSp mod">
        <pc:chgData name="Christopher Tomsett" userId="7b8671b7-4d21-416c-bc6a-58569ef04b38" providerId="ADAL" clId="{F57465A2-A27D-4C73-B56C-6D2706A34AA2}" dt="2024-04-11T14:08:05.982" v="732" actId="114"/>
        <pc:sldMkLst>
          <pc:docMk/>
          <pc:sldMk cId="1877201173" sldId="265"/>
        </pc:sldMkLst>
        <pc:spChg chg="mod">
          <ac:chgData name="Christopher Tomsett" userId="7b8671b7-4d21-416c-bc6a-58569ef04b38" providerId="ADAL" clId="{F57465A2-A27D-4C73-B56C-6D2706A34AA2}" dt="2024-04-11T14:07:54.037" v="730" actId="20577"/>
          <ac:spMkLst>
            <pc:docMk/>
            <pc:sldMk cId="1877201173" sldId="265"/>
            <ac:spMk id="14" creationId="{729848C3-C7AE-8566-B00D-059B610F5D8A}"/>
          </ac:spMkLst>
        </pc:spChg>
        <pc:spChg chg="add mod">
          <ac:chgData name="Christopher Tomsett" userId="7b8671b7-4d21-416c-bc6a-58569ef04b38" providerId="ADAL" clId="{F57465A2-A27D-4C73-B56C-6D2706A34AA2}" dt="2024-04-11T14:08:03.347" v="731" actId="114"/>
          <ac:spMkLst>
            <pc:docMk/>
            <pc:sldMk cId="1877201173" sldId="265"/>
            <ac:spMk id="26" creationId="{BFAC0BE5-315C-A40D-9C3A-131BF9FE7BDD}"/>
          </ac:spMkLst>
        </pc:spChg>
        <pc:spChg chg="add mod">
          <ac:chgData name="Christopher Tomsett" userId="7b8671b7-4d21-416c-bc6a-58569ef04b38" providerId="ADAL" clId="{F57465A2-A27D-4C73-B56C-6D2706A34AA2}" dt="2024-04-11T14:08:05.982" v="732" actId="114"/>
          <ac:spMkLst>
            <pc:docMk/>
            <pc:sldMk cId="1877201173" sldId="265"/>
            <ac:spMk id="27" creationId="{6045AA06-BFCC-CF3E-BDE2-30C9C76D9526}"/>
          </ac:spMkLst>
        </pc:spChg>
        <pc:cxnChg chg="add mod">
          <ac:chgData name="Christopher Tomsett" userId="7b8671b7-4d21-416c-bc6a-58569ef04b38" providerId="ADAL" clId="{F57465A2-A27D-4C73-B56C-6D2706A34AA2}" dt="2024-04-11T14:05:50.865" v="636" actId="1076"/>
          <ac:cxnSpMkLst>
            <pc:docMk/>
            <pc:sldMk cId="1877201173" sldId="265"/>
            <ac:cxnSpMk id="18" creationId="{A573CDF6-02DA-AEA7-9F0F-1C88FDE9BF61}"/>
          </ac:cxnSpMkLst>
        </pc:cxnChg>
        <pc:cxnChg chg="add mod">
          <ac:chgData name="Christopher Tomsett" userId="7b8671b7-4d21-416c-bc6a-58569ef04b38" providerId="ADAL" clId="{F57465A2-A27D-4C73-B56C-6D2706A34AA2}" dt="2024-04-11T14:05:33.213" v="628" actId="1076"/>
          <ac:cxnSpMkLst>
            <pc:docMk/>
            <pc:sldMk cId="1877201173" sldId="265"/>
            <ac:cxnSpMk id="21" creationId="{03E68E20-4192-9CFC-BDD3-23FD62CEE97D}"/>
          </ac:cxnSpMkLst>
        </pc:cxnChg>
        <pc:cxnChg chg="add mod">
          <ac:chgData name="Christopher Tomsett" userId="7b8671b7-4d21-416c-bc6a-58569ef04b38" providerId="ADAL" clId="{F57465A2-A27D-4C73-B56C-6D2706A34AA2}" dt="2024-04-11T14:05:36.777" v="630" actId="1076"/>
          <ac:cxnSpMkLst>
            <pc:docMk/>
            <pc:sldMk cId="1877201173" sldId="265"/>
            <ac:cxnSpMk id="22" creationId="{8B413B04-159F-2E69-1A37-1DF73A451EE5}"/>
          </ac:cxnSpMkLst>
        </pc:cxnChg>
        <pc:cxnChg chg="add mod">
          <ac:chgData name="Christopher Tomsett" userId="7b8671b7-4d21-416c-bc6a-58569ef04b38" providerId="ADAL" clId="{F57465A2-A27D-4C73-B56C-6D2706A34AA2}" dt="2024-04-11T14:05:42.216" v="632" actId="1076"/>
          <ac:cxnSpMkLst>
            <pc:docMk/>
            <pc:sldMk cId="1877201173" sldId="265"/>
            <ac:cxnSpMk id="23" creationId="{2330A0BD-C5FE-8358-9BB0-FFA5E2BF4321}"/>
          </ac:cxnSpMkLst>
        </pc:cxnChg>
        <pc:cxnChg chg="add mod">
          <ac:chgData name="Christopher Tomsett" userId="7b8671b7-4d21-416c-bc6a-58569ef04b38" providerId="ADAL" clId="{F57465A2-A27D-4C73-B56C-6D2706A34AA2}" dt="2024-04-11T14:05:53.912" v="637" actId="14100"/>
          <ac:cxnSpMkLst>
            <pc:docMk/>
            <pc:sldMk cId="1877201173" sldId="265"/>
            <ac:cxnSpMk id="24" creationId="{A2C6379F-C168-B60B-2CDF-8C619808F3DF}"/>
          </ac:cxnSpMkLst>
        </pc:cxnChg>
      </pc:sldChg>
      <pc:sldChg chg="modSp mod">
        <pc:chgData name="Christopher Tomsett" userId="7b8671b7-4d21-416c-bc6a-58569ef04b38" providerId="ADAL" clId="{F57465A2-A27D-4C73-B56C-6D2706A34AA2}" dt="2024-04-11T13:58:25.986" v="609" actId="20577"/>
        <pc:sldMkLst>
          <pc:docMk/>
          <pc:sldMk cId="2226233290" sldId="270"/>
        </pc:sldMkLst>
        <pc:spChg chg="mod">
          <ac:chgData name="Christopher Tomsett" userId="7b8671b7-4d21-416c-bc6a-58569ef04b38" providerId="ADAL" clId="{F57465A2-A27D-4C73-B56C-6D2706A34AA2}" dt="2024-04-11T13:58:25.986" v="609" actId="20577"/>
          <ac:spMkLst>
            <pc:docMk/>
            <pc:sldMk cId="2226233290" sldId="270"/>
            <ac:spMk id="9" creationId="{3C1E0DC4-2570-47F3-C722-5AA170364DA9}"/>
          </ac:spMkLst>
        </pc:spChg>
      </pc:sldChg>
      <pc:sldChg chg="modSp mod">
        <pc:chgData name="Christopher Tomsett" userId="7b8671b7-4d21-416c-bc6a-58569ef04b38" providerId="ADAL" clId="{F57465A2-A27D-4C73-B56C-6D2706A34AA2}" dt="2024-04-11T14:00:12.887" v="616" actId="20577"/>
        <pc:sldMkLst>
          <pc:docMk/>
          <pc:sldMk cId="2600211664" sldId="271"/>
        </pc:sldMkLst>
        <pc:spChg chg="mod">
          <ac:chgData name="Christopher Tomsett" userId="7b8671b7-4d21-416c-bc6a-58569ef04b38" providerId="ADAL" clId="{F57465A2-A27D-4C73-B56C-6D2706A34AA2}" dt="2024-04-11T14:00:12.887" v="616" actId="20577"/>
          <ac:spMkLst>
            <pc:docMk/>
            <pc:sldMk cId="2600211664" sldId="271"/>
            <ac:spMk id="9" creationId="{4BBE9920-B40B-778D-1F08-6B8760C6BC25}"/>
          </ac:spMkLst>
        </pc:spChg>
      </pc:sldChg>
      <pc:sldChg chg="modSp">
        <pc:chgData name="Christopher Tomsett" userId="7b8671b7-4d21-416c-bc6a-58569ef04b38" providerId="ADAL" clId="{F57465A2-A27D-4C73-B56C-6D2706A34AA2}" dt="2024-04-11T14:03:52.785" v="617" actId="14826"/>
        <pc:sldMkLst>
          <pc:docMk/>
          <pc:sldMk cId="1296482150" sldId="273"/>
        </pc:sldMkLst>
        <pc:picChg chg="mod">
          <ac:chgData name="Christopher Tomsett" userId="7b8671b7-4d21-416c-bc6a-58569ef04b38" providerId="ADAL" clId="{F57465A2-A27D-4C73-B56C-6D2706A34AA2}" dt="2024-04-11T14:03:52.785" v="617" actId="14826"/>
          <ac:picMkLst>
            <pc:docMk/>
            <pc:sldMk cId="1296482150" sldId="273"/>
            <ac:picMk id="7" creationId="{2D948E06-A162-D3CD-D001-DAB960D0942B}"/>
          </ac:picMkLst>
        </pc:picChg>
      </pc:sldChg>
      <pc:sldChg chg="modSp mod">
        <pc:chgData name="Christopher Tomsett" userId="7b8671b7-4d21-416c-bc6a-58569ef04b38" providerId="ADAL" clId="{F57465A2-A27D-4C73-B56C-6D2706A34AA2}" dt="2024-04-11T13:42:51.490" v="329" actId="20577"/>
        <pc:sldMkLst>
          <pc:docMk/>
          <pc:sldMk cId="3610126729" sldId="275"/>
        </pc:sldMkLst>
        <pc:spChg chg="mod">
          <ac:chgData name="Christopher Tomsett" userId="7b8671b7-4d21-416c-bc6a-58569ef04b38" providerId="ADAL" clId="{F57465A2-A27D-4C73-B56C-6D2706A34AA2}" dt="2024-04-11T13:42:51.490" v="329" actId="20577"/>
          <ac:spMkLst>
            <pc:docMk/>
            <pc:sldMk cId="3610126729" sldId="275"/>
            <ac:spMk id="2" creationId="{F97F1ED8-A668-5D3C-C7FD-062AF1281877}"/>
          </ac:spMkLst>
        </pc:spChg>
      </pc:sldChg>
      <pc:sldChg chg="modSp mod">
        <pc:chgData name="Christopher Tomsett" userId="7b8671b7-4d21-416c-bc6a-58569ef04b38" providerId="ADAL" clId="{F57465A2-A27D-4C73-B56C-6D2706A34AA2}" dt="2024-04-11T13:47:45.730" v="474" actId="20577"/>
        <pc:sldMkLst>
          <pc:docMk/>
          <pc:sldMk cId="1798062515" sldId="277"/>
        </pc:sldMkLst>
        <pc:spChg chg="mod">
          <ac:chgData name="Christopher Tomsett" userId="7b8671b7-4d21-416c-bc6a-58569ef04b38" providerId="ADAL" clId="{F57465A2-A27D-4C73-B56C-6D2706A34AA2}" dt="2024-04-11T13:47:45.730" v="474" actId="20577"/>
          <ac:spMkLst>
            <pc:docMk/>
            <pc:sldMk cId="1798062515" sldId="277"/>
            <ac:spMk id="19" creationId="{0B9B0D42-98E6-8D7B-AF66-0CAD079894EC}"/>
          </ac:spMkLst>
        </pc:spChg>
      </pc:sldChg>
      <pc:sldChg chg="modSp mod">
        <pc:chgData name="Christopher Tomsett" userId="7b8671b7-4d21-416c-bc6a-58569ef04b38" providerId="ADAL" clId="{F57465A2-A27D-4C73-B56C-6D2706A34AA2}" dt="2024-04-11T14:10:45.125" v="823" actId="20577"/>
        <pc:sldMkLst>
          <pc:docMk/>
          <pc:sldMk cId="963561363" sldId="279"/>
        </pc:sldMkLst>
        <pc:spChg chg="mod">
          <ac:chgData name="Christopher Tomsett" userId="7b8671b7-4d21-416c-bc6a-58569ef04b38" providerId="ADAL" clId="{F57465A2-A27D-4C73-B56C-6D2706A34AA2}" dt="2024-04-11T14:10:45.125" v="823" actId="20577"/>
          <ac:spMkLst>
            <pc:docMk/>
            <pc:sldMk cId="963561363" sldId="279"/>
            <ac:spMk id="18" creationId="{F3399D1C-3174-A7D1-D9AF-2C31A0A30DB8}"/>
          </ac:spMkLst>
        </pc:spChg>
      </pc:sldChg>
      <pc:sldChg chg="modSp mod">
        <pc:chgData name="Christopher Tomsett" userId="7b8671b7-4d21-416c-bc6a-58569ef04b38" providerId="ADAL" clId="{F57465A2-A27D-4C73-B56C-6D2706A34AA2}" dt="2024-04-11T14:11:41.734" v="863" actId="404"/>
        <pc:sldMkLst>
          <pc:docMk/>
          <pc:sldMk cId="737840742" sldId="281"/>
        </pc:sldMkLst>
        <pc:spChg chg="mod">
          <ac:chgData name="Christopher Tomsett" userId="7b8671b7-4d21-416c-bc6a-58569ef04b38" providerId="ADAL" clId="{F57465A2-A27D-4C73-B56C-6D2706A34AA2}" dt="2024-04-11T14:11:41.734" v="863" actId="404"/>
          <ac:spMkLst>
            <pc:docMk/>
            <pc:sldMk cId="737840742" sldId="281"/>
            <ac:spMk id="18" creationId="{F3399D1C-3174-A7D1-D9AF-2C31A0A30DB8}"/>
          </ac:spMkLst>
        </pc:spChg>
      </pc:sldChg>
      <pc:sldChg chg="modSp mod">
        <pc:chgData name="Christopher Tomsett" userId="7b8671b7-4d21-416c-bc6a-58569ef04b38" providerId="ADAL" clId="{F57465A2-A27D-4C73-B56C-6D2706A34AA2}" dt="2024-04-11T14:09:28.950" v="748" actId="20577"/>
        <pc:sldMkLst>
          <pc:docMk/>
          <pc:sldMk cId="2493629333" sldId="284"/>
        </pc:sldMkLst>
        <pc:spChg chg="mod">
          <ac:chgData name="Christopher Tomsett" userId="7b8671b7-4d21-416c-bc6a-58569ef04b38" providerId="ADAL" clId="{F57465A2-A27D-4C73-B56C-6D2706A34AA2}" dt="2024-04-11T14:09:28.950" v="748" actId="20577"/>
          <ac:spMkLst>
            <pc:docMk/>
            <pc:sldMk cId="2493629333" sldId="284"/>
            <ac:spMk id="5" creationId="{933F997F-10BE-2145-AEF6-222DA02B88DB}"/>
          </ac:spMkLst>
        </pc:spChg>
      </pc:sldChg>
      <pc:sldChg chg="del">
        <pc:chgData name="Christopher Tomsett" userId="7b8671b7-4d21-416c-bc6a-58569ef04b38" providerId="ADAL" clId="{F57465A2-A27D-4C73-B56C-6D2706A34AA2}" dt="2024-04-12T13:13:09.607" v="864" actId="47"/>
        <pc:sldMkLst>
          <pc:docMk/>
          <pc:sldMk cId="2897465937" sldId="286"/>
        </pc:sldMkLst>
      </pc:sldChg>
      <pc:sldChg chg="addSp delSp modSp add mod">
        <pc:chgData name="Christopher Tomsett" userId="7b8671b7-4d21-416c-bc6a-58569ef04b38" providerId="ADAL" clId="{F57465A2-A27D-4C73-B56C-6D2706A34AA2}" dt="2024-04-11T13:41:51.075" v="327" actId="313"/>
        <pc:sldMkLst>
          <pc:docMk/>
          <pc:sldMk cId="3007695168" sldId="287"/>
        </pc:sldMkLst>
        <pc:spChg chg="mod">
          <ac:chgData name="Christopher Tomsett" userId="7b8671b7-4d21-416c-bc6a-58569ef04b38" providerId="ADAL" clId="{F57465A2-A27D-4C73-B56C-6D2706A34AA2}" dt="2024-04-11T13:39:43.766" v="61" actId="20577"/>
          <ac:spMkLst>
            <pc:docMk/>
            <pc:sldMk cId="3007695168" sldId="287"/>
            <ac:spMk id="2" creationId="{5DD16093-789E-6B97-E633-5A0D4223BDF8}"/>
          </ac:spMkLst>
        </pc:spChg>
        <pc:spChg chg="del">
          <ac:chgData name="Christopher Tomsett" userId="7b8671b7-4d21-416c-bc6a-58569ef04b38" providerId="ADAL" clId="{F57465A2-A27D-4C73-B56C-6D2706A34AA2}" dt="2024-04-11T13:39:17.055" v="2" actId="478"/>
          <ac:spMkLst>
            <pc:docMk/>
            <pc:sldMk cId="3007695168" sldId="287"/>
            <ac:spMk id="5" creationId="{8EA1B5C9-2B2D-0659-1168-D145D1DD8A7E}"/>
          </ac:spMkLst>
        </pc:spChg>
        <pc:spChg chg="mod">
          <ac:chgData name="Christopher Tomsett" userId="7b8671b7-4d21-416c-bc6a-58569ef04b38" providerId="ADAL" clId="{F57465A2-A27D-4C73-B56C-6D2706A34AA2}" dt="2024-04-11T13:39:55.326" v="62"/>
          <ac:spMkLst>
            <pc:docMk/>
            <pc:sldMk cId="3007695168" sldId="287"/>
            <ac:spMk id="10" creationId="{4DD101E4-8FCA-3600-65C5-D082FF141954}"/>
          </ac:spMkLst>
        </pc:spChg>
        <pc:spChg chg="mod">
          <ac:chgData name="Christopher Tomsett" userId="7b8671b7-4d21-416c-bc6a-58569ef04b38" providerId="ADAL" clId="{F57465A2-A27D-4C73-B56C-6D2706A34AA2}" dt="2024-04-11T13:39:55.326" v="62"/>
          <ac:spMkLst>
            <pc:docMk/>
            <pc:sldMk cId="3007695168" sldId="287"/>
            <ac:spMk id="11" creationId="{93AE7856-3D45-BBC4-E93D-4352BDE93E7D}"/>
          </ac:spMkLst>
        </pc:spChg>
        <pc:spChg chg="mod">
          <ac:chgData name="Christopher Tomsett" userId="7b8671b7-4d21-416c-bc6a-58569ef04b38" providerId="ADAL" clId="{F57465A2-A27D-4C73-B56C-6D2706A34AA2}" dt="2024-04-11T13:39:55.326" v="62"/>
          <ac:spMkLst>
            <pc:docMk/>
            <pc:sldMk cId="3007695168" sldId="287"/>
            <ac:spMk id="12" creationId="{EABC238B-A2A3-E61B-7AED-46C29699F2B6}"/>
          </ac:spMkLst>
        </pc:spChg>
        <pc:spChg chg="mod">
          <ac:chgData name="Christopher Tomsett" userId="7b8671b7-4d21-416c-bc6a-58569ef04b38" providerId="ADAL" clId="{F57465A2-A27D-4C73-B56C-6D2706A34AA2}" dt="2024-04-11T13:39:55.326" v="62"/>
          <ac:spMkLst>
            <pc:docMk/>
            <pc:sldMk cId="3007695168" sldId="287"/>
            <ac:spMk id="13" creationId="{C452BC22-1644-AAAD-3A60-9113DBE08F3B}"/>
          </ac:spMkLst>
        </pc:spChg>
        <pc:spChg chg="mod">
          <ac:chgData name="Christopher Tomsett" userId="7b8671b7-4d21-416c-bc6a-58569ef04b38" providerId="ADAL" clId="{F57465A2-A27D-4C73-B56C-6D2706A34AA2}" dt="2024-04-11T13:39:55.326" v="62"/>
          <ac:spMkLst>
            <pc:docMk/>
            <pc:sldMk cId="3007695168" sldId="287"/>
            <ac:spMk id="14" creationId="{860B38F4-C060-1B8B-B4E4-28AC0DE12F00}"/>
          </ac:spMkLst>
        </pc:spChg>
        <pc:spChg chg="mod">
          <ac:chgData name="Christopher Tomsett" userId="7b8671b7-4d21-416c-bc6a-58569ef04b38" providerId="ADAL" clId="{F57465A2-A27D-4C73-B56C-6D2706A34AA2}" dt="2024-04-11T13:40:15.912" v="69"/>
          <ac:spMkLst>
            <pc:docMk/>
            <pc:sldMk cId="3007695168" sldId="287"/>
            <ac:spMk id="19" creationId="{1158F0EC-1F70-3DE4-D569-F2DBB49B9363}"/>
          </ac:spMkLst>
        </pc:spChg>
        <pc:spChg chg="mod">
          <ac:chgData name="Christopher Tomsett" userId="7b8671b7-4d21-416c-bc6a-58569ef04b38" providerId="ADAL" clId="{F57465A2-A27D-4C73-B56C-6D2706A34AA2}" dt="2024-04-11T13:40:15.912" v="69"/>
          <ac:spMkLst>
            <pc:docMk/>
            <pc:sldMk cId="3007695168" sldId="287"/>
            <ac:spMk id="20" creationId="{B641B740-B8ED-FBC6-7503-3DE559F7B88F}"/>
          </ac:spMkLst>
        </pc:spChg>
        <pc:spChg chg="mod">
          <ac:chgData name="Christopher Tomsett" userId="7b8671b7-4d21-416c-bc6a-58569ef04b38" providerId="ADAL" clId="{F57465A2-A27D-4C73-B56C-6D2706A34AA2}" dt="2024-04-11T13:40:15.912" v="69"/>
          <ac:spMkLst>
            <pc:docMk/>
            <pc:sldMk cId="3007695168" sldId="287"/>
            <ac:spMk id="21" creationId="{15BBDEE1-E19F-CC8E-90ED-E68894491EE8}"/>
          </ac:spMkLst>
        </pc:spChg>
        <pc:spChg chg="mod">
          <ac:chgData name="Christopher Tomsett" userId="7b8671b7-4d21-416c-bc6a-58569ef04b38" providerId="ADAL" clId="{F57465A2-A27D-4C73-B56C-6D2706A34AA2}" dt="2024-04-11T13:40:15.912" v="69"/>
          <ac:spMkLst>
            <pc:docMk/>
            <pc:sldMk cId="3007695168" sldId="287"/>
            <ac:spMk id="22" creationId="{9EA47A83-7C3A-05C7-F1BB-0B59BCD075C6}"/>
          </ac:spMkLst>
        </pc:spChg>
        <pc:spChg chg="mod">
          <ac:chgData name="Christopher Tomsett" userId="7b8671b7-4d21-416c-bc6a-58569ef04b38" providerId="ADAL" clId="{F57465A2-A27D-4C73-B56C-6D2706A34AA2}" dt="2024-04-11T13:40:15.912" v="69"/>
          <ac:spMkLst>
            <pc:docMk/>
            <pc:sldMk cId="3007695168" sldId="287"/>
            <ac:spMk id="23" creationId="{6C9124A9-305B-0A92-A8C2-6E5940512771}"/>
          </ac:spMkLst>
        </pc:spChg>
        <pc:spChg chg="add del mod">
          <ac:chgData name="Christopher Tomsett" userId="7b8671b7-4d21-416c-bc6a-58569ef04b38" providerId="ADAL" clId="{F57465A2-A27D-4C73-B56C-6D2706A34AA2}" dt="2024-04-11T13:41:33.801" v="321" actId="21"/>
          <ac:spMkLst>
            <pc:docMk/>
            <pc:sldMk cId="3007695168" sldId="287"/>
            <ac:spMk id="24" creationId="{FD60CD9F-1F47-A6D9-7822-33D727EC7232}"/>
          </ac:spMkLst>
        </pc:spChg>
        <pc:spChg chg="add mod">
          <ac:chgData name="Christopher Tomsett" userId="7b8671b7-4d21-416c-bc6a-58569ef04b38" providerId="ADAL" clId="{F57465A2-A27D-4C73-B56C-6D2706A34AA2}" dt="2024-04-11T13:41:51.075" v="327" actId="313"/>
          <ac:spMkLst>
            <pc:docMk/>
            <pc:sldMk cId="3007695168" sldId="287"/>
            <ac:spMk id="25" creationId="{5C2D48B1-1576-A681-87EF-236133112DA9}"/>
          </ac:spMkLst>
        </pc:spChg>
        <pc:grpChg chg="add del mod">
          <ac:chgData name="Christopher Tomsett" userId="7b8671b7-4d21-416c-bc6a-58569ef04b38" providerId="ADAL" clId="{F57465A2-A27D-4C73-B56C-6D2706A34AA2}" dt="2024-04-11T13:40:15.662" v="68" actId="478"/>
          <ac:grpSpMkLst>
            <pc:docMk/>
            <pc:sldMk cId="3007695168" sldId="287"/>
            <ac:grpSpMk id="3" creationId="{D01B1420-FA8D-3BCB-661C-8101EB386D13}"/>
          </ac:grpSpMkLst>
        </pc:grpChg>
        <pc:grpChg chg="add mod">
          <ac:chgData name="Christopher Tomsett" userId="7b8671b7-4d21-416c-bc6a-58569ef04b38" providerId="ADAL" clId="{F57465A2-A27D-4C73-B56C-6D2706A34AA2}" dt="2024-04-11T13:40:26.425" v="71" actId="14100"/>
          <ac:grpSpMkLst>
            <pc:docMk/>
            <pc:sldMk cId="3007695168" sldId="287"/>
            <ac:grpSpMk id="15" creationId="{14637CAA-A10A-2AFB-E2A8-C7221D9A5F95}"/>
          </ac:grpSpMkLst>
        </pc:grpChg>
        <pc:picChg chg="del">
          <ac:chgData name="Christopher Tomsett" userId="7b8671b7-4d21-416c-bc6a-58569ef04b38" providerId="ADAL" clId="{F57465A2-A27D-4C73-B56C-6D2706A34AA2}" dt="2024-04-11T13:39:13.235" v="1" actId="478"/>
          <ac:picMkLst>
            <pc:docMk/>
            <pc:sldMk cId="3007695168" sldId="287"/>
            <ac:picMk id="4" creationId="{EA0650D2-25FE-ED97-BE80-8889353819DB}"/>
          </ac:picMkLst>
        </pc:picChg>
        <pc:picChg chg="mod">
          <ac:chgData name="Christopher Tomsett" userId="7b8671b7-4d21-416c-bc6a-58569ef04b38" providerId="ADAL" clId="{F57465A2-A27D-4C73-B56C-6D2706A34AA2}" dt="2024-04-11T13:39:55.326" v="62"/>
          <ac:picMkLst>
            <pc:docMk/>
            <pc:sldMk cId="3007695168" sldId="287"/>
            <ac:picMk id="7" creationId="{760D16FB-ADEC-FE2E-0BDC-A71FDE085C5E}"/>
          </ac:picMkLst>
        </pc:picChg>
        <pc:picChg chg="mod">
          <ac:chgData name="Christopher Tomsett" userId="7b8671b7-4d21-416c-bc6a-58569ef04b38" providerId="ADAL" clId="{F57465A2-A27D-4C73-B56C-6D2706A34AA2}" dt="2024-04-11T13:39:55.326" v="62"/>
          <ac:picMkLst>
            <pc:docMk/>
            <pc:sldMk cId="3007695168" sldId="287"/>
            <ac:picMk id="8" creationId="{E6BA6DB0-9964-0A07-1A7E-18185B33F5DC}"/>
          </ac:picMkLst>
        </pc:picChg>
        <pc:picChg chg="mod">
          <ac:chgData name="Christopher Tomsett" userId="7b8671b7-4d21-416c-bc6a-58569ef04b38" providerId="ADAL" clId="{F57465A2-A27D-4C73-B56C-6D2706A34AA2}" dt="2024-04-11T13:39:55.326" v="62"/>
          <ac:picMkLst>
            <pc:docMk/>
            <pc:sldMk cId="3007695168" sldId="287"/>
            <ac:picMk id="9" creationId="{29BE8EF6-8432-914C-6432-23929A56B449}"/>
          </ac:picMkLst>
        </pc:picChg>
        <pc:picChg chg="mod">
          <ac:chgData name="Christopher Tomsett" userId="7b8671b7-4d21-416c-bc6a-58569ef04b38" providerId="ADAL" clId="{F57465A2-A27D-4C73-B56C-6D2706A34AA2}" dt="2024-04-11T13:40:15.912" v="69"/>
          <ac:picMkLst>
            <pc:docMk/>
            <pc:sldMk cId="3007695168" sldId="287"/>
            <ac:picMk id="16" creationId="{8537EB8D-88EC-B5F5-569E-024C5ECB508A}"/>
          </ac:picMkLst>
        </pc:picChg>
        <pc:picChg chg="mod">
          <ac:chgData name="Christopher Tomsett" userId="7b8671b7-4d21-416c-bc6a-58569ef04b38" providerId="ADAL" clId="{F57465A2-A27D-4C73-B56C-6D2706A34AA2}" dt="2024-04-11T13:40:15.912" v="69"/>
          <ac:picMkLst>
            <pc:docMk/>
            <pc:sldMk cId="3007695168" sldId="287"/>
            <ac:picMk id="17" creationId="{FDA1596F-0237-2F89-CA93-C63250D156C3}"/>
          </ac:picMkLst>
        </pc:picChg>
        <pc:picChg chg="mod">
          <ac:chgData name="Christopher Tomsett" userId="7b8671b7-4d21-416c-bc6a-58569ef04b38" providerId="ADAL" clId="{F57465A2-A27D-4C73-B56C-6D2706A34AA2}" dt="2024-04-11T13:40:15.912" v="69"/>
          <ac:picMkLst>
            <pc:docMk/>
            <pc:sldMk cId="3007695168" sldId="287"/>
            <ac:picMk id="18" creationId="{D182F7DA-723E-1363-8415-0FE5CFFBBBDE}"/>
          </ac:picMkLst>
        </pc:picChg>
      </pc:sldChg>
      <pc:sldMasterChg chg="modSp mod">
        <pc:chgData name="Christopher Tomsett" userId="7b8671b7-4d21-416c-bc6a-58569ef04b38" providerId="ADAL" clId="{F57465A2-A27D-4C73-B56C-6D2706A34AA2}" dt="2024-04-12T13:14:09.672" v="871" actId="962"/>
        <pc:sldMasterMkLst>
          <pc:docMk/>
          <pc:sldMasterMk cId="2579106304" sldId="2147483648"/>
        </pc:sldMasterMkLst>
        <pc:picChg chg="mod">
          <ac:chgData name="Christopher Tomsett" userId="7b8671b7-4d21-416c-bc6a-58569ef04b38" providerId="ADAL" clId="{F57465A2-A27D-4C73-B56C-6D2706A34AA2}" dt="2024-04-12T13:14:09.672" v="871" actId="962"/>
          <ac:picMkLst>
            <pc:docMk/>
            <pc:sldMasterMk cId="2579106304" sldId="2147483648"/>
            <ac:picMk id="13" creationId="{993932FA-8657-B046-E8C1-BA48FA5FC548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CA09A0-A289-110D-7E89-33D02B4762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171A26-2923-FFD1-B14A-442B9D9201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C66A7-2238-4812-A7FC-36A38EED66D9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53760-B5D7-FDD7-876C-0D69210330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DE536-E9F9-E14D-5324-7B3071691C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55B85-B0D7-4971-83F7-C17D43360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012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D39BB-408F-474A-AA68-61E6F578FEBF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9980E-AB07-4143-897E-17DAAD0A9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42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14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03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244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70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39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34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61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12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980E-AB07-4143-897E-17DAAD0A90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6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65A6-E8EF-4339-C46A-AE1C6CD53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87DDD-2A31-C2F9-9C37-A0C3CC277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13CC3-8354-3DDA-D125-2B76F794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E123C-019C-40D5-9BF6-20B79012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8CC0D-1C64-40C3-48BE-ABE949D6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94F98B-F829-13E3-4EE0-702ED833B140}"/>
              </a:ext>
            </a:extLst>
          </p:cNvPr>
          <p:cNvCxnSpPr>
            <a:cxnSpLocks/>
          </p:cNvCxnSpPr>
          <p:nvPr userDrawn="1"/>
        </p:nvCxnSpPr>
        <p:spPr>
          <a:xfrm>
            <a:off x="1524000" y="731520"/>
            <a:ext cx="10668000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9A8ABD-0714-CD79-3A6E-84BAEBE6644C}"/>
              </a:ext>
            </a:extLst>
          </p:cNvPr>
          <p:cNvSpPr/>
          <p:nvPr userDrawn="1"/>
        </p:nvSpPr>
        <p:spPr>
          <a:xfrm>
            <a:off x="11650895" y="6356351"/>
            <a:ext cx="500010" cy="460554"/>
          </a:xfrm>
          <a:prstGeom prst="rightArrow">
            <a:avLst/>
          </a:prstGeom>
          <a:solidFill>
            <a:srgbClr val="79A5CD"/>
          </a:solidFill>
          <a:ln w="19050">
            <a:solidFill>
              <a:srgbClr val="834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744816F-44B1-7EC9-1888-212FD5F6BEFF}"/>
              </a:ext>
            </a:extLst>
          </p:cNvPr>
          <p:cNvSpPr/>
          <p:nvPr userDrawn="1"/>
        </p:nvSpPr>
        <p:spPr>
          <a:xfrm rot="10800000">
            <a:off x="1580934" y="6356350"/>
            <a:ext cx="500010" cy="460554"/>
          </a:xfrm>
          <a:prstGeom prst="rightArrow">
            <a:avLst/>
          </a:prstGeom>
          <a:solidFill>
            <a:srgbClr val="79A5CD"/>
          </a:solidFill>
          <a:ln w="19050">
            <a:solidFill>
              <a:srgbClr val="834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64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2455-7427-1051-0501-757B4CE38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5294C-A1ED-0EA2-67A0-40CB2B586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6D2C0-13B4-FA01-65D5-A4ED26AB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7D880-02A4-3911-291B-68CDF59D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70330-5F91-BD37-B052-74692396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37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4BE3A-EFE8-0C9B-44B2-DC577E1E3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2F8A2-3BEC-486E-6AEF-F1CE4D37C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26E9E-0702-08F5-DC70-322C49EC2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CE13B-454C-187E-779E-1663B441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F474-5FD9-D04D-D166-3D615A9F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08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EDA85-106C-DF46-F7E1-099DB72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8443F-D742-EE63-0DA2-76913AC5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23FC8-ECBC-43EB-80CA-BF33C33D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02C3F47-E5FF-736E-6930-7A359CC551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35" b="7991"/>
          <a:stretch/>
        </p:blipFill>
        <p:spPr bwMode="auto">
          <a:xfrm>
            <a:off x="1530417" y="-1"/>
            <a:ext cx="10661583" cy="685800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46ED9C-2D89-AF59-FEE2-BB1647C194C3}"/>
              </a:ext>
            </a:extLst>
          </p:cNvPr>
          <p:cNvSpPr/>
          <p:nvPr userDrawn="1"/>
        </p:nvSpPr>
        <p:spPr>
          <a:xfrm>
            <a:off x="11650895" y="6356351"/>
            <a:ext cx="500010" cy="460554"/>
          </a:xfrm>
          <a:prstGeom prst="rightArrow">
            <a:avLst/>
          </a:prstGeom>
          <a:solidFill>
            <a:srgbClr val="79A5CD"/>
          </a:solidFill>
          <a:ln w="19050">
            <a:solidFill>
              <a:srgbClr val="834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68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50FC2-02CB-A1A6-4BF8-DAC957F1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2218-DDBB-E80C-6BFF-B58EA034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3E1D5-77F3-BF06-6D99-E92ADAAB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23530-B18B-C057-E445-4889600F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F0822-C258-5EFB-D717-E5B85C8E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97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F215-C2DA-348B-D529-DE0DC098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2C976-80E1-8C21-3543-6984FADD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73B43-92B1-A1EA-8B4C-546BC7EC7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E14F7-B94B-D747-C77D-B4DC1D9D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EB3D9-E6AC-B4C0-E242-DC1B7DF9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D6A5F-079E-20AA-AEA8-92C9B918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2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340E-B73F-3B4A-2A8C-8FD9976D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080C9-E778-20CE-1410-8088FFB17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D3B0A-C622-CE67-3F8F-8EC0571BA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B27C1-75A7-E9F7-3B8F-12E1E6F6E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BF077-EDCB-09CA-2F32-BF1AEB789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0B1829-C398-1BD6-DC46-CFC05F70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4602A-349F-092C-A9B8-64C41A96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58F3B5-AA8A-11F8-FB8A-D3D01765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8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C92E0-8587-7E2C-02FE-2DBB5F69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A91DA-EB1E-517D-1BC9-4F297B3E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AAAA8-BFB9-7DC8-37DB-FDE45607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15C80-77FB-BE11-A8A3-E3D7861C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52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8E4141B-D9F5-4528-8156-4793831377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35" b="7991"/>
          <a:stretch/>
        </p:blipFill>
        <p:spPr bwMode="auto">
          <a:xfrm>
            <a:off x="1530417" y="-1"/>
            <a:ext cx="10661583" cy="685800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6AB34-CD20-BC09-C7AB-7AA81503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5281E-D69C-1E98-5AD5-3457017E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6715C-4A21-37F7-9B2D-7100255C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30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6035-B7EE-B026-CE4F-A2FB708CA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DD88-C953-25EC-C7C1-AEB66CA62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6D21E-1674-CF46-26B4-92881757C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26F62-2F32-1E89-508E-D41018FF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BD7BF-AA09-00B8-B995-42856FFC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DB651-936D-0B4D-AA9F-7A8D2CCF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8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0E11-26EC-1667-017C-6169B662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0C72D-AAD4-34C0-CD40-FC09A9269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E24C7-E7F6-BC9D-CEAC-1B6E387BE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26D1E-DCB3-DA0C-185E-D7AA4FBE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FE6D3-1FBC-B758-698F-3F262FC5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A4449-97B7-B41C-26B1-1AC60219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42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3D2B3-ADA5-BA07-3632-BF7F7D94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D30F7-2027-DE2C-7B5A-150DD9E8D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63E13-BAF6-E09C-D580-F608F6501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4C31-551E-435C-9730-7FCC4301A68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5D031-1A34-C3D5-230D-0360D61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A847C-B7C0-0DA7-31AA-08028CDE7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A5E2-9022-473E-B5E8-BA8452DD0BB5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 descr="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3932FA-8657-B046-E8C1-BA48FA5FC5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1772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E3F567-717D-A238-7063-BA973A681710}"/>
              </a:ext>
            </a:extLst>
          </p:cNvPr>
          <p:cNvSpPr/>
          <p:nvPr userDrawn="1"/>
        </p:nvSpPr>
        <p:spPr>
          <a:xfrm>
            <a:off x="1533481" y="0"/>
            <a:ext cx="10658519" cy="6858000"/>
          </a:xfrm>
          <a:prstGeom prst="rect">
            <a:avLst/>
          </a:prstGeom>
          <a:solidFill>
            <a:srgbClr val="F5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76BE91-1D6F-FA2D-C56E-8890A16DD6E9}"/>
              </a:ext>
            </a:extLst>
          </p:cNvPr>
          <p:cNvCxnSpPr>
            <a:cxnSpLocks/>
          </p:cNvCxnSpPr>
          <p:nvPr userDrawn="1"/>
        </p:nvCxnSpPr>
        <p:spPr>
          <a:xfrm>
            <a:off x="1517728" y="0"/>
            <a:ext cx="0" cy="685800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10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6.xml"/><Relationship Id="rId18" Type="http://schemas.openxmlformats.org/officeDocument/2006/relationships/slide" Target="slide22.xml"/><Relationship Id="rId3" Type="http://schemas.openxmlformats.org/officeDocument/2006/relationships/slide" Target="slide11.xml"/><Relationship Id="rId21" Type="http://schemas.openxmlformats.org/officeDocument/2006/relationships/slide" Target="slide26.xml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slide" Target="slide7.xml"/><Relationship Id="rId16" Type="http://schemas.openxmlformats.org/officeDocument/2006/relationships/slide" Target="slide19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13.xml"/><Relationship Id="rId5" Type="http://schemas.openxmlformats.org/officeDocument/2006/relationships/slide" Target="slide21.xml"/><Relationship Id="rId15" Type="http://schemas.openxmlformats.org/officeDocument/2006/relationships/slide" Target="slide18.xml"/><Relationship Id="rId23" Type="http://schemas.openxmlformats.org/officeDocument/2006/relationships/slide" Target="slide28.xml"/><Relationship Id="rId10" Type="http://schemas.openxmlformats.org/officeDocument/2006/relationships/slide" Target="slide12.xml"/><Relationship Id="rId19" Type="http://schemas.openxmlformats.org/officeDocument/2006/relationships/slide" Target="slide23.xml"/><Relationship Id="rId4" Type="http://schemas.openxmlformats.org/officeDocument/2006/relationships/slide" Target="slide14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6.xml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E8306F7-7C60-441C-04EB-5BAB3C8D9A2E}"/>
              </a:ext>
            </a:extLst>
          </p:cNvPr>
          <p:cNvSpPr txBox="1"/>
          <p:nvPr/>
        </p:nvSpPr>
        <p:spPr>
          <a:xfrm>
            <a:off x="2202872" y="1340427"/>
            <a:ext cx="9500755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 mixing of suspended </a:t>
            </a:r>
            <a:r>
              <a:rPr lang="en-GB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ediment in </a:t>
            </a:r>
            <a:r>
              <a:rPr lang="en-GB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 rivers using ADCP data and machine </a:t>
            </a:r>
            <a:r>
              <a:rPr lang="en-GB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E610F0-867D-6149-56B6-92213ED22319}"/>
              </a:ext>
            </a:extLst>
          </p:cNvPr>
          <p:cNvGrpSpPr/>
          <p:nvPr/>
        </p:nvGrpSpPr>
        <p:grpSpPr>
          <a:xfrm>
            <a:off x="2202872" y="4578027"/>
            <a:ext cx="9500755" cy="1384995"/>
            <a:chOff x="2812333" y="-666922"/>
            <a:chExt cx="10346480" cy="13849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1B7D-8356-B01C-EBB4-BA114D6D46CF}"/>
                </a:ext>
              </a:extLst>
            </p:cNvPr>
            <p:cNvSpPr txBox="1"/>
            <p:nvPr/>
          </p:nvSpPr>
          <p:spPr>
            <a:xfrm>
              <a:off x="2812333" y="-666922"/>
              <a:ext cx="1034648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Chris Tomsett</a:t>
              </a:r>
              <a:r>
                <a:rPr lang="en-GB" b="1" i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Julian Leyland</a:t>
              </a:r>
              <a:r>
                <a:rPr lang="en-GB" b="1" i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Steve Darby</a:t>
              </a:r>
              <a:r>
                <a:rPr lang="en-GB" b="1" i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Tom Gernon</a:t>
              </a:r>
              <a:r>
                <a:rPr lang="en-GB" b="1" i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</a:t>
              </a:r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Dan Parsons</a:t>
              </a:r>
              <a:r>
                <a:rPr lang="en-GB" b="1" i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</a:t>
              </a:r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Thea Hincks</a:t>
              </a:r>
              <a:r>
                <a:rPr lang="en-GB" b="1" i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</a:t>
              </a:r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Josh Wolstenholme</a:t>
              </a:r>
              <a:r>
                <a:rPr lang="en-GB" b="1" i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</a:t>
              </a:r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</a:t>
              </a:r>
            </a:p>
            <a:p>
              <a:pPr algn="ctr"/>
              <a:r>
                <a:rPr lang="en-GB" b="1" i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GB" sz="1000" b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en-GB" sz="10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School of Geography &amp; Environmental Science, University of Southampton</a:t>
              </a:r>
            </a:p>
            <a:p>
              <a:pPr algn="ctr"/>
              <a:r>
                <a:rPr lang="en-GB" sz="1000" b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</a:t>
              </a:r>
              <a:r>
                <a:rPr lang="en-GB" sz="10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School of Ocean and Earth Science, University of Southampton</a:t>
              </a:r>
            </a:p>
            <a:p>
              <a:pPr algn="ctr"/>
              <a:r>
                <a:rPr lang="en-GB" sz="1000" b="1" baseline="300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</a:t>
              </a:r>
              <a:r>
                <a:rPr lang="en-US" sz="10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Geography and Environment, Loughborough University</a:t>
              </a:r>
              <a:r>
                <a:rPr lang="en-GB" sz="10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9B5FD9BB-88DA-AEB2-D8AC-F09927875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66786" l="22308" r="77692">
                          <a14:foregroundMark x1="50385" y1="38214" x2="50385" y2="38214"/>
                          <a14:foregroundMark x1="40385" y1="30357" x2="40385" y2="30357"/>
                          <a14:foregroundMark x1="48462" y1="32500" x2="48462" y2="32500"/>
                          <a14:foregroundMark x1="53846" y1="31429" x2="53846" y2="31429"/>
                          <a14:foregroundMark x1="53077" y1="37500" x2="53077" y2="37500"/>
                          <a14:foregroundMark x1="51154" y1="41429" x2="51154" y2="41429"/>
                          <a14:foregroundMark x1="50000" y1="26071" x2="50000" y2="26071"/>
                          <a14:foregroundMark x1="50769" y1="56786" x2="50769" y2="56786"/>
                          <a14:foregroundMark x1="44615" y1="55714" x2="44615" y2="55714"/>
                          <a14:foregroundMark x1="38077" y1="60714" x2="38077" y2="60714"/>
                          <a14:foregroundMark x1="61154" y1="62143" x2="61154" y2="62143"/>
                          <a14:foregroundMark x1="66538" y1="52857" x2="66538" y2="52857"/>
                          <a14:foregroundMark x1="58462" y1="52857" x2="58462" y2="52857"/>
                          <a14:foregroundMark x1="24231" y1="65714" x2="24231" y2="65714"/>
                          <a14:foregroundMark x1="75000" y1="64643" x2="75000" y2="64643"/>
                          <a14:foregroundMark x1="22692" y1="66786" x2="22692" y2="66786"/>
                          <a14:foregroundMark x1="77692" y1="64643" x2="77692" y2="64643"/>
                          <a14:backgroundMark x1="40385" y1="30000" x2="40385" y2="30000"/>
                          <a14:backgroundMark x1="50000" y1="25714" x2="50000" y2="25714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1" t="25607" r="18809" b="30718"/>
            <a:stretch/>
          </p:blipFill>
          <p:spPr>
            <a:xfrm>
              <a:off x="3362774" y="-593119"/>
              <a:ext cx="294807" cy="208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92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8AE96A-FC92-40EC-B2B0-E21EDD740AF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Research questions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BB8103-186B-210F-1209-C76D42765884}"/>
              </a:ext>
            </a:extLst>
          </p:cNvPr>
          <p:cNvGrpSpPr>
            <a:grpSpLocks noChangeAspect="1"/>
          </p:cNvGrpSpPr>
          <p:nvPr/>
        </p:nvGrpSpPr>
        <p:grpSpPr>
          <a:xfrm>
            <a:off x="1796667" y="2187585"/>
            <a:ext cx="4401872" cy="4140478"/>
            <a:chOff x="7602188" y="2022766"/>
            <a:chExt cx="4036717" cy="379700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243016-3910-EF6D-B80E-FA487DDC4F44}"/>
                </a:ext>
              </a:extLst>
            </p:cNvPr>
            <p:cNvSpPr txBox="1"/>
            <p:nvPr/>
          </p:nvSpPr>
          <p:spPr>
            <a:xfrm rot="16200000">
              <a:off x="6858496" y="3463213"/>
              <a:ext cx="1825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Increasing grainsize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9F01509-10D7-08C1-EEFF-0FFCE86D2B67}"/>
                </a:ext>
              </a:extLst>
            </p:cNvPr>
            <p:cNvGrpSpPr/>
            <p:nvPr/>
          </p:nvGrpSpPr>
          <p:grpSpPr>
            <a:xfrm>
              <a:off x="7874290" y="2022766"/>
              <a:ext cx="3764615" cy="3797007"/>
              <a:chOff x="7874290" y="2022766"/>
              <a:chExt cx="3764615" cy="3797007"/>
            </a:xfrm>
          </p:grpSpPr>
          <p:pic>
            <p:nvPicPr>
              <p:cNvPr id="6" name="Picture 5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16855B6C-7190-96B2-4DF9-3C3F8FD7D1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21" r="33879" b="14871"/>
              <a:stretch/>
            </p:blipFill>
            <p:spPr>
              <a:xfrm rot="5400000">
                <a:off x="9039679" y="5268859"/>
                <a:ext cx="369973" cy="517052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3D17EAB-C071-6500-5D95-0459DFCDF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8514643" y="5404154"/>
                <a:ext cx="396000" cy="247404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62D67995-51AE-3C5A-C3CC-55B9B294C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155685" y="5340527"/>
                <a:ext cx="394188" cy="37371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DA94B-3CE1-89FB-2E21-2E205CB59EB9}"/>
                  </a:ext>
                </a:extLst>
              </p:cNvPr>
              <p:cNvSpPr txBox="1"/>
              <p:nvPr/>
            </p:nvSpPr>
            <p:spPr>
              <a:xfrm>
                <a:off x="9506687" y="5234998"/>
                <a:ext cx="10764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Increasing </a:t>
                </a:r>
              </a:p>
              <a:p>
                <a:r>
                  <a:rPr lang="en-GB" sz="1600" dirty="0"/>
                  <a:t>frequency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6188DB2-2180-EAC3-4934-77CACC8DC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42583" y="2038676"/>
                <a:ext cx="3196322" cy="3196322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F4E8034-EAF9-80C0-0EE7-5EA44E98A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2583" y="5298013"/>
                <a:ext cx="3196322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2A793732-BF51-4C8E-58C6-25D30FE893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21" r="33879" b="14871"/>
              <a:stretch/>
            </p:blipFill>
            <p:spPr>
              <a:xfrm rot="16200000">
                <a:off x="10559018" y="5268859"/>
                <a:ext cx="369973" cy="517052"/>
              </a:xfrm>
              <a:prstGeom prst="rect">
                <a:avLst/>
              </a:prstGeom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5737EAB-AD87-D607-D7F3-2DB60609C9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81167" y="2038676"/>
                <a:ext cx="0" cy="3187631"/>
              </a:xfrm>
              <a:prstGeom prst="straightConnector1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EEE69966-26DD-BDEA-2E74-AA7C3B6D2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16200000">
                <a:off x="6495251" y="3401805"/>
                <a:ext cx="3203541" cy="445463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1ED524A-3561-5FDC-5D97-2FD454145681}"/>
                  </a:ext>
                </a:extLst>
              </p:cNvPr>
              <p:cNvSpPr/>
              <p:nvPr/>
            </p:nvSpPr>
            <p:spPr>
              <a:xfrm>
                <a:off x="10806382" y="3953494"/>
                <a:ext cx="196149" cy="19614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790659C-429C-A8FB-0890-ED72D463BBA5}"/>
                  </a:ext>
                </a:extLst>
              </p:cNvPr>
              <p:cNvSpPr txBox="1"/>
              <p:nvPr/>
            </p:nvSpPr>
            <p:spPr>
              <a:xfrm>
                <a:off x="9060773" y="3613716"/>
                <a:ext cx="18436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100" i="1" dirty="0"/>
                  <a:t>Example site and instrument specific calibration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CD72BD-A391-C3C8-22BD-D13D3B2F15EC}"/>
              </a:ext>
            </a:extLst>
          </p:cNvPr>
          <p:cNvGrpSpPr/>
          <p:nvPr/>
        </p:nvGrpSpPr>
        <p:grpSpPr>
          <a:xfrm>
            <a:off x="6425998" y="2316387"/>
            <a:ext cx="5454927" cy="1415427"/>
            <a:chOff x="6826478" y="2161299"/>
            <a:chExt cx="5235249" cy="113377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411B696-DAB7-A7DB-CC06-28822CC95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26478" y="2505169"/>
              <a:ext cx="5235249" cy="78990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8BF8237-00F4-5D9C-6ED4-09DFC88D9739}"/>
                </a:ext>
              </a:extLst>
            </p:cNvPr>
            <p:cNvCxnSpPr>
              <a:cxnSpLocks/>
            </p:cNvCxnSpPr>
            <p:nvPr/>
          </p:nvCxnSpPr>
          <p:spPr>
            <a:xfrm>
              <a:off x="6833062" y="2431763"/>
              <a:ext cx="5228665" cy="0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2CB83A-5015-E67A-2868-4FD39638F76E}"/>
                </a:ext>
              </a:extLst>
            </p:cNvPr>
            <p:cNvSpPr txBox="1"/>
            <p:nvPr/>
          </p:nvSpPr>
          <p:spPr>
            <a:xfrm>
              <a:off x="8009873" y="2161299"/>
              <a:ext cx="38139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/>
                <a:t>Increasing backscatter = Increasing SSC </a:t>
              </a:r>
            </a:p>
            <a:p>
              <a:endParaRPr lang="en-GB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D9DA7C-EEC2-4ECF-543F-600D79EC511F}"/>
              </a:ext>
            </a:extLst>
          </p:cNvPr>
          <p:cNvSpPr txBox="1"/>
          <p:nvPr/>
        </p:nvSpPr>
        <p:spPr>
          <a:xfrm>
            <a:off x="1888106" y="1340002"/>
            <a:ext cx="4036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i="1" dirty="0"/>
              <a:t>Can we quantify this phase space for unknown instruments?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9CF45-EE29-4E67-A5A7-EA13A4FF8D1B}"/>
              </a:ext>
            </a:extLst>
          </p:cNvPr>
          <p:cNvSpPr txBox="1"/>
          <p:nvPr/>
        </p:nvSpPr>
        <p:spPr>
          <a:xfrm>
            <a:off x="6552156" y="1295243"/>
            <a:ext cx="5235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sz="2000" i="1" dirty="0"/>
              <a:t>How well does this perform at predicting SSC values across a variety of locations and conditions?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A97DCE-C54D-4962-A2AA-B81A9F05F14E}"/>
              </a:ext>
            </a:extLst>
          </p:cNvPr>
          <p:cNvSpPr txBox="1"/>
          <p:nvPr/>
        </p:nvSpPr>
        <p:spPr>
          <a:xfrm>
            <a:off x="6552156" y="4512307"/>
            <a:ext cx="5563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sz="2000" i="1" dirty="0"/>
              <a:t>What does this tell us about sediment variability within the water column and its drivers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D28C801-00B9-554A-55D5-D2103A32ED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87403" y="5562757"/>
            <a:ext cx="4691452" cy="117964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4FD414-A9C6-4EDB-7B52-9D4AE4932487}"/>
              </a:ext>
            </a:extLst>
          </p:cNvPr>
          <p:cNvCxnSpPr>
            <a:cxnSpLocks/>
          </p:cNvCxnSpPr>
          <p:nvPr/>
        </p:nvCxnSpPr>
        <p:spPr>
          <a:xfrm>
            <a:off x="6959331" y="5466511"/>
            <a:ext cx="4124732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9BA5383-53B2-EA0C-5DB5-BDEB5DF1867B}"/>
              </a:ext>
            </a:extLst>
          </p:cNvPr>
          <p:cNvSpPr txBox="1"/>
          <p:nvPr/>
        </p:nvSpPr>
        <p:spPr>
          <a:xfrm>
            <a:off x="8038796" y="5189512"/>
            <a:ext cx="2229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Time? Location? Discharge?</a:t>
            </a:r>
          </a:p>
          <a:p>
            <a:endParaRPr lang="en-GB" sz="160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78F398-7651-EA3B-559B-E3B966C8AB52}"/>
              </a:ext>
            </a:extLst>
          </p:cNvPr>
          <p:cNvSpPr txBox="1">
            <a:spLocks/>
          </p:cNvSpPr>
          <p:nvPr/>
        </p:nvSpPr>
        <p:spPr>
          <a:xfrm>
            <a:off x="1531037" y="0"/>
            <a:ext cx="10660963" cy="723331"/>
          </a:xfrm>
          <a:prstGeom prst="rect">
            <a:avLst/>
          </a:prstGeom>
          <a:solidFill>
            <a:srgbClr val="A1D7A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Background</a:t>
            </a:r>
          </a:p>
        </p:txBody>
      </p:sp>
      <p:sp>
        <p:nvSpPr>
          <p:cNvPr id="28" name="Action Button: Go Home 27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7DCBC88-9054-2719-7DE0-CE86240268BC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66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3DBB29-9E0F-9AE5-51D4-7F7378D62F2E}"/>
              </a:ext>
            </a:extLst>
          </p:cNvPr>
          <p:cNvSpPr txBox="1">
            <a:spLocks/>
          </p:cNvSpPr>
          <p:nvPr/>
        </p:nvSpPr>
        <p:spPr>
          <a:xfrm>
            <a:off x="1531038" y="0"/>
            <a:ext cx="10660961" cy="718254"/>
          </a:xfrm>
          <a:prstGeom prst="rect">
            <a:avLst/>
          </a:prstGeom>
          <a:solidFill>
            <a:srgbClr val="D5CBE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Model development and calibration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79FB42-B469-F6B1-B848-A09F1B2F11ED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Data collation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3C6AA-1110-0A8E-6114-C7FEAEB72DCD}"/>
              </a:ext>
            </a:extLst>
          </p:cNvPr>
          <p:cNvSpPr txBox="1"/>
          <p:nvPr/>
        </p:nvSpPr>
        <p:spPr>
          <a:xfrm>
            <a:off x="1706522" y="1430764"/>
            <a:ext cx="52201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Calibrations for multiple units were obtained from published research and online records (14 locations with 22 different ADCPs)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Samples came from a range of locations across the globe (top), with no data publicly available for African and Australian rivers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These sites included coarse (sand) and fine (silt) dominated rivers, and a range of ADCP frequencies (300, 600, 1000, 1200 kHz)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Comparisons with </a:t>
            </a:r>
            <a:r>
              <a:rPr lang="en-GB" sz="2000" dirty="0" err="1"/>
              <a:t>GloRiC</a:t>
            </a:r>
            <a:r>
              <a:rPr lang="en-GB" sz="2000" dirty="0"/>
              <a:t> data</a:t>
            </a:r>
            <a:r>
              <a:rPr lang="en-GB" sz="2000" baseline="30000" dirty="0"/>
              <a:t>[9]</a:t>
            </a:r>
            <a:r>
              <a:rPr lang="en-GB" sz="2000" dirty="0"/>
              <a:t> (bottom) showed these locations were within a diverse set of hydrological and climatological regimes, although only at low elevations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F17D01-368D-BCF3-5DC8-7ED839DBE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707" y="828332"/>
            <a:ext cx="5181557" cy="2677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CB7EC-3CF0-375D-B033-CA125C5EC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b="6423"/>
          <a:stretch/>
        </p:blipFill>
        <p:spPr>
          <a:xfrm>
            <a:off x="6926707" y="3501157"/>
            <a:ext cx="5181557" cy="2822442"/>
          </a:xfrm>
          <a:prstGeom prst="rect">
            <a:avLst/>
          </a:prstGeom>
        </p:spPr>
      </p:pic>
      <p:sp>
        <p:nvSpPr>
          <p:cNvPr id="20" name="Action Button: Go Home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3D097C9-BFA7-8641-F540-B5FB4928196D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44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079FB42-B469-F6B1-B848-A09F1B2F11ED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Calibration workflow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F2F18-8023-87C3-D81D-D04134F8FA80}"/>
              </a:ext>
            </a:extLst>
          </p:cNvPr>
          <p:cNvSpPr txBox="1">
            <a:spLocks/>
          </p:cNvSpPr>
          <p:nvPr/>
        </p:nvSpPr>
        <p:spPr>
          <a:xfrm>
            <a:off x="1531038" y="0"/>
            <a:ext cx="10660961" cy="718254"/>
          </a:xfrm>
          <a:prstGeom prst="rect">
            <a:avLst/>
          </a:prstGeom>
          <a:solidFill>
            <a:srgbClr val="D5CBE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Model development and calibration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00A4AD-C52E-2326-1EC5-845C78BC2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08" y="4169975"/>
            <a:ext cx="7053817" cy="261128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23B6B7-8100-DFA5-46DD-2AB8E9018EEE}"/>
              </a:ext>
            </a:extLst>
          </p:cNvPr>
          <p:cNvSpPr txBox="1"/>
          <p:nvPr/>
        </p:nvSpPr>
        <p:spPr>
          <a:xfrm>
            <a:off x="1706522" y="1430764"/>
            <a:ext cx="10110355" cy="2739211"/>
          </a:xfrm>
          <a:prstGeom prst="rect">
            <a:avLst/>
          </a:prstGeom>
          <a:noFill/>
        </p:spPr>
        <p:txBody>
          <a:bodyPr wrap="square" numCol="2" spcCol="360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Backscatter (dB), frequency (kHz) and grainsize (Coarse/Fine) were used to train a neural network for estimating SSC</a:t>
            </a:r>
          </a:p>
          <a:p>
            <a:pPr algn="just"/>
            <a:endParaRPr lang="en-GB" sz="105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The network was trained on N-1 calibrations, with the dropped dataset acting as an ‘uncalibrated’ instrument for testing the model</a:t>
            </a:r>
          </a:p>
          <a:p>
            <a:pPr algn="just"/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The global calibration SSC predictions were then compared to the site-specific calibration SSC observations of the dropped dataset.</a:t>
            </a:r>
          </a:p>
          <a:p>
            <a:pPr algn="just"/>
            <a:endParaRPr lang="en-GB" sz="105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This was repeated for each dataset, aggregating all the errors to assess calibration accuracy across an effective range of ‘uncalibrated’ units</a:t>
            </a:r>
          </a:p>
        </p:txBody>
      </p:sp>
      <p:sp>
        <p:nvSpPr>
          <p:cNvPr id="16" name="Action Button: Go Home 1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025E08E-132A-2145-FF22-1694591B7D97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928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B3C512-FFD0-F4AA-A816-DA886CE643FF}"/>
              </a:ext>
            </a:extLst>
          </p:cNvPr>
          <p:cNvSpPr txBox="1">
            <a:spLocks/>
          </p:cNvSpPr>
          <p:nvPr/>
        </p:nvSpPr>
        <p:spPr>
          <a:xfrm>
            <a:off x="1531038" y="0"/>
            <a:ext cx="10660961" cy="718254"/>
          </a:xfrm>
          <a:prstGeom prst="rect">
            <a:avLst/>
          </a:prstGeom>
          <a:solidFill>
            <a:srgbClr val="D5CBE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Model development and calibration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79FB42-B469-F6B1-B848-A09F1B2F11ED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Calibration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B720F3-CB1A-B002-5C72-DB78E31C3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224" r="871" b="27588"/>
          <a:stretch/>
        </p:blipFill>
        <p:spPr>
          <a:xfrm>
            <a:off x="2306960" y="5389879"/>
            <a:ext cx="2978652" cy="1326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B0E2CD-A002-041D-7E7B-986CA9D4E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19"/>
          <a:stretch/>
        </p:blipFill>
        <p:spPr>
          <a:xfrm>
            <a:off x="6546273" y="1487696"/>
            <a:ext cx="5582528" cy="3487092"/>
          </a:xfrm>
          <a:prstGeom prst="rect">
            <a:avLst/>
          </a:prstGeom>
        </p:spPr>
      </p:pic>
      <p:sp>
        <p:nvSpPr>
          <p:cNvPr id="16" name="Action Button: Go Home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3788F99-EE36-742B-B888-B120D6363B38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54838C-F35C-2759-0E5F-EA450A808D8C}"/>
              </a:ext>
            </a:extLst>
          </p:cNvPr>
          <p:cNvSpPr txBox="1"/>
          <p:nvPr/>
        </p:nvSpPr>
        <p:spPr>
          <a:xfrm>
            <a:off x="5372100" y="5377150"/>
            <a:ext cx="6073055" cy="1354217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ea typeface="Verdana" panose="020B0604030504040204" pitchFamily="34" charset="0"/>
              </a:rPr>
              <a:t>The model performed worse when using backscatter alone, with a greater spread of error around the 1:1 line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900" dirty="0"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ea typeface="Verdana" panose="020B0604030504040204" pitchFamily="34" charset="0"/>
              </a:rPr>
              <a:t>This highlights the necessity for including ADCP frequency and grainsize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9B0D42-98E6-8D7B-AF66-0CAD079894EC}"/>
              </a:ext>
            </a:extLst>
          </p:cNvPr>
          <p:cNvSpPr txBox="1"/>
          <p:nvPr/>
        </p:nvSpPr>
        <p:spPr>
          <a:xfrm>
            <a:off x="1698544" y="1430764"/>
            <a:ext cx="4847729" cy="3631763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The calibration results (right) follow a 1:1 pattern with an r</a:t>
            </a:r>
            <a:r>
              <a:rPr lang="en-GB" sz="2000" baseline="30000" dirty="0">
                <a:ea typeface="Verdana" panose="020B0604030504040204" pitchFamily="34" charset="0"/>
              </a:rPr>
              <a:t>2</a:t>
            </a:r>
            <a:r>
              <a:rPr lang="en-GB" sz="2000" dirty="0">
                <a:ea typeface="Verdana" panose="020B0604030504040204" pitchFamily="34" charset="0"/>
              </a:rPr>
              <a:t> of 0.553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The different methods of assessing variability suggest predicted SSC is within +/- 20 – 50 mg/L of the observed values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The developed model shows promising results for predicting SSC from uncalibrated ADCPs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The model tends to overpredict SSC, especially at low values 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6C5D2E-C215-5A88-2829-0170FB401727}"/>
              </a:ext>
            </a:extLst>
          </p:cNvPr>
          <p:cNvCxnSpPr/>
          <p:nvPr/>
        </p:nvCxnSpPr>
        <p:spPr>
          <a:xfrm>
            <a:off x="1698544" y="5317142"/>
            <a:ext cx="1027178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062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66BCD-011C-A529-B04D-D56A984A3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036" y="-4549"/>
            <a:ext cx="10660961" cy="727880"/>
          </a:xfrm>
          <a:solidFill>
            <a:srgbClr val="FEDCBE"/>
          </a:solidFill>
        </p:spPr>
        <p:txBody>
          <a:bodyPr>
            <a:noAutofit/>
          </a:bodyPr>
          <a:lstStyle/>
          <a:p>
            <a:pPr algn="l"/>
            <a:r>
              <a:rPr lang="en-GB" sz="4000" b="1" i="1" dirty="0"/>
              <a:t>Model validation on ADCP transects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BF202E-A38D-39AE-4440-FC2A443C3B2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Validation workflow</a:t>
            </a:r>
          </a:p>
        </p:txBody>
      </p:sp>
      <p:sp>
        <p:nvSpPr>
          <p:cNvPr id="4" name="Action Button: Go Home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CC6CC1B-6797-D9FE-AA88-87163B87D827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6BF77-6368-3D78-5BFC-CB80E2CC1470}"/>
              </a:ext>
            </a:extLst>
          </p:cNvPr>
          <p:cNvSpPr txBox="1"/>
          <p:nvPr/>
        </p:nvSpPr>
        <p:spPr>
          <a:xfrm>
            <a:off x="1698544" y="1430764"/>
            <a:ext cx="53584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Cross-section data linked to the calibration data used for the machine learning model were obtained where possible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The corresponding model trained on the remaining calibrations (see prior workflow) was applied to calculate mean SSC for each transect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For each site-specific calibration, the upper and lower confidence bounds were identified to create calibration curves using these limits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Site-specific calibration and these upper and lower limits were applied to the cross-section data for comparison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9C7A11F-6A01-B91E-2601-0BE6994C13AF}"/>
              </a:ext>
            </a:extLst>
          </p:cNvPr>
          <p:cNvGrpSpPr/>
          <p:nvPr/>
        </p:nvGrpSpPr>
        <p:grpSpPr>
          <a:xfrm>
            <a:off x="6861516" y="1796952"/>
            <a:ext cx="4937648" cy="4038443"/>
            <a:chOff x="6508458" y="1786194"/>
            <a:chExt cx="4937648" cy="40384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6D4B17-B2B6-9725-1F02-275CF3DB7025}"/>
                </a:ext>
              </a:extLst>
            </p:cNvPr>
            <p:cNvSpPr/>
            <p:nvPr/>
          </p:nvSpPr>
          <p:spPr>
            <a:xfrm rot="10800000" flipV="1">
              <a:off x="6508458" y="3417762"/>
              <a:ext cx="1378475" cy="77530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834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Raw cross-section from calibrated ADCP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2984C6-C3C9-CFCA-A8D6-F887F5527319}"/>
                </a:ext>
              </a:extLst>
            </p:cNvPr>
            <p:cNvSpPr/>
            <p:nvPr/>
          </p:nvSpPr>
          <p:spPr>
            <a:xfrm rot="10800000" flipV="1">
              <a:off x="10067631" y="1786194"/>
              <a:ext cx="1378475" cy="7753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Corresponding global calibration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7ABAE2-DBD7-1154-AA57-8850EC8F9640}"/>
                </a:ext>
              </a:extLst>
            </p:cNvPr>
            <p:cNvSpPr/>
            <p:nvPr/>
          </p:nvSpPr>
          <p:spPr>
            <a:xfrm rot="10800000" flipV="1">
              <a:off x="10067631" y="2873907"/>
              <a:ext cx="1378475" cy="77530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Corresponding site-specific calibration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54BA0E-A5A4-5A79-66D3-7FEC0AB21C1A}"/>
                </a:ext>
              </a:extLst>
            </p:cNvPr>
            <p:cNvSpPr/>
            <p:nvPr/>
          </p:nvSpPr>
          <p:spPr>
            <a:xfrm rot="10800000" flipV="1">
              <a:off x="8284972" y="1786195"/>
              <a:ext cx="1378475" cy="775307"/>
            </a:xfrm>
            <a:prstGeom prst="rect">
              <a:avLst/>
            </a:prstGeom>
            <a:solidFill>
              <a:srgbClr val="FCE678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Global mean SSC estimate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B3CD0A-518D-DF6B-1014-A475D37922E0}"/>
                </a:ext>
              </a:extLst>
            </p:cNvPr>
            <p:cNvSpPr/>
            <p:nvPr/>
          </p:nvSpPr>
          <p:spPr>
            <a:xfrm rot="10800000" flipV="1">
              <a:off x="8284972" y="2873907"/>
              <a:ext cx="1378475" cy="775307"/>
            </a:xfrm>
            <a:prstGeom prst="rect">
              <a:avLst/>
            </a:prstGeom>
            <a:solidFill>
              <a:srgbClr val="FCE678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Site-specific mean SSC estimate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233559-0876-6304-3266-57E2F21F54B3}"/>
                </a:ext>
              </a:extLst>
            </p:cNvPr>
            <p:cNvSpPr/>
            <p:nvPr/>
          </p:nvSpPr>
          <p:spPr>
            <a:xfrm rot="10800000" flipV="1">
              <a:off x="10067631" y="4535460"/>
              <a:ext cx="1378475" cy="77530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Site-specific confidence bounds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945C63-AFB7-BDAB-B964-58B91B849102}"/>
                </a:ext>
              </a:extLst>
            </p:cNvPr>
            <p:cNvSpPr/>
            <p:nvPr/>
          </p:nvSpPr>
          <p:spPr>
            <a:xfrm rot="10800000" flipV="1">
              <a:off x="8284972" y="5049330"/>
              <a:ext cx="1378475" cy="775307"/>
            </a:xfrm>
            <a:prstGeom prst="rect">
              <a:avLst/>
            </a:prstGeom>
            <a:solidFill>
              <a:srgbClr val="FCE678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Site-specific upper mean SSC estimate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86C86F-6EC7-307F-26DB-73CC7E61F29E}"/>
                </a:ext>
              </a:extLst>
            </p:cNvPr>
            <p:cNvSpPr/>
            <p:nvPr/>
          </p:nvSpPr>
          <p:spPr>
            <a:xfrm rot="10800000" flipV="1">
              <a:off x="8284972" y="3961619"/>
              <a:ext cx="1378475" cy="775307"/>
            </a:xfrm>
            <a:prstGeom prst="rect">
              <a:avLst/>
            </a:prstGeom>
            <a:solidFill>
              <a:srgbClr val="FCE678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Site-specific lower mean SSC estimate</a:t>
              </a:r>
            </a:p>
          </p:txBody>
        </p: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EEFD2004-CD7E-BE01-01A6-B5E2EC0FF827}"/>
                </a:ext>
              </a:extLst>
            </p:cNvPr>
            <p:cNvCxnSpPr>
              <a:stCxn id="7" idx="1"/>
              <a:endCxn id="12" idx="3"/>
            </p:cNvCxnSpPr>
            <p:nvPr/>
          </p:nvCxnSpPr>
          <p:spPr>
            <a:xfrm flipV="1">
              <a:off x="7886933" y="3261561"/>
              <a:ext cx="398039" cy="543855"/>
            </a:xfrm>
            <a:prstGeom prst="bentConnector3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75F54AF7-9C73-9901-FBBF-590C1477EE55}"/>
                </a:ext>
              </a:extLst>
            </p:cNvPr>
            <p:cNvCxnSpPr>
              <a:stCxn id="7" idx="1"/>
              <a:endCxn id="11" idx="3"/>
            </p:cNvCxnSpPr>
            <p:nvPr/>
          </p:nvCxnSpPr>
          <p:spPr>
            <a:xfrm flipV="1">
              <a:off x="7886933" y="2173849"/>
              <a:ext cx="398039" cy="1631567"/>
            </a:xfrm>
            <a:prstGeom prst="bentConnector3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F97B12D6-6BC7-5006-5B20-BF99C61B5FCE}"/>
                </a:ext>
              </a:extLst>
            </p:cNvPr>
            <p:cNvCxnSpPr>
              <a:stCxn id="7" idx="1"/>
              <a:endCxn id="15" idx="3"/>
            </p:cNvCxnSpPr>
            <p:nvPr/>
          </p:nvCxnSpPr>
          <p:spPr>
            <a:xfrm>
              <a:off x="7886933" y="3805416"/>
              <a:ext cx="398039" cy="543857"/>
            </a:xfrm>
            <a:prstGeom prst="bentConnector3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3F26B173-611B-C2D7-94D0-1C6CF11C2C5B}"/>
                </a:ext>
              </a:extLst>
            </p:cNvPr>
            <p:cNvCxnSpPr>
              <a:stCxn id="7" idx="1"/>
              <a:endCxn id="14" idx="3"/>
            </p:cNvCxnSpPr>
            <p:nvPr/>
          </p:nvCxnSpPr>
          <p:spPr>
            <a:xfrm>
              <a:off x="7886933" y="3805416"/>
              <a:ext cx="398039" cy="1631568"/>
            </a:xfrm>
            <a:prstGeom prst="bentConnector3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745B78F5-6AE7-EEAD-84B4-F4DDF72645B7}"/>
                </a:ext>
              </a:extLst>
            </p:cNvPr>
            <p:cNvCxnSpPr>
              <a:stCxn id="9" idx="3"/>
              <a:endCxn id="11" idx="1"/>
            </p:cNvCxnSpPr>
            <p:nvPr/>
          </p:nvCxnSpPr>
          <p:spPr>
            <a:xfrm rot="10800000" flipV="1">
              <a:off x="9663447" y="2173847"/>
              <a:ext cx="404184" cy="1"/>
            </a:xfrm>
            <a:prstGeom prst="bentConnector3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520C2D3-A106-626C-6BD6-F087CE93759C}"/>
                </a:ext>
              </a:extLst>
            </p:cNvPr>
            <p:cNvCxnSpPr>
              <a:stCxn id="10" idx="3"/>
              <a:endCxn id="12" idx="1"/>
            </p:cNvCxnSpPr>
            <p:nvPr/>
          </p:nvCxnSpPr>
          <p:spPr>
            <a:xfrm flipH="1">
              <a:off x="9663447" y="3261561"/>
              <a:ext cx="404184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8A27F45-9666-D3B7-6323-F91C3FDA06D2}"/>
                </a:ext>
              </a:extLst>
            </p:cNvPr>
            <p:cNvCxnSpPr>
              <a:stCxn id="10" idx="2"/>
              <a:endCxn id="13" idx="0"/>
            </p:cNvCxnSpPr>
            <p:nvPr/>
          </p:nvCxnSpPr>
          <p:spPr>
            <a:xfrm>
              <a:off x="10756868" y="3649214"/>
              <a:ext cx="0" cy="886246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9A9C4126-F282-DBB6-121E-F73269C32500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 rot="10800000">
              <a:off x="9663447" y="4349274"/>
              <a:ext cx="404184" cy="573841"/>
            </a:xfrm>
            <a:prstGeom prst="bentConnector3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8ACD119D-FF66-5003-C3B4-B62FC63E77FC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 rot="10800000" flipV="1">
              <a:off x="9663447" y="4923114"/>
              <a:ext cx="404184" cy="513870"/>
            </a:xfrm>
            <a:prstGeom prst="bentConnector3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8914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BF202E-A38D-39AE-4440-FC2A443C3B2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Validation results: Overview</a:t>
            </a:r>
          </a:p>
        </p:txBody>
      </p:sp>
      <p:pic>
        <p:nvPicPr>
          <p:cNvPr id="3" name="Picture 2" descr="A graph of different types of lightness&#10;&#10;Description automatically generated with medium confidence">
            <a:extLst>
              <a:ext uri="{FF2B5EF4-FFF2-40B4-BE49-F238E27FC236}">
                <a16:creationId xmlns:a16="http://schemas.microsoft.com/office/drawing/2014/main" id="{D36FE57C-B8CA-46F4-2C16-66D5B8608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92" y="1636941"/>
            <a:ext cx="7192853" cy="4511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62CD8-855C-1AB1-D56B-BA9BAB203651}"/>
              </a:ext>
            </a:extLst>
          </p:cNvPr>
          <p:cNvSpPr txBox="1"/>
          <p:nvPr/>
        </p:nvSpPr>
        <p:spPr>
          <a:xfrm>
            <a:off x="8915400" y="998775"/>
            <a:ext cx="3022899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13 of the 14 ADCP test-sites showed the global calibration fell within the range of site-specific calibrations</a:t>
            </a:r>
          </a:p>
          <a:p>
            <a:pPr>
              <a:spcAft>
                <a:spcPts val="1000"/>
              </a:spcAft>
            </a:pPr>
            <a:endParaRPr lang="en-GB" sz="2000" dirty="0"/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Globally predicted mean SSC values aligned well with site-specific mean SSC predictions</a:t>
            </a:r>
          </a:p>
          <a:p>
            <a:pPr>
              <a:spcAft>
                <a:spcPts val="1000"/>
              </a:spcAft>
            </a:pPr>
            <a:endParaRPr lang="en-GB" sz="2000" dirty="0"/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Wide range of scenarios tested against to provide evidence of scalability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2DE7BC-807B-72A2-4E89-D54D5543C676}"/>
              </a:ext>
            </a:extLst>
          </p:cNvPr>
          <p:cNvSpPr txBox="1">
            <a:spLocks/>
          </p:cNvSpPr>
          <p:nvPr/>
        </p:nvSpPr>
        <p:spPr>
          <a:xfrm>
            <a:off x="1531036" y="-4549"/>
            <a:ext cx="10660961" cy="727880"/>
          </a:xfrm>
          <a:prstGeom prst="rect">
            <a:avLst/>
          </a:prstGeom>
          <a:solidFill>
            <a:srgbClr val="FEDCBE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/>
              <a:t>Model validation on ADCP transects </a:t>
            </a:r>
            <a:endParaRPr lang="en-GB" sz="4000" b="1" i="1" dirty="0"/>
          </a:p>
        </p:txBody>
      </p:sp>
      <p:sp>
        <p:nvSpPr>
          <p:cNvPr id="9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66718F2-0C5D-08BE-5DE4-B8BA782F3DA2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29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BF202E-A38D-39AE-4440-FC2A443C3B2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Validation results: Individual survey locations </a:t>
            </a:r>
          </a:p>
        </p:txBody>
      </p:sp>
      <p:pic>
        <p:nvPicPr>
          <p:cNvPr id="6" name="Picture 5" descr="A black background with blue and orange dots and lines&#10;&#10;Description automatically generated">
            <a:extLst>
              <a:ext uri="{FF2B5EF4-FFF2-40B4-BE49-F238E27FC236}">
                <a16:creationId xmlns:a16="http://schemas.microsoft.com/office/drawing/2014/main" id="{5D9FF1FE-1C80-0E01-4C63-421888A1C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39" y="1293184"/>
            <a:ext cx="5076994" cy="4965523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55A71D-394A-0434-B6A5-BD4314FA135C}"/>
              </a:ext>
            </a:extLst>
          </p:cNvPr>
          <p:cNvSpPr txBox="1"/>
          <p:nvPr/>
        </p:nvSpPr>
        <p:spPr>
          <a:xfrm>
            <a:off x="6861517" y="1375288"/>
            <a:ext cx="53304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 alignment between the global and site-specific calibrations was good overall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Both Mekong sites and the Kolyma had very good alignment between the global and site-specific calibrations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Only the Amazon was outside the confidence bounds of the site-specific calibration curve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This was the only identified site with a 300 kHz ADCP calibration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No other 300kHz dataset would have been used in training for this validation run, likely causing this under-response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Has implications for use on machines outside the training data range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D9B177-038F-9C33-0153-79643EE8B075}"/>
              </a:ext>
            </a:extLst>
          </p:cNvPr>
          <p:cNvSpPr txBox="1">
            <a:spLocks/>
          </p:cNvSpPr>
          <p:nvPr/>
        </p:nvSpPr>
        <p:spPr>
          <a:xfrm>
            <a:off x="1531036" y="-4549"/>
            <a:ext cx="10660961" cy="727880"/>
          </a:xfrm>
          <a:prstGeom prst="rect">
            <a:avLst/>
          </a:prstGeom>
          <a:solidFill>
            <a:srgbClr val="FEDCBE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/>
              <a:t>Model validation on ADCP transects </a:t>
            </a:r>
            <a:endParaRPr lang="en-GB" sz="4000" b="1" i="1" dirty="0"/>
          </a:p>
        </p:txBody>
      </p:sp>
      <p:sp>
        <p:nvSpPr>
          <p:cNvPr id="7" name="Action Button: Go Home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4C3F283-132D-6146-E694-139F2235A68C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728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BF202E-A38D-39AE-4440-FC2A443C3B2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Validation results: Same river, different locations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E0DC4-2570-47F3-C722-5AA170364DA9}"/>
              </a:ext>
            </a:extLst>
          </p:cNvPr>
          <p:cNvSpPr txBox="1"/>
          <p:nvPr/>
        </p:nvSpPr>
        <p:spPr>
          <a:xfrm>
            <a:off x="5780863" y="2043353"/>
            <a:ext cx="53304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Analysis of the same unit at two locations in a primary and secondary channel on the same river show similar results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These two channels had different hydrological (75000 vs 3300 m</a:t>
            </a:r>
            <a:r>
              <a:rPr lang="en-GB" sz="2000" baseline="30000" dirty="0"/>
              <a:t>3</a:t>
            </a:r>
            <a:r>
              <a:rPr lang="en-GB" sz="2000" dirty="0"/>
              <a:t>s</a:t>
            </a:r>
            <a:r>
              <a:rPr lang="en-GB" sz="2000" baseline="30000" dirty="0"/>
              <a:t>-1</a:t>
            </a:r>
            <a:r>
              <a:rPr lang="en-GB" sz="2000" dirty="0"/>
              <a:t>) and sediment conditions (7800 vs 190 kgs</a:t>
            </a:r>
            <a:r>
              <a:rPr lang="en-GB" sz="2000" baseline="30000" dirty="0"/>
              <a:t>-1</a:t>
            </a:r>
            <a:r>
              <a:rPr lang="en-GB" sz="2000" dirty="0"/>
              <a:t>) to compare between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Across this range of data, the global model tracked the variation well, providing values close to the site-specific calibration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D6095A-DF77-74BC-95EB-0CF3DDFACE3A}"/>
              </a:ext>
            </a:extLst>
          </p:cNvPr>
          <p:cNvGrpSpPr/>
          <p:nvPr/>
        </p:nvGrpSpPr>
        <p:grpSpPr>
          <a:xfrm>
            <a:off x="1721839" y="1293185"/>
            <a:ext cx="3603196" cy="4960603"/>
            <a:chOff x="1721839" y="1293185"/>
            <a:chExt cx="3603196" cy="4960603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46DA9DF1-1F04-4AAD-ABB6-4E3FDED59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839" y="1293185"/>
              <a:ext cx="3603196" cy="496060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FC3EFF-B69B-41D2-C731-3E90E32323BF}"/>
                </a:ext>
              </a:extLst>
            </p:cNvPr>
            <p:cNvSpPr/>
            <p:nvPr/>
          </p:nvSpPr>
          <p:spPr>
            <a:xfrm>
              <a:off x="4603173" y="3429000"/>
              <a:ext cx="405245" cy="353291"/>
            </a:xfrm>
            <a:prstGeom prst="rect">
              <a:avLst/>
            </a:prstGeom>
            <a:solidFill>
              <a:srgbClr val="F5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BC9F428-419A-8F9D-3007-E129D40715E9}"/>
              </a:ext>
            </a:extLst>
          </p:cNvPr>
          <p:cNvSpPr txBox="1">
            <a:spLocks/>
          </p:cNvSpPr>
          <p:nvPr/>
        </p:nvSpPr>
        <p:spPr>
          <a:xfrm>
            <a:off x="1531036" y="-4549"/>
            <a:ext cx="10660961" cy="727880"/>
          </a:xfrm>
          <a:prstGeom prst="rect">
            <a:avLst/>
          </a:prstGeom>
          <a:solidFill>
            <a:srgbClr val="FEDCBE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/>
              <a:t>Model validation on ADCP transects </a:t>
            </a:r>
            <a:endParaRPr lang="en-GB" sz="4000" b="1" i="1" dirty="0"/>
          </a:p>
        </p:txBody>
      </p:sp>
      <p:sp>
        <p:nvSpPr>
          <p:cNvPr id="12" name="Action Button: Go Home 1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9F2C5B4-CE66-B7AF-1C6A-20B34230826C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233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BF202E-A38D-39AE-4440-FC2A443C3B2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Validation results: Different flood stages</a:t>
            </a: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67ACC04B-83BB-1B9C-D8E9-1C83772AD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40" y="1293184"/>
            <a:ext cx="3786764" cy="49655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BE9920-B40B-778D-1F08-6B8760C6BC25}"/>
              </a:ext>
            </a:extLst>
          </p:cNvPr>
          <p:cNvSpPr txBox="1"/>
          <p:nvPr/>
        </p:nvSpPr>
        <p:spPr>
          <a:xfrm>
            <a:off x="5687345" y="1549726"/>
            <a:ext cx="62725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Analysis of the same unit across the various stages of a flood hydrograph (rising limb, peak, and falling limb) for the same locations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 alignment between global and site-specific calibrations is limited, with the global tending to align with the lower confidence limits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This is likely due to having the highest mean SSC values in the training data (&gt;350 mg/L). Removing this data will lead to under-predictions from the global model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This suggests that for concentration values outside the trained range the global model is less effective, albeit still within the confidence limits of the site-specific values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9FB3E-7E7A-806D-C50D-7B7814DAF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036" y="-4549"/>
            <a:ext cx="10660961" cy="727880"/>
          </a:xfrm>
          <a:solidFill>
            <a:srgbClr val="FEDCBE"/>
          </a:solidFill>
        </p:spPr>
        <p:txBody>
          <a:bodyPr>
            <a:noAutofit/>
          </a:bodyPr>
          <a:lstStyle/>
          <a:p>
            <a:pPr algn="l"/>
            <a:r>
              <a:rPr lang="en-GB" sz="4000" b="1" i="1" dirty="0"/>
              <a:t>Model validation on ADCP transects </a:t>
            </a:r>
          </a:p>
        </p:txBody>
      </p:sp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F456844-C293-3A0B-39F4-3045199164F2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1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BF202E-A38D-39AE-4440-FC2A443C3B2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Validation results: Different flow stages</a:t>
            </a:r>
          </a:p>
        </p:txBody>
      </p:sp>
      <p:pic>
        <p:nvPicPr>
          <p:cNvPr id="7" name="Picture 6" descr="A black background with blue and orange dots&#10;&#10;Description automatically generated">
            <a:extLst>
              <a:ext uri="{FF2B5EF4-FFF2-40B4-BE49-F238E27FC236}">
                <a16:creationId xmlns:a16="http://schemas.microsoft.com/office/drawing/2014/main" id="{EA9169D7-9F46-2F87-4DCB-9F28533E5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40" y="1293184"/>
            <a:ext cx="2812892" cy="49655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DA925-69A4-BF01-3263-C17878B1A12E}"/>
              </a:ext>
            </a:extLst>
          </p:cNvPr>
          <p:cNvSpPr txBox="1"/>
          <p:nvPr/>
        </p:nvSpPr>
        <p:spPr>
          <a:xfrm>
            <a:off x="4793728" y="1575342"/>
            <a:ext cx="6272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Analysis of the same unit across variations in flow conditions, categorised as high and low flow.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Although there is an underprediction in SSC for this location, this is less than for the Mekong across the flood stages.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 variation in alignment between the two methods implies that the effectiveness of a global calibration is flow condition dependent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This has implications for any assumptions made about the applicability of site-specific calibrations to the same location under different flows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34A1B0-6E66-5CD8-189F-7C754312E437}"/>
              </a:ext>
            </a:extLst>
          </p:cNvPr>
          <p:cNvSpPr txBox="1">
            <a:spLocks/>
          </p:cNvSpPr>
          <p:nvPr/>
        </p:nvSpPr>
        <p:spPr>
          <a:xfrm>
            <a:off x="1531036" y="-4549"/>
            <a:ext cx="10660961" cy="727880"/>
          </a:xfrm>
          <a:prstGeom prst="rect">
            <a:avLst/>
          </a:prstGeom>
          <a:solidFill>
            <a:srgbClr val="FEDCBE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/>
              <a:t>Model validation on ADCP transects </a:t>
            </a:r>
            <a:endParaRPr lang="en-GB" sz="4000" b="1" i="1" dirty="0"/>
          </a:p>
        </p:txBody>
      </p:sp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431C966-1DA1-5A97-BF47-0E636DCF8FE4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0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3DF6-B056-D200-5CD4-60437446E58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91840" y="235091"/>
            <a:ext cx="4614863" cy="919162"/>
          </a:xfrm>
        </p:spPr>
        <p:txBody>
          <a:bodyPr>
            <a:normAutofit/>
          </a:bodyPr>
          <a:lstStyle/>
          <a:p>
            <a:r>
              <a:rPr lang="en-GB" sz="5400" b="1" dirty="0"/>
              <a:t>The problem…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D5B2D-3E2F-B67E-4CC9-AB153B0B53F8}"/>
              </a:ext>
            </a:extLst>
          </p:cNvPr>
          <p:cNvSpPr txBox="1"/>
          <p:nvPr/>
        </p:nvSpPr>
        <p:spPr>
          <a:xfrm>
            <a:off x="1691840" y="1084328"/>
            <a:ext cx="773271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Sediment is an intrinsic component of river systems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Current monitoring provides snapshots of sediment concentrations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Many of these snapshots are temporally limited and do not provide insight into the vertical variation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26EBBC-B612-8110-5A6F-033D5BC06B76}"/>
              </a:ext>
            </a:extLst>
          </p:cNvPr>
          <p:cNvSpPr txBox="1">
            <a:spLocks/>
          </p:cNvSpPr>
          <p:nvPr/>
        </p:nvSpPr>
        <p:spPr>
          <a:xfrm>
            <a:off x="7441398" y="3476040"/>
            <a:ext cx="4613648" cy="9191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5400" b="1" dirty="0"/>
              <a:t>…a solution?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D8630-626E-9330-D3FF-62F2D3F10767}"/>
              </a:ext>
            </a:extLst>
          </p:cNvPr>
          <p:cNvSpPr txBox="1"/>
          <p:nvPr/>
        </p:nvSpPr>
        <p:spPr>
          <a:xfrm>
            <a:off x="3823855" y="4255359"/>
            <a:ext cx="836814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ADCPs can be used to study sediment concentration through the water column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These typically use instrument and site-specific calibrations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ADCPs are frequently used for discharge monitoring, calibrating these could provide insights for sediment monitoring globally</a:t>
            </a:r>
          </a:p>
        </p:txBody>
      </p:sp>
    </p:spTree>
    <p:extLst>
      <p:ext uri="{BB962C8B-B14F-4D97-AF65-F5344CB8AC3E}">
        <p14:creationId xmlns:p14="http://schemas.microsoft.com/office/powerpoint/2010/main" val="206977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BF202E-A38D-39AE-4440-FC2A443C3B2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Validation results: Different ADCP frequency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48E06-A162-D3CD-D001-DAB960D0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840" y="1293184"/>
            <a:ext cx="3161234" cy="496552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3B549E-B50A-0EBA-2245-9D65F30B54DA}"/>
              </a:ext>
            </a:extLst>
          </p:cNvPr>
          <p:cNvSpPr txBox="1"/>
          <p:nvPr/>
        </p:nvSpPr>
        <p:spPr>
          <a:xfrm>
            <a:off x="5282100" y="1729231"/>
            <a:ext cx="62725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Both the 600 kHz and 1200 kHz exhibit an overprediction in sediment concentration compared to site-specific calibrations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This may be due to the low SSC values reported in the calibration, matching with areas the global model overpredicted SSC for in the model development stage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However, they still lie within the confidence range from the site-specific calibration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This suggests that the model is accounting for variations in both backscatter values and ADCP frequency well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8F2B88-7BAF-64ED-C1C3-9B50AB2ACC71}"/>
              </a:ext>
            </a:extLst>
          </p:cNvPr>
          <p:cNvSpPr txBox="1">
            <a:spLocks/>
          </p:cNvSpPr>
          <p:nvPr/>
        </p:nvSpPr>
        <p:spPr>
          <a:xfrm>
            <a:off x="1531036" y="-4549"/>
            <a:ext cx="10660961" cy="727880"/>
          </a:xfrm>
          <a:prstGeom prst="rect">
            <a:avLst/>
          </a:prstGeom>
          <a:solidFill>
            <a:srgbClr val="FEDCBE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/>
              <a:t>Model validation on ADCP transects </a:t>
            </a:r>
            <a:endParaRPr lang="en-GB" sz="4000" b="1" i="1" dirty="0"/>
          </a:p>
        </p:txBody>
      </p:sp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CD7F586-3CC1-DAA1-8066-639869359C43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482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B602B8-F69E-C0D8-3817-EE639621FB0E}"/>
              </a:ext>
            </a:extLst>
          </p:cNvPr>
          <p:cNvSpPr txBox="1">
            <a:spLocks/>
          </p:cNvSpPr>
          <p:nvPr/>
        </p:nvSpPr>
        <p:spPr>
          <a:xfrm>
            <a:off x="1531036" y="0"/>
            <a:ext cx="10660961" cy="721625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Implications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F13D87-45D1-45AC-E02D-959053971C31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Vertical distribution extraction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9FEF45-631E-36E9-E992-B14E76BF938A}"/>
              </a:ext>
            </a:extLst>
          </p:cNvPr>
          <p:cNvGrpSpPr/>
          <p:nvPr/>
        </p:nvGrpSpPr>
        <p:grpSpPr>
          <a:xfrm>
            <a:off x="2721166" y="3095049"/>
            <a:ext cx="8280701" cy="3357186"/>
            <a:chOff x="3044536" y="1597042"/>
            <a:chExt cx="8367800" cy="346425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B3920CF-1076-6167-E36C-8294542AD2AE}"/>
                </a:ext>
              </a:extLst>
            </p:cNvPr>
            <p:cNvGrpSpPr/>
            <p:nvPr/>
          </p:nvGrpSpPr>
          <p:grpSpPr>
            <a:xfrm>
              <a:off x="3044536" y="1796704"/>
              <a:ext cx="8367800" cy="3264592"/>
              <a:chOff x="33289050" y="14943681"/>
              <a:chExt cx="8689100" cy="36000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2526BEE-E9D7-FEDD-5E32-8F55EFB79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646708" y="14943682"/>
                <a:ext cx="2152614" cy="3599999"/>
              </a:xfrm>
              <a:prstGeom prst="rect">
                <a:avLst/>
              </a:prstGeom>
            </p:spPr>
          </p:pic>
          <p:pic>
            <p:nvPicPr>
              <p:cNvPr id="5" name="Picture 4" descr="A graph of a person's body&#10;&#10;Description automatically generated">
                <a:extLst>
                  <a:ext uri="{FF2B5EF4-FFF2-40B4-BE49-F238E27FC236}">
                    <a16:creationId xmlns:a16="http://schemas.microsoft.com/office/drawing/2014/main" id="{ECBE8E91-0432-B8E3-6C25-B26CE8191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25536" y="14943681"/>
                <a:ext cx="2152614" cy="3600000"/>
              </a:xfrm>
              <a:prstGeom prst="rect">
                <a:avLst/>
              </a:prstGeom>
            </p:spPr>
          </p:pic>
          <p:pic>
            <p:nvPicPr>
              <p:cNvPr id="6" name="Picture 5" descr="A graph of a person's body&#10;&#10;Description automatically generated">
                <a:extLst>
                  <a:ext uri="{FF2B5EF4-FFF2-40B4-BE49-F238E27FC236}">
                    <a16:creationId xmlns:a16="http://schemas.microsoft.com/office/drawing/2014/main" id="{45DEE291-319F-3A9D-9D93-83F27E6B6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67879" y="14943681"/>
                <a:ext cx="2152614" cy="3600000"/>
              </a:xfrm>
              <a:prstGeom prst="rect">
                <a:avLst/>
              </a:prstGeom>
            </p:spPr>
          </p:pic>
          <p:pic>
            <p:nvPicPr>
              <p:cNvPr id="8" name="Picture 7" descr="A graph with lines and numbers&#10;&#10;Description automatically generated">
                <a:extLst>
                  <a:ext uri="{FF2B5EF4-FFF2-40B4-BE49-F238E27FC236}">
                    <a16:creationId xmlns:a16="http://schemas.microsoft.com/office/drawing/2014/main" id="{8AE5537A-B8D0-7A79-0201-7418B5E00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89050" y="14943681"/>
                <a:ext cx="2152614" cy="360000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A4E4AA-0F11-2730-9422-289C0E1DBD7C}"/>
                </a:ext>
              </a:extLst>
            </p:cNvPr>
            <p:cNvSpPr txBox="1"/>
            <p:nvPr/>
          </p:nvSpPr>
          <p:spPr>
            <a:xfrm>
              <a:off x="4034252" y="1597042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Ob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2E2E4B-25D0-2C7E-F27B-70B752EC468E}"/>
                </a:ext>
              </a:extLst>
            </p:cNvPr>
            <p:cNvSpPr txBox="1"/>
            <p:nvPr/>
          </p:nvSpPr>
          <p:spPr>
            <a:xfrm>
              <a:off x="6030709" y="1597043"/>
              <a:ext cx="6910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Amazon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812026-C2C6-A4E9-C9BF-076FC539F668}"/>
                </a:ext>
              </a:extLst>
            </p:cNvPr>
            <p:cNvSpPr txBox="1"/>
            <p:nvPr/>
          </p:nvSpPr>
          <p:spPr>
            <a:xfrm>
              <a:off x="7646574" y="1597044"/>
              <a:ext cx="16156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Mekong Phnom Penh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3ED5B-7F84-7F28-4EAE-E39FAD879B94}"/>
                </a:ext>
              </a:extLst>
            </p:cNvPr>
            <p:cNvSpPr txBox="1"/>
            <p:nvPr/>
          </p:nvSpPr>
          <p:spPr>
            <a:xfrm>
              <a:off x="9959369" y="1597044"/>
              <a:ext cx="1091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Mekong </a:t>
              </a:r>
              <a:r>
                <a:rPr lang="en-GB" sz="1200" dirty="0" err="1"/>
                <a:t>Kratie</a:t>
              </a:r>
              <a:endParaRPr lang="en-GB" sz="1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9848C3-C7AE-8566-B00D-059B610F5D8A}"/>
              </a:ext>
            </a:extLst>
          </p:cNvPr>
          <p:cNvSpPr txBox="1"/>
          <p:nvPr/>
        </p:nvSpPr>
        <p:spPr>
          <a:xfrm>
            <a:off x="1706522" y="1430764"/>
            <a:ext cx="10485478" cy="2554545"/>
          </a:xfrm>
          <a:prstGeom prst="rect">
            <a:avLst/>
          </a:prstGeom>
          <a:noFill/>
        </p:spPr>
        <p:txBody>
          <a:bodyPr wrap="square" numCol="2" spcCol="360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Assessing global calibration effectiveness at identifying vertical variability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The normalised distributions of sediment load through the water column show good agreement (global in purple, s-s in pink)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Ratios of sediment in the top 20% (surface) to bottom 80% (subsurface) align well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This indicates that the global model could identify the vertical distribution from uncalibrated ADCPs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</p:txBody>
      </p:sp>
      <p:graphicFrame>
        <p:nvGraphicFramePr>
          <p:cNvPr id="15" name="Table 74">
            <a:extLst>
              <a:ext uri="{FF2B5EF4-FFF2-40B4-BE49-F238E27FC236}">
                <a16:creationId xmlns:a16="http://schemas.microsoft.com/office/drawing/2014/main" id="{0E770708-A793-690E-2060-260DC2D5B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54691"/>
              </p:ext>
            </p:extLst>
          </p:nvPr>
        </p:nvGraphicFramePr>
        <p:xfrm>
          <a:off x="2721167" y="6397914"/>
          <a:ext cx="8376907" cy="460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657">
                  <a:extLst>
                    <a:ext uri="{9D8B030D-6E8A-4147-A177-3AD203B41FA5}">
                      <a16:colId xmlns:a16="http://schemas.microsoft.com/office/drawing/2014/main" val="48392946"/>
                    </a:ext>
                  </a:extLst>
                </a:gridCol>
                <a:gridCol w="611570">
                  <a:extLst>
                    <a:ext uri="{9D8B030D-6E8A-4147-A177-3AD203B41FA5}">
                      <a16:colId xmlns:a16="http://schemas.microsoft.com/office/drawing/2014/main" val="2078408816"/>
                    </a:ext>
                  </a:extLst>
                </a:gridCol>
                <a:gridCol w="1503825">
                  <a:extLst>
                    <a:ext uri="{9D8B030D-6E8A-4147-A177-3AD203B41FA5}">
                      <a16:colId xmlns:a16="http://schemas.microsoft.com/office/drawing/2014/main" val="3841420773"/>
                    </a:ext>
                  </a:extLst>
                </a:gridCol>
                <a:gridCol w="590402">
                  <a:extLst>
                    <a:ext uri="{9D8B030D-6E8A-4147-A177-3AD203B41FA5}">
                      <a16:colId xmlns:a16="http://schemas.microsoft.com/office/drawing/2014/main" val="230481512"/>
                    </a:ext>
                  </a:extLst>
                </a:gridCol>
                <a:gridCol w="1507365">
                  <a:extLst>
                    <a:ext uri="{9D8B030D-6E8A-4147-A177-3AD203B41FA5}">
                      <a16:colId xmlns:a16="http://schemas.microsoft.com/office/drawing/2014/main" val="193494203"/>
                    </a:ext>
                  </a:extLst>
                </a:gridCol>
                <a:gridCol w="586862">
                  <a:extLst>
                    <a:ext uri="{9D8B030D-6E8A-4147-A177-3AD203B41FA5}">
                      <a16:colId xmlns:a16="http://schemas.microsoft.com/office/drawing/2014/main" val="3174245443"/>
                    </a:ext>
                  </a:extLst>
                </a:gridCol>
                <a:gridCol w="1484461">
                  <a:extLst>
                    <a:ext uri="{9D8B030D-6E8A-4147-A177-3AD203B41FA5}">
                      <a16:colId xmlns:a16="http://schemas.microsoft.com/office/drawing/2014/main" val="1483773054"/>
                    </a:ext>
                  </a:extLst>
                </a:gridCol>
                <a:gridCol w="609765">
                  <a:extLst>
                    <a:ext uri="{9D8B030D-6E8A-4147-A177-3AD203B41FA5}">
                      <a16:colId xmlns:a16="http://schemas.microsoft.com/office/drawing/2014/main" val="1632966118"/>
                    </a:ext>
                  </a:extLst>
                </a:gridCol>
              </a:tblGrid>
              <a:tr h="445866">
                <a:tc>
                  <a:txBody>
                    <a:bodyPr/>
                    <a:lstStyle/>
                    <a:p>
                      <a:pPr algn="r"/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Global Ratio</a:t>
                      </a:r>
                    </a:p>
                    <a:p>
                      <a:pPr marL="0" marR="0" lvl="0" indent="0" algn="r" defTabSz="38400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Site-Specific Ratio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0.22</a:t>
                      </a:r>
                    </a:p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0.27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Global Ratio</a:t>
                      </a:r>
                    </a:p>
                    <a:p>
                      <a:pPr marL="0" marR="0" lvl="0" indent="0" algn="r" defTabSz="38400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Site-Specific Ratio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0.73</a:t>
                      </a:r>
                    </a:p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0.75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Global Ratio</a:t>
                      </a:r>
                    </a:p>
                    <a:p>
                      <a:pPr marL="0" marR="0" lvl="0" indent="0" algn="r" defTabSz="38400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Site-Specific Ratio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1.35</a:t>
                      </a:r>
                    </a:p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1.21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Global Ratio</a:t>
                      </a:r>
                    </a:p>
                    <a:p>
                      <a:pPr marL="0" marR="0" lvl="0" indent="0" algn="r" defTabSz="38400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Site-Specific Ratio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1.07</a:t>
                      </a:r>
                    </a:p>
                    <a:p>
                      <a:r>
                        <a:rPr lang="en-GB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0.95</a:t>
                      </a:r>
                    </a:p>
                  </a:txBody>
                  <a:tcPr marL="94326" marR="94326" marT="47163" marB="471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574986"/>
                  </a:ext>
                </a:extLst>
              </a:tr>
            </a:tbl>
          </a:graphicData>
        </a:graphic>
      </p:graphicFrame>
      <p:sp>
        <p:nvSpPr>
          <p:cNvPr id="17" name="Action Button: Go Home 1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3F9109A-557F-433D-0351-82DE56B5977A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73CDF6-02DA-AEA7-9F0F-1C88FDE9BF61}"/>
              </a:ext>
            </a:extLst>
          </p:cNvPr>
          <p:cNvCxnSpPr>
            <a:cxnSpLocks/>
          </p:cNvCxnSpPr>
          <p:nvPr/>
        </p:nvCxnSpPr>
        <p:spPr>
          <a:xfrm>
            <a:off x="3152633" y="3985146"/>
            <a:ext cx="1542197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E68E20-4192-9CFC-BDD3-23FD62CEE97D}"/>
              </a:ext>
            </a:extLst>
          </p:cNvPr>
          <p:cNvCxnSpPr>
            <a:cxnSpLocks/>
          </p:cNvCxnSpPr>
          <p:nvPr/>
        </p:nvCxnSpPr>
        <p:spPr>
          <a:xfrm>
            <a:off x="5222543" y="3985146"/>
            <a:ext cx="1542197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413B04-159F-2E69-1A37-1DF73A451EE5}"/>
              </a:ext>
            </a:extLst>
          </p:cNvPr>
          <p:cNvCxnSpPr>
            <a:cxnSpLocks/>
          </p:cNvCxnSpPr>
          <p:nvPr/>
        </p:nvCxnSpPr>
        <p:spPr>
          <a:xfrm>
            <a:off x="7331966" y="3985146"/>
            <a:ext cx="1542197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30A0BD-C5FE-8358-9BB0-FFA5E2BF4321}"/>
              </a:ext>
            </a:extLst>
          </p:cNvPr>
          <p:cNvCxnSpPr>
            <a:cxnSpLocks/>
          </p:cNvCxnSpPr>
          <p:nvPr/>
        </p:nvCxnSpPr>
        <p:spPr>
          <a:xfrm>
            <a:off x="9388228" y="3985146"/>
            <a:ext cx="1542197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C6379F-C168-B60B-2CDF-8C619808F3DF}"/>
              </a:ext>
            </a:extLst>
          </p:cNvPr>
          <p:cNvCxnSpPr>
            <a:cxnSpLocks/>
          </p:cNvCxnSpPr>
          <p:nvPr/>
        </p:nvCxnSpPr>
        <p:spPr>
          <a:xfrm>
            <a:off x="1863632" y="3985146"/>
            <a:ext cx="770386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FAC0BE5-315C-A40D-9C3A-131BF9FE7BDD}"/>
              </a:ext>
            </a:extLst>
          </p:cNvPr>
          <p:cNvSpPr txBox="1"/>
          <p:nvPr/>
        </p:nvSpPr>
        <p:spPr>
          <a:xfrm>
            <a:off x="1924762" y="3693961"/>
            <a:ext cx="656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>
                <a:solidFill>
                  <a:schemeClr val="accent2">
                    <a:lumMod val="75000"/>
                  </a:schemeClr>
                </a:solidFill>
              </a:rPr>
              <a:t>Surface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45AA06-BFCC-CF3E-BDE2-30C9C76D9526}"/>
              </a:ext>
            </a:extLst>
          </p:cNvPr>
          <p:cNvSpPr txBox="1"/>
          <p:nvPr/>
        </p:nvSpPr>
        <p:spPr>
          <a:xfrm>
            <a:off x="1812671" y="3999333"/>
            <a:ext cx="883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>
                <a:solidFill>
                  <a:schemeClr val="accent2">
                    <a:lumMod val="75000"/>
                  </a:schemeClr>
                </a:solidFill>
              </a:rPr>
              <a:t>Subsurface</a:t>
            </a:r>
          </a:p>
        </p:txBody>
      </p:sp>
    </p:spTree>
    <p:extLst>
      <p:ext uri="{BB962C8B-B14F-4D97-AF65-F5344CB8AC3E}">
        <p14:creationId xmlns:p14="http://schemas.microsoft.com/office/powerpoint/2010/main" val="1877201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F13D87-45D1-45AC-E02D-959053971C31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How does this variability change: The Amazon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47257C-FBA2-2040-B6DB-468D1EFFC1B1}"/>
              </a:ext>
            </a:extLst>
          </p:cNvPr>
          <p:cNvGrpSpPr/>
          <p:nvPr/>
        </p:nvGrpSpPr>
        <p:grpSpPr>
          <a:xfrm>
            <a:off x="2151529" y="3184272"/>
            <a:ext cx="9315894" cy="3654050"/>
            <a:chOff x="21143870" y="19891558"/>
            <a:chExt cx="11528482" cy="4529073"/>
          </a:xfrm>
        </p:grpSpPr>
        <p:pic>
          <p:nvPicPr>
            <p:cNvPr id="3" name="Picture 2" descr="A graph with a line drawn on it&#10;&#10;Description automatically generated">
              <a:extLst>
                <a:ext uri="{FF2B5EF4-FFF2-40B4-BE49-F238E27FC236}">
                  <a16:creationId xmlns:a16="http://schemas.microsoft.com/office/drawing/2014/main" id="{21733557-5567-F606-8D5A-D57703B39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4284" y="20596179"/>
              <a:ext cx="2286825" cy="3824452"/>
            </a:xfrm>
            <a:prstGeom prst="rect">
              <a:avLst/>
            </a:prstGeom>
          </p:spPr>
        </p:pic>
        <p:pic>
          <p:nvPicPr>
            <p:cNvPr id="5" name="Picture 4" descr="A graph with a line&#10;&#10;Description automatically generated">
              <a:extLst>
                <a:ext uri="{FF2B5EF4-FFF2-40B4-BE49-F238E27FC236}">
                  <a16:creationId xmlns:a16="http://schemas.microsoft.com/office/drawing/2014/main" id="{F5FAA9F8-71D5-F9F0-AE53-66493D2F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5527" y="20596178"/>
              <a:ext cx="2286825" cy="3824452"/>
            </a:xfrm>
            <a:prstGeom prst="rect">
              <a:avLst/>
            </a:prstGeom>
          </p:spPr>
        </p:pic>
        <p:pic>
          <p:nvPicPr>
            <p:cNvPr id="6" name="Picture 5" descr="A graph with a line&#10;&#10;Description automatically generated">
              <a:extLst>
                <a:ext uri="{FF2B5EF4-FFF2-40B4-BE49-F238E27FC236}">
                  <a16:creationId xmlns:a16="http://schemas.microsoft.com/office/drawing/2014/main" id="{D2D313A5-DA3A-C9E4-293F-BAEFF554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3870" y="20596178"/>
              <a:ext cx="2286825" cy="3824452"/>
            </a:xfrm>
            <a:prstGeom prst="rect">
              <a:avLst/>
            </a:prstGeom>
          </p:spPr>
        </p:pic>
        <p:pic>
          <p:nvPicPr>
            <p:cNvPr id="8" name="Picture 7" descr="A graph of a line&#10;&#10;Description automatically generated">
              <a:extLst>
                <a:ext uri="{FF2B5EF4-FFF2-40B4-BE49-F238E27FC236}">
                  <a16:creationId xmlns:a16="http://schemas.microsoft.com/office/drawing/2014/main" id="{74B92DE8-D06F-6AC3-48FE-5BC371C07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13" y="20596178"/>
              <a:ext cx="2286825" cy="3824452"/>
            </a:xfrm>
            <a:prstGeom prst="rect">
              <a:avLst/>
            </a:prstGeom>
          </p:spPr>
        </p:pic>
        <p:pic>
          <p:nvPicPr>
            <p:cNvPr id="9" name="Picture 8" descr="A graph with a line drawn on it&#10;&#10;Description automatically generated">
              <a:extLst>
                <a:ext uri="{FF2B5EF4-FFF2-40B4-BE49-F238E27FC236}">
                  <a16:creationId xmlns:a16="http://schemas.microsoft.com/office/drawing/2014/main" id="{15029CDD-7D31-B1AA-32CD-CFD01714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4699" y="20596178"/>
              <a:ext cx="2286825" cy="38244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4C22C9-A557-759A-8950-C2B5F8107672}"/>
                </a:ext>
              </a:extLst>
            </p:cNvPr>
            <p:cNvSpPr txBox="1"/>
            <p:nvPr/>
          </p:nvSpPr>
          <p:spPr>
            <a:xfrm>
              <a:off x="22079497" y="20263021"/>
              <a:ext cx="625492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April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BAC9FE-6137-0F4F-0E81-0088DF11507B}"/>
                </a:ext>
              </a:extLst>
            </p:cNvPr>
            <p:cNvSpPr txBox="1"/>
            <p:nvPr/>
          </p:nvSpPr>
          <p:spPr>
            <a:xfrm>
              <a:off x="24374573" y="20263021"/>
              <a:ext cx="59234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May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CB4851-A6D0-DA6C-4699-F75B311281BE}"/>
                </a:ext>
              </a:extLst>
            </p:cNvPr>
            <p:cNvSpPr txBox="1"/>
            <p:nvPr/>
          </p:nvSpPr>
          <p:spPr>
            <a:xfrm>
              <a:off x="31086785" y="20263021"/>
              <a:ext cx="117365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November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AE898D-3110-7E9E-5F30-EAC9296F67C2}"/>
                </a:ext>
              </a:extLst>
            </p:cNvPr>
            <p:cNvSpPr txBox="1"/>
            <p:nvPr/>
          </p:nvSpPr>
          <p:spPr>
            <a:xfrm>
              <a:off x="29041157" y="20263021"/>
              <a:ext cx="53732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July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2A9379-53F9-EFE3-7250-223567862B9D}"/>
                </a:ext>
              </a:extLst>
            </p:cNvPr>
            <p:cNvSpPr txBox="1"/>
            <p:nvPr/>
          </p:nvSpPr>
          <p:spPr>
            <a:xfrm>
              <a:off x="26704464" y="20263021"/>
              <a:ext cx="61747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June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159C55-115E-7985-AE53-0EEFF657185D}"/>
                </a:ext>
              </a:extLst>
            </p:cNvPr>
            <p:cNvSpPr txBox="1"/>
            <p:nvPr/>
          </p:nvSpPr>
          <p:spPr>
            <a:xfrm>
              <a:off x="25882409" y="19891558"/>
              <a:ext cx="23804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2">
                      <a:lumMod val="50000"/>
                    </a:schemeClr>
                  </a:solidFill>
                </a:rPr>
                <a:t>Amazon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C7DC5F75-1AF8-9E8B-EF34-B5DEE4D12891}"/>
                </a:ext>
              </a:extLst>
            </p:cNvPr>
            <p:cNvSpPr/>
            <p:nvPr/>
          </p:nvSpPr>
          <p:spPr>
            <a:xfrm rot="5400000">
              <a:off x="26973509" y="14831155"/>
              <a:ext cx="225905" cy="11044758"/>
            </a:xfrm>
            <a:prstGeom prst="leftBrace">
              <a:avLst>
                <a:gd name="adj1" fmla="val 18924"/>
                <a:gd name="adj2" fmla="val 50000"/>
              </a:avLst>
            </a:prstGeom>
            <a:no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3399D1C-3174-A7D1-D9AF-2C31A0A30DB8}"/>
              </a:ext>
            </a:extLst>
          </p:cNvPr>
          <p:cNvSpPr txBox="1"/>
          <p:nvPr/>
        </p:nvSpPr>
        <p:spPr>
          <a:xfrm>
            <a:off x="1706522" y="1430764"/>
            <a:ext cx="10352800" cy="2605842"/>
          </a:xfrm>
          <a:prstGeom prst="rect">
            <a:avLst/>
          </a:prstGeom>
          <a:noFill/>
        </p:spPr>
        <p:txBody>
          <a:bodyPr wrap="square" numCol="2" spcCol="360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Vertical distribution extracted from five different individual months of data for the Amazon river</a:t>
            </a:r>
            <a:r>
              <a:rPr lang="en-GB" sz="2000" baseline="30000" dirty="0">
                <a:ea typeface="Verdana" panose="020B0604030504040204" pitchFamily="34" charset="0"/>
              </a:rPr>
              <a:t>[4] </a:t>
            </a:r>
            <a:r>
              <a:rPr lang="en-GB" sz="2000" baseline="-25000" dirty="0">
                <a:ea typeface="Verdana" panose="020B0604030504040204" pitchFamily="34" charset="0"/>
              </a:rPr>
              <a:t>(not averaged over multiple years)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This highlights a changing profile of sediment concentration across the different months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This has implications for studies that assume static levels of mixing within the water column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i="1" dirty="0">
                <a:ea typeface="Verdana" panose="020B0604030504040204" pitchFamily="34" charset="0"/>
              </a:rPr>
              <a:t>Data is from a range of years, shown in month order</a:t>
            </a:r>
          </a:p>
          <a:p>
            <a:pPr algn="just"/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AC5673-AC89-1B4B-10E5-AAA21EC64248}"/>
              </a:ext>
            </a:extLst>
          </p:cNvPr>
          <p:cNvSpPr txBox="1">
            <a:spLocks/>
          </p:cNvSpPr>
          <p:nvPr/>
        </p:nvSpPr>
        <p:spPr>
          <a:xfrm>
            <a:off x="1531036" y="0"/>
            <a:ext cx="10660961" cy="721625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Implications</a:t>
            </a:r>
          </a:p>
        </p:txBody>
      </p:sp>
      <p:sp>
        <p:nvSpPr>
          <p:cNvPr id="20" name="Action Button: Go Home 1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A4F099B-ED3E-23D7-05D2-1FDC22700535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561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F13D87-45D1-45AC-E02D-959053971C31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How does this variability change: The Mekong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99D1C-3174-A7D1-D9AF-2C31A0A30DB8}"/>
              </a:ext>
            </a:extLst>
          </p:cNvPr>
          <p:cNvSpPr txBox="1"/>
          <p:nvPr/>
        </p:nvSpPr>
        <p:spPr>
          <a:xfrm>
            <a:off x="1706522" y="1430764"/>
            <a:ext cx="4192168" cy="4955203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Vertical distribution extracted from individual transects over the rising limb, peak, and falling limb of the flood hydrograph</a:t>
            </a:r>
            <a:r>
              <a:rPr lang="en-GB" sz="2000" baseline="30000" dirty="0">
                <a:ea typeface="Verdana" panose="020B0604030504040204" pitchFamily="34" charset="0"/>
              </a:rPr>
              <a:t>[7]</a:t>
            </a:r>
            <a:endParaRPr lang="en-GB" sz="2000" dirty="0">
              <a:ea typeface="Verdana" panose="020B0604030504040204" pitchFamily="34" charset="0"/>
            </a:endParaRPr>
          </a:p>
          <a:p>
            <a:pPr algn="just"/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This highlights a changing profile of sediment concentration across these different flood stages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Most sediment transported at the top of the water column in the rising and peak flood stages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1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Conversely, at low flows a greater proportion of sediment is transported nearer to the bed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AC5673-AC89-1B4B-10E5-AAA21EC64248}"/>
              </a:ext>
            </a:extLst>
          </p:cNvPr>
          <p:cNvSpPr txBox="1">
            <a:spLocks/>
          </p:cNvSpPr>
          <p:nvPr/>
        </p:nvSpPr>
        <p:spPr>
          <a:xfrm>
            <a:off x="1531036" y="0"/>
            <a:ext cx="10660961" cy="721625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Implications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C187C59-34DC-DDE9-CD6D-D4C99AAFB19F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B635BC-1800-24A0-2857-77A3DE6EA08F}"/>
              </a:ext>
            </a:extLst>
          </p:cNvPr>
          <p:cNvGrpSpPr>
            <a:grpSpLocks noChangeAspect="1"/>
          </p:cNvGrpSpPr>
          <p:nvPr/>
        </p:nvGrpSpPr>
        <p:grpSpPr>
          <a:xfrm>
            <a:off x="5995554" y="1716046"/>
            <a:ext cx="6092535" cy="4107038"/>
            <a:chOff x="6096000" y="3140886"/>
            <a:chExt cx="5514108" cy="3717115"/>
          </a:xfrm>
        </p:grpSpPr>
        <p:pic>
          <p:nvPicPr>
            <p:cNvPr id="29" name="Picture 28" descr="A graph with a line&#10;&#10;Description automatically generated">
              <a:extLst>
                <a:ext uri="{FF2B5EF4-FFF2-40B4-BE49-F238E27FC236}">
                  <a16:creationId xmlns:a16="http://schemas.microsoft.com/office/drawing/2014/main" id="{4DDE565F-2F57-4168-5D0A-FFF33E80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769440"/>
              <a:ext cx="1846800" cy="3088560"/>
            </a:xfrm>
            <a:prstGeom prst="rect">
              <a:avLst/>
            </a:prstGeom>
          </p:spPr>
        </p:pic>
        <p:pic>
          <p:nvPicPr>
            <p:cNvPr id="31" name="Picture 30" descr="A graph with a line&#10;&#10;Description automatically generated">
              <a:extLst>
                <a:ext uri="{FF2B5EF4-FFF2-40B4-BE49-F238E27FC236}">
                  <a16:creationId xmlns:a16="http://schemas.microsoft.com/office/drawing/2014/main" id="{182162B4-DEF1-2EDE-D1F6-AF4ECBCA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196" y="3769440"/>
              <a:ext cx="1846800" cy="3088561"/>
            </a:xfrm>
            <a:prstGeom prst="rect">
              <a:avLst/>
            </a:prstGeom>
          </p:spPr>
        </p:pic>
        <p:pic>
          <p:nvPicPr>
            <p:cNvPr id="33" name="Picture 32" descr="A graph with a line drawn on it&#10;&#10;Description automatically generated">
              <a:extLst>
                <a:ext uri="{FF2B5EF4-FFF2-40B4-BE49-F238E27FC236}">
                  <a16:creationId xmlns:a16="http://schemas.microsoft.com/office/drawing/2014/main" id="{00918A5B-9DA9-C13F-ED15-6727D8501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308" y="3769440"/>
              <a:ext cx="1846800" cy="30885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CB4851-A6D0-DA6C-4699-F75B311281BE}"/>
                </a:ext>
              </a:extLst>
            </p:cNvPr>
            <p:cNvSpPr txBox="1"/>
            <p:nvPr/>
          </p:nvSpPr>
          <p:spPr>
            <a:xfrm>
              <a:off x="10216366" y="3484271"/>
              <a:ext cx="1284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Falling Limb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AE898D-3110-7E9E-5F30-EAC9296F67C2}"/>
                </a:ext>
              </a:extLst>
            </p:cNvPr>
            <p:cNvSpPr txBox="1"/>
            <p:nvPr/>
          </p:nvSpPr>
          <p:spPr>
            <a:xfrm>
              <a:off x="8606179" y="3491346"/>
              <a:ext cx="74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Peak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2A9379-53F9-EFE3-7250-223567862B9D}"/>
                </a:ext>
              </a:extLst>
            </p:cNvPr>
            <p:cNvSpPr txBox="1"/>
            <p:nvPr/>
          </p:nvSpPr>
          <p:spPr>
            <a:xfrm>
              <a:off x="6567502" y="3472844"/>
              <a:ext cx="1269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Rising Limb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159C55-115E-7985-AE53-0EEFF657185D}"/>
                </a:ext>
              </a:extLst>
            </p:cNvPr>
            <p:cNvSpPr txBox="1"/>
            <p:nvPr/>
          </p:nvSpPr>
          <p:spPr>
            <a:xfrm>
              <a:off x="7458953" y="3140886"/>
              <a:ext cx="3077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2">
                      <a:lumMod val="50000"/>
                    </a:schemeClr>
                  </a:solidFill>
                </a:rPr>
                <a:t>Mekong Flood Hydrograph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C7DC5F75-1AF8-9E8B-EF34-B5DEE4D12891}"/>
                </a:ext>
              </a:extLst>
            </p:cNvPr>
            <p:cNvSpPr/>
            <p:nvPr/>
          </p:nvSpPr>
          <p:spPr>
            <a:xfrm rot="5400000">
              <a:off x="8906463" y="971259"/>
              <a:ext cx="182260" cy="5138228"/>
            </a:xfrm>
            <a:prstGeom prst="leftBrace">
              <a:avLst>
                <a:gd name="adj1" fmla="val 18924"/>
                <a:gd name="adj2" fmla="val 50000"/>
              </a:avLst>
            </a:prstGeom>
            <a:no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3784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F13D87-45D1-45AC-E02D-959053971C31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The impact on wider 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99D1C-3174-A7D1-D9AF-2C31A0A30DB8}"/>
              </a:ext>
            </a:extLst>
          </p:cNvPr>
          <p:cNvSpPr txBox="1"/>
          <p:nvPr/>
        </p:nvSpPr>
        <p:spPr>
          <a:xfrm>
            <a:off x="1706522" y="1430764"/>
            <a:ext cx="5760000" cy="2554545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Many studies assume a homogenous sediment concentration profile within large rivers, and that this is stationary through time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Modelling studies which do not account for such variation may over or under-estimate the volumes of sediment being mobilised through the river system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AC5673-AC89-1B4B-10E5-AAA21EC64248}"/>
              </a:ext>
            </a:extLst>
          </p:cNvPr>
          <p:cNvSpPr txBox="1">
            <a:spLocks/>
          </p:cNvSpPr>
          <p:nvPr/>
        </p:nvSpPr>
        <p:spPr>
          <a:xfrm>
            <a:off x="1531036" y="0"/>
            <a:ext cx="10660961" cy="721625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Implications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CF7ED-F72B-3168-3F31-FFDD9B629C48}"/>
              </a:ext>
            </a:extLst>
          </p:cNvPr>
          <p:cNvSpPr txBox="1"/>
          <p:nvPr/>
        </p:nvSpPr>
        <p:spPr>
          <a:xfrm>
            <a:off x="6096000" y="4279053"/>
            <a:ext cx="576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Satellite-based remote sensing has begun to play a key role in monitoring sediment loads within the river network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If assumptions are made about the vertical mixing to extract depth integrated sediment concentrations, the accuracy of these may not be suitable and are likely to vary through time</a:t>
            </a:r>
          </a:p>
        </p:txBody>
      </p:sp>
      <p:pic>
        <p:nvPicPr>
          <p:cNvPr id="3074" name="Picture 2" descr="Landsat – Store norske leksikon">
            <a:extLst>
              <a:ext uri="{FF2B5EF4-FFF2-40B4-BE49-F238E27FC236}">
                <a16:creationId xmlns:a16="http://schemas.microsoft.com/office/drawing/2014/main" id="{6A815322-D9BC-246C-0FDC-2400E2045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18" y="4411573"/>
            <a:ext cx="3611244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ction Button: Go Home 2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4A659F0-A88F-2256-27F3-C0E4DB2532E9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0A7BC03-5F0C-6094-C003-ED701EB0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63" y="1143645"/>
            <a:ext cx="3574445" cy="284166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120A31-9452-A51D-72AF-D41DFFAA88E6}"/>
              </a:ext>
            </a:extLst>
          </p:cNvPr>
          <p:cNvSpPr txBox="1"/>
          <p:nvPr/>
        </p:nvSpPr>
        <p:spPr>
          <a:xfrm>
            <a:off x="10485478" y="3974548"/>
            <a:ext cx="1204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Teles</a:t>
            </a:r>
            <a:r>
              <a:rPr lang="en-GB" sz="1000" dirty="0"/>
              <a:t> </a:t>
            </a:r>
            <a:r>
              <a:rPr lang="en-GB" sz="1000" i="1" dirty="0"/>
              <a:t>et al</a:t>
            </a:r>
            <a:r>
              <a:rPr lang="en-GB" sz="1000" dirty="0"/>
              <a:t>., 2016</a:t>
            </a:r>
            <a:r>
              <a:rPr lang="en-GB" sz="1000" baseline="30000" dirty="0"/>
              <a:t>[11]</a:t>
            </a:r>
          </a:p>
        </p:txBody>
      </p:sp>
    </p:spTree>
    <p:extLst>
      <p:ext uri="{BB962C8B-B14F-4D97-AF65-F5344CB8AC3E}">
        <p14:creationId xmlns:p14="http://schemas.microsoft.com/office/powerpoint/2010/main" val="1007475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0F6936-EE5C-607D-CB0E-ED425BDB7D0A}"/>
              </a:ext>
            </a:extLst>
          </p:cNvPr>
          <p:cNvSpPr txBox="1">
            <a:spLocks/>
          </p:cNvSpPr>
          <p:nvPr/>
        </p:nvSpPr>
        <p:spPr>
          <a:xfrm>
            <a:off x="1528549" y="0"/>
            <a:ext cx="10663451" cy="721057"/>
          </a:xfrm>
          <a:prstGeom prst="rect">
            <a:avLst/>
          </a:prstGeom>
          <a:solidFill>
            <a:srgbClr val="B6CBE8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Conclusions and future work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282403-63DB-F89E-BCC7-2F5C02C4757F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15DC0-4CCF-2220-B065-BADF6F266EF5}"/>
              </a:ext>
            </a:extLst>
          </p:cNvPr>
          <p:cNvSpPr txBox="1"/>
          <p:nvPr/>
        </p:nvSpPr>
        <p:spPr>
          <a:xfrm>
            <a:off x="1698544" y="1430764"/>
            <a:ext cx="10053574" cy="5016758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Sediment is a vital component of our river systems that requires detailed monitoring to further understand the processed governing sediment transport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ADCPs have proved effective at monitoring site-specific sediment loads, but few calibrations exist despite their widespread use for discharge monitoring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Using calibrations from the literature, a machine learning model has been developed to help overcome this, creating a predictive model based on backscatter, dominant grainsize class, and ADCP frequency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This has shown promising results both in comparison with the training data, and when comparing sediment concentration values between global and site-specific calibrations for example cross-sections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ea typeface="Verdana" panose="020B0604030504040204" pitchFamily="34" charset="0"/>
              </a:rPr>
              <a:t>Consequently, it allows the identification of variations in vertical mixing between different rivers and through time, highlighting the importance of this research area</a:t>
            </a:r>
          </a:p>
        </p:txBody>
      </p:sp>
      <p:sp>
        <p:nvSpPr>
          <p:cNvPr id="7" name="Action Button: Go Home 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C0E0FD5-AD54-C31F-8F09-3AB26BF7D7C3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141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0F6936-EE5C-607D-CB0E-ED425BDB7D0A}"/>
              </a:ext>
            </a:extLst>
          </p:cNvPr>
          <p:cNvSpPr txBox="1">
            <a:spLocks/>
          </p:cNvSpPr>
          <p:nvPr/>
        </p:nvSpPr>
        <p:spPr>
          <a:xfrm>
            <a:off x="1528549" y="0"/>
            <a:ext cx="10663451" cy="721057"/>
          </a:xfrm>
          <a:prstGeom prst="rect">
            <a:avLst/>
          </a:prstGeom>
          <a:solidFill>
            <a:srgbClr val="B6CBE8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Conclusions and future work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282403-63DB-F89E-BCC7-2F5C02C4757F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Future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66E89-611A-D054-1A03-40BC72769AB6}"/>
              </a:ext>
            </a:extLst>
          </p:cNvPr>
          <p:cNvSpPr txBox="1"/>
          <p:nvPr/>
        </p:nvSpPr>
        <p:spPr>
          <a:xfrm>
            <a:off x="2161472" y="1960397"/>
            <a:ext cx="93976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800" b="1" dirty="0">
                <a:solidFill>
                  <a:prstClr val="black"/>
                </a:solidFill>
                <a:ea typeface="Verdana" panose="020B0604030504040204" pitchFamily="34" charset="0"/>
              </a:rPr>
              <a:t>Developing </a:t>
            </a:r>
            <a:r>
              <a:rPr lang="en-GB" sz="2800" dirty="0">
                <a:solidFill>
                  <a:prstClr val="black"/>
                </a:solidFill>
                <a:ea typeface="Verdana" panose="020B0604030504040204" pitchFamily="34" charset="0"/>
              </a:rPr>
              <a:t>the calibration function to include more field calibration data.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28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800" b="1" dirty="0">
                <a:solidFill>
                  <a:prstClr val="black"/>
                </a:solidFill>
                <a:ea typeface="Verdana" panose="020B0604030504040204" pitchFamily="34" charset="0"/>
              </a:rPr>
              <a:t>Investigating</a:t>
            </a:r>
            <a:r>
              <a:rPr lang="en-GB" sz="2800" dirty="0">
                <a:solidFill>
                  <a:prstClr val="black"/>
                </a:solidFill>
                <a:ea typeface="Verdana" panose="020B0604030504040204" pitchFamily="34" charset="0"/>
              </a:rPr>
              <a:t> the variation in sediment distribution through the water column across rivers globally, using both calibrated and uncalibrated units.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28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800" b="1" dirty="0">
                <a:solidFill>
                  <a:prstClr val="black"/>
                </a:solidFill>
                <a:ea typeface="Verdana" panose="020B0604030504040204" pitchFamily="34" charset="0"/>
              </a:rPr>
              <a:t>Exploring</a:t>
            </a:r>
            <a:r>
              <a:rPr lang="en-GB" sz="2800" dirty="0">
                <a:solidFill>
                  <a:prstClr val="black"/>
                </a:solidFill>
                <a:ea typeface="Verdana" panose="020B0604030504040204" pitchFamily="34" charset="0"/>
              </a:rPr>
              <a:t> how sediment variation in the water column changes temporally, and what may be driving these changes</a:t>
            </a:r>
          </a:p>
        </p:txBody>
      </p:sp>
      <p:sp>
        <p:nvSpPr>
          <p:cNvPr id="6" name="Action Button: Go Hom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70B9267-9F9E-CFC4-537B-FD731CF70FC1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0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0F6936-EE5C-607D-CB0E-ED425BDB7D0A}"/>
              </a:ext>
            </a:extLst>
          </p:cNvPr>
          <p:cNvSpPr txBox="1">
            <a:spLocks/>
          </p:cNvSpPr>
          <p:nvPr/>
        </p:nvSpPr>
        <p:spPr>
          <a:xfrm>
            <a:off x="1528549" y="0"/>
            <a:ext cx="10663451" cy="721057"/>
          </a:xfrm>
          <a:prstGeom prst="rect">
            <a:avLst/>
          </a:prstGeom>
          <a:solidFill>
            <a:srgbClr val="B6CBE8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Conclusions and future work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282403-63DB-F89E-BCC7-2F5C02C4757F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Can you help?</a:t>
            </a:r>
          </a:p>
        </p:txBody>
      </p: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EF61BA0-5EEE-08F8-9283-DF7A1CACAD06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F997F-10BE-2145-AEF6-222DA02B88DB}"/>
              </a:ext>
            </a:extLst>
          </p:cNvPr>
          <p:cNvSpPr txBox="1"/>
          <p:nvPr/>
        </p:nvSpPr>
        <p:spPr>
          <a:xfrm>
            <a:off x="2161472" y="1638278"/>
            <a:ext cx="4997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400" dirty="0">
                <a:solidFill>
                  <a:prstClr val="black"/>
                </a:solidFill>
                <a:ea typeface="Verdana" panose="020B0604030504040204" pitchFamily="34" charset="0"/>
              </a:rPr>
              <a:t>The more calibration and test data available for this project the better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24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400" dirty="0">
                <a:solidFill>
                  <a:prstClr val="black"/>
                </a:solidFill>
                <a:ea typeface="Verdana" panose="020B0604030504040204" pitchFamily="34" charset="0"/>
              </a:rPr>
              <a:t>If you have ADCP data (with or without calibration), use the QR code to share with us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24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400" dirty="0">
                <a:solidFill>
                  <a:prstClr val="black"/>
                </a:solidFill>
                <a:ea typeface="Verdana" panose="020B0604030504040204" pitchFamily="34" charset="0"/>
              </a:rPr>
              <a:t>Include date, location, instrument frequency, and dominant grainsize (even if estimated)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24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2400" dirty="0">
                <a:solidFill>
                  <a:prstClr val="black"/>
                </a:solidFill>
                <a:ea typeface="Verdana" panose="020B0604030504040204" pitchFamily="34" charset="0"/>
              </a:rPr>
              <a:t>Help us improve this research!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EAA6A-23E2-087E-5B41-3822503D1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016" y="2244437"/>
            <a:ext cx="4099092" cy="3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29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0F6936-EE5C-607D-CB0E-ED425BDB7D0A}"/>
              </a:ext>
            </a:extLst>
          </p:cNvPr>
          <p:cNvSpPr txBox="1">
            <a:spLocks/>
          </p:cNvSpPr>
          <p:nvPr/>
        </p:nvSpPr>
        <p:spPr>
          <a:xfrm>
            <a:off x="1528549" y="0"/>
            <a:ext cx="10663451" cy="7210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References</a:t>
            </a:r>
          </a:p>
        </p:txBody>
      </p:sp>
      <p:sp>
        <p:nvSpPr>
          <p:cNvPr id="2" name="Action Button: Go Home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4C5F78E-B155-92E8-7474-62201CFD53A3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12F68-2504-1680-5154-5E1EB11E3F8F}"/>
              </a:ext>
            </a:extLst>
          </p:cNvPr>
          <p:cNvSpPr txBox="1"/>
          <p:nvPr/>
        </p:nvSpPr>
        <p:spPr>
          <a:xfrm>
            <a:off x="2017988" y="954347"/>
            <a:ext cx="968457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[1]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Syvitski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 et al. 2009. doi.org/10.1038/ngeo629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 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[2] Chapman et al. 2016.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ffectLst/>
                <a:ea typeface="Verdana" panose="020B0604030504040204" pitchFamily="34" charset="0"/>
              </a:rPr>
              <a:t>doi.org/10.1007/s10584-016-1684-3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/>
                <a:ea typeface="Verdana" panose="020B0604030504040204" pitchFamily="34" charset="0"/>
              </a:rPr>
              <a:t>[3] USGS Water Data for USA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/>
                <a:ea typeface="Verdana" panose="020B0604030504040204" pitchFamily="34" charset="0"/>
              </a:rPr>
              <a:t>[4]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HYBAM. https://hybam.obs-mip.fr/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[5]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Latosinski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 et al. 2014. doi.org/10.1061/(ASCE)HY.1943-7900.0000859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 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[6]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Venditti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 et al. 2016. doi.org/10.1002/2015WR017348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[7] Hackney et al. 2017. doi.org/10.1002/esp.4204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[8] Szupiany et al. 2019. doi.org/10.1002/esp.4572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[9] Ouellet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Dallaire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 et al. 2019. doi.org/10.1088/1748-9326/aad8e9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[10]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Teles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 et al. 2016. doi.org/10.1016/j.crte.2016.03.002 </a:t>
            </a:r>
          </a:p>
        </p:txBody>
      </p:sp>
    </p:spTree>
    <p:extLst>
      <p:ext uri="{BB962C8B-B14F-4D97-AF65-F5344CB8AC3E}">
        <p14:creationId xmlns:p14="http://schemas.microsoft.com/office/powerpoint/2010/main" val="165512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6093-789E-6B97-E633-5A0D4223B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5901" y="0"/>
            <a:ext cx="10607123" cy="885825"/>
          </a:xfrm>
        </p:spPr>
        <p:txBody>
          <a:bodyPr anchor="ctr">
            <a:noAutofit/>
          </a:bodyPr>
          <a:lstStyle/>
          <a:p>
            <a:r>
              <a:rPr lang="en-GB" sz="5400" b="1" dirty="0"/>
              <a:t>How effective is a global calibration?</a:t>
            </a:r>
          </a:p>
        </p:txBody>
      </p:sp>
      <p:pic>
        <p:nvPicPr>
          <p:cNvPr id="4" name="Picture 3" descr="A graph of different types of lightness&#10;&#10;Description automatically generated with medium confidence">
            <a:extLst>
              <a:ext uri="{FF2B5EF4-FFF2-40B4-BE49-F238E27FC236}">
                <a16:creationId xmlns:a16="http://schemas.microsoft.com/office/drawing/2014/main" id="{EA0650D2-25FE-ED97-BE80-888935381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20" y="885825"/>
            <a:ext cx="7182462" cy="4505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1B5C9-2B2D-0659-1168-D145D1DD8A7E}"/>
              </a:ext>
            </a:extLst>
          </p:cNvPr>
          <p:cNvSpPr txBox="1"/>
          <p:nvPr/>
        </p:nvSpPr>
        <p:spPr>
          <a:xfrm>
            <a:off x="8821882" y="868184"/>
            <a:ext cx="3022899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13 of the 14 ADCP test-sites showed the global calibration fell within the range of site-specific calibrations</a:t>
            </a:r>
          </a:p>
          <a:p>
            <a:pPr>
              <a:spcAft>
                <a:spcPts val="1000"/>
              </a:spcAft>
            </a:pPr>
            <a:endParaRPr lang="en-GB" sz="2000" dirty="0"/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Globally predicted mean SSC values aligned well with site-specific mean SSC predictions</a:t>
            </a:r>
          </a:p>
          <a:p>
            <a:pPr>
              <a:spcAft>
                <a:spcPts val="1000"/>
              </a:spcAft>
            </a:pPr>
            <a:endParaRPr lang="en-GB" sz="2000" dirty="0"/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Wide range of scenarios tested against to provide evidence of scalability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07B95-D803-F0AB-CA56-6F573648CE57}"/>
              </a:ext>
            </a:extLst>
          </p:cNvPr>
          <p:cNvSpPr txBox="1"/>
          <p:nvPr/>
        </p:nvSpPr>
        <p:spPr>
          <a:xfrm>
            <a:off x="1771628" y="6419897"/>
            <a:ext cx="7600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 i="1" dirty="0"/>
              <a:t>Come and chat to find out more about how this was achieved…</a:t>
            </a:r>
          </a:p>
        </p:txBody>
      </p:sp>
    </p:spTree>
    <p:extLst>
      <p:ext uri="{BB962C8B-B14F-4D97-AF65-F5344CB8AC3E}">
        <p14:creationId xmlns:p14="http://schemas.microsoft.com/office/powerpoint/2010/main" val="3261071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6093-789E-6B97-E633-5A0D4223B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5901" y="0"/>
            <a:ext cx="10607123" cy="885825"/>
          </a:xfrm>
        </p:spPr>
        <p:txBody>
          <a:bodyPr anchor="ctr">
            <a:noAutofit/>
          </a:bodyPr>
          <a:lstStyle/>
          <a:p>
            <a:r>
              <a:rPr lang="en-GB" sz="5400" b="1" dirty="0"/>
              <a:t>Vertical variability?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07B95-D803-F0AB-CA56-6F573648CE57}"/>
              </a:ext>
            </a:extLst>
          </p:cNvPr>
          <p:cNvSpPr txBox="1"/>
          <p:nvPr/>
        </p:nvSpPr>
        <p:spPr>
          <a:xfrm>
            <a:off x="1771628" y="6419897"/>
            <a:ext cx="7600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 i="1" dirty="0"/>
              <a:t>Come and chat to find out more about how this was achieved…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637CAA-A10A-2AFB-E2A8-C7221D9A5F95}"/>
              </a:ext>
            </a:extLst>
          </p:cNvPr>
          <p:cNvGrpSpPr>
            <a:grpSpLocks noChangeAspect="1"/>
          </p:cNvGrpSpPr>
          <p:nvPr/>
        </p:nvGrpSpPr>
        <p:grpSpPr>
          <a:xfrm>
            <a:off x="1639421" y="846191"/>
            <a:ext cx="7182462" cy="4841768"/>
            <a:chOff x="6096000" y="3140886"/>
            <a:chExt cx="5514108" cy="3717115"/>
          </a:xfrm>
        </p:grpSpPr>
        <p:pic>
          <p:nvPicPr>
            <p:cNvPr id="16" name="Picture 15" descr="A graph with a line&#10;&#10;Description automatically generated">
              <a:extLst>
                <a:ext uri="{FF2B5EF4-FFF2-40B4-BE49-F238E27FC236}">
                  <a16:creationId xmlns:a16="http://schemas.microsoft.com/office/drawing/2014/main" id="{8537EB8D-88EC-B5F5-569E-024C5ECB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769440"/>
              <a:ext cx="1846800" cy="3088560"/>
            </a:xfrm>
            <a:prstGeom prst="rect">
              <a:avLst/>
            </a:prstGeom>
          </p:spPr>
        </p:pic>
        <p:pic>
          <p:nvPicPr>
            <p:cNvPr id="17" name="Picture 16" descr="A graph with a line&#10;&#10;Description automatically generated">
              <a:extLst>
                <a:ext uri="{FF2B5EF4-FFF2-40B4-BE49-F238E27FC236}">
                  <a16:creationId xmlns:a16="http://schemas.microsoft.com/office/drawing/2014/main" id="{FDA1596F-0237-2F89-CA93-C63250D15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196" y="3769440"/>
              <a:ext cx="1846800" cy="3088561"/>
            </a:xfrm>
            <a:prstGeom prst="rect">
              <a:avLst/>
            </a:prstGeom>
          </p:spPr>
        </p:pic>
        <p:pic>
          <p:nvPicPr>
            <p:cNvPr id="18" name="Picture 17" descr="A graph with a line drawn on it&#10;&#10;Description automatically generated">
              <a:extLst>
                <a:ext uri="{FF2B5EF4-FFF2-40B4-BE49-F238E27FC236}">
                  <a16:creationId xmlns:a16="http://schemas.microsoft.com/office/drawing/2014/main" id="{D182F7DA-723E-1363-8415-0FE5CFFBB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308" y="3769440"/>
              <a:ext cx="1846800" cy="30885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58F0EC-1F70-3DE4-D569-F2DBB49B9363}"/>
                </a:ext>
              </a:extLst>
            </p:cNvPr>
            <p:cNvSpPr txBox="1"/>
            <p:nvPr/>
          </p:nvSpPr>
          <p:spPr>
            <a:xfrm>
              <a:off x="10216366" y="3484271"/>
              <a:ext cx="1284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Falling Limb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41B740-B8ED-FBC6-7503-3DE559F7B88F}"/>
                </a:ext>
              </a:extLst>
            </p:cNvPr>
            <p:cNvSpPr txBox="1"/>
            <p:nvPr/>
          </p:nvSpPr>
          <p:spPr>
            <a:xfrm>
              <a:off x="8606179" y="3491346"/>
              <a:ext cx="74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Peak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BBDEE1-E19F-CC8E-90ED-E68894491EE8}"/>
                </a:ext>
              </a:extLst>
            </p:cNvPr>
            <p:cNvSpPr txBox="1"/>
            <p:nvPr/>
          </p:nvSpPr>
          <p:spPr>
            <a:xfrm>
              <a:off x="6567502" y="3472844"/>
              <a:ext cx="1269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Rising Limb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A47A83-7C3A-05C7-F1BB-0B59BCD075C6}"/>
                </a:ext>
              </a:extLst>
            </p:cNvPr>
            <p:cNvSpPr txBox="1"/>
            <p:nvPr/>
          </p:nvSpPr>
          <p:spPr>
            <a:xfrm>
              <a:off x="7458953" y="3140886"/>
              <a:ext cx="3077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2">
                      <a:lumMod val="50000"/>
                    </a:schemeClr>
                  </a:solidFill>
                </a:rPr>
                <a:t>Mekong Flood Hydrograph</a:t>
              </a: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6C9124A9-305B-0A92-A8C2-6E5940512771}"/>
                </a:ext>
              </a:extLst>
            </p:cNvPr>
            <p:cNvSpPr/>
            <p:nvPr/>
          </p:nvSpPr>
          <p:spPr>
            <a:xfrm rot="5400000">
              <a:off x="8906463" y="971259"/>
              <a:ext cx="182260" cy="5138228"/>
            </a:xfrm>
            <a:prstGeom prst="leftBrace">
              <a:avLst>
                <a:gd name="adj1" fmla="val 18924"/>
                <a:gd name="adj2" fmla="val 50000"/>
              </a:avLst>
            </a:prstGeom>
            <a:no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C2D48B1-1576-A681-87EF-236133112DA9}"/>
              </a:ext>
            </a:extLst>
          </p:cNvPr>
          <p:cNvSpPr txBox="1"/>
          <p:nvPr/>
        </p:nvSpPr>
        <p:spPr>
          <a:xfrm>
            <a:off x="8821882" y="1366546"/>
            <a:ext cx="3022899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Vertical distribution of sediment is varying through time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Are assumptions made about sediment distribution for other research questions valid?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What are the processes driving these variations, and can we detect them?</a:t>
            </a:r>
          </a:p>
        </p:txBody>
      </p:sp>
    </p:spTree>
    <p:extLst>
      <p:ext uri="{BB962C8B-B14F-4D97-AF65-F5344CB8AC3E}">
        <p14:creationId xmlns:p14="http://schemas.microsoft.com/office/powerpoint/2010/main" val="300769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02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01834E-47F7-6EDA-CB61-7B5B58650114}"/>
              </a:ext>
            </a:extLst>
          </p:cNvPr>
          <p:cNvSpPr txBox="1"/>
          <p:nvPr/>
        </p:nvSpPr>
        <p:spPr>
          <a:xfrm>
            <a:off x="2644796" y="-29831"/>
            <a:ext cx="8041944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 mixing of suspended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ediment in big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ivers using ADCP data and machine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earning</a:t>
            </a:r>
          </a:p>
        </p:txBody>
      </p:sp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3445FFC6-F49E-6519-5801-4A6744EB9593}"/>
              </a:ext>
            </a:extLst>
          </p:cNvPr>
          <p:cNvSpPr/>
          <p:nvPr/>
        </p:nvSpPr>
        <p:spPr>
          <a:xfrm>
            <a:off x="2006222" y="1756069"/>
            <a:ext cx="1692322" cy="777923"/>
          </a:xfrm>
          <a:prstGeom prst="rect">
            <a:avLst/>
          </a:prstGeom>
          <a:solidFill>
            <a:srgbClr val="7FC97F"/>
          </a:solidFill>
          <a:ln w="38100">
            <a:solidFill>
              <a:srgbClr val="48AA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Background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4125D27-0852-4B4A-4A1B-88EE42D6D73F}"/>
              </a:ext>
            </a:extLst>
          </p:cNvPr>
          <p:cNvSpPr/>
          <p:nvPr/>
        </p:nvSpPr>
        <p:spPr>
          <a:xfrm>
            <a:off x="3960126" y="1756069"/>
            <a:ext cx="1692322" cy="777923"/>
          </a:xfrm>
          <a:prstGeom prst="rect">
            <a:avLst/>
          </a:prstGeom>
          <a:solidFill>
            <a:srgbClr val="BEAED4"/>
          </a:solidFill>
          <a:ln w="38100">
            <a:solidFill>
              <a:srgbClr val="A189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 Development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17C0E072-BA13-093B-A2F1-DFE7F11A94B6}"/>
              </a:ext>
            </a:extLst>
          </p:cNvPr>
          <p:cNvSpPr/>
          <p:nvPr/>
        </p:nvSpPr>
        <p:spPr>
          <a:xfrm>
            <a:off x="5914030" y="1756068"/>
            <a:ext cx="1692322" cy="777923"/>
          </a:xfrm>
          <a:prstGeom prst="rect">
            <a:avLst/>
          </a:prstGeom>
          <a:solidFill>
            <a:srgbClr val="FDC086"/>
          </a:solidFill>
          <a:ln w="38100">
            <a:solidFill>
              <a:srgbClr val="FC9F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 Validation</a:t>
            </a: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174432C5-61FE-A7C5-5A4C-C6022BF82EC7}"/>
              </a:ext>
            </a:extLst>
          </p:cNvPr>
          <p:cNvSpPr/>
          <p:nvPr/>
        </p:nvSpPr>
        <p:spPr>
          <a:xfrm>
            <a:off x="7867934" y="1756068"/>
            <a:ext cx="1692322" cy="777923"/>
          </a:xfrm>
          <a:prstGeom prst="rect">
            <a:avLst/>
          </a:prstGeom>
          <a:solidFill>
            <a:srgbClr val="FFFF99"/>
          </a:solidFill>
          <a:ln w="38100">
            <a:solidFill>
              <a:srgbClr val="FBD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Implications</a:t>
            </a: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89C371F6-4B59-1897-E252-54A145F9E7FB}"/>
              </a:ext>
            </a:extLst>
          </p:cNvPr>
          <p:cNvSpPr/>
          <p:nvPr/>
        </p:nvSpPr>
        <p:spPr>
          <a:xfrm>
            <a:off x="9821838" y="1756068"/>
            <a:ext cx="1692322" cy="777923"/>
          </a:xfrm>
          <a:prstGeom prst="rect">
            <a:avLst/>
          </a:prstGeom>
          <a:solidFill>
            <a:srgbClr val="709AD2"/>
          </a:solidFill>
          <a:ln w="38100">
            <a:solidFill>
              <a:srgbClr val="386C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Conclusions and Future Work</a:t>
            </a: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AF379C07-FBE8-506B-4D3B-A734BDE0D45B}"/>
              </a:ext>
            </a:extLst>
          </p:cNvPr>
          <p:cNvSpPr/>
          <p:nvPr/>
        </p:nvSpPr>
        <p:spPr>
          <a:xfrm>
            <a:off x="2006222" y="2791346"/>
            <a:ext cx="1692322" cy="558566"/>
          </a:xfrm>
          <a:prstGeom prst="rect">
            <a:avLst/>
          </a:prstGeom>
          <a:solidFill>
            <a:srgbClr val="A1D7A1"/>
          </a:solidFill>
          <a:ln w="38100">
            <a:solidFill>
              <a:srgbClr val="7FC9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importance of sediment</a:t>
            </a:r>
          </a:p>
        </p:txBody>
      </p:sp>
      <p:sp>
        <p:nvSpPr>
          <p:cNvPr id="6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FB598A68-844D-A146-96BE-5CF63421E92F}"/>
              </a:ext>
            </a:extLst>
          </p:cNvPr>
          <p:cNvSpPr/>
          <p:nvPr/>
        </p:nvSpPr>
        <p:spPr>
          <a:xfrm>
            <a:off x="2006222" y="3607266"/>
            <a:ext cx="1692322" cy="558000"/>
          </a:xfrm>
          <a:prstGeom prst="rect">
            <a:avLst/>
          </a:prstGeom>
          <a:solidFill>
            <a:srgbClr val="A1D7A1"/>
          </a:solidFill>
          <a:ln w="38100">
            <a:solidFill>
              <a:srgbClr val="7FC9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ADCPs for sediment monitoring</a:t>
            </a: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8843B770-9BBE-27B9-5029-C73BFAC0F21B}"/>
              </a:ext>
            </a:extLst>
          </p:cNvPr>
          <p:cNvSpPr/>
          <p:nvPr/>
        </p:nvSpPr>
        <p:spPr>
          <a:xfrm>
            <a:off x="2006222" y="4422620"/>
            <a:ext cx="1692322" cy="558000"/>
          </a:xfrm>
          <a:prstGeom prst="rect">
            <a:avLst/>
          </a:prstGeom>
          <a:solidFill>
            <a:srgbClr val="A1D7A1"/>
          </a:solidFill>
          <a:ln w="38100">
            <a:solidFill>
              <a:srgbClr val="7FC9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Backscatter and suspended sediment</a:t>
            </a:r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64E71033-4962-02F4-ED24-596BD906369A}"/>
              </a:ext>
            </a:extLst>
          </p:cNvPr>
          <p:cNvSpPr/>
          <p:nvPr/>
        </p:nvSpPr>
        <p:spPr>
          <a:xfrm>
            <a:off x="2006222" y="5237974"/>
            <a:ext cx="1692322" cy="558000"/>
          </a:xfrm>
          <a:prstGeom prst="rect">
            <a:avLst/>
          </a:prstGeom>
          <a:solidFill>
            <a:srgbClr val="A1D7A1"/>
          </a:solidFill>
          <a:ln w="38100">
            <a:solidFill>
              <a:srgbClr val="7FC9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Research Questions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2A237EC2-85A8-D928-ECF4-05C0BF7C2F50}"/>
              </a:ext>
            </a:extLst>
          </p:cNvPr>
          <p:cNvSpPr/>
          <p:nvPr/>
        </p:nvSpPr>
        <p:spPr>
          <a:xfrm>
            <a:off x="3960126" y="2791346"/>
            <a:ext cx="1692322" cy="558566"/>
          </a:xfrm>
          <a:prstGeom prst="rect">
            <a:avLst/>
          </a:prstGeom>
          <a:solidFill>
            <a:srgbClr val="D5CBE3"/>
          </a:solidFill>
          <a:ln w="38100">
            <a:solidFill>
              <a:srgbClr val="BE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 collation</a:t>
            </a:r>
          </a:p>
        </p:txBody>
      </p:sp>
      <p:sp>
        <p:nvSpPr>
          <p:cNvPr id="16" name="Rectangle 15">
            <a:hlinkClick r:id="rId10" action="ppaction://hlinksldjump"/>
            <a:extLst>
              <a:ext uri="{FF2B5EF4-FFF2-40B4-BE49-F238E27FC236}">
                <a16:creationId xmlns:a16="http://schemas.microsoft.com/office/drawing/2014/main" id="{521A124D-E997-BA81-7E26-89308A4A8062}"/>
              </a:ext>
            </a:extLst>
          </p:cNvPr>
          <p:cNvSpPr/>
          <p:nvPr/>
        </p:nvSpPr>
        <p:spPr>
          <a:xfrm>
            <a:off x="3960126" y="3607266"/>
            <a:ext cx="1692322" cy="558000"/>
          </a:xfrm>
          <a:prstGeom prst="rect">
            <a:avLst/>
          </a:prstGeom>
          <a:solidFill>
            <a:srgbClr val="D5CBE3"/>
          </a:solidFill>
          <a:ln w="38100">
            <a:solidFill>
              <a:srgbClr val="BE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Calibration </a:t>
            </a:r>
          </a:p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workflow</a:t>
            </a:r>
          </a:p>
        </p:txBody>
      </p:sp>
      <p:sp>
        <p:nvSpPr>
          <p:cNvPr id="17" name="Rectangle 16">
            <a:hlinkClick r:id="rId11" action="ppaction://hlinksldjump"/>
            <a:extLst>
              <a:ext uri="{FF2B5EF4-FFF2-40B4-BE49-F238E27FC236}">
                <a16:creationId xmlns:a16="http://schemas.microsoft.com/office/drawing/2014/main" id="{1D7B640F-F83D-EE2B-5BF7-5D913ED69E89}"/>
              </a:ext>
            </a:extLst>
          </p:cNvPr>
          <p:cNvSpPr/>
          <p:nvPr/>
        </p:nvSpPr>
        <p:spPr>
          <a:xfrm>
            <a:off x="3960126" y="4422620"/>
            <a:ext cx="1692322" cy="558000"/>
          </a:xfrm>
          <a:prstGeom prst="rect">
            <a:avLst/>
          </a:prstGeom>
          <a:solidFill>
            <a:srgbClr val="D5CBE3"/>
          </a:solidFill>
          <a:ln w="38100">
            <a:solidFill>
              <a:srgbClr val="BEAE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Calibration results</a:t>
            </a:r>
          </a:p>
        </p:txBody>
      </p:sp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8EF166C2-E914-F106-5945-C761CBA88CB4}"/>
              </a:ext>
            </a:extLst>
          </p:cNvPr>
          <p:cNvSpPr/>
          <p:nvPr/>
        </p:nvSpPr>
        <p:spPr>
          <a:xfrm>
            <a:off x="5914030" y="2791346"/>
            <a:ext cx="1692322" cy="558566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Validation </a:t>
            </a:r>
          </a:p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workflow</a:t>
            </a:r>
          </a:p>
        </p:txBody>
      </p:sp>
      <p:sp>
        <p:nvSpPr>
          <p:cNvPr id="19" name="Rectangle 18">
            <a:hlinkClick r:id="rId12" action="ppaction://hlinksldjump"/>
            <a:extLst>
              <a:ext uri="{FF2B5EF4-FFF2-40B4-BE49-F238E27FC236}">
                <a16:creationId xmlns:a16="http://schemas.microsoft.com/office/drawing/2014/main" id="{30703CF9-ADE9-A3E0-26D0-25E19D33F1EB}"/>
              </a:ext>
            </a:extLst>
          </p:cNvPr>
          <p:cNvSpPr/>
          <p:nvPr/>
        </p:nvSpPr>
        <p:spPr>
          <a:xfrm>
            <a:off x="5914030" y="3607266"/>
            <a:ext cx="1692322" cy="558000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Validation results:</a:t>
            </a:r>
          </a:p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Overview</a:t>
            </a:r>
          </a:p>
        </p:txBody>
      </p:sp>
      <p:sp>
        <p:nvSpPr>
          <p:cNvPr id="20" name="Rectangle 19">
            <a:hlinkClick r:id="rId13" action="ppaction://hlinksldjump"/>
            <a:extLst>
              <a:ext uri="{FF2B5EF4-FFF2-40B4-BE49-F238E27FC236}">
                <a16:creationId xmlns:a16="http://schemas.microsoft.com/office/drawing/2014/main" id="{7E3AC23E-26CD-51BC-3EB9-62D18DDFDB79}"/>
              </a:ext>
            </a:extLst>
          </p:cNvPr>
          <p:cNvSpPr/>
          <p:nvPr/>
        </p:nvSpPr>
        <p:spPr>
          <a:xfrm>
            <a:off x="5914030" y="4422620"/>
            <a:ext cx="1692322" cy="558000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Validation Results:</a:t>
            </a:r>
          </a:p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Breakdown</a:t>
            </a:r>
          </a:p>
        </p:txBody>
      </p:sp>
      <p:sp>
        <p:nvSpPr>
          <p:cNvPr id="21" name="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D6598C9A-8AE2-878E-9076-AC24EA49D70D}"/>
              </a:ext>
            </a:extLst>
          </p:cNvPr>
          <p:cNvSpPr/>
          <p:nvPr/>
        </p:nvSpPr>
        <p:spPr>
          <a:xfrm>
            <a:off x="6004191" y="5096040"/>
            <a:ext cx="1512000" cy="270000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Individual Sites</a:t>
            </a:r>
          </a:p>
        </p:txBody>
      </p:sp>
      <p:sp>
        <p:nvSpPr>
          <p:cNvPr id="22" name="Rectangle 21">
            <a:hlinkClick r:id="rId14" action="ppaction://hlinksldjump"/>
            <a:extLst>
              <a:ext uri="{FF2B5EF4-FFF2-40B4-BE49-F238E27FC236}">
                <a16:creationId xmlns:a16="http://schemas.microsoft.com/office/drawing/2014/main" id="{6A60F815-6AA7-2985-A671-A66965D16CB0}"/>
              </a:ext>
            </a:extLst>
          </p:cNvPr>
          <p:cNvSpPr/>
          <p:nvPr/>
        </p:nvSpPr>
        <p:spPr>
          <a:xfrm>
            <a:off x="6004191" y="5458090"/>
            <a:ext cx="1512000" cy="270000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 Locations</a:t>
            </a:r>
          </a:p>
        </p:txBody>
      </p:sp>
      <p:sp>
        <p:nvSpPr>
          <p:cNvPr id="23" name="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3F81500F-A9C3-A1E6-127D-E1420EFE2577}"/>
              </a:ext>
            </a:extLst>
          </p:cNvPr>
          <p:cNvSpPr/>
          <p:nvPr/>
        </p:nvSpPr>
        <p:spPr>
          <a:xfrm>
            <a:off x="6004191" y="5819344"/>
            <a:ext cx="1512000" cy="270000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Flood Curve</a:t>
            </a:r>
          </a:p>
        </p:txBody>
      </p:sp>
      <p:sp>
        <p:nvSpPr>
          <p:cNvPr id="24" name="Rectangle 23">
            <a:hlinkClick r:id="rId16" action="ppaction://hlinksldjump"/>
            <a:extLst>
              <a:ext uri="{FF2B5EF4-FFF2-40B4-BE49-F238E27FC236}">
                <a16:creationId xmlns:a16="http://schemas.microsoft.com/office/drawing/2014/main" id="{B4B712F6-75E3-C829-2ED1-C579F823587E}"/>
              </a:ext>
            </a:extLst>
          </p:cNvPr>
          <p:cNvSpPr/>
          <p:nvPr/>
        </p:nvSpPr>
        <p:spPr>
          <a:xfrm>
            <a:off x="6004191" y="6180598"/>
            <a:ext cx="1512000" cy="270000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Flow Stage</a:t>
            </a:r>
          </a:p>
        </p:txBody>
      </p:sp>
      <p:sp>
        <p:nvSpPr>
          <p:cNvPr id="25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BF2D8A95-F887-F199-7771-251BC377CFA1}"/>
              </a:ext>
            </a:extLst>
          </p:cNvPr>
          <p:cNvSpPr/>
          <p:nvPr/>
        </p:nvSpPr>
        <p:spPr>
          <a:xfrm>
            <a:off x="6004191" y="6541852"/>
            <a:ext cx="1512000" cy="270000"/>
          </a:xfrm>
          <a:prstGeom prst="rect">
            <a:avLst/>
          </a:prstGeom>
          <a:solidFill>
            <a:srgbClr val="FEDCBE"/>
          </a:solidFill>
          <a:ln w="38100">
            <a:solidFill>
              <a:srgbClr val="FDC08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ADCP Frequency</a:t>
            </a:r>
          </a:p>
        </p:txBody>
      </p:sp>
      <p:sp>
        <p:nvSpPr>
          <p:cNvPr id="26" name="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7FD1CE42-3F44-780A-8218-A587747D7B5B}"/>
              </a:ext>
            </a:extLst>
          </p:cNvPr>
          <p:cNvSpPr/>
          <p:nvPr/>
        </p:nvSpPr>
        <p:spPr>
          <a:xfrm>
            <a:off x="7867934" y="2793884"/>
            <a:ext cx="1692322" cy="558000"/>
          </a:xfrm>
          <a:prstGeom prst="rect">
            <a:avLst/>
          </a:prstGeom>
          <a:solidFill>
            <a:srgbClr val="FFFFC9"/>
          </a:solidFill>
          <a:ln w="38100">
            <a:solidFill>
              <a:srgbClr val="FCE6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Extracting vertical distribution</a:t>
            </a:r>
          </a:p>
        </p:txBody>
      </p:sp>
      <p:sp>
        <p:nvSpPr>
          <p:cNvPr id="27" name="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48C07BA0-1208-F209-2997-3D0F6C9130B0}"/>
              </a:ext>
            </a:extLst>
          </p:cNvPr>
          <p:cNvSpPr/>
          <p:nvPr/>
        </p:nvSpPr>
        <p:spPr>
          <a:xfrm>
            <a:off x="7867934" y="3609238"/>
            <a:ext cx="1692322" cy="558000"/>
          </a:xfrm>
          <a:prstGeom prst="rect">
            <a:avLst/>
          </a:prstGeom>
          <a:solidFill>
            <a:srgbClr val="FFFFC9"/>
          </a:solidFill>
          <a:ln w="38100">
            <a:solidFill>
              <a:srgbClr val="FCE6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Changing vertical distribution</a:t>
            </a:r>
          </a:p>
        </p:txBody>
      </p:sp>
      <p:sp>
        <p:nvSpPr>
          <p:cNvPr id="28" name="Rectangle 27">
            <a:hlinkClick r:id="rId18" action="ppaction://hlinksldjump"/>
            <a:extLst>
              <a:ext uri="{FF2B5EF4-FFF2-40B4-BE49-F238E27FC236}">
                <a16:creationId xmlns:a16="http://schemas.microsoft.com/office/drawing/2014/main" id="{E378F660-B056-8D25-B6C6-EE0E2E0B0376}"/>
              </a:ext>
            </a:extLst>
          </p:cNvPr>
          <p:cNvSpPr/>
          <p:nvPr/>
        </p:nvSpPr>
        <p:spPr>
          <a:xfrm>
            <a:off x="7958095" y="4282658"/>
            <a:ext cx="1512000" cy="270000"/>
          </a:xfrm>
          <a:prstGeom prst="rect">
            <a:avLst/>
          </a:prstGeom>
          <a:solidFill>
            <a:srgbClr val="FFFFC9"/>
          </a:solidFill>
          <a:ln w="38100">
            <a:solidFill>
              <a:srgbClr val="FCE67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Amazon</a:t>
            </a:r>
          </a:p>
        </p:txBody>
      </p:sp>
      <p:sp>
        <p:nvSpPr>
          <p:cNvPr id="29" name="Rectangle 28">
            <a:hlinkClick r:id="rId19" action="ppaction://hlinksldjump"/>
            <a:extLst>
              <a:ext uri="{FF2B5EF4-FFF2-40B4-BE49-F238E27FC236}">
                <a16:creationId xmlns:a16="http://schemas.microsoft.com/office/drawing/2014/main" id="{806C065C-5758-6DF9-3503-973664959D15}"/>
              </a:ext>
            </a:extLst>
          </p:cNvPr>
          <p:cNvSpPr/>
          <p:nvPr/>
        </p:nvSpPr>
        <p:spPr>
          <a:xfrm>
            <a:off x="7958095" y="4644708"/>
            <a:ext cx="1512000" cy="270000"/>
          </a:xfrm>
          <a:prstGeom prst="rect">
            <a:avLst/>
          </a:prstGeom>
          <a:solidFill>
            <a:srgbClr val="FFFFC9"/>
          </a:solidFill>
          <a:ln w="38100">
            <a:solidFill>
              <a:srgbClr val="FCE67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Mekong</a:t>
            </a:r>
          </a:p>
        </p:txBody>
      </p:sp>
      <p:sp>
        <p:nvSpPr>
          <p:cNvPr id="30" name="Rectangle 29">
            <a:hlinkClick r:id="rId20" action="ppaction://hlinksldjump"/>
            <a:extLst>
              <a:ext uri="{FF2B5EF4-FFF2-40B4-BE49-F238E27FC236}">
                <a16:creationId xmlns:a16="http://schemas.microsoft.com/office/drawing/2014/main" id="{D5279F8F-9554-0E56-1280-E4815C3904EC}"/>
              </a:ext>
            </a:extLst>
          </p:cNvPr>
          <p:cNvSpPr/>
          <p:nvPr/>
        </p:nvSpPr>
        <p:spPr>
          <a:xfrm>
            <a:off x="7867934" y="5026217"/>
            <a:ext cx="1692322" cy="558000"/>
          </a:xfrm>
          <a:prstGeom prst="rect">
            <a:avLst/>
          </a:prstGeom>
          <a:solidFill>
            <a:srgbClr val="FFFFC9"/>
          </a:solidFill>
          <a:ln w="38100">
            <a:solidFill>
              <a:srgbClr val="FCE6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on </a:t>
            </a:r>
          </a:p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wider research</a:t>
            </a:r>
          </a:p>
        </p:txBody>
      </p:sp>
      <p:sp>
        <p:nvSpPr>
          <p:cNvPr id="31" name="Rectangle 30">
            <a:hlinkClick r:id="rId6" action="ppaction://hlinksldjump"/>
            <a:extLst>
              <a:ext uri="{FF2B5EF4-FFF2-40B4-BE49-F238E27FC236}">
                <a16:creationId xmlns:a16="http://schemas.microsoft.com/office/drawing/2014/main" id="{650A3C41-AF57-F9FE-51E0-5D5841B5EF9C}"/>
              </a:ext>
            </a:extLst>
          </p:cNvPr>
          <p:cNvSpPr/>
          <p:nvPr/>
        </p:nvSpPr>
        <p:spPr>
          <a:xfrm>
            <a:off x="9821838" y="2791346"/>
            <a:ext cx="1692322" cy="558566"/>
          </a:xfrm>
          <a:prstGeom prst="rect">
            <a:avLst/>
          </a:prstGeom>
          <a:solidFill>
            <a:srgbClr val="B6CBE8"/>
          </a:solidFill>
          <a:ln w="38100">
            <a:solidFill>
              <a:srgbClr val="709A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Conclusions</a:t>
            </a:r>
          </a:p>
        </p:txBody>
      </p:sp>
      <p:sp>
        <p:nvSpPr>
          <p:cNvPr id="32" name="Rectangle 31">
            <a:hlinkClick r:id="rId21" action="ppaction://hlinksldjump"/>
            <a:extLst>
              <a:ext uri="{FF2B5EF4-FFF2-40B4-BE49-F238E27FC236}">
                <a16:creationId xmlns:a16="http://schemas.microsoft.com/office/drawing/2014/main" id="{48B6BCF2-4FA2-628B-8994-58E36C3EF337}"/>
              </a:ext>
            </a:extLst>
          </p:cNvPr>
          <p:cNvSpPr/>
          <p:nvPr/>
        </p:nvSpPr>
        <p:spPr>
          <a:xfrm>
            <a:off x="9821838" y="3607266"/>
            <a:ext cx="1692322" cy="558000"/>
          </a:xfrm>
          <a:prstGeom prst="rect">
            <a:avLst/>
          </a:prstGeom>
          <a:solidFill>
            <a:srgbClr val="B6CBE8"/>
          </a:solidFill>
          <a:ln w="38100">
            <a:solidFill>
              <a:srgbClr val="709A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Future work</a:t>
            </a:r>
          </a:p>
        </p:txBody>
      </p:sp>
      <p:sp>
        <p:nvSpPr>
          <p:cNvPr id="33" name="Rectangle 32">
            <a:hlinkClick r:id="rId22" action="ppaction://hlinksldjump"/>
            <a:extLst>
              <a:ext uri="{FF2B5EF4-FFF2-40B4-BE49-F238E27FC236}">
                <a16:creationId xmlns:a16="http://schemas.microsoft.com/office/drawing/2014/main" id="{0670D423-C460-7E1F-8E9E-54F4F8D340EA}"/>
              </a:ext>
            </a:extLst>
          </p:cNvPr>
          <p:cNvSpPr/>
          <p:nvPr/>
        </p:nvSpPr>
        <p:spPr>
          <a:xfrm>
            <a:off x="9821838" y="4422620"/>
            <a:ext cx="1692322" cy="558000"/>
          </a:xfrm>
          <a:prstGeom prst="rect">
            <a:avLst/>
          </a:prstGeom>
          <a:solidFill>
            <a:srgbClr val="B6CBE8"/>
          </a:solidFill>
          <a:ln w="38100">
            <a:solidFill>
              <a:srgbClr val="709A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 you help?</a:t>
            </a:r>
          </a:p>
        </p:txBody>
      </p:sp>
      <p:sp>
        <p:nvSpPr>
          <p:cNvPr id="34" name="Rectangle 33">
            <a:hlinkClick r:id="rId23" action="ppaction://hlinksldjump"/>
            <a:extLst>
              <a:ext uri="{FF2B5EF4-FFF2-40B4-BE49-F238E27FC236}">
                <a16:creationId xmlns:a16="http://schemas.microsoft.com/office/drawing/2014/main" id="{7C9E9FED-1A3F-4C5B-9F59-067C1AD35B7A}"/>
              </a:ext>
            </a:extLst>
          </p:cNvPr>
          <p:cNvSpPr/>
          <p:nvPr/>
        </p:nvSpPr>
        <p:spPr>
          <a:xfrm>
            <a:off x="9911999" y="6460656"/>
            <a:ext cx="1512000" cy="270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References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6D74C6-680F-68DA-71C9-D4AD484B82D0}"/>
              </a:ext>
            </a:extLst>
          </p:cNvPr>
          <p:cNvCxnSpPr>
            <a:cxnSpLocks/>
          </p:cNvCxnSpPr>
          <p:nvPr/>
        </p:nvCxnSpPr>
        <p:spPr>
          <a:xfrm>
            <a:off x="1631373" y="2643329"/>
            <a:ext cx="10068791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F5A8220-05E7-2A52-CA9E-D19A19B8D4E4}"/>
              </a:ext>
            </a:extLst>
          </p:cNvPr>
          <p:cNvSpPr txBox="1"/>
          <p:nvPr/>
        </p:nvSpPr>
        <p:spPr>
          <a:xfrm rot="16200000">
            <a:off x="1261174" y="193645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9DA684-EC96-06BF-32AA-588D2BD45AB5}"/>
              </a:ext>
            </a:extLst>
          </p:cNvPr>
          <p:cNvSpPr txBox="1"/>
          <p:nvPr/>
        </p:nvSpPr>
        <p:spPr>
          <a:xfrm rot="16200000">
            <a:off x="1058161" y="4028681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Sub-sections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85E829-4DAF-2EBE-4265-2ACA2562CD57}"/>
              </a:ext>
            </a:extLst>
          </p:cNvPr>
          <p:cNvSpPr txBox="1"/>
          <p:nvPr/>
        </p:nvSpPr>
        <p:spPr>
          <a:xfrm>
            <a:off x="3166646" y="950617"/>
            <a:ext cx="7377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Click on a section header, a specific sub-section, or flick through sequentially. </a:t>
            </a:r>
          </a:p>
          <a:p>
            <a:pPr algn="ctr"/>
            <a:r>
              <a:rPr lang="en-GB" i="1" dirty="0"/>
              <a:t>Use the home button to return here.</a:t>
            </a:r>
          </a:p>
        </p:txBody>
      </p:sp>
    </p:spTree>
    <p:extLst>
      <p:ext uri="{BB962C8B-B14F-4D97-AF65-F5344CB8AC3E}">
        <p14:creationId xmlns:p14="http://schemas.microsoft.com/office/powerpoint/2010/main" val="229571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145C1C-6001-5933-CD3F-A35C22B7370F}"/>
              </a:ext>
            </a:extLst>
          </p:cNvPr>
          <p:cNvSpPr txBox="1">
            <a:spLocks/>
          </p:cNvSpPr>
          <p:nvPr/>
        </p:nvSpPr>
        <p:spPr>
          <a:xfrm>
            <a:off x="1531037" y="0"/>
            <a:ext cx="10660963" cy="723331"/>
          </a:xfrm>
          <a:prstGeom prst="rect">
            <a:avLst/>
          </a:prstGeom>
          <a:solidFill>
            <a:srgbClr val="A1D7A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Background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8AE96A-FC92-40EC-B2B0-E21EDD740AF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The importance of sediment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16A1A-3114-2EF5-D6B3-F3B6B40FB2DD}"/>
              </a:ext>
            </a:extLst>
          </p:cNvPr>
          <p:cNvSpPr txBox="1"/>
          <p:nvPr/>
        </p:nvSpPr>
        <p:spPr>
          <a:xfrm>
            <a:off x="1706521" y="1430764"/>
            <a:ext cx="65802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Sediment is an intrinsic component of the fluvial system and is relied upon for maintaining deltas and supplying floodplain material, providing resilience during flooding and storms</a:t>
            </a:r>
            <a:r>
              <a:rPr lang="en-GB" sz="2000" baseline="30000" dirty="0"/>
              <a:t>[1, 2]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Understanding the processes which control sediment supply and how to monitor sediment transport is therefore of high importance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Current records from across the globe often offer snapshots of sediment concentrations, with few records globally showing long term trends in sediment supply</a:t>
            </a:r>
            <a:r>
              <a:rPr lang="en-GB" sz="2000" baseline="30000" dirty="0"/>
              <a:t>[3, 4]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What records are available often do not provide any detail on sediment variation through the water column, with implications for in-situ and remotely-sensed monitoring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674B14-90CF-AC51-5034-C5040DA7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30" y="808813"/>
            <a:ext cx="1969816" cy="196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section of the National Highway 91 next to the Hau River in the Mekong Delta is eroded away, May 2020. Photo by VnExpress/Cuu Long">
            <a:extLst>
              <a:ext uri="{FF2B5EF4-FFF2-40B4-BE49-F238E27FC236}">
                <a16:creationId xmlns:a16="http://schemas.microsoft.com/office/drawing/2014/main" id="{C598C566-C228-278A-043D-002421DE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01" y="2973996"/>
            <a:ext cx="2653870" cy="162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ere does the Mississippi River meet the Missouri River? - Quora">
            <a:extLst>
              <a:ext uri="{FF2B5EF4-FFF2-40B4-BE49-F238E27FC236}">
                <a16:creationId xmlns:a16="http://schemas.microsoft.com/office/drawing/2014/main" id="{6783891A-2874-D9F4-DCFE-0ADB7D55B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4703871"/>
            <a:ext cx="3106966" cy="196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Go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2917CC5-6DC8-24B4-DD6A-1F31A2A4A6A6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02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8AE96A-FC92-40EC-B2B0-E21EDD740AF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ADCPs for sediment monitoring</a:t>
            </a:r>
          </a:p>
        </p:txBody>
      </p:sp>
      <p:pic>
        <p:nvPicPr>
          <p:cNvPr id="2050" name="Picture 2" descr="Details are in the caption following the image">
            <a:extLst>
              <a:ext uri="{FF2B5EF4-FFF2-40B4-BE49-F238E27FC236}">
                <a16:creationId xmlns:a16="http://schemas.microsoft.com/office/drawing/2014/main" id="{5EEE3B0C-A564-70C3-A22F-CA06DEB7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710" y="803744"/>
            <a:ext cx="2722192" cy="553145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647A1-FB66-AAD9-60D7-72783894AEF4}"/>
              </a:ext>
            </a:extLst>
          </p:cNvPr>
          <p:cNvSpPr txBox="1"/>
          <p:nvPr/>
        </p:nvSpPr>
        <p:spPr>
          <a:xfrm>
            <a:off x="8785438" y="6335198"/>
            <a:ext cx="2727464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/>
              <a:t>Example derived calibration curves from Hackney et al. 2017</a:t>
            </a:r>
            <a:r>
              <a:rPr lang="en-GB" sz="1200" i="1" baseline="30000" dirty="0"/>
              <a:t>[7]</a:t>
            </a:r>
            <a:endParaRPr lang="en-GB" sz="1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7938F-B010-2447-34E9-31F9A59B491A}"/>
              </a:ext>
            </a:extLst>
          </p:cNvPr>
          <p:cNvSpPr txBox="1"/>
          <p:nvPr/>
        </p:nvSpPr>
        <p:spPr>
          <a:xfrm>
            <a:off x="1706521" y="1430764"/>
            <a:ext cx="7114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 effectiveness of using ADCP data for sediment monitoring is well established</a:t>
            </a:r>
            <a:r>
              <a:rPr lang="en-GB" sz="2000" baseline="30000" dirty="0"/>
              <a:t>[5-7]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ADCPs typically require site and instrument specific calibrations to be effective at estimating sediment concentrations</a:t>
            </a:r>
            <a:r>
              <a:rPr lang="en-GB" sz="2000" baseline="30000" dirty="0"/>
              <a:t>[e.g. 5-8]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Different levels of acoustic calibration are present within the literature, from comparison to raw backscatter, acoustically corrected backscatter, and full unit calibration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These studies are limited in number, but the routine use of ADCPs for discharge measurements is more widespread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Unlocking the possibility of using this data for assessing sediment variability, </a:t>
            </a:r>
            <a:r>
              <a:rPr lang="en-GB" sz="2000" b="1" i="1" dirty="0"/>
              <a:t>if</a:t>
            </a:r>
            <a:r>
              <a:rPr lang="en-GB" sz="2000" dirty="0"/>
              <a:t> these machines calibrations can be predicted, is therefor of importance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0A358C-D316-52C8-99D5-5A33FD8AD2FB}"/>
              </a:ext>
            </a:extLst>
          </p:cNvPr>
          <p:cNvSpPr txBox="1">
            <a:spLocks/>
          </p:cNvSpPr>
          <p:nvPr/>
        </p:nvSpPr>
        <p:spPr>
          <a:xfrm>
            <a:off x="1531037" y="0"/>
            <a:ext cx="10660963" cy="723331"/>
          </a:xfrm>
          <a:prstGeom prst="rect">
            <a:avLst/>
          </a:prstGeom>
          <a:solidFill>
            <a:srgbClr val="A1D7A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Background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A21E85E-EC60-61E9-18A1-E24B96C37601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80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8AE96A-FC92-40EC-B2B0-E21EDD740AF2}"/>
              </a:ext>
            </a:extLst>
          </p:cNvPr>
          <p:cNvSpPr txBox="1">
            <a:spLocks/>
          </p:cNvSpPr>
          <p:nvPr/>
        </p:nvSpPr>
        <p:spPr>
          <a:xfrm>
            <a:off x="1531037" y="740249"/>
            <a:ext cx="10660961" cy="517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i="1" dirty="0"/>
              <a:t>How backscatter can indicate suspended sediment concentration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7F1ED8-A668-5D3C-C7FD-062AF1281877}"/>
                  </a:ext>
                </a:extLst>
              </p:cNvPr>
              <p:cNvSpPr txBox="1"/>
              <p:nvPr/>
            </p:nvSpPr>
            <p:spPr>
              <a:xfrm>
                <a:off x="1706521" y="1430764"/>
                <a:ext cx="5681415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The relationship between backscatter and sediment concentration is based on the principal of the sonar equation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𝐸𝐿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+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𝑉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−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𝐶</m:t>
                        </m:r>
                      </m:sub>
                    </m:sSub>
                    <m:r>
                      <a:rPr lang="en-GB" sz="200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𝑅</m:t>
                    </m:r>
                  </m:oMath>
                </a14:m>
                <a:r>
                  <a:rPr lang="en-GB" sz="2000" dirty="0">
                    <a:ea typeface="Verdana" panose="020B0604030504040204" pitchFamily="34" charset="0"/>
                  </a:rPr>
                  <a:t> </a:t>
                </a:r>
                <a:r>
                  <a:rPr lang="en-GB" sz="2000" baseline="30000" dirty="0">
                    <a:ea typeface="Verdana" panose="020B0604030504040204" pitchFamily="34" charset="0"/>
                  </a:rPr>
                  <a:t>[8]</a:t>
                </a:r>
                <a:endParaRPr lang="en-GB" sz="2000" dirty="0">
                  <a:ea typeface="Verdana" panose="020B060403050404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sz="2000" dirty="0">
                  <a:ea typeface="Verdana" panose="020B060403050404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ea typeface="Verdana" panose="020B0604030504040204" pitchFamily="34" charset="0"/>
                  </a:rPr>
                  <a:t>The properties of the sediment in the water column, both the number of particles and their size, affect the returned backscatter</a:t>
                </a:r>
                <a:r>
                  <a:rPr lang="en-GB" sz="2000" baseline="30000" dirty="0">
                    <a:ea typeface="Verdana" panose="020B0604030504040204" pitchFamily="34" charset="0"/>
                  </a:rPr>
                  <a:t>[5, 8]</a:t>
                </a:r>
                <a:endParaRPr lang="en-GB" sz="2000" dirty="0">
                  <a:ea typeface="Verdana" panose="020B060403050404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sz="2000" dirty="0">
                  <a:ea typeface="Verdana" panose="020B060403050404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ea typeface="Verdana" panose="020B0604030504040204" pitchFamily="34" charset="0"/>
                  </a:rPr>
                  <a:t>The interaction between ADCP frequency and particle size combinations differ as the scattering regime alters</a:t>
                </a:r>
              </a:p>
              <a:p>
                <a:endParaRPr lang="en-GB" sz="2000" dirty="0">
                  <a:ea typeface="Verdana" panose="020B060403050404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ea typeface="Verdana" panose="020B0604030504040204" pitchFamily="34" charset="0"/>
                  </a:rPr>
                  <a:t>The effect on backscatter of other factors such as instrument noise, organic matter, air bubbles etc. will also affect calibration accuracy</a:t>
                </a:r>
                <a:endParaRPr lang="en-GB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7F1ED8-A668-5D3C-C7FD-062AF1281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521" y="1430764"/>
                <a:ext cx="5681415" cy="4708981"/>
              </a:xfrm>
              <a:prstGeom prst="rect">
                <a:avLst/>
              </a:prstGeom>
              <a:blipFill>
                <a:blip r:embed="rId2"/>
                <a:stretch>
                  <a:fillRect l="-966" t="-777" b="-14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5BBB8103-186B-210F-1209-C76D42765884}"/>
              </a:ext>
            </a:extLst>
          </p:cNvPr>
          <p:cNvGrpSpPr/>
          <p:nvPr/>
        </p:nvGrpSpPr>
        <p:grpSpPr>
          <a:xfrm>
            <a:off x="7611332" y="1430764"/>
            <a:ext cx="4036717" cy="3797007"/>
            <a:chOff x="7602188" y="2022766"/>
            <a:chExt cx="4036717" cy="379700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243016-3910-EF6D-B80E-FA487DDC4F44}"/>
                </a:ext>
              </a:extLst>
            </p:cNvPr>
            <p:cNvSpPr txBox="1"/>
            <p:nvPr/>
          </p:nvSpPr>
          <p:spPr>
            <a:xfrm rot="16200000">
              <a:off x="6858496" y="3463213"/>
              <a:ext cx="1825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Increasing grainsize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9F01509-10D7-08C1-EEFF-0FFCE86D2B67}"/>
                </a:ext>
              </a:extLst>
            </p:cNvPr>
            <p:cNvGrpSpPr/>
            <p:nvPr/>
          </p:nvGrpSpPr>
          <p:grpSpPr>
            <a:xfrm>
              <a:off x="7874290" y="2022766"/>
              <a:ext cx="3764615" cy="3797007"/>
              <a:chOff x="7874290" y="2022766"/>
              <a:chExt cx="3764615" cy="3797007"/>
            </a:xfrm>
          </p:grpSpPr>
          <p:pic>
            <p:nvPicPr>
              <p:cNvPr id="6" name="Picture 5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16855B6C-7190-96B2-4DF9-3C3F8FD7D1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21" r="33879" b="14871"/>
              <a:stretch/>
            </p:blipFill>
            <p:spPr>
              <a:xfrm rot="5400000">
                <a:off x="9039679" y="5268859"/>
                <a:ext cx="369973" cy="517052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3D17EAB-C071-6500-5D95-0459DFCDF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514643" y="5404154"/>
                <a:ext cx="396000" cy="247404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62D67995-51AE-3C5A-C3CC-55B9B294C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155685" y="5340527"/>
                <a:ext cx="394188" cy="37371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6DA94B-3CE1-89FB-2E21-2E205CB59EB9}"/>
                  </a:ext>
                </a:extLst>
              </p:cNvPr>
              <p:cNvSpPr txBox="1"/>
              <p:nvPr/>
            </p:nvSpPr>
            <p:spPr>
              <a:xfrm>
                <a:off x="9506687" y="5234998"/>
                <a:ext cx="10764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Increasing </a:t>
                </a:r>
              </a:p>
              <a:p>
                <a:r>
                  <a:rPr lang="en-GB" sz="1600" dirty="0"/>
                  <a:t>frequency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6188DB2-2180-EAC3-4934-77CACC8DC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42583" y="2038676"/>
                <a:ext cx="3196322" cy="3196322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F4E8034-EAF9-80C0-0EE7-5EA44E98A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2583" y="5298013"/>
                <a:ext cx="3196322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2A793732-BF51-4C8E-58C6-25D30FE893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21" r="33879" b="14871"/>
              <a:stretch/>
            </p:blipFill>
            <p:spPr>
              <a:xfrm rot="16200000">
                <a:off x="10559018" y="5268859"/>
                <a:ext cx="369973" cy="517052"/>
              </a:xfrm>
              <a:prstGeom prst="rect">
                <a:avLst/>
              </a:prstGeom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5737EAB-AD87-D607-D7F3-2DB60609C9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81167" y="2038676"/>
                <a:ext cx="0" cy="3187631"/>
              </a:xfrm>
              <a:prstGeom prst="straightConnector1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EEE69966-26DD-BDEA-2E74-AA7C3B6D2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6200000">
                <a:off x="6495251" y="3401805"/>
                <a:ext cx="3203541" cy="445463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1ED524A-3561-5FDC-5D97-2FD454145681}"/>
                  </a:ext>
                </a:extLst>
              </p:cNvPr>
              <p:cNvSpPr/>
              <p:nvPr/>
            </p:nvSpPr>
            <p:spPr>
              <a:xfrm>
                <a:off x="10806382" y="3953494"/>
                <a:ext cx="196149" cy="19614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790659C-429C-A8FB-0890-ED72D463BBA5}"/>
                  </a:ext>
                </a:extLst>
              </p:cNvPr>
              <p:cNvSpPr txBox="1"/>
              <p:nvPr/>
            </p:nvSpPr>
            <p:spPr>
              <a:xfrm>
                <a:off x="9060773" y="3613716"/>
                <a:ext cx="18436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100" i="1" dirty="0"/>
                  <a:t>Example site and instrument specific calibration</a:t>
                </a:r>
              </a:p>
            </p:txBody>
          </p:sp>
        </p:grpSp>
      </p:grpSp>
      <p:sp>
        <p:nvSpPr>
          <p:cNvPr id="34" name="Arrow: Down 33">
            <a:extLst>
              <a:ext uri="{FF2B5EF4-FFF2-40B4-BE49-F238E27FC236}">
                <a16:creationId xmlns:a16="http://schemas.microsoft.com/office/drawing/2014/main" id="{6F238B1B-EBFE-2803-5629-66AA6CBDD2C7}"/>
              </a:ext>
            </a:extLst>
          </p:cNvPr>
          <p:cNvSpPr/>
          <p:nvPr/>
        </p:nvSpPr>
        <p:spPr>
          <a:xfrm rot="3700136">
            <a:off x="9520551" y="4995218"/>
            <a:ext cx="115510" cy="84325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763073EA-FAC8-E7C3-BE13-7C0F970526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89416" y="5955399"/>
            <a:ext cx="5235249" cy="789909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A5FA55-767B-A429-7A6D-7E7EC1F40E64}"/>
              </a:ext>
            </a:extLst>
          </p:cNvPr>
          <p:cNvCxnSpPr>
            <a:cxnSpLocks/>
          </p:cNvCxnSpPr>
          <p:nvPr/>
        </p:nvCxnSpPr>
        <p:spPr>
          <a:xfrm>
            <a:off x="6096000" y="5881993"/>
            <a:ext cx="5228665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5AD774C-2E25-915A-D411-B6BAD813BCB5}"/>
              </a:ext>
            </a:extLst>
          </p:cNvPr>
          <p:cNvSpPr txBox="1"/>
          <p:nvPr/>
        </p:nvSpPr>
        <p:spPr>
          <a:xfrm>
            <a:off x="7272811" y="5611529"/>
            <a:ext cx="3813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Increasing backscatter = Increasing SSC </a:t>
            </a:r>
          </a:p>
          <a:p>
            <a:endParaRPr lang="en-GB" sz="1600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0B46C01-D072-FE14-A54F-8487106CE613}"/>
              </a:ext>
            </a:extLst>
          </p:cNvPr>
          <p:cNvSpPr txBox="1">
            <a:spLocks/>
          </p:cNvSpPr>
          <p:nvPr/>
        </p:nvSpPr>
        <p:spPr>
          <a:xfrm>
            <a:off x="1531037" y="0"/>
            <a:ext cx="10660963" cy="723331"/>
          </a:xfrm>
          <a:prstGeom prst="rect">
            <a:avLst/>
          </a:prstGeom>
          <a:solidFill>
            <a:srgbClr val="A1D7A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i="1" dirty="0"/>
              <a:t>Background</a:t>
            </a:r>
          </a:p>
        </p:txBody>
      </p:sp>
      <p:sp>
        <p:nvSpPr>
          <p:cNvPr id="41" name="Action Button: Go Home 4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6077734A-5C84-9D49-C293-C70C84B98D8D}"/>
              </a:ext>
            </a:extLst>
          </p:cNvPr>
          <p:cNvSpPr/>
          <p:nvPr/>
        </p:nvSpPr>
        <p:spPr>
          <a:xfrm>
            <a:off x="11610108" y="93519"/>
            <a:ext cx="477982" cy="477982"/>
          </a:xfrm>
          <a:prstGeom prst="actionButtonHome">
            <a:avLst/>
          </a:prstGeom>
          <a:solidFill>
            <a:srgbClr val="79A5CD"/>
          </a:solidFill>
          <a:ln w="19050">
            <a:solidFill>
              <a:srgbClr val="815B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126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2498</Words>
  <Application>Microsoft Office PowerPoint</Application>
  <PresentationFormat>Widescreen</PresentationFormat>
  <Paragraphs>341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Verdana</vt:lpstr>
      <vt:lpstr>Wingdings</vt:lpstr>
      <vt:lpstr>Office Theme</vt:lpstr>
      <vt:lpstr>PowerPoint Presentation</vt:lpstr>
      <vt:lpstr>The problem…</vt:lpstr>
      <vt:lpstr>How effective is a global calibration?</vt:lpstr>
      <vt:lpstr>Vertical variability?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validation on ADCP transects </vt:lpstr>
      <vt:lpstr>PowerPoint Presentation</vt:lpstr>
      <vt:lpstr>PowerPoint Presentation</vt:lpstr>
      <vt:lpstr>PowerPoint Presentation</vt:lpstr>
      <vt:lpstr>Model validation on ADCP transects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*2 minute intro slides</dc:title>
  <dc:creator>Christopher Tomsett</dc:creator>
  <cp:lastModifiedBy>Christopher Tomsett</cp:lastModifiedBy>
  <cp:revision>1</cp:revision>
  <dcterms:created xsi:type="dcterms:W3CDTF">2024-03-27T11:15:07Z</dcterms:created>
  <dcterms:modified xsi:type="dcterms:W3CDTF">2024-04-12T13:14:28Z</dcterms:modified>
</cp:coreProperties>
</file>