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1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3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4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5" r:id="rId1"/>
    <p:sldMasterId id="2147483888" r:id="rId2"/>
    <p:sldMasterId id="2147483932" r:id="rId3"/>
    <p:sldMasterId id="2147483921" r:id="rId4"/>
    <p:sldMasterId id="2147483930" r:id="rId5"/>
  </p:sldMasterIdLst>
  <p:notesMasterIdLst>
    <p:notesMasterId r:id="rId37"/>
  </p:notesMasterIdLst>
  <p:handoutMasterIdLst>
    <p:handoutMasterId r:id="rId38"/>
  </p:handoutMasterIdLst>
  <p:sldIdLst>
    <p:sldId id="275" r:id="rId6"/>
    <p:sldId id="268" r:id="rId7"/>
    <p:sldId id="281" r:id="rId8"/>
    <p:sldId id="278" r:id="rId9"/>
    <p:sldId id="283" r:id="rId10"/>
    <p:sldId id="276" r:id="rId11"/>
    <p:sldId id="285" r:id="rId12"/>
    <p:sldId id="280" r:id="rId13"/>
    <p:sldId id="290" r:id="rId14"/>
    <p:sldId id="291" r:id="rId15"/>
    <p:sldId id="292" r:id="rId16"/>
    <p:sldId id="296" r:id="rId17"/>
    <p:sldId id="295" r:id="rId18"/>
    <p:sldId id="293" r:id="rId19"/>
    <p:sldId id="305" r:id="rId20"/>
    <p:sldId id="333" r:id="rId21"/>
    <p:sldId id="319" r:id="rId22"/>
    <p:sldId id="334" r:id="rId23"/>
    <p:sldId id="336" r:id="rId24"/>
    <p:sldId id="335" r:id="rId25"/>
    <p:sldId id="321" r:id="rId26"/>
    <p:sldId id="326" r:id="rId27"/>
    <p:sldId id="337" r:id="rId28"/>
    <p:sldId id="338" r:id="rId29"/>
    <p:sldId id="339" r:id="rId30"/>
    <p:sldId id="317" r:id="rId31"/>
    <p:sldId id="320" r:id="rId32"/>
    <p:sldId id="322" r:id="rId33"/>
    <p:sldId id="324" r:id="rId34"/>
    <p:sldId id="323" r:id="rId35"/>
    <p:sldId id="32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E00"/>
    <a:srgbClr val="7DB928"/>
    <a:srgbClr val="0072BC"/>
    <a:srgbClr val="0575BD"/>
    <a:srgbClr val="338C97"/>
    <a:srgbClr val="2288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7B5640-EDC7-4307-8C8F-246D929AAA58}" v="282" dt="2025-04-28T07:23:28.8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15" autoAdjust="0"/>
    <p:restoredTop sz="77908" autoAdjust="0"/>
  </p:normalViewPr>
  <p:slideViewPr>
    <p:cSldViewPr>
      <p:cViewPr varScale="1">
        <p:scale>
          <a:sx n="61" d="100"/>
          <a:sy n="61" d="100"/>
        </p:scale>
        <p:origin x="1229" y="43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2136" y="48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BE11AA-8547-43B9-A9DE-64D17E792DE6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8A312A0E-6E20-4E2E-A42D-AF426E4175FF}">
      <dgm:prSet phldrT="[Texte]" phldr="1"/>
      <dgm:spPr/>
      <dgm:t>
        <a:bodyPr vert="vert270"/>
        <a:lstStyle/>
        <a:p>
          <a:endParaRPr lang="en-GB" dirty="0"/>
        </a:p>
      </dgm:t>
    </dgm:pt>
    <dgm:pt modelId="{5B8D7776-E71C-43AE-B2B3-9D4C354D850B}" type="parTrans" cxnId="{37E0629D-7CB6-4700-A0A3-FDC4B6780BB9}">
      <dgm:prSet/>
      <dgm:spPr/>
      <dgm:t>
        <a:bodyPr/>
        <a:lstStyle/>
        <a:p>
          <a:endParaRPr lang="en-GB"/>
        </a:p>
      </dgm:t>
    </dgm:pt>
    <dgm:pt modelId="{A3E25ED6-BB55-49E5-BC82-001F673EB43E}" type="sibTrans" cxnId="{37E0629D-7CB6-4700-A0A3-FDC4B6780BB9}">
      <dgm:prSet/>
      <dgm:spPr/>
      <dgm:t>
        <a:bodyPr/>
        <a:lstStyle/>
        <a:p>
          <a:endParaRPr lang="en-GB"/>
        </a:p>
      </dgm:t>
    </dgm:pt>
    <dgm:pt modelId="{66A3CE78-B8B7-47A7-AEDC-7C0A28EB568B}">
      <dgm:prSet phldrT="[Texte]" phldr="1"/>
      <dgm:spPr/>
      <dgm:t>
        <a:bodyPr vert="vert270"/>
        <a:lstStyle/>
        <a:p>
          <a:endParaRPr lang="en-GB" dirty="0"/>
        </a:p>
      </dgm:t>
    </dgm:pt>
    <dgm:pt modelId="{C6DDB933-EEAC-4A5D-88E8-17000CE4C0F7}" type="sibTrans" cxnId="{86B17C67-09FC-47C2-B965-DDDA8F58FAF6}">
      <dgm:prSet/>
      <dgm:spPr/>
      <dgm:t>
        <a:bodyPr/>
        <a:lstStyle/>
        <a:p>
          <a:endParaRPr lang="en-GB"/>
        </a:p>
      </dgm:t>
    </dgm:pt>
    <dgm:pt modelId="{6549DC83-E91F-49FE-ACC4-2106F6810DC4}" type="parTrans" cxnId="{86B17C67-09FC-47C2-B965-DDDA8F58FAF6}">
      <dgm:prSet/>
      <dgm:spPr/>
      <dgm:t>
        <a:bodyPr/>
        <a:lstStyle/>
        <a:p>
          <a:endParaRPr lang="en-GB"/>
        </a:p>
      </dgm:t>
    </dgm:pt>
    <dgm:pt modelId="{3B38A440-0F3B-490A-81B4-AD07F1E908AC}">
      <dgm:prSet phldrT="[Texte]" phldr="1"/>
      <dgm:spPr/>
      <dgm:t>
        <a:bodyPr vert="vert270"/>
        <a:lstStyle/>
        <a:p>
          <a:endParaRPr lang="en-GB" dirty="0"/>
        </a:p>
      </dgm:t>
    </dgm:pt>
    <dgm:pt modelId="{14B49978-5574-437F-B393-13E14D916C96}" type="sibTrans" cxnId="{A10B0AF6-08CE-4BC1-938A-E6B00316DF4E}">
      <dgm:prSet/>
      <dgm:spPr/>
      <dgm:t>
        <a:bodyPr/>
        <a:lstStyle/>
        <a:p>
          <a:endParaRPr lang="en-GB"/>
        </a:p>
      </dgm:t>
    </dgm:pt>
    <dgm:pt modelId="{2AC69FFC-43C4-4CE6-992A-F5EB9BDCD6DD}" type="parTrans" cxnId="{A10B0AF6-08CE-4BC1-938A-E6B00316DF4E}">
      <dgm:prSet/>
      <dgm:spPr/>
      <dgm:t>
        <a:bodyPr/>
        <a:lstStyle/>
        <a:p>
          <a:endParaRPr lang="en-GB"/>
        </a:p>
      </dgm:t>
    </dgm:pt>
    <dgm:pt modelId="{CDD7EC9A-23DE-44F1-98A3-E31CA7EF7AA5}">
      <dgm:prSet phldrT="[Texte]" phldr="1"/>
      <dgm:spPr/>
      <dgm:t>
        <a:bodyPr vert="vert270"/>
        <a:lstStyle/>
        <a:p>
          <a:endParaRPr lang="en-GB" dirty="0"/>
        </a:p>
      </dgm:t>
    </dgm:pt>
    <dgm:pt modelId="{A35F2B92-3613-4D36-A609-847E4693600E}" type="sibTrans" cxnId="{9247831A-3B5F-4CA6-B1E5-190C5B389B2C}">
      <dgm:prSet/>
      <dgm:spPr/>
      <dgm:t>
        <a:bodyPr/>
        <a:lstStyle/>
        <a:p>
          <a:endParaRPr lang="en-GB"/>
        </a:p>
      </dgm:t>
    </dgm:pt>
    <dgm:pt modelId="{3A5FE4B6-EFA5-4560-BACA-C394AD63FEBA}" type="parTrans" cxnId="{9247831A-3B5F-4CA6-B1E5-190C5B389B2C}">
      <dgm:prSet/>
      <dgm:spPr/>
      <dgm:t>
        <a:bodyPr/>
        <a:lstStyle/>
        <a:p>
          <a:endParaRPr lang="en-GB"/>
        </a:p>
      </dgm:t>
    </dgm:pt>
    <dgm:pt modelId="{2AC4FEB8-0603-4657-B6B1-A4B155137B2C}">
      <dgm:prSet phldrT="[Texte]" phldr="1"/>
      <dgm:spPr/>
      <dgm:t>
        <a:bodyPr vert="vert270"/>
        <a:lstStyle/>
        <a:p>
          <a:endParaRPr lang="en-GB" dirty="0"/>
        </a:p>
      </dgm:t>
    </dgm:pt>
    <dgm:pt modelId="{A190B14F-0B12-4A24-A27C-077B3C4BCA54}" type="sibTrans" cxnId="{AB04D10A-0E44-45C5-A95E-9523CD2515C8}">
      <dgm:prSet/>
      <dgm:spPr/>
      <dgm:t>
        <a:bodyPr/>
        <a:lstStyle/>
        <a:p>
          <a:endParaRPr lang="en-GB"/>
        </a:p>
      </dgm:t>
    </dgm:pt>
    <dgm:pt modelId="{22FBCAFF-CE2A-432C-B232-EEA6DD354441}" type="parTrans" cxnId="{AB04D10A-0E44-45C5-A95E-9523CD2515C8}">
      <dgm:prSet/>
      <dgm:spPr/>
      <dgm:t>
        <a:bodyPr/>
        <a:lstStyle/>
        <a:p>
          <a:endParaRPr lang="en-GB"/>
        </a:p>
      </dgm:t>
    </dgm:pt>
    <dgm:pt modelId="{AFFEF7D2-3E51-4AB7-B40C-8D36452B0606}" type="pres">
      <dgm:prSet presAssocID="{74BE11AA-8547-43B9-A9DE-64D17E792DE6}" presName="Name0" presStyleCnt="0">
        <dgm:presLayoutVars>
          <dgm:dir/>
          <dgm:animLvl val="lvl"/>
          <dgm:resizeHandles val="exact"/>
        </dgm:presLayoutVars>
      </dgm:prSet>
      <dgm:spPr/>
    </dgm:pt>
    <dgm:pt modelId="{FB0E1460-59A7-49B1-A4E5-9E4E0F33F4BA}" type="pres">
      <dgm:prSet presAssocID="{8A312A0E-6E20-4E2E-A42D-AF426E4175FF}" presName="parTxOnly" presStyleLbl="node1" presStyleIdx="0" presStyleCnt="5" custAng="5400000" custScaleY="160111" custLinFactX="-13139" custLinFactY="-200000" custLinFactNeighborX="-100000" custLinFactNeighborY="-237673">
        <dgm:presLayoutVars>
          <dgm:chMax val="0"/>
          <dgm:chPref val="0"/>
          <dgm:bulletEnabled val="1"/>
        </dgm:presLayoutVars>
      </dgm:prSet>
      <dgm:spPr/>
    </dgm:pt>
    <dgm:pt modelId="{08EF05AB-A86D-40FD-9549-1D91BEFDA7A9}" type="pres">
      <dgm:prSet presAssocID="{A3E25ED6-BB55-49E5-BC82-001F673EB43E}" presName="parTxOnlySpace" presStyleCnt="0"/>
      <dgm:spPr/>
    </dgm:pt>
    <dgm:pt modelId="{793828EC-5FDA-4219-8832-7BD3E7E319A8}" type="pres">
      <dgm:prSet presAssocID="{66A3CE78-B8B7-47A7-AEDC-7C0A28EB568B}" presName="parTxOnly" presStyleLbl="node1" presStyleIdx="1" presStyleCnt="5" custAng="5400000" custScaleY="160111" custLinFactX="-98805" custLinFactY="-100000" custLinFactNeighborX="-100000" custLinFactNeighborY="-140586">
        <dgm:presLayoutVars>
          <dgm:chMax val="0"/>
          <dgm:chPref val="0"/>
          <dgm:bulletEnabled val="1"/>
        </dgm:presLayoutVars>
      </dgm:prSet>
      <dgm:spPr/>
    </dgm:pt>
    <dgm:pt modelId="{45A19D4C-6C6E-48BA-9FF2-A58CD53206ED}" type="pres">
      <dgm:prSet presAssocID="{C6DDB933-EEAC-4A5D-88E8-17000CE4C0F7}" presName="parTxOnlySpace" presStyleCnt="0"/>
      <dgm:spPr/>
    </dgm:pt>
    <dgm:pt modelId="{AFCDF06C-6513-430C-9273-1FD42D5C3521}" type="pres">
      <dgm:prSet presAssocID="{3B38A440-0F3B-490A-81B4-AD07F1E908AC}" presName="parTxOnly" presStyleLbl="node1" presStyleIdx="2" presStyleCnt="5" custAng="5400000" custScaleY="160111" custLinFactX="-179398" custLinFactNeighborX="-200000" custLinFactNeighborY="-49215">
        <dgm:presLayoutVars>
          <dgm:chMax val="0"/>
          <dgm:chPref val="0"/>
          <dgm:bulletEnabled val="1"/>
        </dgm:presLayoutVars>
      </dgm:prSet>
      <dgm:spPr/>
    </dgm:pt>
    <dgm:pt modelId="{82A11F76-F894-455A-BB17-61AB47329CD9}" type="pres">
      <dgm:prSet presAssocID="{14B49978-5574-437F-B393-13E14D916C96}" presName="parTxOnlySpace" presStyleCnt="0"/>
      <dgm:spPr/>
    </dgm:pt>
    <dgm:pt modelId="{A05E218B-3C1F-4E67-8D48-B71FA1EF82FE}" type="pres">
      <dgm:prSet presAssocID="{CDD7EC9A-23DE-44F1-98A3-E31CA7EF7AA5}" presName="parTxOnly" presStyleLbl="node1" presStyleIdx="3" presStyleCnt="5" custAng="5400000" custScaleY="160111" custLinFactX="-13139" custLinFactY="-200000" custLinFactNeighborX="-100000" custLinFactNeighborY="-237673">
        <dgm:presLayoutVars>
          <dgm:chMax val="0"/>
          <dgm:chPref val="0"/>
          <dgm:bulletEnabled val="1"/>
        </dgm:presLayoutVars>
      </dgm:prSet>
      <dgm:spPr/>
    </dgm:pt>
    <dgm:pt modelId="{BA8A517C-85C7-49E5-8369-8F961DAF4EA7}" type="pres">
      <dgm:prSet presAssocID="{A35F2B92-3613-4D36-A609-847E4693600E}" presName="parTxOnlySpace" presStyleCnt="0"/>
      <dgm:spPr/>
    </dgm:pt>
    <dgm:pt modelId="{E0F45AA0-6310-4CC4-BB4A-2F2144327F61}" type="pres">
      <dgm:prSet presAssocID="{2AC4FEB8-0603-4657-B6B1-A4B155137B2C}" presName="parTxOnly" presStyleLbl="node1" presStyleIdx="4" presStyleCnt="5" custAng="5400000" custScaleY="160111" custLinFactX="-13139" custLinFactY="-200000" custLinFactNeighborX="-100000" custLinFactNeighborY="-237673">
        <dgm:presLayoutVars>
          <dgm:chMax val="0"/>
          <dgm:chPref val="0"/>
          <dgm:bulletEnabled val="1"/>
        </dgm:presLayoutVars>
      </dgm:prSet>
      <dgm:spPr/>
    </dgm:pt>
  </dgm:ptLst>
  <dgm:cxnLst>
    <dgm:cxn modelId="{AB04D10A-0E44-45C5-A95E-9523CD2515C8}" srcId="{74BE11AA-8547-43B9-A9DE-64D17E792DE6}" destId="{2AC4FEB8-0603-4657-B6B1-A4B155137B2C}" srcOrd="4" destOrd="0" parTransId="{22FBCAFF-CE2A-432C-B232-EEA6DD354441}" sibTransId="{A190B14F-0B12-4A24-A27C-077B3C4BCA54}"/>
    <dgm:cxn modelId="{9247831A-3B5F-4CA6-B1E5-190C5B389B2C}" srcId="{74BE11AA-8547-43B9-A9DE-64D17E792DE6}" destId="{CDD7EC9A-23DE-44F1-98A3-E31CA7EF7AA5}" srcOrd="3" destOrd="0" parTransId="{3A5FE4B6-EFA5-4560-BACA-C394AD63FEBA}" sibTransId="{A35F2B92-3613-4D36-A609-847E4693600E}"/>
    <dgm:cxn modelId="{67594F3E-BED9-4EE2-82C6-9309012B8C77}" type="presOf" srcId="{74BE11AA-8547-43B9-A9DE-64D17E792DE6}" destId="{AFFEF7D2-3E51-4AB7-B40C-8D36452B0606}" srcOrd="0" destOrd="0" presId="urn:microsoft.com/office/officeart/2005/8/layout/chevron1"/>
    <dgm:cxn modelId="{B38C2147-5E7B-4CF3-A6C9-7C0DB71F9D8D}" type="presOf" srcId="{66A3CE78-B8B7-47A7-AEDC-7C0A28EB568B}" destId="{793828EC-5FDA-4219-8832-7BD3E7E319A8}" srcOrd="0" destOrd="0" presId="urn:microsoft.com/office/officeart/2005/8/layout/chevron1"/>
    <dgm:cxn modelId="{86B17C67-09FC-47C2-B965-DDDA8F58FAF6}" srcId="{74BE11AA-8547-43B9-A9DE-64D17E792DE6}" destId="{66A3CE78-B8B7-47A7-AEDC-7C0A28EB568B}" srcOrd="1" destOrd="0" parTransId="{6549DC83-E91F-49FE-ACC4-2106F6810DC4}" sibTransId="{C6DDB933-EEAC-4A5D-88E8-17000CE4C0F7}"/>
    <dgm:cxn modelId="{61366984-6F43-403A-AD48-A69BF94C0BFC}" type="presOf" srcId="{CDD7EC9A-23DE-44F1-98A3-E31CA7EF7AA5}" destId="{A05E218B-3C1F-4E67-8D48-B71FA1EF82FE}" srcOrd="0" destOrd="0" presId="urn:microsoft.com/office/officeart/2005/8/layout/chevron1"/>
    <dgm:cxn modelId="{F3FFBE96-912B-4F3B-B2CC-0F748104D52C}" type="presOf" srcId="{3B38A440-0F3B-490A-81B4-AD07F1E908AC}" destId="{AFCDF06C-6513-430C-9273-1FD42D5C3521}" srcOrd="0" destOrd="0" presId="urn:microsoft.com/office/officeart/2005/8/layout/chevron1"/>
    <dgm:cxn modelId="{37E0629D-7CB6-4700-A0A3-FDC4B6780BB9}" srcId="{74BE11AA-8547-43B9-A9DE-64D17E792DE6}" destId="{8A312A0E-6E20-4E2E-A42D-AF426E4175FF}" srcOrd="0" destOrd="0" parTransId="{5B8D7776-E71C-43AE-B2B3-9D4C354D850B}" sibTransId="{A3E25ED6-BB55-49E5-BC82-001F673EB43E}"/>
    <dgm:cxn modelId="{6B8A77A6-9C70-4D46-9B60-271F7CF9D101}" type="presOf" srcId="{8A312A0E-6E20-4E2E-A42D-AF426E4175FF}" destId="{FB0E1460-59A7-49B1-A4E5-9E4E0F33F4BA}" srcOrd="0" destOrd="0" presId="urn:microsoft.com/office/officeart/2005/8/layout/chevron1"/>
    <dgm:cxn modelId="{019FC6E8-C76A-4C8D-9311-8999C3ABF20A}" type="presOf" srcId="{2AC4FEB8-0603-4657-B6B1-A4B155137B2C}" destId="{E0F45AA0-6310-4CC4-BB4A-2F2144327F61}" srcOrd="0" destOrd="0" presId="urn:microsoft.com/office/officeart/2005/8/layout/chevron1"/>
    <dgm:cxn modelId="{A10B0AF6-08CE-4BC1-938A-E6B00316DF4E}" srcId="{74BE11AA-8547-43B9-A9DE-64D17E792DE6}" destId="{3B38A440-0F3B-490A-81B4-AD07F1E908AC}" srcOrd="2" destOrd="0" parTransId="{2AC69FFC-43C4-4CE6-992A-F5EB9BDCD6DD}" sibTransId="{14B49978-5574-437F-B393-13E14D916C96}"/>
    <dgm:cxn modelId="{2F3B6999-4D38-4733-8748-D23DD407266F}" type="presParOf" srcId="{AFFEF7D2-3E51-4AB7-B40C-8D36452B0606}" destId="{FB0E1460-59A7-49B1-A4E5-9E4E0F33F4BA}" srcOrd="0" destOrd="0" presId="urn:microsoft.com/office/officeart/2005/8/layout/chevron1"/>
    <dgm:cxn modelId="{8CF33752-6CF6-4D2E-A2B7-18C289D1125C}" type="presParOf" srcId="{AFFEF7D2-3E51-4AB7-B40C-8D36452B0606}" destId="{08EF05AB-A86D-40FD-9549-1D91BEFDA7A9}" srcOrd="1" destOrd="0" presId="urn:microsoft.com/office/officeart/2005/8/layout/chevron1"/>
    <dgm:cxn modelId="{64DA69C4-5C1A-4893-9AB8-222CA15A6EE6}" type="presParOf" srcId="{AFFEF7D2-3E51-4AB7-B40C-8D36452B0606}" destId="{793828EC-5FDA-4219-8832-7BD3E7E319A8}" srcOrd="2" destOrd="0" presId="urn:microsoft.com/office/officeart/2005/8/layout/chevron1"/>
    <dgm:cxn modelId="{1795994E-DF6A-490A-A211-E136526077BC}" type="presParOf" srcId="{AFFEF7D2-3E51-4AB7-B40C-8D36452B0606}" destId="{45A19D4C-6C6E-48BA-9FF2-A58CD53206ED}" srcOrd="3" destOrd="0" presId="urn:microsoft.com/office/officeart/2005/8/layout/chevron1"/>
    <dgm:cxn modelId="{EA329570-D0C5-4238-A0A4-2171A5417F04}" type="presParOf" srcId="{AFFEF7D2-3E51-4AB7-B40C-8D36452B0606}" destId="{AFCDF06C-6513-430C-9273-1FD42D5C3521}" srcOrd="4" destOrd="0" presId="urn:microsoft.com/office/officeart/2005/8/layout/chevron1"/>
    <dgm:cxn modelId="{5E604A86-5F79-4C1A-835E-D21EFE468A80}" type="presParOf" srcId="{AFFEF7D2-3E51-4AB7-B40C-8D36452B0606}" destId="{82A11F76-F894-455A-BB17-61AB47329CD9}" srcOrd="5" destOrd="0" presId="urn:microsoft.com/office/officeart/2005/8/layout/chevron1"/>
    <dgm:cxn modelId="{05DC3CA6-33F0-4AC8-84CA-B26689B3D4D2}" type="presParOf" srcId="{AFFEF7D2-3E51-4AB7-B40C-8D36452B0606}" destId="{A05E218B-3C1F-4E67-8D48-B71FA1EF82FE}" srcOrd="6" destOrd="0" presId="urn:microsoft.com/office/officeart/2005/8/layout/chevron1"/>
    <dgm:cxn modelId="{DAE52D80-C3D8-4DC3-AB5D-A741367B6EA2}" type="presParOf" srcId="{AFFEF7D2-3E51-4AB7-B40C-8D36452B0606}" destId="{BA8A517C-85C7-49E5-8369-8F961DAF4EA7}" srcOrd="7" destOrd="0" presId="urn:microsoft.com/office/officeart/2005/8/layout/chevron1"/>
    <dgm:cxn modelId="{42C162A6-47CD-4E81-8897-0DD5477F495D}" type="presParOf" srcId="{AFFEF7D2-3E51-4AB7-B40C-8D36452B0606}" destId="{E0F45AA0-6310-4CC4-BB4A-2F2144327F61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8035695-F52D-4A16-AA97-3D8E5EC79AA1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D3CAFD7-BF1C-4180-839B-AF233522496A}">
      <dgm:prSet phldrT="[Texte]" custT="1"/>
      <dgm:spPr>
        <a:solidFill>
          <a:srgbClr val="FFDE00"/>
        </a:solidFill>
        <a:ln>
          <a:noFill/>
        </a:ln>
      </dgm:spPr>
      <dgm:t>
        <a:bodyPr tIns="72000"/>
        <a:lstStyle/>
        <a:p>
          <a:r>
            <a:rPr lang="en-GB" sz="1600" b="1" dirty="0">
              <a:solidFill>
                <a:srgbClr val="0072BC"/>
              </a:solidFill>
            </a:rPr>
            <a:t>Catchment</a:t>
          </a:r>
        </a:p>
      </dgm:t>
    </dgm:pt>
    <dgm:pt modelId="{9081349E-E619-43AE-8B6A-B71F647E7608}" type="parTrans" cxnId="{D4F0FB18-1A91-46EF-8568-51064ED4891F}">
      <dgm:prSet/>
      <dgm:spPr/>
      <dgm:t>
        <a:bodyPr/>
        <a:lstStyle/>
        <a:p>
          <a:endParaRPr lang="en-GB" sz="1600"/>
        </a:p>
      </dgm:t>
    </dgm:pt>
    <dgm:pt modelId="{934CC3E8-9C6E-4468-ACE5-CC43ECDF570F}" type="sibTrans" cxnId="{D4F0FB18-1A91-46EF-8568-51064ED4891F}">
      <dgm:prSet custT="1"/>
      <dgm:spPr>
        <a:noFill/>
      </dgm:spPr>
      <dgm:t>
        <a:bodyPr/>
        <a:lstStyle/>
        <a:p>
          <a:endParaRPr lang="en-GB" sz="1600"/>
        </a:p>
      </dgm:t>
    </dgm:pt>
    <dgm:pt modelId="{27F7AEC8-B819-4779-824C-2EC3101206A4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Riparian</a:t>
          </a:r>
          <a:r>
            <a:rPr lang="en-GB" sz="1600" b="1" baseline="0" dirty="0"/>
            <a:t> zone</a:t>
          </a:r>
          <a:endParaRPr lang="en-GB" sz="1600" b="1" dirty="0"/>
        </a:p>
      </dgm:t>
    </dgm:pt>
    <dgm:pt modelId="{0EC71FED-7F1E-4C2E-B1B0-4930A89A77AA}" type="parTrans" cxnId="{6D7D80BF-A234-47AE-83E6-8992782380A3}">
      <dgm:prSet/>
      <dgm:spPr/>
      <dgm:t>
        <a:bodyPr/>
        <a:lstStyle/>
        <a:p>
          <a:endParaRPr lang="en-GB" sz="1600"/>
        </a:p>
      </dgm:t>
    </dgm:pt>
    <dgm:pt modelId="{B3546C7E-7F6E-4751-AC5A-52C48DE727F2}" type="sibTrans" cxnId="{6D7D80BF-A234-47AE-83E6-8992782380A3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CCC191AA-4CD7-41FD-9E78-2C0B29842478}">
      <dgm:prSet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Perspectives</a:t>
          </a:r>
        </a:p>
      </dgm:t>
    </dgm:pt>
    <dgm:pt modelId="{4278C408-CCFD-41C6-A109-31BEAD485E39}" type="parTrans" cxnId="{BA857033-04B8-4C7B-BE67-3CCCB6FCF06D}">
      <dgm:prSet/>
      <dgm:spPr/>
      <dgm:t>
        <a:bodyPr/>
        <a:lstStyle/>
        <a:p>
          <a:endParaRPr lang="en-GB" sz="1600"/>
        </a:p>
      </dgm:t>
    </dgm:pt>
    <dgm:pt modelId="{9A7F14CA-6967-4DE4-BC99-E7E2F53CC710}" type="sibTrans" cxnId="{BA857033-04B8-4C7B-BE67-3CCCB6FCF06D}">
      <dgm:prSet/>
      <dgm:spPr/>
      <dgm:t>
        <a:bodyPr/>
        <a:lstStyle/>
        <a:p>
          <a:endParaRPr lang="en-GB" sz="1600"/>
        </a:p>
      </dgm:t>
    </dgm:pt>
    <dgm:pt modelId="{F008E3F3-9FD6-4019-9157-0187BED9AD4E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r>
            <a:rPr lang="en-GB" sz="1600" b="1" dirty="0"/>
            <a:t>Sediment</a:t>
          </a:r>
        </a:p>
      </dgm:t>
    </dgm:pt>
    <dgm:pt modelId="{1A8A530E-A469-4D6B-854B-EB7F0C9AB821}" type="parTrans" cxnId="{7656F710-C2C6-40EA-B47C-77A90D566020}">
      <dgm:prSet/>
      <dgm:spPr/>
      <dgm:t>
        <a:bodyPr/>
        <a:lstStyle/>
        <a:p>
          <a:endParaRPr lang="en-GB" sz="1600"/>
        </a:p>
      </dgm:t>
    </dgm:pt>
    <dgm:pt modelId="{504C696E-4B1C-46D5-8FC8-141791E4286A}" type="sibTrans" cxnId="{7656F710-C2C6-40EA-B47C-77A90D566020}">
      <dgm:prSet custT="1"/>
      <dgm:spPr>
        <a:noFill/>
      </dgm:spPr>
      <dgm:t>
        <a:bodyPr/>
        <a:lstStyle/>
        <a:p>
          <a:endParaRPr lang="en-GB" sz="1600"/>
        </a:p>
      </dgm:t>
    </dgm:pt>
    <dgm:pt modelId="{C23F97D3-9E68-4B25-93F4-BBA401E39F0F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endParaRPr lang="en-GB" sz="1600" b="1" dirty="0">
            <a:latin typeface="+mn-lt"/>
          </a:endParaRPr>
        </a:p>
      </dgm:t>
    </dgm:pt>
    <dgm:pt modelId="{0D8FDD18-ADB7-4FB8-B1F8-DF398F8EE319}" type="sibTrans" cxnId="{74446B96-6DA0-4B27-A607-D863CC2D66D8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8946F5BB-878F-4E44-8D0C-136CEB854F1A}" type="parTrans" cxnId="{74446B96-6DA0-4B27-A607-D863CC2D66D8}">
      <dgm:prSet/>
      <dgm:spPr/>
      <dgm:t>
        <a:bodyPr/>
        <a:lstStyle/>
        <a:p>
          <a:endParaRPr lang="en-GB" sz="1600"/>
        </a:p>
      </dgm:t>
    </dgm:pt>
    <dgm:pt modelId="{14BF622F-27FB-46D3-80FE-C18C0D8DD57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u="none" dirty="0"/>
            <a:t>Introduction</a:t>
          </a:r>
        </a:p>
      </dgm:t>
    </dgm:pt>
    <dgm:pt modelId="{E69BFBD1-24F9-45FC-9B70-5AE8E1E063DD}" type="sibTrans" cxnId="{6635F6B8-C2D5-422D-AB55-E3433EC9D71C}">
      <dgm:prSet custT="1"/>
      <dgm:spPr>
        <a:noFill/>
      </dgm:spPr>
      <dgm:t>
        <a:bodyPr/>
        <a:lstStyle/>
        <a:p>
          <a:endParaRPr lang="en-GB" sz="1600"/>
        </a:p>
      </dgm:t>
    </dgm:pt>
    <dgm:pt modelId="{A0A5AEE3-BE03-4710-BA93-3BF935FD35B4}" type="parTrans" cxnId="{6635F6B8-C2D5-422D-AB55-E3433EC9D71C}">
      <dgm:prSet/>
      <dgm:spPr/>
      <dgm:t>
        <a:bodyPr/>
        <a:lstStyle/>
        <a:p>
          <a:endParaRPr lang="en-GB" sz="1600"/>
        </a:p>
      </dgm:t>
    </dgm:pt>
    <dgm:pt modelId="{26AC1A76-58B8-4544-AC66-936D36D4A3CB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r>
            <a:rPr lang="en-GB" sz="1600" b="1" dirty="0"/>
            <a:t>Study area</a:t>
          </a:r>
        </a:p>
      </dgm:t>
    </dgm:pt>
    <dgm:pt modelId="{CB996141-7758-4039-A69D-F5186588281E}" type="parTrans" cxnId="{63DB0E21-5F46-4586-854E-9CCA92AE4196}">
      <dgm:prSet/>
      <dgm:spPr/>
      <dgm:t>
        <a:bodyPr/>
        <a:lstStyle/>
        <a:p>
          <a:endParaRPr lang="en-GB" sz="1600"/>
        </a:p>
      </dgm:t>
    </dgm:pt>
    <dgm:pt modelId="{DFA0BB61-0EDF-4077-BA77-A5808E5BB39A}" type="sibTrans" cxnId="{63DB0E21-5F46-4586-854E-9CCA92AE4196}">
      <dgm:prSet custT="1"/>
      <dgm:spPr>
        <a:noFill/>
      </dgm:spPr>
      <dgm:t>
        <a:bodyPr/>
        <a:lstStyle/>
        <a:p>
          <a:endParaRPr lang="en-GB" sz="1600"/>
        </a:p>
      </dgm:t>
    </dgm:pt>
    <dgm:pt modelId="{FF6407F4-8AA5-4D28-91FF-DC4BDDAA0F9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u="none" dirty="0"/>
            <a:t>Objectives</a:t>
          </a:r>
        </a:p>
      </dgm:t>
    </dgm:pt>
    <dgm:pt modelId="{9C4046CB-C630-4FBE-9B2A-0B86FB6B998D}" type="parTrans" cxnId="{A1B1EBD7-6F0A-4136-9163-2EC30A1A14C6}">
      <dgm:prSet/>
      <dgm:spPr/>
      <dgm:t>
        <a:bodyPr/>
        <a:lstStyle/>
        <a:p>
          <a:endParaRPr lang="en-GB" sz="1600"/>
        </a:p>
      </dgm:t>
    </dgm:pt>
    <dgm:pt modelId="{AED84913-6757-4F0C-A038-5E0F57E0775D}" type="sibTrans" cxnId="{A1B1EBD7-6F0A-4136-9163-2EC30A1A14C6}">
      <dgm:prSet custT="1"/>
      <dgm:spPr>
        <a:noFill/>
      </dgm:spPr>
      <dgm:t>
        <a:bodyPr/>
        <a:lstStyle/>
        <a:p>
          <a:endParaRPr lang="en-GB" sz="1600"/>
        </a:p>
      </dgm:t>
    </dgm:pt>
    <dgm:pt modelId="{A12A402F-5002-4E25-907E-777DDBA30DAC}" type="pres">
      <dgm:prSet presAssocID="{58035695-F52D-4A16-AA97-3D8E5EC79AA1}" presName="linearFlow" presStyleCnt="0">
        <dgm:presLayoutVars>
          <dgm:resizeHandles val="exact"/>
        </dgm:presLayoutVars>
      </dgm:prSet>
      <dgm:spPr/>
    </dgm:pt>
    <dgm:pt modelId="{4844B1E4-A590-45AE-8B7B-2EE1C6E0607B}" type="pres">
      <dgm:prSet presAssocID="{C23F97D3-9E68-4B25-93F4-BBA401E39F0F}" presName="node" presStyleLbl="node1" presStyleIdx="0" presStyleCnt="8" custScaleX="215629" custScaleY="229654">
        <dgm:presLayoutVars>
          <dgm:bulletEnabled val="1"/>
        </dgm:presLayoutVars>
      </dgm:prSet>
      <dgm:spPr/>
    </dgm:pt>
    <dgm:pt modelId="{80CB73E0-5A74-4F74-B0F7-1FA7F7FFB77A}" type="pres">
      <dgm:prSet presAssocID="{0D8FDD18-ADB7-4FB8-B1F8-DF398F8EE319}" presName="sibTrans" presStyleLbl="sibTrans2D1" presStyleIdx="0" presStyleCnt="7" custScaleY="59540"/>
      <dgm:spPr/>
    </dgm:pt>
    <dgm:pt modelId="{69F337A2-8C0E-4B64-9CBE-46653BF6508B}" type="pres">
      <dgm:prSet presAssocID="{0D8FDD18-ADB7-4FB8-B1F8-DF398F8EE319}" presName="connectorText" presStyleLbl="sibTrans2D1" presStyleIdx="0" presStyleCnt="7"/>
      <dgm:spPr/>
    </dgm:pt>
    <dgm:pt modelId="{6156EB83-2B25-4F6A-8D32-059EF0CA637C}" type="pres">
      <dgm:prSet presAssocID="{14BF622F-27FB-46D3-80FE-C18C0D8DD57A}" presName="node" presStyleLbl="node1" presStyleIdx="1" presStyleCnt="8" custScaleX="215629" custScaleY="229654">
        <dgm:presLayoutVars>
          <dgm:bulletEnabled val="1"/>
        </dgm:presLayoutVars>
      </dgm:prSet>
      <dgm:spPr/>
    </dgm:pt>
    <dgm:pt modelId="{E6CF4C5A-3B0A-4FA6-96A2-9BC7B78D49F5}" type="pres">
      <dgm:prSet presAssocID="{E69BFBD1-24F9-45FC-9B70-5AE8E1E063DD}" presName="sibTrans" presStyleLbl="sibTrans2D1" presStyleIdx="1" presStyleCnt="7" custScaleY="59540"/>
      <dgm:spPr/>
    </dgm:pt>
    <dgm:pt modelId="{FD890262-AACB-4CC4-805D-486402FE4EB6}" type="pres">
      <dgm:prSet presAssocID="{E69BFBD1-24F9-45FC-9B70-5AE8E1E063DD}" presName="connectorText" presStyleLbl="sibTrans2D1" presStyleIdx="1" presStyleCnt="7"/>
      <dgm:spPr/>
    </dgm:pt>
    <dgm:pt modelId="{7B2D3D24-93FF-42D9-A4B1-1BAE7EDE432F}" type="pres">
      <dgm:prSet presAssocID="{FF6407F4-8AA5-4D28-91FF-DC4BDDAA0F9A}" presName="node" presStyleLbl="node1" presStyleIdx="2" presStyleCnt="8" custScaleX="215629" custScaleY="229654">
        <dgm:presLayoutVars>
          <dgm:bulletEnabled val="1"/>
        </dgm:presLayoutVars>
      </dgm:prSet>
      <dgm:spPr/>
    </dgm:pt>
    <dgm:pt modelId="{469C29DC-ADB8-453C-A97C-7A642D84A631}" type="pres">
      <dgm:prSet presAssocID="{AED84913-6757-4F0C-A038-5E0F57E0775D}" presName="sibTrans" presStyleLbl="sibTrans2D1" presStyleIdx="2" presStyleCnt="7"/>
      <dgm:spPr/>
    </dgm:pt>
    <dgm:pt modelId="{BDD44A05-B4B7-4E30-8A2B-EAC0CF30CE6E}" type="pres">
      <dgm:prSet presAssocID="{AED84913-6757-4F0C-A038-5E0F57E0775D}" presName="connectorText" presStyleLbl="sibTrans2D1" presStyleIdx="2" presStyleCnt="7"/>
      <dgm:spPr/>
    </dgm:pt>
    <dgm:pt modelId="{E76B9C1B-0899-4944-B4AB-EE95F6045C9F}" type="pres">
      <dgm:prSet presAssocID="{26AC1A76-58B8-4544-AC66-936D36D4A3CB}" presName="node" presStyleLbl="node1" presStyleIdx="3" presStyleCnt="8" custScaleX="215629" custScaleY="229654">
        <dgm:presLayoutVars>
          <dgm:bulletEnabled val="1"/>
        </dgm:presLayoutVars>
      </dgm:prSet>
      <dgm:spPr/>
    </dgm:pt>
    <dgm:pt modelId="{4FA016B7-89E0-49FE-A0A0-5A056FA066E9}" type="pres">
      <dgm:prSet presAssocID="{DFA0BB61-0EDF-4077-BA77-A5808E5BB39A}" presName="sibTrans" presStyleLbl="sibTrans2D1" presStyleIdx="3" presStyleCnt="7"/>
      <dgm:spPr/>
    </dgm:pt>
    <dgm:pt modelId="{3FF913F4-7CED-4F97-9878-FFD52E497DE2}" type="pres">
      <dgm:prSet presAssocID="{DFA0BB61-0EDF-4077-BA77-A5808E5BB39A}" presName="connectorText" presStyleLbl="sibTrans2D1" presStyleIdx="3" presStyleCnt="7"/>
      <dgm:spPr/>
    </dgm:pt>
    <dgm:pt modelId="{F6034E94-C845-4C02-8852-A00BD41A8993}" type="pres">
      <dgm:prSet presAssocID="{DD3CAFD7-BF1C-4180-839B-AF233522496A}" presName="node" presStyleLbl="node1" presStyleIdx="4" presStyleCnt="8" custScaleX="215629" custScaleY="229654">
        <dgm:presLayoutVars>
          <dgm:bulletEnabled val="1"/>
        </dgm:presLayoutVars>
      </dgm:prSet>
      <dgm:spPr/>
    </dgm:pt>
    <dgm:pt modelId="{83FFFD37-D926-489E-BDB8-E07289CFBDA3}" type="pres">
      <dgm:prSet presAssocID="{934CC3E8-9C6E-4468-ACE5-CC43ECDF570F}" presName="sibTrans" presStyleLbl="sibTrans2D1" presStyleIdx="4" presStyleCnt="7" custScaleY="59540"/>
      <dgm:spPr/>
    </dgm:pt>
    <dgm:pt modelId="{949FAFF9-B871-45C8-82A7-43C83FB7AD8C}" type="pres">
      <dgm:prSet presAssocID="{934CC3E8-9C6E-4468-ACE5-CC43ECDF570F}" presName="connectorText" presStyleLbl="sibTrans2D1" presStyleIdx="4" presStyleCnt="7"/>
      <dgm:spPr/>
    </dgm:pt>
    <dgm:pt modelId="{E0432359-F1DB-4E44-BF6F-3224C2FDA783}" type="pres">
      <dgm:prSet presAssocID="{27F7AEC8-B819-4779-824C-2EC3101206A4}" presName="node" presStyleLbl="node1" presStyleIdx="5" presStyleCnt="8" custScaleX="215629" custScaleY="229654">
        <dgm:presLayoutVars>
          <dgm:bulletEnabled val="1"/>
        </dgm:presLayoutVars>
      </dgm:prSet>
      <dgm:spPr/>
    </dgm:pt>
    <dgm:pt modelId="{F55BEDA0-99F5-4B35-886F-4283D9168479}" type="pres">
      <dgm:prSet presAssocID="{B3546C7E-7F6E-4751-AC5A-52C48DE727F2}" presName="sibTrans" presStyleLbl="sibTrans2D1" presStyleIdx="5" presStyleCnt="7" custScaleY="59540"/>
      <dgm:spPr/>
    </dgm:pt>
    <dgm:pt modelId="{E37F5633-EE2C-4D5D-A695-E61804EA4444}" type="pres">
      <dgm:prSet presAssocID="{B3546C7E-7F6E-4751-AC5A-52C48DE727F2}" presName="connectorText" presStyleLbl="sibTrans2D1" presStyleIdx="5" presStyleCnt="7"/>
      <dgm:spPr/>
    </dgm:pt>
    <dgm:pt modelId="{05B4D7F7-F4FA-429B-B50E-9C2EC9374303}" type="pres">
      <dgm:prSet presAssocID="{F008E3F3-9FD6-4019-9157-0187BED9AD4E}" presName="node" presStyleLbl="node1" presStyleIdx="6" presStyleCnt="8" custScaleX="215629" custScaleY="229654">
        <dgm:presLayoutVars>
          <dgm:bulletEnabled val="1"/>
        </dgm:presLayoutVars>
      </dgm:prSet>
      <dgm:spPr/>
    </dgm:pt>
    <dgm:pt modelId="{D60A72FA-1FFA-4FE2-AD02-781E633E73DE}" type="pres">
      <dgm:prSet presAssocID="{504C696E-4B1C-46D5-8FC8-141791E4286A}" presName="sibTrans" presStyleLbl="sibTrans2D1" presStyleIdx="6" presStyleCnt="7" custScaleY="59540"/>
      <dgm:spPr/>
    </dgm:pt>
    <dgm:pt modelId="{2C590084-A26B-4C5B-8F98-627F6B3BF4B2}" type="pres">
      <dgm:prSet presAssocID="{504C696E-4B1C-46D5-8FC8-141791E4286A}" presName="connectorText" presStyleLbl="sibTrans2D1" presStyleIdx="6" presStyleCnt="7"/>
      <dgm:spPr/>
    </dgm:pt>
    <dgm:pt modelId="{FF67DAD4-1506-4CBD-BDBF-751E2A659B04}" type="pres">
      <dgm:prSet presAssocID="{CCC191AA-4CD7-41FD-9E78-2C0B29842478}" presName="node" presStyleLbl="node1" presStyleIdx="7" presStyleCnt="8" custScaleX="215629" custScaleY="229654">
        <dgm:presLayoutVars>
          <dgm:bulletEnabled val="1"/>
        </dgm:presLayoutVars>
      </dgm:prSet>
      <dgm:spPr/>
    </dgm:pt>
  </dgm:ptLst>
  <dgm:cxnLst>
    <dgm:cxn modelId="{5BFD5602-38A8-4A17-93B2-2B07C664D80F}" type="presOf" srcId="{504C696E-4B1C-46D5-8FC8-141791E4286A}" destId="{2C590084-A26B-4C5B-8F98-627F6B3BF4B2}" srcOrd="1" destOrd="0" presId="urn:microsoft.com/office/officeart/2005/8/layout/process2"/>
    <dgm:cxn modelId="{74717303-0D3A-402C-AC2D-6D784ACEB19C}" type="presOf" srcId="{CCC191AA-4CD7-41FD-9E78-2C0B29842478}" destId="{FF67DAD4-1506-4CBD-BDBF-751E2A659B04}" srcOrd="0" destOrd="0" presId="urn:microsoft.com/office/officeart/2005/8/layout/process2"/>
    <dgm:cxn modelId="{7656F710-C2C6-40EA-B47C-77A90D566020}" srcId="{58035695-F52D-4A16-AA97-3D8E5EC79AA1}" destId="{F008E3F3-9FD6-4019-9157-0187BED9AD4E}" srcOrd="6" destOrd="0" parTransId="{1A8A530E-A469-4D6B-854B-EB7F0C9AB821}" sibTransId="{504C696E-4B1C-46D5-8FC8-141791E4286A}"/>
    <dgm:cxn modelId="{D4F0FB18-1A91-46EF-8568-51064ED4891F}" srcId="{58035695-F52D-4A16-AA97-3D8E5EC79AA1}" destId="{DD3CAFD7-BF1C-4180-839B-AF233522496A}" srcOrd="4" destOrd="0" parTransId="{9081349E-E619-43AE-8B6A-B71F647E7608}" sibTransId="{934CC3E8-9C6E-4468-ACE5-CC43ECDF570F}"/>
    <dgm:cxn modelId="{63DB0E21-5F46-4586-854E-9CCA92AE4196}" srcId="{58035695-F52D-4A16-AA97-3D8E5EC79AA1}" destId="{26AC1A76-58B8-4544-AC66-936D36D4A3CB}" srcOrd="3" destOrd="0" parTransId="{CB996141-7758-4039-A69D-F5186588281E}" sibTransId="{DFA0BB61-0EDF-4077-BA77-A5808E5BB39A}"/>
    <dgm:cxn modelId="{99317C22-FC56-4AD4-B722-5C69DAE201C4}" type="presOf" srcId="{AED84913-6757-4F0C-A038-5E0F57E0775D}" destId="{BDD44A05-B4B7-4E30-8A2B-EAC0CF30CE6E}" srcOrd="1" destOrd="0" presId="urn:microsoft.com/office/officeart/2005/8/layout/process2"/>
    <dgm:cxn modelId="{880B7223-EF9C-4390-A5ED-FE191770A4AD}" type="presOf" srcId="{504C696E-4B1C-46D5-8FC8-141791E4286A}" destId="{D60A72FA-1FFA-4FE2-AD02-781E633E73DE}" srcOrd="0" destOrd="0" presId="urn:microsoft.com/office/officeart/2005/8/layout/process2"/>
    <dgm:cxn modelId="{18FB832D-3F21-45F7-B25E-6DA0FF9F6FEC}" type="presOf" srcId="{E69BFBD1-24F9-45FC-9B70-5AE8E1E063DD}" destId="{E6CF4C5A-3B0A-4FA6-96A2-9BC7B78D49F5}" srcOrd="0" destOrd="0" presId="urn:microsoft.com/office/officeart/2005/8/layout/process2"/>
    <dgm:cxn modelId="{BA857033-04B8-4C7B-BE67-3CCCB6FCF06D}" srcId="{58035695-F52D-4A16-AA97-3D8E5EC79AA1}" destId="{CCC191AA-4CD7-41FD-9E78-2C0B29842478}" srcOrd="7" destOrd="0" parTransId="{4278C408-CCFD-41C6-A109-31BEAD485E39}" sibTransId="{9A7F14CA-6967-4DE4-BC99-E7E2F53CC710}"/>
    <dgm:cxn modelId="{41F3DA33-4605-4540-B24E-D4D2069D6E91}" type="presOf" srcId="{0D8FDD18-ADB7-4FB8-B1F8-DF398F8EE319}" destId="{80CB73E0-5A74-4F74-B0F7-1FA7F7FFB77A}" srcOrd="0" destOrd="0" presId="urn:microsoft.com/office/officeart/2005/8/layout/process2"/>
    <dgm:cxn modelId="{9395E25E-B063-40A9-9026-F7B6AFD84BEA}" type="presOf" srcId="{934CC3E8-9C6E-4468-ACE5-CC43ECDF570F}" destId="{83FFFD37-D926-489E-BDB8-E07289CFBDA3}" srcOrd="0" destOrd="0" presId="urn:microsoft.com/office/officeart/2005/8/layout/process2"/>
    <dgm:cxn modelId="{513F3D63-7545-4160-90F5-3DC9B496D7DE}" type="presOf" srcId="{B3546C7E-7F6E-4751-AC5A-52C48DE727F2}" destId="{E37F5633-EE2C-4D5D-A695-E61804EA4444}" srcOrd="1" destOrd="0" presId="urn:microsoft.com/office/officeart/2005/8/layout/process2"/>
    <dgm:cxn modelId="{934FF669-1C07-485E-A32B-008A66812050}" type="presOf" srcId="{934CC3E8-9C6E-4468-ACE5-CC43ECDF570F}" destId="{949FAFF9-B871-45C8-82A7-43C83FB7AD8C}" srcOrd="1" destOrd="0" presId="urn:microsoft.com/office/officeart/2005/8/layout/process2"/>
    <dgm:cxn modelId="{6845C16A-52DA-4C82-B88D-D4D9DA4B085B}" type="presOf" srcId="{FF6407F4-8AA5-4D28-91FF-DC4BDDAA0F9A}" destId="{7B2D3D24-93FF-42D9-A4B1-1BAE7EDE432F}" srcOrd="0" destOrd="0" presId="urn:microsoft.com/office/officeart/2005/8/layout/process2"/>
    <dgm:cxn modelId="{39DBA26C-333C-4081-87E4-2B9AC8869F1A}" type="presOf" srcId="{58035695-F52D-4A16-AA97-3D8E5EC79AA1}" destId="{A12A402F-5002-4E25-907E-777DDBA30DAC}" srcOrd="0" destOrd="0" presId="urn:microsoft.com/office/officeart/2005/8/layout/process2"/>
    <dgm:cxn modelId="{85E2EF6E-4A73-45A8-A5BF-F959764E0D4B}" type="presOf" srcId="{C23F97D3-9E68-4B25-93F4-BBA401E39F0F}" destId="{4844B1E4-A590-45AE-8B7B-2EE1C6E0607B}" srcOrd="0" destOrd="0" presId="urn:microsoft.com/office/officeart/2005/8/layout/process2"/>
    <dgm:cxn modelId="{5E38D372-C27F-4C15-823E-2EA174FEB978}" type="presOf" srcId="{DFA0BB61-0EDF-4077-BA77-A5808E5BB39A}" destId="{3FF913F4-7CED-4F97-9878-FFD52E497DE2}" srcOrd="1" destOrd="0" presId="urn:microsoft.com/office/officeart/2005/8/layout/process2"/>
    <dgm:cxn modelId="{B452F859-3C72-41BE-8D47-8471A3E4ADA5}" type="presOf" srcId="{E69BFBD1-24F9-45FC-9B70-5AE8E1E063DD}" destId="{FD890262-AACB-4CC4-805D-486402FE4EB6}" srcOrd="1" destOrd="0" presId="urn:microsoft.com/office/officeart/2005/8/layout/process2"/>
    <dgm:cxn modelId="{36CD1E81-C037-42EC-A50C-D86B5AB48105}" type="presOf" srcId="{27F7AEC8-B819-4779-824C-2EC3101206A4}" destId="{E0432359-F1DB-4E44-BF6F-3224C2FDA783}" srcOrd="0" destOrd="0" presId="urn:microsoft.com/office/officeart/2005/8/layout/process2"/>
    <dgm:cxn modelId="{A1E6CF85-7C64-4354-8FB1-1B167A8A2A5F}" type="presOf" srcId="{26AC1A76-58B8-4544-AC66-936D36D4A3CB}" destId="{E76B9C1B-0899-4944-B4AB-EE95F6045C9F}" srcOrd="0" destOrd="0" presId="urn:microsoft.com/office/officeart/2005/8/layout/process2"/>
    <dgm:cxn modelId="{74446B96-6DA0-4B27-A607-D863CC2D66D8}" srcId="{58035695-F52D-4A16-AA97-3D8E5EC79AA1}" destId="{C23F97D3-9E68-4B25-93F4-BBA401E39F0F}" srcOrd="0" destOrd="0" parTransId="{8946F5BB-878F-4E44-8D0C-136CEB854F1A}" sibTransId="{0D8FDD18-ADB7-4FB8-B1F8-DF398F8EE319}"/>
    <dgm:cxn modelId="{F3FD0D9F-CE14-49BC-BEC8-DD1D6BBA3E3D}" type="presOf" srcId="{14BF622F-27FB-46D3-80FE-C18C0D8DD57A}" destId="{6156EB83-2B25-4F6A-8D32-059EF0CA637C}" srcOrd="0" destOrd="0" presId="urn:microsoft.com/office/officeart/2005/8/layout/process2"/>
    <dgm:cxn modelId="{A4B104A2-FA19-4934-ADD2-6F85EB3E1C6C}" type="presOf" srcId="{F008E3F3-9FD6-4019-9157-0187BED9AD4E}" destId="{05B4D7F7-F4FA-429B-B50E-9C2EC9374303}" srcOrd="0" destOrd="0" presId="urn:microsoft.com/office/officeart/2005/8/layout/process2"/>
    <dgm:cxn modelId="{FA7C88A2-1E42-4B99-95F5-7394F0AE6E17}" type="presOf" srcId="{AED84913-6757-4F0C-A038-5E0F57E0775D}" destId="{469C29DC-ADB8-453C-A97C-7A642D84A631}" srcOrd="0" destOrd="0" presId="urn:microsoft.com/office/officeart/2005/8/layout/process2"/>
    <dgm:cxn modelId="{3B17D8A2-7EE3-4E7B-894C-E2251455D0E7}" type="presOf" srcId="{DFA0BB61-0EDF-4077-BA77-A5808E5BB39A}" destId="{4FA016B7-89E0-49FE-A0A0-5A056FA066E9}" srcOrd="0" destOrd="0" presId="urn:microsoft.com/office/officeart/2005/8/layout/process2"/>
    <dgm:cxn modelId="{8B6CD0A8-FDFD-4F0D-B95F-D892ABB755C3}" type="presOf" srcId="{B3546C7E-7F6E-4751-AC5A-52C48DE727F2}" destId="{F55BEDA0-99F5-4B35-886F-4283D9168479}" srcOrd="0" destOrd="0" presId="urn:microsoft.com/office/officeart/2005/8/layout/process2"/>
    <dgm:cxn modelId="{B4FFD0B5-EA00-4458-BF3D-7E648BECA1A6}" type="presOf" srcId="{0D8FDD18-ADB7-4FB8-B1F8-DF398F8EE319}" destId="{69F337A2-8C0E-4B64-9CBE-46653BF6508B}" srcOrd="1" destOrd="0" presId="urn:microsoft.com/office/officeart/2005/8/layout/process2"/>
    <dgm:cxn modelId="{6635F6B8-C2D5-422D-AB55-E3433EC9D71C}" srcId="{58035695-F52D-4A16-AA97-3D8E5EC79AA1}" destId="{14BF622F-27FB-46D3-80FE-C18C0D8DD57A}" srcOrd="1" destOrd="0" parTransId="{A0A5AEE3-BE03-4710-BA93-3BF935FD35B4}" sibTransId="{E69BFBD1-24F9-45FC-9B70-5AE8E1E063DD}"/>
    <dgm:cxn modelId="{6D7D80BF-A234-47AE-83E6-8992782380A3}" srcId="{58035695-F52D-4A16-AA97-3D8E5EC79AA1}" destId="{27F7AEC8-B819-4779-824C-2EC3101206A4}" srcOrd="5" destOrd="0" parTransId="{0EC71FED-7F1E-4C2E-B1B0-4930A89A77AA}" sibTransId="{B3546C7E-7F6E-4751-AC5A-52C48DE727F2}"/>
    <dgm:cxn modelId="{A20BD4CA-1A9B-45C0-9614-B4AB32B0734E}" type="presOf" srcId="{DD3CAFD7-BF1C-4180-839B-AF233522496A}" destId="{F6034E94-C845-4C02-8852-A00BD41A8993}" srcOrd="0" destOrd="0" presId="urn:microsoft.com/office/officeart/2005/8/layout/process2"/>
    <dgm:cxn modelId="{A1B1EBD7-6F0A-4136-9163-2EC30A1A14C6}" srcId="{58035695-F52D-4A16-AA97-3D8E5EC79AA1}" destId="{FF6407F4-8AA5-4D28-91FF-DC4BDDAA0F9A}" srcOrd="2" destOrd="0" parTransId="{9C4046CB-C630-4FBE-9B2A-0B86FB6B998D}" sibTransId="{AED84913-6757-4F0C-A038-5E0F57E0775D}"/>
    <dgm:cxn modelId="{EC37424E-1FAA-4805-981E-34E54C60130E}" type="presParOf" srcId="{A12A402F-5002-4E25-907E-777DDBA30DAC}" destId="{4844B1E4-A590-45AE-8B7B-2EE1C6E0607B}" srcOrd="0" destOrd="0" presId="urn:microsoft.com/office/officeart/2005/8/layout/process2"/>
    <dgm:cxn modelId="{B5CBBAFB-F058-4FC6-87D0-E8575BD47C02}" type="presParOf" srcId="{A12A402F-5002-4E25-907E-777DDBA30DAC}" destId="{80CB73E0-5A74-4F74-B0F7-1FA7F7FFB77A}" srcOrd="1" destOrd="0" presId="urn:microsoft.com/office/officeart/2005/8/layout/process2"/>
    <dgm:cxn modelId="{06D8AE6E-9BB9-45E9-994F-229AB7ACE7EB}" type="presParOf" srcId="{80CB73E0-5A74-4F74-B0F7-1FA7F7FFB77A}" destId="{69F337A2-8C0E-4B64-9CBE-46653BF6508B}" srcOrd="0" destOrd="0" presId="urn:microsoft.com/office/officeart/2005/8/layout/process2"/>
    <dgm:cxn modelId="{BA95BED8-E551-455A-9457-0F705231665C}" type="presParOf" srcId="{A12A402F-5002-4E25-907E-777DDBA30DAC}" destId="{6156EB83-2B25-4F6A-8D32-059EF0CA637C}" srcOrd="2" destOrd="0" presId="urn:microsoft.com/office/officeart/2005/8/layout/process2"/>
    <dgm:cxn modelId="{11D7A270-05D0-4DCC-8A4C-016FA07DCD70}" type="presParOf" srcId="{A12A402F-5002-4E25-907E-777DDBA30DAC}" destId="{E6CF4C5A-3B0A-4FA6-96A2-9BC7B78D49F5}" srcOrd="3" destOrd="0" presId="urn:microsoft.com/office/officeart/2005/8/layout/process2"/>
    <dgm:cxn modelId="{75B3EC27-027A-4A9C-BDF0-6AA5C4F889C3}" type="presParOf" srcId="{E6CF4C5A-3B0A-4FA6-96A2-9BC7B78D49F5}" destId="{FD890262-AACB-4CC4-805D-486402FE4EB6}" srcOrd="0" destOrd="0" presId="urn:microsoft.com/office/officeart/2005/8/layout/process2"/>
    <dgm:cxn modelId="{382FE4EC-2AD7-4B2F-B2E6-06E62BCB3F3A}" type="presParOf" srcId="{A12A402F-5002-4E25-907E-777DDBA30DAC}" destId="{7B2D3D24-93FF-42D9-A4B1-1BAE7EDE432F}" srcOrd="4" destOrd="0" presId="urn:microsoft.com/office/officeart/2005/8/layout/process2"/>
    <dgm:cxn modelId="{D1BC887F-4F02-4F9A-8564-9FCB9340832A}" type="presParOf" srcId="{A12A402F-5002-4E25-907E-777DDBA30DAC}" destId="{469C29DC-ADB8-453C-A97C-7A642D84A631}" srcOrd="5" destOrd="0" presId="urn:microsoft.com/office/officeart/2005/8/layout/process2"/>
    <dgm:cxn modelId="{8C42A68D-41AE-44A1-8A3C-80B5BFB3F592}" type="presParOf" srcId="{469C29DC-ADB8-453C-A97C-7A642D84A631}" destId="{BDD44A05-B4B7-4E30-8A2B-EAC0CF30CE6E}" srcOrd="0" destOrd="0" presId="urn:microsoft.com/office/officeart/2005/8/layout/process2"/>
    <dgm:cxn modelId="{CA05F8E3-8FA4-4D27-966B-DDA767FE50DC}" type="presParOf" srcId="{A12A402F-5002-4E25-907E-777DDBA30DAC}" destId="{E76B9C1B-0899-4944-B4AB-EE95F6045C9F}" srcOrd="6" destOrd="0" presId="urn:microsoft.com/office/officeart/2005/8/layout/process2"/>
    <dgm:cxn modelId="{E6E2402E-D582-4D14-A2D2-448CE7CF63A9}" type="presParOf" srcId="{A12A402F-5002-4E25-907E-777DDBA30DAC}" destId="{4FA016B7-89E0-49FE-A0A0-5A056FA066E9}" srcOrd="7" destOrd="0" presId="urn:microsoft.com/office/officeart/2005/8/layout/process2"/>
    <dgm:cxn modelId="{C799671B-D223-4C9B-B66B-9534AA31163C}" type="presParOf" srcId="{4FA016B7-89E0-49FE-A0A0-5A056FA066E9}" destId="{3FF913F4-7CED-4F97-9878-FFD52E497DE2}" srcOrd="0" destOrd="0" presId="urn:microsoft.com/office/officeart/2005/8/layout/process2"/>
    <dgm:cxn modelId="{4EE17ACE-94FB-481F-B3D2-4873C74779D5}" type="presParOf" srcId="{A12A402F-5002-4E25-907E-777DDBA30DAC}" destId="{F6034E94-C845-4C02-8852-A00BD41A8993}" srcOrd="8" destOrd="0" presId="urn:microsoft.com/office/officeart/2005/8/layout/process2"/>
    <dgm:cxn modelId="{858B050F-78D1-4A34-BE29-3507E2CBBB2E}" type="presParOf" srcId="{A12A402F-5002-4E25-907E-777DDBA30DAC}" destId="{83FFFD37-D926-489E-BDB8-E07289CFBDA3}" srcOrd="9" destOrd="0" presId="urn:microsoft.com/office/officeart/2005/8/layout/process2"/>
    <dgm:cxn modelId="{04C454E6-F701-4F0D-92DE-A3109AF2DB58}" type="presParOf" srcId="{83FFFD37-D926-489E-BDB8-E07289CFBDA3}" destId="{949FAFF9-B871-45C8-82A7-43C83FB7AD8C}" srcOrd="0" destOrd="0" presId="urn:microsoft.com/office/officeart/2005/8/layout/process2"/>
    <dgm:cxn modelId="{752A3F79-3462-4F91-9078-DFB761B79F1D}" type="presParOf" srcId="{A12A402F-5002-4E25-907E-777DDBA30DAC}" destId="{E0432359-F1DB-4E44-BF6F-3224C2FDA783}" srcOrd="10" destOrd="0" presId="urn:microsoft.com/office/officeart/2005/8/layout/process2"/>
    <dgm:cxn modelId="{7A1B46C2-D45C-4AD6-8144-42E4CC282279}" type="presParOf" srcId="{A12A402F-5002-4E25-907E-777DDBA30DAC}" destId="{F55BEDA0-99F5-4B35-886F-4283D9168479}" srcOrd="11" destOrd="0" presId="urn:microsoft.com/office/officeart/2005/8/layout/process2"/>
    <dgm:cxn modelId="{EE76340D-A3DE-46FA-99AC-752B7AF117B7}" type="presParOf" srcId="{F55BEDA0-99F5-4B35-886F-4283D9168479}" destId="{E37F5633-EE2C-4D5D-A695-E61804EA4444}" srcOrd="0" destOrd="0" presId="urn:microsoft.com/office/officeart/2005/8/layout/process2"/>
    <dgm:cxn modelId="{C2CE5D5A-384A-4B44-80D5-C36B3BFE5648}" type="presParOf" srcId="{A12A402F-5002-4E25-907E-777DDBA30DAC}" destId="{05B4D7F7-F4FA-429B-B50E-9C2EC9374303}" srcOrd="12" destOrd="0" presId="urn:microsoft.com/office/officeart/2005/8/layout/process2"/>
    <dgm:cxn modelId="{3E217479-F2C9-4E03-86CD-CB6079B0EE59}" type="presParOf" srcId="{A12A402F-5002-4E25-907E-777DDBA30DAC}" destId="{D60A72FA-1FFA-4FE2-AD02-781E633E73DE}" srcOrd="13" destOrd="0" presId="urn:microsoft.com/office/officeart/2005/8/layout/process2"/>
    <dgm:cxn modelId="{C6E685C2-2275-4CA6-90BA-F7BED3C5933E}" type="presParOf" srcId="{D60A72FA-1FFA-4FE2-AD02-781E633E73DE}" destId="{2C590084-A26B-4C5B-8F98-627F6B3BF4B2}" srcOrd="0" destOrd="0" presId="urn:microsoft.com/office/officeart/2005/8/layout/process2"/>
    <dgm:cxn modelId="{868504D7-CDE0-4FF5-83A3-23961B3F08C1}" type="presParOf" srcId="{A12A402F-5002-4E25-907E-777DDBA30DAC}" destId="{FF67DAD4-1506-4CBD-BDBF-751E2A659B04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8035695-F52D-4A16-AA97-3D8E5EC79AA1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D3CAFD7-BF1C-4180-839B-AF233522496A}">
      <dgm:prSet phldrT="[Texte]" custT="1"/>
      <dgm:spPr>
        <a:solidFill>
          <a:srgbClr val="FFDE00"/>
        </a:solidFill>
        <a:ln>
          <a:noFill/>
        </a:ln>
      </dgm:spPr>
      <dgm:t>
        <a:bodyPr tIns="72000"/>
        <a:lstStyle/>
        <a:p>
          <a:r>
            <a:rPr lang="en-GB" sz="1600" b="1" dirty="0">
              <a:solidFill>
                <a:srgbClr val="0072BC"/>
              </a:solidFill>
            </a:rPr>
            <a:t>Catchment</a:t>
          </a:r>
        </a:p>
      </dgm:t>
    </dgm:pt>
    <dgm:pt modelId="{9081349E-E619-43AE-8B6A-B71F647E7608}" type="parTrans" cxnId="{D4F0FB18-1A91-46EF-8568-51064ED4891F}">
      <dgm:prSet/>
      <dgm:spPr/>
      <dgm:t>
        <a:bodyPr/>
        <a:lstStyle/>
        <a:p>
          <a:endParaRPr lang="en-GB" sz="1600"/>
        </a:p>
      </dgm:t>
    </dgm:pt>
    <dgm:pt modelId="{934CC3E8-9C6E-4468-ACE5-CC43ECDF570F}" type="sibTrans" cxnId="{D4F0FB18-1A91-46EF-8568-51064ED4891F}">
      <dgm:prSet custT="1"/>
      <dgm:spPr>
        <a:noFill/>
      </dgm:spPr>
      <dgm:t>
        <a:bodyPr/>
        <a:lstStyle/>
        <a:p>
          <a:endParaRPr lang="en-GB" sz="1600"/>
        </a:p>
      </dgm:t>
    </dgm:pt>
    <dgm:pt modelId="{27F7AEC8-B819-4779-824C-2EC3101206A4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Riparian</a:t>
          </a:r>
          <a:r>
            <a:rPr lang="en-GB" sz="1600" b="1" baseline="0" dirty="0"/>
            <a:t> zone</a:t>
          </a:r>
          <a:endParaRPr lang="en-GB" sz="1600" b="1" dirty="0"/>
        </a:p>
      </dgm:t>
    </dgm:pt>
    <dgm:pt modelId="{0EC71FED-7F1E-4C2E-B1B0-4930A89A77AA}" type="parTrans" cxnId="{6D7D80BF-A234-47AE-83E6-8992782380A3}">
      <dgm:prSet/>
      <dgm:spPr/>
      <dgm:t>
        <a:bodyPr/>
        <a:lstStyle/>
        <a:p>
          <a:endParaRPr lang="en-GB" sz="1600"/>
        </a:p>
      </dgm:t>
    </dgm:pt>
    <dgm:pt modelId="{B3546C7E-7F6E-4751-AC5A-52C48DE727F2}" type="sibTrans" cxnId="{6D7D80BF-A234-47AE-83E6-8992782380A3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CCC191AA-4CD7-41FD-9E78-2C0B29842478}">
      <dgm:prSet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Perspectives</a:t>
          </a:r>
        </a:p>
      </dgm:t>
    </dgm:pt>
    <dgm:pt modelId="{4278C408-CCFD-41C6-A109-31BEAD485E39}" type="parTrans" cxnId="{BA857033-04B8-4C7B-BE67-3CCCB6FCF06D}">
      <dgm:prSet/>
      <dgm:spPr/>
      <dgm:t>
        <a:bodyPr/>
        <a:lstStyle/>
        <a:p>
          <a:endParaRPr lang="en-GB" sz="1600"/>
        </a:p>
      </dgm:t>
    </dgm:pt>
    <dgm:pt modelId="{9A7F14CA-6967-4DE4-BC99-E7E2F53CC710}" type="sibTrans" cxnId="{BA857033-04B8-4C7B-BE67-3CCCB6FCF06D}">
      <dgm:prSet/>
      <dgm:spPr/>
      <dgm:t>
        <a:bodyPr/>
        <a:lstStyle/>
        <a:p>
          <a:endParaRPr lang="en-GB" sz="1600"/>
        </a:p>
      </dgm:t>
    </dgm:pt>
    <dgm:pt modelId="{F008E3F3-9FD6-4019-9157-0187BED9AD4E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r>
            <a:rPr lang="en-GB" sz="1600" b="1" dirty="0"/>
            <a:t>Sediment</a:t>
          </a:r>
        </a:p>
      </dgm:t>
    </dgm:pt>
    <dgm:pt modelId="{1A8A530E-A469-4D6B-854B-EB7F0C9AB821}" type="parTrans" cxnId="{7656F710-C2C6-40EA-B47C-77A90D566020}">
      <dgm:prSet/>
      <dgm:spPr/>
      <dgm:t>
        <a:bodyPr/>
        <a:lstStyle/>
        <a:p>
          <a:endParaRPr lang="en-GB" sz="1600"/>
        </a:p>
      </dgm:t>
    </dgm:pt>
    <dgm:pt modelId="{504C696E-4B1C-46D5-8FC8-141791E4286A}" type="sibTrans" cxnId="{7656F710-C2C6-40EA-B47C-77A90D566020}">
      <dgm:prSet custT="1"/>
      <dgm:spPr>
        <a:noFill/>
      </dgm:spPr>
      <dgm:t>
        <a:bodyPr/>
        <a:lstStyle/>
        <a:p>
          <a:endParaRPr lang="en-GB" sz="1600"/>
        </a:p>
      </dgm:t>
    </dgm:pt>
    <dgm:pt modelId="{C23F97D3-9E68-4B25-93F4-BBA401E39F0F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endParaRPr lang="en-GB" sz="1600" b="1" dirty="0">
            <a:latin typeface="+mn-lt"/>
          </a:endParaRPr>
        </a:p>
      </dgm:t>
    </dgm:pt>
    <dgm:pt modelId="{0D8FDD18-ADB7-4FB8-B1F8-DF398F8EE319}" type="sibTrans" cxnId="{74446B96-6DA0-4B27-A607-D863CC2D66D8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8946F5BB-878F-4E44-8D0C-136CEB854F1A}" type="parTrans" cxnId="{74446B96-6DA0-4B27-A607-D863CC2D66D8}">
      <dgm:prSet/>
      <dgm:spPr/>
      <dgm:t>
        <a:bodyPr/>
        <a:lstStyle/>
        <a:p>
          <a:endParaRPr lang="en-GB" sz="1600"/>
        </a:p>
      </dgm:t>
    </dgm:pt>
    <dgm:pt modelId="{14BF622F-27FB-46D3-80FE-C18C0D8DD57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u="none" dirty="0"/>
            <a:t>Introduction</a:t>
          </a:r>
        </a:p>
      </dgm:t>
    </dgm:pt>
    <dgm:pt modelId="{E69BFBD1-24F9-45FC-9B70-5AE8E1E063DD}" type="sibTrans" cxnId="{6635F6B8-C2D5-422D-AB55-E3433EC9D71C}">
      <dgm:prSet custT="1"/>
      <dgm:spPr>
        <a:noFill/>
      </dgm:spPr>
      <dgm:t>
        <a:bodyPr/>
        <a:lstStyle/>
        <a:p>
          <a:endParaRPr lang="en-GB" sz="1600"/>
        </a:p>
      </dgm:t>
    </dgm:pt>
    <dgm:pt modelId="{A0A5AEE3-BE03-4710-BA93-3BF935FD35B4}" type="parTrans" cxnId="{6635F6B8-C2D5-422D-AB55-E3433EC9D71C}">
      <dgm:prSet/>
      <dgm:spPr/>
      <dgm:t>
        <a:bodyPr/>
        <a:lstStyle/>
        <a:p>
          <a:endParaRPr lang="en-GB" sz="1600"/>
        </a:p>
      </dgm:t>
    </dgm:pt>
    <dgm:pt modelId="{26AC1A76-58B8-4544-AC66-936D36D4A3CB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r>
            <a:rPr lang="en-GB" sz="1600" b="1" dirty="0"/>
            <a:t>Study area</a:t>
          </a:r>
        </a:p>
      </dgm:t>
    </dgm:pt>
    <dgm:pt modelId="{CB996141-7758-4039-A69D-F5186588281E}" type="parTrans" cxnId="{63DB0E21-5F46-4586-854E-9CCA92AE4196}">
      <dgm:prSet/>
      <dgm:spPr/>
      <dgm:t>
        <a:bodyPr/>
        <a:lstStyle/>
        <a:p>
          <a:endParaRPr lang="en-GB" sz="1600"/>
        </a:p>
      </dgm:t>
    </dgm:pt>
    <dgm:pt modelId="{DFA0BB61-0EDF-4077-BA77-A5808E5BB39A}" type="sibTrans" cxnId="{63DB0E21-5F46-4586-854E-9CCA92AE4196}">
      <dgm:prSet custT="1"/>
      <dgm:spPr>
        <a:noFill/>
      </dgm:spPr>
      <dgm:t>
        <a:bodyPr/>
        <a:lstStyle/>
        <a:p>
          <a:endParaRPr lang="en-GB" sz="1600"/>
        </a:p>
      </dgm:t>
    </dgm:pt>
    <dgm:pt modelId="{FF6407F4-8AA5-4D28-91FF-DC4BDDAA0F9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u="none" dirty="0"/>
            <a:t>Objectives</a:t>
          </a:r>
        </a:p>
      </dgm:t>
    </dgm:pt>
    <dgm:pt modelId="{9C4046CB-C630-4FBE-9B2A-0B86FB6B998D}" type="parTrans" cxnId="{A1B1EBD7-6F0A-4136-9163-2EC30A1A14C6}">
      <dgm:prSet/>
      <dgm:spPr/>
      <dgm:t>
        <a:bodyPr/>
        <a:lstStyle/>
        <a:p>
          <a:endParaRPr lang="en-GB" sz="1600"/>
        </a:p>
      </dgm:t>
    </dgm:pt>
    <dgm:pt modelId="{AED84913-6757-4F0C-A038-5E0F57E0775D}" type="sibTrans" cxnId="{A1B1EBD7-6F0A-4136-9163-2EC30A1A14C6}">
      <dgm:prSet custT="1"/>
      <dgm:spPr>
        <a:noFill/>
      </dgm:spPr>
      <dgm:t>
        <a:bodyPr/>
        <a:lstStyle/>
        <a:p>
          <a:endParaRPr lang="en-GB" sz="1600"/>
        </a:p>
      </dgm:t>
    </dgm:pt>
    <dgm:pt modelId="{A12A402F-5002-4E25-907E-777DDBA30DAC}" type="pres">
      <dgm:prSet presAssocID="{58035695-F52D-4A16-AA97-3D8E5EC79AA1}" presName="linearFlow" presStyleCnt="0">
        <dgm:presLayoutVars>
          <dgm:resizeHandles val="exact"/>
        </dgm:presLayoutVars>
      </dgm:prSet>
      <dgm:spPr/>
    </dgm:pt>
    <dgm:pt modelId="{4844B1E4-A590-45AE-8B7B-2EE1C6E0607B}" type="pres">
      <dgm:prSet presAssocID="{C23F97D3-9E68-4B25-93F4-BBA401E39F0F}" presName="node" presStyleLbl="node1" presStyleIdx="0" presStyleCnt="8" custScaleX="215629" custScaleY="229654">
        <dgm:presLayoutVars>
          <dgm:bulletEnabled val="1"/>
        </dgm:presLayoutVars>
      </dgm:prSet>
      <dgm:spPr/>
    </dgm:pt>
    <dgm:pt modelId="{80CB73E0-5A74-4F74-B0F7-1FA7F7FFB77A}" type="pres">
      <dgm:prSet presAssocID="{0D8FDD18-ADB7-4FB8-B1F8-DF398F8EE319}" presName="sibTrans" presStyleLbl="sibTrans2D1" presStyleIdx="0" presStyleCnt="7" custScaleY="59540"/>
      <dgm:spPr/>
    </dgm:pt>
    <dgm:pt modelId="{69F337A2-8C0E-4B64-9CBE-46653BF6508B}" type="pres">
      <dgm:prSet presAssocID="{0D8FDD18-ADB7-4FB8-B1F8-DF398F8EE319}" presName="connectorText" presStyleLbl="sibTrans2D1" presStyleIdx="0" presStyleCnt="7"/>
      <dgm:spPr/>
    </dgm:pt>
    <dgm:pt modelId="{6156EB83-2B25-4F6A-8D32-059EF0CA637C}" type="pres">
      <dgm:prSet presAssocID="{14BF622F-27FB-46D3-80FE-C18C0D8DD57A}" presName="node" presStyleLbl="node1" presStyleIdx="1" presStyleCnt="8" custScaleX="215629" custScaleY="229654">
        <dgm:presLayoutVars>
          <dgm:bulletEnabled val="1"/>
        </dgm:presLayoutVars>
      </dgm:prSet>
      <dgm:spPr/>
    </dgm:pt>
    <dgm:pt modelId="{E6CF4C5A-3B0A-4FA6-96A2-9BC7B78D49F5}" type="pres">
      <dgm:prSet presAssocID="{E69BFBD1-24F9-45FC-9B70-5AE8E1E063DD}" presName="sibTrans" presStyleLbl="sibTrans2D1" presStyleIdx="1" presStyleCnt="7" custScaleY="59540"/>
      <dgm:spPr/>
    </dgm:pt>
    <dgm:pt modelId="{FD890262-AACB-4CC4-805D-486402FE4EB6}" type="pres">
      <dgm:prSet presAssocID="{E69BFBD1-24F9-45FC-9B70-5AE8E1E063DD}" presName="connectorText" presStyleLbl="sibTrans2D1" presStyleIdx="1" presStyleCnt="7"/>
      <dgm:spPr/>
    </dgm:pt>
    <dgm:pt modelId="{7B2D3D24-93FF-42D9-A4B1-1BAE7EDE432F}" type="pres">
      <dgm:prSet presAssocID="{FF6407F4-8AA5-4D28-91FF-DC4BDDAA0F9A}" presName="node" presStyleLbl="node1" presStyleIdx="2" presStyleCnt="8" custScaleX="215629" custScaleY="229654">
        <dgm:presLayoutVars>
          <dgm:bulletEnabled val="1"/>
        </dgm:presLayoutVars>
      </dgm:prSet>
      <dgm:spPr/>
    </dgm:pt>
    <dgm:pt modelId="{469C29DC-ADB8-453C-A97C-7A642D84A631}" type="pres">
      <dgm:prSet presAssocID="{AED84913-6757-4F0C-A038-5E0F57E0775D}" presName="sibTrans" presStyleLbl="sibTrans2D1" presStyleIdx="2" presStyleCnt="7"/>
      <dgm:spPr/>
    </dgm:pt>
    <dgm:pt modelId="{BDD44A05-B4B7-4E30-8A2B-EAC0CF30CE6E}" type="pres">
      <dgm:prSet presAssocID="{AED84913-6757-4F0C-A038-5E0F57E0775D}" presName="connectorText" presStyleLbl="sibTrans2D1" presStyleIdx="2" presStyleCnt="7"/>
      <dgm:spPr/>
    </dgm:pt>
    <dgm:pt modelId="{E76B9C1B-0899-4944-B4AB-EE95F6045C9F}" type="pres">
      <dgm:prSet presAssocID="{26AC1A76-58B8-4544-AC66-936D36D4A3CB}" presName="node" presStyleLbl="node1" presStyleIdx="3" presStyleCnt="8" custScaleX="215629" custScaleY="229654">
        <dgm:presLayoutVars>
          <dgm:bulletEnabled val="1"/>
        </dgm:presLayoutVars>
      </dgm:prSet>
      <dgm:spPr/>
    </dgm:pt>
    <dgm:pt modelId="{4FA016B7-89E0-49FE-A0A0-5A056FA066E9}" type="pres">
      <dgm:prSet presAssocID="{DFA0BB61-0EDF-4077-BA77-A5808E5BB39A}" presName="sibTrans" presStyleLbl="sibTrans2D1" presStyleIdx="3" presStyleCnt="7"/>
      <dgm:spPr/>
    </dgm:pt>
    <dgm:pt modelId="{3FF913F4-7CED-4F97-9878-FFD52E497DE2}" type="pres">
      <dgm:prSet presAssocID="{DFA0BB61-0EDF-4077-BA77-A5808E5BB39A}" presName="connectorText" presStyleLbl="sibTrans2D1" presStyleIdx="3" presStyleCnt="7"/>
      <dgm:spPr/>
    </dgm:pt>
    <dgm:pt modelId="{F6034E94-C845-4C02-8852-A00BD41A8993}" type="pres">
      <dgm:prSet presAssocID="{DD3CAFD7-BF1C-4180-839B-AF233522496A}" presName="node" presStyleLbl="node1" presStyleIdx="4" presStyleCnt="8" custScaleX="215629" custScaleY="229654">
        <dgm:presLayoutVars>
          <dgm:bulletEnabled val="1"/>
        </dgm:presLayoutVars>
      </dgm:prSet>
      <dgm:spPr/>
    </dgm:pt>
    <dgm:pt modelId="{83FFFD37-D926-489E-BDB8-E07289CFBDA3}" type="pres">
      <dgm:prSet presAssocID="{934CC3E8-9C6E-4468-ACE5-CC43ECDF570F}" presName="sibTrans" presStyleLbl="sibTrans2D1" presStyleIdx="4" presStyleCnt="7" custScaleY="59540"/>
      <dgm:spPr/>
    </dgm:pt>
    <dgm:pt modelId="{949FAFF9-B871-45C8-82A7-43C83FB7AD8C}" type="pres">
      <dgm:prSet presAssocID="{934CC3E8-9C6E-4468-ACE5-CC43ECDF570F}" presName="connectorText" presStyleLbl="sibTrans2D1" presStyleIdx="4" presStyleCnt="7"/>
      <dgm:spPr/>
    </dgm:pt>
    <dgm:pt modelId="{E0432359-F1DB-4E44-BF6F-3224C2FDA783}" type="pres">
      <dgm:prSet presAssocID="{27F7AEC8-B819-4779-824C-2EC3101206A4}" presName="node" presStyleLbl="node1" presStyleIdx="5" presStyleCnt="8" custScaleX="215629" custScaleY="229654">
        <dgm:presLayoutVars>
          <dgm:bulletEnabled val="1"/>
        </dgm:presLayoutVars>
      </dgm:prSet>
      <dgm:spPr/>
    </dgm:pt>
    <dgm:pt modelId="{F55BEDA0-99F5-4B35-886F-4283D9168479}" type="pres">
      <dgm:prSet presAssocID="{B3546C7E-7F6E-4751-AC5A-52C48DE727F2}" presName="sibTrans" presStyleLbl="sibTrans2D1" presStyleIdx="5" presStyleCnt="7" custScaleY="59540"/>
      <dgm:spPr/>
    </dgm:pt>
    <dgm:pt modelId="{E37F5633-EE2C-4D5D-A695-E61804EA4444}" type="pres">
      <dgm:prSet presAssocID="{B3546C7E-7F6E-4751-AC5A-52C48DE727F2}" presName="connectorText" presStyleLbl="sibTrans2D1" presStyleIdx="5" presStyleCnt="7"/>
      <dgm:spPr/>
    </dgm:pt>
    <dgm:pt modelId="{05B4D7F7-F4FA-429B-B50E-9C2EC9374303}" type="pres">
      <dgm:prSet presAssocID="{F008E3F3-9FD6-4019-9157-0187BED9AD4E}" presName="node" presStyleLbl="node1" presStyleIdx="6" presStyleCnt="8" custScaleX="215629" custScaleY="229654">
        <dgm:presLayoutVars>
          <dgm:bulletEnabled val="1"/>
        </dgm:presLayoutVars>
      </dgm:prSet>
      <dgm:spPr/>
    </dgm:pt>
    <dgm:pt modelId="{D60A72FA-1FFA-4FE2-AD02-781E633E73DE}" type="pres">
      <dgm:prSet presAssocID="{504C696E-4B1C-46D5-8FC8-141791E4286A}" presName="sibTrans" presStyleLbl="sibTrans2D1" presStyleIdx="6" presStyleCnt="7" custScaleY="59540"/>
      <dgm:spPr/>
    </dgm:pt>
    <dgm:pt modelId="{2C590084-A26B-4C5B-8F98-627F6B3BF4B2}" type="pres">
      <dgm:prSet presAssocID="{504C696E-4B1C-46D5-8FC8-141791E4286A}" presName="connectorText" presStyleLbl="sibTrans2D1" presStyleIdx="6" presStyleCnt="7"/>
      <dgm:spPr/>
    </dgm:pt>
    <dgm:pt modelId="{FF67DAD4-1506-4CBD-BDBF-751E2A659B04}" type="pres">
      <dgm:prSet presAssocID="{CCC191AA-4CD7-41FD-9E78-2C0B29842478}" presName="node" presStyleLbl="node1" presStyleIdx="7" presStyleCnt="8" custScaleX="215629" custScaleY="229654">
        <dgm:presLayoutVars>
          <dgm:bulletEnabled val="1"/>
        </dgm:presLayoutVars>
      </dgm:prSet>
      <dgm:spPr/>
    </dgm:pt>
  </dgm:ptLst>
  <dgm:cxnLst>
    <dgm:cxn modelId="{5BFD5602-38A8-4A17-93B2-2B07C664D80F}" type="presOf" srcId="{504C696E-4B1C-46D5-8FC8-141791E4286A}" destId="{2C590084-A26B-4C5B-8F98-627F6B3BF4B2}" srcOrd="1" destOrd="0" presId="urn:microsoft.com/office/officeart/2005/8/layout/process2"/>
    <dgm:cxn modelId="{74717303-0D3A-402C-AC2D-6D784ACEB19C}" type="presOf" srcId="{CCC191AA-4CD7-41FD-9E78-2C0B29842478}" destId="{FF67DAD4-1506-4CBD-BDBF-751E2A659B04}" srcOrd="0" destOrd="0" presId="urn:microsoft.com/office/officeart/2005/8/layout/process2"/>
    <dgm:cxn modelId="{7656F710-C2C6-40EA-B47C-77A90D566020}" srcId="{58035695-F52D-4A16-AA97-3D8E5EC79AA1}" destId="{F008E3F3-9FD6-4019-9157-0187BED9AD4E}" srcOrd="6" destOrd="0" parTransId="{1A8A530E-A469-4D6B-854B-EB7F0C9AB821}" sibTransId="{504C696E-4B1C-46D5-8FC8-141791E4286A}"/>
    <dgm:cxn modelId="{D4F0FB18-1A91-46EF-8568-51064ED4891F}" srcId="{58035695-F52D-4A16-AA97-3D8E5EC79AA1}" destId="{DD3CAFD7-BF1C-4180-839B-AF233522496A}" srcOrd="4" destOrd="0" parTransId="{9081349E-E619-43AE-8B6A-B71F647E7608}" sibTransId="{934CC3E8-9C6E-4468-ACE5-CC43ECDF570F}"/>
    <dgm:cxn modelId="{63DB0E21-5F46-4586-854E-9CCA92AE4196}" srcId="{58035695-F52D-4A16-AA97-3D8E5EC79AA1}" destId="{26AC1A76-58B8-4544-AC66-936D36D4A3CB}" srcOrd="3" destOrd="0" parTransId="{CB996141-7758-4039-A69D-F5186588281E}" sibTransId="{DFA0BB61-0EDF-4077-BA77-A5808E5BB39A}"/>
    <dgm:cxn modelId="{99317C22-FC56-4AD4-B722-5C69DAE201C4}" type="presOf" srcId="{AED84913-6757-4F0C-A038-5E0F57E0775D}" destId="{BDD44A05-B4B7-4E30-8A2B-EAC0CF30CE6E}" srcOrd="1" destOrd="0" presId="urn:microsoft.com/office/officeart/2005/8/layout/process2"/>
    <dgm:cxn modelId="{880B7223-EF9C-4390-A5ED-FE191770A4AD}" type="presOf" srcId="{504C696E-4B1C-46D5-8FC8-141791E4286A}" destId="{D60A72FA-1FFA-4FE2-AD02-781E633E73DE}" srcOrd="0" destOrd="0" presId="urn:microsoft.com/office/officeart/2005/8/layout/process2"/>
    <dgm:cxn modelId="{18FB832D-3F21-45F7-B25E-6DA0FF9F6FEC}" type="presOf" srcId="{E69BFBD1-24F9-45FC-9B70-5AE8E1E063DD}" destId="{E6CF4C5A-3B0A-4FA6-96A2-9BC7B78D49F5}" srcOrd="0" destOrd="0" presId="urn:microsoft.com/office/officeart/2005/8/layout/process2"/>
    <dgm:cxn modelId="{BA857033-04B8-4C7B-BE67-3CCCB6FCF06D}" srcId="{58035695-F52D-4A16-AA97-3D8E5EC79AA1}" destId="{CCC191AA-4CD7-41FD-9E78-2C0B29842478}" srcOrd="7" destOrd="0" parTransId="{4278C408-CCFD-41C6-A109-31BEAD485E39}" sibTransId="{9A7F14CA-6967-4DE4-BC99-E7E2F53CC710}"/>
    <dgm:cxn modelId="{41F3DA33-4605-4540-B24E-D4D2069D6E91}" type="presOf" srcId="{0D8FDD18-ADB7-4FB8-B1F8-DF398F8EE319}" destId="{80CB73E0-5A74-4F74-B0F7-1FA7F7FFB77A}" srcOrd="0" destOrd="0" presId="urn:microsoft.com/office/officeart/2005/8/layout/process2"/>
    <dgm:cxn modelId="{9395E25E-B063-40A9-9026-F7B6AFD84BEA}" type="presOf" srcId="{934CC3E8-9C6E-4468-ACE5-CC43ECDF570F}" destId="{83FFFD37-D926-489E-BDB8-E07289CFBDA3}" srcOrd="0" destOrd="0" presId="urn:microsoft.com/office/officeart/2005/8/layout/process2"/>
    <dgm:cxn modelId="{513F3D63-7545-4160-90F5-3DC9B496D7DE}" type="presOf" srcId="{B3546C7E-7F6E-4751-AC5A-52C48DE727F2}" destId="{E37F5633-EE2C-4D5D-A695-E61804EA4444}" srcOrd="1" destOrd="0" presId="urn:microsoft.com/office/officeart/2005/8/layout/process2"/>
    <dgm:cxn modelId="{934FF669-1C07-485E-A32B-008A66812050}" type="presOf" srcId="{934CC3E8-9C6E-4468-ACE5-CC43ECDF570F}" destId="{949FAFF9-B871-45C8-82A7-43C83FB7AD8C}" srcOrd="1" destOrd="0" presId="urn:microsoft.com/office/officeart/2005/8/layout/process2"/>
    <dgm:cxn modelId="{6845C16A-52DA-4C82-B88D-D4D9DA4B085B}" type="presOf" srcId="{FF6407F4-8AA5-4D28-91FF-DC4BDDAA0F9A}" destId="{7B2D3D24-93FF-42D9-A4B1-1BAE7EDE432F}" srcOrd="0" destOrd="0" presId="urn:microsoft.com/office/officeart/2005/8/layout/process2"/>
    <dgm:cxn modelId="{39DBA26C-333C-4081-87E4-2B9AC8869F1A}" type="presOf" srcId="{58035695-F52D-4A16-AA97-3D8E5EC79AA1}" destId="{A12A402F-5002-4E25-907E-777DDBA30DAC}" srcOrd="0" destOrd="0" presId="urn:microsoft.com/office/officeart/2005/8/layout/process2"/>
    <dgm:cxn modelId="{85E2EF6E-4A73-45A8-A5BF-F959764E0D4B}" type="presOf" srcId="{C23F97D3-9E68-4B25-93F4-BBA401E39F0F}" destId="{4844B1E4-A590-45AE-8B7B-2EE1C6E0607B}" srcOrd="0" destOrd="0" presId="urn:microsoft.com/office/officeart/2005/8/layout/process2"/>
    <dgm:cxn modelId="{5E38D372-C27F-4C15-823E-2EA174FEB978}" type="presOf" srcId="{DFA0BB61-0EDF-4077-BA77-A5808E5BB39A}" destId="{3FF913F4-7CED-4F97-9878-FFD52E497DE2}" srcOrd="1" destOrd="0" presId="urn:microsoft.com/office/officeart/2005/8/layout/process2"/>
    <dgm:cxn modelId="{B452F859-3C72-41BE-8D47-8471A3E4ADA5}" type="presOf" srcId="{E69BFBD1-24F9-45FC-9B70-5AE8E1E063DD}" destId="{FD890262-AACB-4CC4-805D-486402FE4EB6}" srcOrd="1" destOrd="0" presId="urn:microsoft.com/office/officeart/2005/8/layout/process2"/>
    <dgm:cxn modelId="{36CD1E81-C037-42EC-A50C-D86B5AB48105}" type="presOf" srcId="{27F7AEC8-B819-4779-824C-2EC3101206A4}" destId="{E0432359-F1DB-4E44-BF6F-3224C2FDA783}" srcOrd="0" destOrd="0" presId="urn:microsoft.com/office/officeart/2005/8/layout/process2"/>
    <dgm:cxn modelId="{A1E6CF85-7C64-4354-8FB1-1B167A8A2A5F}" type="presOf" srcId="{26AC1A76-58B8-4544-AC66-936D36D4A3CB}" destId="{E76B9C1B-0899-4944-B4AB-EE95F6045C9F}" srcOrd="0" destOrd="0" presId="urn:microsoft.com/office/officeart/2005/8/layout/process2"/>
    <dgm:cxn modelId="{74446B96-6DA0-4B27-A607-D863CC2D66D8}" srcId="{58035695-F52D-4A16-AA97-3D8E5EC79AA1}" destId="{C23F97D3-9E68-4B25-93F4-BBA401E39F0F}" srcOrd="0" destOrd="0" parTransId="{8946F5BB-878F-4E44-8D0C-136CEB854F1A}" sibTransId="{0D8FDD18-ADB7-4FB8-B1F8-DF398F8EE319}"/>
    <dgm:cxn modelId="{F3FD0D9F-CE14-49BC-BEC8-DD1D6BBA3E3D}" type="presOf" srcId="{14BF622F-27FB-46D3-80FE-C18C0D8DD57A}" destId="{6156EB83-2B25-4F6A-8D32-059EF0CA637C}" srcOrd="0" destOrd="0" presId="urn:microsoft.com/office/officeart/2005/8/layout/process2"/>
    <dgm:cxn modelId="{A4B104A2-FA19-4934-ADD2-6F85EB3E1C6C}" type="presOf" srcId="{F008E3F3-9FD6-4019-9157-0187BED9AD4E}" destId="{05B4D7F7-F4FA-429B-B50E-9C2EC9374303}" srcOrd="0" destOrd="0" presId="urn:microsoft.com/office/officeart/2005/8/layout/process2"/>
    <dgm:cxn modelId="{FA7C88A2-1E42-4B99-95F5-7394F0AE6E17}" type="presOf" srcId="{AED84913-6757-4F0C-A038-5E0F57E0775D}" destId="{469C29DC-ADB8-453C-A97C-7A642D84A631}" srcOrd="0" destOrd="0" presId="urn:microsoft.com/office/officeart/2005/8/layout/process2"/>
    <dgm:cxn modelId="{3B17D8A2-7EE3-4E7B-894C-E2251455D0E7}" type="presOf" srcId="{DFA0BB61-0EDF-4077-BA77-A5808E5BB39A}" destId="{4FA016B7-89E0-49FE-A0A0-5A056FA066E9}" srcOrd="0" destOrd="0" presId="urn:microsoft.com/office/officeart/2005/8/layout/process2"/>
    <dgm:cxn modelId="{8B6CD0A8-FDFD-4F0D-B95F-D892ABB755C3}" type="presOf" srcId="{B3546C7E-7F6E-4751-AC5A-52C48DE727F2}" destId="{F55BEDA0-99F5-4B35-886F-4283D9168479}" srcOrd="0" destOrd="0" presId="urn:microsoft.com/office/officeart/2005/8/layout/process2"/>
    <dgm:cxn modelId="{B4FFD0B5-EA00-4458-BF3D-7E648BECA1A6}" type="presOf" srcId="{0D8FDD18-ADB7-4FB8-B1F8-DF398F8EE319}" destId="{69F337A2-8C0E-4B64-9CBE-46653BF6508B}" srcOrd="1" destOrd="0" presId="urn:microsoft.com/office/officeart/2005/8/layout/process2"/>
    <dgm:cxn modelId="{6635F6B8-C2D5-422D-AB55-E3433EC9D71C}" srcId="{58035695-F52D-4A16-AA97-3D8E5EC79AA1}" destId="{14BF622F-27FB-46D3-80FE-C18C0D8DD57A}" srcOrd="1" destOrd="0" parTransId="{A0A5AEE3-BE03-4710-BA93-3BF935FD35B4}" sibTransId="{E69BFBD1-24F9-45FC-9B70-5AE8E1E063DD}"/>
    <dgm:cxn modelId="{6D7D80BF-A234-47AE-83E6-8992782380A3}" srcId="{58035695-F52D-4A16-AA97-3D8E5EC79AA1}" destId="{27F7AEC8-B819-4779-824C-2EC3101206A4}" srcOrd="5" destOrd="0" parTransId="{0EC71FED-7F1E-4C2E-B1B0-4930A89A77AA}" sibTransId="{B3546C7E-7F6E-4751-AC5A-52C48DE727F2}"/>
    <dgm:cxn modelId="{A20BD4CA-1A9B-45C0-9614-B4AB32B0734E}" type="presOf" srcId="{DD3CAFD7-BF1C-4180-839B-AF233522496A}" destId="{F6034E94-C845-4C02-8852-A00BD41A8993}" srcOrd="0" destOrd="0" presId="urn:microsoft.com/office/officeart/2005/8/layout/process2"/>
    <dgm:cxn modelId="{A1B1EBD7-6F0A-4136-9163-2EC30A1A14C6}" srcId="{58035695-F52D-4A16-AA97-3D8E5EC79AA1}" destId="{FF6407F4-8AA5-4D28-91FF-DC4BDDAA0F9A}" srcOrd="2" destOrd="0" parTransId="{9C4046CB-C630-4FBE-9B2A-0B86FB6B998D}" sibTransId="{AED84913-6757-4F0C-A038-5E0F57E0775D}"/>
    <dgm:cxn modelId="{EC37424E-1FAA-4805-981E-34E54C60130E}" type="presParOf" srcId="{A12A402F-5002-4E25-907E-777DDBA30DAC}" destId="{4844B1E4-A590-45AE-8B7B-2EE1C6E0607B}" srcOrd="0" destOrd="0" presId="urn:microsoft.com/office/officeart/2005/8/layout/process2"/>
    <dgm:cxn modelId="{B5CBBAFB-F058-4FC6-87D0-E8575BD47C02}" type="presParOf" srcId="{A12A402F-5002-4E25-907E-777DDBA30DAC}" destId="{80CB73E0-5A74-4F74-B0F7-1FA7F7FFB77A}" srcOrd="1" destOrd="0" presId="urn:microsoft.com/office/officeart/2005/8/layout/process2"/>
    <dgm:cxn modelId="{06D8AE6E-9BB9-45E9-994F-229AB7ACE7EB}" type="presParOf" srcId="{80CB73E0-5A74-4F74-B0F7-1FA7F7FFB77A}" destId="{69F337A2-8C0E-4B64-9CBE-46653BF6508B}" srcOrd="0" destOrd="0" presId="urn:microsoft.com/office/officeart/2005/8/layout/process2"/>
    <dgm:cxn modelId="{BA95BED8-E551-455A-9457-0F705231665C}" type="presParOf" srcId="{A12A402F-5002-4E25-907E-777DDBA30DAC}" destId="{6156EB83-2B25-4F6A-8D32-059EF0CA637C}" srcOrd="2" destOrd="0" presId="urn:microsoft.com/office/officeart/2005/8/layout/process2"/>
    <dgm:cxn modelId="{11D7A270-05D0-4DCC-8A4C-016FA07DCD70}" type="presParOf" srcId="{A12A402F-5002-4E25-907E-777DDBA30DAC}" destId="{E6CF4C5A-3B0A-4FA6-96A2-9BC7B78D49F5}" srcOrd="3" destOrd="0" presId="urn:microsoft.com/office/officeart/2005/8/layout/process2"/>
    <dgm:cxn modelId="{75B3EC27-027A-4A9C-BDF0-6AA5C4F889C3}" type="presParOf" srcId="{E6CF4C5A-3B0A-4FA6-96A2-9BC7B78D49F5}" destId="{FD890262-AACB-4CC4-805D-486402FE4EB6}" srcOrd="0" destOrd="0" presId="urn:microsoft.com/office/officeart/2005/8/layout/process2"/>
    <dgm:cxn modelId="{382FE4EC-2AD7-4B2F-B2E6-06E62BCB3F3A}" type="presParOf" srcId="{A12A402F-5002-4E25-907E-777DDBA30DAC}" destId="{7B2D3D24-93FF-42D9-A4B1-1BAE7EDE432F}" srcOrd="4" destOrd="0" presId="urn:microsoft.com/office/officeart/2005/8/layout/process2"/>
    <dgm:cxn modelId="{D1BC887F-4F02-4F9A-8564-9FCB9340832A}" type="presParOf" srcId="{A12A402F-5002-4E25-907E-777DDBA30DAC}" destId="{469C29DC-ADB8-453C-A97C-7A642D84A631}" srcOrd="5" destOrd="0" presId="urn:microsoft.com/office/officeart/2005/8/layout/process2"/>
    <dgm:cxn modelId="{8C42A68D-41AE-44A1-8A3C-80B5BFB3F592}" type="presParOf" srcId="{469C29DC-ADB8-453C-A97C-7A642D84A631}" destId="{BDD44A05-B4B7-4E30-8A2B-EAC0CF30CE6E}" srcOrd="0" destOrd="0" presId="urn:microsoft.com/office/officeart/2005/8/layout/process2"/>
    <dgm:cxn modelId="{CA05F8E3-8FA4-4D27-966B-DDA767FE50DC}" type="presParOf" srcId="{A12A402F-5002-4E25-907E-777DDBA30DAC}" destId="{E76B9C1B-0899-4944-B4AB-EE95F6045C9F}" srcOrd="6" destOrd="0" presId="urn:microsoft.com/office/officeart/2005/8/layout/process2"/>
    <dgm:cxn modelId="{E6E2402E-D582-4D14-A2D2-448CE7CF63A9}" type="presParOf" srcId="{A12A402F-5002-4E25-907E-777DDBA30DAC}" destId="{4FA016B7-89E0-49FE-A0A0-5A056FA066E9}" srcOrd="7" destOrd="0" presId="urn:microsoft.com/office/officeart/2005/8/layout/process2"/>
    <dgm:cxn modelId="{C799671B-D223-4C9B-B66B-9534AA31163C}" type="presParOf" srcId="{4FA016B7-89E0-49FE-A0A0-5A056FA066E9}" destId="{3FF913F4-7CED-4F97-9878-FFD52E497DE2}" srcOrd="0" destOrd="0" presId="urn:microsoft.com/office/officeart/2005/8/layout/process2"/>
    <dgm:cxn modelId="{4EE17ACE-94FB-481F-B3D2-4873C74779D5}" type="presParOf" srcId="{A12A402F-5002-4E25-907E-777DDBA30DAC}" destId="{F6034E94-C845-4C02-8852-A00BD41A8993}" srcOrd="8" destOrd="0" presId="urn:microsoft.com/office/officeart/2005/8/layout/process2"/>
    <dgm:cxn modelId="{858B050F-78D1-4A34-BE29-3507E2CBBB2E}" type="presParOf" srcId="{A12A402F-5002-4E25-907E-777DDBA30DAC}" destId="{83FFFD37-D926-489E-BDB8-E07289CFBDA3}" srcOrd="9" destOrd="0" presId="urn:microsoft.com/office/officeart/2005/8/layout/process2"/>
    <dgm:cxn modelId="{04C454E6-F701-4F0D-92DE-A3109AF2DB58}" type="presParOf" srcId="{83FFFD37-D926-489E-BDB8-E07289CFBDA3}" destId="{949FAFF9-B871-45C8-82A7-43C83FB7AD8C}" srcOrd="0" destOrd="0" presId="urn:microsoft.com/office/officeart/2005/8/layout/process2"/>
    <dgm:cxn modelId="{752A3F79-3462-4F91-9078-DFB761B79F1D}" type="presParOf" srcId="{A12A402F-5002-4E25-907E-777DDBA30DAC}" destId="{E0432359-F1DB-4E44-BF6F-3224C2FDA783}" srcOrd="10" destOrd="0" presId="urn:microsoft.com/office/officeart/2005/8/layout/process2"/>
    <dgm:cxn modelId="{7A1B46C2-D45C-4AD6-8144-42E4CC282279}" type="presParOf" srcId="{A12A402F-5002-4E25-907E-777DDBA30DAC}" destId="{F55BEDA0-99F5-4B35-886F-4283D9168479}" srcOrd="11" destOrd="0" presId="urn:microsoft.com/office/officeart/2005/8/layout/process2"/>
    <dgm:cxn modelId="{EE76340D-A3DE-46FA-99AC-752B7AF117B7}" type="presParOf" srcId="{F55BEDA0-99F5-4B35-886F-4283D9168479}" destId="{E37F5633-EE2C-4D5D-A695-E61804EA4444}" srcOrd="0" destOrd="0" presId="urn:microsoft.com/office/officeart/2005/8/layout/process2"/>
    <dgm:cxn modelId="{C2CE5D5A-384A-4B44-80D5-C36B3BFE5648}" type="presParOf" srcId="{A12A402F-5002-4E25-907E-777DDBA30DAC}" destId="{05B4D7F7-F4FA-429B-B50E-9C2EC9374303}" srcOrd="12" destOrd="0" presId="urn:microsoft.com/office/officeart/2005/8/layout/process2"/>
    <dgm:cxn modelId="{3E217479-F2C9-4E03-86CD-CB6079B0EE59}" type="presParOf" srcId="{A12A402F-5002-4E25-907E-777DDBA30DAC}" destId="{D60A72FA-1FFA-4FE2-AD02-781E633E73DE}" srcOrd="13" destOrd="0" presId="urn:microsoft.com/office/officeart/2005/8/layout/process2"/>
    <dgm:cxn modelId="{C6E685C2-2275-4CA6-90BA-F7BED3C5933E}" type="presParOf" srcId="{D60A72FA-1FFA-4FE2-AD02-781E633E73DE}" destId="{2C590084-A26B-4C5B-8F98-627F6B3BF4B2}" srcOrd="0" destOrd="0" presId="urn:microsoft.com/office/officeart/2005/8/layout/process2"/>
    <dgm:cxn modelId="{868504D7-CDE0-4FF5-83A3-23961B3F08C1}" type="presParOf" srcId="{A12A402F-5002-4E25-907E-777DDBA30DAC}" destId="{FF67DAD4-1506-4CBD-BDBF-751E2A659B04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8035695-F52D-4A16-AA97-3D8E5EC79AA1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D3CAFD7-BF1C-4180-839B-AF233522496A}">
      <dgm:prSet phldrT="[Texte]" custT="1"/>
      <dgm:spPr>
        <a:solidFill>
          <a:srgbClr val="FFDE00"/>
        </a:solidFill>
        <a:ln>
          <a:noFill/>
        </a:ln>
      </dgm:spPr>
      <dgm:t>
        <a:bodyPr tIns="72000"/>
        <a:lstStyle/>
        <a:p>
          <a:r>
            <a:rPr lang="en-GB" sz="1600" b="1" dirty="0">
              <a:solidFill>
                <a:srgbClr val="0072BC"/>
              </a:solidFill>
            </a:rPr>
            <a:t>Catchment</a:t>
          </a:r>
        </a:p>
      </dgm:t>
    </dgm:pt>
    <dgm:pt modelId="{9081349E-E619-43AE-8B6A-B71F647E7608}" type="parTrans" cxnId="{D4F0FB18-1A91-46EF-8568-51064ED4891F}">
      <dgm:prSet/>
      <dgm:spPr/>
      <dgm:t>
        <a:bodyPr/>
        <a:lstStyle/>
        <a:p>
          <a:endParaRPr lang="en-GB" sz="1600"/>
        </a:p>
      </dgm:t>
    </dgm:pt>
    <dgm:pt modelId="{934CC3E8-9C6E-4468-ACE5-CC43ECDF570F}" type="sibTrans" cxnId="{D4F0FB18-1A91-46EF-8568-51064ED4891F}">
      <dgm:prSet custT="1"/>
      <dgm:spPr>
        <a:noFill/>
      </dgm:spPr>
      <dgm:t>
        <a:bodyPr/>
        <a:lstStyle/>
        <a:p>
          <a:endParaRPr lang="en-GB" sz="1600"/>
        </a:p>
      </dgm:t>
    </dgm:pt>
    <dgm:pt modelId="{27F7AEC8-B819-4779-824C-2EC3101206A4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Riparian</a:t>
          </a:r>
          <a:r>
            <a:rPr lang="en-GB" sz="1600" b="1" baseline="0" dirty="0"/>
            <a:t> zone</a:t>
          </a:r>
          <a:endParaRPr lang="en-GB" sz="1600" b="1" dirty="0"/>
        </a:p>
      </dgm:t>
    </dgm:pt>
    <dgm:pt modelId="{0EC71FED-7F1E-4C2E-B1B0-4930A89A77AA}" type="parTrans" cxnId="{6D7D80BF-A234-47AE-83E6-8992782380A3}">
      <dgm:prSet/>
      <dgm:spPr/>
      <dgm:t>
        <a:bodyPr/>
        <a:lstStyle/>
        <a:p>
          <a:endParaRPr lang="en-GB" sz="1600"/>
        </a:p>
      </dgm:t>
    </dgm:pt>
    <dgm:pt modelId="{B3546C7E-7F6E-4751-AC5A-52C48DE727F2}" type="sibTrans" cxnId="{6D7D80BF-A234-47AE-83E6-8992782380A3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CCC191AA-4CD7-41FD-9E78-2C0B29842478}">
      <dgm:prSet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Perspectives</a:t>
          </a:r>
        </a:p>
      </dgm:t>
    </dgm:pt>
    <dgm:pt modelId="{4278C408-CCFD-41C6-A109-31BEAD485E39}" type="parTrans" cxnId="{BA857033-04B8-4C7B-BE67-3CCCB6FCF06D}">
      <dgm:prSet/>
      <dgm:spPr/>
      <dgm:t>
        <a:bodyPr/>
        <a:lstStyle/>
        <a:p>
          <a:endParaRPr lang="en-GB" sz="1600"/>
        </a:p>
      </dgm:t>
    </dgm:pt>
    <dgm:pt modelId="{9A7F14CA-6967-4DE4-BC99-E7E2F53CC710}" type="sibTrans" cxnId="{BA857033-04B8-4C7B-BE67-3CCCB6FCF06D}">
      <dgm:prSet/>
      <dgm:spPr/>
      <dgm:t>
        <a:bodyPr/>
        <a:lstStyle/>
        <a:p>
          <a:endParaRPr lang="en-GB" sz="1600"/>
        </a:p>
      </dgm:t>
    </dgm:pt>
    <dgm:pt modelId="{F008E3F3-9FD6-4019-9157-0187BED9AD4E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r>
            <a:rPr lang="en-GB" sz="1600" b="1" dirty="0"/>
            <a:t>Sediment</a:t>
          </a:r>
        </a:p>
      </dgm:t>
    </dgm:pt>
    <dgm:pt modelId="{1A8A530E-A469-4D6B-854B-EB7F0C9AB821}" type="parTrans" cxnId="{7656F710-C2C6-40EA-B47C-77A90D566020}">
      <dgm:prSet/>
      <dgm:spPr/>
      <dgm:t>
        <a:bodyPr/>
        <a:lstStyle/>
        <a:p>
          <a:endParaRPr lang="en-GB" sz="1600"/>
        </a:p>
      </dgm:t>
    </dgm:pt>
    <dgm:pt modelId="{504C696E-4B1C-46D5-8FC8-141791E4286A}" type="sibTrans" cxnId="{7656F710-C2C6-40EA-B47C-77A90D566020}">
      <dgm:prSet custT="1"/>
      <dgm:spPr>
        <a:noFill/>
      </dgm:spPr>
      <dgm:t>
        <a:bodyPr/>
        <a:lstStyle/>
        <a:p>
          <a:endParaRPr lang="en-GB" sz="1600"/>
        </a:p>
      </dgm:t>
    </dgm:pt>
    <dgm:pt modelId="{C23F97D3-9E68-4B25-93F4-BBA401E39F0F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endParaRPr lang="en-GB" sz="1600" b="1" dirty="0">
            <a:latin typeface="+mn-lt"/>
          </a:endParaRPr>
        </a:p>
      </dgm:t>
    </dgm:pt>
    <dgm:pt modelId="{0D8FDD18-ADB7-4FB8-B1F8-DF398F8EE319}" type="sibTrans" cxnId="{74446B96-6DA0-4B27-A607-D863CC2D66D8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8946F5BB-878F-4E44-8D0C-136CEB854F1A}" type="parTrans" cxnId="{74446B96-6DA0-4B27-A607-D863CC2D66D8}">
      <dgm:prSet/>
      <dgm:spPr/>
      <dgm:t>
        <a:bodyPr/>
        <a:lstStyle/>
        <a:p>
          <a:endParaRPr lang="en-GB" sz="1600"/>
        </a:p>
      </dgm:t>
    </dgm:pt>
    <dgm:pt modelId="{14BF622F-27FB-46D3-80FE-C18C0D8DD57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u="none" dirty="0"/>
            <a:t>Introduction</a:t>
          </a:r>
        </a:p>
      </dgm:t>
    </dgm:pt>
    <dgm:pt modelId="{E69BFBD1-24F9-45FC-9B70-5AE8E1E063DD}" type="sibTrans" cxnId="{6635F6B8-C2D5-422D-AB55-E3433EC9D71C}">
      <dgm:prSet custT="1"/>
      <dgm:spPr>
        <a:noFill/>
      </dgm:spPr>
      <dgm:t>
        <a:bodyPr/>
        <a:lstStyle/>
        <a:p>
          <a:endParaRPr lang="en-GB" sz="1600"/>
        </a:p>
      </dgm:t>
    </dgm:pt>
    <dgm:pt modelId="{A0A5AEE3-BE03-4710-BA93-3BF935FD35B4}" type="parTrans" cxnId="{6635F6B8-C2D5-422D-AB55-E3433EC9D71C}">
      <dgm:prSet/>
      <dgm:spPr/>
      <dgm:t>
        <a:bodyPr/>
        <a:lstStyle/>
        <a:p>
          <a:endParaRPr lang="en-GB" sz="1600"/>
        </a:p>
      </dgm:t>
    </dgm:pt>
    <dgm:pt modelId="{26AC1A76-58B8-4544-AC66-936D36D4A3CB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r>
            <a:rPr lang="en-GB" sz="1600" b="1" dirty="0"/>
            <a:t>Study area</a:t>
          </a:r>
        </a:p>
      </dgm:t>
    </dgm:pt>
    <dgm:pt modelId="{CB996141-7758-4039-A69D-F5186588281E}" type="parTrans" cxnId="{63DB0E21-5F46-4586-854E-9CCA92AE4196}">
      <dgm:prSet/>
      <dgm:spPr/>
      <dgm:t>
        <a:bodyPr/>
        <a:lstStyle/>
        <a:p>
          <a:endParaRPr lang="en-GB" sz="1600"/>
        </a:p>
      </dgm:t>
    </dgm:pt>
    <dgm:pt modelId="{DFA0BB61-0EDF-4077-BA77-A5808E5BB39A}" type="sibTrans" cxnId="{63DB0E21-5F46-4586-854E-9CCA92AE4196}">
      <dgm:prSet custT="1"/>
      <dgm:spPr>
        <a:noFill/>
      </dgm:spPr>
      <dgm:t>
        <a:bodyPr/>
        <a:lstStyle/>
        <a:p>
          <a:endParaRPr lang="en-GB" sz="1600"/>
        </a:p>
      </dgm:t>
    </dgm:pt>
    <dgm:pt modelId="{FF6407F4-8AA5-4D28-91FF-DC4BDDAA0F9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u="none" dirty="0"/>
            <a:t>Objectives</a:t>
          </a:r>
        </a:p>
      </dgm:t>
    </dgm:pt>
    <dgm:pt modelId="{9C4046CB-C630-4FBE-9B2A-0B86FB6B998D}" type="parTrans" cxnId="{A1B1EBD7-6F0A-4136-9163-2EC30A1A14C6}">
      <dgm:prSet/>
      <dgm:spPr/>
      <dgm:t>
        <a:bodyPr/>
        <a:lstStyle/>
        <a:p>
          <a:endParaRPr lang="en-GB" sz="1600"/>
        </a:p>
      </dgm:t>
    </dgm:pt>
    <dgm:pt modelId="{AED84913-6757-4F0C-A038-5E0F57E0775D}" type="sibTrans" cxnId="{A1B1EBD7-6F0A-4136-9163-2EC30A1A14C6}">
      <dgm:prSet custT="1"/>
      <dgm:spPr>
        <a:noFill/>
      </dgm:spPr>
      <dgm:t>
        <a:bodyPr/>
        <a:lstStyle/>
        <a:p>
          <a:endParaRPr lang="en-GB" sz="1600"/>
        </a:p>
      </dgm:t>
    </dgm:pt>
    <dgm:pt modelId="{A12A402F-5002-4E25-907E-777DDBA30DAC}" type="pres">
      <dgm:prSet presAssocID="{58035695-F52D-4A16-AA97-3D8E5EC79AA1}" presName="linearFlow" presStyleCnt="0">
        <dgm:presLayoutVars>
          <dgm:resizeHandles val="exact"/>
        </dgm:presLayoutVars>
      </dgm:prSet>
      <dgm:spPr/>
    </dgm:pt>
    <dgm:pt modelId="{4844B1E4-A590-45AE-8B7B-2EE1C6E0607B}" type="pres">
      <dgm:prSet presAssocID="{C23F97D3-9E68-4B25-93F4-BBA401E39F0F}" presName="node" presStyleLbl="node1" presStyleIdx="0" presStyleCnt="8" custScaleX="215629" custScaleY="229654">
        <dgm:presLayoutVars>
          <dgm:bulletEnabled val="1"/>
        </dgm:presLayoutVars>
      </dgm:prSet>
      <dgm:spPr/>
    </dgm:pt>
    <dgm:pt modelId="{80CB73E0-5A74-4F74-B0F7-1FA7F7FFB77A}" type="pres">
      <dgm:prSet presAssocID="{0D8FDD18-ADB7-4FB8-B1F8-DF398F8EE319}" presName="sibTrans" presStyleLbl="sibTrans2D1" presStyleIdx="0" presStyleCnt="7" custScaleY="59540"/>
      <dgm:spPr/>
    </dgm:pt>
    <dgm:pt modelId="{69F337A2-8C0E-4B64-9CBE-46653BF6508B}" type="pres">
      <dgm:prSet presAssocID="{0D8FDD18-ADB7-4FB8-B1F8-DF398F8EE319}" presName="connectorText" presStyleLbl="sibTrans2D1" presStyleIdx="0" presStyleCnt="7"/>
      <dgm:spPr/>
    </dgm:pt>
    <dgm:pt modelId="{6156EB83-2B25-4F6A-8D32-059EF0CA637C}" type="pres">
      <dgm:prSet presAssocID="{14BF622F-27FB-46D3-80FE-C18C0D8DD57A}" presName="node" presStyleLbl="node1" presStyleIdx="1" presStyleCnt="8" custScaleX="215629" custScaleY="229654">
        <dgm:presLayoutVars>
          <dgm:bulletEnabled val="1"/>
        </dgm:presLayoutVars>
      </dgm:prSet>
      <dgm:spPr/>
    </dgm:pt>
    <dgm:pt modelId="{E6CF4C5A-3B0A-4FA6-96A2-9BC7B78D49F5}" type="pres">
      <dgm:prSet presAssocID="{E69BFBD1-24F9-45FC-9B70-5AE8E1E063DD}" presName="sibTrans" presStyleLbl="sibTrans2D1" presStyleIdx="1" presStyleCnt="7" custScaleY="59540"/>
      <dgm:spPr/>
    </dgm:pt>
    <dgm:pt modelId="{FD890262-AACB-4CC4-805D-486402FE4EB6}" type="pres">
      <dgm:prSet presAssocID="{E69BFBD1-24F9-45FC-9B70-5AE8E1E063DD}" presName="connectorText" presStyleLbl="sibTrans2D1" presStyleIdx="1" presStyleCnt="7"/>
      <dgm:spPr/>
    </dgm:pt>
    <dgm:pt modelId="{7B2D3D24-93FF-42D9-A4B1-1BAE7EDE432F}" type="pres">
      <dgm:prSet presAssocID="{FF6407F4-8AA5-4D28-91FF-DC4BDDAA0F9A}" presName="node" presStyleLbl="node1" presStyleIdx="2" presStyleCnt="8" custScaleX="215629" custScaleY="229654">
        <dgm:presLayoutVars>
          <dgm:bulletEnabled val="1"/>
        </dgm:presLayoutVars>
      </dgm:prSet>
      <dgm:spPr/>
    </dgm:pt>
    <dgm:pt modelId="{469C29DC-ADB8-453C-A97C-7A642D84A631}" type="pres">
      <dgm:prSet presAssocID="{AED84913-6757-4F0C-A038-5E0F57E0775D}" presName="sibTrans" presStyleLbl="sibTrans2D1" presStyleIdx="2" presStyleCnt="7"/>
      <dgm:spPr/>
    </dgm:pt>
    <dgm:pt modelId="{BDD44A05-B4B7-4E30-8A2B-EAC0CF30CE6E}" type="pres">
      <dgm:prSet presAssocID="{AED84913-6757-4F0C-A038-5E0F57E0775D}" presName="connectorText" presStyleLbl="sibTrans2D1" presStyleIdx="2" presStyleCnt="7"/>
      <dgm:spPr/>
    </dgm:pt>
    <dgm:pt modelId="{E76B9C1B-0899-4944-B4AB-EE95F6045C9F}" type="pres">
      <dgm:prSet presAssocID="{26AC1A76-58B8-4544-AC66-936D36D4A3CB}" presName="node" presStyleLbl="node1" presStyleIdx="3" presStyleCnt="8" custScaleX="215629" custScaleY="229654">
        <dgm:presLayoutVars>
          <dgm:bulletEnabled val="1"/>
        </dgm:presLayoutVars>
      </dgm:prSet>
      <dgm:spPr/>
    </dgm:pt>
    <dgm:pt modelId="{4FA016B7-89E0-49FE-A0A0-5A056FA066E9}" type="pres">
      <dgm:prSet presAssocID="{DFA0BB61-0EDF-4077-BA77-A5808E5BB39A}" presName="sibTrans" presStyleLbl="sibTrans2D1" presStyleIdx="3" presStyleCnt="7"/>
      <dgm:spPr/>
    </dgm:pt>
    <dgm:pt modelId="{3FF913F4-7CED-4F97-9878-FFD52E497DE2}" type="pres">
      <dgm:prSet presAssocID="{DFA0BB61-0EDF-4077-BA77-A5808E5BB39A}" presName="connectorText" presStyleLbl="sibTrans2D1" presStyleIdx="3" presStyleCnt="7"/>
      <dgm:spPr/>
    </dgm:pt>
    <dgm:pt modelId="{F6034E94-C845-4C02-8852-A00BD41A8993}" type="pres">
      <dgm:prSet presAssocID="{DD3CAFD7-BF1C-4180-839B-AF233522496A}" presName="node" presStyleLbl="node1" presStyleIdx="4" presStyleCnt="8" custScaleX="215629" custScaleY="229654">
        <dgm:presLayoutVars>
          <dgm:bulletEnabled val="1"/>
        </dgm:presLayoutVars>
      </dgm:prSet>
      <dgm:spPr/>
    </dgm:pt>
    <dgm:pt modelId="{83FFFD37-D926-489E-BDB8-E07289CFBDA3}" type="pres">
      <dgm:prSet presAssocID="{934CC3E8-9C6E-4468-ACE5-CC43ECDF570F}" presName="sibTrans" presStyleLbl="sibTrans2D1" presStyleIdx="4" presStyleCnt="7" custScaleY="59540"/>
      <dgm:spPr/>
    </dgm:pt>
    <dgm:pt modelId="{949FAFF9-B871-45C8-82A7-43C83FB7AD8C}" type="pres">
      <dgm:prSet presAssocID="{934CC3E8-9C6E-4468-ACE5-CC43ECDF570F}" presName="connectorText" presStyleLbl="sibTrans2D1" presStyleIdx="4" presStyleCnt="7"/>
      <dgm:spPr/>
    </dgm:pt>
    <dgm:pt modelId="{E0432359-F1DB-4E44-BF6F-3224C2FDA783}" type="pres">
      <dgm:prSet presAssocID="{27F7AEC8-B819-4779-824C-2EC3101206A4}" presName="node" presStyleLbl="node1" presStyleIdx="5" presStyleCnt="8" custScaleX="215629" custScaleY="229654">
        <dgm:presLayoutVars>
          <dgm:bulletEnabled val="1"/>
        </dgm:presLayoutVars>
      </dgm:prSet>
      <dgm:spPr/>
    </dgm:pt>
    <dgm:pt modelId="{F55BEDA0-99F5-4B35-886F-4283D9168479}" type="pres">
      <dgm:prSet presAssocID="{B3546C7E-7F6E-4751-AC5A-52C48DE727F2}" presName="sibTrans" presStyleLbl="sibTrans2D1" presStyleIdx="5" presStyleCnt="7" custScaleY="59540"/>
      <dgm:spPr/>
    </dgm:pt>
    <dgm:pt modelId="{E37F5633-EE2C-4D5D-A695-E61804EA4444}" type="pres">
      <dgm:prSet presAssocID="{B3546C7E-7F6E-4751-AC5A-52C48DE727F2}" presName="connectorText" presStyleLbl="sibTrans2D1" presStyleIdx="5" presStyleCnt="7"/>
      <dgm:spPr/>
    </dgm:pt>
    <dgm:pt modelId="{05B4D7F7-F4FA-429B-B50E-9C2EC9374303}" type="pres">
      <dgm:prSet presAssocID="{F008E3F3-9FD6-4019-9157-0187BED9AD4E}" presName="node" presStyleLbl="node1" presStyleIdx="6" presStyleCnt="8" custScaleX="215629" custScaleY="229654">
        <dgm:presLayoutVars>
          <dgm:bulletEnabled val="1"/>
        </dgm:presLayoutVars>
      </dgm:prSet>
      <dgm:spPr/>
    </dgm:pt>
    <dgm:pt modelId="{D60A72FA-1FFA-4FE2-AD02-781E633E73DE}" type="pres">
      <dgm:prSet presAssocID="{504C696E-4B1C-46D5-8FC8-141791E4286A}" presName="sibTrans" presStyleLbl="sibTrans2D1" presStyleIdx="6" presStyleCnt="7" custScaleY="59540"/>
      <dgm:spPr/>
    </dgm:pt>
    <dgm:pt modelId="{2C590084-A26B-4C5B-8F98-627F6B3BF4B2}" type="pres">
      <dgm:prSet presAssocID="{504C696E-4B1C-46D5-8FC8-141791E4286A}" presName="connectorText" presStyleLbl="sibTrans2D1" presStyleIdx="6" presStyleCnt="7"/>
      <dgm:spPr/>
    </dgm:pt>
    <dgm:pt modelId="{FF67DAD4-1506-4CBD-BDBF-751E2A659B04}" type="pres">
      <dgm:prSet presAssocID="{CCC191AA-4CD7-41FD-9E78-2C0B29842478}" presName="node" presStyleLbl="node1" presStyleIdx="7" presStyleCnt="8" custScaleX="215629" custScaleY="229654">
        <dgm:presLayoutVars>
          <dgm:bulletEnabled val="1"/>
        </dgm:presLayoutVars>
      </dgm:prSet>
      <dgm:spPr/>
    </dgm:pt>
  </dgm:ptLst>
  <dgm:cxnLst>
    <dgm:cxn modelId="{5BFD5602-38A8-4A17-93B2-2B07C664D80F}" type="presOf" srcId="{504C696E-4B1C-46D5-8FC8-141791E4286A}" destId="{2C590084-A26B-4C5B-8F98-627F6B3BF4B2}" srcOrd="1" destOrd="0" presId="urn:microsoft.com/office/officeart/2005/8/layout/process2"/>
    <dgm:cxn modelId="{74717303-0D3A-402C-AC2D-6D784ACEB19C}" type="presOf" srcId="{CCC191AA-4CD7-41FD-9E78-2C0B29842478}" destId="{FF67DAD4-1506-4CBD-BDBF-751E2A659B04}" srcOrd="0" destOrd="0" presId="urn:microsoft.com/office/officeart/2005/8/layout/process2"/>
    <dgm:cxn modelId="{7656F710-C2C6-40EA-B47C-77A90D566020}" srcId="{58035695-F52D-4A16-AA97-3D8E5EC79AA1}" destId="{F008E3F3-9FD6-4019-9157-0187BED9AD4E}" srcOrd="6" destOrd="0" parTransId="{1A8A530E-A469-4D6B-854B-EB7F0C9AB821}" sibTransId="{504C696E-4B1C-46D5-8FC8-141791E4286A}"/>
    <dgm:cxn modelId="{D4F0FB18-1A91-46EF-8568-51064ED4891F}" srcId="{58035695-F52D-4A16-AA97-3D8E5EC79AA1}" destId="{DD3CAFD7-BF1C-4180-839B-AF233522496A}" srcOrd="4" destOrd="0" parTransId="{9081349E-E619-43AE-8B6A-B71F647E7608}" sibTransId="{934CC3E8-9C6E-4468-ACE5-CC43ECDF570F}"/>
    <dgm:cxn modelId="{63DB0E21-5F46-4586-854E-9CCA92AE4196}" srcId="{58035695-F52D-4A16-AA97-3D8E5EC79AA1}" destId="{26AC1A76-58B8-4544-AC66-936D36D4A3CB}" srcOrd="3" destOrd="0" parTransId="{CB996141-7758-4039-A69D-F5186588281E}" sibTransId="{DFA0BB61-0EDF-4077-BA77-A5808E5BB39A}"/>
    <dgm:cxn modelId="{99317C22-FC56-4AD4-B722-5C69DAE201C4}" type="presOf" srcId="{AED84913-6757-4F0C-A038-5E0F57E0775D}" destId="{BDD44A05-B4B7-4E30-8A2B-EAC0CF30CE6E}" srcOrd="1" destOrd="0" presId="urn:microsoft.com/office/officeart/2005/8/layout/process2"/>
    <dgm:cxn modelId="{880B7223-EF9C-4390-A5ED-FE191770A4AD}" type="presOf" srcId="{504C696E-4B1C-46D5-8FC8-141791E4286A}" destId="{D60A72FA-1FFA-4FE2-AD02-781E633E73DE}" srcOrd="0" destOrd="0" presId="urn:microsoft.com/office/officeart/2005/8/layout/process2"/>
    <dgm:cxn modelId="{18FB832D-3F21-45F7-B25E-6DA0FF9F6FEC}" type="presOf" srcId="{E69BFBD1-24F9-45FC-9B70-5AE8E1E063DD}" destId="{E6CF4C5A-3B0A-4FA6-96A2-9BC7B78D49F5}" srcOrd="0" destOrd="0" presId="urn:microsoft.com/office/officeart/2005/8/layout/process2"/>
    <dgm:cxn modelId="{BA857033-04B8-4C7B-BE67-3CCCB6FCF06D}" srcId="{58035695-F52D-4A16-AA97-3D8E5EC79AA1}" destId="{CCC191AA-4CD7-41FD-9E78-2C0B29842478}" srcOrd="7" destOrd="0" parTransId="{4278C408-CCFD-41C6-A109-31BEAD485E39}" sibTransId="{9A7F14CA-6967-4DE4-BC99-E7E2F53CC710}"/>
    <dgm:cxn modelId="{41F3DA33-4605-4540-B24E-D4D2069D6E91}" type="presOf" srcId="{0D8FDD18-ADB7-4FB8-B1F8-DF398F8EE319}" destId="{80CB73E0-5A74-4F74-B0F7-1FA7F7FFB77A}" srcOrd="0" destOrd="0" presId="urn:microsoft.com/office/officeart/2005/8/layout/process2"/>
    <dgm:cxn modelId="{9395E25E-B063-40A9-9026-F7B6AFD84BEA}" type="presOf" srcId="{934CC3E8-9C6E-4468-ACE5-CC43ECDF570F}" destId="{83FFFD37-D926-489E-BDB8-E07289CFBDA3}" srcOrd="0" destOrd="0" presId="urn:microsoft.com/office/officeart/2005/8/layout/process2"/>
    <dgm:cxn modelId="{513F3D63-7545-4160-90F5-3DC9B496D7DE}" type="presOf" srcId="{B3546C7E-7F6E-4751-AC5A-52C48DE727F2}" destId="{E37F5633-EE2C-4D5D-A695-E61804EA4444}" srcOrd="1" destOrd="0" presId="urn:microsoft.com/office/officeart/2005/8/layout/process2"/>
    <dgm:cxn modelId="{934FF669-1C07-485E-A32B-008A66812050}" type="presOf" srcId="{934CC3E8-9C6E-4468-ACE5-CC43ECDF570F}" destId="{949FAFF9-B871-45C8-82A7-43C83FB7AD8C}" srcOrd="1" destOrd="0" presId="urn:microsoft.com/office/officeart/2005/8/layout/process2"/>
    <dgm:cxn modelId="{6845C16A-52DA-4C82-B88D-D4D9DA4B085B}" type="presOf" srcId="{FF6407F4-8AA5-4D28-91FF-DC4BDDAA0F9A}" destId="{7B2D3D24-93FF-42D9-A4B1-1BAE7EDE432F}" srcOrd="0" destOrd="0" presId="urn:microsoft.com/office/officeart/2005/8/layout/process2"/>
    <dgm:cxn modelId="{39DBA26C-333C-4081-87E4-2B9AC8869F1A}" type="presOf" srcId="{58035695-F52D-4A16-AA97-3D8E5EC79AA1}" destId="{A12A402F-5002-4E25-907E-777DDBA30DAC}" srcOrd="0" destOrd="0" presId="urn:microsoft.com/office/officeart/2005/8/layout/process2"/>
    <dgm:cxn modelId="{85E2EF6E-4A73-45A8-A5BF-F959764E0D4B}" type="presOf" srcId="{C23F97D3-9E68-4B25-93F4-BBA401E39F0F}" destId="{4844B1E4-A590-45AE-8B7B-2EE1C6E0607B}" srcOrd="0" destOrd="0" presId="urn:microsoft.com/office/officeart/2005/8/layout/process2"/>
    <dgm:cxn modelId="{5E38D372-C27F-4C15-823E-2EA174FEB978}" type="presOf" srcId="{DFA0BB61-0EDF-4077-BA77-A5808E5BB39A}" destId="{3FF913F4-7CED-4F97-9878-FFD52E497DE2}" srcOrd="1" destOrd="0" presId="urn:microsoft.com/office/officeart/2005/8/layout/process2"/>
    <dgm:cxn modelId="{B452F859-3C72-41BE-8D47-8471A3E4ADA5}" type="presOf" srcId="{E69BFBD1-24F9-45FC-9B70-5AE8E1E063DD}" destId="{FD890262-AACB-4CC4-805D-486402FE4EB6}" srcOrd="1" destOrd="0" presId="urn:microsoft.com/office/officeart/2005/8/layout/process2"/>
    <dgm:cxn modelId="{36CD1E81-C037-42EC-A50C-D86B5AB48105}" type="presOf" srcId="{27F7AEC8-B819-4779-824C-2EC3101206A4}" destId="{E0432359-F1DB-4E44-BF6F-3224C2FDA783}" srcOrd="0" destOrd="0" presId="urn:microsoft.com/office/officeart/2005/8/layout/process2"/>
    <dgm:cxn modelId="{A1E6CF85-7C64-4354-8FB1-1B167A8A2A5F}" type="presOf" srcId="{26AC1A76-58B8-4544-AC66-936D36D4A3CB}" destId="{E76B9C1B-0899-4944-B4AB-EE95F6045C9F}" srcOrd="0" destOrd="0" presId="urn:microsoft.com/office/officeart/2005/8/layout/process2"/>
    <dgm:cxn modelId="{74446B96-6DA0-4B27-A607-D863CC2D66D8}" srcId="{58035695-F52D-4A16-AA97-3D8E5EC79AA1}" destId="{C23F97D3-9E68-4B25-93F4-BBA401E39F0F}" srcOrd="0" destOrd="0" parTransId="{8946F5BB-878F-4E44-8D0C-136CEB854F1A}" sibTransId="{0D8FDD18-ADB7-4FB8-B1F8-DF398F8EE319}"/>
    <dgm:cxn modelId="{F3FD0D9F-CE14-49BC-BEC8-DD1D6BBA3E3D}" type="presOf" srcId="{14BF622F-27FB-46D3-80FE-C18C0D8DD57A}" destId="{6156EB83-2B25-4F6A-8D32-059EF0CA637C}" srcOrd="0" destOrd="0" presId="urn:microsoft.com/office/officeart/2005/8/layout/process2"/>
    <dgm:cxn modelId="{A4B104A2-FA19-4934-ADD2-6F85EB3E1C6C}" type="presOf" srcId="{F008E3F3-9FD6-4019-9157-0187BED9AD4E}" destId="{05B4D7F7-F4FA-429B-B50E-9C2EC9374303}" srcOrd="0" destOrd="0" presId="urn:microsoft.com/office/officeart/2005/8/layout/process2"/>
    <dgm:cxn modelId="{FA7C88A2-1E42-4B99-95F5-7394F0AE6E17}" type="presOf" srcId="{AED84913-6757-4F0C-A038-5E0F57E0775D}" destId="{469C29DC-ADB8-453C-A97C-7A642D84A631}" srcOrd="0" destOrd="0" presId="urn:microsoft.com/office/officeart/2005/8/layout/process2"/>
    <dgm:cxn modelId="{3B17D8A2-7EE3-4E7B-894C-E2251455D0E7}" type="presOf" srcId="{DFA0BB61-0EDF-4077-BA77-A5808E5BB39A}" destId="{4FA016B7-89E0-49FE-A0A0-5A056FA066E9}" srcOrd="0" destOrd="0" presId="urn:microsoft.com/office/officeart/2005/8/layout/process2"/>
    <dgm:cxn modelId="{8B6CD0A8-FDFD-4F0D-B95F-D892ABB755C3}" type="presOf" srcId="{B3546C7E-7F6E-4751-AC5A-52C48DE727F2}" destId="{F55BEDA0-99F5-4B35-886F-4283D9168479}" srcOrd="0" destOrd="0" presId="urn:microsoft.com/office/officeart/2005/8/layout/process2"/>
    <dgm:cxn modelId="{B4FFD0B5-EA00-4458-BF3D-7E648BECA1A6}" type="presOf" srcId="{0D8FDD18-ADB7-4FB8-B1F8-DF398F8EE319}" destId="{69F337A2-8C0E-4B64-9CBE-46653BF6508B}" srcOrd="1" destOrd="0" presId="urn:microsoft.com/office/officeart/2005/8/layout/process2"/>
    <dgm:cxn modelId="{6635F6B8-C2D5-422D-AB55-E3433EC9D71C}" srcId="{58035695-F52D-4A16-AA97-3D8E5EC79AA1}" destId="{14BF622F-27FB-46D3-80FE-C18C0D8DD57A}" srcOrd="1" destOrd="0" parTransId="{A0A5AEE3-BE03-4710-BA93-3BF935FD35B4}" sibTransId="{E69BFBD1-24F9-45FC-9B70-5AE8E1E063DD}"/>
    <dgm:cxn modelId="{6D7D80BF-A234-47AE-83E6-8992782380A3}" srcId="{58035695-F52D-4A16-AA97-3D8E5EC79AA1}" destId="{27F7AEC8-B819-4779-824C-2EC3101206A4}" srcOrd="5" destOrd="0" parTransId="{0EC71FED-7F1E-4C2E-B1B0-4930A89A77AA}" sibTransId="{B3546C7E-7F6E-4751-AC5A-52C48DE727F2}"/>
    <dgm:cxn modelId="{A20BD4CA-1A9B-45C0-9614-B4AB32B0734E}" type="presOf" srcId="{DD3CAFD7-BF1C-4180-839B-AF233522496A}" destId="{F6034E94-C845-4C02-8852-A00BD41A8993}" srcOrd="0" destOrd="0" presId="urn:microsoft.com/office/officeart/2005/8/layout/process2"/>
    <dgm:cxn modelId="{A1B1EBD7-6F0A-4136-9163-2EC30A1A14C6}" srcId="{58035695-F52D-4A16-AA97-3D8E5EC79AA1}" destId="{FF6407F4-8AA5-4D28-91FF-DC4BDDAA0F9A}" srcOrd="2" destOrd="0" parTransId="{9C4046CB-C630-4FBE-9B2A-0B86FB6B998D}" sibTransId="{AED84913-6757-4F0C-A038-5E0F57E0775D}"/>
    <dgm:cxn modelId="{EC37424E-1FAA-4805-981E-34E54C60130E}" type="presParOf" srcId="{A12A402F-5002-4E25-907E-777DDBA30DAC}" destId="{4844B1E4-A590-45AE-8B7B-2EE1C6E0607B}" srcOrd="0" destOrd="0" presId="urn:microsoft.com/office/officeart/2005/8/layout/process2"/>
    <dgm:cxn modelId="{B5CBBAFB-F058-4FC6-87D0-E8575BD47C02}" type="presParOf" srcId="{A12A402F-5002-4E25-907E-777DDBA30DAC}" destId="{80CB73E0-5A74-4F74-B0F7-1FA7F7FFB77A}" srcOrd="1" destOrd="0" presId="urn:microsoft.com/office/officeart/2005/8/layout/process2"/>
    <dgm:cxn modelId="{06D8AE6E-9BB9-45E9-994F-229AB7ACE7EB}" type="presParOf" srcId="{80CB73E0-5A74-4F74-B0F7-1FA7F7FFB77A}" destId="{69F337A2-8C0E-4B64-9CBE-46653BF6508B}" srcOrd="0" destOrd="0" presId="urn:microsoft.com/office/officeart/2005/8/layout/process2"/>
    <dgm:cxn modelId="{BA95BED8-E551-455A-9457-0F705231665C}" type="presParOf" srcId="{A12A402F-5002-4E25-907E-777DDBA30DAC}" destId="{6156EB83-2B25-4F6A-8D32-059EF0CA637C}" srcOrd="2" destOrd="0" presId="urn:microsoft.com/office/officeart/2005/8/layout/process2"/>
    <dgm:cxn modelId="{11D7A270-05D0-4DCC-8A4C-016FA07DCD70}" type="presParOf" srcId="{A12A402F-5002-4E25-907E-777DDBA30DAC}" destId="{E6CF4C5A-3B0A-4FA6-96A2-9BC7B78D49F5}" srcOrd="3" destOrd="0" presId="urn:microsoft.com/office/officeart/2005/8/layout/process2"/>
    <dgm:cxn modelId="{75B3EC27-027A-4A9C-BDF0-6AA5C4F889C3}" type="presParOf" srcId="{E6CF4C5A-3B0A-4FA6-96A2-9BC7B78D49F5}" destId="{FD890262-AACB-4CC4-805D-486402FE4EB6}" srcOrd="0" destOrd="0" presId="urn:microsoft.com/office/officeart/2005/8/layout/process2"/>
    <dgm:cxn modelId="{382FE4EC-2AD7-4B2F-B2E6-06E62BCB3F3A}" type="presParOf" srcId="{A12A402F-5002-4E25-907E-777DDBA30DAC}" destId="{7B2D3D24-93FF-42D9-A4B1-1BAE7EDE432F}" srcOrd="4" destOrd="0" presId="urn:microsoft.com/office/officeart/2005/8/layout/process2"/>
    <dgm:cxn modelId="{D1BC887F-4F02-4F9A-8564-9FCB9340832A}" type="presParOf" srcId="{A12A402F-5002-4E25-907E-777DDBA30DAC}" destId="{469C29DC-ADB8-453C-A97C-7A642D84A631}" srcOrd="5" destOrd="0" presId="urn:microsoft.com/office/officeart/2005/8/layout/process2"/>
    <dgm:cxn modelId="{8C42A68D-41AE-44A1-8A3C-80B5BFB3F592}" type="presParOf" srcId="{469C29DC-ADB8-453C-A97C-7A642D84A631}" destId="{BDD44A05-B4B7-4E30-8A2B-EAC0CF30CE6E}" srcOrd="0" destOrd="0" presId="urn:microsoft.com/office/officeart/2005/8/layout/process2"/>
    <dgm:cxn modelId="{CA05F8E3-8FA4-4D27-966B-DDA767FE50DC}" type="presParOf" srcId="{A12A402F-5002-4E25-907E-777DDBA30DAC}" destId="{E76B9C1B-0899-4944-B4AB-EE95F6045C9F}" srcOrd="6" destOrd="0" presId="urn:microsoft.com/office/officeart/2005/8/layout/process2"/>
    <dgm:cxn modelId="{E6E2402E-D582-4D14-A2D2-448CE7CF63A9}" type="presParOf" srcId="{A12A402F-5002-4E25-907E-777DDBA30DAC}" destId="{4FA016B7-89E0-49FE-A0A0-5A056FA066E9}" srcOrd="7" destOrd="0" presId="urn:microsoft.com/office/officeart/2005/8/layout/process2"/>
    <dgm:cxn modelId="{C799671B-D223-4C9B-B66B-9534AA31163C}" type="presParOf" srcId="{4FA016B7-89E0-49FE-A0A0-5A056FA066E9}" destId="{3FF913F4-7CED-4F97-9878-FFD52E497DE2}" srcOrd="0" destOrd="0" presId="urn:microsoft.com/office/officeart/2005/8/layout/process2"/>
    <dgm:cxn modelId="{4EE17ACE-94FB-481F-B3D2-4873C74779D5}" type="presParOf" srcId="{A12A402F-5002-4E25-907E-777DDBA30DAC}" destId="{F6034E94-C845-4C02-8852-A00BD41A8993}" srcOrd="8" destOrd="0" presId="urn:microsoft.com/office/officeart/2005/8/layout/process2"/>
    <dgm:cxn modelId="{858B050F-78D1-4A34-BE29-3507E2CBBB2E}" type="presParOf" srcId="{A12A402F-5002-4E25-907E-777DDBA30DAC}" destId="{83FFFD37-D926-489E-BDB8-E07289CFBDA3}" srcOrd="9" destOrd="0" presId="urn:microsoft.com/office/officeart/2005/8/layout/process2"/>
    <dgm:cxn modelId="{04C454E6-F701-4F0D-92DE-A3109AF2DB58}" type="presParOf" srcId="{83FFFD37-D926-489E-BDB8-E07289CFBDA3}" destId="{949FAFF9-B871-45C8-82A7-43C83FB7AD8C}" srcOrd="0" destOrd="0" presId="urn:microsoft.com/office/officeart/2005/8/layout/process2"/>
    <dgm:cxn modelId="{752A3F79-3462-4F91-9078-DFB761B79F1D}" type="presParOf" srcId="{A12A402F-5002-4E25-907E-777DDBA30DAC}" destId="{E0432359-F1DB-4E44-BF6F-3224C2FDA783}" srcOrd="10" destOrd="0" presId="urn:microsoft.com/office/officeart/2005/8/layout/process2"/>
    <dgm:cxn modelId="{7A1B46C2-D45C-4AD6-8144-42E4CC282279}" type="presParOf" srcId="{A12A402F-5002-4E25-907E-777DDBA30DAC}" destId="{F55BEDA0-99F5-4B35-886F-4283D9168479}" srcOrd="11" destOrd="0" presId="urn:microsoft.com/office/officeart/2005/8/layout/process2"/>
    <dgm:cxn modelId="{EE76340D-A3DE-46FA-99AC-752B7AF117B7}" type="presParOf" srcId="{F55BEDA0-99F5-4B35-886F-4283D9168479}" destId="{E37F5633-EE2C-4D5D-A695-E61804EA4444}" srcOrd="0" destOrd="0" presId="urn:microsoft.com/office/officeart/2005/8/layout/process2"/>
    <dgm:cxn modelId="{C2CE5D5A-384A-4B44-80D5-C36B3BFE5648}" type="presParOf" srcId="{A12A402F-5002-4E25-907E-777DDBA30DAC}" destId="{05B4D7F7-F4FA-429B-B50E-9C2EC9374303}" srcOrd="12" destOrd="0" presId="urn:microsoft.com/office/officeart/2005/8/layout/process2"/>
    <dgm:cxn modelId="{3E217479-F2C9-4E03-86CD-CB6079B0EE59}" type="presParOf" srcId="{A12A402F-5002-4E25-907E-777DDBA30DAC}" destId="{D60A72FA-1FFA-4FE2-AD02-781E633E73DE}" srcOrd="13" destOrd="0" presId="urn:microsoft.com/office/officeart/2005/8/layout/process2"/>
    <dgm:cxn modelId="{C6E685C2-2275-4CA6-90BA-F7BED3C5933E}" type="presParOf" srcId="{D60A72FA-1FFA-4FE2-AD02-781E633E73DE}" destId="{2C590084-A26B-4C5B-8F98-627F6B3BF4B2}" srcOrd="0" destOrd="0" presId="urn:microsoft.com/office/officeart/2005/8/layout/process2"/>
    <dgm:cxn modelId="{868504D7-CDE0-4FF5-83A3-23961B3F08C1}" type="presParOf" srcId="{A12A402F-5002-4E25-907E-777DDBA30DAC}" destId="{FF67DAD4-1506-4CBD-BDBF-751E2A659B04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8035695-F52D-4A16-AA97-3D8E5EC79AA1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D3CAFD7-BF1C-4180-839B-AF233522496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Catchment</a:t>
          </a:r>
        </a:p>
      </dgm:t>
    </dgm:pt>
    <dgm:pt modelId="{9081349E-E619-43AE-8B6A-B71F647E7608}" type="parTrans" cxnId="{D4F0FB18-1A91-46EF-8568-51064ED4891F}">
      <dgm:prSet/>
      <dgm:spPr/>
      <dgm:t>
        <a:bodyPr/>
        <a:lstStyle/>
        <a:p>
          <a:endParaRPr lang="en-GB" sz="1600"/>
        </a:p>
      </dgm:t>
    </dgm:pt>
    <dgm:pt modelId="{934CC3E8-9C6E-4468-ACE5-CC43ECDF570F}" type="sibTrans" cxnId="{D4F0FB18-1A91-46EF-8568-51064ED4891F}">
      <dgm:prSet custT="1"/>
      <dgm:spPr>
        <a:noFill/>
      </dgm:spPr>
      <dgm:t>
        <a:bodyPr/>
        <a:lstStyle/>
        <a:p>
          <a:endParaRPr lang="en-GB" sz="1600"/>
        </a:p>
      </dgm:t>
    </dgm:pt>
    <dgm:pt modelId="{27F7AEC8-B819-4779-824C-2EC3101206A4}">
      <dgm:prSet phldrT="[Texte]" custT="1"/>
      <dgm:spPr>
        <a:solidFill>
          <a:srgbClr val="FFDE00"/>
        </a:solidFill>
        <a:ln>
          <a:noFill/>
        </a:ln>
      </dgm:spPr>
      <dgm:t>
        <a:bodyPr tIns="72000"/>
        <a:lstStyle/>
        <a:p>
          <a:r>
            <a:rPr lang="en-GB" sz="1600" b="1" dirty="0">
              <a:solidFill>
                <a:srgbClr val="0072BC"/>
              </a:solidFill>
            </a:rPr>
            <a:t>Riparian</a:t>
          </a:r>
          <a:r>
            <a:rPr lang="en-GB" sz="1600" b="1" baseline="0" dirty="0">
              <a:solidFill>
                <a:srgbClr val="0072BC"/>
              </a:solidFill>
            </a:rPr>
            <a:t> zone</a:t>
          </a:r>
          <a:endParaRPr lang="en-GB" sz="1600" b="1" dirty="0">
            <a:solidFill>
              <a:srgbClr val="0072BC"/>
            </a:solidFill>
          </a:endParaRPr>
        </a:p>
      </dgm:t>
    </dgm:pt>
    <dgm:pt modelId="{0EC71FED-7F1E-4C2E-B1B0-4930A89A77AA}" type="parTrans" cxnId="{6D7D80BF-A234-47AE-83E6-8992782380A3}">
      <dgm:prSet/>
      <dgm:spPr/>
      <dgm:t>
        <a:bodyPr/>
        <a:lstStyle/>
        <a:p>
          <a:endParaRPr lang="en-GB" sz="1600"/>
        </a:p>
      </dgm:t>
    </dgm:pt>
    <dgm:pt modelId="{B3546C7E-7F6E-4751-AC5A-52C48DE727F2}" type="sibTrans" cxnId="{6D7D80BF-A234-47AE-83E6-8992782380A3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CCC191AA-4CD7-41FD-9E78-2C0B29842478}">
      <dgm:prSet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Perspectives</a:t>
          </a:r>
        </a:p>
      </dgm:t>
    </dgm:pt>
    <dgm:pt modelId="{4278C408-CCFD-41C6-A109-31BEAD485E39}" type="parTrans" cxnId="{BA857033-04B8-4C7B-BE67-3CCCB6FCF06D}">
      <dgm:prSet/>
      <dgm:spPr/>
      <dgm:t>
        <a:bodyPr/>
        <a:lstStyle/>
        <a:p>
          <a:endParaRPr lang="en-GB" sz="1600"/>
        </a:p>
      </dgm:t>
    </dgm:pt>
    <dgm:pt modelId="{9A7F14CA-6967-4DE4-BC99-E7E2F53CC710}" type="sibTrans" cxnId="{BA857033-04B8-4C7B-BE67-3CCCB6FCF06D}">
      <dgm:prSet/>
      <dgm:spPr/>
      <dgm:t>
        <a:bodyPr/>
        <a:lstStyle/>
        <a:p>
          <a:endParaRPr lang="en-GB" sz="1600"/>
        </a:p>
      </dgm:t>
    </dgm:pt>
    <dgm:pt modelId="{F008E3F3-9FD6-4019-9157-0187BED9AD4E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r>
            <a:rPr lang="en-GB" sz="1600" b="1" dirty="0"/>
            <a:t>Sediment</a:t>
          </a:r>
        </a:p>
      </dgm:t>
    </dgm:pt>
    <dgm:pt modelId="{1A8A530E-A469-4D6B-854B-EB7F0C9AB821}" type="parTrans" cxnId="{7656F710-C2C6-40EA-B47C-77A90D566020}">
      <dgm:prSet/>
      <dgm:spPr/>
      <dgm:t>
        <a:bodyPr/>
        <a:lstStyle/>
        <a:p>
          <a:endParaRPr lang="en-GB" sz="1600"/>
        </a:p>
      </dgm:t>
    </dgm:pt>
    <dgm:pt modelId="{504C696E-4B1C-46D5-8FC8-141791E4286A}" type="sibTrans" cxnId="{7656F710-C2C6-40EA-B47C-77A90D566020}">
      <dgm:prSet custT="1"/>
      <dgm:spPr>
        <a:noFill/>
      </dgm:spPr>
      <dgm:t>
        <a:bodyPr/>
        <a:lstStyle/>
        <a:p>
          <a:endParaRPr lang="en-GB" sz="1600"/>
        </a:p>
      </dgm:t>
    </dgm:pt>
    <dgm:pt modelId="{C23F97D3-9E68-4B25-93F4-BBA401E39F0F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endParaRPr lang="en-GB" sz="1600" b="1" dirty="0">
            <a:latin typeface="+mn-lt"/>
          </a:endParaRPr>
        </a:p>
      </dgm:t>
    </dgm:pt>
    <dgm:pt modelId="{0D8FDD18-ADB7-4FB8-B1F8-DF398F8EE319}" type="sibTrans" cxnId="{74446B96-6DA0-4B27-A607-D863CC2D66D8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8946F5BB-878F-4E44-8D0C-136CEB854F1A}" type="parTrans" cxnId="{74446B96-6DA0-4B27-A607-D863CC2D66D8}">
      <dgm:prSet/>
      <dgm:spPr/>
      <dgm:t>
        <a:bodyPr/>
        <a:lstStyle/>
        <a:p>
          <a:endParaRPr lang="en-GB" sz="1600"/>
        </a:p>
      </dgm:t>
    </dgm:pt>
    <dgm:pt modelId="{14BF622F-27FB-46D3-80FE-C18C0D8DD57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u="none" dirty="0"/>
            <a:t>Introduction</a:t>
          </a:r>
        </a:p>
      </dgm:t>
    </dgm:pt>
    <dgm:pt modelId="{E69BFBD1-24F9-45FC-9B70-5AE8E1E063DD}" type="sibTrans" cxnId="{6635F6B8-C2D5-422D-AB55-E3433EC9D71C}">
      <dgm:prSet custT="1"/>
      <dgm:spPr>
        <a:noFill/>
      </dgm:spPr>
      <dgm:t>
        <a:bodyPr/>
        <a:lstStyle/>
        <a:p>
          <a:endParaRPr lang="en-GB" sz="1600"/>
        </a:p>
      </dgm:t>
    </dgm:pt>
    <dgm:pt modelId="{A0A5AEE3-BE03-4710-BA93-3BF935FD35B4}" type="parTrans" cxnId="{6635F6B8-C2D5-422D-AB55-E3433EC9D71C}">
      <dgm:prSet/>
      <dgm:spPr/>
      <dgm:t>
        <a:bodyPr/>
        <a:lstStyle/>
        <a:p>
          <a:endParaRPr lang="en-GB" sz="1600"/>
        </a:p>
      </dgm:t>
    </dgm:pt>
    <dgm:pt modelId="{26AC1A76-58B8-4544-AC66-936D36D4A3CB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r>
            <a:rPr lang="en-GB" sz="1600" b="1" dirty="0"/>
            <a:t>Study area</a:t>
          </a:r>
        </a:p>
      </dgm:t>
    </dgm:pt>
    <dgm:pt modelId="{CB996141-7758-4039-A69D-F5186588281E}" type="parTrans" cxnId="{63DB0E21-5F46-4586-854E-9CCA92AE4196}">
      <dgm:prSet/>
      <dgm:spPr/>
      <dgm:t>
        <a:bodyPr/>
        <a:lstStyle/>
        <a:p>
          <a:endParaRPr lang="en-GB" sz="1600"/>
        </a:p>
      </dgm:t>
    </dgm:pt>
    <dgm:pt modelId="{DFA0BB61-0EDF-4077-BA77-A5808E5BB39A}" type="sibTrans" cxnId="{63DB0E21-5F46-4586-854E-9CCA92AE4196}">
      <dgm:prSet custT="1"/>
      <dgm:spPr>
        <a:noFill/>
      </dgm:spPr>
      <dgm:t>
        <a:bodyPr/>
        <a:lstStyle/>
        <a:p>
          <a:endParaRPr lang="en-GB" sz="1600"/>
        </a:p>
      </dgm:t>
    </dgm:pt>
    <dgm:pt modelId="{FF6407F4-8AA5-4D28-91FF-DC4BDDAA0F9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u="none" dirty="0"/>
            <a:t>Objectives</a:t>
          </a:r>
        </a:p>
      </dgm:t>
    </dgm:pt>
    <dgm:pt modelId="{9C4046CB-C630-4FBE-9B2A-0B86FB6B998D}" type="parTrans" cxnId="{A1B1EBD7-6F0A-4136-9163-2EC30A1A14C6}">
      <dgm:prSet/>
      <dgm:spPr/>
      <dgm:t>
        <a:bodyPr/>
        <a:lstStyle/>
        <a:p>
          <a:endParaRPr lang="en-GB" sz="1600"/>
        </a:p>
      </dgm:t>
    </dgm:pt>
    <dgm:pt modelId="{AED84913-6757-4F0C-A038-5E0F57E0775D}" type="sibTrans" cxnId="{A1B1EBD7-6F0A-4136-9163-2EC30A1A14C6}">
      <dgm:prSet custT="1"/>
      <dgm:spPr>
        <a:noFill/>
      </dgm:spPr>
      <dgm:t>
        <a:bodyPr/>
        <a:lstStyle/>
        <a:p>
          <a:endParaRPr lang="en-GB" sz="1600"/>
        </a:p>
      </dgm:t>
    </dgm:pt>
    <dgm:pt modelId="{A12A402F-5002-4E25-907E-777DDBA30DAC}" type="pres">
      <dgm:prSet presAssocID="{58035695-F52D-4A16-AA97-3D8E5EC79AA1}" presName="linearFlow" presStyleCnt="0">
        <dgm:presLayoutVars>
          <dgm:resizeHandles val="exact"/>
        </dgm:presLayoutVars>
      </dgm:prSet>
      <dgm:spPr/>
    </dgm:pt>
    <dgm:pt modelId="{4844B1E4-A590-45AE-8B7B-2EE1C6E0607B}" type="pres">
      <dgm:prSet presAssocID="{C23F97D3-9E68-4B25-93F4-BBA401E39F0F}" presName="node" presStyleLbl="node1" presStyleIdx="0" presStyleCnt="8" custScaleX="215629" custScaleY="229654">
        <dgm:presLayoutVars>
          <dgm:bulletEnabled val="1"/>
        </dgm:presLayoutVars>
      </dgm:prSet>
      <dgm:spPr/>
    </dgm:pt>
    <dgm:pt modelId="{80CB73E0-5A74-4F74-B0F7-1FA7F7FFB77A}" type="pres">
      <dgm:prSet presAssocID="{0D8FDD18-ADB7-4FB8-B1F8-DF398F8EE319}" presName="sibTrans" presStyleLbl="sibTrans2D1" presStyleIdx="0" presStyleCnt="7" custScaleY="59540"/>
      <dgm:spPr/>
    </dgm:pt>
    <dgm:pt modelId="{69F337A2-8C0E-4B64-9CBE-46653BF6508B}" type="pres">
      <dgm:prSet presAssocID="{0D8FDD18-ADB7-4FB8-B1F8-DF398F8EE319}" presName="connectorText" presStyleLbl="sibTrans2D1" presStyleIdx="0" presStyleCnt="7"/>
      <dgm:spPr/>
    </dgm:pt>
    <dgm:pt modelId="{6156EB83-2B25-4F6A-8D32-059EF0CA637C}" type="pres">
      <dgm:prSet presAssocID="{14BF622F-27FB-46D3-80FE-C18C0D8DD57A}" presName="node" presStyleLbl="node1" presStyleIdx="1" presStyleCnt="8" custScaleX="215629" custScaleY="229654">
        <dgm:presLayoutVars>
          <dgm:bulletEnabled val="1"/>
        </dgm:presLayoutVars>
      </dgm:prSet>
      <dgm:spPr/>
    </dgm:pt>
    <dgm:pt modelId="{E6CF4C5A-3B0A-4FA6-96A2-9BC7B78D49F5}" type="pres">
      <dgm:prSet presAssocID="{E69BFBD1-24F9-45FC-9B70-5AE8E1E063DD}" presName="sibTrans" presStyleLbl="sibTrans2D1" presStyleIdx="1" presStyleCnt="7" custScaleY="59540"/>
      <dgm:spPr/>
    </dgm:pt>
    <dgm:pt modelId="{FD890262-AACB-4CC4-805D-486402FE4EB6}" type="pres">
      <dgm:prSet presAssocID="{E69BFBD1-24F9-45FC-9B70-5AE8E1E063DD}" presName="connectorText" presStyleLbl="sibTrans2D1" presStyleIdx="1" presStyleCnt="7"/>
      <dgm:spPr/>
    </dgm:pt>
    <dgm:pt modelId="{7B2D3D24-93FF-42D9-A4B1-1BAE7EDE432F}" type="pres">
      <dgm:prSet presAssocID="{FF6407F4-8AA5-4D28-91FF-DC4BDDAA0F9A}" presName="node" presStyleLbl="node1" presStyleIdx="2" presStyleCnt="8" custScaleX="215629" custScaleY="229654">
        <dgm:presLayoutVars>
          <dgm:bulletEnabled val="1"/>
        </dgm:presLayoutVars>
      </dgm:prSet>
      <dgm:spPr/>
    </dgm:pt>
    <dgm:pt modelId="{469C29DC-ADB8-453C-A97C-7A642D84A631}" type="pres">
      <dgm:prSet presAssocID="{AED84913-6757-4F0C-A038-5E0F57E0775D}" presName="sibTrans" presStyleLbl="sibTrans2D1" presStyleIdx="2" presStyleCnt="7"/>
      <dgm:spPr/>
    </dgm:pt>
    <dgm:pt modelId="{BDD44A05-B4B7-4E30-8A2B-EAC0CF30CE6E}" type="pres">
      <dgm:prSet presAssocID="{AED84913-6757-4F0C-A038-5E0F57E0775D}" presName="connectorText" presStyleLbl="sibTrans2D1" presStyleIdx="2" presStyleCnt="7"/>
      <dgm:spPr/>
    </dgm:pt>
    <dgm:pt modelId="{E76B9C1B-0899-4944-B4AB-EE95F6045C9F}" type="pres">
      <dgm:prSet presAssocID="{26AC1A76-58B8-4544-AC66-936D36D4A3CB}" presName="node" presStyleLbl="node1" presStyleIdx="3" presStyleCnt="8" custScaleX="215629" custScaleY="229654">
        <dgm:presLayoutVars>
          <dgm:bulletEnabled val="1"/>
        </dgm:presLayoutVars>
      </dgm:prSet>
      <dgm:spPr/>
    </dgm:pt>
    <dgm:pt modelId="{4FA016B7-89E0-49FE-A0A0-5A056FA066E9}" type="pres">
      <dgm:prSet presAssocID="{DFA0BB61-0EDF-4077-BA77-A5808E5BB39A}" presName="sibTrans" presStyleLbl="sibTrans2D1" presStyleIdx="3" presStyleCnt="7"/>
      <dgm:spPr/>
    </dgm:pt>
    <dgm:pt modelId="{3FF913F4-7CED-4F97-9878-FFD52E497DE2}" type="pres">
      <dgm:prSet presAssocID="{DFA0BB61-0EDF-4077-BA77-A5808E5BB39A}" presName="connectorText" presStyleLbl="sibTrans2D1" presStyleIdx="3" presStyleCnt="7"/>
      <dgm:spPr/>
    </dgm:pt>
    <dgm:pt modelId="{F6034E94-C845-4C02-8852-A00BD41A8993}" type="pres">
      <dgm:prSet presAssocID="{DD3CAFD7-BF1C-4180-839B-AF233522496A}" presName="node" presStyleLbl="node1" presStyleIdx="4" presStyleCnt="8" custScaleX="215629" custScaleY="229654">
        <dgm:presLayoutVars>
          <dgm:bulletEnabled val="1"/>
        </dgm:presLayoutVars>
      </dgm:prSet>
      <dgm:spPr/>
    </dgm:pt>
    <dgm:pt modelId="{83FFFD37-D926-489E-BDB8-E07289CFBDA3}" type="pres">
      <dgm:prSet presAssocID="{934CC3E8-9C6E-4468-ACE5-CC43ECDF570F}" presName="sibTrans" presStyleLbl="sibTrans2D1" presStyleIdx="4" presStyleCnt="7" custScaleY="59540"/>
      <dgm:spPr/>
    </dgm:pt>
    <dgm:pt modelId="{949FAFF9-B871-45C8-82A7-43C83FB7AD8C}" type="pres">
      <dgm:prSet presAssocID="{934CC3E8-9C6E-4468-ACE5-CC43ECDF570F}" presName="connectorText" presStyleLbl="sibTrans2D1" presStyleIdx="4" presStyleCnt="7"/>
      <dgm:spPr/>
    </dgm:pt>
    <dgm:pt modelId="{E0432359-F1DB-4E44-BF6F-3224C2FDA783}" type="pres">
      <dgm:prSet presAssocID="{27F7AEC8-B819-4779-824C-2EC3101206A4}" presName="node" presStyleLbl="node1" presStyleIdx="5" presStyleCnt="8" custScaleX="215629" custScaleY="229654">
        <dgm:presLayoutVars>
          <dgm:bulletEnabled val="1"/>
        </dgm:presLayoutVars>
      </dgm:prSet>
      <dgm:spPr/>
    </dgm:pt>
    <dgm:pt modelId="{F55BEDA0-99F5-4B35-886F-4283D9168479}" type="pres">
      <dgm:prSet presAssocID="{B3546C7E-7F6E-4751-AC5A-52C48DE727F2}" presName="sibTrans" presStyleLbl="sibTrans2D1" presStyleIdx="5" presStyleCnt="7" custScaleY="59540"/>
      <dgm:spPr/>
    </dgm:pt>
    <dgm:pt modelId="{E37F5633-EE2C-4D5D-A695-E61804EA4444}" type="pres">
      <dgm:prSet presAssocID="{B3546C7E-7F6E-4751-AC5A-52C48DE727F2}" presName="connectorText" presStyleLbl="sibTrans2D1" presStyleIdx="5" presStyleCnt="7"/>
      <dgm:spPr/>
    </dgm:pt>
    <dgm:pt modelId="{05B4D7F7-F4FA-429B-B50E-9C2EC9374303}" type="pres">
      <dgm:prSet presAssocID="{F008E3F3-9FD6-4019-9157-0187BED9AD4E}" presName="node" presStyleLbl="node1" presStyleIdx="6" presStyleCnt="8" custScaleX="215629" custScaleY="229654">
        <dgm:presLayoutVars>
          <dgm:bulletEnabled val="1"/>
        </dgm:presLayoutVars>
      </dgm:prSet>
      <dgm:spPr/>
    </dgm:pt>
    <dgm:pt modelId="{D60A72FA-1FFA-4FE2-AD02-781E633E73DE}" type="pres">
      <dgm:prSet presAssocID="{504C696E-4B1C-46D5-8FC8-141791E4286A}" presName="sibTrans" presStyleLbl="sibTrans2D1" presStyleIdx="6" presStyleCnt="7" custScaleY="59540"/>
      <dgm:spPr/>
    </dgm:pt>
    <dgm:pt modelId="{2C590084-A26B-4C5B-8F98-627F6B3BF4B2}" type="pres">
      <dgm:prSet presAssocID="{504C696E-4B1C-46D5-8FC8-141791E4286A}" presName="connectorText" presStyleLbl="sibTrans2D1" presStyleIdx="6" presStyleCnt="7"/>
      <dgm:spPr/>
    </dgm:pt>
    <dgm:pt modelId="{FF67DAD4-1506-4CBD-BDBF-751E2A659B04}" type="pres">
      <dgm:prSet presAssocID="{CCC191AA-4CD7-41FD-9E78-2C0B29842478}" presName="node" presStyleLbl="node1" presStyleIdx="7" presStyleCnt="8" custScaleX="215629" custScaleY="229654">
        <dgm:presLayoutVars>
          <dgm:bulletEnabled val="1"/>
        </dgm:presLayoutVars>
      </dgm:prSet>
      <dgm:spPr/>
    </dgm:pt>
  </dgm:ptLst>
  <dgm:cxnLst>
    <dgm:cxn modelId="{5BFD5602-38A8-4A17-93B2-2B07C664D80F}" type="presOf" srcId="{504C696E-4B1C-46D5-8FC8-141791E4286A}" destId="{2C590084-A26B-4C5B-8F98-627F6B3BF4B2}" srcOrd="1" destOrd="0" presId="urn:microsoft.com/office/officeart/2005/8/layout/process2"/>
    <dgm:cxn modelId="{74717303-0D3A-402C-AC2D-6D784ACEB19C}" type="presOf" srcId="{CCC191AA-4CD7-41FD-9E78-2C0B29842478}" destId="{FF67DAD4-1506-4CBD-BDBF-751E2A659B04}" srcOrd="0" destOrd="0" presId="urn:microsoft.com/office/officeart/2005/8/layout/process2"/>
    <dgm:cxn modelId="{7656F710-C2C6-40EA-B47C-77A90D566020}" srcId="{58035695-F52D-4A16-AA97-3D8E5EC79AA1}" destId="{F008E3F3-9FD6-4019-9157-0187BED9AD4E}" srcOrd="6" destOrd="0" parTransId="{1A8A530E-A469-4D6B-854B-EB7F0C9AB821}" sibTransId="{504C696E-4B1C-46D5-8FC8-141791E4286A}"/>
    <dgm:cxn modelId="{D4F0FB18-1A91-46EF-8568-51064ED4891F}" srcId="{58035695-F52D-4A16-AA97-3D8E5EC79AA1}" destId="{DD3CAFD7-BF1C-4180-839B-AF233522496A}" srcOrd="4" destOrd="0" parTransId="{9081349E-E619-43AE-8B6A-B71F647E7608}" sibTransId="{934CC3E8-9C6E-4468-ACE5-CC43ECDF570F}"/>
    <dgm:cxn modelId="{63DB0E21-5F46-4586-854E-9CCA92AE4196}" srcId="{58035695-F52D-4A16-AA97-3D8E5EC79AA1}" destId="{26AC1A76-58B8-4544-AC66-936D36D4A3CB}" srcOrd="3" destOrd="0" parTransId="{CB996141-7758-4039-A69D-F5186588281E}" sibTransId="{DFA0BB61-0EDF-4077-BA77-A5808E5BB39A}"/>
    <dgm:cxn modelId="{99317C22-FC56-4AD4-B722-5C69DAE201C4}" type="presOf" srcId="{AED84913-6757-4F0C-A038-5E0F57E0775D}" destId="{BDD44A05-B4B7-4E30-8A2B-EAC0CF30CE6E}" srcOrd="1" destOrd="0" presId="urn:microsoft.com/office/officeart/2005/8/layout/process2"/>
    <dgm:cxn modelId="{880B7223-EF9C-4390-A5ED-FE191770A4AD}" type="presOf" srcId="{504C696E-4B1C-46D5-8FC8-141791E4286A}" destId="{D60A72FA-1FFA-4FE2-AD02-781E633E73DE}" srcOrd="0" destOrd="0" presId="urn:microsoft.com/office/officeart/2005/8/layout/process2"/>
    <dgm:cxn modelId="{18FB832D-3F21-45F7-B25E-6DA0FF9F6FEC}" type="presOf" srcId="{E69BFBD1-24F9-45FC-9B70-5AE8E1E063DD}" destId="{E6CF4C5A-3B0A-4FA6-96A2-9BC7B78D49F5}" srcOrd="0" destOrd="0" presId="urn:microsoft.com/office/officeart/2005/8/layout/process2"/>
    <dgm:cxn modelId="{BA857033-04B8-4C7B-BE67-3CCCB6FCF06D}" srcId="{58035695-F52D-4A16-AA97-3D8E5EC79AA1}" destId="{CCC191AA-4CD7-41FD-9E78-2C0B29842478}" srcOrd="7" destOrd="0" parTransId="{4278C408-CCFD-41C6-A109-31BEAD485E39}" sibTransId="{9A7F14CA-6967-4DE4-BC99-E7E2F53CC710}"/>
    <dgm:cxn modelId="{41F3DA33-4605-4540-B24E-D4D2069D6E91}" type="presOf" srcId="{0D8FDD18-ADB7-4FB8-B1F8-DF398F8EE319}" destId="{80CB73E0-5A74-4F74-B0F7-1FA7F7FFB77A}" srcOrd="0" destOrd="0" presId="urn:microsoft.com/office/officeart/2005/8/layout/process2"/>
    <dgm:cxn modelId="{9395E25E-B063-40A9-9026-F7B6AFD84BEA}" type="presOf" srcId="{934CC3E8-9C6E-4468-ACE5-CC43ECDF570F}" destId="{83FFFD37-D926-489E-BDB8-E07289CFBDA3}" srcOrd="0" destOrd="0" presId="urn:microsoft.com/office/officeart/2005/8/layout/process2"/>
    <dgm:cxn modelId="{513F3D63-7545-4160-90F5-3DC9B496D7DE}" type="presOf" srcId="{B3546C7E-7F6E-4751-AC5A-52C48DE727F2}" destId="{E37F5633-EE2C-4D5D-A695-E61804EA4444}" srcOrd="1" destOrd="0" presId="urn:microsoft.com/office/officeart/2005/8/layout/process2"/>
    <dgm:cxn modelId="{934FF669-1C07-485E-A32B-008A66812050}" type="presOf" srcId="{934CC3E8-9C6E-4468-ACE5-CC43ECDF570F}" destId="{949FAFF9-B871-45C8-82A7-43C83FB7AD8C}" srcOrd="1" destOrd="0" presId="urn:microsoft.com/office/officeart/2005/8/layout/process2"/>
    <dgm:cxn modelId="{6845C16A-52DA-4C82-B88D-D4D9DA4B085B}" type="presOf" srcId="{FF6407F4-8AA5-4D28-91FF-DC4BDDAA0F9A}" destId="{7B2D3D24-93FF-42D9-A4B1-1BAE7EDE432F}" srcOrd="0" destOrd="0" presId="urn:microsoft.com/office/officeart/2005/8/layout/process2"/>
    <dgm:cxn modelId="{39DBA26C-333C-4081-87E4-2B9AC8869F1A}" type="presOf" srcId="{58035695-F52D-4A16-AA97-3D8E5EC79AA1}" destId="{A12A402F-5002-4E25-907E-777DDBA30DAC}" srcOrd="0" destOrd="0" presId="urn:microsoft.com/office/officeart/2005/8/layout/process2"/>
    <dgm:cxn modelId="{85E2EF6E-4A73-45A8-A5BF-F959764E0D4B}" type="presOf" srcId="{C23F97D3-9E68-4B25-93F4-BBA401E39F0F}" destId="{4844B1E4-A590-45AE-8B7B-2EE1C6E0607B}" srcOrd="0" destOrd="0" presId="urn:microsoft.com/office/officeart/2005/8/layout/process2"/>
    <dgm:cxn modelId="{5E38D372-C27F-4C15-823E-2EA174FEB978}" type="presOf" srcId="{DFA0BB61-0EDF-4077-BA77-A5808E5BB39A}" destId="{3FF913F4-7CED-4F97-9878-FFD52E497DE2}" srcOrd="1" destOrd="0" presId="urn:microsoft.com/office/officeart/2005/8/layout/process2"/>
    <dgm:cxn modelId="{B452F859-3C72-41BE-8D47-8471A3E4ADA5}" type="presOf" srcId="{E69BFBD1-24F9-45FC-9B70-5AE8E1E063DD}" destId="{FD890262-AACB-4CC4-805D-486402FE4EB6}" srcOrd="1" destOrd="0" presId="urn:microsoft.com/office/officeart/2005/8/layout/process2"/>
    <dgm:cxn modelId="{36CD1E81-C037-42EC-A50C-D86B5AB48105}" type="presOf" srcId="{27F7AEC8-B819-4779-824C-2EC3101206A4}" destId="{E0432359-F1DB-4E44-BF6F-3224C2FDA783}" srcOrd="0" destOrd="0" presId="urn:microsoft.com/office/officeart/2005/8/layout/process2"/>
    <dgm:cxn modelId="{A1E6CF85-7C64-4354-8FB1-1B167A8A2A5F}" type="presOf" srcId="{26AC1A76-58B8-4544-AC66-936D36D4A3CB}" destId="{E76B9C1B-0899-4944-B4AB-EE95F6045C9F}" srcOrd="0" destOrd="0" presId="urn:microsoft.com/office/officeart/2005/8/layout/process2"/>
    <dgm:cxn modelId="{74446B96-6DA0-4B27-A607-D863CC2D66D8}" srcId="{58035695-F52D-4A16-AA97-3D8E5EC79AA1}" destId="{C23F97D3-9E68-4B25-93F4-BBA401E39F0F}" srcOrd="0" destOrd="0" parTransId="{8946F5BB-878F-4E44-8D0C-136CEB854F1A}" sibTransId="{0D8FDD18-ADB7-4FB8-B1F8-DF398F8EE319}"/>
    <dgm:cxn modelId="{F3FD0D9F-CE14-49BC-BEC8-DD1D6BBA3E3D}" type="presOf" srcId="{14BF622F-27FB-46D3-80FE-C18C0D8DD57A}" destId="{6156EB83-2B25-4F6A-8D32-059EF0CA637C}" srcOrd="0" destOrd="0" presId="urn:microsoft.com/office/officeart/2005/8/layout/process2"/>
    <dgm:cxn modelId="{A4B104A2-FA19-4934-ADD2-6F85EB3E1C6C}" type="presOf" srcId="{F008E3F3-9FD6-4019-9157-0187BED9AD4E}" destId="{05B4D7F7-F4FA-429B-B50E-9C2EC9374303}" srcOrd="0" destOrd="0" presId="urn:microsoft.com/office/officeart/2005/8/layout/process2"/>
    <dgm:cxn modelId="{FA7C88A2-1E42-4B99-95F5-7394F0AE6E17}" type="presOf" srcId="{AED84913-6757-4F0C-A038-5E0F57E0775D}" destId="{469C29DC-ADB8-453C-A97C-7A642D84A631}" srcOrd="0" destOrd="0" presId="urn:microsoft.com/office/officeart/2005/8/layout/process2"/>
    <dgm:cxn modelId="{3B17D8A2-7EE3-4E7B-894C-E2251455D0E7}" type="presOf" srcId="{DFA0BB61-0EDF-4077-BA77-A5808E5BB39A}" destId="{4FA016B7-89E0-49FE-A0A0-5A056FA066E9}" srcOrd="0" destOrd="0" presId="urn:microsoft.com/office/officeart/2005/8/layout/process2"/>
    <dgm:cxn modelId="{8B6CD0A8-FDFD-4F0D-B95F-D892ABB755C3}" type="presOf" srcId="{B3546C7E-7F6E-4751-AC5A-52C48DE727F2}" destId="{F55BEDA0-99F5-4B35-886F-4283D9168479}" srcOrd="0" destOrd="0" presId="urn:microsoft.com/office/officeart/2005/8/layout/process2"/>
    <dgm:cxn modelId="{B4FFD0B5-EA00-4458-BF3D-7E648BECA1A6}" type="presOf" srcId="{0D8FDD18-ADB7-4FB8-B1F8-DF398F8EE319}" destId="{69F337A2-8C0E-4B64-9CBE-46653BF6508B}" srcOrd="1" destOrd="0" presId="urn:microsoft.com/office/officeart/2005/8/layout/process2"/>
    <dgm:cxn modelId="{6635F6B8-C2D5-422D-AB55-E3433EC9D71C}" srcId="{58035695-F52D-4A16-AA97-3D8E5EC79AA1}" destId="{14BF622F-27FB-46D3-80FE-C18C0D8DD57A}" srcOrd="1" destOrd="0" parTransId="{A0A5AEE3-BE03-4710-BA93-3BF935FD35B4}" sibTransId="{E69BFBD1-24F9-45FC-9B70-5AE8E1E063DD}"/>
    <dgm:cxn modelId="{6D7D80BF-A234-47AE-83E6-8992782380A3}" srcId="{58035695-F52D-4A16-AA97-3D8E5EC79AA1}" destId="{27F7AEC8-B819-4779-824C-2EC3101206A4}" srcOrd="5" destOrd="0" parTransId="{0EC71FED-7F1E-4C2E-B1B0-4930A89A77AA}" sibTransId="{B3546C7E-7F6E-4751-AC5A-52C48DE727F2}"/>
    <dgm:cxn modelId="{A20BD4CA-1A9B-45C0-9614-B4AB32B0734E}" type="presOf" srcId="{DD3CAFD7-BF1C-4180-839B-AF233522496A}" destId="{F6034E94-C845-4C02-8852-A00BD41A8993}" srcOrd="0" destOrd="0" presId="urn:microsoft.com/office/officeart/2005/8/layout/process2"/>
    <dgm:cxn modelId="{A1B1EBD7-6F0A-4136-9163-2EC30A1A14C6}" srcId="{58035695-F52D-4A16-AA97-3D8E5EC79AA1}" destId="{FF6407F4-8AA5-4D28-91FF-DC4BDDAA0F9A}" srcOrd="2" destOrd="0" parTransId="{9C4046CB-C630-4FBE-9B2A-0B86FB6B998D}" sibTransId="{AED84913-6757-4F0C-A038-5E0F57E0775D}"/>
    <dgm:cxn modelId="{EC37424E-1FAA-4805-981E-34E54C60130E}" type="presParOf" srcId="{A12A402F-5002-4E25-907E-777DDBA30DAC}" destId="{4844B1E4-A590-45AE-8B7B-2EE1C6E0607B}" srcOrd="0" destOrd="0" presId="urn:microsoft.com/office/officeart/2005/8/layout/process2"/>
    <dgm:cxn modelId="{B5CBBAFB-F058-4FC6-87D0-E8575BD47C02}" type="presParOf" srcId="{A12A402F-5002-4E25-907E-777DDBA30DAC}" destId="{80CB73E0-5A74-4F74-B0F7-1FA7F7FFB77A}" srcOrd="1" destOrd="0" presId="urn:microsoft.com/office/officeart/2005/8/layout/process2"/>
    <dgm:cxn modelId="{06D8AE6E-9BB9-45E9-994F-229AB7ACE7EB}" type="presParOf" srcId="{80CB73E0-5A74-4F74-B0F7-1FA7F7FFB77A}" destId="{69F337A2-8C0E-4B64-9CBE-46653BF6508B}" srcOrd="0" destOrd="0" presId="urn:microsoft.com/office/officeart/2005/8/layout/process2"/>
    <dgm:cxn modelId="{BA95BED8-E551-455A-9457-0F705231665C}" type="presParOf" srcId="{A12A402F-5002-4E25-907E-777DDBA30DAC}" destId="{6156EB83-2B25-4F6A-8D32-059EF0CA637C}" srcOrd="2" destOrd="0" presId="urn:microsoft.com/office/officeart/2005/8/layout/process2"/>
    <dgm:cxn modelId="{11D7A270-05D0-4DCC-8A4C-016FA07DCD70}" type="presParOf" srcId="{A12A402F-5002-4E25-907E-777DDBA30DAC}" destId="{E6CF4C5A-3B0A-4FA6-96A2-9BC7B78D49F5}" srcOrd="3" destOrd="0" presId="urn:microsoft.com/office/officeart/2005/8/layout/process2"/>
    <dgm:cxn modelId="{75B3EC27-027A-4A9C-BDF0-6AA5C4F889C3}" type="presParOf" srcId="{E6CF4C5A-3B0A-4FA6-96A2-9BC7B78D49F5}" destId="{FD890262-AACB-4CC4-805D-486402FE4EB6}" srcOrd="0" destOrd="0" presId="urn:microsoft.com/office/officeart/2005/8/layout/process2"/>
    <dgm:cxn modelId="{382FE4EC-2AD7-4B2F-B2E6-06E62BCB3F3A}" type="presParOf" srcId="{A12A402F-5002-4E25-907E-777DDBA30DAC}" destId="{7B2D3D24-93FF-42D9-A4B1-1BAE7EDE432F}" srcOrd="4" destOrd="0" presId="urn:microsoft.com/office/officeart/2005/8/layout/process2"/>
    <dgm:cxn modelId="{D1BC887F-4F02-4F9A-8564-9FCB9340832A}" type="presParOf" srcId="{A12A402F-5002-4E25-907E-777DDBA30DAC}" destId="{469C29DC-ADB8-453C-A97C-7A642D84A631}" srcOrd="5" destOrd="0" presId="urn:microsoft.com/office/officeart/2005/8/layout/process2"/>
    <dgm:cxn modelId="{8C42A68D-41AE-44A1-8A3C-80B5BFB3F592}" type="presParOf" srcId="{469C29DC-ADB8-453C-A97C-7A642D84A631}" destId="{BDD44A05-B4B7-4E30-8A2B-EAC0CF30CE6E}" srcOrd="0" destOrd="0" presId="urn:microsoft.com/office/officeart/2005/8/layout/process2"/>
    <dgm:cxn modelId="{CA05F8E3-8FA4-4D27-966B-DDA767FE50DC}" type="presParOf" srcId="{A12A402F-5002-4E25-907E-777DDBA30DAC}" destId="{E76B9C1B-0899-4944-B4AB-EE95F6045C9F}" srcOrd="6" destOrd="0" presId="urn:microsoft.com/office/officeart/2005/8/layout/process2"/>
    <dgm:cxn modelId="{E6E2402E-D582-4D14-A2D2-448CE7CF63A9}" type="presParOf" srcId="{A12A402F-5002-4E25-907E-777DDBA30DAC}" destId="{4FA016B7-89E0-49FE-A0A0-5A056FA066E9}" srcOrd="7" destOrd="0" presId="urn:microsoft.com/office/officeart/2005/8/layout/process2"/>
    <dgm:cxn modelId="{C799671B-D223-4C9B-B66B-9534AA31163C}" type="presParOf" srcId="{4FA016B7-89E0-49FE-A0A0-5A056FA066E9}" destId="{3FF913F4-7CED-4F97-9878-FFD52E497DE2}" srcOrd="0" destOrd="0" presId="urn:microsoft.com/office/officeart/2005/8/layout/process2"/>
    <dgm:cxn modelId="{4EE17ACE-94FB-481F-B3D2-4873C74779D5}" type="presParOf" srcId="{A12A402F-5002-4E25-907E-777DDBA30DAC}" destId="{F6034E94-C845-4C02-8852-A00BD41A8993}" srcOrd="8" destOrd="0" presId="urn:microsoft.com/office/officeart/2005/8/layout/process2"/>
    <dgm:cxn modelId="{858B050F-78D1-4A34-BE29-3507E2CBBB2E}" type="presParOf" srcId="{A12A402F-5002-4E25-907E-777DDBA30DAC}" destId="{83FFFD37-D926-489E-BDB8-E07289CFBDA3}" srcOrd="9" destOrd="0" presId="urn:microsoft.com/office/officeart/2005/8/layout/process2"/>
    <dgm:cxn modelId="{04C454E6-F701-4F0D-92DE-A3109AF2DB58}" type="presParOf" srcId="{83FFFD37-D926-489E-BDB8-E07289CFBDA3}" destId="{949FAFF9-B871-45C8-82A7-43C83FB7AD8C}" srcOrd="0" destOrd="0" presId="urn:microsoft.com/office/officeart/2005/8/layout/process2"/>
    <dgm:cxn modelId="{752A3F79-3462-4F91-9078-DFB761B79F1D}" type="presParOf" srcId="{A12A402F-5002-4E25-907E-777DDBA30DAC}" destId="{E0432359-F1DB-4E44-BF6F-3224C2FDA783}" srcOrd="10" destOrd="0" presId="urn:microsoft.com/office/officeart/2005/8/layout/process2"/>
    <dgm:cxn modelId="{7A1B46C2-D45C-4AD6-8144-42E4CC282279}" type="presParOf" srcId="{A12A402F-5002-4E25-907E-777DDBA30DAC}" destId="{F55BEDA0-99F5-4B35-886F-4283D9168479}" srcOrd="11" destOrd="0" presId="urn:microsoft.com/office/officeart/2005/8/layout/process2"/>
    <dgm:cxn modelId="{EE76340D-A3DE-46FA-99AC-752B7AF117B7}" type="presParOf" srcId="{F55BEDA0-99F5-4B35-886F-4283D9168479}" destId="{E37F5633-EE2C-4D5D-A695-E61804EA4444}" srcOrd="0" destOrd="0" presId="urn:microsoft.com/office/officeart/2005/8/layout/process2"/>
    <dgm:cxn modelId="{C2CE5D5A-384A-4B44-80D5-C36B3BFE5648}" type="presParOf" srcId="{A12A402F-5002-4E25-907E-777DDBA30DAC}" destId="{05B4D7F7-F4FA-429B-B50E-9C2EC9374303}" srcOrd="12" destOrd="0" presId="urn:microsoft.com/office/officeart/2005/8/layout/process2"/>
    <dgm:cxn modelId="{3E217479-F2C9-4E03-86CD-CB6079B0EE59}" type="presParOf" srcId="{A12A402F-5002-4E25-907E-777DDBA30DAC}" destId="{D60A72FA-1FFA-4FE2-AD02-781E633E73DE}" srcOrd="13" destOrd="0" presId="urn:microsoft.com/office/officeart/2005/8/layout/process2"/>
    <dgm:cxn modelId="{C6E685C2-2275-4CA6-90BA-F7BED3C5933E}" type="presParOf" srcId="{D60A72FA-1FFA-4FE2-AD02-781E633E73DE}" destId="{2C590084-A26B-4C5B-8F98-627F6B3BF4B2}" srcOrd="0" destOrd="0" presId="urn:microsoft.com/office/officeart/2005/8/layout/process2"/>
    <dgm:cxn modelId="{868504D7-CDE0-4FF5-83A3-23961B3F08C1}" type="presParOf" srcId="{A12A402F-5002-4E25-907E-777DDBA30DAC}" destId="{FF67DAD4-1506-4CBD-BDBF-751E2A659B04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8035695-F52D-4A16-AA97-3D8E5EC79AA1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D3CAFD7-BF1C-4180-839B-AF233522496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Catchment</a:t>
          </a:r>
        </a:p>
      </dgm:t>
    </dgm:pt>
    <dgm:pt modelId="{9081349E-E619-43AE-8B6A-B71F647E7608}" type="parTrans" cxnId="{D4F0FB18-1A91-46EF-8568-51064ED4891F}">
      <dgm:prSet/>
      <dgm:spPr/>
      <dgm:t>
        <a:bodyPr/>
        <a:lstStyle/>
        <a:p>
          <a:endParaRPr lang="en-GB" sz="1600"/>
        </a:p>
      </dgm:t>
    </dgm:pt>
    <dgm:pt modelId="{934CC3E8-9C6E-4468-ACE5-CC43ECDF570F}" type="sibTrans" cxnId="{D4F0FB18-1A91-46EF-8568-51064ED4891F}">
      <dgm:prSet custT="1"/>
      <dgm:spPr>
        <a:noFill/>
      </dgm:spPr>
      <dgm:t>
        <a:bodyPr/>
        <a:lstStyle/>
        <a:p>
          <a:endParaRPr lang="en-GB" sz="1600"/>
        </a:p>
      </dgm:t>
    </dgm:pt>
    <dgm:pt modelId="{27F7AEC8-B819-4779-824C-2EC3101206A4}">
      <dgm:prSet phldrT="[Texte]" custT="1"/>
      <dgm:spPr>
        <a:solidFill>
          <a:srgbClr val="FFDE00"/>
        </a:solidFill>
        <a:ln>
          <a:noFill/>
        </a:ln>
      </dgm:spPr>
      <dgm:t>
        <a:bodyPr tIns="72000"/>
        <a:lstStyle/>
        <a:p>
          <a:r>
            <a:rPr lang="en-GB" sz="1600" b="1" dirty="0">
              <a:solidFill>
                <a:srgbClr val="0072BC"/>
              </a:solidFill>
            </a:rPr>
            <a:t>Riparian</a:t>
          </a:r>
          <a:r>
            <a:rPr lang="en-GB" sz="1600" b="1" baseline="0" dirty="0"/>
            <a:t> </a:t>
          </a:r>
          <a:r>
            <a:rPr lang="en-GB" sz="1600" b="1" baseline="0" dirty="0">
              <a:solidFill>
                <a:srgbClr val="0072BC"/>
              </a:solidFill>
            </a:rPr>
            <a:t>zone</a:t>
          </a:r>
          <a:endParaRPr lang="en-GB" sz="1600" b="1" dirty="0">
            <a:solidFill>
              <a:srgbClr val="0072BC"/>
            </a:solidFill>
          </a:endParaRPr>
        </a:p>
      </dgm:t>
    </dgm:pt>
    <dgm:pt modelId="{0EC71FED-7F1E-4C2E-B1B0-4930A89A77AA}" type="parTrans" cxnId="{6D7D80BF-A234-47AE-83E6-8992782380A3}">
      <dgm:prSet/>
      <dgm:spPr/>
      <dgm:t>
        <a:bodyPr/>
        <a:lstStyle/>
        <a:p>
          <a:endParaRPr lang="en-GB" sz="1600"/>
        </a:p>
      </dgm:t>
    </dgm:pt>
    <dgm:pt modelId="{B3546C7E-7F6E-4751-AC5A-52C48DE727F2}" type="sibTrans" cxnId="{6D7D80BF-A234-47AE-83E6-8992782380A3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CCC191AA-4CD7-41FD-9E78-2C0B29842478}">
      <dgm:prSet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Perspectives</a:t>
          </a:r>
        </a:p>
      </dgm:t>
    </dgm:pt>
    <dgm:pt modelId="{4278C408-CCFD-41C6-A109-31BEAD485E39}" type="parTrans" cxnId="{BA857033-04B8-4C7B-BE67-3CCCB6FCF06D}">
      <dgm:prSet/>
      <dgm:spPr/>
      <dgm:t>
        <a:bodyPr/>
        <a:lstStyle/>
        <a:p>
          <a:endParaRPr lang="en-GB" sz="1600"/>
        </a:p>
      </dgm:t>
    </dgm:pt>
    <dgm:pt modelId="{9A7F14CA-6967-4DE4-BC99-E7E2F53CC710}" type="sibTrans" cxnId="{BA857033-04B8-4C7B-BE67-3CCCB6FCF06D}">
      <dgm:prSet/>
      <dgm:spPr/>
      <dgm:t>
        <a:bodyPr/>
        <a:lstStyle/>
        <a:p>
          <a:endParaRPr lang="en-GB" sz="1600"/>
        </a:p>
      </dgm:t>
    </dgm:pt>
    <dgm:pt modelId="{F008E3F3-9FD6-4019-9157-0187BED9AD4E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r>
            <a:rPr lang="en-GB" sz="1600" b="1" dirty="0"/>
            <a:t>Sediment</a:t>
          </a:r>
        </a:p>
      </dgm:t>
    </dgm:pt>
    <dgm:pt modelId="{1A8A530E-A469-4D6B-854B-EB7F0C9AB821}" type="parTrans" cxnId="{7656F710-C2C6-40EA-B47C-77A90D566020}">
      <dgm:prSet/>
      <dgm:spPr/>
      <dgm:t>
        <a:bodyPr/>
        <a:lstStyle/>
        <a:p>
          <a:endParaRPr lang="en-GB" sz="1600"/>
        </a:p>
      </dgm:t>
    </dgm:pt>
    <dgm:pt modelId="{504C696E-4B1C-46D5-8FC8-141791E4286A}" type="sibTrans" cxnId="{7656F710-C2C6-40EA-B47C-77A90D566020}">
      <dgm:prSet custT="1"/>
      <dgm:spPr>
        <a:noFill/>
      </dgm:spPr>
      <dgm:t>
        <a:bodyPr/>
        <a:lstStyle/>
        <a:p>
          <a:endParaRPr lang="en-GB" sz="1600"/>
        </a:p>
      </dgm:t>
    </dgm:pt>
    <dgm:pt modelId="{C23F97D3-9E68-4B25-93F4-BBA401E39F0F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endParaRPr lang="en-GB" sz="1600" b="1" dirty="0">
            <a:latin typeface="+mn-lt"/>
          </a:endParaRPr>
        </a:p>
      </dgm:t>
    </dgm:pt>
    <dgm:pt modelId="{0D8FDD18-ADB7-4FB8-B1F8-DF398F8EE319}" type="sibTrans" cxnId="{74446B96-6DA0-4B27-A607-D863CC2D66D8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8946F5BB-878F-4E44-8D0C-136CEB854F1A}" type="parTrans" cxnId="{74446B96-6DA0-4B27-A607-D863CC2D66D8}">
      <dgm:prSet/>
      <dgm:spPr/>
      <dgm:t>
        <a:bodyPr/>
        <a:lstStyle/>
        <a:p>
          <a:endParaRPr lang="en-GB" sz="1600"/>
        </a:p>
      </dgm:t>
    </dgm:pt>
    <dgm:pt modelId="{14BF622F-27FB-46D3-80FE-C18C0D8DD57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u="none" dirty="0"/>
            <a:t>Introduction</a:t>
          </a:r>
        </a:p>
      </dgm:t>
    </dgm:pt>
    <dgm:pt modelId="{E69BFBD1-24F9-45FC-9B70-5AE8E1E063DD}" type="sibTrans" cxnId="{6635F6B8-C2D5-422D-AB55-E3433EC9D71C}">
      <dgm:prSet custT="1"/>
      <dgm:spPr>
        <a:noFill/>
      </dgm:spPr>
      <dgm:t>
        <a:bodyPr/>
        <a:lstStyle/>
        <a:p>
          <a:endParaRPr lang="en-GB" sz="1600"/>
        </a:p>
      </dgm:t>
    </dgm:pt>
    <dgm:pt modelId="{A0A5AEE3-BE03-4710-BA93-3BF935FD35B4}" type="parTrans" cxnId="{6635F6B8-C2D5-422D-AB55-E3433EC9D71C}">
      <dgm:prSet/>
      <dgm:spPr/>
      <dgm:t>
        <a:bodyPr/>
        <a:lstStyle/>
        <a:p>
          <a:endParaRPr lang="en-GB" sz="1600"/>
        </a:p>
      </dgm:t>
    </dgm:pt>
    <dgm:pt modelId="{26AC1A76-58B8-4544-AC66-936D36D4A3CB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r>
            <a:rPr lang="en-GB" sz="1600" b="1" dirty="0"/>
            <a:t>Study area</a:t>
          </a:r>
        </a:p>
      </dgm:t>
    </dgm:pt>
    <dgm:pt modelId="{CB996141-7758-4039-A69D-F5186588281E}" type="parTrans" cxnId="{63DB0E21-5F46-4586-854E-9CCA92AE4196}">
      <dgm:prSet/>
      <dgm:spPr/>
      <dgm:t>
        <a:bodyPr/>
        <a:lstStyle/>
        <a:p>
          <a:endParaRPr lang="en-GB" sz="1600"/>
        </a:p>
      </dgm:t>
    </dgm:pt>
    <dgm:pt modelId="{DFA0BB61-0EDF-4077-BA77-A5808E5BB39A}" type="sibTrans" cxnId="{63DB0E21-5F46-4586-854E-9CCA92AE4196}">
      <dgm:prSet custT="1"/>
      <dgm:spPr>
        <a:noFill/>
      </dgm:spPr>
      <dgm:t>
        <a:bodyPr/>
        <a:lstStyle/>
        <a:p>
          <a:endParaRPr lang="en-GB" sz="1600"/>
        </a:p>
      </dgm:t>
    </dgm:pt>
    <dgm:pt modelId="{FF6407F4-8AA5-4D28-91FF-DC4BDDAA0F9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u="none" dirty="0"/>
            <a:t>Objectives</a:t>
          </a:r>
        </a:p>
      </dgm:t>
    </dgm:pt>
    <dgm:pt modelId="{9C4046CB-C630-4FBE-9B2A-0B86FB6B998D}" type="parTrans" cxnId="{A1B1EBD7-6F0A-4136-9163-2EC30A1A14C6}">
      <dgm:prSet/>
      <dgm:spPr/>
      <dgm:t>
        <a:bodyPr/>
        <a:lstStyle/>
        <a:p>
          <a:endParaRPr lang="en-GB" sz="1600"/>
        </a:p>
      </dgm:t>
    </dgm:pt>
    <dgm:pt modelId="{AED84913-6757-4F0C-A038-5E0F57E0775D}" type="sibTrans" cxnId="{A1B1EBD7-6F0A-4136-9163-2EC30A1A14C6}">
      <dgm:prSet custT="1"/>
      <dgm:spPr>
        <a:noFill/>
      </dgm:spPr>
      <dgm:t>
        <a:bodyPr/>
        <a:lstStyle/>
        <a:p>
          <a:endParaRPr lang="en-GB" sz="1600"/>
        </a:p>
      </dgm:t>
    </dgm:pt>
    <dgm:pt modelId="{A12A402F-5002-4E25-907E-777DDBA30DAC}" type="pres">
      <dgm:prSet presAssocID="{58035695-F52D-4A16-AA97-3D8E5EC79AA1}" presName="linearFlow" presStyleCnt="0">
        <dgm:presLayoutVars>
          <dgm:resizeHandles val="exact"/>
        </dgm:presLayoutVars>
      </dgm:prSet>
      <dgm:spPr/>
    </dgm:pt>
    <dgm:pt modelId="{4844B1E4-A590-45AE-8B7B-2EE1C6E0607B}" type="pres">
      <dgm:prSet presAssocID="{C23F97D3-9E68-4B25-93F4-BBA401E39F0F}" presName="node" presStyleLbl="node1" presStyleIdx="0" presStyleCnt="8" custScaleX="215629" custScaleY="229654">
        <dgm:presLayoutVars>
          <dgm:bulletEnabled val="1"/>
        </dgm:presLayoutVars>
      </dgm:prSet>
      <dgm:spPr/>
    </dgm:pt>
    <dgm:pt modelId="{80CB73E0-5A74-4F74-B0F7-1FA7F7FFB77A}" type="pres">
      <dgm:prSet presAssocID="{0D8FDD18-ADB7-4FB8-B1F8-DF398F8EE319}" presName="sibTrans" presStyleLbl="sibTrans2D1" presStyleIdx="0" presStyleCnt="7" custScaleY="59540"/>
      <dgm:spPr/>
    </dgm:pt>
    <dgm:pt modelId="{69F337A2-8C0E-4B64-9CBE-46653BF6508B}" type="pres">
      <dgm:prSet presAssocID="{0D8FDD18-ADB7-4FB8-B1F8-DF398F8EE319}" presName="connectorText" presStyleLbl="sibTrans2D1" presStyleIdx="0" presStyleCnt="7"/>
      <dgm:spPr/>
    </dgm:pt>
    <dgm:pt modelId="{6156EB83-2B25-4F6A-8D32-059EF0CA637C}" type="pres">
      <dgm:prSet presAssocID="{14BF622F-27FB-46D3-80FE-C18C0D8DD57A}" presName="node" presStyleLbl="node1" presStyleIdx="1" presStyleCnt="8" custScaleX="215629" custScaleY="229654">
        <dgm:presLayoutVars>
          <dgm:bulletEnabled val="1"/>
        </dgm:presLayoutVars>
      </dgm:prSet>
      <dgm:spPr/>
    </dgm:pt>
    <dgm:pt modelId="{E6CF4C5A-3B0A-4FA6-96A2-9BC7B78D49F5}" type="pres">
      <dgm:prSet presAssocID="{E69BFBD1-24F9-45FC-9B70-5AE8E1E063DD}" presName="sibTrans" presStyleLbl="sibTrans2D1" presStyleIdx="1" presStyleCnt="7" custScaleY="59540"/>
      <dgm:spPr/>
    </dgm:pt>
    <dgm:pt modelId="{FD890262-AACB-4CC4-805D-486402FE4EB6}" type="pres">
      <dgm:prSet presAssocID="{E69BFBD1-24F9-45FC-9B70-5AE8E1E063DD}" presName="connectorText" presStyleLbl="sibTrans2D1" presStyleIdx="1" presStyleCnt="7"/>
      <dgm:spPr/>
    </dgm:pt>
    <dgm:pt modelId="{7B2D3D24-93FF-42D9-A4B1-1BAE7EDE432F}" type="pres">
      <dgm:prSet presAssocID="{FF6407F4-8AA5-4D28-91FF-DC4BDDAA0F9A}" presName="node" presStyleLbl="node1" presStyleIdx="2" presStyleCnt="8" custScaleX="215629" custScaleY="229654">
        <dgm:presLayoutVars>
          <dgm:bulletEnabled val="1"/>
        </dgm:presLayoutVars>
      </dgm:prSet>
      <dgm:spPr/>
    </dgm:pt>
    <dgm:pt modelId="{469C29DC-ADB8-453C-A97C-7A642D84A631}" type="pres">
      <dgm:prSet presAssocID="{AED84913-6757-4F0C-A038-5E0F57E0775D}" presName="sibTrans" presStyleLbl="sibTrans2D1" presStyleIdx="2" presStyleCnt="7"/>
      <dgm:spPr/>
    </dgm:pt>
    <dgm:pt modelId="{BDD44A05-B4B7-4E30-8A2B-EAC0CF30CE6E}" type="pres">
      <dgm:prSet presAssocID="{AED84913-6757-4F0C-A038-5E0F57E0775D}" presName="connectorText" presStyleLbl="sibTrans2D1" presStyleIdx="2" presStyleCnt="7"/>
      <dgm:spPr/>
    </dgm:pt>
    <dgm:pt modelId="{E76B9C1B-0899-4944-B4AB-EE95F6045C9F}" type="pres">
      <dgm:prSet presAssocID="{26AC1A76-58B8-4544-AC66-936D36D4A3CB}" presName="node" presStyleLbl="node1" presStyleIdx="3" presStyleCnt="8" custScaleX="215629" custScaleY="229654">
        <dgm:presLayoutVars>
          <dgm:bulletEnabled val="1"/>
        </dgm:presLayoutVars>
      </dgm:prSet>
      <dgm:spPr/>
    </dgm:pt>
    <dgm:pt modelId="{4FA016B7-89E0-49FE-A0A0-5A056FA066E9}" type="pres">
      <dgm:prSet presAssocID="{DFA0BB61-0EDF-4077-BA77-A5808E5BB39A}" presName="sibTrans" presStyleLbl="sibTrans2D1" presStyleIdx="3" presStyleCnt="7"/>
      <dgm:spPr/>
    </dgm:pt>
    <dgm:pt modelId="{3FF913F4-7CED-4F97-9878-FFD52E497DE2}" type="pres">
      <dgm:prSet presAssocID="{DFA0BB61-0EDF-4077-BA77-A5808E5BB39A}" presName="connectorText" presStyleLbl="sibTrans2D1" presStyleIdx="3" presStyleCnt="7"/>
      <dgm:spPr/>
    </dgm:pt>
    <dgm:pt modelId="{F6034E94-C845-4C02-8852-A00BD41A8993}" type="pres">
      <dgm:prSet presAssocID="{DD3CAFD7-BF1C-4180-839B-AF233522496A}" presName="node" presStyleLbl="node1" presStyleIdx="4" presStyleCnt="8" custScaleX="215629" custScaleY="229654">
        <dgm:presLayoutVars>
          <dgm:bulletEnabled val="1"/>
        </dgm:presLayoutVars>
      </dgm:prSet>
      <dgm:spPr/>
    </dgm:pt>
    <dgm:pt modelId="{83FFFD37-D926-489E-BDB8-E07289CFBDA3}" type="pres">
      <dgm:prSet presAssocID="{934CC3E8-9C6E-4468-ACE5-CC43ECDF570F}" presName="sibTrans" presStyleLbl="sibTrans2D1" presStyleIdx="4" presStyleCnt="7" custScaleY="59540"/>
      <dgm:spPr/>
    </dgm:pt>
    <dgm:pt modelId="{949FAFF9-B871-45C8-82A7-43C83FB7AD8C}" type="pres">
      <dgm:prSet presAssocID="{934CC3E8-9C6E-4468-ACE5-CC43ECDF570F}" presName="connectorText" presStyleLbl="sibTrans2D1" presStyleIdx="4" presStyleCnt="7"/>
      <dgm:spPr/>
    </dgm:pt>
    <dgm:pt modelId="{E0432359-F1DB-4E44-BF6F-3224C2FDA783}" type="pres">
      <dgm:prSet presAssocID="{27F7AEC8-B819-4779-824C-2EC3101206A4}" presName="node" presStyleLbl="node1" presStyleIdx="5" presStyleCnt="8" custScaleX="215629" custScaleY="229654">
        <dgm:presLayoutVars>
          <dgm:bulletEnabled val="1"/>
        </dgm:presLayoutVars>
      </dgm:prSet>
      <dgm:spPr/>
    </dgm:pt>
    <dgm:pt modelId="{F55BEDA0-99F5-4B35-886F-4283D9168479}" type="pres">
      <dgm:prSet presAssocID="{B3546C7E-7F6E-4751-AC5A-52C48DE727F2}" presName="sibTrans" presStyleLbl="sibTrans2D1" presStyleIdx="5" presStyleCnt="7" custScaleY="59540"/>
      <dgm:spPr/>
    </dgm:pt>
    <dgm:pt modelId="{E37F5633-EE2C-4D5D-A695-E61804EA4444}" type="pres">
      <dgm:prSet presAssocID="{B3546C7E-7F6E-4751-AC5A-52C48DE727F2}" presName="connectorText" presStyleLbl="sibTrans2D1" presStyleIdx="5" presStyleCnt="7"/>
      <dgm:spPr/>
    </dgm:pt>
    <dgm:pt modelId="{05B4D7F7-F4FA-429B-B50E-9C2EC9374303}" type="pres">
      <dgm:prSet presAssocID="{F008E3F3-9FD6-4019-9157-0187BED9AD4E}" presName="node" presStyleLbl="node1" presStyleIdx="6" presStyleCnt="8" custScaleX="215629" custScaleY="229654">
        <dgm:presLayoutVars>
          <dgm:bulletEnabled val="1"/>
        </dgm:presLayoutVars>
      </dgm:prSet>
      <dgm:spPr/>
    </dgm:pt>
    <dgm:pt modelId="{D60A72FA-1FFA-4FE2-AD02-781E633E73DE}" type="pres">
      <dgm:prSet presAssocID="{504C696E-4B1C-46D5-8FC8-141791E4286A}" presName="sibTrans" presStyleLbl="sibTrans2D1" presStyleIdx="6" presStyleCnt="7" custScaleY="59540"/>
      <dgm:spPr/>
    </dgm:pt>
    <dgm:pt modelId="{2C590084-A26B-4C5B-8F98-627F6B3BF4B2}" type="pres">
      <dgm:prSet presAssocID="{504C696E-4B1C-46D5-8FC8-141791E4286A}" presName="connectorText" presStyleLbl="sibTrans2D1" presStyleIdx="6" presStyleCnt="7"/>
      <dgm:spPr/>
    </dgm:pt>
    <dgm:pt modelId="{FF67DAD4-1506-4CBD-BDBF-751E2A659B04}" type="pres">
      <dgm:prSet presAssocID="{CCC191AA-4CD7-41FD-9E78-2C0B29842478}" presName="node" presStyleLbl="node1" presStyleIdx="7" presStyleCnt="8" custScaleX="215629" custScaleY="229654">
        <dgm:presLayoutVars>
          <dgm:bulletEnabled val="1"/>
        </dgm:presLayoutVars>
      </dgm:prSet>
      <dgm:spPr/>
    </dgm:pt>
  </dgm:ptLst>
  <dgm:cxnLst>
    <dgm:cxn modelId="{5BFD5602-38A8-4A17-93B2-2B07C664D80F}" type="presOf" srcId="{504C696E-4B1C-46D5-8FC8-141791E4286A}" destId="{2C590084-A26B-4C5B-8F98-627F6B3BF4B2}" srcOrd="1" destOrd="0" presId="urn:microsoft.com/office/officeart/2005/8/layout/process2"/>
    <dgm:cxn modelId="{74717303-0D3A-402C-AC2D-6D784ACEB19C}" type="presOf" srcId="{CCC191AA-4CD7-41FD-9E78-2C0B29842478}" destId="{FF67DAD4-1506-4CBD-BDBF-751E2A659B04}" srcOrd="0" destOrd="0" presId="urn:microsoft.com/office/officeart/2005/8/layout/process2"/>
    <dgm:cxn modelId="{7656F710-C2C6-40EA-B47C-77A90D566020}" srcId="{58035695-F52D-4A16-AA97-3D8E5EC79AA1}" destId="{F008E3F3-9FD6-4019-9157-0187BED9AD4E}" srcOrd="6" destOrd="0" parTransId="{1A8A530E-A469-4D6B-854B-EB7F0C9AB821}" sibTransId="{504C696E-4B1C-46D5-8FC8-141791E4286A}"/>
    <dgm:cxn modelId="{D4F0FB18-1A91-46EF-8568-51064ED4891F}" srcId="{58035695-F52D-4A16-AA97-3D8E5EC79AA1}" destId="{DD3CAFD7-BF1C-4180-839B-AF233522496A}" srcOrd="4" destOrd="0" parTransId="{9081349E-E619-43AE-8B6A-B71F647E7608}" sibTransId="{934CC3E8-9C6E-4468-ACE5-CC43ECDF570F}"/>
    <dgm:cxn modelId="{63DB0E21-5F46-4586-854E-9CCA92AE4196}" srcId="{58035695-F52D-4A16-AA97-3D8E5EC79AA1}" destId="{26AC1A76-58B8-4544-AC66-936D36D4A3CB}" srcOrd="3" destOrd="0" parTransId="{CB996141-7758-4039-A69D-F5186588281E}" sibTransId="{DFA0BB61-0EDF-4077-BA77-A5808E5BB39A}"/>
    <dgm:cxn modelId="{99317C22-FC56-4AD4-B722-5C69DAE201C4}" type="presOf" srcId="{AED84913-6757-4F0C-A038-5E0F57E0775D}" destId="{BDD44A05-B4B7-4E30-8A2B-EAC0CF30CE6E}" srcOrd="1" destOrd="0" presId="urn:microsoft.com/office/officeart/2005/8/layout/process2"/>
    <dgm:cxn modelId="{880B7223-EF9C-4390-A5ED-FE191770A4AD}" type="presOf" srcId="{504C696E-4B1C-46D5-8FC8-141791E4286A}" destId="{D60A72FA-1FFA-4FE2-AD02-781E633E73DE}" srcOrd="0" destOrd="0" presId="urn:microsoft.com/office/officeart/2005/8/layout/process2"/>
    <dgm:cxn modelId="{18FB832D-3F21-45F7-B25E-6DA0FF9F6FEC}" type="presOf" srcId="{E69BFBD1-24F9-45FC-9B70-5AE8E1E063DD}" destId="{E6CF4C5A-3B0A-4FA6-96A2-9BC7B78D49F5}" srcOrd="0" destOrd="0" presId="urn:microsoft.com/office/officeart/2005/8/layout/process2"/>
    <dgm:cxn modelId="{BA857033-04B8-4C7B-BE67-3CCCB6FCF06D}" srcId="{58035695-F52D-4A16-AA97-3D8E5EC79AA1}" destId="{CCC191AA-4CD7-41FD-9E78-2C0B29842478}" srcOrd="7" destOrd="0" parTransId="{4278C408-CCFD-41C6-A109-31BEAD485E39}" sibTransId="{9A7F14CA-6967-4DE4-BC99-E7E2F53CC710}"/>
    <dgm:cxn modelId="{41F3DA33-4605-4540-B24E-D4D2069D6E91}" type="presOf" srcId="{0D8FDD18-ADB7-4FB8-B1F8-DF398F8EE319}" destId="{80CB73E0-5A74-4F74-B0F7-1FA7F7FFB77A}" srcOrd="0" destOrd="0" presId="urn:microsoft.com/office/officeart/2005/8/layout/process2"/>
    <dgm:cxn modelId="{9395E25E-B063-40A9-9026-F7B6AFD84BEA}" type="presOf" srcId="{934CC3E8-9C6E-4468-ACE5-CC43ECDF570F}" destId="{83FFFD37-D926-489E-BDB8-E07289CFBDA3}" srcOrd="0" destOrd="0" presId="urn:microsoft.com/office/officeart/2005/8/layout/process2"/>
    <dgm:cxn modelId="{513F3D63-7545-4160-90F5-3DC9B496D7DE}" type="presOf" srcId="{B3546C7E-7F6E-4751-AC5A-52C48DE727F2}" destId="{E37F5633-EE2C-4D5D-A695-E61804EA4444}" srcOrd="1" destOrd="0" presId="urn:microsoft.com/office/officeart/2005/8/layout/process2"/>
    <dgm:cxn modelId="{934FF669-1C07-485E-A32B-008A66812050}" type="presOf" srcId="{934CC3E8-9C6E-4468-ACE5-CC43ECDF570F}" destId="{949FAFF9-B871-45C8-82A7-43C83FB7AD8C}" srcOrd="1" destOrd="0" presId="urn:microsoft.com/office/officeart/2005/8/layout/process2"/>
    <dgm:cxn modelId="{6845C16A-52DA-4C82-B88D-D4D9DA4B085B}" type="presOf" srcId="{FF6407F4-8AA5-4D28-91FF-DC4BDDAA0F9A}" destId="{7B2D3D24-93FF-42D9-A4B1-1BAE7EDE432F}" srcOrd="0" destOrd="0" presId="urn:microsoft.com/office/officeart/2005/8/layout/process2"/>
    <dgm:cxn modelId="{39DBA26C-333C-4081-87E4-2B9AC8869F1A}" type="presOf" srcId="{58035695-F52D-4A16-AA97-3D8E5EC79AA1}" destId="{A12A402F-5002-4E25-907E-777DDBA30DAC}" srcOrd="0" destOrd="0" presId="urn:microsoft.com/office/officeart/2005/8/layout/process2"/>
    <dgm:cxn modelId="{85E2EF6E-4A73-45A8-A5BF-F959764E0D4B}" type="presOf" srcId="{C23F97D3-9E68-4B25-93F4-BBA401E39F0F}" destId="{4844B1E4-A590-45AE-8B7B-2EE1C6E0607B}" srcOrd="0" destOrd="0" presId="urn:microsoft.com/office/officeart/2005/8/layout/process2"/>
    <dgm:cxn modelId="{5E38D372-C27F-4C15-823E-2EA174FEB978}" type="presOf" srcId="{DFA0BB61-0EDF-4077-BA77-A5808E5BB39A}" destId="{3FF913F4-7CED-4F97-9878-FFD52E497DE2}" srcOrd="1" destOrd="0" presId="urn:microsoft.com/office/officeart/2005/8/layout/process2"/>
    <dgm:cxn modelId="{B452F859-3C72-41BE-8D47-8471A3E4ADA5}" type="presOf" srcId="{E69BFBD1-24F9-45FC-9B70-5AE8E1E063DD}" destId="{FD890262-AACB-4CC4-805D-486402FE4EB6}" srcOrd="1" destOrd="0" presId="urn:microsoft.com/office/officeart/2005/8/layout/process2"/>
    <dgm:cxn modelId="{36CD1E81-C037-42EC-A50C-D86B5AB48105}" type="presOf" srcId="{27F7AEC8-B819-4779-824C-2EC3101206A4}" destId="{E0432359-F1DB-4E44-BF6F-3224C2FDA783}" srcOrd="0" destOrd="0" presId="urn:microsoft.com/office/officeart/2005/8/layout/process2"/>
    <dgm:cxn modelId="{A1E6CF85-7C64-4354-8FB1-1B167A8A2A5F}" type="presOf" srcId="{26AC1A76-58B8-4544-AC66-936D36D4A3CB}" destId="{E76B9C1B-0899-4944-B4AB-EE95F6045C9F}" srcOrd="0" destOrd="0" presId="urn:microsoft.com/office/officeart/2005/8/layout/process2"/>
    <dgm:cxn modelId="{74446B96-6DA0-4B27-A607-D863CC2D66D8}" srcId="{58035695-F52D-4A16-AA97-3D8E5EC79AA1}" destId="{C23F97D3-9E68-4B25-93F4-BBA401E39F0F}" srcOrd="0" destOrd="0" parTransId="{8946F5BB-878F-4E44-8D0C-136CEB854F1A}" sibTransId="{0D8FDD18-ADB7-4FB8-B1F8-DF398F8EE319}"/>
    <dgm:cxn modelId="{F3FD0D9F-CE14-49BC-BEC8-DD1D6BBA3E3D}" type="presOf" srcId="{14BF622F-27FB-46D3-80FE-C18C0D8DD57A}" destId="{6156EB83-2B25-4F6A-8D32-059EF0CA637C}" srcOrd="0" destOrd="0" presId="urn:microsoft.com/office/officeart/2005/8/layout/process2"/>
    <dgm:cxn modelId="{A4B104A2-FA19-4934-ADD2-6F85EB3E1C6C}" type="presOf" srcId="{F008E3F3-9FD6-4019-9157-0187BED9AD4E}" destId="{05B4D7F7-F4FA-429B-B50E-9C2EC9374303}" srcOrd="0" destOrd="0" presId="urn:microsoft.com/office/officeart/2005/8/layout/process2"/>
    <dgm:cxn modelId="{FA7C88A2-1E42-4B99-95F5-7394F0AE6E17}" type="presOf" srcId="{AED84913-6757-4F0C-A038-5E0F57E0775D}" destId="{469C29DC-ADB8-453C-A97C-7A642D84A631}" srcOrd="0" destOrd="0" presId="urn:microsoft.com/office/officeart/2005/8/layout/process2"/>
    <dgm:cxn modelId="{3B17D8A2-7EE3-4E7B-894C-E2251455D0E7}" type="presOf" srcId="{DFA0BB61-0EDF-4077-BA77-A5808E5BB39A}" destId="{4FA016B7-89E0-49FE-A0A0-5A056FA066E9}" srcOrd="0" destOrd="0" presId="urn:microsoft.com/office/officeart/2005/8/layout/process2"/>
    <dgm:cxn modelId="{8B6CD0A8-FDFD-4F0D-B95F-D892ABB755C3}" type="presOf" srcId="{B3546C7E-7F6E-4751-AC5A-52C48DE727F2}" destId="{F55BEDA0-99F5-4B35-886F-4283D9168479}" srcOrd="0" destOrd="0" presId="urn:microsoft.com/office/officeart/2005/8/layout/process2"/>
    <dgm:cxn modelId="{B4FFD0B5-EA00-4458-BF3D-7E648BECA1A6}" type="presOf" srcId="{0D8FDD18-ADB7-4FB8-B1F8-DF398F8EE319}" destId="{69F337A2-8C0E-4B64-9CBE-46653BF6508B}" srcOrd="1" destOrd="0" presId="urn:microsoft.com/office/officeart/2005/8/layout/process2"/>
    <dgm:cxn modelId="{6635F6B8-C2D5-422D-AB55-E3433EC9D71C}" srcId="{58035695-F52D-4A16-AA97-3D8E5EC79AA1}" destId="{14BF622F-27FB-46D3-80FE-C18C0D8DD57A}" srcOrd="1" destOrd="0" parTransId="{A0A5AEE3-BE03-4710-BA93-3BF935FD35B4}" sibTransId="{E69BFBD1-24F9-45FC-9B70-5AE8E1E063DD}"/>
    <dgm:cxn modelId="{6D7D80BF-A234-47AE-83E6-8992782380A3}" srcId="{58035695-F52D-4A16-AA97-3D8E5EC79AA1}" destId="{27F7AEC8-B819-4779-824C-2EC3101206A4}" srcOrd="5" destOrd="0" parTransId="{0EC71FED-7F1E-4C2E-B1B0-4930A89A77AA}" sibTransId="{B3546C7E-7F6E-4751-AC5A-52C48DE727F2}"/>
    <dgm:cxn modelId="{A20BD4CA-1A9B-45C0-9614-B4AB32B0734E}" type="presOf" srcId="{DD3CAFD7-BF1C-4180-839B-AF233522496A}" destId="{F6034E94-C845-4C02-8852-A00BD41A8993}" srcOrd="0" destOrd="0" presId="urn:microsoft.com/office/officeart/2005/8/layout/process2"/>
    <dgm:cxn modelId="{A1B1EBD7-6F0A-4136-9163-2EC30A1A14C6}" srcId="{58035695-F52D-4A16-AA97-3D8E5EC79AA1}" destId="{FF6407F4-8AA5-4D28-91FF-DC4BDDAA0F9A}" srcOrd="2" destOrd="0" parTransId="{9C4046CB-C630-4FBE-9B2A-0B86FB6B998D}" sibTransId="{AED84913-6757-4F0C-A038-5E0F57E0775D}"/>
    <dgm:cxn modelId="{EC37424E-1FAA-4805-981E-34E54C60130E}" type="presParOf" srcId="{A12A402F-5002-4E25-907E-777DDBA30DAC}" destId="{4844B1E4-A590-45AE-8B7B-2EE1C6E0607B}" srcOrd="0" destOrd="0" presId="urn:microsoft.com/office/officeart/2005/8/layout/process2"/>
    <dgm:cxn modelId="{B5CBBAFB-F058-4FC6-87D0-E8575BD47C02}" type="presParOf" srcId="{A12A402F-5002-4E25-907E-777DDBA30DAC}" destId="{80CB73E0-5A74-4F74-B0F7-1FA7F7FFB77A}" srcOrd="1" destOrd="0" presId="urn:microsoft.com/office/officeart/2005/8/layout/process2"/>
    <dgm:cxn modelId="{06D8AE6E-9BB9-45E9-994F-229AB7ACE7EB}" type="presParOf" srcId="{80CB73E0-5A74-4F74-B0F7-1FA7F7FFB77A}" destId="{69F337A2-8C0E-4B64-9CBE-46653BF6508B}" srcOrd="0" destOrd="0" presId="urn:microsoft.com/office/officeart/2005/8/layout/process2"/>
    <dgm:cxn modelId="{BA95BED8-E551-455A-9457-0F705231665C}" type="presParOf" srcId="{A12A402F-5002-4E25-907E-777DDBA30DAC}" destId="{6156EB83-2B25-4F6A-8D32-059EF0CA637C}" srcOrd="2" destOrd="0" presId="urn:microsoft.com/office/officeart/2005/8/layout/process2"/>
    <dgm:cxn modelId="{11D7A270-05D0-4DCC-8A4C-016FA07DCD70}" type="presParOf" srcId="{A12A402F-5002-4E25-907E-777DDBA30DAC}" destId="{E6CF4C5A-3B0A-4FA6-96A2-9BC7B78D49F5}" srcOrd="3" destOrd="0" presId="urn:microsoft.com/office/officeart/2005/8/layout/process2"/>
    <dgm:cxn modelId="{75B3EC27-027A-4A9C-BDF0-6AA5C4F889C3}" type="presParOf" srcId="{E6CF4C5A-3B0A-4FA6-96A2-9BC7B78D49F5}" destId="{FD890262-AACB-4CC4-805D-486402FE4EB6}" srcOrd="0" destOrd="0" presId="urn:microsoft.com/office/officeart/2005/8/layout/process2"/>
    <dgm:cxn modelId="{382FE4EC-2AD7-4B2F-B2E6-06E62BCB3F3A}" type="presParOf" srcId="{A12A402F-5002-4E25-907E-777DDBA30DAC}" destId="{7B2D3D24-93FF-42D9-A4B1-1BAE7EDE432F}" srcOrd="4" destOrd="0" presId="urn:microsoft.com/office/officeart/2005/8/layout/process2"/>
    <dgm:cxn modelId="{D1BC887F-4F02-4F9A-8564-9FCB9340832A}" type="presParOf" srcId="{A12A402F-5002-4E25-907E-777DDBA30DAC}" destId="{469C29DC-ADB8-453C-A97C-7A642D84A631}" srcOrd="5" destOrd="0" presId="urn:microsoft.com/office/officeart/2005/8/layout/process2"/>
    <dgm:cxn modelId="{8C42A68D-41AE-44A1-8A3C-80B5BFB3F592}" type="presParOf" srcId="{469C29DC-ADB8-453C-A97C-7A642D84A631}" destId="{BDD44A05-B4B7-4E30-8A2B-EAC0CF30CE6E}" srcOrd="0" destOrd="0" presId="urn:microsoft.com/office/officeart/2005/8/layout/process2"/>
    <dgm:cxn modelId="{CA05F8E3-8FA4-4D27-966B-DDA767FE50DC}" type="presParOf" srcId="{A12A402F-5002-4E25-907E-777DDBA30DAC}" destId="{E76B9C1B-0899-4944-B4AB-EE95F6045C9F}" srcOrd="6" destOrd="0" presId="urn:microsoft.com/office/officeart/2005/8/layout/process2"/>
    <dgm:cxn modelId="{E6E2402E-D582-4D14-A2D2-448CE7CF63A9}" type="presParOf" srcId="{A12A402F-5002-4E25-907E-777DDBA30DAC}" destId="{4FA016B7-89E0-49FE-A0A0-5A056FA066E9}" srcOrd="7" destOrd="0" presId="urn:microsoft.com/office/officeart/2005/8/layout/process2"/>
    <dgm:cxn modelId="{C799671B-D223-4C9B-B66B-9534AA31163C}" type="presParOf" srcId="{4FA016B7-89E0-49FE-A0A0-5A056FA066E9}" destId="{3FF913F4-7CED-4F97-9878-FFD52E497DE2}" srcOrd="0" destOrd="0" presId="urn:microsoft.com/office/officeart/2005/8/layout/process2"/>
    <dgm:cxn modelId="{4EE17ACE-94FB-481F-B3D2-4873C74779D5}" type="presParOf" srcId="{A12A402F-5002-4E25-907E-777DDBA30DAC}" destId="{F6034E94-C845-4C02-8852-A00BD41A8993}" srcOrd="8" destOrd="0" presId="urn:microsoft.com/office/officeart/2005/8/layout/process2"/>
    <dgm:cxn modelId="{858B050F-78D1-4A34-BE29-3507E2CBBB2E}" type="presParOf" srcId="{A12A402F-5002-4E25-907E-777DDBA30DAC}" destId="{83FFFD37-D926-489E-BDB8-E07289CFBDA3}" srcOrd="9" destOrd="0" presId="urn:microsoft.com/office/officeart/2005/8/layout/process2"/>
    <dgm:cxn modelId="{04C454E6-F701-4F0D-92DE-A3109AF2DB58}" type="presParOf" srcId="{83FFFD37-D926-489E-BDB8-E07289CFBDA3}" destId="{949FAFF9-B871-45C8-82A7-43C83FB7AD8C}" srcOrd="0" destOrd="0" presId="urn:microsoft.com/office/officeart/2005/8/layout/process2"/>
    <dgm:cxn modelId="{752A3F79-3462-4F91-9078-DFB761B79F1D}" type="presParOf" srcId="{A12A402F-5002-4E25-907E-777DDBA30DAC}" destId="{E0432359-F1DB-4E44-BF6F-3224C2FDA783}" srcOrd="10" destOrd="0" presId="urn:microsoft.com/office/officeart/2005/8/layout/process2"/>
    <dgm:cxn modelId="{7A1B46C2-D45C-4AD6-8144-42E4CC282279}" type="presParOf" srcId="{A12A402F-5002-4E25-907E-777DDBA30DAC}" destId="{F55BEDA0-99F5-4B35-886F-4283D9168479}" srcOrd="11" destOrd="0" presId="urn:microsoft.com/office/officeart/2005/8/layout/process2"/>
    <dgm:cxn modelId="{EE76340D-A3DE-46FA-99AC-752B7AF117B7}" type="presParOf" srcId="{F55BEDA0-99F5-4B35-886F-4283D9168479}" destId="{E37F5633-EE2C-4D5D-A695-E61804EA4444}" srcOrd="0" destOrd="0" presId="urn:microsoft.com/office/officeart/2005/8/layout/process2"/>
    <dgm:cxn modelId="{C2CE5D5A-384A-4B44-80D5-C36B3BFE5648}" type="presParOf" srcId="{A12A402F-5002-4E25-907E-777DDBA30DAC}" destId="{05B4D7F7-F4FA-429B-B50E-9C2EC9374303}" srcOrd="12" destOrd="0" presId="urn:microsoft.com/office/officeart/2005/8/layout/process2"/>
    <dgm:cxn modelId="{3E217479-F2C9-4E03-86CD-CB6079B0EE59}" type="presParOf" srcId="{A12A402F-5002-4E25-907E-777DDBA30DAC}" destId="{D60A72FA-1FFA-4FE2-AD02-781E633E73DE}" srcOrd="13" destOrd="0" presId="urn:microsoft.com/office/officeart/2005/8/layout/process2"/>
    <dgm:cxn modelId="{C6E685C2-2275-4CA6-90BA-F7BED3C5933E}" type="presParOf" srcId="{D60A72FA-1FFA-4FE2-AD02-781E633E73DE}" destId="{2C590084-A26B-4C5B-8F98-627F6B3BF4B2}" srcOrd="0" destOrd="0" presId="urn:microsoft.com/office/officeart/2005/8/layout/process2"/>
    <dgm:cxn modelId="{868504D7-CDE0-4FF5-83A3-23961B3F08C1}" type="presParOf" srcId="{A12A402F-5002-4E25-907E-777DDBA30DAC}" destId="{FF67DAD4-1506-4CBD-BDBF-751E2A659B04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8035695-F52D-4A16-AA97-3D8E5EC79AA1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D3CAFD7-BF1C-4180-839B-AF233522496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Catchment</a:t>
          </a:r>
        </a:p>
      </dgm:t>
    </dgm:pt>
    <dgm:pt modelId="{9081349E-E619-43AE-8B6A-B71F647E7608}" type="parTrans" cxnId="{D4F0FB18-1A91-46EF-8568-51064ED4891F}">
      <dgm:prSet/>
      <dgm:spPr/>
      <dgm:t>
        <a:bodyPr/>
        <a:lstStyle/>
        <a:p>
          <a:endParaRPr lang="en-GB" sz="1600"/>
        </a:p>
      </dgm:t>
    </dgm:pt>
    <dgm:pt modelId="{934CC3E8-9C6E-4468-ACE5-CC43ECDF570F}" type="sibTrans" cxnId="{D4F0FB18-1A91-46EF-8568-51064ED4891F}">
      <dgm:prSet custT="1"/>
      <dgm:spPr>
        <a:noFill/>
      </dgm:spPr>
      <dgm:t>
        <a:bodyPr/>
        <a:lstStyle/>
        <a:p>
          <a:endParaRPr lang="en-GB" sz="1600"/>
        </a:p>
      </dgm:t>
    </dgm:pt>
    <dgm:pt modelId="{27F7AEC8-B819-4779-824C-2EC3101206A4}">
      <dgm:prSet phldrT="[Texte]" custT="1"/>
      <dgm:spPr>
        <a:solidFill>
          <a:srgbClr val="FFDE00"/>
        </a:solidFill>
        <a:ln>
          <a:noFill/>
        </a:ln>
      </dgm:spPr>
      <dgm:t>
        <a:bodyPr tIns="72000"/>
        <a:lstStyle/>
        <a:p>
          <a:r>
            <a:rPr lang="en-GB" sz="1600" b="1" dirty="0">
              <a:solidFill>
                <a:srgbClr val="0072BC"/>
              </a:solidFill>
            </a:rPr>
            <a:t>Riparian</a:t>
          </a:r>
          <a:r>
            <a:rPr lang="en-GB" sz="1600" b="1" baseline="0" dirty="0">
              <a:solidFill>
                <a:srgbClr val="0072BC"/>
              </a:solidFill>
            </a:rPr>
            <a:t> zone</a:t>
          </a:r>
          <a:endParaRPr lang="en-GB" sz="1600" b="1" dirty="0">
            <a:solidFill>
              <a:srgbClr val="0072BC"/>
            </a:solidFill>
          </a:endParaRPr>
        </a:p>
      </dgm:t>
    </dgm:pt>
    <dgm:pt modelId="{0EC71FED-7F1E-4C2E-B1B0-4930A89A77AA}" type="parTrans" cxnId="{6D7D80BF-A234-47AE-83E6-8992782380A3}">
      <dgm:prSet/>
      <dgm:spPr/>
      <dgm:t>
        <a:bodyPr/>
        <a:lstStyle/>
        <a:p>
          <a:endParaRPr lang="en-GB" sz="1600"/>
        </a:p>
      </dgm:t>
    </dgm:pt>
    <dgm:pt modelId="{B3546C7E-7F6E-4751-AC5A-52C48DE727F2}" type="sibTrans" cxnId="{6D7D80BF-A234-47AE-83E6-8992782380A3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CCC191AA-4CD7-41FD-9E78-2C0B29842478}">
      <dgm:prSet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Perspectives</a:t>
          </a:r>
        </a:p>
      </dgm:t>
    </dgm:pt>
    <dgm:pt modelId="{4278C408-CCFD-41C6-A109-31BEAD485E39}" type="parTrans" cxnId="{BA857033-04B8-4C7B-BE67-3CCCB6FCF06D}">
      <dgm:prSet/>
      <dgm:spPr/>
      <dgm:t>
        <a:bodyPr/>
        <a:lstStyle/>
        <a:p>
          <a:endParaRPr lang="en-GB" sz="1600"/>
        </a:p>
      </dgm:t>
    </dgm:pt>
    <dgm:pt modelId="{9A7F14CA-6967-4DE4-BC99-E7E2F53CC710}" type="sibTrans" cxnId="{BA857033-04B8-4C7B-BE67-3CCCB6FCF06D}">
      <dgm:prSet/>
      <dgm:spPr/>
      <dgm:t>
        <a:bodyPr/>
        <a:lstStyle/>
        <a:p>
          <a:endParaRPr lang="en-GB" sz="1600"/>
        </a:p>
      </dgm:t>
    </dgm:pt>
    <dgm:pt modelId="{F008E3F3-9FD6-4019-9157-0187BED9AD4E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r>
            <a:rPr lang="en-GB" sz="1600" b="1" dirty="0"/>
            <a:t>Sediment</a:t>
          </a:r>
        </a:p>
      </dgm:t>
    </dgm:pt>
    <dgm:pt modelId="{1A8A530E-A469-4D6B-854B-EB7F0C9AB821}" type="parTrans" cxnId="{7656F710-C2C6-40EA-B47C-77A90D566020}">
      <dgm:prSet/>
      <dgm:spPr/>
      <dgm:t>
        <a:bodyPr/>
        <a:lstStyle/>
        <a:p>
          <a:endParaRPr lang="en-GB" sz="1600"/>
        </a:p>
      </dgm:t>
    </dgm:pt>
    <dgm:pt modelId="{504C696E-4B1C-46D5-8FC8-141791E4286A}" type="sibTrans" cxnId="{7656F710-C2C6-40EA-B47C-77A90D566020}">
      <dgm:prSet custT="1"/>
      <dgm:spPr>
        <a:noFill/>
      </dgm:spPr>
      <dgm:t>
        <a:bodyPr/>
        <a:lstStyle/>
        <a:p>
          <a:endParaRPr lang="en-GB" sz="1600"/>
        </a:p>
      </dgm:t>
    </dgm:pt>
    <dgm:pt modelId="{C23F97D3-9E68-4B25-93F4-BBA401E39F0F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endParaRPr lang="en-GB" sz="1600" b="1" dirty="0">
            <a:latin typeface="+mn-lt"/>
          </a:endParaRPr>
        </a:p>
      </dgm:t>
    </dgm:pt>
    <dgm:pt modelId="{0D8FDD18-ADB7-4FB8-B1F8-DF398F8EE319}" type="sibTrans" cxnId="{74446B96-6DA0-4B27-A607-D863CC2D66D8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8946F5BB-878F-4E44-8D0C-136CEB854F1A}" type="parTrans" cxnId="{74446B96-6DA0-4B27-A607-D863CC2D66D8}">
      <dgm:prSet/>
      <dgm:spPr/>
      <dgm:t>
        <a:bodyPr/>
        <a:lstStyle/>
        <a:p>
          <a:endParaRPr lang="en-GB" sz="1600"/>
        </a:p>
      </dgm:t>
    </dgm:pt>
    <dgm:pt modelId="{14BF622F-27FB-46D3-80FE-C18C0D8DD57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u="none" dirty="0"/>
            <a:t>Introduction</a:t>
          </a:r>
        </a:p>
      </dgm:t>
    </dgm:pt>
    <dgm:pt modelId="{E69BFBD1-24F9-45FC-9B70-5AE8E1E063DD}" type="sibTrans" cxnId="{6635F6B8-C2D5-422D-AB55-E3433EC9D71C}">
      <dgm:prSet custT="1"/>
      <dgm:spPr>
        <a:noFill/>
      </dgm:spPr>
      <dgm:t>
        <a:bodyPr/>
        <a:lstStyle/>
        <a:p>
          <a:endParaRPr lang="en-GB" sz="1600"/>
        </a:p>
      </dgm:t>
    </dgm:pt>
    <dgm:pt modelId="{A0A5AEE3-BE03-4710-BA93-3BF935FD35B4}" type="parTrans" cxnId="{6635F6B8-C2D5-422D-AB55-E3433EC9D71C}">
      <dgm:prSet/>
      <dgm:spPr/>
      <dgm:t>
        <a:bodyPr/>
        <a:lstStyle/>
        <a:p>
          <a:endParaRPr lang="en-GB" sz="1600"/>
        </a:p>
      </dgm:t>
    </dgm:pt>
    <dgm:pt modelId="{26AC1A76-58B8-4544-AC66-936D36D4A3CB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r>
            <a:rPr lang="en-GB" sz="1600" b="1" dirty="0"/>
            <a:t>Study area</a:t>
          </a:r>
        </a:p>
      </dgm:t>
    </dgm:pt>
    <dgm:pt modelId="{CB996141-7758-4039-A69D-F5186588281E}" type="parTrans" cxnId="{63DB0E21-5F46-4586-854E-9CCA92AE4196}">
      <dgm:prSet/>
      <dgm:spPr/>
      <dgm:t>
        <a:bodyPr/>
        <a:lstStyle/>
        <a:p>
          <a:endParaRPr lang="en-GB" sz="1600"/>
        </a:p>
      </dgm:t>
    </dgm:pt>
    <dgm:pt modelId="{DFA0BB61-0EDF-4077-BA77-A5808E5BB39A}" type="sibTrans" cxnId="{63DB0E21-5F46-4586-854E-9CCA92AE4196}">
      <dgm:prSet custT="1"/>
      <dgm:spPr>
        <a:noFill/>
      </dgm:spPr>
      <dgm:t>
        <a:bodyPr/>
        <a:lstStyle/>
        <a:p>
          <a:endParaRPr lang="en-GB" sz="1600"/>
        </a:p>
      </dgm:t>
    </dgm:pt>
    <dgm:pt modelId="{FF6407F4-8AA5-4D28-91FF-DC4BDDAA0F9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u="none" dirty="0"/>
            <a:t>Objectives</a:t>
          </a:r>
        </a:p>
      </dgm:t>
    </dgm:pt>
    <dgm:pt modelId="{9C4046CB-C630-4FBE-9B2A-0B86FB6B998D}" type="parTrans" cxnId="{A1B1EBD7-6F0A-4136-9163-2EC30A1A14C6}">
      <dgm:prSet/>
      <dgm:spPr/>
      <dgm:t>
        <a:bodyPr/>
        <a:lstStyle/>
        <a:p>
          <a:endParaRPr lang="en-GB" sz="1600"/>
        </a:p>
      </dgm:t>
    </dgm:pt>
    <dgm:pt modelId="{AED84913-6757-4F0C-A038-5E0F57E0775D}" type="sibTrans" cxnId="{A1B1EBD7-6F0A-4136-9163-2EC30A1A14C6}">
      <dgm:prSet custT="1"/>
      <dgm:spPr>
        <a:noFill/>
      </dgm:spPr>
      <dgm:t>
        <a:bodyPr/>
        <a:lstStyle/>
        <a:p>
          <a:endParaRPr lang="en-GB" sz="1600"/>
        </a:p>
      </dgm:t>
    </dgm:pt>
    <dgm:pt modelId="{A12A402F-5002-4E25-907E-777DDBA30DAC}" type="pres">
      <dgm:prSet presAssocID="{58035695-F52D-4A16-AA97-3D8E5EC79AA1}" presName="linearFlow" presStyleCnt="0">
        <dgm:presLayoutVars>
          <dgm:resizeHandles val="exact"/>
        </dgm:presLayoutVars>
      </dgm:prSet>
      <dgm:spPr/>
    </dgm:pt>
    <dgm:pt modelId="{4844B1E4-A590-45AE-8B7B-2EE1C6E0607B}" type="pres">
      <dgm:prSet presAssocID="{C23F97D3-9E68-4B25-93F4-BBA401E39F0F}" presName="node" presStyleLbl="node1" presStyleIdx="0" presStyleCnt="8" custScaleX="215629" custScaleY="229654">
        <dgm:presLayoutVars>
          <dgm:bulletEnabled val="1"/>
        </dgm:presLayoutVars>
      </dgm:prSet>
      <dgm:spPr/>
    </dgm:pt>
    <dgm:pt modelId="{80CB73E0-5A74-4F74-B0F7-1FA7F7FFB77A}" type="pres">
      <dgm:prSet presAssocID="{0D8FDD18-ADB7-4FB8-B1F8-DF398F8EE319}" presName="sibTrans" presStyleLbl="sibTrans2D1" presStyleIdx="0" presStyleCnt="7" custScaleY="59540"/>
      <dgm:spPr/>
    </dgm:pt>
    <dgm:pt modelId="{69F337A2-8C0E-4B64-9CBE-46653BF6508B}" type="pres">
      <dgm:prSet presAssocID="{0D8FDD18-ADB7-4FB8-B1F8-DF398F8EE319}" presName="connectorText" presStyleLbl="sibTrans2D1" presStyleIdx="0" presStyleCnt="7"/>
      <dgm:spPr/>
    </dgm:pt>
    <dgm:pt modelId="{6156EB83-2B25-4F6A-8D32-059EF0CA637C}" type="pres">
      <dgm:prSet presAssocID="{14BF622F-27FB-46D3-80FE-C18C0D8DD57A}" presName="node" presStyleLbl="node1" presStyleIdx="1" presStyleCnt="8" custScaleX="215629" custScaleY="229654">
        <dgm:presLayoutVars>
          <dgm:bulletEnabled val="1"/>
        </dgm:presLayoutVars>
      </dgm:prSet>
      <dgm:spPr/>
    </dgm:pt>
    <dgm:pt modelId="{E6CF4C5A-3B0A-4FA6-96A2-9BC7B78D49F5}" type="pres">
      <dgm:prSet presAssocID="{E69BFBD1-24F9-45FC-9B70-5AE8E1E063DD}" presName="sibTrans" presStyleLbl="sibTrans2D1" presStyleIdx="1" presStyleCnt="7" custScaleY="59540"/>
      <dgm:spPr/>
    </dgm:pt>
    <dgm:pt modelId="{FD890262-AACB-4CC4-805D-486402FE4EB6}" type="pres">
      <dgm:prSet presAssocID="{E69BFBD1-24F9-45FC-9B70-5AE8E1E063DD}" presName="connectorText" presStyleLbl="sibTrans2D1" presStyleIdx="1" presStyleCnt="7"/>
      <dgm:spPr/>
    </dgm:pt>
    <dgm:pt modelId="{7B2D3D24-93FF-42D9-A4B1-1BAE7EDE432F}" type="pres">
      <dgm:prSet presAssocID="{FF6407F4-8AA5-4D28-91FF-DC4BDDAA0F9A}" presName="node" presStyleLbl="node1" presStyleIdx="2" presStyleCnt="8" custScaleX="215629" custScaleY="229654">
        <dgm:presLayoutVars>
          <dgm:bulletEnabled val="1"/>
        </dgm:presLayoutVars>
      </dgm:prSet>
      <dgm:spPr/>
    </dgm:pt>
    <dgm:pt modelId="{469C29DC-ADB8-453C-A97C-7A642D84A631}" type="pres">
      <dgm:prSet presAssocID="{AED84913-6757-4F0C-A038-5E0F57E0775D}" presName="sibTrans" presStyleLbl="sibTrans2D1" presStyleIdx="2" presStyleCnt="7"/>
      <dgm:spPr/>
    </dgm:pt>
    <dgm:pt modelId="{BDD44A05-B4B7-4E30-8A2B-EAC0CF30CE6E}" type="pres">
      <dgm:prSet presAssocID="{AED84913-6757-4F0C-A038-5E0F57E0775D}" presName="connectorText" presStyleLbl="sibTrans2D1" presStyleIdx="2" presStyleCnt="7"/>
      <dgm:spPr/>
    </dgm:pt>
    <dgm:pt modelId="{E76B9C1B-0899-4944-B4AB-EE95F6045C9F}" type="pres">
      <dgm:prSet presAssocID="{26AC1A76-58B8-4544-AC66-936D36D4A3CB}" presName="node" presStyleLbl="node1" presStyleIdx="3" presStyleCnt="8" custScaleX="215629" custScaleY="229654">
        <dgm:presLayoutVars>
          <dgm:bulletEnabled val="1"/>
        </dgm:presLayoutVars>
      </dgm:prSet>
      <dgm:spPr/>
    </dgm:pt>
    <dgm:pt modelId="{4FA016B7-89E0-49FE-A0A0-5A056FA066E9}" type="pres">
      <dgm:prSet presAssocID="{DFA0BB61-0EDF-4077-BA77-A5808E5BB39A}" presName="sibTrans" presStyleLbl="sibTrans2D1" presStyleIdx="3" presStyleCnt="7"/>
      <dgm:spPr/>
    </dgm:pt>
    <dgm:pt modelId="{3FF913F4-7CED-4F97-9878-FFD52E497DE2}" type="pres">
      <dgm:prSet presAssocID="{DFA0BB61-0EDF-4077-BA77-A5808E5BB39A}" presName="connectorText" presStyleLbl="sibTrans2D1" presStyleIdx="3" presStyleCnt="7"/>
      <dgm:spPr/>
    </dgm:pt>
    <dgm:pt modelId="{F6034E94-C845-4C02-8852-A00BD41A8993}" type="pres">
      <dgm:prSet presAssocID="{DD3CAFD7-BF1C-4180-839B-AF233522496A}" presName="node" presStyleLbl="node1" presStyleIdx="4" presStyleCnt="8" custScaleX="215629" custScaleY="229654">
        <dgm:presLayoutVars>
          <dgm:bulletEnabled val="1"/>
        </dgm:presLayoutVars>
      </dgm:prSet>
      <dgm:spPr/>
    </dgm:pt>
    <dgm:pt modelId="{83FFFD37-D926-489E-BDB8-E07289CFBDA3}" type="pres">
      <dgm:prSet presAssocID="{934CC3E8-9C6E-4468-ACE5-CC43ECDF570F}" presName="sibTrans" presStyleLbl="sibTrans2D1" presStyleIdx="4" presStyleCnt="7" custScaleY="59540"/>
      <dgm:spPr/>
    </dgm:pt>
    <dgm:pt modelId="{949FAFF9-B871-45C8-82A7-43C83FB7AD8C}" type="pres">
      <dgm:prSet presAssocID="{934CC3E8-9C6E-4468-ACE5-CC43ECDF570F}" presName="connectorText" presStyleLbl="sibTrans2D1" presStyleIdx="4" presStyleCnt="7"/>
      <dgm:spPr/>
    </dgm:pt>
    <dgm:pt modelId="{E0432359-F1DB-4E44-BF6F-3224C2FDA783}" type="pres">
      <dgm:prSet presAssocID="{27F7AEC8-B819-4779-824C-2EC3101206A4}" presName="node" presStyleLbl="node1" presStyleIdx="5" presStyleCnt="8" custScaleX="215629" custScaleY="229654">
        <dgm:presLayoutVars>
          <dgm:bulletEnabled val="1"/>
        </dgm:presLayoutVars>
      </dgm:prSet>
      <dgm:spPr/>
    </dgm:pt>
    <dgm:pt modelId="{F55BEDA0-99F5-4B35-886F-4283D9168479}" type="pres">
      <dgm:prSet presAssocID="{B3546C7E-7F6E-4751-AC5A-52C48DE727F2}" presName="sibTrans" presStyleLbl="sibTrans2D1" presStyleIdx="5" presStyleCnt="7" custScaleY="59540"/>
      <dgm:spPr/>
    </dgm:pt>
    <dgm:pt modelId="{E37F5633-EE2C-4D5D-A695-E61804EA4444}" type="pres">
      <dgm:prSet presAssocID="{B3546C7E-7F6E-4751-AC5A-52C48DE727F2}" presName="connectorText" presStyleLbl="sibTrans2D1" presStyleIdx="5" presStyleCnt="7"/>
      <dgm:spPr/>
    </dgm:pt>
    <dgm:pt modelId="{05B4D7F7-F4FA-429B-B50E-9C2EC9374303}" type="pres">
      <dgm:prSet presAssocID="{F008E3F3-9FD6-4019-9157-0187BED9AD4E}" presName="node" presStyleLbl="node1" presStyleIdx="6" presStyleCnt="8" custScaleX="215629" custScaleY="229654">
        <dgm:presLayoutVars>
          <dgm:bulletEnabled val="1"/>
        </dgm:presLayoutVars>
      </dgm:prSet>
      <dgm:spPr/>
    </dgm:pt>
    <dgm:pt modelId="{D60A72FA-1FFA-4FE2-AD02-781E633E73DE}" type="pres">
      <dgm:prSet presAssocID="{504C696E-4B1C-46D5-8FC8-141791E4286A}" presName="sibTrans" presStyleLbl="sibTrans2D1" presStyleIdx="6" presStyleCnt="7" custScaleY="59540"/>
      <dgm:spPr/>
    </dgm:pt>
    <dgm:pt modelId="{2C590084-A26B-4C5B-8F98-627F6B3BF4B2}" type="pres">
      <dgm:prSet presAssocID="{504C696E-4B1C-46D5-8FC8-141791E4286A}" presName="connectorText" presStyleLbl="sibTrans2D1" presStyleIdx="6" presStyleCnt="7"/>
      <dgm:spPr/>
    </dgm:pt>
    <dgm:pt modelId="{FF67DAD4-1506-4CBD-BDBF-751E2A659B04}" type="pres">
      <dgm:prSet presAssocID="{CCC191AA-4CD7-41FD-9E78-2C0B29842478}" presName="node" presStyleLbl="node1" presStyleIdx="7" presStyleCnt="8" custScaleX="215629" custScaleY="229654">
        <dgm:presLayoutVars>
          <dgm:bulletEnabled val="1"/>
        </dgm:presLayoutVars>
      </dgm:prSet>
      <dgm:spPr/>
    </dgm:pt>
  </dgm:ptLst>
  <dgm:cxnLst>
    <dgm:cxn modelId="{5BFD5602-38A8-4A17-93B2-2B07C664D80F}" type="presOf" srcId="{504C696E-4B1C-46D5-8FC8-141791E4286A}" destId="{2C590084-A26B-4C5B-8F98-627F6B3BF4B2}" srcOrd="1" destOrd="0" presId="urn:microsoft.com/office/officeart/2005/8/layout/process2"/>
    <dgm:cxn modelId="{74717303-0D3A-402C-AC2D-6D784ACEB19C}" type="presOf" srcId="{CCC191AA-4CD7-41FD-9E78-2C0B29842478}" destId="{FF67DAD4-1506-4CBD-BDBF-751E2A659B04}" srcOrd="0" destOrd="0" presId="urn:microsoft.com/office/officeart/2005/8/layout/process2"/>
    <dgm:cxn modelId="{7656F710-C2C6-40EA-B47C-77A90D566020}" srcId="{58035695-F52D-4A16-AA97-3D8E5EC79AA1}" destId="{F008E3F3-9FD6-4019-9157-0187BED9AD4E}" srcOrd="6" destOrd="0" parTransId="{1A8A530E-A469-4D6B-854B-EB7F0C9AB821}" sibTransId="{504C696E-4B1C-46D5-8FC8-141791E4286A}"/>
    <dgm:cxn modelId="{D4F0FB18-1A91-46EF-8568-51064ED4891F}" srcId="{58035695-F52D-4A16-AA97-3D8E5EC79AA1}" destId="{DD3CAFD7-BF1C-4180-839B-AF233522496A}" srcOrd="4" destOrd="0" parTransId="{9081349E-E619-43AE-8B6A-B71F647E7608}" sibTransId="{934CC3E8-9C6E-4468-ACE5-CC43ECDF570F}"/>
    <dgm:cxn modelId="{63DB0E21-5F46-4586-854E-9CCA92AE4196}" srcId="{58035695-F52D-4A16-AA97-3D8E5EC79AA1}" destId="{26AC1A76-58B8-4544-AC66-936D36D4A3CB}" srcOrd="3" destOrd="0" parTransId="{CB996141-7758-4039-A69D-F5186588281E}" sibTransId="{DFA0BB61-0EDF-4077-BA77-A5808E5BB39A}"/>
    <dgm:cxn modelId="{99317C22-FC56-4AD4-B722-5C69DAE201C4}" type="presOf" srcId="{AED84913-6757-4F0C-A038-5E0F57E0775D}" destId="{BDD44A05-B4B7-4E30-8A2B-EAC0CF30CE6E}" srcOrd="1" destOrd="0" presId="urn:microsoft.com/office/officeart/2005/8/layout/process2"/>
    <dgm:cxn modelId="{880B7223-EF9C-4390-A5ED-FE191770A4AD}" type="presOf" srcId="{504C696E-4B1C-46D5-8FC8-141791E4286A}" destId="{D60A72FA-1FFA-4FE2-AD02-781E633E73DE}" srcOrd="0" destOrd="0" presId="urn:microsoft.com/office/officeart/2005/8/layout/process2"/>
    <dgm:cxn modelId="{18FB832D-3F21-45F7-B25E-6DA0FF9F6FEC}" type="presOf" srcId="{E69BFBD1-24F9-45FC-9B70-5AE8E1E063DD}" destId="{E6CF4C5A-3B0A-4FA6-96A2-9BC7B78D49F5}" srcOrd="0" destOrd="0" presId="urn:microsoft.com/office/officeart/2005/8/layout/process2"/>
    <dgm:cxn modelId="{BA857033-04B8-4C7B-BE67-3CCCB6FCF06D}" srcId="{58035695-F52D-4A16-AA97-3D8E5EC79AA1}" destId="{CCC191AA-4CD7-41FD-9E78-2C0B29842478}" srcOrd="7" destOrd="0" parTransId="{4278C408-CCFD-41C6-A109-31BEAD485E39}" sibTransId="{9A7F14CA-6967-4DE4-BC99-E7E2F53CC710}"/>
    <dgm:cxn modelId="{41F3DA33-4605-4540-B24E-D4D2069D6E91}" type="presOf" srcId="{0D8FDD18-ADB7-4FB8-B1F8-DF398F8EE319}" destId="{80CB73E0-5A74-4F74-B0F7-1FA7F7FFB77A}" srcOrd="0" destOrd="0" presId="urn:microsoft.com/office/officeart/2005/8/layout/process2"/>
    <dgm:cxn modelId="{9395E25E-B063-40A9-9026-F7B6AFD84BEA}" type="presOf" srcId="{934CC3E8-9C6E-4468-ACE5-CC43ECDF570F}" destId="{83FFFD37-D926-489E-BDB8-E07289CFBDA3}" srcOrd="0" destOrd="0" presId="urn:microsoft.com/office/officeart/2005/8/layout/process2"/>
    <dgm:cxn modelId="{513F3D63-7545-4160-90F5-3DC9B496D7DE}" type="presOf" srcId="{B3546C7E-7F6E-4751-AC5A-52C48DE727F2}" destId="{E37F5633-EE2C-4D5D-A695-E61804EA4444}" srcOrd="1" destOrd="0" presId="urn:microsoft.com/office/officeart/2005/8/layout/process2"/>
    <dgm:cxn modelId="{934FF669-1C07-485E-A32B-008A66812050}" type="presOf" srcId="{934CC3E8-9C6E-4468-ACE5-CC43ECDF570F}" destId="{949FAFF9-B871-45C8-82A7-43C83FB7AD8C}" srcOrd="1" destOrd="0" presId="urn:microsoft.com/office/officeart/2005/8/layout/process2"/>
    <dgm:cxn modelId="{6845C16A-52DA-4C82-B88D-D4D9DA4B085B}" type="presOf" srcId="{FF6407F4-8AA5-4D28-91FF-DC4BDDAA0F9A}" destId="{7B2D3D24-93FF-42D9-A4B1-1BAE7EDE432F}" srcOrd="0" destOrd="0" presId="urn:microsoft.com/office/officeart/2005/8/layout/process2"/>
    <dgm:cxn modelId="{39DBA26C-333C-4081-87E4-2B9AC8869F1A}" type="presOf" srcId="{58035695-F52D-4A16-AA97-3D8E5EC79AA1}" destId="{A12A402F-5002-4E25-907E-777DDBA30DAC}" srcOrd="0" destOrd="0" presId="urn:microsoft.com/office/officeart/2005/8/layout/process2"/>
    <dgm:cxn modelId="{85E2EF6E-4A73-45A8-A5BF-F959764E0D4B}" type="presOf" srcId="{C23F97D3-9E68-4B25-93F4-BBA401E39F0F}" destId="{4844B1E4-A590-45AE-8B7B-2EE1C6E0607B}" srcOrd="0" destOrd="0" presId="urn:microsoft.com/office/officeart/2005/8/layout/process2"/>
    <dgm:cxn modelId="{5E38D372-C27F-4C15-823E-2EA174FEB978}" type="presOf" srcId="{DFA0BB61-0EDF-4077-BA77-A5808E5BB39A}" destId="{3FF913F4-7CED-4F97-9878-FFD52E497DE2}" srcOrd="1" destOrd="0" presId="urn:microsoft.com/office/officeart/2005/8/layout/process2"/>
    <dgm:cxn modelId="{B452F859-3C72-41BE-8D47-8471A3E4ADA5}" type="presOf" srcId="{E69BFBD1-24F9-45FC-9B70-5AE8E1E063DD}" destId="{FD890262-AACB-4CC4-805D-486402FE4EB6}" srcOrd="1" destOrd="0" presId="urn:microsoft.com/office/officeart/2005/8/layout/process2"/>
    <dgm:cxn modelId="{36CD1E81-C037-42EC-A50C-D86B5AB48105}" type="presOf" srcId="{27F7AEC8-B819-4779-824C-2EC3101206A4}" destId="{E0432359-F1DB-4E44-BF6F-3224C2FDA783}" srcOrd="0" destOrd="0" presId="urn:microsoft.com/office/officeart/2005/8/layout/process2"/>
    <dgm:cxn modelId="{A1E6CF85-7C64-4354-8FB1-1B167A8A2A5F}" type="presOf" srcId="{26AC1A76-58B8-4544-AC66-936D36D4A3CB}" destId="{E76B9C1B-0899-4944-B4AB-EE95F6045C9F}" srcOrd="0" destOrd="0" presId="urn:microsoft.com/office/officeart/2005/8/layout/process2"/>
    <dgm:cxn modelId="{74446B96-6DA0-4B27-A607-D863CC2D66D8}" srcId="{58035695-F52D-4A16-AA97-3D8E5EC79AA1}" destId="{C23F97D3-9E68-4B25-93F4-BBA401E39F0F}" srcOrd="0" destOrd="0" parTransId="{8946F5BB-878F-4E44-8D0C-136CEB854F1A}" sibTransId="{0D8FDD18-ADB7-4FB8-B1F8-DF398F8EE319}"/>
    <dgm:cxn modelId="{F3FD0D9F-CE14-49BC-BEC8-DD1D6BBA3E3D}" type="presOf" srcId="{14BF622F-27FB-46D3-80FE-C18C0D8DD57A}" destId="{6156EB83-2B25-4F6A-8D32-059EF0CA637C}" srcOrd="0" destOrd="0" presId="urn:microsoft.com/office/officeart/2005/8/layout/process2"/>
    <dgm:cxn modelId="{A4B104A2-FA19-4934-ADD2-6F85EB3E1C6C}" type="presOf" srcId="{F008E3F3-9FD6-4019-9157-0187BED9AD4E}" destId="{05B4D7F7-F4FA-429B-B50E-9C2EC9374303}" srcOrd="0" destOrd="0" presId="urn:microsoft.com/office/officeart/2005/8/layout/process2"/>
    <dgm:cxn modelId="{FA7C88A2-1E42-4B99-95F5-7394F0AE6E17}" type="presOf" srcId="{AED84913-6757-4F0C-A038-5E0F57E0775D}" destId="{469C29DC-ADB8-453C-A97C-7A642D84A631}" srcOrd="0" destOrd="0" presId="urn:microsoft.com/office/officeart/2005/8/layout/process2"/>
    <dgm:cxn modelId="{3B17D8A2-7EE3-4E7B-894C-E2251455D0E7}" type="presOf" srcId="{DFA0BB61-0EDF-4077-BA77-A5808E5BB39A}" destId="{4FA016B7-89E0-49FE-A0A0-5A056FA066E9}" srcOrd="0" destOrd="0" presId="urn:microsoft.com/office/officeart/2005/8/layout/process2"/>
    <dgm:cxn modelId="{8B6CD0A8-FDFD-4F0D-B95F-D892ABB755C3}" type="presOf" srcId="{B3546C7E-7F6E-4751-AC5A-52C48DE727F2}" destId="{F55BEDA0-99F5-4B35-886F-4283D9168479}" srcOrd="0" destOrd="0" presId="urn:microsoft.com/office/officeart/2005/8/layout/process2"/>
    <dgm:cxn modelId="{B4FFD0B5-EA00-4458-BF3D-7E648BECA1A6}" type="presOf" srcId="{0D8FDD18-ADB7-4FB8-B1F8-DF398F8EE319}" destId="{69F337A2-8C0E-4B64-9CBE-46653BF6508B}" srcOrd="1" destOrd="0" presId="urn:microsoft.com/office/officeart/2005/8/layout/process2"/>
    <dgm:cxn modelId="{6635F6B8-C2D5-422D-AB55-E3433EC9D71C}" srcId="{58035695-F52D-4A16-AA97-3D8E5EC79AA1}" destId="{14BF622F-27FB-46D3-80FE-C18C0D8DD57A}" srcOrd="1" destOrd="0" parTransId="{A0A5AEE3-BE03-4710-BA93-3BF935FD35B4}" sibTransId="{E69BFBD1-24F9-45FC-9B70-5AE8E1E063DD}"/>
    <dgm:cxn modelId="{6D7D80BF-A234-47AE-83E6-8992782380A3}" srcId="{58035695-F52D-4A16-AA97-3D8E5EC79AA1}" destId="{27F7AEC8-B819-4779-824C-2EC3101206A4}" srcOrd="5" destOrd="0" parTransId="{0EC71FED-7F1E-4C2E-B1B0-4930A89A77AA}" sibTransId="{B3546C7E-7F6E-4751-AC5A-52C48DE727F2}"/>
    <dgm:cxn modelId="{A20BD4CA-1A9B-45C0-9614-B4AB32B0734E}" type="presOf" srcId="{DD3CAFD7-BF1C-4180-839B-AF233522496A}" destId="{F6034E94-C845-4C02-8852-A00BD41A8993}" srcOrd="0" destOrd="0" presId="urn:microsoft.com/office/officeart/2005/8/layout/process2"/>
    <dgm:cxn modelId="{A1B1EBD7-6F0A-4136-9163-2EC30A1A14C6}" srcId="{58035695-F52D-4A16-AA97-3D8E5EC79AA1}" destId="{FF6407F4-8AA5-4D28-91FF-DC4BDDAA0F9A}" srcOrd="2" destOrd="0" parTransId="{9C4046CB-C630-4FBE-9B2A-0B86FB6B998D}" sibTransId="{AED84913-6757-4F0C-A038-5E0F57E0775D}"/>
    <dgm:cxn modelId="{EC37424E-1FAA-4805-981E-34E54C60130E}" type="presParOf" srcId="{A12A402F-5002-4E25-907E-777DDBA30DAC}" destId="{4844B1E4-A590-45AE-8B7B-2EE1C6E0607B}" srcOrd="0" destOrd="0" presId="urn:microsoft.com/office/officeart/2005/8/layout/process2"/>
    <dgm:cxn modelId="{B5CBBAFB-F058-4FC6-87D0-E8575BD47C02}" type="presParOf" srcId="{A12A402F-5002-4E25-907E-777DDBA30DAC}" destId="{80CB73E0-5A74-4F74-B0F7-1FA7F7FFB77A}" srcOrd="1" destOrd="0" presId="urn:microsoft.com/office/officeart/2005/8/layout/process2"/>
    <dgm:cxn modelId="{06D8AE6E-9BB9-45E9-994F-229AB7ACE7EB}" type="presParOf" srcId="{80CB73E0-5A74-4F74-B0F7-1FA7F7FFB77A}" destId="{69F337A2-8C0E-4B64-9CBE-46653BF6508B}" srcOrd="0" destOrd="0" presId="urn:microsoft.com/office/officeart/2005/8/layout/process2"/>
    <dgm:cxn modelId="{BA95BED8-E551-455A-9457-0F705231665C}" type="presParOf" srcId="{A12A402F-5002-4E25-907E-777DDBA30DAC}" destId="{6156EB83-2B25-4F6A-8D32-059EF0CA637C}" srcOrd="2" destOrd="0" presId="urn:microsoft.com/office/officeart/2005/8/layout/process2"/>
    <dgm:cxn modelId="{11D7A270-05D0-4DCC-8A4C-016FA07DCD70}" type="presParOf" srcId="{A12A402F-5002-4E25-907E-777DDBA30DAC}" destId="{E6CF4C5A-3B0A-4FA6-96A2-9BC7B78D49F5}" srcOrd="3" destOrd="0" presId="urn:microsoft.com/office/officeart/2005/8/layout/process2"/>
    <dgm:cxn modelId="{75B3EC27-027A-4A9C-BDF0-6AA5C4F889C3}" type="presParOf" srcId="{E6CF4C5A-3B0A-4FA6-96A2-9BC7B78D49F5}" destId="{FD890262-AACB-4CC4-805D-486402FE4EB6}" srcOrd="0" destOrd="0" presId="urn:microsoft.com/office/officeart/2005/8/layout/process2"/>
    <dgm:cxn modelId="{382FE4EC-2AD7-4B2F-B2E6-06E62BCB3F3A}" type="presParOf" srcId="{A12A402F-5002-4E25-907E-777DDBA30DAC}" destId="{7B2D3D24-93FF-42D9-A4B1-1BAE7EDE432F}" srcOrd="4" destOrd="0" presId="urn:microsoft.com/office/officeart/2005/8/layout/process2"/>
    <dgm:cxn modelId="{D1BC887F-4F02-4F9A-8564-9FCB9340832A}" type="presParOf" srcId="{A12A402F-5002-4E25-907E-777DDBA30DAC}" destId="{469C29DC-ADB8-453C-A97C-7A642D84A631}" srcOrd="5" destOrd="0" presId="urn:microsoft.com/office/officeart/2005/8/layout/process2"/>
    <dgm:cxn modelId="{8C42A68D-41AE-44A1-8A3C-80B5BFB3F592}" type="presParOf" srcId="{469C29DC-ADB8-453C-A97C-7A642D84A631}" destId="{BDD44A05-B4B7-4E30-8A2B-EAC0CF30CE6E}" srcOrd="0" destOrd="0" presId="urn:microsoft.com/office/officeart/2005/8/layout/process2"/>
    <dgm:cxn modelId="{CA05F8E3-8FA4-4D27-966B-DDA767FE50DC}" type="presParOf" srcId="{A12A402F-5002-4E25-907E-777DDBA30DAC}" destId="{E76B9C1B-0899-4944-B4AB-EE95F6045C9F}" srcOrd="6" destOrd="0" presId="urn:microsoft.com/office/officeart/2005/8/layout/process2"/>
    <dgm:cxn modelId="{E6E2402E-D582-4D14-A2D2-448CE7CF63A9}" type="presParOf" srcId="{A12A402F-5002-4E25-907E-777DDBA30DAC}" destId="{4FA016B7-89E0-49FE-A0A0-5A056FA066E9}" srcOrd="7" destOrd="0" presId="urn:microsoft.com/office/officeart/2005/8/layout/process2"/>
    <dgm:cxn modelId="{C799671B-D223-4C9B-B66B-9534AA31163C}" type="presParOf" srcId="{4FA016B7-89E0-49FE-A0A0-5A056FA066E9}" destId="{3FF913F4-7CED-4F97-9878-FFD52E497DE2}" srcOrd="0" destOrd="0" presId="urn:microsoft.com/office/officeart/2005/8/layout/process2"/>
    <dgm:cxn modelId="{4EE17ACE-94FB-481F-B3D2-4873C74779D5}" type="presParOf" srcId="{A12A402F-5002-4E25-907E-777DDBA30DAC}" destId="{F6034E94-C845-4C02-8852-A00BD41A8993}" srcOrd="8" destOrd="0" presId="urn:microsoft.com/office/officeart/2005/8/layout/process2"/>
    <dgm:cxn modelId="{858B050F-78D1-4A34-BE29-3507E2CBBB2E}" type="presParOf" srcId="{A12A402F-5002-4E25-907E-777DDBA30DAC}" destId="{83FFFD37-D926-489E-BDB8-E07289CFBDA3}" srcOrd="9" destOrd="0" presId="urn:microsoft.com/office/officeart/2005/8/layout/process2"/>
    <dgm:cxn modelId="{04C454E6-F701-4F0D-92DE-A3109AF2DB58}" type="presParOf" srcId="{83FFFD37-D926-489E-BDB8-E07289CFBDA3}" destId="{949FAFF9-B871-45C8-82A7-43C83FB7AD8C}" srcOrd="0" destOrd="0" presId="urn:microsoft.com/office/officeart/2005/8/layout/process2"/>
    <dgm:cxn modelId="{752A3F79-3462-4F91-9078-DFB761B79F1D}" type="presParOf" srcId="{A12A402F-5002-4E25-907E-777DDBA30DAC}" destId="{E0432359-F1DB-4E44-BF6F-3224C2FDA783}" srcOrd="10" destOrd="0" presId="urn:microsoft.com/office/officeart/2005/8/layout/process2"/>
    <dgm:cxn modelId="{7A1B46C2-D45C-4AD6-8144-42E4CC282279}" type="presParOf" srcId="{A12A402F-5002-4E25-907E-777DDBA30DAC}" destId="{F55BEDA0-99F5-4B35-886F-4283D9168479}" srcOrd="11" destOrd="0" presId="urn:microsoft.com/office/officeart/2005/8/layout/process2"/>
    <dgm:cxn modelId="{EE76340D-A3DE-46FA-99AC-752B7AF117B7}" type="presParOf" srcId="{F55BEDA0-99F5-4B35-886F-4283D9168479}" destId="{E37F5633-EE2C-4D5D-A695-E61804EA4444}" srcOrd="0" destOrd="0" presId="urn:microsoft.com/office/officeart/2005/8/layout/process2"/>
    <dgm:cxn modelId="{C2CE5D5A-384A-4B44-80D5-C36B3BFE5648}" type="presParOf" srcId="{A12A402F-5002-4E25-907E-777DDBA30DAC}" destId="{05B4D7F7-F4FA-429B-B50E-9C2EC9374303}" srcOrd="12" destOrd="0" presId="urn:microsoft.com/office/officeart/2005/8/layout/process2"/>
    <dgm:cxn modelId="{3E217479-F2C9-4E03-86CD-CB6079B0EE59}" type="presParOf" srcId="{A12A402F-5002-4E25-907E-777DDBA30DAC}" destId="{D60A72FA-1FFA-4FE2-AD02-781E633E73DE}" srcOrd="13" destOrd="0" presId="urn:microsoft.com/office/officeart/2005/8/layout/process2"/>
    <dgm:cxn modelId="{C6E685C2-2275-4CA6-90BA-F7BED3C5933E}" type="presParOf" srcId="{D60A72FA-1FFA-4FE2-AD02-781E633E73DE}" destId="{2C590084-A26B-4C5B-8F98-627F6B3BF4B2}" srcOrd="0" destOrd="0" presId="urn:microsoft.com/office/officeart/2005/8/layout/process2"/>
    <dgm:cxn modelId="{868504D7-CDE0-4FF5-83A3-23961B3F08C1}" type="presParOf" srcId="{A12A402F-5002-4E25-907E-777DDBA30DAC}" destId="{FF67DAD4-1506-4CBD-BDBF-751E2A659B04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8035695-F52D-4A16-AA97-3D8E5EC79AA1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D3CAFD7-BF1C-4180-839B-AF233522496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Catchment</a:t>
          </a:r>
        </a:p>
      </dgm:t>
    </dgm:pt>
    <dgm:pt modelId="{9081349E-E619-43AE-8B6A-B71F647E7608}" type="parTrans" cxnId="{D4F0FB18-1A91-46EF-8568-51064ED4891F}">
      <dgm:prSet/>
      <dgm:spPr/>
      <dgm:t>
        <a:bodyPr/>
        <a:lstStyle/>
        <a:p>
          <a:endParaRPr lang="en-GB" sz="1600"/>
        </a:p>
      </dgm:t>
    </dgm:pt>
    <dgm:pt modelId="{934CC3E8-9C6E-4468-ACE5-CC43ECDF570F}" type="sibTrans" cxnId="{D4F0FB18-1A91-46EF-8568-51064ED4891F}">
      <dgm:prSet custT="1"/>
      <dgm:spPr>
        <a:noFill/>
      </dgm:spPr>
      <dgm:t>
        <a:bodyPr/>
        <a:lstStyle/>
        <a:p>
          <a:endParaRPr lang="en-GB" sz="1600"/>
        </a:p>
      </dgm:t>
    </dgm:pt>
    <dgm:pt modelId="{27F7AEC8-B819-4779-824C-2EC3101206A4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Riparian</a:t>
          </a:r>
          <a:r>
            <a:rPr lang="en-GB" sz="1600" b="1" baseline="0" dirty="0"/>
            <a:t> zone</a:t>
          </a:r>
          <a:endParaRPr lang="en-GB" sz="1600" b="1" dirty="0"/>
        </a:p>
      </dgm:t>
    </dgm:pt>
    <dgm:pt modelId="{0EC71FED-7F1E-4C2E-B1B0-4930A89A77AA}" type="parTrans" cxnId="{6D7D80BF-A234-47AE-83E6-8992782380A3}">
      <dgm:prSet/>
      <dgm:spPr/>
      <dgm:t>
        <a:bodyPr/>
        <a:lstStyle/>
        <a:p>
          <a:endParaRPr lang="en-GB" sz="1600"/>
        </a:p>
      </dgm:t>
    </dgm:pt>
    <dgm:pt modelId="{B3546C7E-7F6E-4751-AC5A-52C48DE727F2}" type="sibTrans" cxnId="{6D7D80BF-A234-47AE-83E6-8992782380A3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CCC191AA-4CD7-41FD-9E78-2C0B29842478}">
      <dgm:prSet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Perspectives</a:t>
          </a:r>
        </a:p>
      </dgm:t>
    </dgm:pt>
    <dgm:pt modelId="{4278C408-CCFD-41C6-A109-31BEAD485E39}" type="parTrans" cxnId="{BA857033-04B8-4C7B-BE67-3CCCB6FCF06D}">
      <dgm:prSet/>
      <dgm:spPr/>
      <dgm:t>
        <a:bodyPr/>
        <a:lstStyle/>
        <a:p>
          <a:endParaRPr lang="en-GB" sz="1600"/>
        </a:p>
      </dgm:t>
    </dgm:pt>
    <dgm:pt modelId="{9A7F14CA-6967-4DE4-BC99-E7E2F53CC710}" type="sibTrans" cxnId="{BA857033-04B8-4C7B-BE67-3CCCB6FCF06D}">
      <dgm:prSet/>
      <dgm:spPr/>
      <dgm:t>
        <a:bodyPr/>
        <a:lstStyle/>
        <a:p>
          <a:endParaRPr lang="en-GB" sz="1600"/>
        </a:p>
      </dgm:t>
    </dgm:pt>
    <dgm:pt modelId="{F008E3F3-9FD6-4019-9157-0187BED9AD4E}">
      <dgm:prSet custT="1"/>
      <dgm:spPr>
        <a:solidFill>
          <a:srgbClr val="FFDE00"/>
        </a:solidFill>
        <a:ln>
          <a:noFill/>
        </a:ln>
      </dgm:spPr>
      <dgm:t>
        <a:bodyPr/>
        <a:lstStyle/>
        <a:p>
          <a:r>
            <a:rPr lang="en-GB" sz="1600" b="1" dirty="0">
              <a:solidFill>
                <a:srgbClr val="0072BC"/>
              </a:solidFill>
            </a:rPr>
            <a:t>Sediment</a:t>
          </a:r>
        </a:p>
      </dgm:t>
    </dgm:pt>
    <dgm:pt modelId="{1A8A530E-A469-4D6B-854B-EB7F0C9AB821}" type="parTrans" cxnId="{7656F710-C2C6-40EA-B47C-77A90D566020}">
      <dgm:prSet/>
      <dgm:spPr/>
      <dgm:t>
        <a:bodyPr/>
        <a:lstStyle/>
        <a:p>
          <a:endParaRPr lang="en-GB" sz="1600"/>
        </a:p>
      </dgm:t>
    </dgm:pt>
    <dgm:pt modelId="{504C696E-4B1C-46D5-8FC8-141791E4286A}" type="sibTrans" cxnId="{7656F710-C2C6-40EA-B47C-77A90D566020}">
      <dgm:prSet custT="1"/>
      <dgm:spPr>
        <a:noFill/>
      </dgm:spPr>
      <dgm:t>
        <a:bodyPr/>
        <a:lstStyle/>
        <a:p>
          <a:endParaRPr lang="en-GB" sz="1600"/>
        </a:p>
      </dgm:t>
    </dgm:pt>
    <dgm:pt modelId="{C23F97D3-9E68-4B25-93F4-BBA401E39F0F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endParaRPr lang="en-GB" sz="1600" b="1" dirty="0">
            <a:latin typeface="+mn-lt"/>
          </a:endParaRPr>
        </a:p>
      </dgm:t>
    </dgm:pt>
    <dgm:pt modelId="{0D8FDD18-ADB7-4FB8-B1F8-DF398F8EE319}" type="sibTrans" cxnId="{74446B96-6DA0-4B27-A607-D863CC2D66D8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8946F5BB-878F-4E44-8D0C-136CEB854F1A}" type="parTrans" cxnId="{74446B96-6DA0-4B27-A607-D863CC2D66D8}">
      <dgm:prSet/>
      <dgm:spPr/>
      <dgm:t>
        <a:bodyPr/>
        <a:lstStyle/>
        <a:p>
          <a:endParaRPr lang="en-GB" sz="1600"/>
        </a:p>
      </dgm:t>
    </dgm:pt>
    <dgm:pt modelId="{14BF622F-27FB-46D3-80FE-C18C0D8DD57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u="none" dirty="0"/>
            <a:t>Introduction</a:t>
          </a:r>
        </a:p>
      </dgm:t>
    </dgm:pt>
    <dgm:pt modelId="{E69BFBD1-24F9-45FC-9B70-5AE8E1E063DD}" type="sibTrans" cxnId="{6635F6B8-C2D5-422D-AB55-E3433EC9D71C}">
      <dgm:prSet custT="1"/>
      <dgm:spPr>
        <a:noFill/>
      </dgm:spPr>
      <dgm:t>
        <a:bodyPr/>
        <a:lstStyle/>
        <a:p>
          <a:endParaRPr lang="en-GB" sz="1600"/>
        </a:p>
      </dgm:t>
    </dgm:pt>
    <dgm:pt modelId="{A0A5AEE3-BE03-4710-BA93-3BF935FD35B4}" type="parTrans" cxnId="{6635F6B8-C2D5-422D-AB55-E3433EC9D71C}">
      <dgm:prSet/>
      <dgm:spPr/>
      <dgm:t>
        <a:bodyPr/>
        <a:lstStyle/>
        <a:p>
          <a:endParaRPr lang="en-GB" sz="1600"/>
        </a:p>
      </dgm:t>
    </dgm:pt>
    <dgm:pt modelId="{26AC1A76-58B8-4544-AC66-936D36D4A3CB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r>
            <a:rPr lang="en-GB" sz="1600" b="1" dirty="0"/>
            <a:t>Study area</a:t>
          </a:r>
        </a:p>
      </dgm:t>
    </dgm:pt>
    <dgm:pt modelId="{CB996141-7758-4039-A69D-F5186588281E}" type="parTrans" cxnId="{63DB0E21-5F46-4586-854E-9CCA92AE4196}">
      <dgm:prSet/>
      <dgm:spPr/>
      <dgm:t>
        <a:bodyPr/>
        <a:lstStyle/>
        <a:p>
          <a:endParaRPr lang="en-GB" sz="1600"/>
        </a:p>
      </dgm:t>
    </dgm:pt>
    <dgm:pt modelId="{DFA0BB61-0EDF-4077-BA77-A5808E5BB39A}" type="sibTrans" cxnId="{63DB0E21-5F46-4586-854E-9CCA92AE4196}">
      <dgm:prSet custT="1"/>
      <dgm:spPr>
        <a:noFill/>
      </dgm:spPr>
      <dgm:t>
        <a:bodyPr/>
        <a:lstStyle/>
        <a:p>
          <a:endParaRPr lang="en-GB" sz="1600"/>
        </a:p>
      </dgm:t>
    </dgm:pt>
    <dgm:pt modelId="{FF6407F4-8AA5-4D28-91FF-DC4BDDAA0F9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u="none" dirty="0"/>
            <a:t>Objectives</a:t>
          </a:r>
        </a:p>
      </dgm:t>
    </dgm:pt>
    <dgm:pt modelId="{9C4046CB-C630-4FBE-9B2A-0B86FB6B998D}" type="parTrans" cxnId="{A1B1EBD7-6F0A-4136-9163-2EC30A1A14C6}">
      <dgm:prSet/>
      <dgm:spPr/>
      <dgm:t>
        <a:bodyPr/>
        <a:lstStyle/>
        <a:p>
          <a:endParaRPr lang="en-GB" sz="1600"/>
        </a:p>
      </dgm:t>
    </dgm:pt>
    <dgm:pt modelId="{AED84913-6757-4F0C-A038-5E0F57E0775D}" type="sibTrans" cxnId="{A1B1EBD7-6F0A-4136-9163-2EC30A1A14C6}">
      <dgm:prSet custT="1"/>
      <dgm:spPr>
        <a:noFill/>
      </dgm:spPr>
      <dgm:t>
        <a:bodyPr/>
        <a:lstStyle/>
        <a:p>
          <a:endParaRPr lang="en-GB" sz="1600"/>
        </a:p>
      </dgm:t>
    </dgm:pt>
    <dgm:pt modelId="{A12A402F-5002-4E25-907E-777DDBA30DAC}" type="pres">
      <dgm:prSet presAssocID="{58035695-F52D-4A16-AA97-3D8E5EC79AA1}" presName="linearFlow" presStyleCnt="0">
        <dgm:presLayoutVars>
          <dgm:resizeHandles val="exact"/>
        </dgm:presLayoutVars>
      </dgm:prSet>
      <dgm:spPr/>
    </dgm:pt>
    <dgm:pt modelId="{4844B1E4-A590-45AE-8B7B-2EE1C6E0607B}" type="pres">
      <dgm:prSet presAssocID="{C23F97D3-9E68-4B25-93F4-BBA401E39F0F}" presName="node" presStyleLbl="node1" presStyleIdx="0" presStyleCnt="8" custScaleX="215629" custScaleY="229654">
        <dgm:presLayoutVars>
          <dgm:bulletEnabled val="1"/>
        </dgm:presLayoutVars>
      </dgm:prSet>
      <dgm:spPr/>
    </dgm:pt>
    <dgm:pt modelId="{80CB73E0-5A74-4F74-B0F7-1FA7F7FFB77A}" type="pres">
      <dgm:prSet presAssocID="{0D8FDD18-ADB7-4FB8-B1F8-DF398F8EE319}" presName="sibTrans" presStyleLbl="sibTrans2D1" presStyleIdx="0" presStyleCnt="7" custScaleY="59540"/>
      <dgm:spPr/>
    </dgm:pt>
    <dgm:pt modelId="{69F337A2-8C0E-4B64-9CBE-46653BF6508B}" type="pres">
      <dgm:prSet presAssocID="{0D8FDD18-ADB7-4FB8-B1F8-DF398F8EE319}" presName="connectorText" presStyleLbl="sibTrans2D1" presStyleIdx="0" presStyleCnt="7"/>
      <dgm:spPr/>
    </dgm:pt>
    <dgm:pt modelId="{6156EB83-2B25-4F6A-8D32-059EF0CA637C}" type="pres">
      <dgm:prSet presAssocID="{14BF622F-27FB-46D3-80FE-C18C0D8DD57A}" presName="node" presStyleLbl="node1" presStyleIdx="1" presStyleCnt="8" custScaleX="215629" custScaleY="229654">
        <dgm:presLayoutVars>
          <dgm:bulletEnabled val="1"/>
        </dgm:presLayoutVars>
      </dgm:prSet>
      <dgm:spPr/>
    </dgm:pt>
    <dgm:pt modelId="{E6CF4C5A-3B0A-4FA6-96A2-9BC7B78D49F5}" type="pres">
      <dgm:prSet presAssocID="{E69BFBD1-24F9-45FC-9B70-5AE8E1E063DD}" presName="sibTrans" presStyleLbl="sibTrans2D1" presStyleIdx="1" presStyleCnt="7" custScaleY="59540"/>
      <dgm:spPr/>
    </dgm:pt>
    <dgm:pt modelId="{FD890262-AACB-4CC4-805D-486402FE4EB6}" type="pres">
      <dgm:prSet presAssocID="{E69BFBD1-24F9-45FC-9B70-5AE8E1E063DD}" presName="connectorText" presStyleLbl="sibTrans2D1" presStyleIdx="1" presStyleCnt="7"/>
      <dgm:spPr/>
    </dgm:pt>
    <dgm:pt modelId="{7B2D3D24-93FF-42D9-A4B1-1BAE7EDE432F}" type="pres">
      <dgm:prSet presAssocID="{FF6407F4-8AA5-4D28-91FF-DC4BDDAA0F9A}" presName="node" presStyleLbl="node1" presStyleIdx="2" presStyleCnt="8" custScaleX="215629" custScaleY="229654">
        <dgm:presLayoutVars>
          <dgm:bulletEnabled val="1"/>
        </dgm:presLayoutVars>
      </dgm:prSet>
      <dgm:spPr/>
    </dgm:pt>
    <dgm:pt modelId="{469C29DC-ADB8-453C-A97C-7A642D84A631}" type="pres">
      <dgm:prSet presAssocID="{AED84913-6757-4F0C-A038-5E0F57E0775D}" presName="sibTrans" presStyleLbl="sibTrans2D1" presStyleIdx="2" presStyleCnt="7"/>
      <dgm:spPr/>
    </dgm:pt>
    <dgm:pt modelId="{BDD44A05-B4B7-4E30-8A2B-EAC0CF30CE6E}" type="pres">
      <dgm:prSet presAssocID="{AED84913-6757-4F0C-A038-5E0F57E0775D}" presName="connectorText" presStyleLbl="sibTrans2D1" presStyleIdx="2" presStyleCnt="7"/>
      <dgm:spPr/>
    </dgm:pt>
    <dgm:pt modelId="{E76B9C1B-0899-4944-B4AB-EE95F6045C9F}" type="pres">
      <dgm:prSet presAssocID="{26AC1A76-58B8-4544-AC66-936D36D4A3CB}" presName="node" presStyleLbl="node1" presStyleIdx="3" presStyleCnt="8" custScaleX="215629" custScaleY="229654">
        <dgm:presLayoutVars>
          <dgm:bulletEnabled val="1"/>
        </dgm:presLayoutVars>
      </dgm:prSet>
      <dgm:spPr/>
    </dgm:pt>
    <dgm:pt modelId="{4FA016B7-89E0-49FE-A0A0-5A056FA066E9}" type="pres">
      <dgm:prSet presAssocID="{DFA0BB61-0EDF-4077-BA77-A5808E5BB39A}" presName="sibTrans" presStyleLbl="sibTrans2D1" presStyleIdx="3" presStyleCnt="7"/>
      <dgm:spPr/>
    </dgm:pt>
    <dgm:pt modelId="{3FF913F4-7CED-4F97-9878-FFD52E497DE2}" type="pres">
      <dgm:prSet presAssocID="{DFA0BB61-0EDF-4077-BA77-A5808E5BB39A}" presName="connectorText" presStyleLbl="sibTrans2D1" presStyleIdx="3" presStyleCnt="7"/>
      <dgm:spPr/>
    </dgm:pt>
    <dgm:pt modelId="{F6034E94-C845-4C02-8852-A00BD41A8993}" type="pres">
      <dgm:prSet presAssocID="{DD3CAFD7-BF1C-4180-839B-AF233522496A}" presName="node" presStyleLbl="node1" presStyleIdx="4" presStyleCnt="8" custScaleX="215629" custScaleY="229654">
        <dgm:presLayoutVars>
          <dgm:bulletEnabled val="1"/>
        </dgm:presLayoutVars>
      </dgm:prSet>
      <dgm:spPr/>
    </dgm:pt>
    <dgm:pt modelId="{83FFFD37-D926-489E-BDB8-E07289CFBDA3}" type="pres">
      <dgm:prSet presAssocID="{934CC3E8-9C6E-4468-ACE5-CC43ECDF570F}" presName="sibTrans" presStyleLbl="sibTrans2D1" presStyleIdx="4" presStyleCnt="7" custScaleY="59540"/>
      <dgm:spPr/>
    </dgm:pt>
    <dgm:pt modelId="{949FAFF9-B871-45C8-82A7-43C83FB7AD8C}" type="pres">
      <dgm:prSet presAssocID="{934CC3E8-9C6E-4468-ACE5-CC43ECDF570F}" presName="connectorText" presStyleLbl="sibTrans2D1" presStyleIdx="4" presStyleCnt="7"/>
      <dgm:spPr/>
    </dgm:pt>
    <dgm:pt modelId="{E0432359-F1DB-4E44-BF6F-3224C2FDA783}" type="pres">
      <dgm:prSet presAssocID="{27F7AEC8-B819-4779-824C-2EC3101206A4}" presName="node" presStyleLbl="node1" presStyleIdx="5" presStyleCnt="8" custScaleX="215629" custScaleY="229654">
        <dgm:presLayoutVars>
          <dgm:bulletEnabled val="1"/>
        </dgm:presLayoutVars>
      </dgm:prSet>
      <dgm:spPr/>
    </dgm:pt>
    <dgm:pt modelId="{F55BEDA0-99F5-4B35-886F-4283D9168479}" type="pres">
      <dgm:prSet presAssocID="{B3546C7E-7F6E-4751-AC5A-52C48DE727F2}" presName="sibTrans" presStyleLbl="sibTrans2D1" presStyleIdx="5" presStyleCnt="7" custScaleY="59540"/>
      <dgm:spPr/>
    </dgm:pt>
    <dgm:pt modelId="{E37F5633-EE2C-4D5D-A695-E61804EA4444}" type="pres">
      <dgm:prSet presAssocID="{B3546C7E-7F6E-4751-AC5A-52C48DE727F2}" presName="connectorText" presStyleLbl="sibTrans2D1" presStyleIdx="5" presStyleCnt="7"/>
      <dgm:spPr/>
    </dgm:pt>
    <dgm:pt modelId="{05B4D7F7-F4FA-429B-B50E-9C2EC9374303}" type="pres">
      <dgm:prSet presAssocID="{F008E3F3-9FD6-4019-9157-0187BED9AD4E}" presName="node" presStyleLbl="node1" presStyleIdx="6" presStyleCnt="8" custScaleX="215629" custScaleY="229654">
        <dgm:presLayoutVars>
          <dgm:bulletEnabled val="1"/>
        </dgm:presLayoutVars>
      </dgm:prSet>
      <dgm:spPr/>
    </dgm:pt>
    <dgm:pt modelId="{D60A72FA-1FFA-4FE2-AD02-781E633E73DE}" type="pres">
      <dgm:prSet presAssocID="{504C696E-4B1C-46D5-8FC8-141791E4286A}" presName="sibTrans" presStyleLbl="sibTrans2D1" presStyleIdx="6" presStyleCnt="7" custScaleY="59540"/>
      <dgm:spPr/>
    </dgm:pt>
    <dgm:pt modelId="{2C590084-A26B-4C5B-8F98-627F6B3BF4B2}" type="pres">
      <dgm:prSet presAssocID="{504C696E-4B1C-46D5-8FC8-141791E4286A}" presName="connectorText" presStyleLbl="sibTrans2D1" presStyleIdx="6" presStyleCnt="7"/>
      <dgm:spPr/>
    </dgm:pt>
    <dgm:pt modelId="{FF67DAD4-1506-4CBD-BDBF-751E2A659B04}" type="pres">
      <dgm:prSet presAssocID="{CCC191AA-4CD7-41FD-9E78-2C0B29842478}" presName="node" presStyleLbl="node1" presStyleIdx="7" presStyleCnt="8" custScaleX="215629" custScaleY="229654">
        <dgm:presLayoutVars>
          <dgm:bulletEnabled val="1"/>
        </dgm:presLayoutVars>
      </dgm:prSet>
      <dgm:spPr/>
    </dgm:pt>
  </dgm:ptLst>
  <dgm:cxnLst>
    <dgm:cxn modelId="{5BFD5602-38A8-4A17-93B2-2B07C664D80F}" type="presOf" srcId="{504C696E-4B1C-46D5-8FC8-141791E4286A}" destId="{2C590084-A26B-4C5B-8F98-627F6B3BF4B2}" srcOrd="1" destOrd="0" presId="urn:microsoft.com/office/officeart/2005/8/layout/process2"/>
    <dgm:cxn modelId="{74717303-0D3A-402C-AC2D-6D784ACEB19C}" type="presOf" srcId="{CCC191AA-4CD7-41FD-9E78-2C0B29842478}" destId="{FF67DAD4-1506-4CBD-BDBF-751E2A659B04}" srcOrd="0" destOrd="0" presId="urn:microsoft.com/office/officeart/2005/8/layout/process2"/>
    <dgm:cxn modelId="{7656F710-C2C6-40EA-B47C-77A90D566020}" srcId="{58035695-F52D-4A16-AA97-3D8E5EC79AA1}" destId="{F008E3F3-9FD6-4019-9157-0187BED9AD4E}" srcOrd="6" destOrd="0" parTransId="{1A8A530E-A469-4D6B-854B-EB7F0C9AB821}" sibTransId="{504C696E-4B1C-46D5-8FC8-141791E4286A}"/>
    <dgm:cxn modelId="{D4F0FB18-1A91-46EF-8568-51064ED4891F}" srcId="{58035695-F52D-4A16-AA97-3D8E5EC79AA1}" destId="{DD3CAFD7-BF1C-4180-839B-AF233522496A}" srcOrd="4" destOrd="0" parTransId="{9081349E-E619-43AE-8B6A-B71F647E7608}" sibTransId="{934CC3E8-9C6E-4468-ACE5-CC43ECDF570F}"/>
    <dgm:cxn modelId="{63DB0E21-5F46-4586-854E-9CCA92AE4196}" srcId="{58035695-F52D-4A16-AA97-3D8E5EC79AA1}" destId="{26AC1A76-58B8-4544-AC66-936D36D4A3CB}" srcOrd="3" destOrd="0" parTransId="{CB996141-7758-4039-A69D-F5186588281E}" sibTransId="{DFA0BB61-0EDF-4077-BA77-A5808E5BB39A}"/>
    <dgm:cxn modelId="{99317C22-FC56-4AD4-B722-5C69DAE201C4}" type="presOf" srcId="{AED84913-6757-4F0C-A038-5E0F57E0775D}" destId="{BDD44A05-B4B7-4E30-8A2B-EAC0CF30CE6E}" srcOrd="1" destOrd="0" presId="urn:microsoft.com/office/officeart/2005/8/layout/process2"/>
    <dgm:cxn modelId="{880B7223-EF9C-4390-A5ED-FE191770A4AD}" type="presOf" srcId="{504C696E-4B1C-46D5-8FC8-141791E4286A}" destId="{D60A72FA-1FFA-4FE2-AD02-781E633E73DE}" srcOrd="0" destOrd="0" presId="urn:microsoft.com/office/officeart/2005/8/layout/process2"/>
    <dgm:cxn modelId="{18FB832D-3F21-45F7-B25E-6DA0FF9F6FEC}" type="presOf" srcId="{E69BFBD1-24F9-45FC-9B70-5AE8E1E063DD}" destId="{E6CF4C5A-3B0A-4FA6-96A2-9BC7B78D49F5}" srcOrd="0" destOrd="0" presId="urn:microsoft.com/office/officeart/2005/8/layout/process2"/>
    <dgm:cxn modelId="{BA857033-04B8-4C7B-BE67-3CCCB6FCF06D}" srcId="{58035695-F52D-4A16-AA97-3D8E5EC79AA1}" destId="{CCC191AA-4CD7-41FD-9E78-2C0B29842478}" srcOrd="7" destOrd="0" parTransId="{4278C408-CCFD-41C6-A109-31BEAD485E39}" sibTransId="{9A7F14CA-6967-4DE4-BC99-E7E2F53CC710}"/>
    <dgm:cxn modelId="{41F3DA33-4605-4540-B24E-D4D2069D6E91}" type="presOf" srcId="{0D8FDD18-ADB7-4FB8-B1F8-DF398F8EE319}" destId="{80CB73E0-5A74-4F74-B0F7-1FA7F7FFB77A}" srcOrd="0" destOrd="0" presId="urn:microsoft.com/office/officeart/2005/8/layout/process2"/>
    <dgm:cxn modelId="{9395E25E-B063-40A9-9026-F7B6AFD84BEA}" type="presOf" srcId="{934CC3E8-9C6E-4468-ACE5-CC43ECDF570F}" destId="{83FFFD37-D926-489E-BDB8-E07289CFBDA3}" srcOrd="0" destOrd="0" presId="urn:microsoft.com/office/officeart/2005/8/layout/process2"/>
    <dgm:cxn modelId="{513F3D63-7545-4160-90F5-3DC9B496D7DE}" type="presOf" srcId="{B3546C7E-7F6E-4751-AC5A-52C48DE727F2}" destId="{E37F5633-EE2C-4D5D-A695-E61804EA4444}" srcOrd="1" destOrd="0" presId="urn:microsoft.com/office/officeart/2005/8/layout/process2"/>
    <dgm:cxn modelId="{934FF669-1C07-485E-A32B-008A66812050}" type="presOf" srcId="{934CC3E8-9C6E-4468-ACE5-CC43ECDF570F}" destId="{949FAFF9-B871-45C8-82A7-43C83FB7AD8C}" srcOrd="1" destOrd="0" presId="urn:microsoft.com/office/officeart/2005/8/layout/process2"/>
    <dgm:cxn modelId="{6845C16A-52DA-4C82-B88D-D4D9DA4B085B}" type="presOf" srcId="{FF6407F4-8AA5-4D28-91FF-DC4BDDAA0F9A}" destId="{7B2D3D24-93FF-42D9-A4B1-1BAE7EDE432F}" srcOrd="0" destOrd="0" presId="urn:microsoft.com/office/officeart/2005/8/layout/process2"/>
    <dgm:cxn modelId="{39DBA26C-333C-4081-87E4-2B9AC8869F1A}" type="presOf" srcId="{58035695-F52D-4A16-AA97-3D8E5EC79AA1}" destId="{A12A402F-5002-4E25-907E-777DDBA30DAC}" srcOrd="0" destOrd="0" presId="urn:microsoft.com/office/officeart/2005/8/layout/process2"/>
    <dgm:cxn modelId="{85E2EF6E-4A73-45A8-A5BF-F959764E0D4B}" type="presOf" srcId="{C23F97D3-9E68-4B25-93F4-BBA401E39F0F}" destId="{4844B1E4-A590-45AE-8B7B-2EE1C6E0607B}" srcOrd="0" destOrd="0" presId="urn:microsoft.com/office/officeart/2005/8/layout/process2"/>
    <dgm:cxn modelId="{5E38D372-C27F-4C15-823E-2EA174FEB978}" type="presOf" srcId="{DFA0BB61-0EDF-4077-BA77-A5808E5BB39A}" destId="{3FF913F4-7CED-4F97-9878-FFD52E497DE2}" srcOrd="1" destOrd="0" presId="urn:microsoft.com/office/officeart/2005/8/layout/process2"/>
    <dgm:cxn modelId="{B452F859-3C72-41BE-8D47-8471A3E4ADA5}" type="presOf" srcId="{E69BFBD1-24F9-45FC-9B70-5AE8E1E063DD}" destId="{FD890262-AACB-4CC4-805D-486402FE4EB6}" srcOrd="1" destOrd="0" presId="urn:microsoft.com/office/officeart/2005/8/layout/process2"/>
    <dgm:cxn modelId="{36CD1E81-C037-42EC-A50C-D86B5AB48105}" type="presOf" srcId="{27F7AEC8-B819-4779-824C-2EC3101206A4}" destId="{E0432359-F1DB-4E44-BF6F-3224C2FDA783}" srcOrd="0" destOrd="0" presId="urn:microsoft.com/office/officeart/2005/8/layout/process2"/>
    <dgm:cxn modelId="{A1E6CF85-7C64-4354-8FB1-1B167A8A2A5F}" type="presOf" srcId="{26AC1A76-58B8-4544-AC66-936D36D4A3CB}" destId="{E76B9C1B-0899-4944-B4AB-EE95F6045C9F}" srcOrd="0" destOrd="0" presId="urn:microsoft.com/office/officeart/2005/8/layout/process2"/>
    <dgm:cxn modelId="{74446B96-6DA0-4B27-A607-D863CC2D66D8}" srcId="{58035695-F52D-4A16-AA97-3D8E5EC79AA1}" destId="{C23F97D3-9E68-4B25-93F4-BBA401E39F0F}" srcOrd="0" destOrd="0" parTransId="{8946F5BB-878F-4E44-8D0C-136CEB854F1A}" sibTransId="{0D8FDD18-ADB7-4FB8-B1F8-DF398F8EE319}"/>
    <dgm:cxn modelId="{F3FD0D9F-CE14-49BC-BEC8-DD1D6BBA3E3D}" type="presOf" srcId="{14BF622F-27FB-46D3-80FE-C18C0D8DD57A}" destId="{6156EB83-2B25-4F6A-8D32-059EF0CA637C}" srcOrd="0" destOrd="0" presId="urn:microsoft.com/office/officeart/2005/8/layout/process2"/>
    <dgm:cxn modelId="{A4B104A2-FA19-4934-ADD2-6F85EB3E1C6C}" type="presOf" srcId="{F008E3F3-9FD6-4019-9157-0187BED9AD4E}" destId="{05B4D7F7-F4FA-429B-B50E-9C2EC9374303}" srcOrd="0" destOrd="0" presId="urn:microsoft.com/office/officeart/2005/8/layout/process2"/>
    <dgm:cxn modelId="{FA7C88A2-1E42-4B99-95F5-7394F0AE6E17}" type="presOf" srcId="{AED84913-6757-4F0C-A038-5E0F57E0775D}" destId="{469C29DC-ADB8-453C-A97C-7A642D84A631}" srcOrd="0" destOrd="0" presId="urn:microsoft.com/office/officeart/2005/8/layout/process2"/>
    <dgm:cxn modelId="{3B17D8A2-7EE3-4E7B-894C-E2251455D0E7}" type="presOf" srcId="{DFA0BB61-0EDF-4077-BA77-A5808E5BB39A}" destId="{4FA016B7-89E0-49FE-A0A0-5A056FA066E9}" srcOrd="0" destOrd="0" presId="urn:microsoft.com/office/officeart/2005/8/layout/process2"/>
    <dgm:cxn modelId="{8B6CD0A8-FDFD-4F0D-B95F-D892ABB755C3}" type="presOf" srcId="{B3546C7E-7F6E-4751-AC5A-52C48DE727F2}" destId="{F55BEDA0-99F5-4B35-886F-4283D9168479}" srcOrd="0" destOrd="0" presId="urn:microsoft.com/office/officeart/2005/8/layout/process2"/>
    <dgm:cxn modelId="{B4FFD0B5-EA00-4458-BF3D-7E648BECA1A6}" type="presOf" srcId="{0D8FDD18-ADB7-4FB8-B1F8-DF398F8EE319}" destId="{69F337A2-8C0E-4B64-9CBE-46653BF6508B}" srcOrd="1" destOrd="0" presId="urn:microsoft.com/office/officeart/2005/8/layout/process2"/>
    <dgm:cxn modelId="{6635F6B8-C2D5-422D-AB55-E3433EC9D71C}" srcId="{58035695-F52D-4A16-AA97-3D8E5EC79AA1}" destId="{14BF622F-27FB-46D3-80FE-C18C0D8DD57A}" srcOrd="1" destOrd="0" parTransId="{A0A5AEE3-BE03-4710-BA93-3BF935FD35B4}" sibTransId="{E69BFBD1-24F9-45FC-9B70-5AE8E1E063DD}"/>
    <dgm:cxn modelId="{6D7D80BF-A234-47AE-83E6-8992782380A3}" srcId="{58035695-F52D-4A16-AA97-3D8E5EC79AA1}" destId="{27F7AEC8-B819-4779-824C-2EC3101206A4}" srcOrd="5" destOrd="0" parTransId="{0EC71FED-7F1E-4C2E-B1B0-4930A89A77AA}" sibTransId="{B3546C7E-7F6E-4751-AC5A-52C48DE727F2}"/>
    <dgm:cxn modelId="{A20BD4CA-1A9B-45C0-9614-B4AB32B0734E}" type="presOf" srcId="{DD3CAFD7-BF1C-4180-839B-AF233522496A}" destId="{F6034E94-C845-4C02-8852-A00BD41A8993}" srcOrd="0" destOrd="0" presId="urn:microsoft.com/office/officeart/2005/8/layout/process2"/>
    <dgm:cxn modelId="{A1B1EBD7-6F0A-4136-9163-2EC30A1A14C6}" srcId="{58035695-F52D-4A16-AA97-3D8E5EC79AA1}" destId="{FF6407F4-8AA5-4D28-91FF-DC4BDDAA0F9A}" srcOrd="2" destOrd="0" parTransId="{9C4046CB-C630-4FBE-9B2A-0B86FB6B998D}" sibTransId="{AED84913-6757-4F0C-A038-5E0F57E0775D}"/>
    <dgm:cxn modelId="{EC37424E-1FAA-4805-981E-34E54C60130E}" type="presParOf" srcId="{A12A402F-5002-4E25-907E-777DDBA30DAC}" destId="{4844B1E4-A590-45AE-8B7B-2EE1C6E0607B}" srcOrd="0" destOrd="0" presId="urn:microsoft.com/office/officeart/2005/8/layout/process2"/>
    <dgm:cxn modelId="{B5CBBAFB-F058-4FC6-87D0-E8575BD47C02}" type="presParOf" srcId="{A12A402F-5002-4E25-907E-777DDBA30DAC}" destId="{80CB73E0-5A74-4F74-B0F7-1FA7F7FFB77A}" srcOrd="1" destOrd="0" presId="urn:microsoft.com/office/officeart/2005/8/layout/process2"/>
    <dgm:cxn modelId="{06D8AE6E-9BB9-45E9-994F-229AB7ACE7EB}" type="presParOf" srcId="{80CB73E0-5A74-4F74-B0F7-1FA7F7FFB77A}" destId="{69F337A2-8C0E-4B64-9CBE-46653BF6508B}" srcOrd="0" destOrd="0" presId="urn:microsoft.com/office/officeart/2005/8/layout/process2"/>
    <dgm:cxn modelId="{BA95BED8-E551-455A-9457-0F705231665C}" type="presParOf" srcId="{A12A402F-5002-4E25-907E-777DDBA30DAC}" destId="{6156EB83-2B25-4F6A-8D32-059EF0CA637C}" srcOrd="2" destOrd="0" presId="urn:microsoft.com/office/officeart/2005/8/layout/process2"/>
    <dgm:cxn modelId="{11D7A270-05D0-4DCC-8A4C-016FA07DCD70}" type="presParOf" srcId="{A12A402F-5002-4E25-907E-777DDBA30DAC}" destId="{E6CF4C5A-3B0A-4FA6-96A2-9BC7B78D49F5}" srcOrd="3" destOrd="0" presId="urn:microsoft.com/office/officeart/2005/8/layout/process2"/>
    <dgm:cxn modelId="{75B3EC27-027A-4A9C-BDF0-6AA5C4F889C3}" type="presParOf" srcId="{E6CF4C5A-3B0A-4FA6-96A2-9BC7B78D49F5}" destId="{FD890262-AACB-4CC4-805D-486402FE4EB6}" srcOrd="0" destOrd="0" presId="urn:microsoft.com/office/officeart/2005/8/layout/process2"/>
    <dgm:cxn modelId="{382FE4EC-2AD7-4B2F-B2E6-06E62BCB3F3A}" type="presParOf" srcId="{A12A402F-5002-4E25-907E-777DDBA30DAC}" destId="{7B2D3D24-93FF-42D9-A4B1-1BAE7EDE432F}" srcOrd="4" destOrd="0" presId="urn:microsoft.com/office/officeart/2005/8/layout/process2"/>
    <dgm:cxn modelId="{D1BC887F-4F02-4F9A-8564-9FCB9340832A}" type="presParOf" srcId="{A12A402F-5002-4E25-907E-777DDBA30DAC}" destId="{469C29DC-ADB8-453C-A97C-7A642D84A631}" srcOrd="5" destOrd="0" presId="urn:microsoft.com/office/officeart/2005/8/layout/process2"/>
    <dgm:cxn modelId="{8C42A68D-41AE-44A1-8A3C-80B5BFB3F592}" type="presParOf" srcId="{469C29DC-ADB8-453C-A97C-7A642D84A631}" destId="{BDD44A05-B4B7-4E30-8A2B-EAC0CF30CE6E}" srcOrd="0" destOrd="0" presId="urn:microsoft.com/office/officeart/2005/8/layout/process2"/>
    <dgm:cxn modelId="{CA05F8E3-8FA4-4D27-966B-DDA767FE50DC}" type="presParOf" srcId="{A12A402F-5002-4E25-907E-777DDBA30DAC}" destId="{E76B9C1B-0899-4944-B4AB-EE95F6045C9F}" srcOrd="6" destOrd="0" presId="urn:microsoft.com/office/officeart/2005/8/layout/process2"/>
    <dgm:cxn modelId="{E6E2402E-D582-4D14-A2D2-448CE7CF63A9}" type="presParOf" srcId="{A12A402F-5002-4E25-907E-777DDBA30DAC}" destId="{4FA016B7-89E0-49FE-A0A0-5A056FA066E9}" srcOrd="7" destOrd="0" presId="urn:microsoft.com/office/officeart/2005/8/layout/process2"/>
    <dgm:cxn modelId="{C799671B-D223-4C9B-B66B-9534AA31163C}" type="presParOf" srcId="{4FA016B7-89E0-49FE-A0A0-5A056FA066E9}" destId="{3FF913F4-7CED-4F97-9878-FFD52E497DE2}" srcOrd="0" destOrd="0" presId="urn:microsoft.com/office/officeart/2005/8/layout/process2"/>
    <dgm:cxn modelId="{4EE17ACE-94FB-481F-B3D2-4873C74779D5}" type="presParOf" srcId="{A12A402F-5002-4E25-907E-777DDBA30DAC}" destId="{F6034E94-C845-4C02-8852-A00BD41A8993}" srcOrd="8" destOrd="0" presId="urn:microsoft.com/office/officeart/2005/8/layout/process2"/>
    <dgm:cxn modelId="{858B050F-78D1-4A34-BE29-3507E2CBBB2E}" type="presParOf" srcId="{A12A402F-5002-4E25-907E-777DDBA30DAC}" destId="{83FFFD37-D926-489E-BDB8-E07289CFBDA3}" srcOrd="9" destOrd="0" presId="urn:microsoft.com/office/officeart/2005/8/layout/process2"/>
    <dgm:cxn modelId="{04C454E6-F701-4F0D-92DE-A3109AF2DB58}" type="presParOf" srcId="{83FFFD37-D926-489E-BDB8-E07289CFBDA3}" destId="{949FAFF9-B871-45C8-82A7-43C83FB7AD8C}" srcOrd="0" destOrd="0" presId="urn:microsoft.com/office/officeart/2005/8/layout/process2"/>
    <dgm:cxn modelId="{752A3F79-3462-4F91-9078-DFB761B79F1D}" type="presParOf" srcId="{A12A402F-5002-4E25-907E-777DDBA30DAC}" destId="{E0432359-F1DB-4E44-BF6F-3224C2FDA783}" srcOrd="10" destOrd="0" presId="urn:microsoft.com/office/officeart/2005/8/layout/process2"/>
    <dgm:cxn modelId="{7A1B46C2-D45C-4AD6-8144-42E4CC282279}" type="presParOf" srcId="{A12A402F-5002-4E25-907E-777DDBA30DAC}" destId="{F55BEDA0-99F5-4B35-886F-4283D9168479}" srcOrd="11" destOrd="0" presId="urn:microsoft.com/office/officeart/2005/8/layout/process2"/>
    <dgm:cxn modelId="{EE76340D-A3DE-46FA-99AC-752B7AF117B7}" type="presParOf" srcId="{F55BEDA0-99F5-4B35-886F-4283D9168479}" destId="{E37F5633-EE2C-4D5D-A695-E61804EA4444}" srcOrd="0" destOrd="0" presId="urn:microsoft.com/office/officeart/2005/8/layout/process2"/>
    <dgm:cxn modelId="{C2CE5D5A-384A-4B44-80D5-C36B3BFE5648}" type="presParOf" srcId="{A12A402F-5002-4E25-907E-777DDBA30DAC}" destId="{05B4D7F7-F4FA-429B-B50E-9C2EC9374303}" srcOrd="12" destOrd="0" presId="urn:microsoft.com/office/officeart/2005/8/layout/process2"/>
    <dgm:cxn modelId="{3E217479-F2C9-4E03-86CD-CB6079B0EE59}" type="presParOf" srcId="{A12A402F-5002-4E25-907E-777DDBA30DAC}" destId="{D60A72FA-1FFA-4FE2-AD02-781E633E73DE}" srcOrd="13" destOrd="0" presId="urn:microsoft.com/office/officeart/2005/8/layout/process2"/>
    <dgm:cxn modelId="{C6E685C2-2275-4CA6-90BA-F7BED3C5933E}" type="presParOf" srcId="{D60A72FA-1FFA-4FE2-AD02-781E633E73DE}" destId="{2C590084-A26B-4C5B-8F98-627F6B3BF4B2}" srcOrd="0" destOrd="0" presId="urn:microsoft.com/office/officeart/2005/8/layout/process2"/>
    <dgm:cxn modelId="{868504D7-CDE0-4FF5-83A3-23961B3F08C1}" type="presParOf" srcId="{A12A402F-5002-4E25-907E-777DDBA30DAC}" destId="{FF67DAD4-1506-4CBD-BDBF-751E2A659B04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8035695-F52D-4A16-AA97-3D8E5EC79AA1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D3CAFD7-BF1C-4180-839B-AF233522496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Catchment</a:t>
          </a:r>
        </a:p>
      </dgm:t>
    </dgm:pt>
    <dgm:pt modelId="{9081349E-E619-43AE-8B6A-B71F647E7608}" type="parTrans" cxnId="{D4F0FB18-1A91-46EF-8568-51064ED4891F}">
      <dgm:prSet/>
      <dgm:spPr/>
      <dgm:t>
        <a:bodyPr/>
        <a:lstStyle/>
        <a:p>
          <a:endParaRPr lang="en-GB" sz="1600"/>
        </a:p>
      </dgm:t>
    </dgm:pt>
    <dgm:pt modelId="{934CC3E8-9C6E-4468-ACE5-CC43ECDF570F}" type="sibTrans" cxnId="{D4F0FB18-1A91-46EF-8568-51064ED4891F}">
      <dgm:prSet custT="1"/>
      <dgm:spPr>
        <a:noFill/>
      </dgm:spPr>
      <dgm:t>
        <a:bodyPr/>
        <a:lstStyle/>
        <a:p>
          <a:endParaRPr lang="en-GB" sz="1600"/>
        </a:p>
      </dgm:t>
    </dgm:pt>
    <dgm:pt modelId="{27F7AEC8-B819-4779-824C-2EC3101206A4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Riparian</a:t>
          </a:r>
          <a:r>
            <a:rPr lang="en-GB" sz="1600" b="1" baseline="0" dirty="0"/>
            <a:t> zone</a:t>
          </a:r>
          <a:endParaRPr lang="en-GB" sz="1600" b="1" dirty="0"/>
        </a:p>
      </dgm:t>
    </dgm:pt>
    <dgm:pt modelId="{0EC71FED-7F1E-4C2E-B1B0-4930A89A77AA}" type="parTrans" cxnId="{6D7D80BF-A234-47AE-83E6-8992782380A3}">
      <dgm:prSet/>
      <dgm:spPr/>
      <dgm:t>
        <a:bodyPr/>
        <a:lstStyle/>
        <a:p>
          <a:endParaRPr lang="en-GB" sz="1600"/>
        </a:p>
      </dgm:t>
    </dgm:pt>
    <dgm:pt modelId="{B3546C7E-7F6E-4751-AC5A-52C48DE727F2}" type="sibTrans" cxnId="{6D7D80BF-A234-47AE-83E6-8992782380A3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CCC191AA-4CD7-41FD-9E78-2C0B29842478}">
      <dgm:prSet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Perspectives</a:t>
          </a:r>
        </a:p>
      </dgm:t>
    </dgm:pt>
    <dgm:pt modelId="{4278C408-CCFD-41C6-A109-31BEAD485E39}" type="parTrans" cxnId="{BA857033-04B8-4C7B-BE67-3CCCB6FCF06D}">
      <dgm:prSet/>
      <dgm:spPr/>
      <dgm:t>
        <a:bodyPr/>
        <a:lstStyle/>
        <a:p>
          <a:endParaRPr lang="en-GB" sz="1600"/>
        </a:p>
      </dgm:t>
    </dgm:pt>
    <dgm:pt modelId="{9A7F14CA-6967-4DE4-BC99-E7E2F53CC710}" type="sibTrans" cxnId="{BA857033-04B8-4C7B-BE67-3CCCB6FCF06D}">
      <dgm:prSet/>
      <dgm:spPr/>
      <dgm:t>
        <a:bodyPr/>
        <a:lstStyle/>
        <a:p>
          <a:endParaRPr lang="en-GB" sz="1600"/>
        </a:p>
      </dgm:t>
    </dgm:pt>
    <dgm:pt modelId="{F008E3F3-9FD6-4019-9157-0187BED9AD4E}">
      <dgm:prSet custT="1"/>
      <dgm:spPr>
        <a:solidFill>
          <a:srgbClr val="FFDE00"/>
        </a:solidFill>
        <a:ln>
          <a:noFill/>
        </a:ln>
      </dgm:spPr>
      <dgm:t>
        <a:bodyPr/>
        <a:lstStyle/>
        <a:p>
          <a:r>
            <a:rPr lang="en-GB" sz="1600" b="1" dirty="0">
              <a:solidFill>
                <a:srgbClr val="0072BC"/>
              </a:solidFill>
            </a:rPr>
            <a:t>Sediment</a:t>
          </a:r>
        </a:p>
      </dgm:t>
    </dgm:pt>
    <dgm:pt modelId="{1A8A530E-A469-4D6B-854B-EB7F0C9AB821}" type="parTrans" cxnId="{7656F710-C2C6-40EA-B47C-77A90D566020}">
      <dgm:prSet/>
      <dgm:spPr/>
      <dgm:t>
        <a:bodyPr/>
        <a:lstStyle/>
        <a:p>
          <a:endParaRPr lang="en-GB" sz="1600"/>
        </a:p>
      </dgm:t>
    </dgm:pt>
    <dgm:pt modelId="{504C696E-4B1C-46D5-8FC8-141791E4286A}" type="sibTrans" cxnId="{7656F710-C2C6-40EA-B47C-77A90D566020}">
      <dgm:prSet custT="1"/>
      <dgm:spPr>
        <a:noFill/>
      </dgm:spPr>
      <dgm:t>
        <a:bodyPr/>
        <a:lstStyle/>
        <a:p>
          <a:endParaRPr lang="en-GB" sz="1600"/>
        </a:p>
      </dgm:t>
    </dgm:pt>
    <dgm:pt modelId="{C23F97D3-9E68-4B25-93F4-BBA401E39F0F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endParaRPr lang="en-GB" sz="1600" b="1" dirty="0">
            <a:latin typeface="+mn-lt"/>
          </a:endParaRPr>
        </a:p>
      </dgm:t>
    </dgm:pt>
    <dgm:pt modelId="{0D8FDD18-ADB7-4FB8-B1F8-DF398F8EE319}" type="sibTrans" cxnId="{74446B96-6DA0-4B27-A607-D863CC2D66D8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8946F5BB-878F-4E44-8D0C-136CEB854F1A}" type="parTrans" cxnId="{74446B96-6DA0-4B27-A607-D863CC2D66D8}">
      <dgm:prSet/>
      <dgm:spPr/>
      <dgm:t>
        <a:bodyPr/>
        <a:lstStyle/>
        <a:p>
          <a:endParaRPr lang="en-GB" sz="1600"/>
        </a:p>
      </dgm:t>
    </dgm:pt>
    <dgm:pt modelId="{14BF622F-27FB-46D3-80FE-C18C0D8DD57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u="none" dirty="0"/>
            <a:t>Introduction</a:t>
          </a:r>
        </a:p>
      </dgm:t>
    </dgm:pt>
    <dgm:pt modelId="{E69BFBD1-24F9-45FC-9B70-5AE8E1E063DD}" type="sibTrans" cxnId="{6635F6B8-C2D5-422D-AB55-E3433EC9D71C}">
      <dgm:prSet custT="1"/>
      <dgm:spPr>
        <a:noFill/>
      </dgm:spPr>
      <dgm:t>
        <a:bodyPr/>
        <a:lstStyle/>
        <a:p>
          <a:endParaRPr lang="en-GB" sz="1600"/>
        </a:p>
      </dgm:t>
    </dgm:pt>
    <dgm:pt modelId="{A0A5AEE3-BE03-4710-BA93-3BF935FD35B4}" type="parTrans" cxnId="{6635F6B8-C2D5-422D-AB55-E3433EC9D71C}">
      <dgm:prSet/>
      <dgm:spPr/>
      <dgm:t>
        <a:bodyPr/>
        <a:lstStyle/>
        <a:p>
          <a:endParaRPr lang="en-GB" sz="1600"/>
        </a:p>
      </dgm:t>
    </dgm:pt>
    <dgm:pt modelId="{26AC1A76-58B8-4544-AC66-936D36D4A3CB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r>
            <a:rPr lang="en-GB" sz="1600" b="1" dirty="0"/>
            <a:t>Study area</a:t>
          </a:r>
        </a:p>
      </dgm:t>
    </dgm:pt>
    <dgm:pt modelId="{CB996141-7758-4039-A69D-F5186588281E}" type="parTrans" cxnId="{63DB0E21-5F46-4586-854E-9CCA92AE4196}">
      <dgm:prSet/>
      <dgm:spPr/>
      <dgm:t>
        <a:bodyPr/>
        <a:lstStyle/>
        <a:p>
          <a:endParaRPr lang="en-GB" sz="1600"/>
        </a:p>
      </dgm:t>
    </dgm:pt>
    <dgm:pt modelId="{DFA0BB61-0EDF-4077-BA77-A5808E5BB39A}" type="sibTrans" cxnId="{63DB0E21-5F46-4586-854E-9CCA92AE4196}">
      <dgm:prSet custT="1"/>
      <dgm:spPr>
        <a:noFill/>
      </dgm:spPr>
      <dgm:t>
        <a:bodyPr/>
        <a:lstStyle/>
        <a:p>
          <a:endParaRPr lang="en-GB" sz="1600"/>
        </a:p>
      </dgm:t>
    </dgm:pt>
    <dgm:pt modelId="{FF6407F4-8AA5-4D28-91FF-DC4BDDAA0F9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u="none" dirty="0"/>
            <a:t>Objectives</a:t>
          </a:r>
        </a:p>
      </dgm:t>
    </dgm:pt>
    <dgm:pt modelId="{9C4046CB-C630-4FBE-9B2A-0B86FB6B998D}" type="parTrans" cxnId="{A1B1EBD7-6F0A-4136-9163-2EC30A1A14C6}">
      <dgm:prSet/>
      <dgm:spPr/>
      <dgm:t>
        <a:bodyPr/>
        <a:lstStyle/>
        <a:p>
          <a:endParaRPr lang="en-GB" sz="1600"/>
        </a:p>
      </dgm:t>
    </dgm:pt>
    <dgm:pt modelId="{AED84913-6757-4F0C-A038-5E0F57E0775D}" type="sibTrans" cxnId="{A1B1EBD7-6F0A-4136-9163-2EC30A1A14C6}">
      <dgm:prSet custT="1"/>
      <dgm:spPr>
        <a:noFill/>
      </dgm:spPr>
      <dgm:t>
        <a:bodyPr/>
        <a:lstStyle/>
        <a:p>
          <a:endParaRPr lang="en-GB" sz="1600"/>
        </a:p>
      </dgm:t>
    </dgm:pt>
    <dgm:pt modelId="{A12A402F-5002-4E25-907E-777DDBA30DAC}" type="pres">
      <dgm:prSet presAssocID="{58035695-F52D-4A16-AA97-3D8E5EC79AA1}" presName="linearFlow" presStyleCnt="0">
        <dgm:presLayoutVars>
          <dgm:resizeHandles val="exact"/>
        </dgm:presLayoutVars>
      </dgm:prSet>
      <dgm:spPr/>
    </dgm:pt>
    <dgm:pt modelId="{4844B1E4-A590-45AE-8B7B-2EE1C6E0607B}" type="pres">
      <dgm:prSet presAssocID="{C23F97D3-9E68-4B25-93F4-BBA401E39F0F}" presName="node" presStyleLbl="node1" presStyleIdx="0" presStyleCnt="8" custScaleX="215629" custScaleY="229654">
        <dgm:presLayoutVars>
          <dgm:bulletEnabled val="1"/>
        </dgm:presLayoutVars>
      </dgm:prSet>
      <dgm:spPr/>
    </dgm:pt>
    <dgm:pt modelId="{80CB73E0-5A74-4F74-B0F7-1FA7F7FFB77A}" type="pres">
      <dgm:prSet presAssocID="{0D8FDD18-ADB7-4FB8-B1F8-DF398F8EE319}" presName="sibTrans" presStyleLbl="sibTrans2D1" presStyleIdx="0" presStyleCnt="7" custScaleY="59540"/>
      <dgm:spPr/>
    </dgm:pt>
    <dgm:pt modelId="{69F337A2-8C0E-4B64-9CBE-46653BF6508B}" type="pres">
      <dgm:prSet presAssocID="{0D8FDD18-ADB7-4FB8-B1F8-DF398F8EE319}" presName="connectorText" presStyleLbl="sibTrans2D1" presStyleIdx="0" presStyleCnt="7"/>
      <dgm:spPr/>
    </dgm:pt>
    <dgm:pt modelId="{6156EB83-2B25-4F6A-8D32-059EF0CA637C}" type="pres">
      <dgm:prSet presAssocID="{14BF622F-27FB-46D3-80FE-C18C0D8DD57A}" presName="node" presStyleLbl="node1" presStyleIdx="1" presStyleCnt="8" custScaleX="215629" custScaleY="229654">
        <dgm:presLayoutVars>
          <dgm:bulletEnabled val="1"/>
        </dgm:presLayoutVars>
      </dgm:prSet>
      <dgm:spPr/>
    </dgm:pt>
    <dgm:pt modelId="{E6CF4C5A-3B0A-4FA6-96A2-9BC7B78D49F5}" type="pres">
      <dgm:prSet presAssocID="{E69BFBD1-24F9-45FC-9B70-5AE8E1E063DD}" presName="sibTrans" presStyleLbl="sibTrans2D1" presStyleIdx="1" presStyleCnt="7" custScaleY="59540"/>
      <dgm:spPr/>
    </dgm:pt>
    <dgm:pt modelId="{FD890262-AACB-4CC4-805D-486402FE4EB6}" type="pres">
      <dgm:prSet presAssocID="{E69BFBD1-24F9-45FC-9B70-5AE8E1E063DD}" presName="connectorText" presStyleLbl="sibTrans2D1" presStyleIdx="1" presStyleCnt="7"/>
      <dgm:spPr/>
    </dgm:pt>
    <dgm:pt modelId="{7B2D3D24-93FF-42D9-A4B1-1BAE7EDE432F}" type="pres">
      <dgm:prSet presAssocID="{FF6407F4-8AA5-4D28-91FF-DC4BDDAA0F9A}" presName="node" presStyleLbl="node1" presStyleIdx="2" presStyleCnt="8" custScaleX="215629" custScaleY="229654">
        <dgm:presLayoutVars>
          <dgm:bulletEnabled val="1"/>
        </dgm:presLayoutVars>
      </dgm:prSet>
      <dgm:spPr/>
    </dgm:pt>
    <dgm:pt modelId="{469C29DC-ADB8-453C-A97C-7A642D84A631}" type="pres">
      <dgm:prSet presAssocID="{AED84913-6757-4F0C-A038-5E0F57E0775D}" presName="sibTrans" presStyleLbl="sibTrans2D1" presStyleIdx="2" presStyleCnt="7"/>
      <dgm:spPr/>
    </dgm:pt>
    <dgm:pt modelId="{BDD44A05-B4B7-4E30-8A2B-EAC0CF30CE6E}" type="pres">
      <dgm:prSet presAssocID="{AED84913-6757-4F0C-A038-5E0F57E0775D}" presName="connectorText" presStyleLbl="sibTrans2D1" presStyleIdx="2" presStyleCnt="7"/>
      <dgm:spPr/>
    </dgm:pt>
    <dgm:pt modelId="{E76B9C1B-0899-4944-B4AB-EE95F6045C9F}" type="pres">
      <dgm:prSet presAssocID="{26AC1A76-58B8-4544-AC66-936D36D4A3CB}" presName="node" presStyleLbl="node1" presStyleIdx="3" presStyleCnt="8" custScaleX="215629" custScaleY="229654">
        <dgm:presLayoutVars>
          <dgm:bulletEnabled val="1"/>
        </dgm:presLayoutVars>
      </dgm:prSet>
      <dgm:spPr/>
    </dgm:pt>
    <dgm:pt modelId="{4FA016B7-89E0-49FE-A0A0-5A056FA066E9}" type="pres">
      <dgm:prSet presAssocID="{DFA0BB61-0EDF-4077-BA77-A5808E5BB39A}" presName="sibTrans" presStyleLbl="sibTrans2D1" presStyleIdx="3" presStyleCnt="7"/>
      <dgm:spPr/>
    </dgm:pt>
    <dgm:pt modelId="{3FF913F4-7CED-4F97-9878-FFD52E497DE2}" type="pres">
      <dgm:prSet presAssocID="{DFA0BB61-0EDF-4077-BA77-A5808E5BB39A}" presName="connectorText" presStyleLbl="sibTrans2D1" presStyleIdx="3" presStyleCnt="7"/>
      <dgm:spPr/>
    </dgm:pt>
    <dgm:pt modelId="{F6034E94-C845-4C02-8852-A00BD41A8993}" type="pres">
      <dgm:prSet presAssocID="{DD3CAFD7-BF1C-4180-839B-AF233522496A}" presName="node" presStyleLbl="node1" presStyleIdx="4" presStyleCnt="8" custScaleX="215629" custScaleY="229654">
        <dgm:presLayoutVars>
          <dgm:bulletEnabled val="1"/>
        </dgm:presLayoutVars>
      </dgm:prSet>
      <dgm:spPr/>
    </dgm:pt>
    <dgm:pt modelId="{83FFFD37-D926-489E-BDB8-E07289CFBDA3}" type="pres">
      <dgm:prSet presAssocID="{934CC3E8-9C6E-4468-ACE5-CC43ECDF570F}" presName="sibTrans" presStyleLbl="sibTrans2D1" presStyleIdx="4" presStyleCnt="7" custScaleY="59540"/>
      <dgm:spPr/>
    </dgm:pt>
    <dgm:pt modelId="{949FAFF9-B871-45C8-82A7-43C83FB7AD8C}" type="pres">
      <dgm:prSet presAssocID="{934CC3E8-9C6E-4468-ACE5-CC43ECDF570F}" presName="connectorText" presStyleLbl="sibTrans2D1" presStyleIdx="4" presStyleCnt="7"/>
      <dgm:spPr/>
    </dgm:pt>
    <dgm:pt modelId="{E0432359-F1DB-4E44-BF6F-3224C2FDA783}" type="pres">
      <dgm:prSet presAssocID="{27F7AEC8-B819-4779-824C-2EC3101206A4}" presName="node" presStyleLbl="node1" presStyleIdx="5" presStyleCnt="8" custScaleX="215629" custScaleY="229654">
        <dgm:presLayoutVars>
          <dgm:bulletEnabled val="1"/>
        </dgm:presLayoutVars>
      </dgm:prSet>
      <dgm:spPr/>
    </dgm:pt>
    <dgm:pt modelId="{F55BEDA0-99F5-4B35-886F-4283D9168479}" type="pres">
      <dgm:prSet presAssocID="{B3546C7E-7F6E-4751-AC5A-52C48DE727F2}" presName="sibTrans" presStyleLbl="sibTrans2D1" presStyleIdx="5" presStyleCnt="7" custScaleY="59540"/>
      <dgm:spPr/>
    </dgm:pt>
    <dgm:pt modelId="{E37F5633-EE2C-4D5D-A695-E61804EA4444}" type="pres">
      <dgm:prSet presAssocID="{B3546C7E-7F6E-4751-AC5A-52C48DE727F2}" presName="connectorText" presStyleLbl="sibTrans2D1" presStyleIdx="5" presStyleCnt="7"/>
      <dgm:spPr/>
    </dgm:pt>
    <dgm:pt modelId="{05B4D7F7-F4FA-429B-B50E-9C2EC9374303}" type="pres">
      <dgm:prSet presAssocID="{F008E3F3-9FD6-4019-9157-0187BED9AD4E}" presName="node" presStyleLbl="node1" presStyleIdx="6" presStyleCnt="8" custScaleX="215629" custScaleY="229654">
        <dgm:presLayoutVars>
          <dgm:bulletEnabled val="1"/>
        </dgm:presLayoutVars>
      </dgm:prSet>
      <dgm:spPr/>
    </dgm:pt>
    <dgm:pt modelId="{D60A72FA-1FFA-4FE2-AD02-781E633E73DE}" type="pres">
      <dgm:prSet presAssocID="{504C696E-4B1C-46D5-8FC8-141791E4286A}" presName="sibTrans" presStyleLbl="sibTrans2D1" presStyleIdx="6" presStyleCnt="7" custScaleY="59540"/>
      <dgm:spPr/>
    </dgm:pt>
    <dgm:pt modelId="{2C590084-A26B-4C5B-8F98-627F6B3BF4B2}" type="pres">
      <dgm:prSet presAssocID="{504C696E-4B1C-46D5-8FC8-141791E4286A}" presName="connectorText" presStyleLbl="sibTrans2D1" presStyleIdx="6" presStyleCnt="7"/>
      <dgm:spPr/>
    </dgm:pt>
    <dgm:pt modelId="{FF67DAD4-1506-4CBD-BDBF-751E2A659B04}" type="pres">
      <dgm:prSet presAssocID="{CCC191AA-4CD7-41FD-9E78-2C0B29842478}" presName="node" presStyleLbl="node1" presStyleIdx="7" presStyleCnt="8" custScaleX="215629" custScaleY="229654">
        <dgm:presLayoutVars>
          <dgm:bulletEnabled val="1"/>
        </dgm:presLayoutVars>
      </dgm:prSet>
      <dgm:spPr/>
    </dgm:pt>
  </dgm:ptLst>
  <dgm:cxnLst>
    <dgm:cxn modelId="{5BFD5602-38A8-4A17-93B2-2B07C664D80F}" type="presOf" srcId="{504C696E-4B1C-46D5-8FC8-141791E4286A}" destId="{2C590084-A26B-4C5B-8F98-627F6B3BF4B2}" srcOrd="1" destOrd="0" presId="urn:microsoft.com/office/officeart/2005/8/layout/process2"/>
    <dgm:cxn modelId="{74717303-0D3A-402C-AC2D-6D784ACEB19C}" type="presOf" srcId="{CCC191AA-4CD7-41FD-9E78-2C0B29842478}" destId="{FF67DAD4-1506-4CBD-BDBF-751E2A659B04}" srcOrd="0" destOrd="0" presId="urn:microsoft.com/office/officeart/2005/8/layout/process2"/>
    <dgm:cxn modelId="{7656F710-C2C6-40EA-B47C-77A90D566020}" srcId="{58035695-F52D-4A16-AA97-3D8E5EC79AA1}" destId="{F008E3F3-9FD6-4019-9157-0187BED9AD4E}" srcOrd="6" destOrd="0" parTransId="{1A8A530E-A469-4D6B-854B-EB7F0C9AB821}" sibTransId="{504C696E-4B1C-46D5-8FC8-141791E4286A}"/>
    <dgm:cxn modelId="{D4F0FB18-1A91-46EF-8568-51064ED4891F}" srcId="{58035695-F52D-4A16-AA97-3D8E5EC79AA1}" destId="{DD3CAFD7-BF1C-4180-839B-AF233522496A}" srcOrd="4" destOrd="0" parTransId="{9081349E-E619-43AE-8B6A-B71F647E7608}" sibTransId="{934CC3E8-9C6E-4468-ACE5-CC43ECDF570F}"/>
    <dgm:cxn modelId="{63DB0E21-5F46-4586-854E-9CCA92AE4196}" srcId="{58035695-F52D-4A16-AA97-3D8E5EC79AA1}" destId="{26AC1A76-58B8-4544-AC66-936D36D4A3CB}" srcOrd="3" destOrd="0" parTransId="{CB996141-7758-4039-A69D-F5186588281E}" sibTransId="{DFA0BB61-0EDF-4077-BA77-A5808E5BB39A}"/>
    <dgm:cxn modelId="{99317C22-FC56-4AD4-B722-5C69DAE201C4}" type="presOf" srcId="{AED84913-6757-4F0C-A038-5E0F57E0775D}" destId="{BDD44A05-B4B7-4E30-8A2B-EAC0CF30CE6E}" srcOrd="1" destOrd="0" presId="urn:microsoft.com/office/officeart/2005/8/layout/process2"/>
    <dgm:cxn modelId="{880B7223-EF9C-4390-A5ED-FE191770A4AD}" type="presOf" srcId="{504C696E-4B1C-46D5-8FC8-141791E4286A}" destId="{D60A72FA-1FFA-4FE2-AD02-781E633E73DE}" srcOrd="0" destOrd="0" presId="urn:microsoft.com/office/officeart/2005/8/layout/process2"/>
    <dgm:cxn modelId="{18FB832D-3F21-45F7-B25E-6DA0FF9F6FEC}" type="presOf" srcId="{E69BFBD1-24F9-45FC-9B70-5AE8E1E063DD}" destId="{E6CF4C5A-3B0A-4FA6-96A2-9BC7B78D49F5}" srcOrd="0" destOrd="0" presId="urn:microsoft.com/office/officeart/2005/8/layout/process2"/>
    <dgm:cxn modelId="{BA857033-04B8-4C7B-BE67-3CCCB6FCF06D}" srcId="{58035695-F52D-4A16-AA97-3D8E5EC79AA1}" destId="{CCC191AA-4CD7-41FD-9E78-2C0B29842478}" srcOrd="7" destOrd="0" parTransId="{4278C408-CCFD-41C6-A109-31BEAD485E39}" sibTransId="{9A7F14CA-6967-4DE4-BC99-E7E2F53CC710}"/>
    <dgm:cxn modelId="{41F3DA33-4605-4540-B24E-D4D2069D6E91}" type="presOf" srcId="{0D8FDD18-ADB7-4FB8-B1F8-DF398F8EE319}" destId="{80CB73E0-5A74-4F74-B0F7-1FA7F7FFB77A}" srcOrd="0" destOrd="0" presId="urn:microsoft.com/office/officeart/2005/8/layout/process2"/>
    <dgm:cxn modelId="{9395E25E-B063-40A9-9026-F7B6AFD84BEA}" type="presOf" srcId="{934CC3E8-9C6E-4468-ACE5-CC43ECDF570F}" destId="{83FFFD37-D926-489E-BDB8-E07289CFBDA3}" srcOrd="0" destOrd="0" presId="urn:microsoft.com/office/officeart/2005/8/layout/process2"/>
    <dgm:cxn modelId="{513F3D63-7545-4160-90F5-3DC9B496D7DE}" type="presOf" srcId="{B3546C7E-7F6E-4751-AC5A-52C48DE727F2}" destId="{E37F5633-EE2C-4D5D-A695-E61804EA4444}" srcOrd="1" destOrd="0" presId="urn:microsoft.com/office/officeart/2005/8/layout/process2"/>
    <dgm:cxn modelId="{934FF669-1C07-485E-A32B-008A66812050}" type="presOf" srcId="{934CC3E8-9C6E-4468-ACE5-CC43ECDF570F}" destId="{949FAFF9-B871-45C8-82A7-43C83FB7AD8C}" srcOrd="1" destOrd="0" presId="urn:microsoft.com/office/officeart/2005/8/layout/process2"/>
    <dgm:cxn modelId="{6845C16A-52DA-4C82-B88D-D4D9DA4B085B}" type="presOf" srcId="{FF6407F4-8AA5-4D28-91FF-DC4BDDAA0F9A}" destId="{7B2D3D24-93FF-42D9-A4B1-1BAE7EDE432F}" srcOrd="0" destOrd="0" presId="urn:microsoft.com/office/officeart/2005/8/layout/process2"/>
    <dgm:cxn modelId="{39DBA26C-333C-4081-87E4-2B9AC8869F1A}" type="presOf" srcId="{58035695-F52D-4A16-AA97-3D8E5EC79AA1}" destId="{A12A402F-5002-4E25-907E-777DDBA30DAC}" srcOrd="0" destOrd="0" presId="urn:microsoft.com/office/officeart/2005/8/layout/process2"/>
    <dgm:cxn modelId="{85E2EF6E-4A73-45A8-A5BF-F959764E0D4B}" type="presOf" srcId="{C23F97D3-9E68-4B25-93F4-BBA401E39F0F}" destId="{4844B1E4-A590-45AE-8B7B-2EE1C6E0607B}" srcOrd="0" destOrd="0" presId="urn:microsoft.com/office/officeart/2005/8/layout/process2"/>
    <dgm:cxn modelId="{5E38D372-C27F-4C15-823E-2EA174FEB978}" type="presOf" srcId="{DFA0BB61-0EDF-4077-BA77-A5808E5BB39A}" destId="{3FF913F4-7CED-4F97-9878-FFD52E497DE2}" srcOrd="1" destOrd="0" presId="urn:microsoft.com/office/officeart/2005/8/layout/process2"/>
    <dgm:cxn modelId="{B452F859-3C72-41BE-8D47-8471A3E4ADA5}" type="presOf" srcId="{E69BFBD1-24F9-45FC-9B70-5AE8E1E063DD}" destId="{FD890262-AACB-4CC4-805D-486402FE4EB6}" srcOrd="1" destOrd="0" presId="urn:microsoft.com/office/officeart/2005/8/layout/process2"/>
    <dgm:cxn modelId="{36CD1E81-C037-42EC-A50C-D86B5AB48105}" type="presOf" srcId="{27F7AEC8-B819-4779-824C-2EC3101206A4}" destId="{E0432359-F1DB-4E44-BF6F-3224C2FDA783}" srcOrd="0" destOrd="0" presId="urn:microsoft.com/office/officeart/2005/8/layout/process2"/>
    <dgm:cxn modelId="{A1E6CF85-7C64-4354-8FB1-1B167A8A2A5F}" type="presOf" srcId="{26AC1A76-58B8-4544-AC66-936D36D4A3CB}" destId="{E76B9C1B-0899-4944-B4AB-EE95F6045C9F}" srcOrd="0" destOrd="0" presId="urn:microsoft.com/office/officeart/2005/8/layout/process2"/>
    <dgm:cxn modelId="{74446B96-6DA0-4B27-A607-D863CC2D66D8}" srcId="{58035695-F52D-4A16-AA97-3D8E5EC79AA1}" destId="{C23F97D3-9E68-4B25-93F4-BBA401E39F0F}" srcOrd="0" destOrd="0" parTransId="{8946F5BB-878F-4E44-8D0C-136CEB854F1A}" sibTransId="{0D8FDD18-ADB7-4FB8-B1F8-DF398F8EE319}"/>
    <dgm:cxn modelId="{F3FD0D9F-CE14-49BC-BEC8-DD1D6BBA3E3D}" type="presOf" srcId="{14BF622F-27FB-46D3-80FE-C18C0D8DD57A}" destId="{6156EB83-2B25-4F6A-8D32-059EF0CA637C}" srcOrd="0" destOrd="0" presId="urn:microsoft.com/office/officeart/2005/8/layout/process2"/>
    <dgm:cxn modelId="{A4B104A2-FA19-4934-ADD2-6F85EB3E1C6C}" type="presOf" srcId="{F008E3F3-9FD6-4019-9157-0187BED9AD4E}" destId="{05B4D7F7-F4FA-429B-B50E-9C2EC9374303}" srcOrd="0" destOrd="0" presId="urn:microsoft.com/office/officeart/2005/8/layout/process2"/>
    <dgm:cxn modelId="{FA7C88A2-1E42-4B99-95F5-7394F0AE6E17}" type="presOf" srcId="{AED84913-6757-4F0C-A038-5E0F57E0775D}" destId="{469C29DC-ADB8-453C-A97C-7A642D84A631}" srcOrd="0" destOrd="0" presId="urn:microsoft.com/office/officeart/2005/8/layout/process2"/>
    <dgm:cxn modelId="{3B17D8A2-7EE3-4E7B-894C-E2251455D0E7}" type="presOf" srcId="{DFA0BB61-0EDF-4077-BA77-A5808E5BB39A}" destId="{4FA016B7-89E0-49FE-A0A0-5A056FA066E9}" srcOrd="0" destOrd="0" presId="urn:microsoft.com/office/officeart/2005/8/layout/process2"/>
    <dgm:cxn modelId="{8B6CD0A8-FDFD-4F0D-B95F-D892ABB755C3}" type="presOf" srcId="{B3546C7E-7F6E-4751-AC5A-52C48DE727F2}" destId="{F55BEDA0-99F5-4B35-886F-4283D9168479}" srcOrd="0" destOrd="0" presId="urn:microsoft.com/office/officeart/2005/8/layout/process2"/>
    <dgm:cxn modelId="{B4FFD0B5-EA00-4458-BF3D-7E648BECA1A6}" type="presOf" srcId="{0D8FDD18-ADB7-4FB8-B1F8-DF398F8EE319}" destId="{69F337A2-8C0E-4B64-9CBE-46653BF6508B}" srcOrd="1" destOrd="0" presId="urn:microsoft.com/office/officeart/2005/8/layout/process2"/>
    <dgm:cxn modelId="{6635F6B8-C2D5-422D-AB55-E3433EC9D71C}" srcId="{58035695-F52D-4A16-AA97-3D8E5EC79AA1}" destId="{14BF622F-27FB-46D3-80FE-C18C0D8DD57A}" srcOrd="1" destOrd="0" parTransId="{A0A5AEE3-BE03-4710-BA93-3BF935FD35B4}" sibTransId="{E69BFBD1-24F9-45FC-9B70-5AE8E1E063DD}"/>
    <dgm:cxn modelId="{6D7D80BF-A234-47AE-83E6-8992782380A3}" srcId="{58035695-F52D-4A16-AA97-3D8E5EC79AA1}" destId="{27F7AEC8-B819-4779-824C-2EC3101206A4}" srcOrd="5" destOrd="0" parTransId="{0EC71FED-7F1E-4C2E-B1B0-4930A89A77AA}" sibTransId="{B3546C7E-7F6E-4751-AC5A-52C48DE727F2}"/>
    <dgm:cxn modelId="{A20BD4CA-1A9B-45C0-9614-B4AB32B0734E}" type="presOf" srcId="{DD3CAFD7-BF1C-4180-839B-AF233522496A}" destId="{F6034E94-C845-4C02-8852-A00BD41A8993}" srcOrd="0" destOrd="0" presId="urn:microsoft.com/office/officeart/2005/8/layout/process2"/>
    <dgm:cxn modelId="{A1B1EBD7-6F0A-4136-9163-2EC30A1A14C6}" srcId="{58035695-F52D-4A16-AA97-3D8E5EC79AA1}" destId="{FF6407F4-8AA5-4D28-91FF-DC4BDDAA0F9A}" srcOrd="2" destOrd="0" parTransId="{9C4046CB-C630-4FBE-9B2A-0B86FB6B998D}" sibTransId="{AED84913-6757-4F0C-A038-5E0F57E0775D}"/>
    <dgm:cxn modelId="{EC37424E-1FAA-4805-981E-34E54C60130E}" type="presParOf" srcId="{A12A402F-5002-4E25-907E-777DDBA30DAC}" destId="{4844B1E4-A590-45AE-8B7B-2EE1C6E0607B}" srcOrd="0" destOrd="0" presId="urn:microsoft.com/office/officeart/2005/8/layout/process2"/>
    <dgm:cxn modelId="{B5CBBAFB-F058-4FC6-87D0-E8575BD47C02}" type="presParOf" srcId="{A12A402F-5002-4E25-907E-777DDBA30DAC}" destId="{80CB73E0-5A74-4F74-B0F7-1FA7F7FFB77A}" srcOrd="1" destOrd="0" presId="urn:microsoft.com/office/officeart/2005/8/layout/process2"/>
    <dgm:cxn modelId="{06D8AE6E-9BB9-45E9-994F-229AB7ACE7EB}" type="presParOf" srcId="{80CB73E0-5A74-4F74-B0F7-1FA7F7FFB77A}" destId="{69F337A2-8C0E-4B64-9CBE-46653BF6508B}" srcOrd="0" destOrd="0" presId="urn:microsoft.com/office/officeart/2005/8/layout/process2"/>
    <dgm:cxn modelId="{BA95BED8-E551-455A-9457-0F705231665C}" type="presParOf" srcId="{A12A402F-5002-4E25-907E-777DDBA30DAC}" destId="{6156EB83-2B25-4F6A-8D32-059EF0CA637C}" srcOrd="2" destOrd="0" presId="urn:microsoft.com/office/officeart/2005/8/layout/process2"/>
    <dgm:cxn modelId="{11D7A270-05D0-4DCC-8A4C-016FA07DCD70}" type="presParOf" srcId="{A12A402F-5002-4E25-907E-777DDBA30DAC}" destId="{E6CF4C5A-3B0A-4FA6-96A2-9BC7B78D49F5}" srcOrd="3" destOrd="0" presId="urn:microsoft.com/office/officeart/2005/8/layout/process2"/>
    <dgm:cxn modelId="{75B3EC27-027A-4A9C-BDF0-6AA5C4F889C3}" type="presParOf" srcId="{E6CF4C5A-3B0A-4FA6-96A2-9BC7B78D49F5}" destId="{FD890262-AACB-4CC4-805D-486402FE4EB6}" srcOrd="0" destOrd="0" presId="urn:microsoft.com/office/officeart/2005/8/layout/process2"/>
    <dgm:cxn modelId="{382FE4EC-2AD7-4B2F-B2E6-06E62BCB3F3A}" type="presParOf" srcId="{A12A402F-5002-4E25-907E-777DDBA30DAC}" destId="{7B2D3D24-93FF-42D9-A4B1-1BAE7EDE432F}" srcOrd="4" destOrd="0" presId="urn:microsoft.com/office/officeart/2005/8/layout/process2"/>
    <dgm:cxn modelId="{D1BC887F-4F02-4F9A-8564-9FCB9340832A}" type="presParOf" srcId="{A12A402F-5002-4E25-907E-777DDBA30DAC}" destId="{469C29DC-ADB8-453C-A97C-7A642D84A631}" srcOrd="5" destOrd="0" presId="urn:microsoft.com/office/officeart/2005/8/layout/process2"/>
    <dgm:cxn modelId="{8C42A68D-41AE-44A1-8A3C-80B5BFB3F592}" type="presParOf" srcId="{469C29DC-ADB8-453C-A97C-7A642D84A631}" destId="{BDD44A05-B4B7-4E30-8A2B-EAC0CF30CE6E}" srcOrd="0" destOrd="0" presId="urn:microsoft.com/office/officeart/2005/8/layout/process2"/>
    <dgm:cxn modelId="{CA05F8E3-8FA4-4D27-966B-DDA767FE50DC}" type="presParOf" srcId="{A12A402F-5002-4E25-907E-777DDBA30DAC}" destId="{E76B9C1B-0899-4944-B4AB-EE95F6045C9F}" srcOrd="6" destOrd="0" presId="urn:microsoft.com/office/officeart/2005/8/layout/process2"/>
    <dgm:cxn modelId="{E6E2402E-D582-4D14-A2D2-448CE7CF63A9}" type="presParOf" srcId="{A12A402F-5002-4E25-907E-777DDBA30DAC}" destId="{4FA016B7-89E0-49FE-A0A0-5A056FA066E9}" srcOrd="7" destOrd="0" presId="urn:microsoft.com/office/officeart/2005/8/layout/process2"/>
    <dgm:cxn modelId="{C799671B-D223-4C9B-B66B-9534AA31163C}" type="presParOf" srcId="{4FA016B7-89E0-49FE-A0A0-5A056FA066E9}" destId="{3FF913F4-7CED-4F97-9878-FFD52E497DE2}" srcOrd="0" destOrd="0" presId="urn:microsoft.com/office/officeart/2005/8/layout/process2"/>
    <dgm:cxn modelId="{4EE17ACE-94FB-481F-B3D2-4873C74779D5}" type="presParOf" srcId="{A12A402F-5002-4E25-907E-777DDBA30DAC}" destId="{F6034E94-C845-4C02-8852-A00BD41A8993}" srcOrd="8" destOrd="0" presId="urn:microsoft.com/office/officeart/2005/8/layout/process2"/>
    <dgm:cxn modelId="{858B050F-78D1-4A34-BE29-3507E2CBBB2E}" type="presParOf" srcId="{A12A402F-5002-4E25-907E-777DDBA30DAC}" destId="{83FFFD37-D926-489E-BDB8-E07289CFBDA3}" srcOrd="9" destOrd="0" presId="urn:microsoft.com/office/officeart/2005/8/layout/process2"/>
    <dgm:cxn modelId="{04C454E6-F701-4F0D-92DE-A3109AF2DB58}" type="presParOf" srcId="{83FFFD37-D926-489E-BDB8-E07289CFBDA3}" destId="{949FAFF9-B871-45C8-82A7-43C83FB7AD8C}" srcOrd="0" destOrd="0" presId="urn:microsoft.com/office/officeart/2005/8/layout/process2"/>
    <dgm:cxn modelId="{752A3F79-3462-4F91-9078-DFB761B79F1D}" type="presParOf" srcId="{A12A402F-5002-4E25-907E-777DDBA30DAC}" destId="{E0432359-F1DB-4E44-BF6F-3224C2FDA783}" srcOrd="10" destOrd="0" presId="urn:microsoft.com/office/officeart/2005/8/layout/process2"/>
    <dgm:cxn modelId="{7A1B46C2-D45C-4AD6-8144-42E4CC282279}" type="presParOf" srcId="{A12A402F-5002-4E25-907E-777DDBA30DAC}" destId="{F55BEDA0-99F5-4B35-886F-4283D9168479}" srcOrd="11" destOrd="0" presId="urn:microsoft.com/office/officeart/2005/8/layout/process2"/>
    <dgm:cxn modelId="{EE76340D-A3DE-46FA-99AC-752B7AF117B7}" type="presParOf" srcId="{F55BEDA0-99F5-4B35-886F-4283D9168479}" destId="{E37F5633-EE2C-4D5D-A695-E61804EA4444}" srcOrd="0" destOrd="0" presId="urn:microsoft.com/office/officeart/2005/8/layout/process2"/>
    <dgm:cxn modelId="{C2CE5D5A-384A-4B44-80D5-C36B3BFE5648}" type="presParOf" srcId="{A12A402F-5002-4E25-907E-777DDBA30DAC}" destId="{05B4D7F7-F4FA-429B-B50E-9C2EC9374303}" srcOrd="12" destOrd="0" presId="urn:microsoft.com/office/officeart/2005/8/layout/process2"/>
    <dgm:cxn modelId="{3E217479-F2C9-4E03-86CD-CB6079B0EE59}" type="presParOf" srcId="{A12A402F-5002-4E25-907E-777DDBA30DAC}" destId="{D60A72FA-1FFA-4FE2-AD02-781E633E73DE}" srcOrd="13" destOrd="0" presId="urn:microsoft.com/office/officeart/2005/8/layout/process2"/>
    <dgm:cxn modelId="{C6E685C2-2275-4CA6-90BA-F7BED3C5933E}" type="presParOf" srcId="{D60A72FA-1FFA-4FE2-AD02-781E633E73DE}" destId="{2C590084-A26B-4C5B-8F98-627F6B3BF4B2}" srcOrd="0" destOrd="0" presId="urn:microsoft.com/office/officeart/2005/8/layout/process2"/>
    <dgm:cxn modelId="{868504D7-CDE0-4FF5-83A3-23961B3F08C1}" type="presParOf" srcId="{A12A402F-5002-4E25-907E-777DDBA30DAC}" destId="{FF67DAD4-1506-4CBD-BDBF-751E2A659B04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8035695-F52D-4A16-AA97-3D8E5EC79AA1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D3CAFD7-BF1C-4180-839B-AF233522496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Catchment</a:t>
          </a:r>
        </a:p>
      </dgm:t>
    </dgm:pt>
    <dgm:pt modelId="{9081349E-E619-43AE-8B6A-B71F647E7608}" type="parTrans" cxnId="{D4F0FB18-1A91-46EF-8568-51064ED4891F}">
      <dgm:prSet/>
      <dgm:spPr/>
      <dgm:t>
        <a:bodyPr/>
        <a:lstStyle/>
        <a:p>
          <a:endParaRPr lang="en-GB" sz="1600"/>
        </a:p>
      </dgm:t>
    </dgm:pt>
    <dgm:pt modelId="{934CC3E8-9C6E-4468-ACE5-CC43ECDF570F}" type="sibTrans" cxnId="{D4F0FB18-1A91-46EF-8568-51064ED4891F}">
      <dgm:prSet custT="1"/>
      <dgm:spPr>
        <a:noFill/>
      </dgm:spPr>
      <dgm:t>
        <a:bodyPr/>
        <a:lstStyle/>
        <a:p>
          <a:endParaRPr lang="en-GB" sz="1600"/>
        </a:p>
      </dgm:t>
    </dgm:pt>
    <dgm:pt modelId="{27F7AEC8-B819-4779-824C-2EC3101206A4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Riparian</a:t>
          </a:r>
          <a:r>
            <a:rPr lang="en-GB" sz="1600" b="1" baseline="0" dirty="0"/>
            <a:t> zone</a:t>
          </a:r>
          <a:endParaRPr lang="en-GB" sz="1600" b="1" dirty="0"/>
        </a:p>
      </dgm:t>
    </dgm:pt>
    <dgm:pt modelId="{0EC71FED-7F1E-4C2E-B1B0-4930A89A77AA}" type="parTrans" cxnId="{6D7D80BF-A234-47AE-83E6-8992782380A3}">
      <dgm:prSet/>
      <dgm:spPr/>
      <dgm:t>
        <a:bodyPr/>
        <a:lstStyle/>
        <a:p>
          <a:endParaRPr lang="en-GB" sz="1600"/>
        </a:p>
      </dgm:t>
    </dgm:pt>
    <dgm:pt modelId="{B3546C7E-7F6E-4751-AC5A-52C48DE727F2}" type="sibTrans" cxnId="{6D7D80BF-A234-47AE-83E6-8992782380A3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CCC191AA-4CD7-41FD-9E78-2C0B29842478}">
      <dgm:prSet custT="1"/>
      <dgm:spPr>
        <a:solidFill>
          <a:srgbClr val="FFDE00"/>
        </a:solidFill>
        <a:ln>
          <a:noFill/>
        </a:ln>
      </dgm:spPr>
      <dgm:t>
        <a:bodyPr tIns="72000"/>
        <a:lstStyle/>
        <a:p>
          <a:r>
            <a:rPr lang="en-GB" sz="1600" b="1" dirty="0">
              <a:solidFill>
                <a:srgbClr val="0072BC"/>
              </a:solidFill>
            </a:rPr>
            <a:t>Perspectives</a:t>
          </a:r>
        </a:p>
      </dgm:t>
    </dgm:pt>
    <dgm:pt modelId="{4278C408-CCFD-41C6-A109-31BEAD485E39}" type="parTrans" cxnId="{BA857033-04B8-4C7B-BE67-3CCCB6FCF06D}">
      <dgm:prSet/>
      <dgm:spPr/>
      <dgm:t>
        <a:bodyPr/>
        <a:lstStyle/>
        <a:p>
          <a:endParaRPr lang="en-GB" sz="1600"/>
        </a:p>
      </dgm:t>
    </dgm:pt>
    <dgm:pt modelId="{9A7F14CA-6967-4DE4-BC99-E7E2F53CC710}" type="sibTrans" cxnId="{BA857033-04B8-4C7B-BE67-3CCCB6FCF06D}">
      <dgm:prSet/>
      <dgm:spPr/>
      <dgm:t>
        <a:bodyPr/>
        <a:lstStyle/>
        <a:p>
          <a:endParaRPr lang="en-GB" sz="1600"/>
        </a:p>
      </dgm:t>
    </dgm:pt>
    <dgm:pt modelId="{F008E3F3-9FD6-4019-9157-0187BED9AD4E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r>
            <a:rPr lang="en-GB" sz="1600" b="1" dirty="0"/>
            <a:t>Sediment</a:t>
          </a:r>
        </a:p>
      </dgm:t>
    </dgm:pt>
    <dgm:pt modelId="{1A8A530E-A469-4D6B-854B-EB7F0C9AB821}" type="parTrans" cxnId="{7656F710-C2C6-40EA-B47C-77A90D566020}">
      <dgm:prSet/>
      <dgm:spPr/>
      <dgm:t>
        <a:bodyPr/>
        <a:lstStyle/>
        <a:p>
          <a:endParaRPr lang="en-GB" sz="1600"/>
        </a:p>
      </dgm:t>
    </dgm:pt>
    <dgm:pt modelId="{504C696E-4B1C-46D5-8FC8-141791E4286A}" type="sibTrans" cxnId="{7656F710-C2C6-40EA-B47C-77A90D566020}">
      <dgm:prSet custT="1"/>
      <dgm:spPr>
        <a:noFill/>
      </dgm:spPr>
      <dgm:t>
        <a:bodyPr/>
        <a:lstStyle/>
        <a:p>
          <a:endParaRPr lang="en-GB" sz="1600"/>
        </a:p>
      </dgm:t>
    </dgm:pt>
    <dgm:pt modelId="{C23F97D3-9E68-4B25-93F4-BBA401E39F0F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endParaRPr lang="en-GB" sz="1600" b="1" dirty="0">
            <a:latin typeface="+mn-lt"/>
          </a:endParaRPr>
        </a:p>
      </dgm:t>
    </dgm:pt>
    <dgm:pt modelId="{0D8FDD18-ADB7-4FB8-B1F8-DF398F8EE319}" type="sibTrans" cxnId="{74446B96-6DA0-4B27-A607-D863CC2D66D8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8946F5BB-878F-4E44-8D0C-136CEB854F1A}" type="parTrans" cxnId="{74446B96-6DA0-4B27-A607-D863CC2D66D8}">
      <dgm:prSet/>
      <dgm:spPr/>
      <dgm:t>
        <a:bodyPr/>
        <a:lstStyle/>
        <a:p>
          <a:endParaRPr lang="en-GB" sz="1600"/>
        </a:p>
      </dgm:t>
    </dgm:pt>
    <dgm:pt modelId="{14BF622F-27FB-46D3-80FE-C18C0D8DD57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u="none" dirty="0"/>
            <a:t>Introduction</a:t>
          </a:r>
        </a:p>
      </dgm:t>
    </dgm:pt>
    <dgm:pt modelId="{E69BFBD1-24F9-45FC-9B70-5AE8E1E063DD}" type="sibTrans" cxnId="{6635F6B8-C2D5-422D-AB55-E3433EC9D71C}">
      <dgm:prSet custT="1"/>
      <dgm:spPr>
        <a:noFill/>
      </dgm:spPr>
      <dgm:t>
        <a:bodyPr/>
        <a:lstStyle/>
        <a:p>
          <a:endParaRPr lang="en-GB" sz="1600"/>
        </a:p>
      </dgm:t>
    </dgm:pt>
    <dgm:pt modelId="{A0A5AEE3-BE03-4710-BA93-3BF935FD35B4}" type="parTrans" cxnId="{6635F6B8-C2D5-422D-AB55-E3433EC9D71C}">
      <dgm:prSet/>
      <dgm:spPr/>
      <dgm:t>
        <a:bodyPr/>
        <a:lstStyle/>
        <a:p>
          <a:endParaRPr lang="en-GB" sz="1600"/>
        </a:p>
      </dgm:t>
    </dgm:pt>
    <dgm:pt modelId="{26AC1A76-58B8-4544-AC66-936D36D4A3CB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r>
            <a:rPr lang="en-GB" sz="1600" b="1" dirty="0"/>
            <a:t>Study area</a:t>
          </a:r>
        </a:p>
      </dgm:t>
    </dgm:pt>
    <dgm:pt modelId="{CB996141-7758-4039-A69D-F5186588281E}" type="parTrans" cxnId="{63DB0E21-5F46-4586-854E-9CCA92AE4196}">
      <dgm:prSet/>
      <dgm:spPr/>
      <dgm:t>
        <a:bodyPr/>
        <a:lstStyle/>
        <a:p>
          <a:endParaRPr lang="en-GB" sz="1600"/>
        </a:p>
      </dgm:t>
    </dgm:pt>
    <dgm:pt modelId="{DFA0BB61-0EDF-4077-BA77-A5808E5BB39A}" type="sibTrans" cxnId="{63DB0E21-5F46-4586-854E-9CCA92AE4196}">
      <dgm:prSet custT="1"/>
      <dgm:spPr>
        <a:noFill/>
      </dgm:spPr>
      <dgm:t>
        <a:bodyPr/>
        <a:lstStyle/>
        <a:p>
          <a:endParaRPr lang="en-GB" sz="1600"/>
        </a:p>
      </dgm:t>
    </dgm:pt>
    <dgm:pt modelId="{FF6407F4-8AA5-4D28-91FF-DC4BDDAA0F9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u="none" dirty="0"/>
            <a:t>Objectives</a:t>
          </a:r>
        </a:p>
      </dgm:t>
    </dgm:pt>
    <dgm:pt modelId="{9C4046CB-C630-4FBE-9B2A-0B86FB6B998D}" type="parTrans" cxnId="{A1B1EBD7-6F0A-4136-9163-2EC30A1A14C6}">
      <dgm:prSet/>
      <dgm:spPr/>
      <dgm:t>
        <a:bodyPr/>
        <a:lstStyle/>
        <a:p>
          <a:endParaRPr lang="en-GB" sz="1600"/>
        </a:p>
      </dgm:t>
    </dgm:pt>
    <dgm:pt modelId="{AED84913-6757-4F0C-A038-5E0F57E0775D}" type="sibTrans" cxnId="{A1B1EBD7-6F0A-4136-9163-2EC30A1A14C6}">
      <dgm:prSet custT="1"/>
      <dgm:spPr>
        <a:noFill/>
      </dgm:spPr>
      <dgm:t>
        <a:bodyPr/>
        <a:lstStyle/>
        <a:p>
          <a:endParaRPr lang="en-GB" sz="1600"/>
        </a:p>
      </dgm:t>
    </dgm:pt>
    <dgm:pt modelId="{A12A402F-5002-4E25-907E-777DDBA30DAC}" type="pres">
      <dgm:prSet presAssocID="{58035695-F52D-4A16-AA97-3D8E5EC79AA1}" presName="linearFlow" presStyleCnt="0">
        <dgm:presLayoutVars>
          <dgm:resizeHandles val="exact"/>
        </dgm:presLayoutVars>
      </dgm:prSet>
      <dgm:spPr/>
    </dgm:pt>
    <dgm:pt modelId="{4844B1E4-A590-45AE-8B7B-2EE1C6E0607B}" type="pres">
      <dgm:prSet presAssocID="{C23F97D3-9E68-4B25-93F4-BBA401E39F0F}" presName="node" presStyleLbl="node1" presStyleIdx="0" presStyleCnt="8" custScaleX="215629" custScaleY="229654">
        <dgm:presLayoutVars>
          <dgm:bulletEnabled val="1"/>
        </dgm:presLayoutVars>
      </dgm:prSet>
      <dgm:spPr/>
    </dgm:pt>
    <dgm:pt modelId="{80CB73E0-5A74-4F74-B0F7-1FA7F7FFB77A}" type="pres">
      <dgm:prSet presAssocID="{0D8FDD18-ADB7-4FB8-B1F8-DF398F8EE319}" presName="sibTrans" presStyleLbl="sibTrans2D1" presStyleIdx="0" presStyleCnt="7" custScaleY="59540"/>
      <dgm:spPr/>
    </dgm:pt>
    <dgm:pt modelId="{69F337A2-8C0E-4B64-9CBE-46653BF6508B}" type="pres">
      <dgm:prSet presAssocID="{0D8FDD18-ADB7-4FB8-B1F8-DF398F8EE319}" presName="connectorText" presStyleLbl="sibTrans2D1" presStyleIdx="0" presStyleCnt="7"/>
      <dgm:spPr/>
    </dgm:pt>
    <dgm:pt modelId="{6156EB83-2B25-4F6A-8D32-059EF0CA637C}" type="pres">
      <dgm:prSet presAssocID="{14BF622F-27FB-46D3-80FE-C18C0D8DD57A}" presName="node" presStyleLbl="node1" presStyleIdx="1" presStyleCnt="8" custScaleX="215629" custScaleY="229654">
        <dgm:presLayoutVars>
          <dgm:bulletEnabled val="1"/>
        </dgm:presLayoutVars>
      </dgm:prSet>
      <dgm:spPr/>
    </dgm:pt>
    <dgm:pt modelId="{E6CF4C5A-3B0A-4FA6-96A2-9BC7B78D49F5}" type="pres">
      <dgm:prSet presAssocID="{E69BFBD1-24F9-45FC-9B70-5AE8E1E063DD}" presName="sibTrans" presStyleLbl="sibTrans2D1" presStyleIdx="1" presStyleCnt="7" custScaleY="59540"/>
      <dgm:spPr/>
    </dgm:pt>
    <dgm:pt modelId="{FD890262-AACB-4CC4-805D-486402FE4EB6}" type="pres">
      <dgm:prSet presAssocID="{E69BFBD1-24F9-45FC-9B70-5AE8E1E063DD}" presName="connectorText" presStyleLbl="sibTrans2D1" presStyleIdx="1" presStyleCnt="7"/>
      <dgm:spPr/>
    </dgm:pt>
    <dgm:pt modelId="{7B2D3D24-93FF-42D9-A4B1-1BAE7EDE432F}" type="pres">
      <dgm:prSet presAssocID="{FF6407F4-8AA5-4D28-91FF-DC4BDDAA0F9A}" presName="node" presStyleLbl="node1" presStyleIdx="2" presStyleCnt="8" custScaleX="215629" custScaleY="229654">
        <dgm:presLayoutVars>
          <dgm:bulletEnabled val="1"/>
        </dgm:presLayoutVars>
      </dgm:prSet>
      <dgm:spPr/>
    </dgm:pt>
    <dgm:pt modelId="{469C29DC-ADB8-453C-A97C-7A642D84A631}" type="pres">
      <dgm:prSet presAssocID="{AED84913-6757-4F0C-A038-5E0F57E0775D}" presName="sibTrans" presStyleLbl="sibTrans2D1" presStyleIdx="2" presStyleCnt="7"/>
      <dgm:spPr/>
    </dgm:pt>
    <dgm:pt modelId="{BDD44A05-B4B7-4E30-8A2B-EAC0CF30CE6E}" type="pres">
      <dgm:prSet presAssocID="{AED84913-6757-4F0C-A038-5E0F57E0775D}" presName="connectorText" presStyleLbl="sibTrans2D1" presStyleIdx="2" presStyleCnt="7"/>
      <dgm:spPr/>
    </dgm:pt>
    <dgm:pt modelId="{E76B9C1B-0899-4944-B4AB-EE95F6045C9F}" type="pres">
      <dgm:prSet presAssocID="{26AC1A76-58B8-4544-AC66-936D36D4A3CB}" presName="node" presStyleLbl="node1" presStyleIdx="3" presStyleCnt="8" custScaleX="215629" custScaleY="229654">
        <dgm:presLayoutVars>
          <dgm:bulletEnabled val="1"/>
        </dgm:presLayoutVars>
      </dgm:prSet>
      <dgm:spPr/>
    </dgm:pt>
    <dgm:pt modelId="{4FA016B7-89E0-49FE-A0A0-5A056FA066E9}" type="pres">
      <dgm:prSet presAssocID="{DFA0BB61-0EDF-4077-BA77-A5808E5BB39A}" presName="sibTrans" presStyleLbl="sibTrans2D1" presStyleIdx="3" presStyleCnt="7"/>
      <dgm:spPr/>
    </dgm:pt>
    <dgm:pt modelId="{3FF913F4-7CED-4F97-9878-FFD52E497DE2}" type="pres">
      <dgm:prSet presAssocID="{DFA0BB61-0EDF-4077-BA77-A5808E5BB39A}" presName="connectorText" presStyleLbl="sibTrans2D1" presStyleIdx="3" presStyleCnt="7"/>
      <dgm:spPr/>
    </dgm:pt>
    <dgm:pt modelId="{F6034E94-C845-4C02-8852-A00BD41A8993}" type="pres">
      <dgm:prSet presAssocID="{DD3CAFD7-BF1C-4180-839B-AF233522496A}" presName="node" presStyleLbl="node1" presStyleIdx="4" presStyleCnt="8" custScaleX="215629" custScaleY="229654">
        <dgm:presLayoutVars>
          <dgm:bulletEnabled val="1"/>
        </dgm:presLayoutVars>
      </dgm:prSet>
      <dgm:spPr/>
    </dgm:pt>
    <dgm:pt modelId="{83FFFD37-D926-489E-BDB8-E07289CFBDA3}" type="pres">
      <dgm:prSet presAssocID="{934CC3E8-9C6E-4468-ACE5-CC43ECDF570F}" presName="sibTrans" presStyleLbl="sibTrans2D1" presStyleIdx="4" presStyleCnt="7" custScaleY="59540"/>
      <dgm:spPr/>
    </dgm:pt>
    <dgm:pt modelId="{949FAFF9-B871-45C8-82A7-43C83FB7AD8C}" type="pres">
      <dgm:prSet presAssocID="{934CC3E8-9C6E-4468-ACE5-CC43ECDF570F}" presName="connectorText" presStyleLbl="sibTrans2D1" presStyleIdx="4" presStyleCnt="7"/>
      <dgm:spPr/>
    </dgm:pt>
    <dgm:pt modelId="{E0432359-F1DB-4E44-BF6F-3224C2FDA783}" type="pres">
      <dgm:prSet presAssocID="{27F7AEC8-B819-4779-824C-2EC3101206A4}" presName="node" presStyleLbl="node1" presStyleIdx="5" presStyleCnt="8" custScaleX="215629" custScaleY="229654">
        <dgm:presLayoutVars>
          <dgm:bulletEnabled val="1"/>
        </dgm:presLayoutVars>
      </dgm:prSet>
      <dgm:spPr/>
    </dgm:pt>
    <dgm:pt modelId="{F55BEDA0-99F5-4B35-886F-4283D9168479}" type="pres">
      <dgm:prSet presAssocID="{B3546C7E-7F6E-4751-AC5A-52C48DE727F2}" presName="sibTrans" presStyleLbl="sibTrans2D1" presStyleIdx="5" presStyleCnt="7" custScaleY="59540"/>
      <dgm:spPr/>
    </dgm:pt>
    <dgm:pt modelId="{E37F5633-EE2C-4D5D-A695-E61804EA4444}" type="pres">
      <dgm:prSet presAssocID="{B3546C7E-7F6E-4751-AC5A-52C48DE727F2}" presName="connectorText" presStyleLbl="sibTrans2D1" presStyleIdx="5" presStyleCnt="7"/>
      <dgm:spPr/>
    </dgm:pt>
    <dgm:pt modelId="{05B4D7F7-F4FA-429B-B50E-9C2EC9374303}" type="pres">
      <dgm:prSet presAssocID="{F008E3F3-9FD6-4019-9157-0187BED9AD4E}" presName="node" presStyleLbl="node1" presStyleIdx="6" presStyleCnt="8" custScaleX="215629" custScaleY="229654">
        <dgm:presLayoutVars>
          <dgm:bulletEnabled val="1"/>
        </dgm:presLayoutVars>
      </dgm:prSet>
      <dgm:spPr/>
    </dgm:pt>
    <dgm:pt modelId="{D60A72FA-1FFA-4FE2-AD02-781E633E73DE}" type="pres">
      <dgm:prSet presAssocID="{504C696E-4B1C-46D5-8FC8-141791E4286A}" presName="sibTrans" presStyleLbl="sibTrans2D1" presStyleIdx="6" presStyleCnt="7" custScaleY="59540"/>
      <dgm:spPr/>
    </dgm:pt>
    <dgm:pt modelId="{2C590084-A26B-4C5B-8F98-627F6B3BF4B2}" type="pres">
      <dgm:prSet presAssocID="{504C696E-4B1C-46D5-8FC8-141791E4286A}" presName="connectorText" presStyleLbl="sibTrans2D1" presStyleIdx="6" presStyleCnt="7"/>
      <dgm:spPr/>
    </dgm:pt>
    <dgm:pt modelId="{FF67DAD4-1506-4CBD-BDBF-751E2A659B04}" type="pres">
      <dgm:prSet presAssocID="{CCC191AA-4CD7-41FD-9E78-2C0B29842478}" presName="node" presStyleLbl="node1" presStyleIdx="7" presStyleCnt="8" custScaleX="215629" custScaleY="229654">
        <dgm:presLayoutVars>
          <dgm:bulletEnabled val="1"/>
        </dgm:presLayoutVars>
      </dgm:prSet>
      <dgm:spPr/>
    </dgm:pt>
  </dgm:ptLst>
  <dgm:cxnLst>
    <dgm:cxn modelId="{5BFD5602-38A8-4A17-93B2-2B07C664D80F}" type="presOf" srcId="{504C696E-4B1C-46D5-8FC8-141791E4286A}" destId="{2C590084-A26B-4C5B-8F98-627F6B3BF4B2}" srcOrd="1" destOrd="0" presId="urn:microsoft.com/office/officeart/2005/8/layout/process2"/>
    <dgm:cxn modelId="{74717303-0D3A-402C-AC2D-6D784ACEB19C}" type="presOf" srcId="{CCC191AA-4CD7-41FD-9E78-2C0B29842478}" destId="{FF67DAD4-1506-4CBD-BDBF-751E2A659B04}" srcOrd="0" destOrd="0" presId="urn:microsoft.com/office/officeart/2005/8/layout/process2"/>
    <dgm:cxn modelId="{7656F710-C2C6-40EA-B47C-77A90D566020}" srcId="{58035695-F52D-4A16-AA97-3D8E5EC79AA1}" destId="{F008E3F3-9FD6-4019-9157-0187BED9AD4E}" srcOrd="6" destOrd="0" parTransId="{1A8A530E-A469-4D6B-854B-EB7F0C9AB821}" sibTransId="{504C696E-4B1C-46D5-8FC8-141791E4286A}"/>
    <dgm:cxn modelId="{D4F0FB18-1A91-46EF-8568-51064ED4891F}" srcId="{58035695-F52D-4A16-AA97-3D8E5EC79AA1}" destId="{DD3CAFD7-BF1C-4180-839B-AF233522496A}" srcOrd="4" destOrd="0" parTransId="{9081349E-E619-43AE-8B6A-B71F647E7608}" sibTransId="{934CC3E8-9C6E-4468-ACE5-CC43ECDF570F}"/>
    <dgm:cxn modelId="{63DB0E21-5F46-4586-854E-9CCA92AE4196}" srcId="{58035695-F52D-4A16-AA97-3D8E5EC79AA1}" destId="{26AC1A76-58B8-4544-AC66-936D36D4A3CB}" srcOrd="3" destOrd="0" parTransId="{CB996141-7758-4039-A69D-F5186588281E}" sibTransId="{DFA0BB61-0EDF-4077-BA77-A5808E5BB39A}"/>
    <dgm:cxn modelId="{99317C22-FC56-4AD4-B722-5C69DAE201C4}" type="presOf" srcId="{AED84913-6757-4F0C-A038-5E0F57E0775D}" destId="{BDD44A05-B4B7-4E30-8A2B-EAC0CF30CE6E}" srcOrd="1" destOrd="0" presId="urn:microsoft.com/office/officeart/2005/8/layout/process2"/>
    <dgm:cxn modelId="{880B7223-EF9C-4390-A5ED-FE191770A4AD}" type="presOf" srcId="{504C696E-4B1C-46D5-8FC8-141791E4286A}" destId="{D60A72FA-1FFA-4FE2-AD02-781E633E73DE}" srcOrd="0" destOrd="0" presId="urn:microsoft.com/office/officeart/2005/8/layout/process2"/>
    <dgm:cxn modelId="{18FB832D-3F21-45F7-B25E-6DA0FF9F6FEC}" type="presOf" srcId="{E69BFBD1-24F9-45FC-9B70-5AE8E1E063DD}" destId="{E6CF4C5A-3B0A-4FA6-96A2-9BC7B78D49F5}" srcOrd="0" destOrd="0" presId="urn:microsoft.com/office/officeart/2005/8/layout/process2"/>
    <dgm:cxn modelId="{BA857033-04B8-4C7B-BE67-3CCCB6FCF06D}" srcId="{58035695-F52D-4A16-AA97-3D8E5EC79AA1}" destId="{CCC191AA-4CD7-41FD-9E78-2C0B29842478}" srcOrd="7" destOrd="0" parTransId="{4278C408-CCFD-41C6-A109-31BEAD485E39}" sibTransId="{9A7F14CA-6967-4DE4-BC99-E7E2F53CC710}"/>
    <dgm:cxn modelId="{41F3DA33-4605-4540-B24E-D4D2069D6E91}" type="presOf" srcId="{0D8FDD18-ADB7-4FB8-B1F8-DF398F8EE319}" destId="{80CB73E0-5A74-4F74-B0F7-1FA7F7FFB77A}" srcOrd="0" destOrd="0" presId="urn:microsoft.com/office/officeart/2005/8/layout/process2"/>
    <dgm:cxn modelId="{9395E25E-B063-40A9-9026-F7B6AFD84BEA}" type="presOf" srcId="{934CC3E8-9C6E-4468-ACE5-CC43ECDF570F}" destId="{83FFFD37-D926-489E-BDB8-E07289CFBDA3}" srcOrd="0" destOrd="0" presId="urn:microsoft.com/office/officeart/2005/8/layout/process2"/>
    <dgm:cxn modelId="{513F3D63-7545-4160-90F5-3DC9B496D7DE}" type="presOf" srcId="{B3546C7E-7F6E-4751-AC5A-52C48DE727F2}" destId="{E37F5633-EE2C-4D5D-A695-E61804EA4444}" srcOrd="1" destOrd="0" presId="urn:microsoft.com/office/officeart/2005/8/layout/process2"/>
    <dgm:cxn modelId="{934FF669-1C07-485E-A32B-008A66812050}" type="presOf" srcId="{934CC3E8-9C6E-4468-ACE5-CC43ECDF570F}" destId="{949FAFF9-B871-45C8-82A7-43C83FB7AD8C}" srcOrd="1" destOrd="0" presId="urn:microsoft.com/office/officeart/2005/8/layout/process2"/>
    <dgm:cxn modelId="{6845C16A-52DA-4C82-B88D-D4D9DA4B085B}" type="presOf" srcId="{FF6407F4-8AA5-4D28-91FF-DC4BDDAA0F9A}" destId="{7B2D3D24-93FF-42D9-A4B1-1BAE7EDE432F}" srcOrd="0" destOrd="0" presId="urn:microsoft.com/office/officeart/2005/8/layout/process2"/>
    <dgm:cxn modelId="{39DBA26C-333C-4081-87E4-2B9AC8869F1A}" type="presOf" srcId="{58035695-F52D-4A16-AA97-3D8E5EC79AA1}" destId="{A12A402F-5002-4E25-907E-777DDBA30DAC}" srcOrd="0" destOrd="0" presId="urn:microsoft.com/office/officeart/2005/8/layout/process2"/>
    <dgm:cxn modelId="{85E2EF6E-4A73-45A8-A5BF-F959764E0D4B}" type="presOf" srcId="{C23F97D3-9E68-4B25-93F4-BBA401E39F0F}" destId="{4844B1E4-A590-45AE-8B7B-2EE1C6E0607B}" srcOrd="0" destOrd="0" presId="urn:microsoft.com/office/officeart/2005/8/layout/process2"/>
    <dgm:cxn modelId="{5E38D372-C27F-4C15-823E-2EA174FEB978}" type="presOf" srcId="{DFA0BB61-0EDF-4077-BA77-A5808E5BB39A}" destId="{3FF913F4-7CED-4F97-9878-FFD52E497DE2}" srcOrd="1" destOrd="0" presId="urn:microsoft.com/office/officeart/2005/8/layout/process2"/>
    <dgm:cxn modelId="{B452F859-3C72-41BE-8D47-8471A3E4ADA5}" type="presOf" srcId="{E69BFBD1-24F9-45FC-9B70-5AE8E1E063DD}" destId="{FD890262-AACB-4CC4-805D-486402FE4EB6}" srcOrd="1" destOrd="0" presId="urn:microsoft.com/office/officeart/2005/8/layout/process2"/>
    <dgm:cxn modelId="{36CD1E81-C037-42EC-A50C-D86B5AB48105}" type="presOf" srcId="{27F7AEC8-B819-4779-824C-2EC3101206A4}" destId="{E0432359-F1DB-4E44-BF6F-3224C2FDA783}" srcOrd="0" destOrd="0" presId="urn:microsoft.com/office/officeart/2005/8/layout/process2"/>
    <dgm:cxn modelId="{A1E6CF85-7C64-4354-8FB1-1B167A8A2A5F}" type="presOf" srcId="{26AC1A76-58B8-4544-AC66-936D36D4A3CB}" destId="{E76B9C1B-0899-4944-B4AB-EE95F6045C9F}" srcOrd="0" destOrd="0" presId="urn:microsoft.com/office/officeart/2005/8/layout/process2"/>
    <dgm:cxn modelId="{74446B96-6DA0-4B27-A607-D863CC2D66D8}" srcId="{58035695-F52D-4A16-AA97-3D8E5EC79AA1}" destId="{C23F97D3-9E68-4B25-93F4-BBA401E39F0F}" srcOrd="0" destOrd="0" parTransId="{8946F5BB-878F-4E44-8D0C-136CEB854F1A}" sibTransId="{0D8FDD18-ADB7-4FB8-B1F8-DF398F8EE319}"/>
    <dgm:cxn modelId="{F3FD0D9F-CE14-49BC-BEC8-DD1D6BBA3E3D}" type="presOf" srcId="{14BF622F-27FB-46D3-80FE-C18C0D8DD57A}" destId="{6156EB83-2B25-4F6A-8D32-059EF0CA637C}" srcOrd="0" destOrd="0" presId="urn:microsoft.com/office/officeart/2005/8/layout/process2"/>
    <dgm:cxn modelId="{A4B104A2-FA19-4934-ADD2-6F85EB3E1C6C}" type="presOf" srcId="{F008E3F3-9FD6-4019-9157-0187BED9AD4E}" destId="{05B4D7F7-F4FA-429B-B50E-9C2EC9374303}" srcOrd="0" destOrd="0" presId="urn:microsoft.com/office/officeart/2005/8/layout/process2"/>
    <dgm:cxn modelId="{FA7C88A2-1E42-4B99-95F5-7394F0AE6E17}" type="presOf" srcId="{AED84913-6757-4F0C-A038-5E0F57E0775D}" destId="{469C29DC-ADB8-453C-A97C-7A642D84A631}" srcOrd="0" destOrd="0" presId="urn:microsoft.com/office/officeart/2005/8/layout/process2"/>
    <dgm:cxn modelId="{3B17D8A2-7EE3-4E7B-894C-E2251455D0E7}" type="presOf" srcId="{DFA0BB61-0EDF-4077-BA77-A5808E5BB39A}" destId="{4FA016B7-89E0-49FE-A0A0-5A056FA066E9}" srcOrd="0" destOrd="0" presId="urn:microsoft.com/office/officeart/2005/8/layout/process2"/>
    <dgm:cxn modelId="{8B6CD0A8-FDFD-4F0D-B95F-D892ABB755C3}" type="presOf" srcId="{B3546C7E-7F6E-4751-AC5A-52C48DE727F2}" destId="{F55BEDA0-99F5-4B35-886F-4283D9168479}" srcOrd="0" destOrd="0" presId="urn:microsoft.com/office/officeart/2005/8/layout/process2"/>
    <dgm:cxn modelId="{B4FFD0B5-EA00-4458-BF3D-7E648BECA1A6}" type="presOf" srcId="{0D8FDD18-ADB7-4FB8-B1F8-DF398F8EE319}" destId="{69F337A2-8C0E-4B64-9CBE-46653BF6508B}" srcOrd="1" destOrd="0" presId="urn:microsoft.com/office/officeart/2005/8/layout/process2"/>
    <dgm:cxn modelId="{6635F6B8-C2D5-422D-AB55-E3433EC9D71C}" srcId="{58035695-F52D-4A16-AA97-3D8E5EC79AA1}" destId="{14BF622F-27FB-46D3-80FE-C18C0D8DD57A}" srcOrd="1" destOrd="0" parTransId="{A0A5AEE3-BE03-4710-BA93-3BF935FD35B4}" sibTransId="{E69BFBD1-24F9-45FC-9B70-5AE8E1E063DD}"/>
    <dgm:cxn modelId="{6D7D80BF-A234-47AE-83E6-8992782380A3}" srcId="{58035695-F52D-4A16-AA97-3D8E5EC79AA1}" destId="{27F7AEC8-B819-4779-824C-2EC3101206A4}" srcOrd="5" destOrd="0" parTransId="{0EC71FED-7F1E-4C2E-B1B0-4930A89A77AA}" sibTransId="{B3546C7E-7F6E-4751-AC5A-52C48DE727F2}"/>
    <dgm:cxn modelId="{A20BD4CA-1A9B-45C0-9614-B4AB32B0734E}" type="presOf" srcId="{DD3CAFD7-BF1C-4180-839B-AF233522496A}" destId="{F6034E94-C845-4C02-8852-A00BD41A8993}" srcOrd="0" destOrd="0" presId="urn:microsoft.com/office/officeart/2005/8/layout/process2"/>
    <dgm:cxn modelId="{A1B1EBD7-6F0A-4136-9163-2EC30A1A14C6}" srcId="{58035695-F52D-4A16-AA97-3D8E5EC79AA1}" destId="{FF6407F4-8AA5-4D28-91FF-DC4BDDAA0F9A}" srcOrd="2" destOrd="0" parTransId="{9C4046CB-C630-4FBE-9B2A-0B86FB6B998D}" sibTransId="{AED84913-6757-4F0C-A038-5E0F57E0775D}"/>
    <dgm:cxn modelId="{EC37424E-1FAA-4805-981E-34E54C60130E}" type="presParOf" srcId="{A12A402F-5002-4E25-907E-777DDBA30DAC}" destId="{4844B1E4-A590-45AE-8B7B-2EE1C6E0607B}" srcOrd="0" destOrd="0" presId="urn:microsoft.com/office/officeart/2005/8/layout/process2"/>
    <dgm:cxn modelId="{B5CBBAFB-F058-4FC6-87D0-E8575BD47C02}" type="presParOf" srcId="{A12A402F-5002-4E25-907E-777DDBA30DAC}" destId="{80CB73E0-5A74-4F74-B0F7-1FA7F7FFB77A}" srcOrd="1" destOrd="0" presId="urn:microsoft.com/office/officeart/2005/8/layout/process2"/>
    <dgm:cxn modelId="{06D8AE6E-9BB9-45E9-994F-229AB7ACE7EB}" type="presParOf" srcId="{80CB73E0-5A74-4F74-B0F7-1FA7F7FFB77A}" destId="{69F337A2-8C0E-4B64-9CBE-46653BF6508B}" srcOrd="0" destOrd="0" presId="urn:microsoft.com/office/officeart/2005/8/layout/process2"/>
    <dgm:cxn modelId="{BA95BED8-E551-455A-9457-0F705231665C}" type="presParOf" srcId="{A12A402F-5002-4E25-907E-777DDBA30DAC}" destId="{6156EB83-2B25-4F6A-8D32-059EF0CA637C}" srcOrd="2" destOrd="0" presId="urn:microsoft.com/office/officeart/2005/8/layout/process2"/>
    <dgm:cxn modelId="{11D7A270-05D0-4DCC-8A4C-016FA07DCD70}" type="presParOf" srcId="{A12A402F-5002-4E25-907E-777DDBA30DAC}" destId="{E6CF4C5A-3B0A-4FA6-96A2-9BC7B78D49F5}" srcOrd="3" destOrd="0" presId="urn:microsoft.com/office/officeart/2005/8/layout/process2"/>
    <dgm:cxn modelId="{75B3EC27-027A-4A9C-BDF0-6AA5C4F889C3}" type="presParOf" srcId="{E6CF4C5A-3B0A-4FA6-96A2-9BC7B78D49F5}" destId="{FD890262-AACB-4CC4-805D-486402FE4EB6}" srcOrd="0" destOrd="0" presId="urn:microsoft.com/office/officeart/2005/8/layout/process2"/>
    <dgm:cxn modelId="{382FE4EC-2AD7-4B2F-B2E6-06E62BCB3F3A}" type="presParOf" srcId="{A12A402F-5002-4E25-907E-777DDBA30DAC}" destId="{7B2D3D24-93FF-42D9-A4B1-1BAE7EDE432F}" srcOrd="4" destOrd="0" presId="urn:microsoft.com/office/officeart/2005/8/layout/process2"/>
    <dgm:cxn modelId="{D1BC887F-4F02-4F9A-8564-9FCB9340832A}" type="presParOf" srcId="{A12A402F-5002-4E25-907E-777DDBA30DAC}" destId="{469C29DC-ADB8-453C-A97C-7A642D84A631}" srcOrd="5" destOrd="0" presId="urn:microsoft.com/office/officeart/2005/8/layout/process2"/>
    <dgm:cxn modelId="{8C42A68D-41AE-44A1-8A3C-80B5BFB3F592}" type="presParOf" srcId="{469C29DC-ADB8-453C-A97C-7A642D84A631}" destId="{BDD44A05-B4B7-4E30-8A2B-EAC0CF30CE6E}" srcOrd="0" destOrd="0" presId="urn:microsoft.com/office/officeart/2005/8/layout/process2"/>
    <dgm:cxn modelId="{CA05F8E3-8FA4-4D27-966B-DDA767FE50DC}" type="presParOf" srcId="{A12A402F-5002-4E25-907E-777DDBA30DAC}" destId="{E76B9C1B-0899-4944-B4AB-EE95F6045C9F}" srcOrd="6" destOrd="0" presId="urn:microsoft.com/office/officeart/2005/8/layout/process2"/>
    <dgm:cxn modelId="{E6E2402E-D582-4D14-A2D2-448CE7CF63A9}" type="presParOf" srcId="{A12A402F-5002-4E25-907E-777DDBA30DAC}" destId="{4FA016B7-89E0-49FE-A0A0-5A056FA066E9}" srcOrd="7" destOrd="0" presId="urn:microsoft.com/office/officeart/2005/8/layout/process2"/>
    <dgm:cxn modelId="{C799671B-D223-4C9B-B66B-9534AA31163C}" type="presParOf" srcId="{4FA016B7-89E0-49FE-A0A0-5A056FA066E9}" destId="{3FF913F4-7CED-4F97-9878-FFD52E497DE2}" srcOrd="0" destOrd="0" presId="urn:microsoft.com/office/officeart/2005/8/layout/process2"/>
    <dgm:cxn modelId="{4EE17ACE-94FB-481F-B3D2-4873C74779D5}" type="presParOf" srcId="{A12A402F-5002-4E25-907E-777DDBA30DAC}" destId="{F6034E94-C845-4C02-8852-A00BD41A8993}" srcOrd="8" destOrd="0" presId="urn:microsoft.com/office/officeart/2005/8/layout/process2"/>
    <dgm:cxn modelId="{858B050F-78D1-4A34-BE29-3507E2CBBB2E}" type="presParOf" srcId="{A12A402F-5002-4E25-907E-777DDBA30DAC}" destId="{83FFFD37-D926-489E-BDB8-E07289CFBDA3}" srcOrd="9" destOrd="0" presId="urn:microsoft.com/office/officeart/2005/8/layout/process2"/>
    <dgm:cxn modelId="{04C454E6-F701-4F0D-92DE-A3109AF2DB58}" type="presParOf" srcId="{83FFFD37-D926-489E-BDB8-E07289CFBDA3}" destId="{949FAFF9-B871-45C8-82A7-43C83FB7AD8C}" srcOrd="0" destOrd="0" presId="urn:microsoft.com/office/officeart/2005/8/layout/process2"/>
    <dgm:cxn modelId="{752A3F79-3462-4F91-9078-DFB761B79F1D}" type="presParOf" srcId="{A12A402F-5002-4E25-907E-777DDBA30DAC}" destId="{E0432359-F1DB-4E44-BF6F-3224C2FDA783}" srcOrd="10" destOrd="0" presId="urn:microsoft.com/office/officeart/2005/8/layout/process2"/>
    <dgm:cxn modelId="{7A1B46C2-D45C-4AD6-8144-42E4CC282279}" type="presParOf" srcId="{A12A402F-5002-4E25-907E-777DDBA30DAC}" destId="{F55BEDA0-99F5-4B35-886F-4283D9168479}" srcOrd="11" destOrd="0" presId="urn:microsoft.com/office/officeart/2005/8/layout/process2"/>
    <dgm:cxn modelId="{EE76340D-A3DE-46FA-99AC-752B7AF117B7}" type="presParOf" srcId="{F55BEDA0-99F5-4B35-886F-4283D9168479}" destId="{E37F5633-EE2C-4D5D-A695-E61804EA4444}" srcOrd="0" destOrd="0" presId="urn:microsoft.com/office/officeart/2005/8/layout/process2"/>
    <dgm:cxn modelId="{C2CE5D5A-384A-4B44-80D5-C36B3BFE5648}" type="presParOf" srcId="{A12A402F-5002-4E25-907E-777DDBA30DAC}" destId="{05B4D7F7-F4FA-429B-B50E-9C2EC9374303}" srcOrd="12" destOrd="0" presId="urn:microsoft.com/office/officeart/2005/8/layout/process2"/>
    <dgm:cxn modelId="{3E217479-F2C9-4E03-86CD-CB6079B0EE59}" type="presParOf" srcId="{A12A402F-5002-4E25-907E-777DDBA30DAC}" destId="{D60A72FA-1FFA-4FE2-AD02-781E633E73DE}" srcOrd="13" destOrd="0" presId="urn:microsoft.com/office/officeart/2005/8/layout/process2"/>
    <dgm:cxn modelId="{C6E685C2-2275-4CA6-90BA-F7BED3C5933E}" type="presParOf" srcId="{D60A72FA-1FFA-4FE2-AD02-781E633E73DE}" destId="{2C590084-A26B-4C5B-8F98-627F6B3BF4B2}" srcOrd="0" destOrd="0" presId="urn:microsoft.com/office/officeart/2005/8/layout/process2"/>
    <dgm:cxn modelId="{868504D7-CDE0-4FF5-83A3-23961B3F08C1}" type="presParOf" srcId="{A12A402F-5002-4E25-907E-777DDBA30DAC}" destId="{FF67DAD4-1506-4CBD-BDBF-751E2A659B04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5A48D2-0E80-43C2-97AB-5162C6CCC456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018D22E-CBB3-4605-BFFF-9C39F61B1097}">
      <dgm:prSet phldrT="[Texte]" phldr="1"/>
      <dgm:spPr/>
      <dgm:t>
        <a:bodyPr/>
        <a:lstStyle/>
        <a:p>
          <a:endParaRPr lang="en-GB" dirty="0"/>
        </a:p>
      </dgm:t>
    </dgm:pt>
    <dgm:pt modelId="{84F8D398-92C2-4CE3-8D9D-CD6DD5BCF85C}" type="parTrans" cxnId="{C05EE211-AC7B-4E24-B2B1-25C1EB7CD600}">
      <dgm:prSet/>
      <dgm:spPr/>
      <dgm:t>
        <a:bodyPr/>
        <a:lstStyle/>
        <a:p>
          <a:endParaRPr lang="en-GB"/>
        </a:p>
      </dgm:t>
    </dgm:pt>
    <dgm:pt modelId="{E951E421-2696-4C04-BD14-13E0AC00939C}" type="sibTrans" cxnId="{C05EE211-AC7B-4E24-B2B1-25C1EB7CD600}">
      <dgm:prSet/>
      <dgm:spPr/>
      <dgm:t>
        <a:bodyPr/>
        <a:lstStyle/>
        <a:p>
          <a:endParaRPr lang="en-GB"/>
        </a:p>
      </dgm:t>
    </dgm:pt>
    <dgm:pt modelId="{DCC702C2-E291-44DD-B8D8-674A5A3F8765}">
      <dgm:prSet phldrT="[Texte]" phldr="1"/>
      <dgm:spPr/>
      <dgm:t>
        <a:bodyPr/>
        <a:lstStyle/>
        <a:p>
          <a:endParaRPr lang="en-GB"/>
        </a:p>
      </dgm:t>
    </dgm:pt>
    <dgm:pt modelId="{C9196B34-359E-4930-84C9-FFD0001C03A3}" type="parTrans" cxnId="{D1778978-BCBD-48FA-AB33-7CB442A62806}">
      <dgm:prSet/>
      <dgm:spPr/>
      <dgm:t>
        <a:bodyPr/>
        <a:lstStyle/>
        <a:p>
          <a:endParaRPr lang="en-GB"/>
        </a:p>
      </dgm:t>
    </dgm:pt>
    <dgm:pt modelId="{719BC2CF-014E-46CE-95B6-EF1298E1AA0E}" type="sibTrans" cxnId="{D1778978-BCBD-48FA-AB33-7CB442A62806}">
      <dgm:prSet/>
      <dgm:spPr/>
      <dgm:t>
        <a:bodyPr/>
        <a:lstStyle/>
        <a:p>
          <a:endParaRPr lang="en-GB"/>
        </a:p>
      </dgm:t>
    </dgm:pt>
    <dgm:pt modelId="{0E4D6946-E9F2-42B3-B8F4-6FF8E80241E5}">
      <dgm:prSet phldrT="[Texte]" phldr="1"/>
      <dgm:spPr/>
      <dgm:t>
        <a:bodyPr/>
        <a:lstStyle/>
        <a:p>
          <a:endParaRPr lang="en-GB"/>
        </a:p>
      </dgm:t>
    </dgm:pt>
    <dgm:pt modelId="{1EE4983A-CF33-450F-B9FB-19BE3E382807}" type="parTrans" cxnId="{EAA859FD-9638-4E2E-AA34-BCD7A46ED793}">
      <dgm:prSet/>
      <dgm:spPr/>
      <dgm:t>
        <a:bodyPr/>
        <a:lstStyle/>
        <a:p>
          <a:endParaRPr lang="en-GB"/>
        </a:p>
      </dgm:t>
    </dgm:pt>
    <dgm:pt modelId="{936E94B0-130E-4F1A-8FFA-22127CE5EBBE}" type="sibTrans" cxnId="{EAA859FD-9638-4E2E-AA34-BCD7A46ED793}">
      <dgm:prSet/>
      <dgm:spPr/>
      <dgm:t>
        <a:bodyPr/>
        <a:lstStyle/>
        <a:p>
          <a:endParaRPr lang="en-GB"/>
        </a:p>
      </dgm:t>
    </dgm:pt>
    <dgm:pt modelId="{7DB592E6-8B36-438C-9469-7470CDBFD3E6}">
      <dgm:prSet phldrT="[Texte]" phldr="1"/>
      <dgm:spPr/>
      <dgm:t>
        <a:bodyPr/>
        <a:lstStyle/>
        <a:p>
          <a:endParaRPr lang="en-GB"/>
        </a:p>
      </dgm:t>
    </dgm:pt>
    <dgm:pt modelId="{6D9BB02C-EEFE-46E1-8C13-9AA55FFFCE79}" type="parTrans" cxnId="{A561C4F1-2ACD-476A-B7FC-806EFC37372E}">
      <dgm:prSet/>
      <dgm:spPr/>
      <dgm:t>
        <a:bodyPr/>
        <a:lstStyle/>
        <a:p>
          <a:endParaRPr lang="en-GB"/>
        </a:p>
      </dgm:t>
    </dgm:pt>
    <dgm:pt modelId="{4ED85789-A3A0-41C9-827F-793BA07BFEE9}" type="sibTrans" cxnId="{A561C4F1-2ACD-476A-B7FC-806EFC37372E}">
      <dgm:prSet/>
      <dgm:spPr/>
      <dgm:t>
        <a:bodyPr/>
        <a:lstStyle/>
        <a:p>
          <a:endParaRPr lang="en-GB"/>
        </a:p>
      </dgm:t>
    </dgm:pt>
    <dgm:pt modelId="{A0D05212-9DE7-4454-A9B7-78DFB512F029}">
      <dgm:prSet phldrT="[Texte]" phldr="1"/>
      <dgm:spPr/>
      <dgm:t>
        <a:bodyPr/>
        <a:lstStyle/>
        <a:p>
          <a:endParaRPr lang="en-GB"/>
        </a:p>
      </dgm:t>
    </dgm:pt>
    <dgm:pt modelId="{8C4569CC-9A9C-48D2-912C-0038211C36EB}" type="parTrans" cxnId="{20D64D06-D965-45C8-8E3B-8AD0DE1DF7D5}">
      <dgm:prSet/>
      <dgm:spPr/>
      <dgm:t>
        <a:bodyPr/>
        <a:lstStyle/>
        <a:p>
          <a:endParaRPr lang="en-GB"/>
        </a:p>
      </dgm:t>
    </dgm:pt>
    <dgm:pt modelId="{DC53FD1B-81BC-43FC-A8C9-61765E237E5D}" type="sibTrans" cxnId="{20D64D06-D965-45C8-8E3B-8AD0DE1DF7D5}">
      <dgm:prSet/>
      <dgm:spPr/>
      <dgm:t>
        <a:bodyPr/>
        <a:lstStyle/>
        <a:p>
          <a:endParaRPr lang="en-GB"/>
        </a:p>
      </dgm:t>
    </dgm:pt>
    <dgm:pt modelId="{CDD637FC-7E36-4E62-B1B0-5BE222B7C4B4}">
      <dgm:prSet phldrT="[Texte]" phldr="1"/>
      <dgm:spPr/>
      <dgm:t>
        <a:bodyPr/>
        <a:lstStyle/>
        <a:p>
          <a:endParaRPr lang="en-GB"/>
        </a:p>
      </dgm:t>
    </dgm:pt>
    <dgm:pt modelId="{9B48F256-10A7-47E3-A93E-42160000D752}" type="parTrans" cxnId="{893B6007-7550-4D74-A239-2DB8F6AF442C}">
      <dgm:prSet/>
      <dgm:spPr/>
      <dgm:t>
        <a:bodyPr/>
        <a:lstStyle/>
        <a:p>
          <a:endParaRPr lang="en-GB"/>
        </a:p>
      </dgm:t>
    </dgm:pt>
    <dgm:pt modelId="{C7C6385B-69AA-4FF7-A552-94CC63531C77}" type="sibTrans" cxnId="{893B6007-7550-4D74-A239-2DB8F6AF442C}">
      <dgm:prSet/>
      <dgm:spPr/>
      <dgm:t>
        <a:bodyPr/>
        <a:lstStyle/>
        <a:p>
          <a:endParaRPr lang="en-GB"/>
        </a:p>
      </dgm:t>
    </dgm:pt>
    <dgm:pt modelId="{34537353-0FAA-4536-AED9-3832CDDE4150}">
      <dgm:prSet phldrT="[Texte]" phldr="1"/>
      <dgm:spPr/>
      <dgm:t>
        <a:bodyPr/>
        <a:lstStyle/>
        <a:p>
          <a:endParaRPr lang="en-GB" dirty="0"/>
        </a:p>
      </dgm:t>
    </dgm:pt>
    <dgm:pt modelId="{1562FD96-B96D-4405-A33C-0117FBFB4559}" type="parTrans" cxnId="{25E8AE12-CCFB-407D-8DAB-744ADABCF7D0}">
      <dgm:prSet/>
      <dgm:spPr/>
      <dgm:t>
        <a:bodyPr/>
        <a:lstStyle/>
        <a:p>
          <a:endParaRPr lang="en-GB"/>
        </a:p>
      </dgm:t>
    </dgm:pt>
    <dgm:pt modelId="{3B6AF98A-068F-4936-A199-0CE8B4DB10F8}" type="sibTrans" cxnId="{25E8AE12-CCFB-407D-8DAB-744ADABCF7D0}">
      <dgm:prSet/>
      <dgm:spPr/>
      <dgm:t>
        <a:bodyPr/>
        <a:lstStyle/>
        <a:p>
          <a:endParaRPr lang="en-GB"/>
        </a:p>
      </dgm:t>
    </dgm:pt>
    <dgm:pt modelId="{3688C798-D11D-4D2D-9282-FEF0A5081321}">
      <dgm:prSet phldrT="[Texte]" phldr="1"/>
      <dgm:spPr/>
      <dgm:t>
        <a:bodyPr/>
        <a:lstStyle/>
        <a:p>
          <a:endParaRPr lang="en-GB" dirty="0"/>
        </a:p>
      </dgm:t>
    </dgm:pt>
    <dgm:pt modelId="{658C926A-9E90-4701-9A06-A803C205B7F1}" type="parTrans" cxnId="{5D350ACC-080A-413D-94F0-5A87617BAE34}">
      <dgm:prSet/>
      <dgm:spPr/>
      <dgm:t>
        <a:bodyPr/>
        <a:lstStyle/>
        <a:p>
          <a:endParaRPr lang="en-GB"/>
        </a:p>
      </dgm:t>
    </dgm:pt>
    <dgm:pt modelId="{E2778572-F83B-43FC-8FF0-8D6A6DEDF998}" type="sibTrans" cxnId="{5D350ACC-080A-413D-94F0-5A87617BAE34}">
      <dgm:prSet/>
      <dgm:spPr/>
      <dgm:t>
        <a:bodyPr/>
        <a:lstStyle/>
        <a:p>
          <a:endParaRPr lang="en-GB"/>
        </a:p>
      </dgm:t>
    </dgm:pt>
    <dgm:pt modelId="{384599CC-F990-4A7B-8EF5-55CD8279BA85}">
      <dgm:prSet phldrT="[Texte]" phldr="1"/>
      <dgm:spPr/>
      <dgm:t>
        <a:bodyPr/>
        <a:lstStyle/>
        <a:p>
          <a:endParaRPr lang="en-GB"/>
        </a:p>
      </dgm:t>
    </dgm:pt>
    <dgm:pt modelId="{9B06CA0C-3F6F-4C82-A79A-A0AF0C94A203}" type="parTrans" cxnId="{2F05D9B1-BFCF-40F3-9CD6-522727FE63E4}">
      <dgm:prSet/>
      <dgm:spPr/>
      <dgm:t>
        <a:bodyPr/>
        <a:lstStyle/>
        <a:p>
          <a:endParaRPr lang="en-GB"/>
        </a:p>
      </dgm:t>
    </dgm:pt>
    <dgm:pt modelId="{CCB23355-E2A0-49FA-A000-F1D132B34CB0}" type="sibTrans" cxnId="{2F05D9B1-BFCF-40F3-9CD6-522727FE63E4}">
      <dgm:prSet/>
      <dgm:spPr/>
      <dgm:t>
        <a:bodyPr/>
        <a:lstStyle/>
        <a:p>
          <a:endParaRPr lang="en-GB"/>
        </a:p>
      </dgm:t>
    </dgm:pt>
    <dgm:pt modelId="{C5C15567-4C36-4921-A976-83FAFDEF6BDD}">
      <dgm:prSet/>
      <dgm:spPr/>
      <dgm:t>
        <a:bodyPr/>
        <a:lstStyle/>
        <a:p>
          <a:endParaRPr lang="en-GB"/>
        </a:p>
      </dgm:t>
    </dgm:pt>
    <dgm:pt modelId="{FE189458-C55E-44E3-9411-6609C5C34B21}" type="parTrans" cxnId="{4D06A998-79D4-4C0A-81F4-533291123414}">
      <dgm:prSet/>
      <dgm:spPr/>
      <dgm:t>
        <a:bodyPr/>
        <a:lstStyle/>
        <a:p>
          <a:endParaRPr lang="en-GB"/>
        </a:p>
      </dgm:t>
    </dgm:pt>
    <dgm:pt modelId="{0702E5A1-7ADF-4054-AFC4-FA6CD3F674EC}" type="sibTrans" cxnId="{4D06A998-79D4-4C0A-81F4-533291123414}">
      <dgm:prSet/>
      <dgm:spPr/>
      <dgm:t>
        <a:bodyPr/>
        <a:lstStyle/>
        <a:p>
          <a:endParaRPr lang="en-GB"/>
        </a:p>
      </dgm:t>
    </dgm:pt>
    <dgm:pt modelId="{A08AD281-8539-4029-A4EB-3A6E41C1CDCE}">
      <dgm:prSet/>
      <dgm:spPr/>
      <dgm:t>
        <a:bodyPr/>
        <a:lstStyle/>
        <a:p>
          <a:endParaRPr lang="en-GB"/>
        </a:p>
      </dgm:t>
    </dgm:pt>
    <dgm:pt modelId="{FBFFA602-3D9F-4FE6-8FC3-3A18F44C1C8D}" type="parTrans" cxnId="{DB7466C2-F176-42D1-8CAF-D0782D5E77EA}">
      <dgm:prSet/>
      <dgm:spPr/>
      <dgm:t>
        <a:bodyPr/>
        <a:lstStyle/>
        <a:p>
          <a:endParaRPr lang="en-GB"/>
        </a:p>
      </dgm:t>
    </dgm:pt>
    <dgm:pt modelId="{07CE30E8-D7AF-4D15-8BB2-68859C76C937}" type="sibTrans" cxnId="{DB7466C2-F176-42D1-8CAF-D0782D5E77EA}">
      <dgm:prSet/>
      <dgm:spPr/>
      <dgm:t>
        <a:bodyPr/>
        <a:lstStyle/>
        <a:p>
          <a:endParaRPr lang="en-GB"/>
        </a:p>
      </dgm:t>
    </dgm:pt>
    <dgm:pt modelId="{91857E3A-0884-4D73-AF11-6337221242F1}" type="pres">
      <dgm:prSet presAssocID="{E45A48D2-0E80-43C2-97AB-5162C6CCC456}" presName="linearFlow" presStyleCnt="0">
        <dgm:presLayoutVars>
          <dgm:dir/>
          <dgm:animLvl val="lvl"/>
          <dgm:resizeHandles val="exact"/>
        </dgm:presLayoutVars>
      </dgm:prSet>
      <dgm:spPr/>
    </dgm:pt>
    <dgm:pt modelId="{EACE9906-299C-4B7D-BACC-48065F879A7B}" type="pres">
      <dgm:prSet presAssocID="{8018D22E-CBB3-4605-BFFF-9C39F61B1097}" presName="composite" presStyleCnt="0"/>
      <dgm:spPr/>
    </dgm:pt>
    <dgm:pt modelId="{ABED3C88-B8BF-46EC-93B6-FD6CC4C54995}" type="pres">
      <dgm:prSet presAssocID="{8018D22E-CBB3-4605-BFFF-9C39F61B1097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B6C71D44-9CB0-4D64-86DA-03E468857AF4}" type="pres">
      <dgm:prSet presAssocID="{8018D22E-CBB3-4605-BFFF-9C39F61B1097}" presName="descendantText" presStyleLbl="alignAcc1" presStyleIdx="0" presStyleCnt="5">
        <dgm:presLayoutVars>
          <dgm:bulletEnabled val="1"/>
        </dgm:presLayoutVars>
      </dgm:prSet>
      <dgm:spPr/>
    </dgm:pt>
    <dgm:pt modelId="{81193D27-151E-40C9-86E1-78DACD5F02D4}" type="pres">
      <dgm:prSet presAssocID="{E951E421-2696-4C04-BD14-13E0AC00939C}" presName="sp" presStyleCnt="0"/>
      <dgm:spPr/>
    </dgm:pt>
    <dgm:pt modelId="{9DC334B8-FDBB-4968-A8E5-3499CB941289}" type="pres">
      <dgm:prSet presAssocID="{7DB592E6-8B36-438C-9469-7470CDBFD3E6}" presName="composite" presStyleCnt="0"/>
      <dgm:spPr/>
    </dgm:pt>
    <dgm:pt modelId="{C7B7D5B9-09F5-4B49-A138-45AE992A2D38}" type="pres">
      <dgm:prSet presAssocID="{7DB592E6-8B36-438C-9469-7470CDBFD3E6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86EFAB6A-E23D-401B-B0B8-C400A448A3F8}" type="pres">
      <dgm:prSet presAssocID="{7DB592E6-8B36-438C-9469-7470CDBFD3E6}" presName="descendantText" presStyleLbl="alignAcc1" presStyleIdx="1" presStyleCnt="5">
        <dgm:presLayoutVars>
          <dgm:bulletEnabled val="1"/>
        </dgm:presLayoutVars>
      </dgm:prSet>
      <dgm:spPr/>
    </dgm:pt>
    <dgm:pt modelId="{AF95E171-8045-413F-B4D7-73588B0C3A30}" type="pres">
      <dgm:prSet presAssocID="{4ED85789-A3A0-41C9-827F-793BA07BFEE9}" presName="sp" presStyleCnt="0"/>
      <dgm:spPr/>
    </dgm:pt>
    <dgm:pt modelId="{412580DD-AE5E-4014-BE70-9F1A39B5AD74}" type="pres">
      <dgm:prSet presAssocID="{34537353-0FAA-4536-AED9-3832CDDE4150}" presName="composite" presStyleCnt="0"/>
      <dgm:spPr/>
    </dgm:pt>
    <dgm:pt modelId="{9688A067-0952-434B-8163-5686012CCA85}" type="pres">
      <dgm:prSet presAssocID="{34537353-0FAA-4536-AED9-3832CDDE4150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065D0976-3C4A-4946-879C-DC36E08CD74B}" type="pres">
      <dgm:prSet presAssocID="{34537353-0FAA-4536-AED9-3832CDDE4150}" presName="descendantText" presStyleLbl="alignAcc1" presStyleIdx="2" presStyleCnt="5">
        <dgm:presLayoutVars>
          <dgm:bulletEnabled val="1"/>
        </dgm:presLayoutVars>
      </dgm:prSet>
      <dgm:spPr/>
    </dgm:pt>
    <dgm:pt modelId="{7A49C178-B1DA-4ED7-B7F8-C78CBE32774D}" type="pres">
      <dgm:prSet presAssocID="{3B6AF98A-068F-4936-A199-0CE8B4DB10F8}" presName="sp" presStyleCnt="0"/>
      <dgm:spPr/>
    </dgm:pt>
    <dgm:pt modelId="{F7D4C8F4-297E-47F2-BB5B-B1E9D6DF9137}" type="pres">
      <dgm:prSet presAssocID="{C5C15567-4C36-4921-A976-83FAFDEF6BDD}" presName="composite" presStyleCnt="0"/>
      <dgm:spPr/>
    </dgm:pt>
    <dgm:pt modelId="{2158CF76-24D7-42C4-9F68-E2FD7F5E3A0F}" type="pres">
      <dgm:prSet presAssocID="{C5C15567-4C36-4921-A976-83FAFDEF6BDD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B804F32E-51F4-4A70-B121-8D5C9B8AA843}" type="pres">
      <dgm:prSet presAssocID="{C5C15567-4C36-4921-A976-83FAFDEF6BDD}" presName="descendantText" presStyleLbl="alignAcc1" presStyleIdx="3" presStyleCnt="5">
        <dgm:presLayoutVars>
          <dgm:bulletEnabled val="1"/>
        </dgm:presLayoutVars>
      </dgm:prSet>
      <dgm:spPr/>
    </dgm:pt>
    <dgm:pt modelId="{CA96689C-8805-491F-BA00-C147D3E32B52}" type="pres">
      <dgm:prSet presAssocID="{0702E5A1-7ADF-4054-AFC4-FA6CD3F674EC}" presName="sp" presStyleCnt="0"/>
      <dgm:spPr/>
    </dgm:pt>
    <dgm:pt modelId="{7B3869C5-A3C1-465F-B0BC-669001E57BC0}" type="pres">
      <dgm:prSet presAssocID="{A08AD281-8539-4029-A4EB-3A6E41C1CDCE}" presName="composite" presStyleCnt="0"/>
      <dgm:spPr/>
    </dgm:pt>
    <dgm:pt modelId="{D8A55B14-AA6C-46DC-95E6-87A9206BDB4F}" type="pres">
      <dgm:prSet presAssocID="{A08AD281-8539-4029-A4EB-3A6E41C1CDCE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6D79847D-17C4-4B7F-A99B-A5D1D7AFCEEC}" type="pres">
      <dgm:prSet presAssocID="{A08AD281-8539-4029-A4EB-3A6E41C1CDCE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D32DEB03-917C-4B41-9CEF-0EC596E33177}" type="presOf" srcId="{C5C15567-4C36-4921-A976-83FAFDEF6BDD}" destId="{2158CF76-24D7-42C4-9F68-E2FD7F5E3A0F}" srcOrd="0" destOrd="0" presId="urn:microsoft.com/office/officeart/2005/8/layout/chevron2"/>
    <dgm:cxn modelId="{20D64D06-D965-45C8-8E3B-8AD0DE1DF7D5}" srcId="{7DB592E6-8B36-438C-9469-7470CDBFD3E6}" destId="{A0D05212-9DE7-4454-A9B7-78DFB512F029}" srcOrd="0" destOrd="0" parTransId="{8C4569CC-9A9C-48D2-912C-0038211C36EB}" sibTransId="{DC53FD1B-81BC-43FC-A8C9-61765E237E5D}"/>
    <dgm:cxn modelId="{893B6007-7550-4D74-A239-2DB8F6AF442C}" srcId="{7DB592E6-8B36-438C-9469-7470CDBFD3E6}" destId="{CDD637FC-7E36-4E62-B1B0-5BE222B7C4B4}" srcOrd="1" destOrd="0" parTransId="{9B48F256-10A7-47E3-A93E-42160000D752}" sibTransId="{C7C6385B-69AA-4FF7-A552-94CC63531C77}"/>
    <dgm:cxn modelId="{FED5710C-2657-4562-9084-9F106FEF6A7A}" type="presOf" srcId="{A08AD281-8539-4029-A4EB-3A6E41C1CDCE}" destId="{D8A55B14-AA6C-46DC-95E6-87A9206BDB4F}" srcOrd="0" destOrd="0" presId="urn:microsoft.com/office/officeart/2005/8/layout/chevron2"/>
    <dgm:cxn modelId="{C05EE211-AC7B-4E24-B2B1-25C1EB7CD600}" srcId="{E45A48D2-0E80-43C2-97AB-5162C6CCC456}" destId="{8018D22E-CBB3-4605-BFFF-9C39F61B1097}" srcOrd="0" destOrd="0" parTransId="{84F8D398-92C2-4CE3-8D9D-CD6DD5BCF85C}" sibTransId="{E951E421-2696-4C04-BD14-13E0AC00939C}"/>
    <dgm:cxn modelId="{25E8AE12-CCFB-407D-8DAB-744ADABCF7D0}" srcId="{E45A48D2-0E80-43C2-97AB-5162C6CCC456}" destId="{34537353-0FAA-4536-AED9-3832CDDE4150}" srcOrd="2" destOrd="0" parTransId="{1562FD96-B96D-4405-A33C-0117FBFB4559}" sibTransId="{3B6AF98A-068F-4936-A199-0CE8B4DB10F8}"/>
    <dgm:cxn modelId="{63B19131-A957-41B9-ADDC-8A5B72D30663}" type="presOf" srcId="{7DB592E6-8B36-438C-9469-7470CDBFD3E6}" destId="{C7B7D5B9-09F5-4B49-A138-45AE992A2D38}" srcOrd="0" destOrd="0" presId="urn:microsoft.com/office/officeart/2005/8/layout/chevron2"/>
    <dgm:cxn modelId="{E5699B62-0043-465B-8DC9-9B9076C62017}" type="presOf" srcId="{A0D05212-9DE7-4454-A9B7-78DFB512F029}" destId="{86EFAB6A-E23D-401B-B0B8-C400A448A3F8}" srcOrd="0" destOrd="0" presId="urn:microsoft.com/office/officeart/2005/8/layout/chevron2"/>
    <dgm:cxn modelId="{D1778978-BCBD-48FA-AB33-7CB442A62806}" srcId="{8018D22E-CBB3-4605-BFFF-9C39F61B1097}" destId="{DCC702C2-E291-44DD-B8D8-674A5A3F8765}" srcOrd="0" destOrd="0" parTransId="{C9196B34-359E-4930-84C9-FFD0001C03A3}" sibTransId="{719BC2CF-014E-46CE-95B6-EF1298E1AA0E}"/>
    <dgm:cxn modelId="{F16BD882-CD00-4041-84D2-BF4F046229E2}" type="presOf" srcId="{DCC702C2-E291-44DD-B8D8-674A5A3F8765}" destId="{B6C71D44-9CB0-4D64-86DA-03E468857AF4}" srcOrd="0" destOrd="0" presId="urn:microsoft.com/office/officeart/2005/8/layout/chevron2"/>
    <dgm:cxn modelId="{7F66D994-7B23-49F2-B653-757FCA8F4833}" type="presOf" srcId="{0E4D6946-E9F2-42B3-B8F4-6FF8E80241E5}" destId="{B6C71D44-9CB0-4D64-86DA-03E468857AF4}" srcOrd="0" destOrd="1" presId="urn:microsoft.com/office/officeart/2005/8/layout/chevron2"/>
    <dgm:cxn modelId="{4D06A998-79D4-4C0A-81F4-533291123414}" srcId="{E45A48D2-0E80-43C2-97AB-5162C6CCC456}" destId="{C5C15567-4C36-4921-A976-83FAFDEF6BDD}" srcOrd="3" destOrd="0" parTransId="{FE189458-C55E-44E3-9411-6609C5C34B21}" sibTransId="{0702E5A1-7ADF-4054-AFC4-FA6CD3F674EC}"/>
    <dgm:cxn modelId="{FD15369B-AF96-4308-8ACC-BCBC87BFDCCF}" type="presOf" srcId="{E45A48D2-0E80-43C2-97AB-5162C6CCC456}" destId="{91857E3A-0884-4D73-AF11-6337221242F1}" srcOrd="0" destOrd="0" presId="urn:microsoft.com/office/officeart/2005/8/layout/chevron2"/>
    <dgm:cxn modelId="{5634A99D-43C5-474D-99EB-673F44D79725}" type="presOf" srcId="{CDD637FC-7E36-4E62-B1B0-5BE222B7C4B4}" destId="{86EFAB6A-E23D-401B-B0B8-C400A448A3F8}" srcOrd="0" destOrd="1" presId="urn:microsoft.com/office/officeart/2005/8/layout/chevron2"/>
    <dgm:cxn modelId="{C4DEBDA3-C7FA-463B-AC96-F1F9AF176D6D}" type="presOf" srcId="{3688C798-D11D-4D2D-9282-FEF0A5081321}" destId="{065D0976-3C4A-4946-879C-DC36E08CD74B}" srcOrd="0" destOrd="0" presId="urn:microsoft.com/office/officeart/2005/8/layout/chevron2"/>
    <dgm:cxn modelId="{2F05D9B1-BFCF-40F3-9CD6-522727FE63E4}" srcId="{34537353-0FAA-4536-AED9-3832CDDE4150}" destId="{384599CC-F990-4A7B-8EF5-55CD8279BA85}" srcOrd="1" destOrd="0" parTransId="{9B06CA0C-3F6F-4C82-A79A-A0AF0C94A203}" sibTransId="{CCB23355-E2A0-49FA-A000-F1D132B34CB0}"/>
    <dgm:cxn modelId="{DB7466C2-F176-42D1-8CAF-D0782D5E77EA}" srcId="{E45A48D2-0E80-43C2-97AB-5162C6CCC456}" destId="{A08AD281-8539-4029-A4EB-3A6E41C1CDCE}" srcOrd="4" destOrd="0" parTransId="{FBFFA602-3D9F-4FE6-8FC3-3A18F44C1C8D}" sibTransId="{07CE30E8-D7AF-4D15-8BB2-68859C76C937}"/>
    <dgm:cxn modelId="{FF9591C5-A1E0-4E8E-8BB4-4A5B96FA388C}" type="presOf" srcId="{8018D22E-CBB3-4605-BFFF-9C39F61B1097}" destId="{ABED3C88-B8BF-46EC-93B6-FD6CC4C54995}" srcOrd="0" destOrd="0" presId="urn:microsoft.com/office/officeart/2005/8/layout/chevron2"/>
    <dgm:cxn modelId="{5D350ACC-080A-413D-94F0-5A87617BAE34}" srcId="{34537353-0FAA-4536-AED9-3832CDDE4150}" destId="{3688C798-D11D-4D2D-9282-FEF0A5081321}" srcOrd="0" destOrd="0" parTransId="{658C926A-9E90-4701-9A06-A803C205B7F1}" sibTransId="{E2778572-F83B-43FC-8FF0-8D6A6DEDF998}"/>
    <dgm:cxn modelId="{26721EE6-E49A-412F-8C51-505FE3491365}" type="presOf" srcId="{384599CC-F990-4A7B-8EF5-55CD8279BA85}" destId="{065D0976-3C4A-4946-879C-DC36E08CD74B}" srcOrd="0" destOrd="1" presId="urn:microsoft.com/office/officeart/2005/8/layout/chevron2"/>
    <dgm:cxn modelId="{F9EDE6E6-8836-44C0-9A0E-23DD6ED6E8ED}" type="presOf" srcId="{34537353-0FAA-4536-AED9-3832CDDE4150}" destId="{9688A067-0952-434B-8163-5686012CCA85}" srcOrd="0" destOrd="0" presId="urn:microsoft.com/office/officeart/2005/8/layout/chevron2"/>
    <dgm:cxn modelId="{A561C4F1-2ACD-476A-B7FC-806EFC37372E}" srcId="{E45A48D2-0E80-43C2-97AB-5162C6CCC456}" destId="{7DB592E6-8B36-438C-9469-7470CDBFD3E6}" srcOrd="1" destOrd="0" parTransId="{6D9BB02C-EEFE-46E1-8C13-9AA55FFFCE79}" sibTransId="{4ED85789-A3A0-41C9-827F-793BA07BFEE9}"/>
    <dgm:cxn modelId="{EAA859FD-9638-4E2E-AA34-BCD7A46ED793}" srcId="{8018D22E-CBB3-4605-BFFF-9C39F61B1097}" destId="{0E4D6946-E9F2-42B3-B8F4-6FF8E80241E5}" srcOrd="1" destOrd="0" parTransId="{1EE4983A-CF33-450F-B9FB-19BE3E382807}" sibTransId="{936E94B0-130E-4F1A-8FFA-22127CE5EBBE}"/>
    <dgm:cxn modelId="{37B0C35A-15E8-4054-B48A-EFBBCEF38F98}" type="presParOf" srcId="{91857E3A-0884-4D73-AF11-6337221242F1}" destId="{EACE9906-299C-4B7D-BACC-48065F879A7B}" srcOrd="0" destOrd="0" presId="urn:microsoft.com/office/officeart/2005/8/layout/chevron2"/>
    <dgm:cxn modelId="{A613CEDD-C330-429C-A9C0-DAABBDC527FA}" type="presParOf" srcId="{EACE9906-299C-4B7D-BACC-48065F879A7B}" destId="{ABED3C88-B8BF-46EC-93B6-FD6CC4C54995}" srcOrd="0" destOrd="0" presId="urn:microsoft.com/office/officeart/2005/8/layout/chevron2"/>
    <dgm:cxn modelId="{F3D0F542-9298-4F47-AD1A-721603E0E020}" type="presParOf" srcId="{EACE9906-299C-4B7D-BACC-48065F879A7B}" destId="{B6C71D44-9CB0-4D64-86DA-03E468857AF4}" srcOrd="1" destOrd="0" presId="urn:microsoft.com/office/officeart/2005/8/layout/chevron2"/>
    <dgm:cxn modelId="{BC38DDFB-D5AD-4139-B179-AB400100F4E5}" type="presParOf" srcId="{91857E3A-0884-4D73-AF11-6337221242F1}" destId="{81193D27-151E-40C9-86E1-78DACD5F02D4}" srcOrd="1" destOrd="0" presId="urn:microsoft.com/office/officeart/2005/8/layout/chevron2"/>
    <dgm:cxn modelId="{459A3679-7A44-4058-BAD7-ACAD4E6C8AE1}" type="presParOf" srcId="{91857E3A-0884-4D73-AF11-6337221242F1}" destId="{9DC334B8-FDBB-4968-A8E5-3499CB941289}" srcOrd="2" destOrd="0" presId="urn:microsoft.com/office/officeart/2005/8/layout/chevron2"/>
    <dgm:cxn modelId="{278F14C5-5C45-48EF-AE02-AD0EA06D1455}" type="presParOf" srcId="{9DC334B8-FDBB-4968-A8E5-3499CB941289}" destId="{C7B7D5B9-09F5-4B49-A138-45AE992A2D38}" srcOrd="0" destOrd="0" presId="urn:microsoft.com/office/officeart/2005/8/layout/chevron2"/>
    <dgm:cxn modelId="{0C97893A-CE75-4FE4-8C55-EFB0B8F8A7EB}" type="presParOf" srcId="{9DC334B8-FDBB-4968-A8E5-3499CB941289}" destId="{86EFAB6A-E23D-401B-B0B8-C400A448A3F8}" srcOrd="1" destOrd="0" presId="urn:microsoft.com/office/officeart/2005/8/layout/chevron2"/>
    <dgm:cxn modelId="{69555427-1CE4-4DEB-B625-719EE14D981F}" type="presParOf" srcId="{91857E3A-0884-4D73-AF11-6337221242F1}" destId="{AF95E171-8045-413F-B4D7-73588B0C3A30}" srcOrd="3" destOrd="0" presId="urn:microsoft.com/office/officeart/2005/8/layout/chevron2"/>
    <dgm:cxn modelId="{2192C4E3-03B0-41A5-B321-64542DC408E8}" type="presParOf" srcId="{91857E3A-0884-4D73-AF11-6337221242F1}" destId="{412580DD-AE5E-4014-BE70-9F1A39B5AD74}" srcOrd="4" destOrd="0" presId="urn:microsoft.com/office/officeart/2005/8/layout/chevron2"/>
    <dgm:cxn modelId="{ACC13CE5-D972-45B9-B4B9-CABF3652891B}" type="presParOf" srcId="{412580DD-AE5E-4014-BE70-9F1A39B5AD74}" destId="{9688A067-0952-434B-8163-5686012CCA85}" srcOrd="0" destOrd="0" presId="urn:microsoft.com/office/officeart/2005/8/layout/chevron2"/>
    <dgm:cxn modelId="{DFFF3A5F-E4D4-4035-9B49-C126FF651E34}" type="presParOf" srcId="{412580DD-AE5E-4014-BE70-9F1A39B5AD74}" destId="{065D0976-3C4A-4946-879C-DC36E08CD74B}" srcOrd="1" destOrd="0" presId="urn:microsoft.com/office/officeart/2005/8/layout/chevron2"/>
    <dgm:cxn modelId="{E3882FE0-CA3C-4E4D-9D15-C128552C0C3D}" type="presParOf" srcId="{91857E3A-0884-4D73-AF11-6337221242F1}" destId="{7A49C178-B1DA-4ED7-B7F8-C78CBE32774D}" srcOrd="5" destOrd="0" presId="urn:microsoft.com/office/officeart/2005/8/layout/chevron2"/>
    <dgm:cxn modelId="{F15D72A0-274C-48F3-A704-9E76066210E8}" type="presParOf" srcId="{91857E3A-0884-4D73-AF11-6337221242F1}" destId="{F7D4C8F4-297E-47F2-BB5B-B1E9D6DF9137}" srcOrd="6" destOrd="0" presId="urn:microsoft.com/office/officeart/2005/8/layout/chevron2"/>
    <dgm:cxn modelId="{D2C690BC-5455-48B3-A020-9D4A4D3C2005}" type="presParOf" srcId="{F7D4C8F4-297E-47F2-BB5B-B1E9D6DF9137}" destId="{2158CF76-24D7-42C4-9F68-E2FD7F5E3A0F}" srcOrd="0" destOrd="0" presId="urn:microsoft.com/office/officeart/2005/8/layout/chevron2"/>
    <dgm:cxn modelId="{C4F374A1-0E43-4F36-8545-24CA11FCFF22}" type="presParOf" srcId="{F7D4C8F4-297E-47F2-BB5B-B1E9D6DF9137}" destId="{B804F32E-51F4-4A70-B121-8D5C9B8AA843}" srcOrd="1" destOrd="0" presId="urn:microsoft.com/office/officeart/2005/8/layout/chevron2"/>
    <dgm:cxn modelId="{C9B150BA-A92A-42AA-810A-F6EB5C7C5651}" type="presParOf" srcId="{91857E3A-0884-4D73-AF11-6337221242F1}" destId="{CA96689C-8805-491F-BA00-C147D3E32B52}" srcOrd="7" destOrd="0" presId="urn:microsoft.com/office/officeart/2005/8/layout/chevron2"/>
    <dgm:cxn modelId="{2FAD610A-A294-4748-81A3-C24223842D02}" type="presParOf" srcId="{91857E3A-0884-4D73-AF11-6337221242F1}" destId="{7B3869C5-A3C1-465F-B0BC-669001E57BC0}" srcOrd="8" destOrd="0" presId="urn:microsoft.com/office/officeart/2005/8/layout/chevron2"/>
    <dgm:cxn modelId="{B188FEC3-1AF3-4B16-AB83-D12540E38311}" type="presParOf" srcId="{7B3869C5-A3C1-465F-B0BC-669001E57BC0}" destId="{D8A55B14-AA6C-46DC-95E6-87A9206BDB4F}" srcOrd="0" destOrd="0" presId="urn:microsoft.com/office/officeart/2005/8/layout/chevron2"/>
    <dgm:cxn modelId="{B5F2D2B9-8B30-4760-8F02-4CF034F6C74A}" type="presParOf" srcId="{7B3869C5-A3C1-465F-B0BC-669001E57BC0}" destId="{6D79847D-17C4-4B7F-A99B-A5D1D7AFCEE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035695-F52D-4A16-AA97-3D8E5EC79AA1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D3CAFD7-BF1C-4180-839B-AF233522496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Catchment</a:t>
          </a:r>
        </a:p>
      </dgm:t>
    </dgm:pt>
    <dgm:pt modelId="{9081349E-E619-43AE-8B6A-B71F647E7608}" type="parTrans" cxnId="{D4F0FB18-1A91-46EF-8568-51064ED4891F}">
      <dgm:prSet/>
      <dgm:spPr/>
      <dgm:t>
        <a:bodyPr/>
        <a:lstStyle/>
        <a:p>
          <a:endParaRPr lang="en-GB" sz="1600"/>
        </a:p>
      </dgm:t>
    </dgm:pt>
    <dgm:pt modelId="{934CC3E8-9C6E-4468-ACE5-CC43ECDF570F}" type="sibTrans" cxnId="{D4F0FB18-1A91-46EF-8568-51064ED4891F}">
      <dgm:prSet custT="1"/>
      <dgm:spPr>
        <a:noFill/>
      </dgm:spPr>
      <dgm:t>
        <a:bodyPr/>
        <a:lstStyle/>
        <a:p>
          <a:endParaRPr lang="en-GB" sz="1600"/>
        </a:p>
      </dgm:t>
    </dgm:pt>
    <dgm:pt modelId="{27F7AEC8-B819-4779-824C-2EC3101206A4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Riparian</a:t>
          </a:r>
          <a:r>
            <a:rPr lang="en-GB" sz="1600" b="1" baseline="0" dirty="0"/>
            <a:t> zone</a:t>
          </a:r>
          <a:endParaRPr lang="en-GB" sz="1600" b="1" dirty="0"/>
        </a:p>
      </dgm:t>
    </dgm:pt>
    <dgm:pt modelId="{0EC71FED-7F1E-4C2E-B1B0-4930A89A77AA}" type="parTrans" cxnId="{6D7D80BF-A234-47AE-83E6-8992782380A3}">
      <dgm:prSet/>
      <dgm:spPr/>
      <dgm:t>
        <a:bodyPr/>
        <a:lstStyle/>
        <a:p>
          <a:endParaRPr lang="en-GB" sz="1600"/>
        </a:p>
      </dgm:t>
    </dgm:pt>
    <dgm:pt modelId="{B3546C7E-7F6E-4751-AC5A-52C48DE727F2}" type="sibTrans" cxnId="{6D7D80BF-A234-47AE-83E6-8992782380A3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CCC191AA-4CD7-41FD-9E78-2C0B29842478}">
      <dgm:prSet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Perspectives</a:t>
          </a:r>
        </a:p>
      </dgm:t>
    </dgm:pt>
    <dgm:pt modelId="{4278C408-CCFD-41C6-A109-31BEAD485E39}" type="parTrans" cxnId="{BA857033-04B8-4C7B-BE67-3CCCB6FCF06D}">
      <dgm:prSet/>
      <dgm:spPr/>
      <dgm:t>
        <a:bodyPr/>
        <a:lstStyle/>
        <a:p>
          <a:endParaRPr lang="en-GB" sz="1600"/>
        </a:p>
      </dgm:t>
    </dgm:pt>
    <dgm:pt modelId="{9A7F14CA-6967-4DE4-BC99-E7E2F53CC710}" type="sibTrans" cxnId="{BA857033-04B8-4C7B-BE67-3CCCB6FCF06D}">
      <dgm:prSet/>
      <dgm:spPr/>
      <dgm:t>
        <a:bodyPr/>
        <a:lstStyle/>
        <a:p>
          <a:endParaRPr lang="en-GB" sz="1600"/>
        </a:p>
      </dgm:t>
    </dgm:pt>
    <dgm:pt modelId="{F008E3F3-9FD6-4019-9157-0187BED9AD4E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r>
            <a:rPr lang="en-GB" sz="1600" b="1" dirty="0"/>
            <a:t>Sediment</a:t>
          </a:r>
        </a:p>
      </dgm:t>
    </dgm:pt>
    <dgm:pt modelId="{1A8A530E-A469-4D6B-854B-EB7F0C9AB821}" type="parTrans" cxnId="{7656F710-C2C6-40EA-B47C-77A90D566020}">
      <dgm:prSet/>
      <dgm:spPr/>
      <dgm:t>
        <a:bodyPr/>
        <a:lstStyle/>
        <a:p>
          <a:endParaRPr lang="en-GB" sz="1600"/>
        </a:p>
      </dgm:t>
    </dgm:pt>
    <dgm:pt modelId="{504C696E-4B1C-46D5-8FC8-141791E4286A}" type="sibTrans" cxnId="{7656F710-C2C6-40EA-B47C-77A90D566020}">
      <dgm:prSet custT="1"/>
      <dgm:spPr>
        <a:noFill/>
      </dgm:spPr>
      <dgm:t>
        <a:bodyPr/>
        <a:lstStyle/>
        <a:p>
          <a:endParaRPr lang="en-GB" sz="1600"/>
        </a:p>
      </dgm:t>
    </dgm:pt>
    <dgm:pt modelId="{C23F97D3-9E68-4B25-93F4-BBA401E39F0F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endParaRPr lang="en-GB" sz="1600" b="1" dirty="0">
            <a:latin typeface="+mn-lt"/>
          </a:endParaRPr>
        </a:p>
      </dgm:t>
    </dgm:pt>
    <dgm:pt modelId="{0D8FDD18-ADB7-4FB8-B1F8-DF398F8EE319}" type="sibTrans" cxnId="{74446B96-6DA0-4B27-A607-D863CC2D66D8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8946F5BB-878F-4E44-8D0C-136CEB854F1A}" type="parTrans" cxnId="{74446B96-6DA0-4B27-A607-D863CC2D66D8}">
      <dgm:prSet/>
      <dgm:spPr/>
      <dgm:t>
        <a:bodyPr/>
        <a:lstStyle/>
        <a:p>
          <a:endParaRPr lang="en-GB" sz="1600"/>
        </a:p>
      </dgm:t>
    </dgm:pt>
    <dgm:pt modelId="{14BF622F-27FB-46D3-80FE-C18C0D8DD57A}">
      <dgm:prSet phldrT="[Texte]" custT="1"/>
      <dgm:spPr>
        <a:solidFill>
          <a:srgbClr val="FFDE00"/>
        </a:solidFill>
        <a:ln>
          <a:noFill/>
        </a:ln>
      </dgm:spPr>
      <dgm:t>
        <a:bodyPr tIns="72000"/>
        <a:lstStyle/>
        <a:p>
          <a:r>
            <a:rPr lang="en-GB" sz="1600" b="1" u="none" dirty="0">
              <a:solidFill>
                <a:srgbClr val="0072BC"/>
              </a:solidFill>
            </a:rPr>
            <a:t>Introduction</a:t>
          </a:r>
        </a:p>
      </dgm:t>
    </dgm:pt>
    <dgm:pt modelId="{E69BFBD1-24F9-45FC-9B70-5AE8E1E063DD}" type="sibTrans" cxnId="{6635F6B8-C2D5-422D-AB55-E3433EC9D71C}">
      <dgm:prSet custT="1"/>
      <dgm:spPr>
        <a:noFill/>
      </dgm:spPr>
      <dgm:t>
        <a:bodyPr/>
        <a:lstStyle/>
        <a:p>
          <a:endParaRPr lang="en-GB" sz="1600"/>
        </a:p>
      </dgm:t>
    </dgm:pt>
    <dgm:pt modelId="{A0A5AEE3-BE03-4710-BA93-3BF935FD35B4}" type="parTrans" cxnId="{6635F6B8-C2D5-422D-AB55-E3433EC9D71C}">
      <dgm:prSet/>
      <dgm:spPr/>
      <dgm:t>
        <a:bodyPr/>
        <a:lstStyle/>
        <a:p>
          <a:endParaRPr lang="en-GB" sz="1600"/>
        </a:p>
      </dgm:t>
    </dgm:pt>
    <dgm:pt modelId="{26AC1A76-58B8-4544-AC66-936D36D4A3CB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r>
            <a:rPr lang="en-GB" sz="1600" b="1" dirty="0"/>
            <a:t>Study area</a:t>
          </a:r>
        </a:p>
      </dgm:t>
    </dgm:pt>
    <dgm:pt modelId="{CB996141-7758-4039-A69D-F5186588281E}" type="parTrans" cxnId="{63DB0E21-5F46-4586-854E-9CCA92AE4196}">
      <dgm:prSet/>
      <dgm:spPr/>
      <dgm:t>
        <a:bodyPr/>
        <a:lstStyle/>
        <a:p>
          <a:endParaRPr lang="en-GB" sz="1600"/>
        </a:p>
      </dgm:t>
    </dgm:pt>
    <dgm:pt modelId="{DFA0BB61-0EDF-4077-BA77-A5808E5BB39A}" type="sibTrans" cxnId="{63DB0E21-5F46-4586-854E-9CCA92AE4196}">
      <dgm:prSet custT="1"/>
      <dgm:spPr>
        <a:noFill/>
      </dgm:spPr>
      <dgm:t>
        <a:bodyPr/>
        <a:lstStyle/>
        <a:p>
          <a:endParaRPr lang="en-GB" sz="1600"/>
        </a:p>
      </dgm:t>
    </dgm:pt>
    <dgm:pt modelId="{FF6407F4-8AA5-4D28-91FF-DC4BDDAA0F9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u="none" dirty="0"/>
            <a:t>Objectives</a:t>
          </a:r>
        </a:p>
      </dgm:t>
    </dgm:pt>
    <dgm:pt modelId="{9C4046CB-C630-4FBE-9B2A-0B86FB6B998D}" type="parTrans" cxnId="{A1B1EBD7-6F0A-4136-9163-2EC30A1A14C6}">
      <dgm:prSet/>
      <dgm:spPr/>
      <dgm:t>
        <a:bodyPr/>
        <a:lstStyle/>
        <a:p>
          <a:endParaRPr lang="en-GB" sz="1600"/>
        </a:p>
      </dgm:t>
    </dgm:pt>
    <dgm:pt modelId="{AED84913-6757-4F0C-A038-5E0F57E0775D}" type="sibTrans" cxnId="{A1B1EBD7-6F0A-4136-9163-2EC30A1A14C6}">
      <dgm:prSet custT="1"/>
      <dgm:spPr>
        <a:noFill/>
      </dgm:spPr>
      <dgm:t>
        <a:bodyPr/>
        <a:lstStyle/>
        <a:p>
          <a:endParaRPr lang="en-GB" sz="1600"/>
        </a:p>
      </dgm:t>
    </dgm:pt>
    <dgm:pt modelId="{A12A402F-5002-4E25-907E-777DDBA30DAC}" type="pres">
      <dgm:prSet presAssocID="{58035695-F52D-4A16-AA97-3D8E5EC79AA1}" presName="linearFlow" presStyleCnt="0">
        <dgm:presLayoutVars>
          <dgm:resizeHandles val="exact"/>
        </dgm:presLayoutVars>
      </dgm:prSet>
      <dgm:spPr/>
    </dgm:pt>
    <dgm:pt modelId="{4844B1E4-A590-45AE-8B7B-2EE1C6E0607B}" type="pres">
      <dgm:prSet presAssocID="{C23F97D3-9E68-4B25-93F4-BBA401E39F0F}" presName="node" presStyleLbl="node1" presStyleIdx="0" presStyleCnt="8" custScaleX="215629" custScaleY="229654">
        <dgm:presLayoutVars>
          <dgm:bulletEnabled val="1"/>
        </dgm:presLayoutVars>
      </dgm:prSet>
      <dgm:spPr/>
    </dgm:pt>
    <dgm:pt modelId="{80CB73E0-5A74-4F74-B0F7-1FA7F7FFB77A}" type="pres">
      <dgm:prSet presAssocID="{0D8FDD18-ADB7-4FB8-B1F8-DF398F8EE319}" presName="sibTrans" presStyleLbl="sibTrans2D1" presStyleIdx="0" presStyleCnt="7" custScaleY="59540"/>
      <dgm:spPr/>
    </dgm:pt>
    <dgm:pt modelId="{69F337A2-8C0E-4B64-9CBE-46653BF6508B}" type="pres">
      <dgm:prSet presAssocID="{0D8FDD18-ADB7-4FB8-B1F8-DF398F8EE319}" presName="connectorText" presStyleLbl="sibTrans2D1" presStyleIdx="0" presStyleCnt="7"/>
      <dgm:spPr/>
    </dgm:pt>
    <dgm:pt modelId="{6156EB83-2B25-4F6A-8D32-059EF0CA637C}" type="pres">
      <dgm:prSet presAssocID="{14BF622F-27FB-46D3-80FE-C18C0D8DD57A}" presName="node" presStyleLbl="node1" presStyleIdx="1" presStyleCnt="8" custScaleX="215629" custScaleY="229654">
        <dgm:presLayoutVars>
          <dgm:bulletEnabled val="1"/>
        </dgm:presLayoutVars>
      </dgm:prSet>
      <dgm:spPr/>
    </dgm:pt>
    <dgm:pt modelId="{E6CF4C5A-3B0A-4FA6-96A2-9BC7B78D49F5}" type="pres">
      <dgm:prSet presAssocID="{E69BFBD1-24F9-45FC-9B70-5AE8E1E063DD}" presName="sibTrans" presStyleLbl="sibTrans2D1" presStyleIdx="1" presStyleCnt="7" custScaleY="59540"/>
      <dgm:spPr/>
    </dgm:pt>
    <dgm:pt modelId="{FD890262-AACB-4CC4-805D-486402FE4EB6}" type="pres">
      <dgm:prSet presAssocID="{E69BFBD1-24F9-45FC-9B70-5AE8E1E063DD}" presName="connectorText" presStyleLbl="sibTrans2D1" presStyleIdx="1" presStyleCnt="7"/>
      <dgm:spPr/>
    </dgm:pt>
    <dgm:pt modelId="{7B2D3D24-93FF-42D9-A4B1-1BAE7EDE432F}" type="pres">
      <dgm:prSet presAssocID="{FF6407F4-8AA5-4D28-91FF-DC4BDDAA0F9A}" presName="node" presStyleLbl="node1" presStyleIdx="2" presStyleCnt="8" custScaleX="215629" custScaleY="229654">
        <dgm:presLayoutVars>
          <dgm:bulletEnabled val="1"/>
        </dgm:presLayoutVars>
      </dgm:prSet>
      <dgm:spPr/>
    </dgm:pt>
    <dgm:pt modelId="{469C29DC-ADB8-453C-A97C-7A642D84A631}" type="pres">
      <dgm:prSet presAssocID="{AED84913-6757-4F0C-A038-5E0F57E0775D}" presName="sibTrans" presStyleLbl="sibTrans2D1" presStyleIdx="2" presStyleCnt="7"/>
      <dgm:spPr/>
    </dgm:pt>
    <dgm:pt modelId="{BDD44A05-B4B7-4E30-8A2B-EAC0CF30CE6E}" type="pres">
      <dgm:prSet presAssocID="{AED84913-6757-4F0C-A038-5E0F57E0775D}" presName="connectorText" presStyleLbl="sibTrans2D1" presStyleIdx="2" presStyleCnt="7"/>
      <dgm:spPr/>
    </dgm:pt>
    <dgm:pt modelId="{E76B9C1B-0899-4944-B4AB-EE95F6045C9F}" type="pres">
      <dgm:prSet presAssocID="{26AC1A76-58B8-4544-AC66-936D36D4A3CB}" presName="node" presStyleLbl="node1" presStyleIdx="3" presStyleCnt="8" custScaleX="215629" custScaleY="229654">
        <dgm:presLayoutVars>
          <dgm:bulletEnabled val="1"/>
        </dgm:presLayoutVars>
      </dgm:prSet>
      <dgm:spPr/>
    </dgm:pt>
    <dgm:pt modelId="{4FA016B7-89E0-49FE-A0A0-5A056FA066E9}" type="pres">
      <dgm:prSet presAssocID="{DFA0BB61-0EDF-4077-BA77-A5808E5BB39A}" presName="sibTrans" presStyleLbl="sibTrans2D1" presStyleIdx="3" presStyleCnt="7"/>
      <dgm:spPr/>
    </dgm:pt>
    <dgm:pt modelId="{3FF913F4-7CED-4F97-9878-FFD52E497DE2}" type="pres">
      <dgm:prSet presAssocID="{DFA0BB61-0EDF-4077-BA77-A5808E5BB39A}" presName="connectorText" presStyleLbl="sibTrans2D1" presStyleIdx="3" presStyleCnt="7"/>
      <dgm:spPr/>
    </dgm:pt>
    <dgm:pt modelId="{F6034E94-C845-4C02-8852-A00BD41A8993}" type="pres">
      <dgm:prSet presAssocID="{DD3CAFD7-BF1C-4180-839B-AF233522496A}" presName="node" presStyleLbl="node1" presStyleIdx="4" presStyleCnt="8" custScaleX="215629" custScaleY="229654">
        <dgm:presLayoutVars>
          <dgm:bulletEnabled val="1"/>
        </dgm:presLayoutVars>
      </dgm:prSet>
      <dgm:spPr/>
    </dgm:pt>
    <dgm:pt modelId="{83FFFD37-D926-489E-BDB8-E07289CFBDA3}" type="pres">
      <dgm:prSet presAssocID="{934CC3E8-9C6E-4468-ACE5-CC43ECDF570F}" presName="sibTrans" presStyleLbl="sibTrans2D1" presStyleIdx="4" presStyleCnt="7" custScaleY="59540"/>
      <dgm:spPr/>
    </dgm:pt>
    <dgm:pt modelId="{949FAFF9-B871-45C8-82A7-43C83FB7AD8C}" type="pres">
      <dgm:prSet presAssocID="{934CC3E8-9C6E-4468-ACE5-CC43ECDF570F}" presName="connectorText" presStyleLbl="sibTrans2D1" presStyleIdx="4" presStyleCnt="7"/>
      <dgm:spPr/>
    </dgm:pt>
    <dgm:pt modelId="{E0432359-F1DB-4E44-BF6F-3224C2FDA783}" type="pres">
      <dgm:prSet presAssocID="{27F7AEC8-B819-4779-824C-2EC3101206A4}" presName="node" presStyleLbl="node1" presStyleIdx="5" presStyleCnt="8" custScaleX="215629" custScaleY="229654">
        <dgm:presLayoutVars>
          <dgm:bulletEnabled val="1"/>
        </dgm:presLayoutVars>
      </dgm:prSet>
      <dgm:spPr/>
    </dgm:pt>
    <dgm:pt modelId="{F55BEDA0-99F5-4B35-886F-4283D9168479}" type="pres">
      <dgm:prSet presAssocID="{B3546C7E-7F6E-4751-AC5A-52C48DE727F2}" presName="sibTrans" presStyleLbl="sibTrans2D1" presStyleIdx="5" presStyleCnt="7" custScaleY="59540"/>
      <dgm:spPr/>
    </dgm:pt>
    <dgm:pt modelId="{E37F5633-EE2C-4D5D-A695-E61804EA4444}" type="pres">
      <dgm:prSet presAssocID="{B3546C7E-7F6E-4751-AC5A-52C48DE727F2}" presName="connectorText" presStyleLbl="sibTrans2D1" presStyleIdx="5" presStyleCnt="7"/>
      <dgm:spPr/>
    </dgm:pt>
    <dgm:pt modelId="{05B4D7F7-F4FA-429B-B50E-9C2EC9374303}" type="pres">
      <dgm:prSet presAssocID="{F008E3F3-9FD6-4019-9157-0187BED9AD4E}" presName="node" presStyleLbl="node1" presStyleIdx="6" presStyleCnt="8" custScaleX="215629" custScaleY="229654">
        <dgm:presLayoutVars>
          <dgm:bulletEnabled val="1"/>
        </dgm:presLayoutVars>
      </dgm:prSet>
      <dgm:spPr/>
    </dgm:pt>
    <dgm:pt modelId="{D60A72FA-1FFA-4FE2-AD02-781E633E73DE}" type="pres">
      <dgm:prSet presAssocID="{504C696E-4B1C-46D5-8FC8-141791E4286A}" presName="sibTrans" presStyleLbl="sibTrans2D1" presStyleIdx="6" presStyleCnt="7" custScaleY="59540"/>
      <dgm:spPr/>
    </dgm:pt>
    <dgm:pt modelId="{2C590084-A26B-4C5B-8F98-627F6B3BF4B2}" type="pres">
      <dgm:prSet presAssocID="{504C696E-4B1C-46D5-8FC8-141791E4286A}" presName="connectorText" presStyleLbl="sibTrans2D1" presStyleIdx="6" presStyleCnt="7"/>
      <dgm:spPr/>
    </dgm:pt>
    <dgm:pt modelId="{FF67DAD4-1506-4CBD-BDBF-751E2A659B04}" type="pres">
      <dgm:prSet presAssocID="{CCC191AA-4CD7-41FD-9E78-2C0B29842478}" presName="node" presStyleLbl="node1" presStyleIdx="7" presStyleCnt="8" custScaleX="215629" custScaleY="229654">
        <dgm:presLayoutVars>
          <dgm:bulletEnabled val="1"/>
        </dgm:presLayoutVars>
      </dgm:prSet>
      <dgm:spPr/>
    </dgm:pt>
  </dgm:ptLst>
  <dgm:cxnLst>
    <dgm:cxn modelId="{5BFD5602-38A8-4A17-93B2-2B07C664D80F}" type="presOf" srcId="{504C696E-4B1C-46D5-8FC8-141791E4286A}" destId="{2C590084-A26B-4C5B-8F98-627F6B3BF4B2}" srcOrd="1" destOrd="0" presId="urn:microsoft.com/office/officeart/2005/8/layout/process2"/>
    <dgm:cxn modelId="{74717303-0D3A-402C-AC2D-6D784ACEB19C}" type="presOf" srcId="{CCC191AA-4CD7-41FD-9E78-2C0B29842478}" destId="{FF67DAD4-1506-4CBD-BDBF-751E2A659B04}" srcOrd="0" destOrd="0" presId="urn:microsoft.com/office/officeart/2005/8/layout/process2"/>
    <dgm:cxn modelId="{7656F710-C2C6-40EA-B47C-77A90D566020}" srcId="{58035695-F52D-4A16-AA97-3D8E5EC79AA1}" destId="{F008E3F3-9FD6-4019-9157-0187BED9AD4E}" srcOrd="6" destOrd="0" parTransId="{1A8A530E-A469-4D6B-854B-EB7F0C9AB821}" sibTransId="{504C696E-4B1C-46D5-8FC8-141791E4286A}"/>
    <dgm:cxn modelId="{D4F0FB18-1A91-46EF-8568-51064ED4891F}" srcId="{58035695-F52D-4A16-AA97-3D8E5EC79AA1}" destId="{DD3CAFD7-BF1C-4180-839B-AF233522496A}" srcOrd="4" destOrd="0" parTransId="{9081349E-E619-43AE-8B6A-B71F647E7608}" sibTransId="{934CC3E8-9C6E-4468-ACE5-CC43ECDF570F}"/>
    <dgm:cxn modelId="{63DB0E21-5F46-4586-854E-9CCA92AE4196}" srcId="{58035695-F52D-4A16-AA97-3D8E5EC79AA1}" destId="{26AC1A76-58B8-4544-AC66-936D36D4A3CB}" srcOrd="3" destOrd="0" parTransId="{CB996141-7758-4039-A69D-F5186588281E}" sibTransId="{DFA0BB61-0EDF-4077-BA77-A5808E5BB39A}"/>
    <dgm:cxn modelId="{99317C22-FC56-4AD4-B722-5C69DAE201C4}" type="presOf" srcId="{AED84913-6757-4F0C-A038-5E0F57E0775D}" destId="{BDD44A05-B4B7-4E30-8A2B-EAC0CF30CE6E}" srcOrd="1" destOrd="0" presId="urn:microsoft.com/office/officeart/2005/8/layout/process2"/>
    <dgm:cxn modelId="{880B7223-EF9C-4390-A5ED-FE191770A4AD}" type="presOf" srcId="{504C696E-4B1C-46D5-8FC8-141791E4286A}" destId="{D60A72FA-1FFA-4FE2-AD02-781E633E73DE}" srcOrd="0" destOrd="0" presId="urn:microsoft.com/office/officeart/2005/8/layout/process2"/>
    <dgm:cxn modelId="{18FB832D-3F21-45F7-B25E-6DA0FF9F6FEC}" type="presOf" srcId="{E69BFBD1-24F9-45FC-9B70-5AE8E1E063DD}" destId="{E6CF4C5A-3B0A-4FA6-96A2-9BC7B78D49F5}" srcOrd="0" destOrd="0" presId="urn:microsoft.com/office/officeart/2005/8/layout/process2"/>
    <dgm:cxn modelId="{BA857033-04B8-4C7B-BE67-3CCCB6FCF06D}" srcId="{58035695-F52D-4A16-AA97-3D8E5EC79AA1}" destId="{CCC191AA-4CD7-41FD-9E78-2C0B29842478}" srcOrd="7" destOrd="0" parTransId="{4278C408-CCFD-41C6-A109-31BEAD485E39}" sibTransId="{9A7F14CA-6967-4DE4-BC99-E7E2F53CC710}"/>
    <dgm:cxn modelId="{41F3DA33-4605-4540-B24E-D4D2069D6E91}" type="presOf" srcId="{0D8FDD18-ADB7-4FB8-B1F8-DF398F8EE319}" destId="{80CB73E0-5A74-4F74-B0F7-1FA7F7FFB77A}" srcOrd="0" destOrd="0" presId="urn:microsoft.com/office/officeart/2005/8/layout/process2"/>
    <dgm:cxn modelId="{9395E25E-B063-40A9-9026-F7B6AFD84BEA}" type="presOf" srcId="{934CC3E8-9C6E-4468-ACE5-CC43ECDF570F}" destId="{83FFFD37-D926-489E-BDB8-E07289CFBDA3}" srcOrd="0" destOrd="0" presId="urn:microsoft.com/office/officeart/2005/8/layout/process2"/>
    <dgm:cxn modelId="{513F3D63-7545-4160-90F5-3DC9B496D7DE}" type="presOf" srcId="{B3546C7E-7F6E-4751-AC5A-52C48DE727F2}" destId="{E37F5633-EE2C-4D5D-A695-E61804EA4444}" srcOrd="1" destOrd="0" presId="urn:microsoft.com/office/officeart/2005/8/layout/process2"/>
    <dgm:cxn modelId="{934FF669-1C07-485E-A32B-008A66812050}" type="presOf" srcId="{934CC3E8-9C6E-4468-ACE5-CC43ECDF570F}" destId="{949FAFF9-B871-45C8-82A7-43C83FB7AD8C}" srcOrd="1" destOrd="0" presId="urn:microsoft.com/office/officeart/2005/8/layout/process2"/>
    <dgm:cxn modelId="{6845C16A-52DA-4C82-B88D-D4D9DA4B085B}" type="presOf" srcId="{FF6407F4-8AA5-4D28-91FF-DC4BDDAA0F9A}" destId="{7B2D3D24-93FF-42D9-A4B1-1BAE7EDE432F}" srcOrd="0" destOrd="0" presId="urn:microsoft.com/office/officeart/2005/8/layout/process2"/>
    <dgm:cxn modelId="{39DBA26C-333C-4081-87E4-2B9AC8869F1A}" type="presOf" srcId="{58035695-F52D-4A16-AA97-3D8E5EC79AA1}" destId="{A12A402F-5002-4E25-907E-777DDBA30DAC}" srcOrd="0" destOrd="0" presId="urn:microsoft.com/office/officeart/2005/8/layout/process2"/>
    <dgm:cxn modelId="{85E2EF6E-4A73-45A8-A5BF-F959764E0D4B}" type="presOf" srcId="{C23F97D3-9E68-4B25-93F4-BBA401E39F0F}" destId="{4844B1E4-A590-45AE-8B7B-2EE1C6E0607B}" srcOrd="0" destOrd="0" presId="urn:microsoft.com/office/officeart/2005/8/layout/process2"/>
    <dgm:cxn modelId="{5E38D372-C27F-4C15-823E-2EA174FEB978}" type="presOf" srcId="{DFA0BB61-0EDF-4077-BA77-A5808E5BB39A}" destId="{3FF913F4-7CED-4F97-9878-FFD52E497DE2}" srcOrd="1" destOrd="0" presId="urn:microsoft.com/office/officeart/2005/8/layout/process2"/>
    <dgm:cxn modelId="{B452F859-3C72-41BE-8D47-8471A3E4ADA5}" type="presOf" srcId="{E69BFBD1-24F9-45FC-9B70-5AE8E1E063DD}" destId="{FD890262-AACB-4CC4-805D-486402FE4EB6}" srcOrd="1" destOrd="0" presId="urn:microsoft.com/office/officeart/2005/8/layout/process2"/>
    <dgm:cxn modelId="{36CD1E81-C037-42EC-A50C-D86B5AB48105}" type="presOf" srcId="{27F7AEC8-B819-4779-824C-2EC3101206A4}" destId="{E0432359-F1DB-4E44-BF6F-3224C2FDA783}" srcOrd="0" destOrd="0" presId="urn:microsoft.com/office/officeart/2005/8/layout/process2"/>
    <dgm:cxn modelId="{A1E6CF85-7C64-4354-8FB1-1B167A8A2A5F}" type="presOf" srcId="{26AC1A76-58B8-4544-AC66-936D36D4A3CB}" destId="{E76B9C1B-0899-4944-B4AB-EE95F6045C9F}" srcOrd="0" destOrd="0" presId="urn:microsoft.com/office/officeart/2005/8/layout/process2"/>
    <dgm:cxn modelId="{74446B96-6DA0-4B27-A607-D863CC2D66D8}" srcId="{58035695-F52D-4A16-AA97-3D8E5EC79AA1}" destId="{C23F97D3-9E68-4B25-93F4-BBA401E39F0F}" srcOrd="0" destOrd="0" parTransId="{8946F5BB-878F-4E44-8D0C-136CEB854F1A}" sibTransId="{0D8FDD18-ADB7-4FB8-B1F8-DF398F8EE319}"/>
    <dgm:cxn modelId="{F3FD0D9F-CE14-49BC-BEC8-DD1D6BBA3E3D}" type="presOf" srcId="{14BF622F-27FB-46D3-80FE-C18C0D8DD57A}" destId="{6156EB83-2B25-4F6A-8D32-059EF0CA637C}" srcOrd="0" destOrd="0" presId="urn:microsoft.com/office/officeart/2005/8/layout/process2"/>
    <dgm:cxn modelId="{A4B104A2-FA19-4934-ADD2-6F85EB3E1C6C}" type="presOf" srcId="{F008E3F3-9FD6-4019-9157-0187BED9AD4E}" destId="{05B4D7F7-F4FA-429B-B50E-9C2EC9374303}" srcOrd="0" destOrd="0" presId="urn:microsoft.com/office/officeart/2005/8/layout/process2"/>
    <dgm:cxn modelId="{FA7C88A2-1E42-4B99-95F5-7394F0AE6E17}" type="presOf" srcId="{AED84913-6757-4F0C-A038-5E0F57E0775D}" destId="{469C29DC-ADB8-453C-A97C-7A642D84A631}" srcOrd="0" destOrd="0" presId="urn:microsoft.com/office/officeart/2005/8/layout/process2"/>
    <dgm:cxn modelId="{3B17D8A2-7EE3-4E7B-894C-E2251455D0E7}" type="presOf" srcId="{DFA0BB61-0EDF-4077-BA77-A5808E5BB39A}" destId="{4FA016B7-89E0-49FE-A0A0-5A056FA066E9}" srcOrd="0" destOrd="0" presId="urn:microsoft.com/office/officeart/2005/8/layout/process2"/>
    <dgm:cxn modelId="{8B6CD0A8-FDFD-4F0D-B95F-D892ABB755C3}" type="presOf" srcId="{B3546C7E-7F6E-4751-AC5A-52C48DE727F2}" destId="{F55BEDA0-99F5-4B35-886F-4283D9168479}" srcOrd="0" destOrd="0" presId="urn:microsoft.com/office/officeart/2005/8/layout/process2"/>
    <dgm:cxn modelId="{B4FFD0B5-EA00-4458-BF3D-7E648BECA1A6}" type="presOf" srcId="{0D8FDD18-ADB7-4FB8-B1F8-DF398F8EE319}" destId="{69F337A2-8C0E-4B64-9CBE-46653BF6508B}" srcOrd="1" destOrd="0" presId="urn:microsoft.com/office/officeart/2005/8/layout/process2"/>
    <dgm:cxn modelId="{6635F6B8-C2D5-422D-AB55-E3433EC9D71C}" srcId="{58035695-F52D-4A16-AA97-3D8E5EC79AA1}" destId="{14BF622F-27FB-46D3-80FE-C18C0D8DD57A}" srcOrd="1" destOrd="0" parTransId="{A0A5AEE3-BE03-4710-BA93-3BF935FD35B4}" sibTransId="{E69BFBD1-24F9-45FC-9B70-5AE8E1E063DD}"/>
    <dgm:cxn modelId="{6D7D80BF-A234-47AE-83E6-8992782380A3}" srcId="{58035695-F52D-4A16-AA97-3D8E5EC79AA1}" destId="{27F7AEC8-B819-4779-824C-2EC3101206A4}" srcOrd="5" destOrd="0" parTransId="{0EC71FED-7F1E-4C2E-B1B0-4930A89A77AA}" sibTransId="{B3546C7E-7F6E-4751-AC5A-52C48DE727F2}"/>
    <dgm:cxn modelId="{A20BD4CA-1A9B-45C0-9614-B4AB32B0734E}" type="presOf" srcId="{DD3CAFD7-BF1C-4180-839B-AF233522496A}" destId="{F6034E94-C845-4C02-8852-A00BD41A8993}" srcOrd="0" destOrd="0" presId="urn:microsoft.com/office/officeart/2005/8/layout/process2"/>
    <dgm:cxn modelId="{A1B1EBD7-6F0A-4136-9163-2EC30A1A14C6}" srcId="{58035695-F52D-4A16-AA97-3D8E5EC79AA1}" destId="{FF6407F4-8AA5-4D28-91FF-DC4BDDAA0F9A}" srcOrd="2" destOrd="0" parTransId="{9C4046CB-C630-4FBE-9B2A-0B86FB6B998D}" sibTransId="{AED84913-6757-4F0C-A038-5E0F57E0775D}"/>
    <dgm:cxn modelId="{EC37424E-1FAA-4805-981E-34E54C60130E}" type="presParOf" srcId="{A12A402F-5002-4E25-907E-777DDBA30DAC}" destId="{4844B1E4-A590-45AE-8B7B-2EE1C6E0607B}" srcOrd="0" destOrd="0" presId="urn:microsoft.com/office/officeart/2005/8/layout/process2"/>
    <dgm:cxn modelId="{B5CBBAFB-F058-4FC6-87D0-E8575BD47C02}" type="presParOf" srcId="{A12A402F-5002-4E25-907E-777DDBA30DAC}" destId="{80CB73E0-5A74-4F74-B0F7-1FA7F7FFB77A}" srcOrd="1" destOrd="0" presId="urn:microsoft.com/office/officeart/2005/8/layout/process2"/>
    <dgm:cxn modelId="{06D8AE6E-9BB9-45E9-994F-229AB7ACE7EB}" type="presParOf" srcId="{80CB73E0-5A74-4F74-B0F7-1FA7F7FFB77A}" destId="{69F337A2-8C0E-4B64-9CBE-46653BF6508B}" srcOrd="0" destOrd="0" presId="urn:microsoft.com/office/officeart/2005/8/layout/process2"/>
    <dgm:cxn modelId="{BA95BED8-E551-455A-9457-0F705231665C}" type="presParOf" srcId="{A12A402F-5002-4E25-907E-777DDBA30DAC}" destId="{6156EB83-2B25-4F6A-8D32-059EF0CA637C}" srcOrd="2" destOrd="0" presId="urn:microsoft.com/office/officeart/2005/8/layout/process2"/>
    <dgm:cxn modelId="{11D7A270-05D0-4DCC-8A4C-016FA07DCD70}" type="presParOf" srcId="{A12A402F-5002-4E25-907E-777DDBA30DAC}" destId="{E6CF4C5A-3B0A-4FA6-96A2-9BC7B78D49F5}" srcOrd="3" destOrd="0" presId="urn:microsoft.com/office/officeart/2005/8/layout/process2"/>
    <dgm:cxn modelId="{75B3EC27-027A-4A9C-BDF0-6AA5C4F889C3}" type="presParOf" srcId="{E6CF4C5A-3B0A-4FA6-96A2-9BC7B78D49F5}" destId="{FD890262-AACB-4CC4-805D-486402FE4EB6}" srcOrd="0" destOrd="0" presId="urn:microsoft.com/office/officeart/2005/8/layout/process2"/>
    <dgm:cxn modelId="{382FE4EC-2AD7-4B2F-B2E6-06E62BCB3F3A}" type="presParOf" srcId="{A12A402F-5002-4E25-907E-777DDBA30DAC}" destId="{7B2D3D24-93FF-42D9-A4B1-1BAE7EDE432F}" srcOrd="4" destOrd="0" presId="urn:microsoft.com/office/officeart/2005/8/layout/process2"/>
    <dgm:cxn modelId="{D1BC887F-4F02-4F9A-8564-9FCB9340832A}" type="presParOf" srcId="{A12A402F-5002-4E25-907E-777DDBA30DAC}" destId="{469C29DC-ADB8-453C-A97C-7A642D84A631}" srcOrd="5" destOrd="0" presId="urn:microsoft.com/office/officeart/2005/8/layout/process2"/>
    <dgm:cxn modelId="{8C42A68D-41AE-44A1-8A3C-80B5BFB3F592}" type="presParOf" srcId="{469C29DC-ADB8-453C-A97C-7A642D84A631}" destId="{BDD44A05-B4B7-4E30-8A2B-EAC0CF30CE6E}" srcOrd="0" destOrd="0" presId="urn:microsoft.com/office/officeart/2005/8/layout/process2"/>
    <dgm:cxn modelId="{CA05F8E3-8FA4-4D27-966B-DDA767FE50DC}" type="presParOf" srcId="{A12A402F-5002-4E25-907E-777DDBA30DAC}" destId="{E76B9C1B-0899-4944-B4AB-EE95F6045C9F}" srcOrd="6" destOrd="0" presId="urn:microsoft.com/office/officeart/2005/8/layout/process2"/>
    <dgm:cxn modelId="{E6E2402E-D582-4D14-A2D2-448CE7CF63A9}" type="presParOf" srcId="{A12A402F-5002-4E25-907E-777DDBA30DAC}" destId="{4FA016B7-89E0-49FE-A0A0-5A056FA066E9}" srcOrd="7" destOrd="0" presId="urn:microsoft.com/office/officeart/2005/8/layout/process2"/>
    <dgm:cxn modelId="{C799671B-D223-4C9B-B66B-9534AA31163C}" type="presParOf" srcId="{4FA016B7-89E0-49FE-A0A0-5A056FA066E9}" destId="{3FF913F4-7CED-4F97-9878-FFD52E497DE2}" srcOrd="0" destOrd="0" presId="urn:microsoft.com/office/officeart/2005/8/layout/process2"/>
    <dgm:cxn modelId="{4EE17ACE-94FB-481F-B3D2-4873C74779D5}" type="presParOf" srcId="{A12A402F-5002-4E25-907E-777DDBA30DAC}" destId="{F6034E94-C845-4C02-8852-A00BD41A8993}" srcOrd="8" destOrd="0" presId="urn:microsoft.com/office/officeart/2005/8/layout/process2"/>
    <dgm:cxn modelId="{858B050F-78D1-4A34-BE29-3507E2CBBB2E}" type="presParOf" srcId="{A12A402F-5002-4E25-907E-777DDBA30DAC}" destId="{83FFFD37-D926-489E-BDB8-E07289CFBDA3}" srcOrd="9" destOrd="0" presId="urn:microsoft.com/office/officeart/2005/8/layout/process2"/>
    <dgm:cxn modelId="{04C454E6-F701-4F0D-92DE-A3109AF2DB58}" type="presParOf" srcId="{83FFFD37-D926-489E-BDB8-E07289CFBDA3}" destId="{949FAFF9-B871-45C8-82A7-43C83FB7AD8C}" srcOrd="0" destOrd="0" presId="urn:microsoft.com/office/officeart/2005/8/layout/process2"/>
    <dgm:cxn modelId="{752A3F79-3462-4F91-9078-DFB761B79F1D}" type="presParOf" srcId="{A12A402F-5002-4E25-907E-777DDBA30DAC}" destId="{E0432359-F1DB-4E44-BF6F-3224C2FDA783}" srcOrd="10" destOrd="0" presId="urn:microsoft.com/office/officeart/2005/8/layout/process2"/>
    <dgm:cxn modelId="{7A1B46C2-D45C-4AD6-8144-42E4CC282279}" type="presParOf" srcId="{A12A402F-5002-4E25-907E-777DDBA30DAC}" destId="{F55BEDA0-99F5-4B35-886F-4283D9168479}" srcOrd="11" destOrd="0" presId="urn:microsoft.com/office/officeart/2005/8/layout/process2"/>
    <dgm:cxn modelId="{EE76340D-A3DE-46FA-99AC-752B7AF117B7}" type="presParOf" srcId="{F55BEDA0-99F5-4B35-886F-4283D9168479}" destId="{E37F5633-EE2C-4D5D-A695-E61804EA4444}" srcOrd="0" destOrd="0" presId="urn:microsoft.com/office/officeart/2005/8/layout/process2"/>
    <dgm:cxn modelId="{C2CE5D5A-384A-4B44-80D5-C36B3BFE5648}" type="presParOf" srcId="{A12A402F-5002-4E25-907E-777DDBA30DAC}" destId="{05B4D7F7-F4FA-429B-B50E-9C2EC9374303}" srcOrd="12" destOrd="0" presId="urn:microsoft.com/office/officeart/2005/8/layout/process2"/>
    <dgm:cxn modelId="{3E217479-F2C9-4E03-86CD-CB6079B0EE59}" type="presParOf" srcId="{A12A402F-5002-4E25-907E-777DDBA30DAC}" destId="{D60A72FA-1FFA-4FE2-AD02-781E633E73DE}" srcOrd="13" destOrd="0" presId="urn:microsoft.com/office/officeart/2005/8/layout/process2"/>
    <dgm:cxn modelId="{C6E685C2-2275-4CA6-90BA-F7BED3C5933E}" type="presParOf" srcId="{D60A72FA-1FFA-4FE2-AD02-781E633E73DE}" destId="{2C590084-A26B-4C5B-8F98-627F6B3BF4B2}" srcOrd="0" destOrd="0" presId="urn:microsoft.com/office/officeart/2005/8/layout/process2"/>
    <dgm:cxn modelId="{868504D7-CDE0-4FF5-83A3-23961B3F08C1}" type="presParOf" srcId="{A12A402F-5002-4E25-907E-777DDBA30DAC}" destId="{FF67DAD4-1506-4CBD-BDBF-751E2A659B04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035695-F52D-4A16-AA97-3D8E5EC79AA1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D3CAFD7-BF1C-4180-839B-AF233522496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Catchment</a:t>
          </a:r>
        </a:p>
      </dgm:t>
    </dgm:pt>
    <dgm:pt modelId="{9081349E-E619-43AE-8B6A-B71F647E7608}" type="parTrans" cxnId="{D4F0FB18-1A91-46EF-8568-51064ED4891F}">
      <dgm:prSet/>
      <dgm:spPr/>
      <dgm:t>
        <a:bodyPr/>
        <a:lstStyle/>
        <a:p>
          <a:endParaRPr lang="en-GB" sz="1600"/>
        </a:p>
      </dgm:t>
    </dgm:pt>
    <dgm:pt modelId="{934CC3E8-9C6E-4468-ACE5-CC43ECDF570F}" type="sibTrans" cxnId="{D4F0FB18-1A91-46EF-8568-51064ED4891F}">
      <dgm:prSet custT="1"/>
      <dgm:spPr>
        <a:noFill/>
      </dgm:spPr>
      <dgm:t>
        <a:bodyPr/>
        <a:lstStyle/>
        <a:p>
          <a:endParaRPr lang="en-GB" sz="1600"/>
        </a:p>
      </dgm:t>
    </dgm:pt>
    <dgm:pt modelId="{27F7AEC8-B819-4779-824C-2EC3101206A4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Riparian</a:t>
          </a:r>
          <a:r>
            <a:rPr lang="en-GB" sz="1600" b="1" baseline="0" dirty="0"/>
            <a:t> zone</a:t>
          </a:r>
          <a:endParaRPr lang="en-GB" sz="1600" b="1" dirty="0"/>
        </a:p>
      </dgm:t>
    </dgm:pt>
    <dgm:pt modelId="{0EC71FED-7F1E-4C2E-B1B0-4930A89A77AA}" type="parTrans" cxnId="{6D7D80BF-A234-47AE-83E6-8992782380A3}">
      <dgm:prSet/>
      <dgm:spPr/>
      <dgm:t>
        <a:bodyPr/>
        <a:lstStyle/>
        <a:p>
          <a:endParaRPr lang="en-GB" sz="1600"/>
        </a:p>
      </dgm:t>
    </dgm:pt>
    <dgm:pt modelId="{B3546C7E-7F6E-4751-AC5A-52C48DE727F2}" type="sibTrans" cxnId="{6D7D80BF-A234-47AE-83E6-8992782380A3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CCC191AA-4CD7-41FD-9E78-2C0B29842478}">
      <dgm:prSet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Perspectives</a:t>
          </a:r>
        </a:p>
      </dgm:t>
    </dgm:pt>
    <dgm:pt modelId="{4278C408-CCFD-41C6-A109-31BEAD485E39}" type="parTrans" cxnId="{BA857033-04B8-4C7B-BE67-3CCCB6FCF06D}">
      <dgm:prSet/>
      <dgm:spPr/>
      <dgm:t>
        <a:bodyPr/>
        <a:lstStyle/>
        <a:p>
          <a:endParaRPr lang="en-GB" sz="1600"/>
        </a:p>
      </dgm:t>
    </dgm:pt>
    <dgm:pt modelId="{9A7F14CA-6967-4DE4-BC99-E7E2F53CC710}" type="sibTrans" cxnId="{BA857033-04B8-4C7B-BE67-3CCCB6FCF06D}">
      <dgm:prSet/>
      <dgm:spPr/>
      <dgm:t>
        <a:bodyPr/>
        <a:lstStyle/>
        <a:p>
          <a:endParaRPr lang="en-GB" sz="1600"/>
        </a:p>
      </dgm:t>
    </dgm:pt>
    <dgm:pt modelId="{F008E3F3-9FD6-4019-9157-0187BED9AD4E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r>
            <a:rPr lang="en-GB" sz="1600" b="1" dirty="0"/>
            <a:t>Sediment</a:t>
          </a:r>
        </a:p>
      </dgm:t>
    </dgm:pt>
    <dgm:pt modelId="{1A8A530E-A469-4D6B-854B-EB7F0C9AB821}" type="parTrans" cxnId="{7656F710-C2C6-40EA-B47C-77A90D566020}">
      <dgm:prSet/>
      <dgm:spPr/>
      <dgm:t>
        <a:bodyPr/>
        <a:lstStyle/>
        <a:p>
          <a:endParaRPr lang="en-GB" sz="1600"/>
        </a:p>
      </dgm:t>
    </dgm:pt>
    <dgm:pt modelId="{504C696E-4B1C-46D5-8FC8-141791E4286A}" type="sibTrans" cxnId="{7656F710-C2C6-40EA-B47C-77A90D566020}">
      <dgm:prSet custT="1"/>
      <dgm:spPr>
        <a:noFill/>
      </dgm:spPr>
      <dgm:t>
        <a:bodyPr/>
        <a:lstStyle/>
        <a:p>
          <a:endParaRPr lang="en-GB" sz="1600"/>
        </a:p>
      </dgm:t>
    </dgm:pt>
    <dgm:pt modelId="{C23F97D3-9E68-4B25-93F4-BBA401E39F0F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endParaRPr lang="en-GB" sz="1600" b="1" dirty="0">
            <a:latin typeface="+mn-lt"/>
          </a:endParaRPr>
        </a:p>
      </dgm:t>
    </dgm:pt>
    <dgm:pt modelId="{0D8FDD18-ADB7-4FB8-B1F8-DF398F8EE319}" type="sibTrans" cxnId="{74446B96-6DA0-4B27-A607-D863CC2D66D8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8946F5BB-878F-4E44-8D0C-136CEB854F1A}" type="parTrans" cxnId="{74446B96-6DA0-4B27-A607-D863CC2D66D8}">
      <dgm:prSet/>
      <dgm:spPr/>
      <dgm:t>
        <a:bodyPr/>
        <a:lstStyle/>
        <a:p>
          <a:endParaRPr lang="en-GB" sz="1600"/>
        </a:p>
      </dgm:t>
    </dgm:pt>
    <dgm:pt modelId="{14BF622F-27FB-46D3-80FE-C18C0D8DD57A}">
      <dgm:prSet phldrT="[Texte]" custT="1"/>
      <dgm:spPr>
        <a:solidFill>
          <a:srgbClr val="FFDE00"/>
        </a:solidFill>
        <a:ln>
          <a:noFill/>
        </a:ln>
      </dgm:spPr>
      <dgm:t>
        <a:bodyPr tIns="72000"/>
        <a:lstStyle/>
        <a:p>
          <a:r>
            <a:rPr lang="en-GB" sz="1600" b="1" u="none" dirty="0">
              <a:solidFill>
                <a:srgbClr val="0072BC"/>
              </a:solidFill>
            </a:rPr>
            <a:t>Introduction</a:t>
          </a:r>
        </a:p>
      </dgm:t>
    </dgm:pt>
    <dgm:pt modelId="{E69BFBD1-24F9-45FC-9B70-5AE8E1E063DD}" type="sibTrans" cxnId="{6635F6B8-C2D5-422D-AB55-E3433EC9D71C}">
      <dgm:prSet custT="1"/>
      <dgm:spPr>
        <a:noFill/>
      </dgm:spPr>
      <dgm:t>
        <a:bodyPr/>
        <a:lstStyle/>
        <a:p>
          <a:endParaRPr lang="en-GB" sz="1600"/>
        </a:p>
      </dgm:t>
    </dgm:pt>
    <dgm:pt modelId="{A0A5AEE3-BE03-4710-BA93-3BF935FD35B4}" type="parTrans" cxnId="{6635F6B8-C2D5-422D-AB55-E3433EC9D71C}">
      <dgm:prSet/>
      <dgm:spPr/>
      <dgm:t>
        <a:bodyPr/>
        <a:lstStyle/>
        <a:p>
          <a:endParaRPr lang="en-GB" sz="1600"/>
        </a:p>
      </dgm:t>
    </dgm:pt>
    <dgm:pt modelId="{26AC1A76-58B8-4544-AC66-936D36D4A3CB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r>
            <a:rPr lang="en-GB" sz="1600" b="1" dirty="0"/>
            <a:t>Study area</a:t>
          </a:r>
        </a:p>
      </dgm:t>
    </dgm:pt>
    <dgm:pt modelId="{CB996141-7758-4039-A69D-F5186588281E}" type="parTrans" cxnId="{63DB0E21-5F46-4586-854E-9CCA92AE4196}">
      <dgm:prSet/>
      <dgm:spPr/>
      <dgm:t>
        <a:bodyPr/>
        <a:lstStyle/>
        <a:p>
          <a:endParaRPr lang="en-GB" sz="1600"/>
        </a:p>
      </dgm:t>
    </dgm:pt>
    <dgm:pt modelId="{DFA0BB61-0EDF-4077-BA77-A5808E5BB39A}" type="sibTrans" cxnId="{63DB0E21-5F46-4586-854E-9CCA92AE4196}">
      <dgm:prSet custT="1"/>
      <dgm:spPr>
        <a:noFill/>
      </dgm:spPr>
      <dgm:t>
        <a:bodyPr/>
        <a:lstStyle/>
        <a:p>
          <a:endParaRPr lang="en-GB" sz="1600"/>
        </a:p>
      </dgm:t>
    </dgm:pt>
    <dgm:pt modelId="{FF6407F4-8AA5-4D28-91FF-DC4BDDAA0F9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u="none" dirty="0"/>
            <a:t>Objectives</a:t>
          </a:r>
        </a:p>
      </dgm:t>
    </dgm:pt>
    <dgm:pt modelId="{9C4046CB-C630-4FBE-9B2A-0B86FB6B998D}" type="parTrans" cxnId="{A1B1EBD7-6F0A-4136-9163-2EC30A1A14C6}">
      <dgm:prSet/>
      <dgm:spPr/>
      <dgm:t>
        <a:bodyPr/>
        <a:lstStyle/>
        <a:p>
          <a:endParaRPr lang="en-GB" sz="1600"/>
        </a:p>
      </dgm:t>
    </dgm:pt>
    <dgm:pt modelId="{AED84913-6757-4F0C-A038-5E0F57E0775D}" type="sibTrans" cxnId="{A1B1EBD7-6F0A-4136-9163-2EC30A1A14C6}">
      <dgm:prSet custT="1"/>
      <dgm:spPr>
        <a:noFill/>
      </dgm:spPr>
      <dgm:t>
        <a:bodyPr/>
        <a:lstStyle/>
        <a:p>
          <a:endParaRPr lang="en-GB" sz="1600"/>
        </a:p>
      </dgm:t>
    </dgm:pt>
    <dgm:pt modelId="{A12A402F-5002-4E25-907E-777DDBA30DAC}" type="pres">
      <dgm:prSet presAssocID="{58035695-F52D-4A16-AA97-3D8E5EC79AA1}" presName="linearFlow" presStyleCnt="0">
        <dgm:presLayoutVars>
          <dgm:resizeHandles val="exact"/>
        </dgm:presLayoutVars>
      </dgm:prSet>
      <dgm:spPr/>
    </dgm:pt>
    <dgm:pt modelId="{4844B1E4-A590-45AE-8B7B-2EE1C6E0607B}" type="pres">
      <dgm:prSet presAssocID="{C23F97D3-9E68-4B25-93F4-BBA401E39F0F}" presName="node" presStyleLbl="node1" presStyleIdx="0" presStyleCnt="8" custScaleX="215629" custScaleY="229654">
        <dgm:presLayoutVars>
          <dgm:bulletEnabled val="1"/>
        </dgm:presLayoutVars>
      </dgm:prSet>
      <dgm:spPr/>
    </dgm:pt>
    <dgm:pt modelId="{80CB73E0-5A74-4F74-B0F7-1FA7F7FFB77A}" type="pres">
      <dgm:prSet presAssocID="{0D8FDD18-ADB7-4FB8-B1F8-DF398F8EE319}" presName="sibTrans" presStyleLbl="sibTrans2D1" presStyleIdx="0" presStyleCnt="7" custScaleY="59540"/>
      <dgm:spPr/>
    </dgm:pt>
    <dgm:pt modelId="{69F337A2-8C0E-4B64-9CBE-46653BF6508B}" type="pres">
      <dgm:prSet presAssocID="{0D8FDD18-ADB7-4FB8-B1F8-DF398F8EE319}" presName="connectorText" presStyleLbl="sibTrans2D1" presStyleIdx="0" presStyleCnt="7"/>
      <dgm:spPr/>
    </dgm:pt>
    <dgm:pt modelId="{6156EB83-2B25-4F6A-8D32-059EF0CA637C}" type="pres">
      <dgm:prSet presAssocID="{14BF622F-27FB-46D3-80FE-C18C0D8DD57A}" presName="node" presStyleLbl="node1" presStyleIdx="1" presStyleCnt="8" custScaleX="215629" custScaleY="229654">
        <dgm:presLayoutVars>
          <dgm:bulletEnabled val="1"/>
        </dgm:presLayoutVars>
      </dgm:prSet>
      <dgm:spPr/>
    </dgm:pt>
    <dgm:pt modelId="{E6CF4C5A-3B0A-4FA6-96A2-9BC7B78D49F5}" type="pres">
      <dgm:prSet presAssocID="{E69BFBD1-24F9-45FC-9B70-5AE8E1E063DD}" presName="sibTrans" presStyleLbl="sibTrans2D1" presStyleIdx="1" presStyleCnt="7" custScaleY="59540"/>
      <dgm:spPr/>
    </dgm:pt>
    <dgm:pt modelId="{FD890262-AACB-4CC4-805D-486402FE4EB6}" type="pres">
      <dgm:prSet presAssocID="{E69BFBD1-24F9-45FC-9B70-5AE8E1E063DD}" presName="connectorText" presStyleLbl="sibTrans2D1" presStyleIdx="1" presStyleCnt="7"/>
      <dgm:spPr/>
    </dgm:pt>
    <dgm:pt modelId="{7B2D3D24-93FF-42D9-A4B1-1BAE7EDE432F}" type="pres">
      <dgm:prSet presAssocID="{FF6407F4-8AA5-4D28-91FF-DC4BDDAA0F9A}" presName="node" presStyleLbl="node1" presStyleIdx="2" presStyleCnt="8" custScaleX="215629" custScaleY="229654">
        <dgm:presLayoutVars>
          <dgm:bulletEnabled val="1"/>
        </dgm:presLayoutVars>
      </dgm:prSet>
      <dgm:spPr/>
    </dgm:pt>
    <dgm:pt modelId="{469C29DC-ADB8-453C-A97C-7A642D84A631}" type="pres">
      <dgm:prSet presAssocID="{AED84913-6757-4F0C-A038-5E0F57E0775D}" presName="sibTrans" presStyleLbl="sibTrans2D1" presStyleIdx="2" presStyleCnt="7"/>
      <dgm:spPr/>
    </dgm:pt>
    <dgm:pt modelId="{BDD44A05-B4B7-4E30-8A2B-EAC0CF30CE6E}" type="pres">
      <dgm:prSet presAssocID="{AED84913-6757-4F0C-A038-5E0F57E0775D}" presName="connectorText" presStyleLbl="sibTrans2D1" presStyleIdx="2" presStyleCnt="7"/>
      <dgm:spPr/>
    </dgm:pt>
    <dgm:pt modelId="{E76B9C1B-0899-4944-B4AB-EE95F6045C9F}" type="pres">
      <dgm:prSet presAssocID="{26AC1A76-58B8-4544-AC66-936D36D4A3CB}" presName="node" presStyleLbl="node1" presStyleIdx="3" presStyleCnt="8" custScaleX="215629" custScaleY="229654">
        <dgm:presLayoutVars>
          <dgm:bulletEnabled val="1"/>
        </dgm:presLayoutVars>
      </dgm:prSet>
      <dgm:spPr/>
    </dgm:pt>
    <dgm:pt modelId="{4FA016B7-89E0-49FE-A0A0-5A056FA066E9}" type="pres">
      <dgm:prSet presAssocID="{DFA0BB61-0EDF-4077-BA77-A5808E5BB39A}" presName="sibTrans" presStyleLbl="sibTrans2D1" presStyleIdx="3" presStyleCnt="7"/>
      <dgm:spPr/>
    </dgm:pt>
    <dgm:pt modelId="{3FF913F4-7CED-4F97-9878-FFD52E497DE2}" type="pres">
      <dgm:prSet presAssocID="{DFA0BB61-0EDF-4077-BA77-A5808E5BB39A}" presName="connectorText" presStyleLbl="sibTrans2D1" presStyleIdx="3" presStyleCnt="7"/>
      <dgm:spPr/>
    </dgm:pt>
    <dgm:pt modelId="{F6034E94-C845-4C02-8852-A00BD41A8993}" type="pres">
      <dgm:prSet presAssocID="{DD3CAFD7-BF1C-4180-839B-AF233522496A}" presName="node" presStyleLbl="node1" presStyleIdx="4" presStyleCnt="8" custScaleX="215629" custScaleY="229654">
        <dgm:presLayoutVars>
          <dgm:bulletEnabled val="1"/>
        </dgm:presLayoutVars>
      </dgm:prSet>
      <dgm:spPr/>
    </dgm:pt>
    <dgm:pt modelId="{83FFFD37-D926-489E-BDB8-E07289CFBDA3}" type="pres">
      <dgm:prSet presAssocID="{934CC3E8-9C6E-4468-ACE5-CC43ECDF570F}" presName="sibTrans" presStyleLbl="sibTrans2D1" presStyleIdx="4" presStyleCnt="7" custScaleY="59540"/>
      <dgm:spPr/>
    </dgm:pt>
    <dgm:pt modelId="{949FAFF9-B871-45C8-82A7-43C83FB7AD8C}" type="pres">
      <dgm:prSet presAssocID="{934CC3E8-9C6E-4468-ACE5-CC43ECDF570F}" presName="connectorText" presStyleLbl="sibTrans2D1" presStyleIdx="4" presStyleCnt="7"/>
      <dgm:spPr/>
    </dgm:pt>
    <dgm:pt modelId="{E0432359-F1DB-4E44-BF6F-3224C2FDA783}" type="pres">
      <dgm:prSet presAssocID="{27F7AEC8-B819-4779-824C-2EC3101206A4}" presName="node" presStyleLbl="node1" presStyleIdx="5" presStyleCnt="8" custScaleX="215629" custScaleY="229654">
        <dgm:presLayoutVars>
          <dgm:bulletEnabled val="1"/>
        </dgm:presLayoutVars>
      </dgm:prSet>
      <dgm:spPr/>
    </dgm:pt>
    <dgm:pt modelId="{F55BEDA0-99F5-4B35-886F-4283D9168479}" type="pres">
      <dgm:prSet presAssocID="{B3546C7E-7F6E-4751-AC5A-52C48DE727F2}" presName="sibTrans" presStyleLbl="sibTrans2D1" presStyleIdx="5" presStyleCnt="7" custScaleY="59540"/>
      <dgm:spPr/>
    </dgm:pt>
    <dgm:pt modelId="{E37F5633-EE2C-4D5D-A695-E61804EA4444}" type="pres">
      <dgm:prSet presAssocID="{B3546C7E-7F6E-4751-AC5A-52C48DE727F2}" presName="connectorText" presStyleLbl="sibTrans2D1" presStyleIdx="5" presStyleCnt="7"/>
      <dgm:spPr/>
    </dgm:pt>
    <dgm:pt modelId="{05B4D7F7-F4FA-429B-B50E-9C2EC9374303}" type="pres">
      <dgm:prSet presAssocID="{F008E3F3-9FD6-4019-9157-0187BED9AD4E}" presName="node" presStyleLbl="node1" presStyleIdx="6" presStyleCnt="8" custScaleX="215629" custScaleY="229654">
        <dgm:presLayoutVars>
          <dgm:bulletEnabled val="1"/>
        </dgm:presLayoutVars>
      </dgm:prSet>
      <dgm:spPr/>
    </dgm:pt>
    <dgm:pt modelId="{D60A72FA-1FFA-4FE2-AD02-781E633E73DE}" type="pres">
      <dgm:prSet presAssocID="{504C696E-4B1C-46D5-8FC8-141791E4286A}" presName="sibTrans" presStyleLbl="sibTrans2D1" presStyleIdx="6" presStyleCnt="7" custScaleY="59540"/>
      <dgm:spPr/>
    </dgm:pt>
    <dgm:pt modelId="{2C590084-A26B-4C5B-8F98-627F6B3BF4B2}" type="pres">
      <dgm:prSet presAssocID="{504C696E-4B1C-46D5-8FC8-141791E4286A}" presName="connectorText" presStyleLbl="sibTrans2D1" presStyleIdx="6" presStyleCnt="7"/>
      <dgm:spPr/>
    </dgm:pt>
    <dgm:pt modelId="{FF67DAD4-1506-4CBD-BDBF-751E2A659B04}" type="pres">
      <dgm:prSet presAssocID="{CCC191AA-4CD7-41FD-9E78-2C0B29842478}" presName="node" presStyleLbl="node1" presStyleIdx="7" presStyleCnt="8" custScaleX="215629" custScaleY="229654">
        <dgm:presLayoutVars>
          <dgm:bulletEnabled val="1"/>
        </dgm:presLayoutVars>
      </dgm:prSet>
      <dgm:spPr/>
    </dgm:pt>
  </dgm:ptLst>
  <dgm:cxnLst>
    <dgm:cxn modelId="{5BFD5602-38A8-4A17-93B2-2B07C664D80F}" type="presOf" srcId="{504C696E-4B1C-46D5-8FC8-141791E4286A}" destId="{2C590084-A26B-4C5B-8F98-627F6B3BF4B2}" srcOrd="1" destOrd="0" presId="urn:microsoft.com/office/officeart/2005/8/layout/process2"/>
    <dgm:cxn modelId="{74717303-0D3A-402C-AC2D-6D784ACEB19C}" type="presOf" srcId="{CCC191AA-4CD7-41FD-9E78-2C0B29842478}" destId="{FF67DAD4-1506-4CBD-BDBF-751E2A659B04}" srcOrd="0" destOrd="0" presId="urn:microsoft.com/office/officeart/2005/8/layout/process2"/>
    <dgm:cxn modelId="{7656F710-C2C6-40EA-B47C-77A90D566020}" srcId="{58035695-F52D-4A16-AA97-3D8E5EC79AA1}" destId="{F008E3F3-9FD6-4019-9157-0187BED9AD4E}" srcOrd="6" destOrd="0" parTransId="{1A8A530E-A469-4D6B-854B-EB7F0C9AB821}" sibTransId="{504C696E-4B1C-46D5-8FC8-141791E4286A}"/>
    <dgm:cxn modelId="{D4F0FB18-1A91-46EF-8568-51064ED4891F}" srcId="{58035695-F52D-4A16-AA97-3D8E5EC79AA1}" destId="{DD3CAFD7-BF1C-4180-839B-AF233522496A}" srcOrd="4" destOrd="0" parTransId="{9081349E-E619-43AE-8B6A-B71F647E7608}" sibTransId="{934CC3E8-9C6E-4468-ACE5-CC43ECDF570F}"/>
    <dgm:cxn modelId="{63DB0E21-5F46-4586-854E-9CCA92AE4196}" srcId="{58035695-F52D-4A16-AA97-3D8E5EC79AA1}" destId="{26AC1A76-58B8-4544-AC66-936D36D4A3CB}" srcOrd="3" destOrd="0" parTransId="{CB996141-7758-4039-A69D-F5186588281E}" sibTransId="{DFA0BB61-0EDF-4077-BA77-A5808E5BB39A}"/>
    <dgm:cxn modelId="{99317C22-FC56-4AD4-B722-5C69DAE201C4}" type="presOf" srcId="{AED84913-6757-4F0C-A038-5E0F57E0775D}" destId="{BDD44A05-B4B7-4E30-8A2B-EAC0CF30CE6E}" srcOrd="1" destOrd="0" presId="urn:microsoft.com/office/officeart/2005/8/layout/process2"/>
    <dgm:cxn modelId="{880B7223-EF9C-4390-A5ED-FE191770A4AD}" type="presOf" srcId="{504C696E-4B1C-46D5-8FC8-141791E4286A}" destId="{D60A72FA-1FFA-4FE2-AD02-781E633E73DE}" srcOrd="0" destOrd="0" presId="urn:microsoft.com/office/officeart/2005/8/layout/process2"/>
    <dgm:cxn modelId="{18FB832D-3F21-45F7-B25E-6DA0FF9F6FEC}" type="presOf" srcId="{E69BFBD1-24F9-45FC-9B70-5AE8E1E063DD}" destId="{E6CF4C5A-3B0A-4FA6-96A2-9BC7B78D49F5}" srcOrd="0" destOrd="0" presId="urn:microsoft.com/office/officeart/2005/8/layout/process2"/>
    <dgm:cxn modelId="{BA857033-04B8-4C7B-BE67-3CCCB6FCF06D}" srcId="{58035695-F52D-4A16-AA97-3D8E5EC79AA1}" destId="{CCC191AA-4CD7-41FD-9E78-2C0B29842478}" srcOrd="7" destOrd="0" parTransId="{4278C408-CCFD-41C6-A109-31BEAD485E39}" sibTransId="{9A7F14CA-6967-4DE4-BC99-E7E2F53CC710}"/>
    <dgm:cxn modelId="{41F3DA33-4605-4540-B24E-D4D2069D6E91}" type="presOf" srcId="{0D8FDD18-ADB7-4FB8-B1F8-DF398F8EE319}" destId="{80CB73E0-5A74-4F74-B0F7-1FA7F7FFB77A}" srcOrd="0" destOrd="0" presId="urn:microsoft.com/office/officeart/2005/8/layout/process2"/>
    <dgm:cxn modelId="{9395E25E-B063-40A9-9026-F7B6AFD84BEA}" type="presOf" srcId="{934CC3E8-9C6E-4468-ACE5-CC43ECDF570F}" destId="{83FFFD37-D926-489E-BDB8-E07289CFBDA3}" srcOrd="0" destOrd="0" presId="urn:microsoft.com/office/officeart/2005/8/layout/process2"/>
    <dgm:cxn modelId="{513F3D63-7545-4160-90F5-3DC9B496D7DE}" type="presOf" srcId="{B3546C7E-7F6E-4751-AC5A-52C48DE727F2}" destId="{E37F5633-EE2C-4D5D-A695-E61804EA4444}" srcOrd="1" destOrd="0" presId="urn:microsoft.com/office/officeart/2005/8/layout/process2"/>
    <dgm:cxn modelId="{934FF669-1C07-485E-A32B-008A66812050}" type="presOf" srcId="{934CC3E8-9C6E-4468-ACE5-CC43ECDF570F}" destId="{949FAFF9-B871-45C8-82A7-43C83FB7AD8C}" srcOrd="1" destOrd="0" presId="urn:microsoft.com/office/officeart/2005/8/layout/process2"/>
    <dgm:cxn modelId="{6845C16A-52DA-4C82-B88D-D4D9DA4B085B}" type="presOf" srcId="{FF6407F4-8AA5-4D28-91FF-DC4BDDAA0F9A}" destId="{7B2D3D24-93FF-42D9-A4B1-1BAE7EDE432F}" srcOrd="0" destOrd="0" presId="urn:microsoft.com/office/officeart/2005/8/layout/process2"/>
    <dgm:cxn modelId="{39DBA26C-333C-4081-87E4-2B9AC8869F1A}" type="presOf" srcId="{58035695-F52D-4A16-AA97-3D8E5EC79AA1}" destId="{A12A402F-5002-4E25-907E-777DDBA30DAC}" srcOrd="0" destOrd="0" presId="urn:microsoft.com/office/officeart/2005/8/layout/process2"/>
    <dgm:cxn modelId="{85E2EF6E-4A73-45A8-A5BF-F959764E0D4B}" type="presOf" srcId="{C23F97D3-9E68-4B25-93F4-BBA401E39F0F}" destId="{4844B1E4-A590-45AE-8B7B-2EE1C6E0607B}" srcOrd="0" destOrd="0" presId="urn:microsoft.com/office/officeart/2005/8/layout/process2"/>
    <dgm:cxn modelId="{5E38D372-C27F-4C15-823E-2EA174FEB978}" type="presOf" srcId="{DFA0BB61-0EDF-4077-BA77-A5808E5BB39A}" destId="{3FF913F4-7CED-4F97-9878-FFD52E497DE2}" srcOrd="1" destOrd="0" presId="urn:microsoft.com/office/officeart/2005/8/layout/process2"/>
    <dgm:cxn modelId="{B452F859-3C72-41BE-8D47-8471A3E4ADA5}" type="presOf" srcId="{E69BFBD1-24F9-45FC-9B70-5AE8E1E063DD}" destId="{FD890262-AACB-4CC4-805D-486402FE4EB6}" srcOrd="1" destOrd="0" presId="urn:microsoft.com/office/officeart/2005/8/layout/process2"/>
    <dgm:cxn modelId="{36CD1E81-C037-42EC-A50C-D86B5AB48105}" type="presOf" srcId="{27F7AEC8-B819-4779-824C-2EC3101206A4}" destId="{E0432359-F1DB-4E44-BF6F-3224C2FDA783}" srcOrd="0" destOrd="0" presId="urn:microsoft.com/office/officeart/2005/8/layout/process2"/>
    <dgm:cxn modelId="{A1E6CF85-7C64-4354-8FB1-1B167A8A2A5F}" type="presOf" srcId="{26AC1A76-58B8-4544-AC66-936D36D4A3CB}" destId="{E76B9C1B-0899-4944-B4AB-EE95F6045C9F}" srcOrd="0" destOrd="0" presId="urn:microsoft.com/office/officeart/2005/8/layout/process2"/>
    <dgm:cxn modelId="{74446B96-6DA0-4B27-A607-D863CC2D66D8}" srcId="{58035695-F52D-4A16-AA97-3D8E5EC79AA1}" destId="{C23F97D3-9E68-4B25-93F4-BBA401E39F0F}" srcOrd="0" destOrd="0" parTransId="{8946F5BB-878F-4E44-8D0C-136CEB854F1A}" sibTransId="{0D8FDD18-ADB7-4FB8-B1F8-DF398F8EE319}"/>
    <dgm:cxn modelId="{F3FD0D9F-CE14-49BC-BEC8-DD1D6BBA3E3D}" type="presOf" srcId="{14BF622F-27FB-46D3-80FE-C18C0D8DD57A}" destId="{6156EB83-2B25-4F6A-8D32-059EF0CA637C}" srcOrd="0" destOrd="0" presId="urn:microsoft.com/office/officeart/2005/8/layout/process2"/>
    <dgm:cxn modelId="{A4B104A2-FA19-4934-ADD2-6F85EB3E1C6C}" type="presOf" srcId="{F008E3F3-9FD6-4019-9157-0187BED9AD4E}" destId="{05B4D7F7-F4FA-429B-B50E-9C2EC9374303}" srcOrd="0" destOrd="0" presId="urn:microsoft.com/office/officeart/2005/8/layout/process2"/>
    <dgm:cxn modelId="{FA7C88A2-1E42-4B99-95F5-7394F0AE6E17}" type="presOf" srcId="{AED84913-6757-4F0C-A038-5E0F57E0775D}" destId="{469C29DC-ADB8-453C-A97C-7A642D84A631}" srcOrd="0" destOrd="0" presId="urn:microsoft.com/office/officeart/2005/8/layout/process2"/>
    <dgm:cxn modelId="{3B17D8A2-7EE3-4E7B-894C-E2251455D0E7}" type="presOf" srcId="{DFA0BB61-0EDF-4077-BA77-A5808E5BB39A}" destId="{4FA016B7-89E0-49FE-A0A0-5A056FA066E9}" srcOrd="0" destOrd="0" presId="urn:microsoft.com/office/officeart/2005/8/layout/process2"/>
    <dgm:cxn modelId="{8B6CD0A8-FDFD-4F0D-B95F-D892ABB755C3}" type="presOf" srcId="{B3546C7E-7F6E-4751-AC5A-52C48DE727F2}" destId="{F55BEDA0-99F5-4B35-886F-4283D9168479}" srcOrd="0" destOrd="0" presId="urn:microsoft.com/office/officeart/2005/8/layout/process2"/>
    <dgm:cxn modelId="{B4FFD0B5-EA00-4458-BF3D-7E648BECA1A6}" type="presOf" srcId="{0D8FDD18-ADB7-4FB8-B1F8-DF398F8EE319}" destId="{69F337A2-8C0E-4B64-9CBE-46653BF6508B}" srcOrd="1" destOrd="0" presId="urn:microsoft.com/office/officeart/2005/8/layout/process2"/>
    <dgm:cxn modelId="{6635F6B8-C2D5-422D-AB55-E3433EC9D71C}" srcId="{58035695-F52D-4A16-AA97-3D8E5EC79AA1}" destId="{14BF622F-27FB-46D3-80FE-C18C0D8DD57A}" srcOrd="1" destOrd="0" parTransId="{A0A5AEE3-BE03-4710-BA93-3BF935FD35B4}" sibTransId="{E69BFBD1-24F9-45FC-9B70-5AE8E1E063DD}"/>
    <dgm:cxn modelId="{6D7D80BF-A234-47AE-83E6-8992782380A3}" srcId="{58035695-F52D-4A16-AA97-3D8E5EC79AA1}" destId="{27F7AEC8-B819-4779-824C-2EC3101206A4}" srcOrd="5" destOrd="0" parTransId="{0EC71FED-7F1E-4C2E-B1B0-4930A89A77AA}" sibTransId="{B3546C7E-7F6E-4751-AC5A-52C48DE727F2}"/>
    <dgm:cxn modelId="{A20BD4CA-1A9B-45C0-9614-B4AB32B0734E}" type="presOf" srcId="{DD3CAFD7-BF1C-4180-839B-AF233522496A}" destId="{F6034E94-C845-4C02-8852-A00BD41A8993}" srcOrd="0" destOrd="0" presId="urn:microsoft.com/office/officeart/2005/8/layout/process2"/>
    <dgm:cxn modelId="{A1B1EBD7-6F0A-4136-9163-2EC30A1A14C6}" srcId="{58035695-F52D-4A16-AA97-3D8E5EC79AA1}" destId="{FF6407F4-8AA5-4D28-91FF-DC4BDDAA0F9A}" srcOrd="2" destOrd="0" parTransId="{9C4046CB-C630-4FBE-9B2A-0B86FB6B998D}" sibTransId="{AED84913-6757-4F0C-A038-5E0F57E0775D}"/>
    <dgm:cxn modelId="{EC37424E-1FAA-4805-981E-34E54C60130E}" type="presParOf" srcId="{A12A402F-5002-4E25-907E-777DDBA30DAC}" destId="{4844B1E4-A590-45AE-8B7B-2EE1C6E0607B}" srcOrd="0" destOrd="0" presId="urn:microsoft.com/office/officeart/2005/8/layout/process2"/>
    <dgm:cxn modelId="{B5CBBAFB-F058-4FC6-87D0-E8575BD47C02}" type="presParOf" srcId="{A12A402F-5002-4E25-907E-777DDBA30DAC}" destId="{80CB73E0-5A74-4F74-B0F7-1FA7F7FFB77A}" srcOrd="1" destOrd="0" presId="urn:microsoft.com/office/officeart/2005/8/layout/process2"/>
    <dgm:cxn modelId="{06D8AE6E-9BB9-45E9-994F-229AB7ACE7EB}" type="presParOf" srcId="{80CB73E0-5A74-4F74-B0F7-1FA7F7FFB77A}" destId="{69F337A2-8C0E-4B64-9CBE-46653BF6508B}" srcOrd="0" destOrd="0" presId="urn:microsoft.com/office/officeart/2005/8/layout/process2"/>
    <dgm:cxn modelId="{BA95BED8-E551-455A-9457-0F705231665C}" type="presParOf" srcId="{A12A402F-5002-4E25-907E-777DDBA30DAC}" destId="{6156EB83-2B25-4F6A-8D32-059EF0CA637C}" srcOrd="2" destOrd="0" presId="urn:microsoft.com/office/officeart/2005/8/layout/process2"/>
    <dgm:cxn modelId="{11D7A270-05D0-4DCC-8A4C-016FA07DCD70}" type="presParOf" srcId="{A12A402F-5002-4E25-907E-777DDBA30DAC}" destId="{E6CF4C5A-3B0A-4FA6-96A2-9BC7B78D49F5}" srcOrd="3" destOrd="0" presId="urn:microsoft.com/office/officeart/2005/8/layout/process2"/>
    <dgm:cxn modelId="{75B3EC27-027A-4A9C-BDF0-6AA5C4F889C3}" type="presParOf" srcId="{E6CF4C5A-3B0A-4FA6-96A2-9BC7B78D49F5}" destId="{FD890262-AACB-4CC4-805D-486402FE4EB6}" srcOrd="0" destOrd="0" presId="urn:microsoft.com/office/officeart/2005/8/layout/process2"/>
    <dgm:cxn modelId="{382FE4EC-2AD7-4B2F-B2E6-06E62BCB3F3A}" type="presParOf" srcId="{A12A402F-5002-4E25-907E-777DDBA30DAC}" destId="{7B2D3D24-93FF-42D9-A4B1-1BAE7EDE432F}" srcOrd="4" destOrd="0" presId="urn:microsoft.com/office/officeart/2005/8/layout/process2"/>
    <dgm:cxn modelId="{D1BC887F-4F02-4F9A-8564-9FCB9340832A}" type="presParOf" srcId="{A12A402F-5002-4E25-907E-777DDBA30DAC}" destId="{469C29DC-ADB8-453C-A97C-7A642D84A631}" srcOrd="5" destOrd="0" presId="urn:microsoft.com/office/officeart/2005/8/layout/process2"/>
    <dgm:cxn modelId="{8C42A68D-41AE-44A1-8A3C-80B5BFB3F592}" type="presParOf" srcId="{469C29DC-ADB8-453C-A97C-7A642D84A631}" destId="{BDD44A05-B4B7-4E30-8A2B-EAC0CF30CE6E}" srcOrd="0" destOrd="0" presId="urn:microsoft.com/office/officeart/2005/8/layout/process2"/>
    <dgm:cxn modelId="{CA05F8E3-8FA4-4D27-966B-DDA767FE50DC}" type="presParOf" srcId="{A12A402F-5002-4E25-907E-777DDBA30DAC}" destId="{E76B9C1B-0899-4944-B4AB-EE95F6045C9F}" srcOrd="6" destOrd="0" presId="urn:microsoft.com/office/officeart/2005/8/layout/process2"/>
    <dgm:cxn modelId="{E6E2402E-D582-4D14-A2D2-448CE7CF63A9}" type="presParOf" srcId="{A12A402F-5002-4E25-907E-777DDBA30DAC}" destId="{4FA016B7-89E0-49FE-A0A0-5A056FA066E9}" srcOrd="7" destOrd="0" presId="urn:microsoft.com/office/officeart/2005/8/layout/process2"/>
    <dgm:cxn modelId="{C799671B-D223-4C9B-B66B-9534AA31163C}" type="presParOf" srcId="{4FA016B7-89E0-49FE-A0A0-5A056FA066E9}" destId="{3FF913F4-7CED-4F97-9878-FFD52E497DE2}" srcOrd="0" destOrd="0" presId="urn:microsoft.com/office/officeart/2005/8/layout/process2"/>
    <dgm:cxn modelId="{4EE17ACE-94FB-481F-B3D2-4873C74779D5}" type="presParOf" srcId="{A12A402F-5002-4E25-907E-777DDBA30DAC}" destId="{F6034E94-C845-4C02-8852-A00BD41A8993}" srcOrd="8" destOrd="0" presId="urn:microsoft.com/office/officeart/2005/8/layout/process2"/>
    <dgm:cxn modelId="{858B050F-78D1-4A34-BE29-3507E2CBBB2E}" type="presParOf" srcId="{A12A402F-5002-4E25-907E-777DDBA30DAC}" destId="{83FFFD37-D926-489E-BDB8-E07289CFBDA3}" srcOrd="9" destOrd="0" presId="urn:microsoft.com/office/officeart/2005/8/layout/process2"/>
    <dgm:cxn modelId="{04C454E6-F701-4F0D-92DE-A3109AF2DB58}" type="presParOf" srcId="{83FFFD37-D926-489E-BDB8-E07289CFBDA3}" destId="{949FAFF9-B871-45C8-82A7-43C83FB7AD8C}" srcOrd="0" destOrd="0" presId="urn:microsoft.com/office/officeart/2005/8/layout/process2"/>
    <dgm:cxn modelId="{752A3F79-3462-4F91-9078-DFB761B79F1D}" type="presParOf" srcId="{A12A402F-5002-4E25-907E-777DDBA30DAC}" destId="{E0432359-F1DB-4E44-BF6F-3224C2FDA783}" srcOrd="10" destOrd="0" presId="urn:microsoft.com/office/officeart/2005/8/layout/process2"/>
    <dgm:cxn modelId="{7A1B46C2-D45C-4AD6-8144-42E4CC282279}" type="presParOf" srcId="{A12A402F-5002-4E25-907E-777DDBA30DAC}" destId="{F55BEDA0-99F5-4B35-886F-4283D9168479}" srcOrd="11" destOrd="0" presId="urn:microsoft.com/office/officeart/2005/8/layout/process2"/>
    <dgm:cxn modelId="{EE76340D-A3DE-46FA-99AC-752B7AF117B7}" type="presParOf" srcId="{F55BEDA0-99F5-4B35-886F-4283D9168479}" destId="{E37F5633-EE2C-4D5D-A695-E61804EA4444}" srcOrd="0" destOrd="0" presId="urn:microsoft.com/office/officeart/2005/8/layout/process2"/>
    <dgm:cxn modelId="{C2CE5D5A-384A-4B44-80D5-C36B3BFE5648}" type="presParOf" srcId="{A12A402F-5002-4E25-907E-777DDBA30DAC}" destId="{05B4D7F7-F4FA-429B-B50E-9C2EC9374303}" srcOrd="12" destOrd="0" presId="urn:microsoft.com/office/officeart/2005/8/layout/process2"/>
    <dgm:cxn modelId="{3E217479-F2C9-4E03-86CD-CB6079B0EE59}" type="presParOf" srcId="{A12A402F-5002-4E25-907E-777DDBA30DAC}" destId="{D60A72FA-1FFA-4FE2-AD02-781E633E73DE}" srcOrd="13" destOrd="0" presId="urn:microsoft.com/office/officeart/2005/8/layout/process2"/>
    <dgm:cxn modelId="{C6E685C2-2275-4CA6-90BA-F7BED3C5933E}" type="presParOf" srcId="{D60A72FA-1FFA-4FE2-AD02-781E633E73DE}" destId="{2C590084-A26B-4C5B-8F98-627F6B3BF4B2}" srcOrd="0" destOrd="0" presId="urn:microsoft.com/office/officeart/2005/8/layout/process2"/>
    <dgm:cxn modelId="{868504D7-CDE0-4FF5-83A3-23961B3F08C1}" type="presParOf" srcId="{A12A402F-5002-4E25-907E-777DDBA30DAC}" destId="{FF67DAD4-1506-4CBD-BDBF-751E2A659B04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035695-F52D-4A16-AA97-3D8E5EC79AA1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D3CAFD7-BF1C-4180-839B-AF233522496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Catchment</a:t>
          </a:r>
        </a:p>
      </dgm:t>
    </dgm:pt>
    <dgm:pt modelId="{9081349E-E619-43AE-8B6A-B71F647E7608}" type="parTrans" cxnId="{D4F0FB18-1A91-46EF-8568-51064ED4891F}">
      <dgm:prSet/>
      <dgm:spPr/>
      <dgm:t>
        <a:bodyPr/>
        <a:lstStyle/>
        <a:p>
          <a:endParaRPr lang="en-GB" sz="1600"/>
        </a:p>
      </dgm:t>
    </dgm:pt>
    <dgm:pt modelId="{934CC3E8-9C6E-4468-ACE5-CC43ECDF570F}" type="sibTrans" cxnId="{D4F0FB18-1A91-46EF-8568-51064ED4891F}">
      <dgm:prSet custT="1"/>
      <dgm:spPr>
        <a:noFill/>
      </dgm:spPr>
      <dgm:t>
        <a:bodyPr/>
        <a:lstStyle/>
        <a:p>
          <a:endParaRPr lang="en-GB" sz="1600"/>
        </a:p>
      </dgm:t>
    </dgm:pt>
    <dgm:pt modelId="{27F7AEC8-B819-4779-824C-2EC3101206A4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Riparian</a:t>
          </a:r>
          <a:r>
            <a:rPr lang="en-GB" sz="1600" b="1" baseline="0" dirty="0"/>
            <a:t> zone</a:t>
          </a:r>
          <a:endParaRPr lang="en-GB" sz="1600" b="1" dirty="0"/>
        </a:p>
      </dgm:t>
    </dgm:pt>
    <dgm:pt modelId="{0EC71FED-7F1E-4C2E-B1B0-4930A89A77AA}" type="parTrans" cxnId="{6D7D80BF-A234-47AE-83E6-8992782380A3}">
      <dgm:prSet/>
      <dgm:spPr/>
      <dgm:t>
        <a:bodyPr/>
        <a:lstStyle/>
        <a:p>
          <a:endParaRPr lang="en-GB" sz="1600"/>
        </a:p>
      </dgm:t>
    </dgm:pt>
    <dgm:pt modelId="{B3546C7E-7F6E-4751-AC5A-52C48DE727F2}" type="sibTrans" cxnId="{6D7D80BF-A234-47AE-83E6-8992782380A3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CCC191AA-4CD7-41FD-9E78-2C0B29842478}">
      <dgm:prSet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Perspectives</a:t>
          </a:r>
        </a:p>
      </dgm:t>
    </dgm:pt>
    <dgm:pt modelId="{4278C408-CCFD-41C6-A109-31BEAD485E39}" type="parTrans" cxnId="{BA857033-04B8-4C7B-BE67-3CCCB6FCF06D}">
      <dgm:prSet/>
      <dgm:spPr/>
      <dgm:t>
        <a:bodyPr/>
        <a:lstStyle/>
        <a:p>
          <a:endParaRPr lang="en-GB" sz="1600"/>
        </a:p>
      </dgm:t>
    </dgm:pt>
    <dgm:pt modelId="{9A7F14CA-6967-4DE4-BC99-E7E2F53CC710}" type="sibTrans" cxnId="{BA857033-04B8-4C7B-BE67-3CCCB6FCF06D}">
      <dgm:prSet/>
      <dgm:spPr/>
      <dgm:t>
        <a:bodyPr/>
        <a:lstStyle/>
        <a:p>
          <a:endParaRPr lang="en-GB" sz="1600"/>
        </a:p>
      </dgm:t>
    </dgm:pt>
    <dgm:pt modelId="{F008E3F3-9FD6-4019-9157-0187BED9AD4E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r>
            <a:rPr lang="en-GB" sz="1600" b="1" dirty="0"/>
            <a:t>Sediment</a:t>
          </a:r>
        </a:p>
      </dgm:t>
    </dgm:pt>
    <dgm:pt modelId="{1A8A530E-A469-4D6B-854B-EB7F0C9AB821}" type="parTrans" cxnId="{7656F710-C2C6-40EA-B47C-77A90D566020}">
      <dgm:prSet/>
      <dgm:spPr/>
      <dgm:t>
        <a:bodyPr/>
        <a:lstStyle/>
        <a:p>
          <a:endParaRPr lang="en-GB" sz="1600"/>
        </a:p>
      </dgm:t>
    </dgm:pt>
    <dgm:pt modelId="{504C696E-4B1C-46D5-8FC8-141791E4286A}" type="sibTrans" cxnId="{7656F710-C2C6-40EA-B47C-77A90D566020}">
      <dgm:prSet custT="1"/>
      <dgm:spPr>
        <a:noFill/>
      </dgm:spPr>
      <dgm:t>
        <a:bodyPr/>
        <a:lstStyle/>
        <a:p>
          <a:endParaRPr lang="en-GB" sz="1600"/>
        </a:p>
      </dgm:t>
    </dgm:pt>
    <dgm:pt modelId="{C23F97D3-9E68-4B25-93F4-BBA401E39F0F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endParaRPr lang="en-GB" sz="1600" b="1" dirty="0">
            <a:latin typeface="+mn-lt"/>
          </a:endParaRPr>
        </a:p>
      </dgm:t>
    </dgm:pt>
    <dgm:pt modelId="{0D8FDD18-ADB7-4FB8-B1F8-DF398F8EE319}" type="sibTrans" cxnId="{74446B96-6DA0-4B27-A607-D863CC2D66D8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8946F5BB-878F-4E44-8D0C-136CEB854F1A}" type="parTrans" cxnId="{74446B96-6DA0-4B27-A607-D863CC2D66D8}">
      <dgm:prSet/>
      <dgm:spPr/>
      <dgm:t>
        <a:bodyPr/>
        <a:lstStyle/>
        <a:p>
          <a:endParaRPr lang="en-GB" sz="1600"/>
        </a:p>
      </dgm:t>
    </dgm:pt>
    <dgm:pt modelId="{14BF622F-27FB-46D3-80FE-C18C0D8DD57A}">
      <dgm:prSet phldrT="[Texte]" custT="1"/>
      <dgm:spPr>
        <a:solidFill>
          <a:srgbClr val="FFDE00"/>
        </a:solidFill>
        <a:ln>
          <a:noFill/>
        </a:ln>
      </dgm:spPr>
      <dgm:t>
        <a:bodyPr tIns="72000"/>
        <a:lstStyle/>
        <a:p>
          <a:r>
            <a:rPr lang="en-GB" sz="1600" b="1" u="none" dirty="0">
              <a:solidFill>
                <a:srgbClr val="0072BC"/>
              </a:solidFill>
            </a:rPr>
            <a:t>Introduction</a:t>
          </a:r>
        </a:p>
      </dgm:t>
    </dgm:pt>
    <dgm:pt modelId="{E69BFBD1-24F9-45FC-9B70-5AE8E1E063DD}" type="sibTrans" cxnId="{6635F6B8-C2D5-422D-AB55-E3433EC9D71C}">
      <dgm:prSet custT="1"/>
      <dgm:spPr>
        <a:noFill/>
      </dgm:spPr>
      <dgm:t>
        <a:bodyPr/>
        <a:lstStyle/>
        <a:p>
          <a:endParaRPr lang="en-GB" sz="1600"/>
        </a:p>
      </dgm:t>
    </dgm:pt>
    <dgm:pt modelId="{A0A5AEE3-BE03-4710-BA93-3BF935FD35B4}" type="parTrans" cxnId="{6635F6B8-C2D5-422D-AB55-E3433EC9D71C}">
      <dgm:prSet/>
      <dgm:spPr/>
      <dgm:t>
        <a:bodyPr/>
        <a:lstStyle/>
        <a:p>
          <a:endParaRPr lang="en-GB" sz="1600"/>
        </a:p>
      </dgm:t>
    </dgm:pt>
    <dgm:pt modelId="{26AC1A76-58B8-4544-AC66-936D36D4A3CB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r>
            <a:rPr lang="en-GB" sz="1600" b="1" dirty="0"/>
            <a:t>Study area</a:t>
          </a:r>
        </a:p>
      </dgm:t>
    </dgm:pt>
    <dgm:pt modelId="{CB996141-7758-4039-A69D-F5186588281E}" type="parTrans" cxnId="{63DB0E21-5F46-4586-854E-9CCA92AE4196}">
      <dgm:prSet/>
      <dgm:spPr/>
      <dgm:t>
        <a:bodyPr/>
        <a:lstStyle/>
        <a:p>
          <a:endParaRPr lang="en-GB" sz="1600"/>
        </a:p>
      </dgm:t>
    </dgm:pt>
    <dgm:pt modelId="{DFA0BB61-0EDF-4077-BA77-A5808E5BB39A}" type="sibTrans" cxnId="{63DB0E21-5F46-4586-854E-9CCA92AE4196}">
      <dgm:prSet custT="1"/>
      <dgm:spPr>
        <a:noFill/>
      </dgm:spPr>
      <dgm:t>
        <a:bodyPr/>
        <a:lstStyle/>
        <a:p>
          <a:endParaRPr lang="en-GB" sz="1600"/>
        </a:p>
      </dgm:t>
    </dgm:pt>
    <dgm:pt modelId="{FF6407F4-8AA5-4D28-91FF-DC4BDDAA0F9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u="none" dirty="0"/>
            <a:t>Objectives</a:t>
          </a:r>
        </a:p>
      </dgm:t>
    </dgm:pt>
    <dgm:pt modelId="{9C4046CB-C630-4FBE-9B2A-0B86FB6B998D}" type="parTrans" cxnId="{A1B1EBD7-6F0A-4136-9163-2EC30A1A14C6}">
      <dgm:prSet/>
      <dgm:spPr/>
      <dgm:t>
        <a:bodyPr/>
        <a:lstStyle/>
        <a:p>
          <a:endParaRPr lang="en-GB" sz="1600"/>
        </a:p>
      </dgm:t>
    </dgm:pt>
    <dgm:pt modelId="{AED84913-6757-4F0C-A038-5E0F57E0775D}" type="sibTrans" cxnId="{A1B1EBD7-6F0A-4136-9163-2EC30A1A14C6}">
      <dgm:prSet custT="1"/>
      <dgm:spPr>
        <a:noFill/>
      </dgm:spPr>
      <dgm:t>
        <a:bodyPr/>
        <a:lstStyle/>
        <a:p>
          <a:endParaRPr lang="en-GB" sz="1600"/>
        </a:p>
      </dgm:t>
    </dgm:pt>
    <dgm:pt modelId="{A12A402F-5002-4E25-907E-777DDBA30DAC}" type="pres">
      <dgm:prSet presAssocID="{58035695-F52D-4A16-AA97-3D8E5EC79AA1}" presName="linearFlow" presStyleCnt="0">
        <dgm:presLayoutVars>
          <dgm:resizeHandles val="exact"/>
        </dgm:presLayoutVars>
      </dgm:prSet>
      <dgm:spPr/>
    </dgm:pt>
    <dgm:pt modelId="{4844B1E4-A590-45AE-8B7B-2EE1C6E0607B}" type="pres">
      <dgm:prSet presAssocID="{C23F97D3-9E68-4B25-93F4-BBA401E39F0F}" presName="node" presStyleLbl="node1" presStyleIdx="0" presStyleCnt="8" custScaleX="215629" custScaleY="229654">
        <dgm:presLayoutVars>
          <dgm:bulletEnabled val="1"/>
        </dgm:presLayoutVars>
      </dgm:prSet>
      <dgm:spPr/>
    </dgm:pt>
    <dgm:pt modelId="{80CB73E0-5A74-4F74-B0F7-1FA7F7FFB77A}" type="pres">
      <dgm:prSet presAssocID="{0D8FDD18-ADB7-4FB8-B1F8-DF398F8EE319}" presName="sibTrans" presStyleLbl="sibTrans2D1" presStyleIdx="0" presStyleCnt="7" custScaleY="59540"/>
      <dgm:spPr/>
    </dgm:pt>
    <dgm:pt modelId="{69F337A2-8C0E-4B64-9CBE-46653BF6508B}" type="pres">
      <dgm:prSet presAssocID="{0D8FDD18-ADB7-4FB8-B1F8-DF398F8EE319}" presName="connectorText" presStyleLbl="sibTrans2D1" presStyleIdx="0" presStyleCnt="7"/>
      <dgm:spPr/>
    </dgm:pt>
    <dgm:pt modelId="{6156EB83-2B25-4F6A-8D32-059EF0CA637C}" type="pres">
      <dgm:prSet presAssocID="{14BF622F-27FB-46D3-80FE-C18C0D8DD57A}" presName="node" presStyleLbl="node1" presStyleIdx="1" presStyleCnt="8" custScaleX="215629" custScaleY="229654">
        <dgm:presLayoutVars>
          <dgm:bulletEnabled val="1"/>
        </dgm:presLayoutVars>
      </dgm:prSet>
      <dgm:spPr/>
    </dgm:pt>
    <dgm:pt modelId="{E6CF4C5A-3B0A-4FA6-96A2-9BC7B78D49F5}" type="pres">
      <dgm:prSet presAssocID="{E69BFBD1-24F9-45FC-9B70-5AE8E1E063DD}" presName="sibTrans" presStyleLbl="sibTrans2D1" presStyleIdx="1" presStyleCnt="7" custScaleY="59540"/>
      <dgm:spPr/>
    </dgm:pt>
    <dgm:pt modelId="{FD890262-AACB-4CC4-805D-486402FE4EB6}" type="pres">
      <dgm:prSet presAssocID="{E69BFBD1-24F9-45FC-9B70-5AE8E1E063DD}" presName="connectorText" presStyleLbl="sibTrans2D1" presStyleIdx="1" presStyleCnt="7"/>
      <dgm:spPr/>
    </dgm:pt>
    <dgm:pt modelId="{7B2D3D24-93FF-42D9-A4B1-1BAE7EDE432F}" type="pres">
      <dgm:prSet presAssocID="{FF6407F4-8AA5-4D28-91FF-DC4BDDAA0F9A}" presName="node" presStyleLbl="node1" presStyleIdx="2" presStyleCnt="8" custScaleX="215629" custScaleY="229654">
        <dgm:presLayoutVars>
          <dgm:bulletEnabled val="1"/>
        </dgm:presLayoutVars>
      </dgm:prSet>
      <dgm:spPr/>
    </dgm:pt>
    <dgm:pt modelId="{469C29DC-ADB8-453C-A97C-7A642D84A631}" type="pres">
      <dgm:prSet presAssocID="{AED84913-6757-4F0C-A038-5E0F57E0775D}" presName="sibTrans" presStyleLbl="sibTrans2D1" presStyleIdx="2" presStyleCnt="7"/>
      <dgm:spPr/>
    </dgm:pt>
    <dgm:pt modelId="{BDD44A05-B4B7-4E30-8A2B-EAC0CF30CE6E}" type="pres">
      <dgm:prSet presAssocID="{AED84913-6757-4F0C-A038-5E0F57E0775D}" presName="connectorText" presStyleLbl="sibTrans2D1" presStyleIdx="2" presStyleCnt="7"/>
      <dgm:spPr/>
    </dgm:pt>
    <dgm:pt modelId="{E76B9C1B-0899-4944-B4AB-EE95F6045C9F}" type="pres">
      <dgm:prSet presAssocID="{26AC1A76-58B8-4544-AC66-936D36D4A3CB}" presName="node" presStyleLbl="node1" presStyleIdx="3" presStyleCnt="8" custScaleX="215629" custScaleY="229654">
        <dgm:presLayoutVars>
          <dgm:bulletEnabled val="1"/>
        </dgm:presLayoutVars>
      </dgm:prSet>
      <dgm:spPr/>
    </dgm:pt>
    <dgm:pt modelId="{4FA016B7-89E0-49FE-A0A0-5A056FA066E9}" type="pres">
      <dgm:prSet presAssocID="{DFA0BB61-0EDF-4077-BA77-A5808E5BB39A}" presName="sibTrans" presStyleLbl="sibTrans2D1" presStyleIdx="3" presStyleCnt="7"/>
      <dgm:spPr/>
    </dgm:pt>
    <dgm:pt modelId="{3FF913F4-7CED-4F97-9878-FFD52E497DE2}" type="pres">
      <dgm:prSet presAssocID="{DFA0BB61-0EDF-4077-BA77-A5808E5BB39A}" presName="connectorText" presStyleLbl="sibTrans2D1" presStyleIdx="3" presStyleCnt="7"/>
      <dgm:spPr/>
    </dgm:pt>
    <dgm:pt modelId="{F6034E94-C845-4C02-8852-A00BD41A8993}" type="pres">
      <dgm:prSet presAssocID="{DD3CAFD7-BF1C-4180-839B-AF233522496A}" presName="node" presStyleLbl="node1" presStyleIdx="4" presStyleCnt="8" custScaleX="215629" custScaleY="229654">
        <dgm:presLayoutVars>
          <dgm:bulletEnabled val="1"/>
        </dgm:presLayoutVars>
      </dgm:prSet>
      <dgm:spPr/>
    </dgm:pt>
    <dgm:pt modelId="{83FFFD37-D926-489E-BDB8-E07289CFBDA3}" type="pres">
      <dgm:prSet presAssocID="{934CC3E8-9C6E-4468-ACE5-CC43ECDF570F}" presName="sibTrans" presStyleLbl="sibTrans2D1" presStyleIdx="4" presStyleCnt="7" custScaleY="59540"/>
      <dgm:spPr/>
    </dgm:pt>
    <dgm:pt modelId="{949FAFF9-B871-45C8-82A7-43C83FB7AD8C}" type="pres">
      <dgm:prSet presAssocID="{934CC3E8-9C6E-4468-ACE5-CC43ECDF570F}" presName="connectorText" presStyleLbl="sibTrans2D1" presStyleIdx="4" presStyleCnt="7"/>
      <dgm:spPr/>
    </dgm:pt>
    <dgm:pt modelId="{E0432359-F1DB-4E44-BF6F-3224C2FDA783}" type="pres">
      <dgm:prSet presAssocID="{27F7AEC8-B819-4779-824C-2EC3101206A4}" presName="node" presStyleLbl="node1" presStyleIdx="5" presStyleCnt="8" custScaleX="215629" custScaleY="229654">
        <dgm:presLayoutVars>
          <dgm:bulletEnabled val="1"/>
        </dgm:presLayoutVars>
      </dgm:prSet>
      <dgm:spPr/>
    </dgm:pt>
    <dgm:pt modelId="{F55BEDA0-99F5-4B35-886F-4283D9168479}" type="pres">
      <dgm:prSet presAssocID="{B3546C7E-7F6E-4751-AC5A-52C48DE727F2}" presName="sibTrans" presStyleLbl="sibTrans2D1" presStyleIdx="5" presStyleCnt="7" custScaleY="59540"/>
      <dgm:spPr/>
    </dgm:pt>
    <dgm:pt modelId="{E37F5633-EE2C-4D5D-A695-E61804EA4444}" type="pres">
      <dgm:prSet presAssocID="{B3546C7E-7F6E-4751-AC5A-52C48DE727F2}" presName="connectorText" presStyleLbl="sibTrans2D1" presStyleIdx="5" presStyleCnt="7"/>
      <dgm:spPr/>
    </dgm:pt>
    <dgm:pt modelId="{05B4D7F7-F4FA-429B-B50E-9C2EC9374303}" type="pres">
      <dgm:prSet presAssocID="{F008E3F3-9FD6-4019-9157-0187BED9AD4E}" presName="node" presStyleLbl="node1" presStyleIdx="6" presStyleCnt="8" custScaleX="215629" custScaleY="229654">
        <dgm:presLayoutVars>
          <dgm:bulletEnabled val="1"/>
        </dgm:presLayoutVars>
      </dgm:prSet>
      <dgm:spPr/>
    </dgm:pt>
    <dgm:pt modelId="{D60A72FA-1FFA-4FE2-AD02-781E633E73DE}" type="pres">
      <dgm:prSet presAssocID="{504C696E-4B1C-46D5-8FC8-141791E4286A}" presName="sibTrans" presStyleLbl="sibTrans2D1" presStyleIdx="6" presStyleCnt="7" custScaleY="59540"/>
      <dgm:spPr/>
    </dgm:pt>
    <dgm:pt modelId="{2C590084-A26B-4C5B-8F98-627F6B3BF4B2}" type="pres">
      <dgm:prSet presAssocID="{504C696E-4B1C-46D5-8FC8-141791E4286A}" presName="connectorText" presStyleLbl="sibTrans2D1" presStyleIdx="6" presStyleCnt="7"/>
      <dgm:spPr/>
    </dgm:pt>
    <dgm:pt modelId="{FF67DAD4-1506-4CBD-BDBF-751E2A659B04}" type="pres">
      <dgm:prSet presAssocID="{CCC191AA-4CD7-41FD-9E78-2C0B29842478}" presName="node" presStyleLbl="node1" presStyleIdx="7" presStyleCnt="8" custScaleX="215629" custScaleY="229654">
        <dgm:presLayoutVars>
          <dgm:bulletEnabled val="1"/>
        </dgm:presLayoutVars>
      </dgm:prSet>
      <dgm:spPr/>
    </dgm:pt>
  </dgm:ptLst>
  <dgm:cxnLst>
    <dgm:cxn modelId="{5BFD5602-38A8-4A17-93B2-2B07C664D80F}" type="presOf" srcId="{504C696E-4B1C-46D5-8FC8-141791E4286A}" destId="{2C590084-A26B-4C5B-8F98-627F6B3BF4B2}" srcOrd="1" destOrd="0" presId="urn:microsoft.com/office/officeart/2005/8/layout/process2"/>
    <dgm:cxn modelId="{74717303-0D3A-402C-AC2D-6D784ACEB19C}" type="presOf" srcId="{CCC191AA-4CD7-41FD-9E78-2C0B29842478}" destId="{FF67DAD4-1506-4CBD-BDBF-751E2A659B04}" srcOrd="0" destOrd="0" presId="urn:microsoft.com/office/officeart/2005/8/layout/process2"/>
    <dgm:cxn modelId="{7656F710-C2C6-40EA-B47C-77A90D566020}" srcId="{58035695-F52D-4A16-AA97-3D8E5EC79AA1}" destId="{F008E3F3-9FD6-4019-9157-0187BED9AD4E}" srcOrd="6" destOrd="0" parTransId="{1A8A530E-A469-4D6B-854B-EB7F0C9AB821}" sibTransId="{504C696E-4B1C-46D5-8FC8-141791E4286A}"/>
    <dgm:cxn modelId="{D4F0FB18-1A91-46EF-8568-51064ED4891F}" srcId="{58035695-F52D-4A16-AA97-3D8E5EC79AA1}" destId="{DD3CAFD7-BF1C-4180-839B-AF233522496A}" srcOrd="4" destOrd="0" parTransId="{9081349E-E619-43AE-8B6A-B71F647E7608}" sibTransId="{934CC3E8-9C6E-4468-ACE5-CC43ECDF570F}"/>
    <dgm:cxn modelId="{63DB0E21-5F46-4586-854E-9CCA92AE4196}" srcId="{58035695-F52D-4A16-AA97-3D8E5EC79AA1}" destId="{26AC1A76-58B8-4544-AC66-936D36D4A3CB}" srcOrd="3" destOrd="0" parTransId="{CB996141-7758-4039-A69D-F5186588281E}" sibTransId="{DFA0BB61-0EDF-4077-BA77-A5808E5BB39A}"/>
    <dgm:cxn modelId="{99317C22-FC56-4AD4-B722-5C69DAE201C4}" type="presOf" srcId="{AED84913-6757-4F0C-A038-5E0F57E0775D}" destId="{BDD44A05-B4B7-4E30-8A2B-EAC0CF30CE6E}" srcOrd="1" destOrd="0" presId="urn:microsoft.com/office/officeart/2005/8/layout/process2"/>
    <dgm:cxn modelId="{880B7223-EF9C-4390-A5ED-FE191770A4AD}" type="presOf" srcId="{504C696E-4B1C-46D5-8FC8-141791E4286A}" destId="{D60A72FA-1FFA-4FE2-AD02-781E633E73DE}" srcOrd="0" destOrd="0" presId="urn:microsoft.com/office/officeart/2005/8/layout/process2"/>
    <dgm:cxn modelId="{18FB832D-3F21-45F7-B25E-6DA0FF9F6FEC}" type="presOf" srcId="{E69BFBD1-24F9-45FC-9B70-5AE8E1E063DD}" destId="{E6CF4C5A-3B0A-4FA6-96A2-9BC7B78D49F5}" srcOrd="0" destOrd="0" presId="urn:microsoft.com/office/officeart/2005/8/layout/process2"/>
    <dgm:cxn modelId="{BA857033-04B8-4C7B-BE67-3CCCB6FCF06D}" srcId="{58035695-F52D-4A16-AA97-3D8E5EC79AA1}" destId="{CCC191AA-4CD7-41FD-9E78-2C0B29842478}" srcOrd="7" destOrd="0" parTransId="{4278C408-CCFD-41C6-A109-31BEAD485E39}" sibTransId="{9A7F14CA-6967-4DE4-BC99-E7E2F53CC710}"/>
    <dgm:cxn modelId="{41F3DA33-4605-4540-B24E-D4D2069D6E91}" type="presOf" srcId="{0D8FDD18-ADB7-4FB8-B1F8-DF398F8EE319}" destId="{80CB73E0-5A74-4F74-B0F7-1FA7F7FFB77A}" srcOrd="0" destOrd="0" presId="urn:microsoft.com/office/officeart/2005/8/layout/process2"/>
    <dgm:cxn modelId="{9395E25E-B063-40A9-9026-F7B6AFD84BEA}" type="presOf" srcId="{934CC3E8-9C6E-4468-ACE5-CC43ECDF570F}" destId="{83FFFD37-D926-489E-BDB8-E07289CFBDA3}" srcOrd="0" destOrd="0" presId="urn:microsoft.com/office/officeart/2005/8/layout/process2"/>
    <dgm:cxn modelId="{513F3D63-7545-4160-90F5-3DC9B496D7DE}" type="presOf" srcId="{B3546C7E-7F6E-4751-AC5A-52C48DE727F2}" destId="{E37F5633-EE2C-4D5D-A695-E61804EA4444}" srcOrd="1" destOrd="0" presId="urn:microsoft.com/office/officeart/2005/8/layout/process2"/>
    <dgm:cxn modelId="{934FF669-1C07-485E-A32B-008A66812050}" type="presOf" srcId="{934CC3E8-9C6E-4468-ACE5-CC43ECDF570F}" destId="{949FAFF9-B871-45C8-82A7-43C83FB7AD8C}" srcOrd="1" destOrd="0" presId="urn:microsoft.com/office/officeart/2005/8/layout/process2"/>
    <dgm:cxn modelId="{6845C16A-52DA-4C82-B88D-D4D9DA4B085B}" type="presOf" srcId="{FF6407F4-8AA5-4D28-91FF-DC4BDDAA0F9A}" destId="{7B2D3D24-93FF-42D9-A4B1-1BAE7EDE432F}" srcOrd="0" destOrd="0" presId="urn:microsoft.com/office/officeart/2005/8/layout/process2"/>
    <dgm:cxn modelId="{39DBA26C-333C-4081-87E4-2B9AC8869F1A}" type="presOf" srcId="{58035695-F52D-4A16-AA97-3D8E5EC79AA1}" destId="{A12A402F-5002-4E25-907E-777DDBA30DAC}" srcOrd="0" destOrd="0" presId="urn:microsoft.com/office/officeart/2005/8/layout/process2"/>
    <dgm:cxn modelId="{85E2EF6E-4A73-45A8-A5BF-F959764E0D4B}" type="presOf" srcId="{C23F97D3-9E68-4B25-93F4-BBA401E39F0F}" destId="{4844B1E4-A590-45AE-8B7B-2EE1C6E0607B}" srcOrd="0" destOrd="0" presId="urn:microsoft.com/office/officeart/2005/8/layout/process2"/>
    <dgm:cxn modelId="{5E38D372-C27F-4C15-823E-2EA174FEB978}" type="presOf" srcId="{DFA0BB61-0EDF-4077-BA77-A5808E5BB39A}" destId="{3FF913F4-7CED-4F97-9878-FFD52E497DE2}" srcOrd="1" destOrd="0" presId="urn:microsoft.com/office/officeart/2005/8/layout/process2"/>
    <dgm:cxn modelId="{B452F859-3C72-41BE-8D47-8471A3E4ADA5}" type="presOf" srcId="{E69BFBD1-24F9-45FC-9B70-5AE8E1E063DD}" destId="{FD890262-AACB-4CC4-805D-486402FE4EB6}" srcOrd="1" destOrd="0" presId="urn:microsoft.com/office/officeart/2005/8/layout/process2"/>
    <dgm:cxn modelId="{36CD1E81-C037-42EC-A50C-D86B5AB48105}" type="presOf" srcId="{27F7AEC8-B819-4779-824C-2EC3101206A4}" destId="{E0432359-F1DB-4E44-BF6F-3224C2FDA783}" srcOrd="0" destOrd="0" presId="urn:microsoft.com/office/officeart/2005/8/layout/process2"/>
    <dgm:cxn modelId="{A1E6CF85-7C64-4354-8FB1-1B167A8A2A5F}" type="presOf" srcId="{26AC1A76-58B8-4544-AC66-936D36D4A3CB}" destId="{E76B9C1B-0899-4944-B4AB-EE95F6045C9F}" srcOrd="0" destOrd="0" presId="urn:microsoft.com/office/officeart/2005/8/layout/process2"/>
    <dgm:cxn modelId="{74446B96-6DA0-4B27-A607-D863CC2D66D8}" srcId="{58035695-F52D-4A16-AA97-3D8E5EC79AA1}" destId="{C23F97D3-9E68-4B25-93F4-BBA401E39F0F}" srcOrd="0" destOrd="0" parTransId="{8946F5BB-878F-4E44-8D0C-136CEB854F1A}" sibTransId="{0D8FDD18-ADB7-4FB8-B1F8-DF398F8EE319}"/>
    <dgm:cxn modelId="{F3FD0D9F-CE14-49BC-BEC8-DD1D6BBA3E3D}" type="presOf" srcId="{14BF622F-27FB-46D3-80FE-C18C0D8DD57A}" destId="{6156EB83-2B25-4F6A-8D32-059EF0CA637C}" srcOrd="0" destOrd="0" presId="urn:microsoft.com/office/officeart/2005/8/layout/process2"/>
    <dgm:cxn modelId="{A4B104A2-FA19-4934-ADD2-6F85EB3E1C6C}" type="presOf" srcId="{F008E3F3-9FD6-4019-9157-0187BED9AD4E}" destId="{05B4D7F7-F4FA-429B-B50E-9C2EC9374303}" srcOrd="0" destOrd="0" presId="urn:microsoft.com/office/officeart/2005/8/layout/process2"/>
    <dgm:cxn modelId="{FA7C88A2-1E42-4B99-95F5-7394F0AE6E17}" type="presOf" srcId="{AED84913-6757-4F0C-A038-5E0F57E0775D}" destId="{469C29DC-ADB8-453C-A97C-7A642D84A631}" srcOrd="0" destOrd="0" presId="urn:microsoft.com/office/officeart/2005/8/layout/process2"/>
    <dgm:cxn modelId="{3B17D8A2-7EE3-4E7B-894C-E2251455D0E7}" type="presOf" srcId="{DFA0BB61-0EDF-4077-BA77-A5808E5BB39A}" destId="{4FA016B7-89E0-49FE-A0A0-5A056FA066E9}" srcOrd="0" destOrd="0" presId="urn:microsoft.com/office/officeart/2005/8/layout/process2"/>
    <dgm:cxn modelId="{8B6CD0A8-FDFD-4F0D-B95F-D892ABB755C3}" type="presOf" srcId="{B3546C7E-7F6E-4751-AC5A-52C48DE727F2}" destId="{F55BEDA0-99F5-4B35-886F-4283D9168479}" srcOrd="0" destOrd="0" presId="urn:microsoft.com/office/officeart/2005/8/layout/process2"/>
    <dgm:cxn modelId="{B4FFD0B5-EA00-4458-BF3D-7E648BECA1A6}" type="presOf" srcId="{0D8FDD18-ADB7-4FB8-B1F8-DF398F8EE319}" destId="{69F337A2-8C0E-4B64-9CBE-46653BF6508B}" srcOrd="1" destOrd="0" presId="urn:microsoft.com/office/officeart/2005/8/layout/process2"/>
    <dgm:cxn modelId="{6635F6B8-C2D5-422D-AB55-E3433EC9D71C}" srcId="{58035695-F52D-4A16-AA97-3D8E5EC79AA1}" destId="{14BF622F-27FB-46D3-80FE-C18C0D8DD57A}" srcOrd="1" destOrd="0" parTransId="{A0A5AEE3-BE03-4710-BA93-3BF935FD35B4}" sibTransId="{E69BFBD1-24F9-45FC-9B70-5AE8E1E063DD}"/>
    <dgm:cxn modelId="{6D7D80BF-A234-47AE-83E6-8992782380A3}" srcId="{58035695-F52D-4A16-AA97-3D8E5EC79AA1}" destId="{27F7AEC8-B819-4779-824C-2EC3101206A4}" srcOrd="5" destOrd="0" parTransId="{0EC71FED-7F1E-4C2E-B1B0-4930A89A77AA}" sibTransId="{B3546C7E-7F6E-4751-AC5A-52C48DE727F2}"/>
    <dgm:cxn modelId="{A20BD4CA-1A9B-45C0-9614-B4AB32B0734E}" type="presOf" srcId="{DD3CAFD7-BF1C-4180-839B-AF233522496A}" destId="{F6034E94-C845-4C02-8852-A00BD41A8993}" srcOrd="0" destOrd="0" presId="urn:microsoft.com/office/officeart/2005/8/layout/process2"/>
    <dgm:cxn modelId="{A1B1EBD7-6F0A-4136-9163-2EC30A1A14C6}" srcId="{58035695-F52D-4A16-AA97-3D8E5EC79AA1}" destId="{FF6407F4-8AA5-4D28-91FF-DC4BDDAA0F9A}" srcOrd="2" destOrd="0" parTransId="{9C4046CB-C630-4FBE-9B2A-0B86FB6B998D}" sibTransId="{AED84913-6757-4F0C-A038-5E0F57E0775D}"/>
    <dgm:cxn modelId="{EC37424E-1FAA-4805-981E-34E54C60130E}" type="presParOf" srcId="{A12A402F-5002-4E25-907E-777DDBA30DAC}" destId="{4844B1E4-A590-45AE-8B7B-2EE1C6E0607B}" srcOrd="0" destOrd="0" presId="urn:microsoft.com/office/officeart/2005/8/layout/process2"/>
    <dgm:cxn modelId="{B5CBBAFB-F058-4FC6-87D0-E8575BD47C02}" type="presParOf" srcId="{A12A402F-5002-4E25-907E-777DDBA30DAC}" destId="{80CB73E0-5A74-4F74-B0F7-1FA7F7FFB77A}" srcOrd="1" destOrd="0" presId="urn:microsoft.com/office/officeart/2005/8/layout/process2"/>
    <dgm:cxn modelId="{06D8AE6E-9BB9-45E9-994F-229AB7ACE7EB}" type="presParOf" srcId="{80CB73E0-5A74-4F74-B0F7-1FA7F7FFB77A}" destId="{69F337A2-8C0E-4B64-9CBE-46653BF6508B}" srcOrd="0" destOrd="0" presId="urn:microsoft.com/office/officeart/2005/8/layout/process2"/>
    <dgm:cxn modelId="{BA95BED8-E551-455A-9457-0F705231665C}" type="presParOf" srcId="{A12A402F-5002-4E25-907E-777DDBA30DAC}" destId="{6156EB83-2B25-4F6A-8D32-059EF0CA637C}" srcOrd="2" destOrd="0" presId="urn:microsoft.com/office/officeart/2005/8/layout/process2"/>
    <dgm:cxn modelId="{11D7A270-05D0-4DCC-8A4C-016FA07DCD70}" type="presParOf" srcId="{A12A402F-5002-4E25-907E-777DDBA30DAC}" destId="{E6CF4C5A-3B0A-4FA6-96A2-9BC7B78D49F5}" srcOrd="3" destOrd="0" presId="urn:microsoft.com/office/officeart/2005/8/layout/process2"/>
    <dgm:cxn modelId="{75B3EC27-027A-4A9C-BDF0-6AA5C4F889C3}" type="presParOf" srcId="{E6CF4C5A-3B0A-4FA6-96A2-9BC7B78D49F5}" destId="{FD890262-AACB-4CC4-805D-486402FE4EB6}" srcOrd="0" destOrd="0" presId="urn:microsoft.com/office/officeart/2005/8/layout/process2"/>
    <dgm:cxn modelId="{382FE4EC-2AD7-4B2F-B2E6-06E62BCB3F3A}" type="presParOf" srcId="{A12A402F-5002-4E25-907E-777DDBA30DAC}" destId="{7B2D3D24-93FF-42D9-A4B1-1BAE7EDE432F}" srcOrd="4" destOrd="0" presId="urn:microsoft.com/office/officeart/2005/8/layout/process2"/>
    <dgm:cxn modelId="{D1BC887F-4F02-4F9A-8564-9FCB9340832A}" type="presParOf" srcId="{A12A402F-5002-4E25-907E-777DDBA30DAC}" destId="{469C29DC-ADB8-453C-A97C-7A642D84A631}" srcOrd="5" destOrd="0" presId="urn:microsoft.com/office/officeart/2005/8/layout/process2"/>
    <dgm:cxn modelId="{8C42A68D-41AE-44A1-8A3C-80B5BFB3F592}" type="presParOf" srcId="{469C29DC-ADB8-453C-A97C-7A642D84A631}" destId="{BDD44A05-B4B7-4E30-8A2B-EAC0CF30CE6E}" srcOrd="0" destOrd="0" presId="urn:microsoft.com/office/officeart/2005/8/layout/process2"/>
    <dgm:cxn modelId="{CA05F8E3-8FA4-4D27-966B-DDA767FE50DC}" type="presParOf" srcId="{A12A402F-5002-4E25-907E-777DDBA30DAC}" destId="{E76B9C1B-0899-4944-B4AB-EE95F6045C9F}" srcOrd="6" destOrd="0" presId="urn:microsoft.com/office/officeart/2005/8/layout/process2"/>
    <dgm:cxn modelId="{E6E2402E-D582-4D14-A2D2-448CE7CF63A9}" type="presParOf" srcId="{A12A402F-5002-4E25-907E-777DDBA30DAC}" destId="{4FA016B7-89E0-49FE-A0A0-5A056FA066E9}" srcOrd="7" destOrd="0" presId="urn:microsoft.com/office/officeart/2005/8/layout/process2"/>
    <dgm:cxn modelId="{C799671B-D223-4C9B-B66B-9534AA31163C}" type="presParOf" srcId="{4FA016B7-89E0-49FE-A0A0-5A056FA066E9}" destId="{3FF913F4-7CED-4F97-9878-FFD52E497DE2}" srcOrd="0" destOrd="0" presId="urn:microsoft.com/office/officeart/2005/8/layout/process2"/>
    <dgm:cxn modelId="{4EE17ACE-94FB-481F-B3D2-4873C74779D5}" type="presParOf" srcId="{A12A402F-5002-4E25-907E-777DDBA30DAC}" destId="{F6034E94-C845-4C02-8852-A00BD41A8993}" srcOrd="8" destOrd="0" presId="urn:microsoft.com/office/officeart/2005/8/layout/process2"/>
    <dgm:cxn modelId="{858B050F-78D1-4A34-BE29-3507E2CBBB2E}" type="presParOf" srcId="{A12A402F-5002-4E25-907E-777DDBA30DAC}" destId="{83FFFD37-D926-489E-BDB8-E07289CFBDA3}" srcOrd="9" destOrd="0" presId="urn:microsoft.com/office/officeart/2005/8/layout/process2"/>
    <dgm:cxn modelId="{04C454E6-F701-4F0D-92DE-A3109AF2DB58}" type="presParOf" srcId="{83FFFD37-D926-489E-BDB8-E07289CFBDA3}" destId="{949FAFF9-B871-45C8-82A7-43C83FB7AD8C}" srcOrd="0" destOrd="0" presId="urn:microsoft.com/office/officeart/2005/8/layout/process2"/>
    <dgm:cxn modelId="{752A3F79-3462-4F91-9078-DFB761B79F1D}" type="presParOf" srcId="{A12A402F-5002-4E25-907E-777DDBA30DAC}" destId="{E0432359-F1DB-4E44-BF6F-3224C2FDA783}" srcOrd="10" destOrd="0" presId="urn:microsoft.com/office/officeart/2005/8/layout/process2"/>
    <dgm:cxn modelId="{7A1B46C2-D45C-4AD6-8144-42E4CC282279}" type="presParOf" srcId="{A12A402F-5002-4E25-907E-777DDBA30DAC}" destId="{F55BEDA0-99F5-4B35-886F-4283D9168479}" srcOrd="11" destOrd="0" presId="urn:microsoft.com/office/officeart/2005/8/layout/process2"/>
    <dgm:cxn modelId="{EE76340D-A3DE-46FA-99AC-752B7AF117B7}" type="presParOf" srcId="{F55BEDA0-99F5-4B35-886F-4283D9168479}" destId="{E37F5633-EE2C-4D5D-A695-E61804EA4444}" srcOrd="0" destOrd="0" presId="urn:microsoft.com/office/officeart/2005/8/layout/process2"/>
    <dgm:cxn modelId="{C2CE5D5A-384A-4B44-80D5-C36B3BFE5648}" type="presParOf" srcId="{A12A402F-5002-4E25-907E-777DDBA30DAC}" destId="{05B4D7F7-F4FA-429B-B50E-9C2EC9374303}" srcOrd="12" destOrd="0" presId="urn:microsoft.com/office/officeart/2005/8/layout/process2"/>
    <dgm:cxn modelId="{3E217479-F2C9-4E03-86CD-CB6079B0EE59}" type="presParOf" srcId="{A12A402F-5002-4E25-907E-777DDBA30DAC}" destId="{D60A72FA-1FFA-4FE2-AD02-781E633E73DE}" srcOrd="13" destOrd="0" presId="urn:microsoft.com/office/officeart/2005/8/layout/process2"/>
    <dgm:cxn modelId="{C6E685C2-2275-4CA6-90BA-F7BED3C5933E}" type="presParOf" srcId="{D60A72FA-1FFA-4FE2-AD02-781E633E73DE}" destId="{2C590084-A26B-4C5B-8F98-627F6B3BF4B2}" srcOrd="0" destOrd="0" presId="urn:microsoft.com/office/officeart/2005/8/layout/process2"/>
    <dgm:cxn modelId="{868504D7-CDE0-4FF5-83A3-23961B3F08C1}" type="presParOf" srcId="{A12A402F-5002-4E25-907E-777DDBA30DAC}" destId="{FF67DAD4-1506-4CBD-BDBF-751E2A659B04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8035695-F52D-4A16-AA97-3D8E5EC79AA1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D3CAFD7-BF1C-4180-839B-AF233522496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Catchment</a:t>
          </a:r>
        </a:p>
      </dgm:t>
    </dgm:pt>
    <dgm:pt modelId="{9081349E-E619-43AE-8B6A-B71F647E7608}" type="parTrans" cxnId="{D4F0FB18-1A91-46EF-8568-51064ED4891F}">
      <dgm:prSet/>
      <dgm:spPr/>
      <dgm:t>
        <a:bodyPr/>
        <a:lstStyle/>
        <a:p>
          <a:endParaRPr lang="en-GB" sz="1600"/>
        </a:p>
      </dgm:t>
    </dgm:pt>
    <dgm:pt modelId="{934CC3E8-9C6E-4468-ACE5-CC43ECDF570F}" type="sibTrans" cxnId="{D4F0FB18-1A91-46EF-8568-51064ED4891F}">
      <dgm:prSet custT="1"/>
      <dgm:spPr>
        <a:noFill/>
      </dgm:spPr>
      <dgm:t>
        <a:bodyPr/>
        <a:lstStyle/>
        <a:p>
          <a:endParaRPr lang="en-GB" sz="1600"/>
        </a:p>
      </dgm:t>
    </dgm:pt>
    <dgm:pt modelId="{27F7AEC8-B819-4779-824C-2EC3101206A4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Riparian</a:t>
          </a:r>
          <a:r>
            <a:rPr lang="en-GB" sz="1600" b="1" baseline="0" dirty="0"/>
            <a:t> zone</a:t>
          </a:r>
          <a:endParaRPr lang="en-GB" sz="1600" b="1" dirty="0"/>
        </a:p>
      </dgm:t>
    </dgm:pt>
    <dgm:pt modelId="{0EC71FED-7F1E-4C2E-B1B0-4930A89A77AA}" type="parTrans" cxnId="{6D7D80BF-A234-47AE-83E6-8992782380A3}">
      <dgm:prSet/>
      <dgm:spPr/>
      <dgm:t>
        <a:bodyPr/>
        <a:lstStyle/>
        <a:p>
          <a:endParaRPr lang="en-GB" sz="1600"/>
        </a:p>
      </dgm:t>
    </dgm:pt>
    <dgm:pt modelId="{B3546C7E-7F6E-4751-AC5A-52C48DE727F2}" type="sibTrans" cxnId="{6D7D80BF-A234-47AE-83E6-8992782380A3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CCC191AA-4CD7-41FD-9E78-2C0B29842478}">
      <dgm:prSet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Perspectives</a:t>
          </a:r>
        </a:p>
      </dgm:t>
    </dgm:pt>
    <dgm:pt modelId="{4278C408-CCFD-41C6-A109-31BEAD485E39}" type="parTrans" cxnId="{BA857033-04B8-4C7B-BE67-3CCCB6FCF06D}">
      <dgm:prSet/>
      <dgm:spPr/>
      <dgm:t>
        <a:bodyPr/>
        <a:lstStyle/>
        <a:p>
          <a:endParaRPr lang="en-GB" sz="1600"/>
        </a:p>
      </dgm:t>
    </dgm:pt>
    <dgm:pt modelId="{9A7F14CA-6967-4DE4-BC99-E7E2F53CC710}" type="sibTrans" cxnId="{BA857033-04B8-4C7B-BE67-3CCCB6FCF06D}">
      <dgm:prSet/>
      <dgm:spPr/>
      <dgm:t>
        <a:bodyPr/>
        <a:lstStyle/>
        <a:p>
          <a:endParaRPr lang="en-GB" sz="1600"/>
        </a:p>
      </dgm:t>
    </dgm:pt>
    <dgm:pt modelId="{F008E3F3-9FD6-4019-9157-0187BED9AD4E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r>
            <a:rPr lang="en-GB" sz="1600" b="1" dirty="0"/>
            <a:t>Sediment</a:t>
          </a:r>
        </a:p>
      </dgm:t>
    </dgm:pt>
    <dgm:pt modelId="{1A8A530E-A469-4D6B-854B-EB7F0C9AB821}" type="parTrans" cxnId="{7656F710-C2C6-40EA-B47C-77A90D566020}">
      <dgm:prSet/>
      <dgm:spPr/>
      <dgm:t>
        <a:bodyPr/>
        <a:lstStyle/>
        <a:p>
          <a:endParaRPr lang="en-GB" sz="1600"/>
        </a:p>
      </dgm:t>
    </dgm:pt>
    <dgm:pt modelId="{504C696E-4B1C-46D5-8FC8-141791E4286A}" type="sibTrans" cxnId="{7656F710-C2C6-40EA-B47C-77A90D566020}">
      <dgm:prSet custT="1"/>
      <dgm:spPr>
        <a:noFill/>
      </dgm:spPr>
      <dgm:t>
        <a:bodyPr/>
        <a:lstStyle/>
        <a:p>
          <a:endParaRPr lang="en-GB" sz="1600"/>
        </a:p>
      </dgm:t>
    </dgm:pt>
    <dgm:pt modelId="{C23F97D3-9E68-4B25-93F4-BBA401E39F0F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endParaRPr lang="en-GB" sz="1600" b="1" dirty="0">
            <a:latin typeface="+mn-lt"/>
          </a:endParaRPr>
        </a:p>
      </dgm:t>
    </dgm:pt>
    <dgm:pt modelId="{0D8FDD18-ADB7-4FB8-B1F8-DF398F8EE319}" type="sibTrans" cxnId="{74446B96-6DA0-4B27-A607-D863CC2D66D8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8946F5BB-878F-4E44-8D0C-136CEB854F1A}" type="parTrans" cxnId="{74446B96-6DA0-4B27-A607-D863CC2D66D8}">
      <dgm:prSet/>
      <dgm:spPr/>
      <dgm:t>
        <a:bodyPr/>
        <a:lstStyle/>
        <a:p>
          <a:endParaRPr lang="en-GB" sz="1600"/>
        </a:p>
      </dgm:t>
    </dgm:pt>
    <dgm:pt modelId="{14BF622F-27FB-46D3-80FE-C18C0D8DD57A}">
      <dgm:prSet phldrT="[Texte]" custT="1"/>
      <dgm:spPr>
        <a:solidFill>
          <a:srgbClr val="FFDE00"/>
        </a:solidFill>
        <a:ln>
          <a:noFill/>
        </a:ln>
      </dgm:spPr>
      <dgm:t>
        <a:bodyPr tIns="72000"/>
        <a:lstStyle/>
        <a:p>
          <a:r>
            <a:rPr lang="en-GB" sz="1600" b="1" u="none" dirty="0">
              <a:solidFill>
                <a:srgbClr val="0072BC"/>
              </a:solidFill>
            </a:rPr>
            <a:t>Introduction</a:t>
          </a:r>
        </a:p>
      </dgm:t>
    </dgm:pt>
    <dgm:pt modelId="{E69BFBD1-24F9-45FC-9B70-5AE8E1E063DD}" type="sibTrans" cxnId="{6635F6B8-C2D5-422D-AB55-E3433EC9D71C}">
      <dgm:prSet custT="1"/>
      <dgm:spPr>
        <a:noFill/>
      </dgm:spPr>
      <dgm:t>
        <a:bodyPr/>
        <a:lstStyle/>
        <a:p>
          <a:endParaRPr lang="en-GB" sz="1600"/>
        </a:p>
      </dgm:t>
    </dgm:pt>
    <dgm:pt modelId="{A0A5AEE3-BE03-4710-BA93-3BF935FD35B4}" type="parTrans" cxnId="{6635F6B8-C2D5-422D-AB55-E3433EC9D71C}">
      <dgm:prSet/>
      <dgm:spPr/>
      <dgm:t>
        <a:bodyPr/>
        <a:lstStyle/>
        <a:p>
          <a:endParaRPr lang="en-GB" sz="1600"/>
        </a:p>
      </dgm:t>
    </dgm:pt>
    <dgm:pt modelId="{26AC1A76-58B8-4544-AC66-936D36D4A3CB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r>
            <a:rPr lang="en-GB" sz="1600" b="1" dirty="0"/>
            <a:t>Study area</a:t>
          </a:r>
        </a:p>
      </dgm:t>
    </dgm:pt>
    <dgm:pt modelId="{CB996141-7758-4039-A69D-F5186588281E}" type="parTrans" cxnId="{63DB0E21-5F46-4586-854E-9CCA92AE4196}">
      <dgm:prSet/>
      <dgm:spPr/>
      <dgm:t>
        <a:bodyPr/>
        <a:lstStyle/>
        <a:p>
          <a:endParaRPr lang="en-GB" sz="1600"/>
        </a:p>
      </dgm:t>
    </dgm:pt>
    <dgm:pt modelId="{DFA0BB61-0EDF-4077-BA77-A5808E5BB39A}" type="sibTrans" cxnId="{63DB0E21-5F46-4586-854E-9CCA92AE4196}">
      <dgm:prSet custT="1"/>
      <dgm:spPr>
        <a:noFill/>
      </dgm:spPr>
      <dgm:t>
        <a:bodyPr/>
        <a:lstStyle/>
        <a:p>
          <a:endParaRPr lang="en-GB" sz="1600"/>
        </a:p>
      </dgm:t>
    </dgm:pt>
    <dgm:pt modelId="{FF6407F4-8AA5-4D28-91FF-DC4BDDAA0F9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u="none" dirty="0"/>
            <a:t>Objectives</a:t>
          </a:r>
        </a:p>
      </dgm:t>
    </dgm:pt>
    <dgm:pt modelId="{9C4046CB-C630-4FBE-9B2A-0B86FB6B998D}" type="parTrans" cxnId="{A1B1EBD7-6F0A-4136-9163-2EC30A1A14C6}">
      <dgm:prSet/>
      <dgm:spPr/>
      <dgm:t>
        <a:bodyPr/>
        <a:lstStyle/>
        <a:p>
          <a:endParaRPr lang="en-GB" sz="1600"/>
        </a:p>
      </dgm:t>
    </dgm:pt>
    <dgm:pt modelId="{AED84913-6757-4F0C-A038-5E0F57E0775D}" type="sibTrans" cxnId="{A1B1EBD7-6F0A-4136-9163-2EC30A1A14C6}">
      <dgm:prSet custT="1"/>
      <dgm:spPr>
        <a:noFill/>
      </dgm:spPr>
      <dgm:t>
        <a:bodyPr/>
        <a:lstStyle/>
        <a:p>
          <a:endParaRPr lang="en-GB" sz="1600"/>
        </a:p>
      </dgm:t>
    </dgm:pt>
    <dgm:pt modelId="{A12A402F-5002-4E25-907E-777DDBA30DAC}" type="pres">
      <dgm:prSet presAssocID="{58035695-F52D-4A16-AA97-3D8E5EC79AA1}" presName="linearFlow" presStyleCnt="0">
        <dgm:presLayoutVars>
          <dgm:resizeHandles val="exact"/>
        </dgm:presLayoutVars>
      </dgm:prSet>
      <dgm:spPr/>
    </dgm:pt>
    <dgm:pt modelId="{4844B1E4-A590-45AE-8B7B-2EE1C6E0607B}" type="pres">
      <dgm:prSet presAssocID="{C23F97D3-9E68-4B25-93F4-BBA401E39F0F}" presName="node" presStyleLbl="node1" presStyleIdx="0" presStyleCnt="8" custScaleX="215629" custScaleY="229654">
        <dgm:presLayoutVars>
          <dgm:bulletEnabled val="1"/>
        </dgm:presLayoutVars>
      </dgm:prSet>
      <dgm:spPr/>
    </dgm:pt>
    <dgm:pt modelId="{80CB73E0-5A74-4F74-B0F7-1FA7F7FFB77A}" type="pres">
      <dgm:prSet presAssocID="{0D8FDD18-ADB7-4FB8-B1F8-DF398F8EE319}" presName="sibTrans" presStyleLbl="sibTrans2D1" presStyleIdx="0" presStyleCnt="7" custScaleY="59540"/>
      <dgm:spPr/>
    </dgm:pt>
    <dgm:pt modelId="{69F337A2-8C0E-4B64-9CBE-46653BF6508B}" type="pres">
      <dgm:prSet presAssocID="{0D8FDD18-ADB7-4FB8-B1F8-DF398F8EE319}" presName="connectorText" presStyleLbl="sibTrans2D1" presStyleIdx="0" presStyleCnt="7"/>
      <dgm:spPr/>
    </dgm:pt>
    <dgm:pt modelId="{6156EB83-2B25-4F6A-8D32-059EF0CA637C}" type="pres">
      <dgm:prSet presAssocID="{14BF622F-27FB-46D3-80FE-C18C0D8DD57A}" presName="node" presStyleLbl="node1" presStyleIdx="1" presStyleCnt="8" custScaleX="215629" custScaleY="229654">
        <dgm:presLayoutVars>
          <dgm:bulletEnabled val="1"/>
        </dgm:presLayoutVars>
      </dgm:prSet>
      <dgm:spPr/>
    </dgm:pt>
    <dgm:pt modelId="{E6CF4C5A-3B0A-4FA6-96A2-9BC7B78D49F5}" type="pres">
      <dgm:prSet presAssocID="{E69BFBD1-24F9-45FC-9B70-5AE8E1E063DD}" presName="sibTrans" presStyleLbl="sibTrans2D1" presStyleIdx="1" presStyleCnt="7" custScaleY="59540"/>
      <dgm:spPr/>
    </dgm:pt>
    <dgm:pt modelId="{FD890262-AACB-4CC4-805D-486402FE4EB6}" type="pres">
      <dgm:prSet presAssocID="{E69BFBD1-24F9-45FC-9B70-5AE8E1E063DD}" presName="connectorText" presStyleLbl="sibTrans2D1" presStyleIdx="1" presStyleCnt="7"/>
      <dgm:spPr/>
    </dgm:pt>
    <dgm:pt modelId="{7B2D3D24-93FF-42D9-A4B1-1BAE7EDE432F}" type="pres">
      <dgm:prSet presAssocID="{FF6407F4-8AA5-4D28-91FF-DC4BDDAA0F9A}" presName="node" presStyleLbl="node1" presStyleIdx="2" presStyleCnt="8" custScaleX="215629" custScaleY="229654">
        <dgm:presLayoutVars>
          <dgm:bulletEnabled val="1"/>
        </dgm:presLayoutVars>
      </dgm:prSet>
      <dgm:spPr/>
    </dgm:pt>
    <dgm:pt modelId="{469C29DC-ADB8-453C-A97C-7A642D84A631}" type="pres">
      <dgm:prSet presAssocID="{AED84913-6757-4F0C-A038-5E0F57E0775D}" presName="sibTrans" presStyleLbl="sibTrans2D1" presStyleIdx="2" presStyleCnt="7"/>
      <dgm:spPr/>
    </dgm:pt>
    <dgm:pt modelId="{BDD44A05-B4B7-4E30-8A2B-EAC0CF30CE6E}" type="pres">
      <dgm:prSet presAssocID="{AED84913-6757-4F0C-A038-5E0F57E0775D}" presName="connectorText" presStyleLbl="sibTrans2D1" presStyleIdx="2" presStyleCnt="7"/>
      <dgm:spPr/>
    </dgm:pt>
    <dgm:pt modelId="{E76B9C1B-0899-4944-B4AB-EE95F6045C9F}" type="pres">
      <dgm:prSet presAssocID="{26AC1A76-58B8-4544-AC66-936D36D4A3CB}" presName="node" presStyleLbl="node1" presStyleIdx="3" presStyleCnt="8" custScaleX="215629" custScaleY="229654">
        <dgm:presLayoutVars>
          <dgm:bulletEnabled val="1"/>
        </dgm:presLayoutVars>
      </dgm:prSet>
      <dgm:spPr/>
    </dgm:pt>
    <dgm:pt modelId="{4FA016B7-89E0-49FE-A0A0-5A056FA066E9}" type="pres">
      <dgm:prSet presAssocID="{DFA0BB61-0EDF-4077-BA77-A5808E5BB39A}" presName="sibTrans" presStyleLbl="sibTrans2D1" presStyleIdx="3" presStyleCnt="7"/>
      <dgm:spPr/>
    </dgm:pt>
    <dgm:pt modelId="{3FF913F4-7CED-4F97-9878-FFD52E497DE2}" type="pres">
      <dgm:prSet presAssocID="{DFA0BB61-0EDF-4077-BA77-A5808E5BB39A}" presName="connectorText" presStyleLbl="sibTrans2D1" presStyleIdx="3" presStyleCnt="7"/>
      <dgm:spPr/>
    </dgm:pt>
    <dgm:pt modelId="{F6034E94-C845-4C02-8852-A00BD41A8993}" type="pres">
      <dgm:prSet presAssocID="{DD3CAFD7-BF1C-4180-839B-AF233522496A}" presName="node" presStyleLbl="node1" presStyleIdx="4" presStyleCnt="8" custScaleX="215629" custScaleY="229654">
        <dgm:presLayoutVars>
          <dgm:bulletEnabled val="1"/>
        </dgm:presLayoutVars>
      </dgm:prSet>
      <dgm:spPr/>
    </dgm:pt>
    <dgm:pt modelId="{83FFFD37-D926-489E-BDB8-E07289CFBDA3}" type="pres">
      <dgm:prSet presAssocID="{934CC3E8-9C6E-4468-ACE5-CC43ECDF570F}" presName="sibTrans" presStyleLbl="sibTrans2D1" presStyleIdx="4" presStyleCnt="7" custScaleY="59540"/>
      <dgm:spPr/>
    </dgm:pt>
    <dgm:pt modelId="{949FAFF9-B871-45C8-82A7-43C83FB7AD8C}" type="pres">
      <dgm:prSet presAssocID="{934CC3E8-9C6E-4468-ACE5-CC43ECDF570F}" presName="connectorText" presStyleLbl="sibTrans2D1" presStyleIdx="4" presStyleCnt="7"/>
      <dgm:spPr/>
    </dgm:pt>
    <dgm:pt modelId="{E0432359-F1DB-4E44-BF6F-3224C2FDA783}" type="pres">
      <dgm:prSet presAssocID="{27F7AEC8-B819-4779-824C-2EC3101206A4}" presName="node" presStyleLbl="node1" presStyleIdx="5" presStyleCnt="8" custScaleX="215629" custScaleY="229654">
        <dgm:presLayoutVars>
          <dgm:bulletEnabled val="1"/>
        </dgm:presLayoutVars>
      </dgm:prSet>
      <dgm:spPr/>
    </dgm:pt>
    <dgm:pt modelId="{F55BEDA0-99F5-4B35-886F-4283D9168479}" type="pres">
      <dgm:prSet presAssocID="{B3546C7E-7F6E-4751-AC5A-52C48DE727F2}" presName="sibTrans" presStyleLbl="sibTrans2D1" presStyleIdx="5" presStyleCnt="7" custScaleY="59540"/>
      <dgm:spPr/>
    </dgm:pt>
    <dgm:pt modelId="{E37F5633-EE2C-4D5D-A695-E61804EA4444}" type="pres">
      <dgm:prSet presAssocID="{B3546C7E-7F6E-4751-AC5A-52C48DE727F2}" presName="connectorText" presStyleLbl="sibTrans2D1" presStyleIdx="5" presStyleCnt="7"/>
      <dgm:spPr/>
    </dgm:pt>
    <dgm:pt modelId="{05B4D7F7-F4FA-429B-B50E-9C2EC9374303}" type="pres">
      <dgm:prSet presAssocID="{F008E3F3-9FD6-4019-9157-0187BED9AD4E}" presName="node" presStyleLbl="node1" presStyleIdx="6" presStyleCnt="8" custScaleX="215629" custScaleY="229654">
        <dgm:presLayoutVars>
          <dgm:bulletEnabled val="1"/>
        </dgm:presLayoutVars>
      </dgm:prSet>
      <dgm:spPr/>
    </dgm:pt>
    <dgm:pt modelId="{D60A72FA-1FFA-4FE2-AD02-781E633E73DE}" type="pres">
      <dgm:prSet presAssocID="{504C696E-4B1C-46D5-8FC8-141791E4286A}" presName="sibTrans" presStyleLbl="sibTrans2D1" presStyleIdx="6" presStyleCnt="7" custScaleY="59540"/>
      <dgm:spPr/>
    </dgm:pt>
    <dgm:pt modelId="{2C590084-A26B-4C5B-8F98-627F6B3BF4B2}" type="pres">
      <dgm:prSet presAssocID="{504C696E-4B1C-46D5-8FC8-141791E4286A}" presName="connectorText" presStyleLbl="sibTrans2D1" presStyleIdx="6" presStyleCnt="7"/>
      <dgm:spPr/>
    </dgm:pt>
    <dgm:pt modelId="{FF67DAD4-1506-4CBD-BDBF-751E2A659B04}" type="pres">
      <dgm:prSet presAssocID="{CCC191AA-4CD7-41FD-9E78-2C0B29842478}" presName="node" presStyleLbl="node1" presStyleIdx="7" presStyleCnt="8" custScaleX="215629" custScaleY="229654">
        <dgm:presLayoutVars>
          <dgm:bulletEnabled val="1"/>
        </dgm:presLayoutVars>
      </dgm:prSet>
      <dgm:spPr/>
    </dgm:pt>
  </dgm:ptLst>
  <dgm:cxnLst>
    <dgm:cxn modelId="{5BFD5602-38A8-4A17-93B2-2B07C664D80F}" type="presOf" srcId="{504C696E-4B1C-46D5-8FC8-141791E4286A}" destId="{2C590084-A26B-4C5B-8F98-627F6B3BF4B2}" srcOrd="1" destOrd="0" presId="urn:microsoft.com/office/officeart/2005/8/layout/process2"/>
    <dgm:cxn modelId="{74717303-0D3A-402C-AC2D-6D784ACEB19C}" type="presOf" srcId="{CCC191AA-4CD7-41FD-9E78-2C0B29842478}" destId="{FF67DAD4-1506-4CBD-BDBF-751E2A659B04}" srcOrd="0" destOrd="0" presId="urn:microsoft.com/office/officeart/2005/8/layout/process2"/>
    <dgm:cxn modelId="{7656F710-C2C6-40EA-B47C-77A90D566020}" srcId="{58035695-F52D-4A16-AA97-3D8E5EC79AA1}" destId="{F008E3F3-9FD6-4019-9157-0187BED9AD4E}" srcOrd="6" destOrd="0" parTransId="{1A8A530E-A469-4D6B-854B-EB7F0C9AB821}" sibTransId="{504C696E-4B1C-46D5-8FC8-141791E4286A}"/>
    <dgm:cxn modelId="{D4F0FB18-1A91-46EF-8568-51064ED4891F}" srcId="{58035695-F52D-4A16-AA97-3D8E5EC79AA1}" destId="{DD3CAFD7-BF1C-4180-839B-AF233522496A}" srcOrd="4" destOrd="0" parTransId="{9081349E-E619-43AE-8B6A-B71F647E7608}" sibTransId="{934CC3E8-9C6E-4468-ACE5-CC43ECDF570F}"/>
    <dgm:cxn modelId="{63DB0E21-5F46-4586-854E-9CCA92AE4196}" srcId="{58035695-F52D-4A16-AA97-3D8E5EC79AA1}" destId="{26AC1A76-58B8-4544-AC66-936D36D4A3CB}" srcOrd="3" destOrd="0" parTransId="{CB996141-7758-4039-A69D-F5186588281E}" sibTransId="{DFA0BB61-0EDF-4077-BA77-A5808E5BB39A}"/>
    <dgm:cxn modelId="{99317C22-FC56-4AD4-B722-5C69DAE201C4}" type="presOf" srcId="{AED84913-6757-4F0C-A038-5E0F57E0775D}" destId="{BDD44A05-B4B7-4E30-8A2B-EAC0CF30CE6E}" srcOrd="1" destOrd="0" presId="urn:microsoft.com/office/officeart/2005/8/layout/process2"/>
    <dgm:cxn modelId="{880B7223-EF9C-4390-A5ED-FE191770A4AD}" type="presOf" srcId="{504C696E-4B1C-46D5-8FC8-141791E4286A}" destId="{D60A72FA-1FFA-4FE2-AD02-781E633E73DE}" srcOrd="0" destOrd="0" presId="urn:microsoft.com/office/officeart/2005/8/layout/process2"/>
    <dgm:cxn modelId="{18FB832D-3F21-45F7-B25E-6DA0FF9F6FEC}" type="presOf" srcId="{E69BFBD1-24F9-45FC-9B70-5AE8E1E063DD}" destId="{E6CF4C5A-3B0A-4FA6-96A2-9BC7B78D49F5}" srcOrd="0" destOrd="0" presId="urn:microsoft.com/office/officeart/2005/8/layout/process2"/>
    <dgm:cxn modelId="{BA857033-04B8-4C7B-BE67-3CCCB6FCF06D}" srcId="{58035695-F52D-4A16-AA97-3D8E5EC79AA1}" destId="{CCC191AA-4CD7-41FD-9E78-2C0B29842478}" srcOrd="7" destOrd="0" parTransId="{4278C408-CCFD-41C6-A109-31BEAD485E39}" sibTransId="{9A7F14CA-6967-4DE4-BC99-E7E2F53CC710}"/>
    <dgm:cxn modelId="{41F3DA33-4605-4540-B24E-D4D2069D6E91}" type="presOf" srcId="{0D8FDD18-ADB7-4FB8-B1F8-DF398F8EE319}" destId="{80CB73E0-5A74-4F74-B0F7-1FA7F7FFB77A}" srcOrd="0" destOrd="0" presId="urn:microsoft.com/office/officeart/2005/8/layout/process2"/>
    <dgm:cxn modelId="{9395E25E-B063-40A9-9026-F7B6AFD84BEA}" type="presOf" srcId="{934CC3E8-9C6E-4468-ACE5-CC43ECDF570F}" destId="{83FFFD37-D926-489E-BDB8-E07289CFBDA3}" srcOrd="0" destOrd="0" presId="urn:microsoft.com/office/officeart/2005/8/layout/process2"/>
    <dgm:cxn modelId="{513F3D63-7545-4160-90F5-3DC9B496D7DE}" type="presOf" srcId="{B3546C7E-7F6E-4751-AC5A-52C48DE727F2}" destId="{E37F5633-EE2C-4D5D-A695-E61804EA4444}" srcOrd="1" destOrd="0" presId="urn:microsoft.com/office/officeart/2005/8/layout/process2"/>
    <dgm:cxn modelId="{934FF669-1C07-485E-A32B-008A66812050}" type="presOf" srcId="{934CC3E8-9C6E-4468-ACE5-CC43ECDF570F}" destId="{949FAFF9-B871-45C8-82A7-43C83FB7AD8C}" srcOrd="1" destOrd="0" presId="urn:microsoft.com/office/officeart/2005/8/layout/process2"/>
    <dgm:cxn modelId="{6845C16A-52DA-4C82-B88D-D4D9DA4B085B}" type="presOf" srcId="{FF6407F4-8AA5-4D28-91FF-DC4BDDAA0F9A}" destId="{7B2D3D24-93FF-42D9-A4B1-1BAE7EDE432F}" srcOrd="0" destOrd="0" presId="urn:microsoft.com/office/officeart/2005/8/layout/process2"/>
    <dgm:cxn modelId="{39DBA26C-333C-4081-87E4-2B9AC8869F1A}" type="presOf" srcId="{58035695-F52D-4A16-AA97-3D8E5EC79AA1}" destId="{A12A402F-5002-4E25-907E-777DDBA30DAC}" srcOrd="0" destOrd="0" presId="urn:microsoft.com/office/officeart/2005/8/layout/process2"/>
    <dgm:cxn modelId="{85E2EF6E-4A73-45A8-A5BF-F959764E0D4B}" type="presOf" srcId="{C23F97D3-9E68-4B25-93F4-BBA401E39F0F}" destId="{4844B1E4-A590-45AE-8B7B-2EE1C6E0607B}" srcOrd="0" destOrd="0" presId="urn:microsoft.com/office/officeart/2005/8/layout/process2"/>
    <dgm:cxn modelId="{5E38D372-C27F-4C15-823E-2EA174FEB978}" type="presOf" srcId="{DFA0BB61-0EDF-4077-BA77-A5808E5BB39A}" destId="{3FF913F4-7CED-4F97-9878-FFD52E497DE2}" srcOrd="1" destOrd="0" presId="urn:microsoft.com/office/officeart/2005/8/layout/process2"/>
    <dgm:cxn modelId="{B452F859-3C72-41BE-8D47-8471A3E4ADA5}" type="presOf" srcId="{E69BFBD1-24F9-45FC-9B70-5AE8E1E063DD}" destId="{FD890262-AACB-4CC4-805D-486402FE4EB6}" srcOrd="1" destOrd="0" presId="urn:microsoft.com/office/officeart/2005/8/layout/process2"/>
    <dgm:cxn modelId="{36CD1E81-C037-42EC-A50C-D86B5AB48105}" type="presOf" srcId="{27F7AEC8-B819-4779-824C-2EC3101206A4}" destId="{E0432359-F1DB-4E44-BF6F-3224C2FDA783}" srcOrd="0" destOrd="0" presId="urn:microsoft.com/office/officeart/2005/8/layout/process2"/>
    <dgm:cxn modelId="{A1E6CF85-7C64-4354-8FB1-1B167A8A2A5F}" type="presOf" srcId="{26AC1A76-58B8-4544-AC66-936D36D4A3CB}" destId="{E76B9C1B-0899-4944-B4AB-EE95F6045C9F}" srcOrd="0" destOrd="0" presId="urn:microsoft.com/office/officeart/2005/8/layout/process2"/>
    <dgm:cxn modelId="{74446B96-6DA0-4B27-A607-D863CC2D66D8}" srcId="{58035695-F52D-4A16-AA97-3D8E5EC79AA1}" destId="{C23F97D3-9E68-4B25-93F4-BBA401E39F0F}" srcOrd="0" destOrd="0" parTransId="{8946F5BB-878F-4E44-8D0C-136CEB854F1A}" sibTransId="{0D8FDD18-ADB7-4FB8-B1F8-DF398F8EE319}"/>
    <dgm:cxn modelId="{F3FD0D9F-CE14-49BC-BEC8-DD1D6BBA3E3D}" type="presOf" srcId="{14BF622F-27FB-46D3-80FE-C18C0D8DD57A}" destId="{6156EB83-2B25-4F6A-8D32-059EF0CA637C}" srcOrd="0" destOrd="0" presId="urn:microsoft.com/office/officeart/2005/8/layout/process2"/>
    <dgm:cxn modelId="{A4B104A2-FA19-4934-ADD2-6F85EB3E1C6C}" type="presOf" srcId="{F008E3F3-9FD6-4019-9157-0187BED9AD4E}" destId="{05B4D7F7-F4FA-429B-B50E-9C2EC9374303}" srcOrd="0" destOrd="0" presId="urn:microsoft.com/office/officeart/2005/8/layout/process2"/>
    <dgm:cxn modelId="{FA7C88A2-1E42-4B99-95F5-7394F0AE6E17}" type="presOf" srcId="{AED84913-6757-4F0C-A038-5E0F57E0775D}" destId="{469C29DC-ADB8-453C-A97C-7A642D84A631}" srcOrd="0" destOrd="0" presId="urn:microsoft.com/office/officeart/2005/8/layout/process2"/>
    <dgm:cxn modelId="{3B17D8A2-7EE3-4E7B-894C-E2251455D0E7}" type="presOf" srcId="{DFA0BB61-0EDF-4077-BA77-A5808E5BB39A}" destId="{4FA016B7-89E0-49FE-A0A0-5A056FA066E9}" srcOrd="0" destOrd="0" presId="urn:microsoft.com/office/officeart/2005/8/layout/process2"/>
    <dgm:cxn modelId="{8B6CD0A8-FDFD-4F0D-B95F-D892ABB755C3}" type="presOf" srcId="{B3546C7E-7F6E-4751-AC5A-52C48DE727F2}" destId="{F55BEDA0-99F5-4B35-886F-4283D9168479}" srcOrd="0" destOrd="0" presId="urn:microsoft.com/office/officeart/2005/8/layout/process2"/>
    <dgm:cxn modelId="{B4FFD0B5-EA00-4458-BF3D-7E648BECA1A6}" type="presOf" srcId="{0D8FDD18-ADB7-4FB8-B1F8-DF398F8EE319}" destId="{69F337A2-8C0E-4B64-9CBE-46653BF6508B}" srcOrd="1" destOrd="0" presId="urn:microsoft.com/office/officeart/2005/8/layout/process2"/>
    <dgm:cxn modelId="{6635F6B8-C2D5-422D-AB55-E3433EC9D71C}" srcId="{58035695-F52D-4A16-AA97-3D8E5EC79AA1}" destId="{14BF622F-27FB-46D3-80FE-C18C0D8DD57A}" srcOrd="1" destOrd="0" parTransId="{A0A5AEE3-BE03-4710-BA93-3BF935FD35B4}" sibTransId="{E69BFBD1-24F9-45FC-9B70-5AE8E1E063DD}"/>
    <dgm:cxn modelId="{6D7D80BF-A234-47AE-83E6-8992782380A3}" srcId="{58035695-F52D-4A16-AA97-3D8E5EC79AA1}" destId="{27F7AEC8-B819-4779-824C-2EC3101206A4}" srcOrd="5" destOrd="0" parTransId="{0EC71FED-7F1E-4C2E-B1B0-4930A89A77AA}" sibTransId="{B3546C7E-7F6E-4751-AC5A-52C48DE727F2}"/>
    <dgm:cxn modelId="{A20BD4CA-1A9B-45C0-9614-B4AB32B0734E}" type="presOf" srcId="{DD3CAFD7-BF1C-4180-839B-AF233522496A}" destId="{F6034E94-C845-4C02-8852-A00BD41A8993}" srcOrd="0" destOrd="0" presId="urn:microsoft.com/office/officeart/2005/8/layout/process2"/>
    <dgm:cxn modelId="{A1B1EBD7-6F0A-4136-9163-2EC30A1A14C6}" srcId="{58035695-F52D-4A16-AA97-3D8E5EC79AA1}" destId="{FF6407F4-8AA5-4D28-91FF-DC4BDDAA0F9A}" srcOrd="2" destOrd="0" parTransId="{9C4046CB-C630-4FBE-9B2A-0B86FB6B998D}" sibTransId="{AED84913-6757-4F0C-A038-5E0F57E0775D}"/>
    <dgm:cxn modelId="{EC37424E-1FAA-4805-981E-34E54C60130E}" type="presParOf" srcId="{A12A402F-5002-4E25-907E-777DDBA30DAC}" destId="{4844B1E4-A590-45AE-8B7B-2EE1C6E0607B}" srcOrd="0" destOrd="0" presId="urn:microsoft.com/office/officeart/2005/8/layout/process2"/>
    <dgm:cxn modelId="{B5CBBAFB-F058-4FC6-87D0-E8575BD47C02}" type="presParOf" srcId="{A12A402F-5002-4E25-907E-777DDBA30DAC}" destId="{80CB73E0-5A74-4F74-B0F7-1FA7F7FFB77A}" srcOrd="1" destOrd="0" presId="urn:microsoft.com/office/officeart/2005/8/layout/process2"/>
    <dgm:cxn modelId="{06D8AE6E-9BB9-45E9-994F-229AB7ACE7EB}" type="presParOf" srcId="{80CB73E0-5A74-4F74-B0F7-1FA7F7FFB77A}" destId="{69F337A2-8C0E-4B64-9CBE-46653BF6508B}" srcOrd="0" destOrd="0" presId="urn:microsoft.com/office/officeart/2005/8/layout/process2"/>
    <dgm:cxn modelId="{BA95BED8-E551-455A-9457-0F705231665C}" type="presParOf" srcId="{A12A402F-5002-4E25-907E-777DDBA30DAC}" destId="{6156EB83-2B25-4F6A-8D32-059EF0CA637C}" srcOrd="2" destOrd="0" presId="urn:microsoft.com/office/officeart/2005/8/layout/process2"/>
    <dgm:cxn modelId="{11D7A270-05D0-4DCC-8A4C-016FA07DCD70}" type="presParOf" srcId="{A12A402F-5002-4E25-907E-777DDBA30DAC}" destId="{E6CF4C5A-3B0A-4FA6-96A2-9BC7B78D49F5}" srcOrd="3" destOrd="0" presId="urn:microsoft.com/office/officeart/2005/8/layout/process2"/>
    <dgm:cxn modelId="{75B3EC27-027A-4A9C-BDF0-6AA5C4F889C3}" type="presParOf" srcId="{E6CF4C5A-3B0A-4FA6-96A2-9BC7B78D49F5}" destId="{FD890262-AACB-4CC4-805D-486402FE4EB6}" srcOrd="0" destOrd="0" presId="urn:microsoft.com/office/officeart/2005/8/layout/process2"/>
    <dgm:cxn modelId="{382FE4EC-2AD7-4B2F-B2E6-06E62BCB3F3A}" type="presParOf" srcId="{A12A402F-5002-4E25-907E-777DDBA30DAC}" destId="{7B2D3D24-93FF-42D9-A4B1-1BAE7EDE432F}" srcOrd="4" destOrd="0" presId="urn:microsoft.com/office/officeart/2005/8/layout/process2"/>
    <dgm:cxn modelId="{D1BC887F-4F02-4F9A-8564-9FCB9340832A}" type="presParOf" srcId="{A12A402F-5002-4E25-907E-777DDBA30DAC}" destId="{469C29DC-ADB8-453C-A97C-7A642D84A631}" srcOrd="5" destOrd="0" presId="urn:microsoft.com/office/officeart/2005/8/layout/process2"/>
    <dgm:cxn modelId="{8C42A68D-41AE-44A1-8A3C-80B5BFB3F592}" type="presParOf" srcId="{469C29DC-ADB8-453C-A97C-7A642D84A631}" destId="{BDD44A05-B4B7-4E30-8A2B-EAC0CF30CE6E}" srcOrd="0" destOrd="0" presId="urn:microsoft.com/office/officeart/2005/8/layout/process2"/>
    <dgm:cxn modelId="{CA05F8E3-8FA4-4D27-966B-DDA767FE50DC}" type="presParOf" srcId="{A12A402F-5002-4E25-907E-777DDBA30DAC}" destId="{E76B9C1B-0899-4944-B4AB-EE95F6045C9F}" srcOrd="6" destOrd="0" presId="urn:microsoft.com/office/officeart/2005/8/layout/process2"/>
    <dgm:cxn modelId="{E6E2402E-D582-4D14-A2D2-448CE7CF63A9}" type="presParOf" srcId="{A12A402F-5002-4E25-907E-777DDBA30DAC}" destId="{4FA016B7-89E0-49FE-A0A0-5A056FA066E9}" srcOrd="7" destOrd="0" presId="urn:microsoft.com/office/officeart/2005/8/layout/process2"/>
    <dgm:cxn modelId="{C799671B-D223-4C9B-B66B-9534AA31163C}" type="presParOf" srcId="{4FA016B7-89E0-49FE-A0A0-5A056FA066E9}" destId="{3FF913F4-7CED-4F97-9878-FFD52E497DE2}" srcOrd="0" destOrd="0" presId="urn:microsoft.com/office/officeart/2005/8/layout/process2"/>
    <dgm:cxn modelId="{4EE17ACE-94FB-481F-B3D2-4873C74779D5}" type="presParOf" srcId="{A12A402F-5002-4E25-907E-777DDBA30DAC}" destId="{F6034E94-C845-4C02-8852-A00BD41A8993}" srcOrd="8" destOrd="0" presId="urn:microsoft.com/office/officeart/2005/8/layout/process2"/>
    <dgm:cxn modelId="{858B050F-78D1-4A34-BE29-3507E2CBBB2E}" type="presParOf" srcId="{A12A402F-5002-4E25-907E-777DDBA30DAC}" destId="{83FFFD37-D926-489E-BDB8-E07289CFBDA3}" srcOrd="9" destOrd="0" presId="urn:microsoft.com/office/officeart/2005/8/layout/process2"/>
    <dgm:cxn modelId="{04C454E6-F701-4F0D-92DE-A3109AF2DB58}" type="presParOf" srcId="{83FFFD37-D926-489E-BDB8-E07289CFBDA3}" destId="{949FAFF9-B871-45C8-82A7-43C83FB7AD8C}" srcOrd="0" destOrd="0" presId="urn:microsoft.com/office/officeart/2005/8/layout/process2"/>
    <dgm:cxn modelId="{752A3F79-3462-4F91-9078-DFB761B79F1D}" type="presParOf" srcId="{A12A402F-5002-4E25-907E-777DDBA30DAC}" destId="{E0432359-F1DB-4E44-BF6F-3224C2FDA783}" srcOrd="10" destOrd="0" presId="urn:microsoft.com/office/officeart/2005/8/layout/process2"/>
    <dgm:cxn modelId="{7A1B46C2-D45C-4AD6-8144-42E4CC282279}" type="presParOf" srcId="{A12A402F-5002-4E25-907E-777DDBA30DAC}" destId="{F55BEDA0-99F5-4B35-886F-4283D9168479}" srcOrd="11" destOrd="0" presId="urn:microsoft.com/office/officeart/2005/8/layout/process2"/>
    <dgm:cxn modelId="{EE76340D-A3DE-46FA-99AC-752B7AF117B7}" type="presParOf" srcId="{F55BEDA0-99F5-4B35-886F-4283D9168479}" destId="{E37F5633-EE2C-4D5D-A695-E61804EA4444}" srcOrd="0" destOrd="0" presId="urn:microsoft.com/office/officeart/2005/8/layout/process2"/>
    <dgm:cxn modelId="{C2CE5D5A-384A-4B44-80D5-C36B3BFE5648}" type="presParOf" srcId="{A12A402F-5002-4E25-907E-777DDBA30DAC}" destId="{05B4D7F7-F4FA-429B-B50E-9C2EC9374303}" srcOrd="12" destOrd="0" presId="urn:microsoft.com/office/officeart/2005/8/layout/process2"/>
    <dgm:cxn modelId="{3E217479-F2C9-4E03-86CD-CB6079B0EE59}" type="presParOf" srcId="{A12A402F-5002-4E25-907E-777DDBA30DAC}" destId="{D60A72FA-1FFA-4FE2-AD02-781E633E73DE}" srcOrd="13" destOrd="0" presId="urn:microsoft.com/office/officeart/2005/8/layout/process2"/>
    <dgm:cxn modelId="{C6E685C2-2275-4CA6-90BA-F7BED3C5933E}" type="presParOf" srcId="{D60A72FA-1FFA-4FE2-AD02-781E633E73DE}" destId="{2C590084-A26B-4C5B-8F98-627F6B3BF4B2}" srcOrd="0" destOrd="0" presId="urn:microsoft.com/office/officeart/2005/8/layout/process2"/>
    <dgm:cxn modelId="{868504D7-CDE0-4FF5-83A3-23961B3F08C1}" type="presParOf" srcId="{A12A402F-5002-4E25-907E-777DDBA30DAC}" destId="{FF67DAD4-1506-4CBD-BDBF-751E2A659B04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8035695-F52D-4A16-AA97-3D8E5EC79AA1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D3CAFD7-BF1C-4180-839B-AF233522496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Catchment</a:t>
          </a:r>
        </a:p>
      </dgm:t>
    </dgm:pt>
    <dgm:pt modelId="{9081349E-E619-43AE-8B6A-B71F647E7608}" type="parTrans" cxnId="{D4F0FB18-1A91-46EF-8568-51064ED4891F}">
      <dgm:prSet/>
      <dgm:spPr/>
      <dgm:t>
        <a:bodyPr/>
        <a:lstStyle/>
        <a:p>
          <a:endParaRPr lang="en-GB" sz="1600"/>
        </a:p>
      </dgm:t>
    </dgm:pt>
    <dgm:pt modelId="{934CC3E8-9C6E-4468-ACE5-CC43ECDF570F}" type="sibTrans" cxnId="{D4F0FB18-1A91-46EF-8568-51064ED4891F}">
      <dgm:prSet custT="1"/>
      <dgm:spPr>
        <a:noFill/>
      </dgm:spPr>
      <dgm:t>
        <a:bodyPr/>
        <a:lstStyle/>
        <a:p>
          <a:endParaRPr lang="en-GB" sz="1600"/>
        </a:p>
      </dgm:t>
    </dgm:pt>
    <dgm:pt modelId="{27F7AEC8-B819-4779-824C-2EC3101206A4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Riparian</a:t>
          </a:r>
          <a:r>
            <a:rPr lang="en-GB" sz="1600" b="1" baseline="0" dirty="0"/>
            <a:t> zone</a:t>
          </a:r>
          <a:endParaRPr lang="en-GB" sz="1600" b="1" dirty="0"/>
        </a:p>
      </dgm:t>
    </dgm:pt>
    <dgm:pt modelId="{0EC71FED-7F1E-4C2E-B1B0-4930A89A77AA}" type="parTrans" cxnId="{6D7D80BF-A234-47AE-83E6-8992782380A3}">
      <dgm:prSet/>
      <dgm:spPr/>
      <dgm:t>
        <a:bodyPr/>
        <a:lstStyle/>
        <a:p>
          <a:endParaRPr lang="en-GB" sz="1600"/>
        </a:p>
      </dgm:t>
    </dgm:pt>
    <dgm:pt modelId="{B3546C7E-7F6E-4751-AC5A-52C48DE727F2}" type="sibTrans" cxnId="{6D7D80BF-A234-47AE-83E6-8992782380A3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CCC191AA-4CD7-41FD-9E78-2C0B29842478}">
      <dgm:prSet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Perspectives</a:t>
          </a:r>
        </a:p>
      </dgm:t>
    </dgm:pt>
    <dgm:pt modelId="{4278C408-CCFD-41C6-A109-31BEAD485E39}" type="parTrans" cxnId="{BA857033-04B8-4C7B-BE67-3CCCB6FCF06D}">
      <dgm:prSet/>
      <dgm:spPr/>
      <dgm:t>
        <a:bodyPr/>
        <a:lstStyle/>
        <a:p>
          <a:endParaRPr lang="en-GB" sz="1600"/>
        </a:p>
      </dgm:t>
    </dgm:pt>
    <dgm:pt modelId="{9A7F14CA-6967-4DE4-BC99-E7E2F53CC710}" type="sibTrans" cxnId="{BA857033-04B8-4C7B-BE67-3CCCB6FCF06D}">
      <dgm:prSet/>
      <dgm:spPr/>
      <dgm:t>
        <a:bodyPr/>
        <a:lstStyle/>
        <a:p>
          <a:endParaRPr lang="en-GB" sz="1600"/>
        </a:p>
      </dgm:t>
    </dgm:pt>
    <dgm:pt modelId="{F008E3F3-9FD6-4019-9157-0187BED9AD4E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r>
            <a:rPr lang="en-GB" sz="1600" b="1" dirty="0"/>
            <a:t>Sediment</a:t>
          </a:r>
        </a:p>
      </dgm:t>
    </dgm:pt>
    <dgm:pt modelId="{1A8A530E-A469-4D6B-854B-EB7F0C9AB821}" type="parTrans" cxnId="{7656F710-C2C6-40EA-B47C-77A90D566020}">
      <dgm:prSet/>
      <dgm:spPr/>
      <dgm:t>
        <a:bodyPr/>
        <a:lstStyle/>
        <a:p>
          <a:endParaRPr lang="en-GB" sz="1600"/>
        </a:p>
      </dgm:t>
    </dgm:pt>
    <dgm:pt modelId="{504C696E-4B1C-46D5-8FC8-141791E4286A}" type="sibTrans" cxnId="{7656F710-C2C6-40EA-B47C-77A90D566020}">
      <dgm:prSet custT="1"/>
      <dgm:spPr>
        <a:noFill/>
      </dgm:spPr>
      <dgm:t>
        <a:bodyPr/>
        <a:lstStyle/>
        <a:p>
          <a:endParaRPr lang="en-GB" sz="1600"/>
        </a:p>
      </dgm:t>
    </dgm:pt>
    <dgm:pt modelId="{C23F97D3-9E68-4B25-93F4-BBA401E39F0F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endParaRPr lang="en-GB" sz="1600" b="1" dirty="0">
            <a:latin typeface="+mn-lt"/>
          </a:endParaRPr>
        </a:p>
      </dgm:t>
    </dgm:pt>
    <dgm:pt modelId="{0D8FDD18-ADB7-4FB8-B1F8-DF398F8EE319}" type="sibTrans" cxnId="{74446B96-6DA0-4B27-A607-D863CC2D66D8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8946F5BB-878F-4E44-8D0C-136CEB854F1A}" type="parTrans" cxnId="{74446B96-6DA0-4B27-A607-D863CC2D66D8}">
      <dgm:prSet/>
      <dgm:spPr/>
      <dgm:t>
        <a:bodyPr/>
        <a:lstStyle/>
        <a:p>
          <a:endParaRPr lang="en-GB" sz="1600"/>
        </a:p>
      </dgm:t>
    </dgm:pt>
    <dgm:pt modelId="{14BF622F-27FB-46D3-80FE-C18C0D8DD57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u="none" dirty="0"/>
            <a:t>Introduction</a:t>
          </a:r>
        </a:p>
      </dgm:t>
    </dgm:pt>
    <dgm:pt modelId="{E69BFBD1-24F9-45FC-9B70-5AE8E1E063DD}" type="sibTrans" cxnId="{6635F6B8-C2D5-422D-AB55-E3433EC9D71C}">
      <dgm:prSet custT="1"/>
      <dgm:spPr>
        <a:noFill/>
      </dgm:spPr>
      <dgm:t>
        <a:bodyPr/>
        <a:lstStyle/>
        <a:p>
          <a:endParaRPr lang="en-GB" sz="1600"/>
        </a:p>
      </dgm:t>
    </dgm:pt>
    <dgm:pt modelId="{A0A5AEE3-BE03-4710-BA93-3BF935FD35B4}" type="parTrans" cxnId="{6635F6B8-C2D5-422D-AB55-E3433EC9D71C}">
      <dgm:prSet/>
      <dgm:spPr/>
      <dgm:t>
        <a:bodyPr/>
        <a:lstStyle/>
        <a:p>
          <a:endParaRPr lang="en-GB" sz="1600"/>
        </a:p>
      </dgm:t>
    </dgm:pt>
    <dgm:pt modelId="{26AC1A76-58B8-4544-AC66-936D36D4A3CB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r>
            <a:rPr lang="en-GB" sz="1600" b="1" dirty="0"/>
            <a:t>Study area</a:t>
          </a:r>
        </a:p>
      </dgm:t>
    </dgm:pt>
    <dgm:pt modelId="{CB996141-7758-4039-A69D-F5186588281E}" type="parTrans" cxnId="{63DB0E21-5F46-4586-854E-9CCA92AE4196}">
      <dgm:prSet/>
      <dgm:spPr/>
      <dgm:t>
        <a:bodyPr/>
        <a:lstStyle/>
        <a:p>
          <a:endParaRPr lang="en-GB" sz="1600"/>
        </a:p>
      </dgm:t>
    </dgm:pt>
    <dgm:pt modelId="{DFA0BB61-0EDF-4077-BA77-A5808E5BB39A}" type="sibTrans" cxnId="{63DB0E21-5F46-4586-854E-9CCA92AE4196}">
      <dgm:prSet custT="1"/>
      <dgm:spPr>
        <a:noFill/>
      </dgm:spPr>
      <dgm:t>
        <a:bodyPr/>
        <a:lstStyle/>
        <a:p>
          <a:endParaRPr lang="en-GB" sz="1600"/>
        </a:p>
      </dgm:t>
    </dgm:pt>
    <dgm:pt modelId="{FF6407F4-8AA5-4D28-91FF-DC4BDDAA0F9A}">
      <dgm:prSet phldrT="[Texte]" custT="1"/>
      <dgm:spPr>
        <a:solidFill>
          <a:srgbClr val="FFDE00"/>
        </a:solidFill>
        <a:ln>
          <a:noFill/>
        </a:ln>
      </dgm:spPr>
      <dgm:t>
        <a:bodyPr tIns="72000"/>
        <a:lstStyle/>
        <a:p>
          <a:r>
            <a:rPr lang="en-GB" sz="1600" b="1" u="none" dirty="0">
              <a:solidFill>
                <a:srgbClr val="0072BC"/>
              </a:solidFill>
            </a:rPr>
            <a:t>Objectives</a:t>
          </a:r>
        </a:p>
      </dgm:t>
    </dgm:pt>
    <dgm:pt modelId="{9C4046CB-C630-4FBE-9B2A-0B86FB6B998D}" type="parTrans" cxnId="{A1B1EBD7-6F0A-4136-9163-2EC30A1A14C6}">
      <dgm:prSet/>
      <dgm:spPr/>
      <dgm:t>
        <a:bodyPr/>
        <a:lstStyle/>
        <a:p>
          <a:endParaRPr lang="en-GB" sz="1600"/>
        </a:p>
      </dgm:t>
    </dgm:pt>
    <dgm:pt modelId="{AED84913-6757-4F0C-A038-5E0F57E0775D}" type="sibTrans" cxnId="{A1B1EBD7-6F0A-4136-9163-2EC30A1A14C6}">
      <dgm:prSet custT="1"/>
      <dgm:spPr>
        <a:noFill/>
      </dgm:spPr>
      <dgm:t>
        <a:bodyPr/>
        <a:lstStyle/>
        <a:p>
          <a:endParaRPr lang="en-GB" sz="1600"/>
        </a:p>
      </dgm:t>
    </dgm:pt>
    <dgm:pt modelId="{A12A402F-5002-4E25-907E-777DDBA30DAC}" type="pres">
      <dgm:prSet presAssocID="{58035695-F52D-4A16-AA97-3D8E5EC79AA1}" presName="linearFlow" presStyleCnt="0">
        <dgm:presLayoutVars>
          <dgm:resizeHandles val="exact"/>
        </dgm:presLayoutVars>
      </dgm:prSet>
      <dgm:spPr/>
    </dgm:pt>
    <dgm:pt modelId="{4844B1E4-A590-45AE-8B7B-2EE1C6E0607B}" type="pres">
      <dgm:prSet presAssocID="{C23F97D3-9E68-4B25-93F4-BBA401E39F0F}" presName="node" presStyleLbl="node1" presStyleIdx="0" presStyleCnt="8" custScaleX="215629" custScaleY="229654">
        <dgm:presLayoutVars>
          <dgm:bulletEnabled val="1"/>
        </dgm:presLayoutVars>
      </dgm:prSet>
      <dgm:spPr/>
    </dgm:pt>
    <dgm:pt modelId="{80CB73E0-5A74-4F74-B0F7-1FA7F7FFB77A}" type="pres">
      <dgm:prSet presAssocID="{0D8FDD18-ADB7-4FB8-B1F8-DF398F8EE319}" presName="sibTrans" presStyleLbl="sibTrans2D1" presStyleIdx="0" presStyleCnt="7" custScaleY="59540"/>
      <dgm:spPr/>
    </dgm:pt>
    <dgm:pt modelId="{69F337A2-8C0E-4B64-9CBE-46653BF6508B}" type="pres">
      <dgm:prSet presAssocID="{0D8FDD18-ADB7-4FB8-B1F8-DF398F8EE319}" presName="connectorText" presStyleLbl="sibTrans2D1" presStyleIdx="0" presStyleCnt="7"/>
      <dgm:spPr/>
    </dgm:pt>
    <dgm:pt modelId="{6156EB83-2B25-4F6A-8D32-059EF0CA637C}" type="pres">
      <dgm:prSet presAssocID="{14BF622F-27FB-46D3-80FE-C18C0D8DD57A}" presName="node" presStyleLbl="node1" presStyleIdx="1" presStyleCnt="8" custScaleX="215629" custScaleY="229654">
        <dgm:presLayoutVars>
          <dgm:bulletEnabled val="1"/>
        </dgm:presLayoutVars>
      </dgm:prSet>
      <dgm:spPr/>
    </dgm:pt>
    <dgm:pt modelId="{E6CF4C5A-3B0A-4FA6-96A2-9BC7B78D49F5}" type="pres">
      <dgm:prSet presAssocID="{E69BFBD1-24F9-45FC-9B70-5AE8E1E063DD}" presName="sibTrans" presStyleLbl="sibTrans2D1" presStyleIdx="1" presStyleCnt="7" custScaleY="59540"/>
      <dgm:spPr/>
    </dgm:pt>
    <dgm:pt modelId="{FD890262-AACB-4CC4-805D-486402FE4EB6}" type="pres">
      <dgm:prSet presAssocID="{E69BFBD1-24F9-45FC-9B70-5AE8E1E063DD}" presName="connectorText" presStyleLbl="sibTrans2D1" presStyleIdx="1" presStyleCnt="7"/>
      <dgm:spPr/>
    </dgm:pt>
    <dgm:pt modelId="{7B2D3D24-93FF-42D9-A4B1-1BAE7EDE432F}" type="pres">
      <dgm:prSet presAssocID="{FF6407F4-8AA5-4D28-91FF-DC4BDDAA0F9A}" presName="node" presStyleLbl="node1" presStyleIdx="2" presStyleCnt="8" custScaleX="215629" custScaleY="229654">
        <dgm:presLayoutVars>
          <dgm:bulletEnabled val="1"/>
        </dgm:presLayoutVars>
      </dgm:prSet>
      <dgm:spPr/>
    </dgm:pt>
    <dgm:pt modelId="{469C29DC-ADB8-453C-A97C-7A642D84A631}" type="pres">
      <dgm:prSet presAssocID="{AED84913-6757-4F0C-A038-5E0F57E0775D}" presName="sibTrans" presStyleLbl="sibTrans2D1" presStyleIdx="2" presStyleCnt="7"/>
      <dgm:spPr/>
    </dgm:pt>
    <dgm:pt modelId="{BDD44A05-B4B7-4E30-8A2B-EAC0CF30CE6E}" type="pres">
      <dgm:prSet presAssocID="{AED84913-6757-4F0C-A038-5E0F57E0775D}" presName="connectorText" presStyleLbl="sibTrans2D1" presStyleIdx="2" presStyleCnt="7"/>
      <dgm:spPr/>
    </dgm:pt>
    <dgm:pt modelId="{E76B9C1B-0899-4944-B4AB-EE95F6045C9F}" type="pres">
      <dgm:prSet presAssocID="{26AC1A76-58B8-4544-AC66-936D36D4A3CB}" presName="node" presStyleLbl="node1" presStyleIdx="3" presStyleCnt="8" custScaleX="215629" custScaleY="229654">
        <dgm:presLayoutVars>
          <dgm:bulletEnabled val="1"/>
        </dgm:presLayoutVars>
      </dgm:prSet>
      <dgm:spPr/>
    </dgm:pt>
    <dgm:pt modelId="{4FA016B7-89E0-49FE-A0A0-5A056FA066E9}" type="pres">
      <dgm:prSet presAssocID="{DFA0BB61-0EDF-4077-BA77-A5808E5BB39A}" presName="sibTrans" presStyleLbl="sibTrans2D1" presStyleIdx="3" presStyleCnt="7"/>
      <dgm:spPr/>
    </dgm:pt>
    <dgm:pt modelId="{3FF913F4-7CED-4F97-9878-FFD52E497DE2}" type="pres">
      <dgm:prSet presAssocID="{DFA0BB61-0EDF-4077-BA77-A5808E5BB39A}" presName="connectorText" presStyleLbl="sibTrans2D1" presStyleIdx="3" presStyleCnt="7"/>
      <dgm:spPr/>
    </dgm:pt>
    <dgm:pt modelId="{F6034E94-C845-4C02-8852-A00BD41A8993}" type="pres">
      <dgm:prSet presAssocID="{DD3CAFD7-BF1C-4180-839B-AF233522496A}" presName="node" presStyleLbl="node1" presStyleIdx="4" presStyleCnt="8" custScaleX="215629" custScaleY="229654">
        <dgm:presLayoutVars>
          <dgm:bulletEnabled val="1"/>
        </dgm:presLayoutVars>
      </dgm:prSet>
      <dgm:spPr/>
    </dgm:pt>
    <dgm:pt modelId="{83FFFD37-D926-489E-BDB8-E07289CFBDA3}" type="pres">
      <dgm:prSet presAssocID="{934CC3E8-9C6E-4468-ACE5-CC43ECDF570F}" presName="sibTrans" presStyleLbl="sibTrans2D1" presStyleIdx="4" presStyleCnt="7" custScaleY="59540"/>
      <dgm:spPr/>
    </dgm:pt>
    <dgm:pt modelId="{949FAFF9-B871-45C8-82A7-43C83FB7AD8C}" type="pres">
      <dgm:prSet presAssocID="{934CC3E8-9C6E-4468-ACE5-CC43ECDF570F}" presName="connectorText" presStyleLbl="sibTrans2D1" presStyleIdx="4" presStyleCnt="7"/>
      <dgm:spPr/>
    </dgm:pt>
    <dgm:pt modelId="{E0432359-F1DB-4E44-BF6F-3224C2FDA783}" type="pres">
      <dgm:prSet presAssocID="{27F7AEC8-B819-4779-824C-2EC3101206A4}" presName="node" presStyleLbl="node1" presStyleIdx="5" presStyleCnt="8" custScaleX="215629" custScaleY="229654">
        <dgm:presLayoutVars>
          <dgm:bulletEnabled val="1"/>
        </dgm:presLayoutVars>
      </dgm:prSet>
      <dgm:spPr/>
    </dgm:pt>
    <dgm:pt modelId="{F55BEDA0-99F5-4B35-886F-4283D9168479}" type="pres">
      <dgm:prSet presAssocID="{B3546C7E-7F6E-4751-AC5A-52C48DE727F2}" presName="sibTrans" presStyleLbl="sibTrans2D1" presStyleIdx="5" presStyleCnt="7" custScaleY="59540"/>
      <dgm:spPr/>
    </dgm:pt>
    <dgm:pt modelId="{E37F5633-EE2C-4D5D-A695-E61804EA4444}" type="pres">
      <dgm:prSet presAssocID="{B3546C7E-7F6E-4751-AC5A-52C48DE727F2}" presName="connectorText" presStyleLbl="sibTrans2D1" presStyleIdx="5" presStyleCnt="7"/>
      <dgm:spPr/>
    </dgm:pt>
    <dgm:pt modelId="{05B4D7F7-F4FA-429B-B50E-9C2EC9374303}" type="pres">
      <dgm:prSet presAssocID="{F008E3F3-9FD6-4019-9157-0187BED9AD4E}" presName="node" presStyleLbl="node1" presStyleIdx="6" presStyleCnt="8" custScaleX="215629" custScaleY="229654">
        <dgm:presLayoutVars>
          <dgm:bulletEnabled val="1"/>
        </dgm:presLayoutVars>
      </dgm:prSet>
      <dgm:spPr/>
    </dgm:pt>
    <dgm:pt modelId="{D60A72FA-1FFA-4FE2-AD02-781E633E73DE}" type="pres">
      <dgm:prSet presAssocID="{504C696E-4B1C-46D5-8FC8-141791E4286A}" presName="sibTrans" presStyleLbl="sibTrans2D1" presStyleIdx="6" presStyleCnt="7" custScaleY="59540"/>
      <dgm:spPr/>
    </dgm:pt>
    <dgm:pt modelId="{2C590084-A26B-4C5B-8F98-627F6B3BF4B2}" type="pres">
      <dgm:prSet presAssocID="{504C696E-4B1C-46D5-8FC8-141791E4286A}" presName="connectorText" presStyleLbl="sibTrans2D1" presStyleIdx="6" presStyleCnt="7"/>
      <dgm:spPr/>
    </dgm:pt>
    <dgm:pt modelId="{FF67DAD4-1506-4CBD-BDBF-751E2A659B04}" type="pres">
      <dgm:prSet presAssocID="{CCC191AA-4CD7-41FD-9E78-2C0B29842478}" presName="node" presStyleLbl="node1" presStyleIdx="7" presStyleCnt="8" custScaleX="215629" custScaleY="229654">
        <dgm:presLayoutVars>
          <dgm:bulletEnabled val="1"/>
        </dgm:presLayoutVars>
      </dgm:prSet>
      <dgm:spPr/>
    </dgm:pt>
  </dgm:ptLst>
  <dgm:cxnLst>
    <dgm:cxn modelId="{5BFD5602-38A8-4A17-93B2-2B07C664D80F}" type="presOf" srcId="{504C696E-4B1C-46D5-8FC8-141791E4286A}" destId="{2C590084-A26B-4C5B-8F98-627F6B3BF4B2}" srcOrd="1" destOrd="0" presId="urn:microsoft.com/office/officeart/2005/8/layout/process2"/>
    <dgm:cxn modelId="{74717303-0D3A-402C-AC2D-6D784ACEB19C}" type="presOf" srcId="{CCC191AA-4CD7-41FD-9E78-2C0B29842478}" destId="{FF67DAD4-1506-4CBD-BDBF-751E2A659B04}" srcOrd="0" destOrd="0" presId="urn:microsoft.com/office/officeart/2005/8/layout/process2"/>
    <dgm:cxn modelId="{7656F710-C2C6-40EA-B47C-77A90D566020}" srcId="{58035695-F52D-4A16-AA97-3D8E5EC79AA1}" destId="{F008E3F3-9FD6-4019-9157-0187BED9AD4E}" srcOrd="6" destOrd="0" parTransId="{1A8A530E-A469-4D6B-854B-EB7F0C9AB821}" sibTransId="{504C696E-4B1C-46D5-8FC8-141791E4286A}"/>
    <dgm:cxn modelId="{D4F0FB18-1A91-46EF-8568-51064ED4891F}" srcId="{58035695-F52D-4A16-AA97-3D8E5EC79AA1}" destId="{DD3CAFD7-BF1C-4180-839B-AF233522496A}" srcOrd="4" destOrd="0" parTransId="{9081349E-E619-43AE-8B6A-B71F647E7608}" sibTransId="{934CC3E8-9C6E-4468-ACE5-CC43ECDF570F}"/>
    <dgm:cxn modelId="{63DB0E21-5F46-4586-854E-9CCA92AE4196}" srcId="{58035695-F52D-4A16-AA97-3D8E5EC79AA1}" destId="{26AC1A76-58B8-4544-AC66-936D36D4A3CB}" srcOrd="3" destOrd="0" parTransId="{CB996141-7758-4039-A69D-F5186588281E}" sibTransId="{DFA0BB61-0EDF-4077-BA77-A5808E5BB39A}"/>
    <dgm:cxn modelId="{99317C22-FC56-4AD4-B722-5C69DAE201C4}" type="presOf" srcId="{AED84913-6757-4F0C-A038-5E0F57E0775D}" destId="{BDD44A05-B4B7-4E30-8A2B-EAC0CF30CE6E}" srcOrd="1" destOrd="0" presId="urn:microsoft.com/office/officeart/2005/8/layout/process2"/>
    <dgm:cxn modelId="{880B7223-EF9C-4390-A5ED-FE191770A4AD}" type="presOf" srcId="{504C696E-4B1C-46D5-8FC8-141791E4286A}" destId="{D60A72FA-1FFA-4FE2-AD02-781E633E73DE}" srcOrd="0" destOrd="0" presId="urn:microsoft.com/office/officeart/2005/8/layout/process2"/>
    <dgm:cxn modelId="{18FB832D-3F21-45F7-B25E-6DA0FF9F6FEC}" type="presOf" srcId="{E69BFBD1-24F9-45FC-9B70-5AE8E1E063DD}" destId="{E6CF4C5A-3B0A-4FA6-96A2-9BC7B78D49F5}" srcOrd="0" destOrd="0" presId="urn:microsoft.com/office/officeart/2005/8/layout/process2"/>
    <dgm:cxn modelId="{BA857033-04B8-4C7B-BE67-3CCCB6FCF06D}" srcId="{58035695-F52D-4A16-AA97-3D8E5EC79AA1}" destId="{CCC191AA-4CD7-41FD-9E78-2C0B29842478}" srcOrd="7" destOrd="0" parTransId="{4278C408-CCFD-41C6-A109-31BEAD485E39}" sibTransId="{9A7F14CA-6967-4DE4-BC99-E7E2F53CC710}"/>
    <dgm:cxn modelId="{41F3DA33-4605-4540-B24E-D4D2069D6E91}" type="presOf" srcId="{0D8FDD18-ADB7-4FB8-B1F8-DF398F8EE319}" destId="{80CB73E0-5A74-4F74-B0F7-1FA7F7FFB77A}" srcOrd="0" destOrd="0" presId="urn:microsoft.com/office/officeart/2005/8/layout/process2"/>
    <dgm:cxn modelId="{9395E25E-B063-40A9-9026-F7B6AFD84BEA}" type="presOf" srcId="{934CC3E8-9C6E-4468-ACE5-CC43ECDF570F}" destId="{83FFFD37-D926-489E-BDB8-E07289CFBDA3}" srcOrd="0" destOrd="0" presId="urn:microsoft.com/office/officeart/2005/8/layout/process2"/>
    <dgm:cxn modelId="{513F3D63-7545-4160-90F5-3DC9B496D7DE}" type="presOf" srcId="{B3546C7E-7F6E-4751-AC5A-52C48DE727F2}" destId="{E37F5633-EE2C-4D5D-A695-E61804EA4444}" srcOrd="1" destOrd="0" presId="urn:microsoft.com/office/officeart/2005/8/layout/process2"/>
    <dgm:cxn modelId="{934FF669-1C07-485E-A32B-008A66812050}" type="presOf" srcId="{934CC3E8-9C6E-4468-ACE5-CC43ECDF570F}" destId="{949FAFF9-B871-45C8-82A7-43C83FB7AD8C}" srcOrd="1" destOrd="0" presId="urn:microsoft.com/office/officeart/2005/8/layout/process2"/>
    <dgm:cxn modelId="{6845C16A-52DA-4C82-B88D-D4D9DA4B085B}" type="presOf" srcId="{FF6407F4-8AA5-4D28-91FF-DC4BDDAA0F9A}" destId="{7B2D3D24-93FF-42D9-A4B1-1BAE7EDE432F}" srcOrd="0" destOrd="0" presId="urn:microsoft.com/office/officeart/2005/8/layout/process2"/>
    <dgm:cxn modelId="{39DBA26C-333C-4081-87E4-2B9AC8869F1A}" type="presOf" srcId="{58035695-F52D-4A16-AA97-3D8E5EC79AA1}" destId="{A12A402F-5002-4E25-907E-777DDBA30DAC}" srcOrd="0" destOrd="0" presId="urn:microsoft.com/office/officeart/2005/8/layout/process2"/>
    <dgm:cxn modelId="{85E2EF6E-4A73-45A8-A5BF-F959764E0D4B}" type="presOf" srcId="{C23F97D3-9E68-4B25-93F4-BBA401E39F0F}" destId="{4844B1E4-A590-45AE-8B7B-2EE1C6E0607B}" srcOrd="0" destOrd="0" presId="urn:microsoft.com/office/officeart/2005/8/layout/process2"/>
    <dgm:cxn modelId="{5E38D372-C27F-4C15-823E-2EA174FEB978}" type="presOf" srcId="{DFA0BB61-0EDF-4077-BA77-A5808E5BB39A}" destId="{3FF913F4-7CED-4F97-9878-FFD52E497DE2}" srcOrd="1" destOrd="0" presId="urn:microsoft.com/office/officeart/2005/8/layout/process2"/>
    <dgm:cxn modelId="{B452F859-3C72-41BE-8D47-8471A3E4ADA5}" type="presOf" srcId="{E69BFBD1-24F9-45FC-9B70-5AE8E1E063DD}" destId="{FD890262-AACB-4CC4-805D-486402FE4EB6}" srcOrd="1" destOrd="0" presId="urn:microsoft.com/office/officeart/2005/8/layout/process2"/>
    <dgm:cxn modelId="{36CD1E81-C037-42EC-A50C-D86B5AB48105}" type="presOf" srcId="{27F7AEC8-B819-4779-824C-2EC3101206A4}" destId="{E0432359-F1DB-4E44-BF6F-3224C2FDA783}" srcOrd="0" destOrd="0" presId="urn:microsoft.com/office/officeart/2005/8/layout/process2"/>
    <dgm:cxn modelId="{A1E6CF85-7C64-4354-8FB1-1B167A8A2A5F}" type="presOf" srcId="{26AC1A76-58B8-4544-AC66-936D36D4A3CB}" destId="{E76B9C1B-0899-4944-B4AB-EE95F6045C9F}" srcOrd="0" destOrd="0" presId="urn:microsoft.com/office/officeart/2005/8/layout/process2"/>
    <dgm:cxn modelId="{74446B96-6DA0-4B27-A607-D863CC2D66D8}" srcId="{58035695-F52D-4A16-AA97-3D8E5EC79AA1}" destId="{C23F97D3-9E68-4B25-93F4-BBA401E39F0F}" srcOrd="0" destOrd="0" parTransId="{8946F5BB-878F-4E44-8D0C-136CEB854F1A}" sibTransId="{0D8FDD18-ADB7-4FB8-B1F8-DF398F8EE319}"/>
    <dgm:cxn modelId="{F3FD0D9F-CE14-49BC-BEC8-DD1D6BBA3E3D}" type="presOf" srcId="{14BF622F-27FB-46D3-80FE-C18C0D8DD57A}" destId="{6156EB83-2B25-4F6A-8D32-059EF0CA637C}" srcOrd="0" destOrd="0" presId="urn:microsoft.com/office/officeart/2005/8/layout/process2"/>
    <dgm:cxn modelId="{A4B104A2-FA19-4934-ADD2-6F85EB3E1C6C}" type="presOf" srcId="{F008E3F3-9FD6-4019-9157-0187BED9AD4E}" destId="{05B4D7F7-F4FA-429B-B50E-9C2EC9374303}" srcOrd="0" destOrd="0" presId="urn:microsoft.com/office/officeart/2005/8/layout/process2"/>
    <dgm:cxn modelId="{FA7C88A2-1E42-4B99-95F5-7394F0AE6E17}" type="presOf" srcId="{AED84913-6757-4F0C-A038-5E0F57E0775D}" destId="{469C29DC-ADB8-453C-A97C-7A642D84A631}" srcOrd="0" destOrd="0" presId="urn:microsoft.com/office/officeart/2005/8/layout/process2"/>
    <dgm:cxn modelId="{3B17D8A2-7EE3-4E7B-894C-E2251455D0E7}" type="presOf" srcId="{DFA0BB61-0EDF-4077-BA77-A5808E5BB39A}" destId="{4FA016B7-89E0-49FE-A0A0-5A056FA066E9}" srcOrd="0" destOrd="0" presId="urn:microsoft.com/office/officeart/2005/8/layout/process2"/>
    <dgm:cxn modelId="{8B6CD0A8-FDFD-4F0D-B95F-D892ABB755C3}" type="presOf" srcId="{B3546C7E-7F6E-4751-AC5A-52C48DE727F2}" destId="{F55BEDA0-99F5-4B35-886F-4283D9168479}" srcOrd="0" destOrd="0" presId="urn:microsoft.com/office/officeart/2005/8/layout/process2"/>
    <dgm:cxn modelId="{B4FFD0B5-EA00-4458-BF3D-7E648BECA1A6}" type="presOf" srcId="{0D8FDD18-ADB7-4FB8-B1F8-DF398F8EE319}" destId="{69F337A2-8C0E-4B64-9CBE-46653BF6508B}" srcOrd="1" destOrd="0" presId="urn:microsoft.com/office/officeart/2005/8/layout/process2"/>
    <dgm:cxn modelId="{6635F6B8-C2D5-422D-AB55-E3433EC9D71C}" srcId="{58035695-F52D-4A16-AA97-3D8E5EC79AA1}" destId="{14BF622F-27FB-46D3-80FE-C18C0D8DD57A}" srcOrd="1" destOrd="0" parTransId="{A0A5AEE3-BE03-4710-BA93-3BF935FD35B4}" sibTransId="{E69BFBD1-24F9-45FC-9B70-5AE8E1E063DD}"/>
    <dgm:cxn modelId="{6D7D80BF-A234-47AE-83E6-8992782380A3}" srcId="{58035695-F52D-4A16-AA97-3D8E5EC79AA1}" destId="{27F7AEC8-B819-4779-824C-2EC3101206A4}" srcOrd="5" destOrd="0" parTransId="{0EC71FED-7F1E-4C2E-B1B0-4930A89A77AA}" sibTransId="{B3546C7E-7F6E-4751-AC5A-52C48DE727F2}"/>
    <dgm:cxn modelId="{A20BD4CA-1A9B-45C0-9614-B4AB32B0734E}" type="presOf" srcId="{DD3CAFD7-BF1C-4180-839B-AF233522496A}" destId="{F6034E94-C845-4C02-8852-A00BD41A8993}" srcOrd="0" destOrd="0" presId="urn:microsoft.com/office/officeart/2005/8/layout/process2"/>
    <dgm:cxn modelId="{A1B1EBD7-6F0A-4136-9163-2EC30A1A14C6}" srcId="{58035695-F52D-4A16-AA97-3D8E5EC79AA1}" destId="{FF6407F4-8AA5-4D28-91FF-DC4BDDAA0F9A}" srcOrd="2" destOrd="0" parTransId="{9C4046CB-C630-4FBE-9B2A-0B86FB6B998D}" sibTransId="{AED84913-6757-4F0C-A038-5E0F57E0775D}"/>
    <dgm:cxn modelId="{EC37424E-1FAA-4805-981E-34E54C60130E}" type="presParOf" srcId="{A12A402F-5002-4E25-907E-777DDBA30DAC}" destId="{4844B1E4-A590-45AE-8B7B-2EE1C6E0607B}" srcOrd="0" destOrd="0" presId="urn:microsoft.com/office/officeart/2005/8/layout/process2"/>
    <dgm:cxn modelId="{B5CBBAFB-F058-4FC6-87D0-E8575BD47C02}" type="presParOf" srcId="{A12A402F-5002-4E25-907E-777DDBA30DAC}" destId="{80CB73E0-5A74-4F74-B0F7-1FA7F7FFB77A}" srcOrd="1" destOrd="0" presId="urn:microsoft.com/office/officeart/2005/8/layout/process2"/>
    <dgm:cxn modelId="{06D8AE6E-9BB9-45E9-994F-229AB7ACE7EB}" type="presParOf" srcId="{80CB73E0-5A74-4F74-B0F7-1FA7F7FFB77A}" destId="{69F337A2-8C0E-4B64-9CBE-46653BF6508B}" srcOrd="0" destOrd="0" presId="urn:microsoft.com/office/officeart/2005/8/layout/process2"/>
    <dgm:cxn modelId="{BA95BED8-E551-455A-9457-0F705231665C}" type="presParOf" srcId="{A12A402F-5002-4E25-907E-777DDBA30DAC}" destId="{6156EB83-2B25-4F6A-8D32-059EF0CA637C}" srcOrd="2" destOrd="0" presId="urn:microsoft.com/office/officeart/2005/8/layout/process2"/>
    <dgm:cxn modelId="{11D7A270-05D0-4DCC-8A4C-016FA07DCD70}" type="presParOf" srcId="{A12A402F-5002-4E25-907E-777DDBA30DAC}" destId="{E6CF4C5A-3B0A-4FA6-96A2-9BC7B78D49F5}" srcOrd="3" destOrd="0" presId="urn:microsoft.com/office/officeart/2005/8/layout/process2"/>
    <dgm:cxn modelId="{75B3EC27-027A-4A9C-BDF0-6AA5C4F889C3}" type="presParOf" srcId="{E6CF4C5A-3B0A-4FA6-96A2-9BC7B78D49F5}" destId="{FD890262-AACB-4CC4-805D-486402FE4EB6}" srcOrd="0" destOrd="0" presId="urn:microsoft.com/office/officeart/2005/8/layout/process2"/>
    <dgm:cxn modelId="{382FE4EC-2AD7-4B2F-B2E6-06E62BCB3F3A}" type="presParOf" srcId="{A12A402F-5002-4E25-907E-777DDBA30DAC}" destId="{7B2D3D24-93FF-42D9-A4B1-1BAE7EDE432F}" srcOrd="4" destOrd="0" presId="urn:microsoft.com/office/officeart/2005/8/layout/process2"/>
    <dgm:cxn modelId="{D1BC887F-4F02-4F9A-8564-9FCB9340832A}" type="presParOf" srcId="{A12A402F-5002-4E25-907E-777DDBA30DAC}" destId="{469C29DC-ADB8-453C-A97C-7A642D84A631}" srcOrd="5" destOrd="0" presId="urn:microsoft.com/office/officeart/2005/8/layout/process2"/>
    <dgm:cxn modelId="{8C42A68D-41AE-44A1-8A3C-80B5BFB3F592}" type="presParOf" srcId="{469C29DC-ADB8-453C-A97C-7A642D84A631}" destId="{BDD44A05-B4B7-4E30-8A2B-EAC0CF30CE6E}" srcOrd="0" destOrd="0" presId="urn:microsoft.com/office/officeart/2005/8/layout/process2"/>
    <dgm:cxn modelId="{CA05F8E3-8FA4-4D27-966B-DDA767FE50DC}" type="presParOf" srcId="{A12A402F-5002-4E25-907E-777DDBA30DAC}" destId="{E76B9C1B-0899-4944-B4AB-EE95F6045C9F}" srcOrd="6" destOrd="0" presId="urn:microsoft.com/office/officeart/2005/8/layout/process2"/>
    <dgm:cxn modelId="{E6E2402E-D582-4D14-A2D2-448CE7CF63A9}" type="presParOf" srcId="{A12A402F-5002-4E25-907E-777DDBA30DAC}" destId="{4FA016B7-89E0-49FE-A0A0-5A056FA066E9}" srcOrd="7" destOrd="0" presId="urn:microsoft.com/office/officeart/2005/8/layout/process2"/>
    <dgm:cxn modelId="{C799671B-D223-4C9B-B66B-9534AA31163C}" type="presParOf" srcId="{4FA016B7-89E0-49FE-A0A0-5A056FA066E9}" destId="{3FF913F4-7CED-4F97-9878-FFD52E497DE2}" srcOrd="0" destOrd="0" presId="urn:microsoft.com/office/officeart/2005/8/layout/process2"/>
    <dgm:cxn modelId="{4EE17ACE-94FB-481F-B3D2-4873C74779D5}" type="presParOf" srcId="{A12A402F-5002-4E25-907E-777DDBA30DAC}" destId="{F6034E94-C845-4C02-8852-A00BD41A8993}" srcOrd="8" destOrd="0" presId="urn:microsoft.com/office/officeart/2005/8/layout/process2"/>
    <dgm:cxn modelId="{858B050F-78D1-4A34-BE29-3507E2CBBB2E}" type="presParOf" srcId="{A12A402F-5002-4E25-907E-777DDBA30DAC}" destId="{83FFFD37-D926-489E-BDB8-E07289CFBDA3}" srcOrd="9" destOrd="0" presId="urn:microsoft.com/office/officeart/2005/8/layout/process2"/>
    <dgm:cxn modelId="{04C454E6-F701-4F0D-92DE-A3109AF2DB58}" type="presParOf" srcId="{83FFFD37-D926-489E-BDB8-E07289CFBDA3}" destId="{949FAFF9-B871-45C8-82A7-43C83FB7AD8C}" srcOrd="0" destOrd="0" presId="urn:microsoft.com/office/officeart/2005/8/layout/process2"/>
    <dgm:cxn modelId="{752A3F79-3462-4F91-9078-DFB761B79F1D}" type="presParOf" srcId="{A12A402F-5002-4E25-907E-777DDBA30DAC}" destId="{E0432359-F1DB-4E44-BF6F-3224C2FDA783}" srcOrd="10" destOrd="0" presId="urn:microsoft.com/office/officeart/2005/8/layout/process2"/>
    <dgm:cxn modelId="{7A1B46C2-D45C-4AD6-8144-42E4CC282279}" type="presParOf" srcId="{A12A402F-5002-4E25-907E-777DDBA30DAC}" destId="{F55BEDA0-99F5-4B35-886F-4283D9168479}" srcOrd="11" destOrd="0" presId="urn:microsoft.com/office/officeart/2005/8/layout/process2"/>
    <dgm:cxn modelId="{EE76340D-A3DE-46FA-99AC-752B7AF117B7}" type="presParOf" srcId="{F55BEDA0-99F5-4B35-886F-4283D9168479}" destId="{E37F5633-EE2C-4D5D-A695-E61804EA4444}" srcOrd="0" destOrd="0" presId="urn:microsoft.com/office/officeart/2005/8/layout/process2"/>
    <dgm:cxn modelId="{C2CE5D5A-384A-4B44-80D5-C36B3BFE5648}" type="presParOf" srcId="{A12A402F-5002-4E25-907E-777DDBA30DAC}" destId="{05B4D7F7-F4FA-429B-B50E-9C2EC9374303}" srcOrd="12" destOrd="0" presId="urn:microsoft.com/office/officeart/2005/8/layout/process2"/>
    <dgm:cxn modelId="{3E217479-F2C9-4E03-86CD-CB6079B0EE59}" type="presParOf" srcId="{A12A402F-5002-4E25-907E-777DDBA30DAC}" destId="{D60A72FA-1FFA-4FE2-AD02-781E633E73DE}" srcOrd="13" destOrd="0" presId="urn:microsoft.com/office/officeart/2005/8/layout/process2"/>
    <dgm:cxn modelId="{C6E685C2-2275-4CA6-90BA-F7BED3C5933E}" type="presParOf" srcId="{D60A72FA-1FFA-4FE2-AD02-781E633E73DE}" destId="{2C590084-A26B-4C5B-8F98-627F6B3BF4B2}" srcOrd="0" destOrd="0" presId="urn:microsoft.com/office/officeart/2005/8/layout/process2"/>
    <dgm:cxn modelId="{868504D7-CDE0-4FF5-83A3-23961B3F08C1}" type="presParOf" srcId="{A12A402F-5002-4E25-907E-777DDBA30DAC}" destId="{FF67DAD4-1506-4CBD-BDBF-751E2A659B04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8035695-F52D-4A16-AA97-3D8E5EC79AA1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D3CAFD7-BF1C-4180-839B-AF233522496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Catchment</a:t>
          </a:r>
        </a:p>
      </dgm:t>
    </dgm:pt>
    <dgm:pt modelId="{9081349E-E619-43AE-8B6A-B71F647E7608}" type="parTrans" cxnId="{D4F0FB18-1A91-46EF-8568-51064ED4891F}">
      <dgm:prSet/>
      <dgm:spPr/>
      <dgm:t>
        <a:bodyPr/>
        <a:lstStyle/>
        <a:p>
          <a:endParaRPr lang="en-GB" sz="1600"/>
        </a:p>
      </dgm:t>
    </dgm:pt>
    <dgm:pt modelId="{934CC3E8-9C6E-4468-ACE5-CC43ECDF570F}" type="sibTrans" cxnId="{D4F0FB18-1A91-46EF-8568-51064ED4891F}">
      <dgm:prSet custT="1"/>
      <dgm:spPr>
        <a:noFill/>
      </dgm:spPr>
      <dgm:t>
        <a:bodyPr/>
        <a:lstStyle/>
        <a:p>
          <a:endParaRPr lang="en-GB" sz="1600"/>
        </a:p>
      </dgm:t>
    </dgm:pt>
    <dgm:pt modelId="{27F7AEC8-B819-4779-824C-2EC3101206A4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Riparian</a:t>
          </a:r>
          <a:r>
            <a:rPr lang="en-GB" sz="1600" b="1" baseline="0" dirty="0"/>
            <a:t> zone</a:t>
          </a:r>
          <a:endParaRPr lang="en-GB" sz="1600" b="1" dirty="0"/>
        </a:p>
      </dgm:t>
    </dgm:pt>
    <dgm:pt modelId="{0EC71FED-7F1E-4C2E-B1B0-4930A89A77AA}" type="parTrans" cxnId="{6D7D80BF-A234-47AE-83E6-8992782380A3}">
      <dgm:prSet/>
      <dgm:spPr/>
      <dgm:t>
        <a:bodyPr/>
        <a:lstStyle/>
        <a:p>
          <a:endParaRPr lang="en-GB" sz="1600"/>
        </a:p>
      </dgm:t>
    </dgm:pt>
    <dgm:pt modelId="{B3546C7E-7F6E-4751-AC5A-52C48DE727F2}" type="sibTrans" cxnId="{6D7D80BF-A234-47AE-83E6-8992782380A3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CCC191AA-4CD7-41FD-9E78-2C0B29842478}">
      <dgm:prSet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Perspectives</a:t>
          </a:r>
        </a:p>
      </dgm:t>
    </dgm:pt>
    <dgm:pt modelId="{4278C408-CCFD-41C6-A109-31BEAD485E39}" type="parTrans" cxnId="{BA857033-04B8-4C7B-BE67-3CCCB6FCF06D}">
      <dgm:prSet/>
      <dgm:spPr/>
      <dgm:t>
        <a:bodyPr/>
        <a:lstStyle/>
        <a:p>
          <a:endParaRPr lang="en-GB" sz="1600"/>
        </a:p>
      </dgm:t>
    </dgm:pt>
    <dgm:pt modelId="{9A7F14CA-6967-4DE4-BC99-E7E2F53CC710}" type="sibTrans" cxnId="{BA857033-04B8-4C7B-BE67-3CCCB6FCF06D}">
      <dgm:prSet/>
      <dgm:spPr/>
      <dgm:t>
        <a:bodyPr/>
        <a:lstStyle/>
        <a:p>
          <a:endParaRPr lang="en-GB" sz="1600"/>
        </a:p>
      </dgm:t>
    </dgm:pt>
    <dgm:pt modelId="{F008E3F3-9FD6-4019-9157-0187BED9AD4E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r>
            <a:rPr lang="en-GB" sz="1600" b="1" dirty="0"/>
            <a:t>Sediment</a:t>
          </a:r>
        </a:p>
      </dgm:t>
    </dgm:pt>
    <dgm:pt modelId="{1A8A530E-A469-4D6B-854B-EB7F0C9AB821}" type="parTrans" cxnId="{7656F710-C2C6-40EA-B47C-77A90D566020}">
      <dgm:prSet/>
      <dgm:spPr/>
      <dgm:t>
        <a:bodyPr/>
        <a:lstStyle/>
        <a:p>
          <a:endParaRPr lang="en-GB" sz="1600"/>
        </a:p>
      </dgm:t>
    </dgm:pt>
    <dgm:pt modelId="{504C696E-4B1C-46D5-8FC8-141791E4286A}" type="sibTrans" cxnId="{7656F710-C2C6-40EA-B47C-77A90D566020}">
      <dgm:prSet custT="1"/>
      <dgm:spPr>
        <a:noFill/>
      </dgm:spPr>
      <dgm:t>
        <a:bodyPr/>
        <a:lstStyle/>
        <a:p>
          <a:endParaRPr lang="en-GB" sz="1600"/>
        </a:p>
      </dgm:t>
    </dgm:pt>
    <dgm:pt modelId="{C23F97D3-9E68-4B25-93F4-BBA401E39F0F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endParaRPr lang="en-GB" sz="1600" b="1" dirty="0">
            <a:latin typeface="+mn-lt"/>
          </a:endParaRPr>
        </a:p>
      </dgm:t>
    </dgm:pt>
    <dgm:pt modelId="{0D8FDD18-ADB7-4FB8-B1F8-DF398F8EE319}" type="sibTrans" cxnId="{74446B96-6DA0-4B27-A607-D863CC2D66D8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8946F5BB-878F-4E44-8D0C-136CEB854F1A}" type="parTrans" cxnId="{74446B96-6DA0-4B27-A607-D863CC2D66D8}">
      <dgm:prSet/>
      <dgm:spPr/>
      <dgm:t>
        <a:bodyPr/>
        <a:lstStyle/>
        <a:p>
          <a:endParaRPr lang="en-GB" sz="1600"/>
        </a:p>
      </dgm:t>
    </dgm:pt>
    <dgm:pt modelId="{14BF622F-27FB-46D3-80FE-C18C0D8DD57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u="none" dirty="0"/>
            <a:t>Introduction</a:t>
          </a:r>
        </a:p>
      </dgm:t>
    </dgm:pt>
    <dgm:pt modelId="{E69BFBD1-24F9-45FC-9B70-5AE8E1E063DD}" type="sibTrans" cxnId="{6635F6B8-C2D5-422D-AB55-E3433EC9D71C}">
      <dgm:prSet custT="1"/>
      <dgm:spPr>
        <a:noFill/>
      </dgm:spPr>
      <dgm:t>
        <a:bodyPr/>
        <a:lstStyle/>
        <a:p>
          <a:endParaRPr lang="en-GB" sz="1600"/>
        </a:p>
      </dgm:t>
    </dgm:pt>
    <dgm:pt modelId="{A0A5AEE3-BE03-4710-BA93-3BF935FD35B4}" type="parTrans" cxnId="{6635F6B8-C2D5-422D-AB55-E3433EC9D71C}">
      <dgm:prSet/>
      <dgm:spPr/>
      <dgm:t>
        <a:bodyPr/>
        <a:lstStyle/>
        <a:p>
          <a:endParaRPr lang="en-GB" sz="1600"/>
        </a:p>
      </dgm:t>
    </dgm:pt>
    <dgm:pt modelId="{26AC1A76-58B8-4544-AC66-936D36D4A3CB}">
      <dgm:prSet custT="1"/>
      <dgm:spPr>
        <a:solidFill>
          <a:srgbClr val="FFDE00"/>
        </a:solidFill>
        <a:ln>
          <a:noFill/>
        </a:ln>
      </dgm:spPr>
      <dgm:t>
        <a:bodyPr/>
        <a:lstStyle/>
        <a:p>
          <a:r>
            <a:rPr lang="en-GB" sz="1600" b="1" dirty="0">
              <a:solidFill>
                <a:srgbClr val="0072BC"/>
              </a:solidFill>
            </a:rPr>
            <a:t>Study area</a:t>
          </a:r>
        </a:p>
      </dgm:t>
    </dgm:pt>
    <dgm:pt modelId="{CB996141-7758-4039-A69D-F5186588281E}" type="parTrans" cxnId="{63DB0E21-5F46-4586-854E-9CCA92AE4196}">
      <dgm:prSet/>
      <dgm:spPr/>
      <dgm:t>
        <a:bodyPr/>
        <a:lstStyle/>
        <a:p>
          <a:endParaRPr lang="en-GB" sz="1600"/>
        </a:p>
      </dgm:t>
    </dgm:pt>
    <dgm:pt modelId="{DFA0BB61-0EDF-4077-BA77-A5808E5BB39A}" type="sibTrans" cxnId="{63DB0E21-5F46-4586-854E-9CCA92AE4196}">
      <dgm:prSet custT="1"/>
      <dgm:spPr>
        <a:noFill/>
      </dgm:spPr>
      <dgm:t>
        <a:bodyPr/>
        <a:lstStyle/>
        <a:p>
          <a:endParaRPr lang="en-GB" sz="1600"/>
        </a:p>
      </dgm:t>
    </dgm:pt>
    <dgm:pt modelId="{FF6407F4-8AA5-4D28-91FF-DC4BDDAA0F9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u="none" dirty="0"/>
            <a:t>Objectives</a:t>
          </a:r>
        </a:p>
      </dgm:t>
    </dgm:pt>
    <dgm:pt modelId="{9C4046CB-C630-4FBE-9B2A-0B86FB6B998D}" type="parTrans" cxnId="{A1B1EBD7-6F0A-4136-9163-2EC30A1A14C6}">
      <dgm:prSet/>
      <dgm:spPr/>
      <dgm:t>
        <a:bodyPr/>
        <a:lstStyle/>
        <a:p>
          <a:endParaRPr lang="en-GB" sz="1600"/>
        </a:p>
      </dgm:t>
    </dgm:pt>
    <dgm:pt modelId="{AED84913-6757-4F0C-A038-5E0F57E0775D}" type="sibTrans" cxnId="{A1B1EBD7-6F0A-4136-9163-2EC30A1A14C6}">
      <dgm:prSet custT="1"/>
      <dgm:spPr>
        <a:noFill/>
      </dgm:spPr>
      <dgm:t>
        <a:bodyPr/>
        <a:lstStyle/>
        <a:p>
          <a:endParaRPr lang="en-GB" sz="1600"/>
        </a:p>
      </dgm:t>
    </dgm:pt>
    <dgm:pt modelId="{A12A402F-5002-4E25-907E-777DDBA30DAC}" type="pres">
      <dgm:prSet presAssocID="{58035695-F52D-4A16-AA97-3D8E5EC79AA1}" presName="linearFlow" presStyleCnt="0">
        <dgm:presLayoutVars>
          <dgm:resizeHandles val="exact"/>
        </dgm:presLayoutVars>
      </dgm:prSet>
      <dgm:spPr/>
    </dgm:pt>
    <dgm:pt modelId="{4844B1E4-A590-45AE-8B7B-2EE1C6E0607B}" type="pres">
      <dgm:prSet presAssocID="{C23F97D3-9E68-4B25-93F4-BBA401E39F0F}" presName="node" presStyleLbl="node1" presStyleIdx="0" presStyleCnt="8" custScaleX="215629" custScaleY="229654">
        <dgm:presLayoutVars>
          <dgm:bulletEnabled val="1"/>
        </dgm:presLayoutVars>
      </dgm:prSet>
      <dgm:spPr/>
    </dgm:pt>
    <dgm:pt modelId="{80CB73E0-5A74-4F74-B0F7-1FA7F7FFB77A}" type="pres">
      <dgm:prSet presAssocID="{0D8FDD18-ADB7-4FB8-B1F8-DF398F8EE319}" presName="sibTrans" presStyleLbl="sibTrans2D1" presStyleIdx="0" presStyleCnt="7" custScaleY="59540"/>
      <dgm:spPr/>
    </dgm:pt>
    <dgm:pt modelId="{69F337A2-8C0E-4B64-9CBE-46653BF6508B}" type="pres">
      <dgm:prSet presAssocID="{0D8FDD18-ADB7-4FB8-B1F8-DF398F8EE319}" presName="connectorText" presStyleLbl="sibTrans2D1" presStyleIdx="0" presStyleCnt="7"/>
      <dgm:spPr/>
    </dgm:pt>
    <dgm:pt modelId="{6156EB83-2B25-4F6A-8D32-059EF0CA637C}" type="pres">
      <dgm:prSet presAssocID="{14BF622F-27FB-46D3-80FE-C18C0D8DD57A}" presName="node" presStyleLbl="node1" presStyleIdx="1" presStyleCnt="8" custScaleX="215629" custScaleY="229654">
        <dgm:presLayoutVars>
          <dgm:bulletEnabled val="1"/>
        </dgm:presLayoutVars>
      </dgm:prSet>
      <dgm:spPr/>
    </dgm:pt>
    <dgm:pt modelId="{E6CF4C5A-3B0A-4FA6-96A2-9BC7B78D49F5}" type="pres">
      <dgm:prSet presAssocID="{E69BFBD1-24F9-45FC-9B70-5AE8E1E063DD}" presName="sibTrans" presStyleLbl="sibTrans2D1" presStyleIdx="1" presStyleCnt="7" custScaleY="59540"/>
      <dgm:spPr/>
    </dgm:pt>
    <dgm:pt modelId="{FD890262-AACB-4CC4-805D-486402FE4EB6}" type="pres">
      <dgm:prSet presAssocID="{E69BFBD1-24F9-45FC-9B70-5AE8E1E063DD}" presName="connectorText" presStyleLbl="sibTrans2D1" presStyleIdx="1" presStyleCnt="7"/>
      <dgm:spPr/>
    </dgm:pt>
    <dgm:pt modelId="{7B2D3D24-93FF-42D9-A4B1-1BAE7EDE432F}" type="pres">
      <dgm:prSet presAssocID="{FF6407F4-8AA5-4D28-91FF-DC4BDDAA0F9A}" presName="node" presStyleLbl="node1" presStyleIdx="2" presStyleCnt="8" custScaleX="215629" custScaleY="229654">
        <dgm:presLayoutVars>
          <dgm:bulletEnabled val="1"/>
        </dgm:presLayoutVars>
      </dgm:prSet>
      <dgm:spPr/>
    </dgm:pt>
    <dgm:pt modelId="{469C29DC-ADB8-453C-A97C-7A642D84A631}" type="pres">
      <dgm:prSet presAssocID="{AED84913-6757-4F0C-A038-5E0F57E0775D}" presName="sibTrans" presStyleLbl="sibTrans2D1" presStyleIdx="2" presStyleCnt="7"/>
      <dgm:spPr/>
    </dgm:pt>
    <dgm:pt modelId="{BDD44A05-B4B7-4E30-8A2B-EAC0CF30CE6E}" type="pres">
      <dgm:prSet presAssocID="{AED84913-6757-4F0C-A038-5E0F57E0775D}" presName="connectorText" presStyleLbl="sibTrans2D1" presStyleIdx="2" presStyleCnt="7"/>
      <dgm:spPr/>
    </dgm:pt>
    <dgm:pt modelId="{E76B9C1B-0899-4944-B4AB-EE95F6045C9F}" type="pres">
      <dgm:prSet presAssocID="{26AC1A76-58B8-4544-AC66-936D36D4A3CB}" presName="node" presStyleLbl="node1" presStyleIdx="3" presStyleCnt="8" custScaleX="215629" custScaleY="229654">
        <dgm:presLayoutVars>
          <dgm:bulletEnabled val="1"/>
        </dgm:presLayoutVars>
      </dgm:prSet>
      <dgm:spPr/>
    </dgm:pt>
    <dgm:pt modelId="{4FA016B7-89E0-49FE-A0A0-5A056FA066E9}" type="pres">
      <dgm:prSet presAssocID="{DFA0BB61-0EDF-4077-BA77-A5808E5BB39A}" presName="sibTrans" presStyleLbl="sibTrans2D1" presStyleIdx="3" presStyleCnt="7"/>
      <dgm:spPr/>
    </dgm:pt>
    <dgm:pt modelId="{3FF913F4-7CED-4F97-9878-FFD52E497DE2}" type="pres">
      <dgm:prSet presAssocID="{DFA0BB61-0EDF-4077-BA77-A5808E5BB39A}" presName="connectorText" presStyleLbl="sibTrans2D1" presStyleIdx="3" presStyleCnt="7"/>
      <dgm:spPr/>
    </dgm:pt>
    <dgm:pt modelId="{F6034E94-C845-4C02-8852-A00BD41A8993}" type="pres">
      <dgm:prSet presAssocID="{DD3CAFD7-BF1C-4180-839B-AF233522496A}" presName="node" presStyleLbl="node1" presStyleIdx="4" presStyleCnt="8" custScaleX="215629" custScaleY="229654">
        <dgm:presLayoutVars>
          <dgm:bulletEnabled val="1"/>
        </dgm:presLayoutVars>
      </dgm:prSet>
      <dgm:spPr/>
    </dgm:pt>
    <dgm:pt modelId="{83FFFD37-D926-489E-BDB8-E07289CFBDA3}" type="pres">
      <dgm:prSet presAssocID="{934CC3E8-9C6E-4468-ACE5-CC43ECDF570F}" presName="sibTrans" presStyleLbl="sibTrans2D1" presStyleIdx="4" presStyleCnt="7" custScaleY="59540"/>
      <dgm:spPr/>
    </dgm:pt>
    <dgm:pt modelId="{949FAFF9-B871-45C8-82A7-43C83FB7AD8C}" type="pres">
      <dgm:prSet presAssocID="{934CC3E8-9C6E-4468-ACE5-CC43ECDF570F}" presName="connectorText" presStyleLbl="sibTrans2D1" presStyleIdx="4" presStyleCnt="7"/>
      <dgm:spPr/>
    </dgm:pt>
    <dgm:pt modelId="{E0432359-F1DB-4E44-BF6F-3224C2FDA783}" type="pres">
      <dgm:prSet presAssocID="{27F7AEC8-B819-4779-824C-2EC3101206A4}" presName="node" presStyleLbl="node1" presStyleIdx="5" presStyleCnt="8" custScaleX="215629" custScaleY="229654">
        <dgm:presLayoutVars>
          <dgm:bulletEnabled val="1"/>
        </dgm:presLayoutVars>
      </dgm:prSet>
      <dgm:spPr/>
    </dgm:pt>
    <dgm:pt modelId="{F55BEDA0-99F5-4B35-886F-4283D9168479}" type="pres">
      <dgm:prSet presAssocID="{B3546C7E-7F6E-4751-AC5A-52C48DE727F2}" presName="sibTrans" presStyleLbl="sibTrans2D1" presStyleIdx="5" presStyleCnt="7" custScaleY="59540"/>
      <dgm:spPr/>
    </dgm:pt>
    <dgm:pt modelId="{E37F5633-EE2C-4D5D-A695-E61804EA4444}" type="pres">
      <dgm:prSet presAssocID="{B3546C7E-7F6E-4751-AC5A-52C48DE727F2}" presName="connectorText" presStyleLbl="sibTrans2D1" presStyleIdx="5" presStyleCnt="7"/>
      <dgm:spPr/>
    </dgm:pt>
    <dgm:pt modelId="{05B4D7F7-F4FA-429B-B50E-9C2EC9374303}" type="pres">
      <dgm:prSet presAssocID="{F008E3F3-9FD6-4019-9157-0187BED9AD4E}" presName="node" presStyleLbl="node1" presStyleIdx="6" presStyleCnt="8" custScaleX="215629" custScaleY="229654">
        <dgm:presLayoutVars>
          <dgm:bulletEnabled val="1"/>
        </dgm:presLayoutVars>
      </dgm:prSet>
      <dgm:spPr/>
    </dgm:pt>
    <dgm:pt modelId="{D60A72FA-1FFA-4FE2-AD02-781E633E73DE}" type="pres">
      <dgm:prSet presAssocID="{504C696E-4B1C-46D5-8FC8-141791E4286A}" presName="sibTrans" presStyleLbl="sibTrans2D1" presStyleIdx="6" presStyleCnt="7" custScaleY="59540"/>
      <dgm:spPr/>
    </dgm:pt>
    <dgm:pt modelId="{2C590084-A26B-4C5B-8F98-627F6B3BF4B2}" type="pres">
      <dgm:prSet presAssocID="{504C696E-4B1C-46D5-8FC8-141791E4286A}" presName="connectorText" presStyleLbl="sibTrans2D1" presStyleIdx="6" presStyleCnt="7"/>
      <dgm:spPr/>
    </dgm:pt>
    <dgm:pt modelId="{FF67DAD4-1506-4CBD-BDBF-751E2A659B04}" type="pres">
      <dgm:prSet presAssocID="{CCC191AA-4CD7-41FD-9E78-2C0B29842478}" presName="node" presStyleLbl="node1" presStyleIdx="7" presStyleCnt="8" custScaleX="215629" custScaleY="229654">
        <dgm:presLayoutVars>
          <dgm:bulletEnabled val="1"/>
        </dgm:presLayoutVars>
      </dgm:prSet>
      <dgm:spPr/>
    </dgm:pt>
  </dgm:ptLst>
  <dgm:cxnLst>
    <dgm:cxn modelId="{5BFD5602-38A8-4A17-93B2-2B07C664D80F}" type="presOf" srcId="{504C696E-4B1C-46D5-8FC8-141791E4286A}" destId="{2C590084-A26B-4C5B-8F98-627F6B3BF4B2}" srcOrd="1" destOrd="0" presId="urn:microsoft.com/office/officeart/2005/8/layout/process2"/>
    <dgm:cxn modelId="{74717303-0D3A-402C-AC2D-6D784ACEB19C}" type="presOf" srcId="{CCC191AA-4CD7-41FD-9E78-2C0B29842478}" destId="{FF67DAD4-1506-4CBD-BDBF-751E2A659B04}" srcOrd="0" destOrd="0" presId="urn:microsoft.com/office/officeart/2005/8/layout/process2"/>
    <dgm:cxn modelId="{7656F710-C2C6-40EA-B47C-77A90D566020}" srcId="{58035695-F52D-4A16-AA97-3D8E5EC79AA1}" destId="{F008E3F3-9FD6-4019-9157-0187BED9AD4E}" srcOrd="6" destOrd="0" parTransId="{1A8A530E-A469-4D6B-854B-EB7F0C9AB821}" sibTransId="{504C696E-4B1C-46D5-8FC8-141791E4286A}"/>
    <dgm:cxn modelId="{D4F0FB18-1A91-46EF-8568-51064ED4891F}" srcId="{58035695-F52D-4A16-AA97-3D8E5EC79AA1}" destId="{DD3CAFD7-BF1C-4180-839B-AF233522496A}" srcOrd="4" destOrd="0" parTransId="{9081349E-E619-43AE-8B6A-B71F647E7608}" sibTransId="{934CC3E8-9C6E-4468-ACE5-CC43ECDF570F}"/>
    <dgm:cxn modelId="{63DB0E21-5F46-4586-854E-9CCA92AE4196}" srcId="{58035695-F52D-4A16-AA97-3D8E5EC79AA1}" destId="{26AC1A76-58B8-4544-AC66-936D36D4A3CB}" srcOrd="3" destOrd="0" parTransId="{CB996141-7758-4039-A69D-F5186588281E}" sibTransId="{DFA0BB61-0EDF-4077-BA77-A5808E5BB39A}"/>
    <dgm:cxn modelId="{99317C22-FC56-4AD4-B722-5C69DAE201C4}" type="presOf" srcId="{AED84913-6757-4F0C-A038-5E0F57E0775D}" destId="{BDD44A05-B4B7-4E30-8A2B-EAC0CF30CE6E}" srcOrd="1" destOrd="0" presId="urn:microsoft.com/office/officeart/2005/8/layout/process2"/>
    <dgm:cxn modelId="{880B7223-EF9C-4390-A5ED-FE191770A4AD}" type="presOf" srcId="{504C696E-4B1C-46D5-8FC8-141791E4286A}" destId="{D60A72FA-1FFA-4FE2-AD02-781E633E73DE}" srcOrd="0" destOrd="0" presId="urn:microsoft.com/office/officeart/2005/8/layout/process2"/>
    <dgm:cxn modelId="{18FB832D-3F21-45F7-B25E-6DA0FF9F6FEC}" type="presOf" srcId="{E69BFBD1-24F9-45FC-9B70-5AE8E1E063DD}" destId="{E6CF4C5A-3B0A-4FA6-96A2-9BC7B78D49F5}" srcOrd="0" destOrd="0" presId="urn:microsoft.com/office/officeart/2005/8/layout/process2"/>
    <dgm:cxn modelId="{BA857033-04B8-4C7B-BE67-3CCCB6FCF06D}" srcId="{58035695-F52D-4A16-AA97-3D8E5EC79AA1}" destId="{CCC191AA-4CD7-41FD-9E78-2C0B29842478}" srcOrd="7" destOrd="0" parTransId="{4278C408-CCFD-41C6-A109-31BEAD485E39}" sibTransId="{9A7F14CA-6967-4DE4-BC99-E7E2F53CC710}"/>
    <dgm:cxn modelId="{41F3DA33-4605-4540-B24E-D4D2069D6E91}" type="presOf" srcId="{0D8FDD18-ADB7-4FB8-B1F8-DF398F8EE319}" destId="{80CB73E0-5A74-4F74-B0F7-1FA7F7FFB77A}" srcOrd="0" destOrd="0" presId="urn:microsoft.com/office/officeart/2005/8/layout/process2"/>
    <dgm:cxn modelId="{9395E25E-B063-40A9-9026-F7B6AFD84BEA}" type="presOf" srcId="{934CC3E8-9C6E-4468-ACE5-CC43ECDF570F}" destId="{83FFFD37-D926-489E-BDB8-E07289CFBDA3}" srcOrd="0" destOrd="0" presId="urn:microsoft.com/office/officeart/2005/8/layout/process2"/>
    <dgm:cxn modelId="{513F3D63-7545-4160-90F5-3DC9B496D7DE}" type="presOf" srcId="{B3546C7E-7F6E-4751-AC5A-52C48DE727F2}" destId="{E37F5633-EE2C-4D5D-A695-E61804EA4444}" srcOrd="1" destOrd="0" presId="urn:microsoft.com/office/officeart/2005/8/layout/process2"/>
    <dgm:cxn modelId="{934FF669-1C07-485E-A32B-008A66812050}" type="presOf" srcId="{934CC3E8-9C6E-4468-ACE5-CC43ECDF570F}" destId="{949FAFF9-B871-45C8-82A7-43C83FB7AD8C}" srcOrd="1" destOrd="0" presId="urn:microsoft.com/office/officeart/2005/8/layout/process2"/>
    <dgm:cxn modelId="{6845C16A-52DA-4C82-B88D-D4D9DA4B085B}" type="presOf" srcId="{FF6407F4-8AA5-4D28-91FF-DC4BDDAA0F9A}" destId="{7B2D3D24-93FF-42D9-A4B1-1BAE7EDE432F}" srcOrd="0" destOrd="0" presId="urn:microsoft.com/office/officeart/2005/8/layout/process2"/>
    <dgm:cxn modelId="{39DBA26C-333C-4081-87E4-2B9AC8869F1A}" type="presOf" srcId="{58035695-F52D-4A16-AA97-3D8E5EC79AA1}" destId="{A12A402F-5002-4E25-907E-777DDBA30DAC}" srcOrd="0" destOrd="0" presId="urn:microsoft.com/office/officeart/2005/8/layout/process2"/>
    <dgm:cxn modelId="{85E2EF6E-4A73-45A8-A5BF-F959764E0D4B}" type="presOf" srcId="{C23F97D3-9E68-4B25-93F4-BBA401E39F0F}" destId="{4844B1E4-A590-45AE-8B7B-2EE1C6E0607B}" srcOrd="0" destOrd="0" presId="urn:microsoft.com/office/officeart/2005/8/layout/process2"/>
    <dgm:cxn modelId="{5E38D372-C27F-4C15-823E-2EA174FEB978}" type="presOf" srcId="{DFA0BB61-0EDF-4077-BA77-A5808E5BB39A}" destId="{3FF913F4-7CED-4F97-9878-FFD52E497DE2}" srcOrd="1" destOrd="0" presId="urn:microsoft.com/office/officeart/2005/8/layout/process2"/>
    <dgm:cxn modelId="{B452F859-3C72-41BE-8D47-8471A3E4ADA5}" type="presOf" srcId="{E69BFBD1-24F9-45FC-9B70-5AE8E1E063DD}" destId="{FD890262-AACB-4CC4-805D-486402FE4EB6}" srcOrd="1" destOrd="0" presId="urn:microsoft.com/office/officeart/2005/8/layout/process2"/>
    <dgm:cxn modelId="{36CD1E81-C037-42EC-A50C-D86B5AB48105}" type="presOf" srcId="{27F7AEC8-B819-4779-824C-2EC3101206A4}" destId="{E0432359-F1DB-4E44-BF6F-3224C2FDA783}" srcOrd="0" destOrd="0" presId="urn:microsoft.com/office/officeart/2005/8/layout/process2"/>
    <dgm:cxn modelId="{A1E6CF85-7C64-4354-8FB1-1B167A8A2A5F}" type="presOf" srcId="{26AC1A76-58B8-4544-AC66-936D36D4A3CB}" destId="{E76B9C1B-0899-4944-B4AB-EE95F6045C9F}" srcOrd="0" destOrd="0" presId="urn:microsoft.com/office/officeart/2005/8/layout/process2"/>
    <dgm:cxn modelId="{74446B96-6DA0-4B27-A607-D863CC2D66D8}" srcId="{58035695-F52D-4A16-AA97-3D8E5EC79AA1}" destId="{C23F97D3-9E68-4B25-93F4-BBA401E39F0F}" srcOrd="0" destOrd="0" parTransId="{8946F5BB-878F-4E44-8D0C-136CEB854F1A}" sibTransId="{0D8FDD18-ADB7-4FB8-B1F8-DF398F8EE319}"/>
    <dgm:cxn modelId="{F3FD0D9F-CE14-49BC-BEC8-DD1D6BBA3E3D}" type="presOf" srcId="{14BF622F-27FB-46D3-80FE-C18C0D8DD57A}" destId="{6156EB83-2B25-4F6A-8D32-059EF0CA637C}" srcOrd="0" destOrd="0" presId="urn:microsoft.com/office/officeart/2005/8/layout/process2"/>
    <dgm:cxn modelId="{A4B104A2-FA19-4934-ADD2-6F85EB3E1C6C}" type="presOf" srcId="{F008E3F3-9FD6-4019-9157-0187BED9AD4E}" destId="{05B4D7F7-F4FA-429B-B50E-9C2EC9374303}" srcOrd="0" destOrd="0" presId="urn:microsoft.com/office/officeart/2005/8/layout/process2"/>
    <dgm:cxn modelId="{FA7C88A2-1E42-4B99-95F5-7394F0AE6E17}" type="presOf" srcId="{AED84913-6757-4F0C-A038-5E0F57E0775D}" destId="{469C29DC-ADB8-453C-A97C-7A642D84A631}" srcOrd="0" destOrd="0" presId="urn:microsoft.com/office/officeart/2005/8/layout/process2"/>
    <dgm:cxn modelId="{3B17D8A2-7EE3-4E7B-894C-E2251455D0E7}" type="presOf" srcId="{DFA0BB61-0EDF-4077-BA77-A5808E5BB39A}" destId="{4FA016B7-89E0-49FE-A0A0-5A056FA066E9}" srcOrd="0" destOrd="0" presId="urn:microsoft.com/office/officeart/2005/8/layout/process2"/>
    <dgm:cxn modelId="{8B6CD0A8-FDFD-4F0D-B95F-D892ABB755C3}" type="presOf" srcId="{B3546C7E-7F6E-4751-AC5A-52C48DE727F2}" destId="{F55BEDA0-99F5-4B35-886F-4283D9168479}" srcOrd="0" destOrd="0" presId="urn:microsoft.com/office/officeart/2005/8/layout/process2"/>
    <dgm:cxn modelId="{B4FFD0B5-EA00-4458-BF3D-7E648BECA1A6}" type="presOf" srcId="{0D8FDD18-ADB7-4FB8-B1F8-DF398F8EE319}" destId="{69F337A2-8C0E-4B64-9CBE-46653BF6508B}" srcOrd="1" destOrd="0" presId="urn:microsoft.com/office/officeart/2005/8/layout/process2"/>
    <dgm:cxn modelId="{6635F6B8-C2D5-422D-AB55-E3433EC9D71C}" srcId="{58035695-F52D-4A16-AA97-3D8E5EC79AA1}" destId="{14BF622F-27FB-46D3-80FE-C18C0D8DD57A}" srcOrd="1" destOrd="0" parTransId="{A0A5AEE3-BE03-4710-BA93-3BF935FD35B4}" sibTransId="{E69BFBD1-24F9-45FC-9B70-5AE8E1E063DD}"/>
    <dgm:cxn modelId="{6D7D80BF-A234-47AE-83E6-8992782380A3}" srcId="{58035695-F52D-4A16-AA97-3D8E5EC79AA1}" destId="{27F7AEC8-B819-4779-824C-2EC3101206A4}" srcOrd="5" destOrd="0" parTransId="{0EC71FED-7F1E-4C2E-B1B0-4930A89A77AA}" sibTransId="{B3546C7E-7F6E-4751-AC5A-52C48DE727F2}"/>
    <dgm:cxn modelId="{A20BD4CA-1A9B-45C0-9614-B4AB32B0734E}" type="presOf" srcId="{DD3CAFD7-BF1C-4180-839B-AF233522496A}" destId="{F6034E94-C845-4C02-8852-A00BD41A8993}" srcOrd="0" destOrd="0" presId="urn:microsoft.com/office/officeart/2005/8/layout/process2"/>
    <dgm:cxn modelId="{A1B1EBD7-6F0A-4136-9163-2EC30A1A14C6}" srcId="{58035695-F52D-4A16-AA97-3D8E5EC79AA1}" destId="{FF6407F4-8AA5-4D28-91FF-DC4BDDAA0F9A}" srcOrd="2" destOrd="0" parTransId="{9C4046CB-C630-4FBE-9B2A-0B86FB6B998D}" sibTransId="{AED84913-6757-4F0C-A038-5E0F57E0775D}"/>
    <dgm:cxn modelId="{EC37424E-1FAA-4805-981E-34E54C60130E}" type="presParOf" srcId="{A12A402F-5002-4E25-907E-777DDBA30DAC}" destId="{4844B1E4-A590-45AE-8B7B-2EE1C6E0607B}" srcOrd="0" destOrd="0" presId="urn:microsoft.com/office/officeart/2005/8/layout/process2"/>
    <dgm:cxn modelId="{B5CBBAFB-F058-4FC6-87D0-E8575BD47C02}" type="presParOf" srcId="{A12A402F-5002-4E25-907E-777DDBA30DAC}" destId="{80CB73E0-5A74-4F74-B0F7-1FA7F7FFB77A}" srcOrd="1" destOrd="0" presId="urn:microsoft.com/office/officeart/2005/8/layout/process2"/>
    <dgm:cxn modelId="{06D8AE6E-9BB9-45E9-994F-229AB7ACE7EB}" type="presParOf" srcId="{80CB73E0-5A74-4F74-B0F7-1FA7F7FFB77A}" destId="{69F337A2-8C0E-4B64-9CBE-46653BF6508B}" srcOrd="0" destOrd="0" presId="urn:microsoft.com/office/officeart/2005/8/layout/process2"/>
    <dgm:cxn modelId="{BA95BED8-E551-455A-9457-0F705231665C}" type="presParOf" srcId="{A12A402F-5002-4E25-907E-777DDBA30DAC}" destId="{6156EB83-2B25-4F6A-8D32-059EF0CA637C}" srcOrd="2" destOrd="0" presId="urn:microsoft.com/office/officeart/2005/8/layout/process2"/>
    <dgm:cxn modelId="{11D7A270-05D0-4DCC-8A4C-016FA07DCD70}" type="presParOf" srcId="{A12A402F-5002-4E25-907E-777DDBA30DAC}" destId="{E6CF4C5A-3B0A-4FA6-96A2-9BC7B78D49F5}" srcOrd="3" destOrd="0" presId="urn:microsoft.com/office/officeart/2005/8/layout/process2"/>
    <dgm:cxn modelId="{75B3EC27-027A-4A9C-BDF0-6AA5C4F889C3}" type="presParOf" srcId="{E6CF4C5A-3B0A-4FA6-96A2-9BC7B78D49F5}" destId="{FD890262-AACB-4CC4-805D-486402FE4EB6}" srcOrd="0" destOrd="0" presId="urn:microsoft.com/office/officeart/2005/8/layout/process2"/>
    <dgm:cxn modelId="{382FE4EC-2AD7-4B2F-B2E6-06E62BCB3F3A}" type="presParOf" srcId="{A12A402F-5002-4E25-907E-777DDBA30DAC}" destId="{7B2D3D24-93FF-42D9-A4B1-1BAE7EDE432F}" srcOrd="4" destOrd="0" presId="urn:microsoft.com/office/officeart/2005/8/layout/process2"/>
    <dgm:cxn modelId="{D1BC887F-4F02-4F9A-8564-9FCB9340832A}" type="presParOf" srcId="{A12A402F-5002-4E25-907E-777DDBA30DAC}" destId="{469C29DC-ADB8-453C-A97C-7A642D84A631}" srcOrd="5" destOrd="0" presId="urn:microsoft.com/office/officeart/2005/8/layout/process2"/>
    <dgm:cxn modelId="{8C42A68D-41AE-44A1-8A3C-80B5BFB3F592}" type="presParOf" srcId="{469C29DC-ADB8-453C-A97C-7A642D84A631}" destId="{BDD44A05-B4B7-4E30-8A2B-EAC0CF30CE6E}" srcOrd="0" destOrd="0" presId="urn:microsoft.com/office/officeart/2005/8/layout/process2"/>
    <dgm:cxn modelId="{CA05F8E3-8FA4-4D27-966B-DDA767FE50DC}" type="presParOf" srcId="{A12A402F-5002-4E25-907E-777DDBA30DAC}" destId="{E76B9C1B-0899-4944-B4AB-EE95F6045C9F}" srcOrd="6" destOrd="0" presId="urn:microsoft.com/office/officeart/2005/8/layout/process2"/>
    <dgm:cxn modelId="{E6E2402E-D582-4D14-A2D2-448CE7CF63A9}" type="presParOf" srcId="{A12A402F-5002-4E25-907E-777DDBA30DAC}" destId="{4FA016B7-89E0-49FE-A0A0-5A056FA066E9}" srcOrd="7" destOrd="0" presId="urn:microsoft.com/office/officeart/2005/8/layout/process2"/>
    <dgm:cxn modelId="{C799671B-D223-4C9B-B66B-9534AA31163C}" type="presParOf" srcId="{4FA016B7-89E0-49FE-A0A0-5A056FA066E9}" destId="{3FF913F4-7CED-4F97-9878-FFD52E497DE2}" srcOrd="0" destOrd="0" presId="urn:microsoft.com/office/officeart/2005/8/layout/process2"/>
    <dgm:cxn modelId="{4EE17ACE-94FB-481F-B3D2-4873C74779D5}" type="presParOf" srcId="{A12A402F-5002-4E25-907E-777DDBA30DAC}" destId="{F6034E94-C845-4C02-8852-A00BD41A8993}" srcOrd="8" destOrd="0" presId="urn:microsoft.com/office/officeart/2005/8/layout/process2"/>
    <dgm:cxn modelId="{858B050F-78D1-4A34-BE29-3507E2CBBB2E}" type="presParOf" srcId="{A12A402F-5002-4E25-907E-777DDBA30DAC}" destId="{83FFFD37-D926-489E-BDB8-E07289CFBDA3}" srcOrd="9" destOrd="0" presId="urn:microsoft.com/office/officeart/2005/8/layout/process2"/>
    <dgm:cxn modelId="{04C454E6-F701-4F0D-92DE-A3109AF2DB58}" type="presParOf" srcId="{83FFFD37-D926-489E-BDB8-E07289CFBDA3}" destId="{949FAFF9-B871-45C8-82A7-43C83FB7AD8C}" srcOrd="0" destOrd="0" presId="urn:microsoft.com/office/officeart/2005/8/layout/process2"/>
    <dgm:cxn modelId="{752A3F79-3462-4F91-9078-DFB761B79F1D}" type="presParOf" srcId="{A12A402F-5002-4E25-907E-777DDBA30DAC}" destId="{E0432359-F1DB-4E44-BF6F-3224C2FDA783}" srcOrd="10" destOrd="0" presId="urn:microsoft.com/office/officeart/2005/8/layout/process2"/>
    <dgm:cxn modelId="{7A1B46C2-D45C-4AD6-8144-42E4CC282279}" type="presParOf" srcId="{A12A402F-5002-4E25-907E-777DDBA30DAC}" destId="{F55BEDA0-99F5-4B35-886F-4283D9168479}" srcOrd="11" destOrd="0" presId="urn:microsoft.com/office/officeart/2005/8/layout/process2"/>
    <dgm:cxn modelId="{EE76340D-A3DE-46FA-99AC-752B7AF117B7}" type="presParOf" srcId="{F55BEDA0-99F5-4B35-886F-4283D9168479}" destId="{E37F5633-EE2C-4D5D-A695-E61804EA4444}" srcOrd="0" destOrd="0" presId="urn:microsoft.com/office/officeart/2005/8/layout/process2"/>
    <dgm:cxn modelId="{C2CE5D5A-384A-4B44-80D5-C36B3BFE5648}" type="presParOf" srcId="{A12A402F-5002-4E25-907E-777DDBA30DAC}" destId="{05B4D7F7-F4FA-429B-B50E-9C2EC9374303}" srcOrd="12" destOrd="0" presId="urn:microsoft.com/office/officeart/2005/8/layout/process2"/>
    <dgm:cxn modelId="{3E217479-F2C9-4E03-86CD-CB6079B0EE59}" type="presParOf" srcId="{A12A402F-5002-4E25-907E-777DDBA30DAC}" destId="{D60A72FA-1FFA-4FE2-AD02-781E633E73DE}" srcOrd="13" destOrd="0" presId="urn:microsoft.com/office/officeart/2005/8/layout/process2"/>
    <dgm:cxn modelId="{C6E685C2-2275-4CA6-90BA-F7BED3C5933E}" type="presParOf" srcId="{D60A72FA-1FFA-4FE2-AD02-781E633E73DE}" destId="{2C590084-A26B-4C5B-8F98-627F6B3BF4B2}" srcOrd="0" destOrd="0" presId="urn:microsoft.com/office/officeart/2005/8/layout/process2"/>
    <dgm:cxn modelId="{868504D7-CDE0-4FF5-83A3-23961B3F08C1}" type="presParOf" srcId="{A12A402F-5002-4E25-907E-777DDBA30DAC}" destId="{FF67DAD4-1506-4CBD-BDBF-751E2A659B04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8035695-F52D-4A16-AA97-3D8E5EC79AA1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D3CAFD7-BF1C-4180-839B-AF233522496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Catchment</a:t>
          </a:r>
        </a:p>
      </dgm:t>
    </dgm:pt>
    <dgm:pt modelId="{9081349E-E619-43AE-8B6A-B71F647E7608}" type="parTrans" cxnId="{D4F0FB18-1A91-46EF-8568-51064ED4891F}">
      <dgm:prSet/>
      <dgm:spPr/>
      <dgm:t>
        <a:bodyPr/>
        <a:lstStyle/>
        <a:p>
          <a:endParaRPr lang="en-GB" sz="1600"/>
        </a:p>
      </dgm:t>
    </dgm:pt>
    <dgm:pt modelId="{934CC3E8-9C6E-4468-ACE5-CC43ECDF570F}" type="sibTrans" cxnId="{D4F0FB18-1A91-46EF-8568-51064ED4891F}">
      <dgm:prSet custT="1"/>
      <dgm:spPr>
        <a:noFill/>
      </dgm:spPr>
      <dgm:t>
        <a:bodyPr/>
        <a:lstStyle/>
        <a:p>
          <a:endParaRPr lang="en-GB" sz="1600"/>
        </a:p>
      </dgm:t>
    </dgm:pt>
    <dgm:pt modelId="{27F7AEC8-B819-4779-824C-2EC3101206A4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Riparian</a:t>
          </a:r>
          <a:r>
            <a:rPr lang="en-GB" sz="1600" b="1" baseline="0" dirty="0"/>
            <a:t> zone</a:t>
          </a:r>
          <a:endParaRPr lang="en-GB" sz="1600" b="1" dirty="0"/>
        </a:p>
      </dgm:t>
    </dgm:pt>
    <dgm:pt modelId="{0EC71FED-7F1E-4C2E-B1B0-4930A89A77AA}" type="parTrans" cxnId="{6D7D80BF-A234-47AE-83E6-8992782380A3}">
      <dgm:prSet/>
      <dgm:spPr/>
      <dgm:t>
        <a:bodyPr/>
        <a:lstStyle/>
        <a:p>
          <a:endParaRPr lang="en-GB" sz="1600"/>
        </a:p>
      </dgm:t>
    </dgm:pt>
    <dgm:pt modelId="{B3546C7E-7F6E-4751-AC5A-52C48DE727F2}" type="sibTrans" cxnId="{6D7D80BF-A234-47AE-83E6-8992782380A3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CCC191AA-4CD7-41FD-9E78-2C0B29842478}">
      <dgm:prSet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dirty="0"/>
            <a:t>Perspectives</a:t>
          </a:r>
        </a:p>
      </dgm:t>
    </dgm:pt>
    <dgm:pt modelId="{4278C408-CCFD-41C6-A109-31BEAD485E39}" type="parTrans" cxnId="{BA857033-04B8-4C7B-BE67-3CCCB6FCF06D}">
      <dgm:prSet/>
      <dgm:spPr/>
      <dgm:t>
        <a:bodyPr/>
        <a:lstStyle/>
        <a:p>
          <a:endParaRPr lang="en-GB" sz="1600"/>
        </a:p>
      </dgm:t>
    </dgm:pt>
    <dgm:pt modelId="{9A7F14CA-6967-4DE4-BC99-E7E2F53CC710}" type="sibTrans" cxnId="{BA857033-04B8-4C7B-BE67-3CCCB6FCF06D}">
      <dgm:prSet/>
      <dgm:spPr/>
      <dgm:t>
        <a:bodyPr/>
        <a:lstStyle/>
        <a:p>
          <a:endParaRPr lang="en-GB" sz="1600"/>
        </a:p>
      </dgm:t>
    </dgm:pt>
    <dgm:pt modelId="{F008E3F3-9FD6-4019-9157-0187BED9AD4E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r>
            <a:rPr lang="en-GB" sz="1600" b="1" dirty="0"/>
            <a:t>Sediment</a:t>
          </a:r>
        </a:p>
      </dgm:t>
    </dgm:pt>
    <dgm:pt modelId="{1A8A530E-A469-4D6B-854B-EB7F0C9AB821}" type="parTrans" cxnId="{7656F710-C2C6-40EA-B47C-77A90D566020}">
      <dgm:prSet/>
      <dgm:spPr/>
      <dgm:t>
        <a:bodyPr/>
        <a:lstStyle/>
        <a:p>
          <a:endParaRPr lang="en-GB" sz="1600"/>
        </a:p>
      </dgm:t>
    </dgm:pt>
    <dgm:pt modelId="{504C696E-4B1C-46D5-8FC8-141791E4286A}" type="sibTrans" cxnId="{7656F710-C2C6-40EA-B47C-77A90D566020}">
      <dgm:prSet custT="1"/>
      <dgm:spPr>
        <a:noFill/>
      </dgm:spPr>
      <dgm:t>
        <a:bodyPr/>
        <a:lstStyle/>
        <a:p>
          <a:endParaRPr lang="en-GB" sz="1600"/>
        </a:p>
      </dgm:t>
    </dgm:pt>
    <dgm:pt modelId="{C23F97D3-9E68-4B25-93F4-BBA401E39F0F}">
      <dgm:prSet custT="1"/>
      <dgm:spPr>
        <a:solidFill>
          <a:srgbClr val="0575BD"/>
        </a:solidFill>
        <a:ln>
          <a:noFill/>
        </a:ln>
      </dgm:spPr>
      <dgm:t>
        <a:bodyPr/>
        <a:lstStyle/>
        <a:p>
          <a:endParaRPr lang="en-GB" sz="1600" b="1" dirty="0">
            <a:latin typeface="+mn-lt"/>
          </a:endParaRPr>
        </a:p>
      </dgm:t>
    </dgm:pt>
    <dgm:pt modelId="{0D8FDD18-ADB7-4FB8-B1F8-DF398F8EE319}" type="sibTrans" cxnId="{74446B96-6DA0-4B27-A607-D863CC2D66D8}">
      <dgm:prSet custT="1"/>
      <dgm:spPr>
        <a:noFill/>
      </dgm:spPr>
      <dgm:t>
        <a:bodyPr/>
        <a:lstStyle/>
        <a:p>
          <a:endParaRPr lang="en-GB" sz="1600" dirty="0"/>
        </a:p>
      </dgm:t>
    </dgm:pt>
    <dgm:pt modelId="{8946F5BB-878F-4E44-8D0C-136CEB854F1A}" type="parTrans" cxnId="{74446B96-6DA0-4B27-A607-D863CC2D66D8}">
      <dgm:prSet/>
      <dgm:spPr/>
      <dgm:t>
        <a:bodyPr/>
        <a:lstStyle/>
        <a:p>
          <a:endParaRPr lang="en-GB" sz="1600"/>
        </a:p>
      </dgm:t>
    </dgm:pt>
    <dgm:pt modelId="{14BF622F-27FB-46D3-80FE-C18C0D8DD57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u="none" dirty="0"/>
            <a:t>Introduction</a:t>
          </a:r>
        </a:p>
      </dgm:t>
    </dgm:pt>
    <dgm:pt modelId="{E69BFBD1-24F9-45FC-9B70-5AE8E1E063DD}" type="sibTrans" cxnId="{6635F6B8-C2D5-422D-AB55-E3433EC9D71C}">
      <dgm:prSet custT="1"/>
      <dgm:spPr>
        <a:noFill/>
      </dgm:spPr>
      <dgm:t>
        <a:bodyPr/>
        <a:lstStyle/>
        <a:p>
          <a:endParaRPr lang="en-GB" sz="1600"/>
        </a:p>
      </dgm:t>
    </dgm:pt>
    <dgm:pt modelId="{A0A5AEE3-BE03-4710-BA93-3BF935FD35B4}" type="parTrans" cxnId="{6635F6B8-C2D5-422D-AB55-E3433EC9D71C}">
      <dgm:prSet/>
      <dgm:spPr/>
      <dgm:t>
        <a:bodyPr/>
        <a:lstStyle/>
        <a:p>
          <a:endParaRPr lang="en-GB" sz="1600"/>
        </a:p>
      </dgm:t>
    </dgm:pt>
    <dgm:pt modelId="{26AC1A76-58B8-4544-AC66-936D36D4A3CB}">
      <dgm:prSet custT="1"/>
      <dgm:spPr>
        <a:solidFill>
          <a:srgbClr val="FFDE00"/>
        </a:solidFill>
        <a:ln>
          <a:noFill/>
        </a:ln>
      </dgm:spPr>
      <dgm:t>
        <a:bodyPr/>
        <a:lstStyle/>
        <a:p>
          <a:r>
            <a:rPr lang="en-GB" sz="1600" b="1" dirty="0">
              <a:solidFill>
                <a:srgbClr val="0072BC"/>
              </a:solidFill>
            </a:rPr>
            <a:t>Study area</a:t>
          </a:r>
        </a:p>
      </dgm:t>
    </dgm:pt>
    <dgm:pt modelId="{CB996141-7758-4039-A69D-F5186588281E}" type="parTrans" cxnId="{63DB0E21-5F46-4586-854E-9CCA92AE4196}">
      <dgm:prSet/>
      <dgm:spPr/>
      <dgm:t>
        <a:bodyPr/>
        <a:lstStyle/>
        <a:p>
          <a:endParaRPr lang="en-GB" sz="1600"/>
        </a:p>
      </dgm:t>
    </dgm:pt>
    <dgm:pt modelId="{DFA0BB61-0EDF-4077-BA77-A5808E5BB39A}" type="sibTrans" cxnId="{63DB0E21-5F46-4586-854E-9CCA92AE4196}">
      <dgm:prSet custT="1"/>
      <dgm:spPr>
        <a:noFill/>
      </dgm:spPr>
      <dgm:t>
        <a:bodyPr/>
        <a:lstStyle/>
        <a:p>
          <a:endParaRPr lang="en-GB" sz="1600"/>
        </a:p>
      </dgm:t>
    </dgm:pt>
    <dgm:pt modelId="{FF6407F4-8AA5-4D28-91FF-DC4BDDAA0F9A}">
      <dgm:prSet phldrT="[Texte]" custT="1"/>
      <dgm:spPr>
        <a:solidFill>
          <a:srgbClr val="0575BD"/>
        </a:solidFill>
        <a:ln>
          <a:noFill/>
        </a:ln>
      </dgm:spPr>
      <dgm:t>
        <a:bodyPr tIns="72000"/>
        <a:lstStyle/>
        <a:p>
          <a:r>
            <a:rPr lang="en-GB" sz="1600" b="1" u="none" dirty="0"/>
            <a:t>Objectives</a:t>
          </a:r>
        </a:p>
      </dgm:t>
    </dgm:pt>
    <dgm:pt modelId="{9C4046CB-C630-4FBE-9B2A-0B86FB6B998D}" type="parTrans" cxnId="{A1B1EBD7-6F0A-4136-9163-2EC30A1A14C6}">
      <dgm:prSet/>
      <dgm:spPr/>
      <dgm:t>
        <a:bodyPr/>
        <a:lstStyle/>
        <a:p>
          <a:endParaRPr lang="en-GB" sz="1600"/>
        </a:p>
      </dgm:t>
    </dgm:pt>
    <dgm:pt modelId="{AED84913-6757-4F0C-A038-5E0F57E0775D}" type="sibTrans" cxnId="{A1B1EBD7-6F0A-4136-9163-2EC30A1A14C6}">
      <dgm:prSet custT="1"/>
      <dgm:spPr>
        <a:noFill/>
      </dgm:spPr>
      <dgm:t>
        <a:bodyPr/>
        <a:lstStyle/>
        <a:p>
          <a:endParaRPr lang="en-GB" sz="1600"/>
        </a:p>
      </dgm:t>
    </dgm:pt>
    <dgm:pt modelId="{A12A402F-5002-4E25-907E-777DDBA30DAC}" type="pres">
      <dgm:prSet presAssocID="{58035695-F52D-4A16-AA97-3D8E5EC79AA1}" presName="linearFlow" presStyleCnt="0">
        <dgm:presLayoutVars>
          <dgm:resizeHandles val="exact"/>
        </dgm:presLayoutVars>
      </dgm:prSet>
      <dgm:spPr/>
    </dgm:pt>
    <dgm:pt modelId="{4844B1E4-A590-45AE-8B7B-2EE1C6E0607B}" type="pres">
      <dgm:prSet presAssocID="{C23F97D3-9E68-4B25-93F4-BBA401E39F0F}" presName="node" presStyleLbl="node1" presStyleIdx="0" presStyleCnt="8" custScaleX="215629" custScaleY="229654">
        <dgm:presLayoutVars>
          <dgm:bulletEnabled val="1"/>
        </dgm:presLayoutVars>
      </dgm:prSet>
      <dgm:spPr/>
    </dgm:pt>
    <dgm:pt modelId="{80CB73E0-5A74-4F74-B0F7-1FA7F7FFB77A}" type="pres">
      <dgm:prSet presAssocID="{0D8FDD18-ADB7-4FB8-B1F8-DF398F8EE319}" presName="sibTrans" presStyleLbl="sibTrans2D1" presStyleIdx="0" presStyleCnt="7" custScaleY="59540"/>
      <dgm:spPr/>
    </dgm:pt>
    <dgm:pt modelId="{69F337A2-8C0E-4B64-9CBE-46653BF6508B}" type="pres">
      <dgm:prSet presAssocID="{0D8FDD18-ADB7-4FB8-B1F8-DF398F8EE319}" presName="connectorText" presStyleLbl="sibTrans2D1" presStyleIdx="0" presStyleCnt="7"/>
      <dgm:spPr/>
    </dgm:pt>
    <dgm:pt modelId="{6156EB83-2B25-4F6A-8D32-059EF0CA637C}" type="pres">
      <dgm:prSet presAssocID="{14BF622F-27FB-46D3-80FE-C18C0D8DD57A}" presName="node" presStyleLbl="node1" presStyleIdx="1" presStyleCnt="8" custScaleX="215629" custScaleY="229654">
        <dgm:presLayoutVars>
          <dgm:bulletEnabled val="1"/>
        </dgm:presLayoutVars>
      </dgm:prSet>
      <dgm:spPr/>
    </dgm:pt>
    <dgm:pt modelId="{E6CF4C5A-3B0A-4FA6-96A2-9BC7B78D49F5}" type="pres">
      <dgm:prSet presAssocID="{E69BFBD1-24F9-45FC-9B70-5AE8E1E063DD}" presName="sibTrans" presStyleLbl="sibTrans2D1" presStyleIdx="1" presStyleCnt="7" custScaleY="59540"/>
      <dgm:spPr/>
    </dgm:pt>
    <dgm:pt modelId="{FD890262-AACB-4CC4-805D-486402FE4EB6}" type="pres">
      <dgm:prSet presAssocID="{E69BFBD1-24F9-45FC-9B70-5AE8E1E063DD}" presName="connectorText" presStyleLbl="sibTrans2D1" presStyleIdx="1" presStyleCnt="7"/>
      <dgm:spPr/>
    </dgm:pt>
    <dgm:pt modelId="{7B2D3D24-93FF-42D9-A4B1-1BAE7EDE432F}" type="pres">
      <dgm:prSet presAssocID="{FF6407F4-8AA5-4D28-91FF-DC4BDDAA0F9A}" presName="node" presStyleLbl="node1" presStyleIdx="2" presStyleCnt="8" custScaleX="215629" custScaleY="229654">
        <dgm:presLayoutVars>
          <dgm:bulletEnabled val="1"/>
        </dgm:presLayoutVars>
      </dgm:prSet>
      <dgm:spPr/>
    </dgm:pt>
    <dgm:pt modelId="{469C29DC-ADB8-453C-A97C-7A642D84A631}" type="pres">
      <dgm:prSet presAssocID="{AED84913-6757-4F0C-A038-5E0F57E0775D}" presName="sibTrans" presStyleLbl="sibTrans2D1" presStyleIdx="2" presStyleCnt="7"/>
      <dgm:spPr/>
    </dgm:pt>
    <dgm:pt modelId="{BDD44A05-B4B7-4E30-8A2B-EAC0CF30CE6E}" type="pres">
      <dgm:prSet presAssocID="{AED84913-6757-4F0C-A038-5E0F57E0775D}" presName="connectorText" presStyleLbl="sibTrans2D1" presStyleIdx="2" presStyleCnt="7"/>
      <dgm:spPr/>
    </dgm:pt>
    <dgm:pt modelId="{E76B9C1B-0899-4944-B4AB-EE95F6045C9F}" type="pres">
      <dgm:prSet presAssocID="{26AC1A76-58B8-4544-AC66-936D36D4A3CB}" presName="node" presStyleLbl="node1" presStyleIdx="3" presStyleCnt="8" custScaleX="215629" custScaleY="229654">
        <dgm:presLayoutVars>
          <dgm:bulletEnabled val="1"/>
        </dgm:presLayoutVars>
      </dgm:prSet>
      <dgm:spPr/>
    </dgm:pt>
    <dgm:pt modelId="{4FA016B7-89E0-49FE-A0A0-5A056FA066E9}" type="pres">
      <dgm:prSet presAssocID="{DFA0BB61-0EDF-4077-BA77-A5808E5BB39A}" presName="sibTrans" presStyleLbl="sibTrans2D1" presStyleIdx="3" presStyleCnt="7"/>
      <dgm:spPr/>
    </dgm:pt>
    <dgm:pt modelId="{3FF913F4-7CED-4F97-9878-FFD52E497DE2}" type="pres">
      <dgm:prSet presAssocID="{DFA0BB61-0EDF-4077-BA77-A5808E5BB39A}" presName="connectorText" presStyleLbl="sibTrans2D1" presStyleIdx="3" presStyleCnt="7"/>
      <dgm:spPr/>
    </dgm:pt>
    <dgm:pt modelId="{F6034E94-C845-4C02-8852-A00BD41A8993}" type="pres">
      <dgm:prSet presAssocID="{DD3CAFD7-BF1C-4180-839B-AF233522496A}" presName="node" presStyleLbl="node1" presStyleIdx="4" presStyleCnt="8" custScaleX="215629" custScaleY="229654">
        <dgm:presLayoutVars>
          <dgm:bulletEnabled val="1"/>
        </dgm:presLayoutVars>
      </dgm:prSet>
      <dgm:spPr/>
    </dgm:pt>
    <dgm:pt modelId="{83FFFD37-D926-489E-BDB8-E07289CFBDA3}" type="pres">
      <dgm:prSet presAssocID="{934CC3E8-9C6E-4468-ACE5-CC43ECDF570F}" presName="sibTrans" presStyleLbl="sibTrans2D1" presStyleIdx="4" presStyleCnt="7" custScaleY="59540"/>
      <dgm:spPr/>
    </dgm:pt>
    <dgm:pt modelId="{949FAFF9-B871-45C8-82A7-43C83FB7AD8C}" type="pres">
      <dgm:prSet presAssocID="{934CC3E8-9C6E-4468-ACE5-CC43ECDF570F}" presName="connectorText" presStyleLbl="sibTrans2D1" presStyleIdx="4" presStyleCnt="7"/>
      <dgm:spPr/>
    </dgm:pt>
    <dgm:pt modelId="{E0432359-F1DB-4E44-BF6F-3224C2FDA783}" type="pres">
      <dgm:prSet presAssocID="{27F7AEC8-B819-4779-824C-2EC3101206A4}" presName="node" presStyleLbl="node1" presStyleIdx="5" presStyleCnt="8" custScaleX="215629" custScaleY="229654">
        <dgm:presLayoutVars>
          <dgm:bulletEnabled val="1"/>
        </dgm:presLayoutVars>
      </dgm:prSet>
      <dgm:spPr/>
    </dgm:pt>
    <dgm:pt modelId="{F55BEDA0-99F5-4B35-886F-4283D9168479}" type="pres">
      <dgm:prSet presAssocID="{B3546C7E-7F6E-4751-AC5A-52C48DE727F2}" presName="sibTrans" presStyleLbl="sibTrans2D1" presStyleIdx="5" presStyleCnt="7" custScaleY="59540"/>
      <dgm:spPr/>
    </dgm:pt>
    <dgm:pt modelId="{E37F5633-EE2C-4D5D-A695-E61804EA4444}" type="pres">
      <dgm:prSet presAssocID="{B3546C7E-7F6E-4751-AC5A-52C48DE727F2}" presName="connectorText" presStyleLbl="sibTrans2D1" presStyleIdx="5" presStyleCnt="7"/>
      <dgm:spPr/>
    </dgm:pt>
    <dgm:pt modelId="{05B4D7F7-F4FA-429B-B50E-9C2EC9374303}" type="pres">
      <dgm:prSet presAssocID="{F008E3F3-9FD6-4019-9157-0187BED9AD4E}" presName="node" presStyleLbl="node1" presStyleIdx="6" presStyleCnt="8" custScaleX="215629" custScaleY="229654">
        <dgm:presLayoutVars>
          <dgm:bulletEnabled val="1"/>
        </dgm:presLayoutVars>
      </dgm:prSet>
      <dgm:spPr/>
    </dgm:pt>
    <dgm:pt modelId="{D60A72FA-1FFA-4FE2-AD02-781E633E73DE}" type="pres">
      <dgm:prSet presAssocID="{504C696E-4B1C-46D5-8FC8-141791E4286A}" presName="sibTrans" presStyleLbl="sibTrans2D1" presStyleIdx="6" presStyleCnt="7" custScaleY="59540"/>
      <dgm:spPr/>
    </dgm:pt>
    <dgm:pt modelId="{2C590084-A26B-4C5B-8F98-627F6B3BF4B2}" type="pres">
      <dgm:prSet presAssocID="{504C696E-4B1C-46D5-8FC8-141791E4286A}" presName="connectorText" presStyleLbl="sibTrans2D1" presStyleIdx="6" presStyleCnt="7"/>
      <dgm:spPr/>
    </dgm:pt>
    <dgm:pt modelId="{FF67DAD4-1506-4CBD-BDBF-751E2A659B04}" type="pres">
      <dgm:prSet presAssocID="{CCC191AA-4CD7-41FD-9E78-2C0B29842478}" presName="node" presStyleLbl="node1" presStyleIdx="7" presStyleCnt="8" custScaleX="215629" custScaleY="229654">
        <dgm:presLayoutVars>
          <dgm:bulletEnabled val="1"/>
        </dgm:presLayoutVars>
      </dgm:prSet>
      <dgm:spPr/>
    </dgm:pt>
  </dgm:ptLst>
  <dgm:cxnLst>
    <dgm:cxn modelId="{5BFD5602-38A8-4A17-93B2-2B07C664D80F}" type="presOf" srcId="{504C696E-4B1C-46D5-8FC8-141791E4286A}" destId="{2C590084-A26B-4C5B-8F98-627F6B3BF4B2}" srcOrd="1" destOrd="0" presId="urn:microsoft.com/office/officeart/2005/8/layout/process2"/>
    <dgm:cxn modelId="{74717303-0D3A-402C-AC2D-6D784ACEB19C}" type="presOf" srcId="{CCC191AA-4CD7-41FD-9E78-2C0B29842478}" destId="{FF67DAD4-1506-4CBD-BDBF-751E2A659B04}" srcOrd="0" destOrd="0" presId="urn:microsoft.com/office/officeart/2005/8/layout/process2"/>
    <dgm:cxn modelId="{7656F710-C2C6-40EA-B47C-77A90D566020}" srcId="{58035695-F52D-4A16-AA97-3D8E5EC79AA1}" destId="{F008E3F3-9FD6-4019-9157-0187BED9AD4E}" srcOrd="6" destOrd="0" parTransId="{1A8A530E-A469-4D6B-854B-EB7F0C9AB821}" sibTransId="{504C696E-4B1C-46D5-8FC8-141791E4286A}"/>
    <dgm:cxn modelId="{D4F0FB18-1A91-46EF-8568-51064ED4891F}" srcId="{58035695-F52D-4A16-AA97-3D8E5EC79AA1}" destId="{DD3CAFD7-BF1C-4180-839B-AF233522496A}" srcOrd="4" destOrd="0" parTransId="{9081349E-E619-43AE-8B6A-B71F647E7608}" sibTransId="{934CC3E8-9C6E-4468-ACE5-CC43ECDF570F}"/>
    <dgm:cxn modelId="{63DB0E21-5F46-4586-854E-9CCA92AE4196}" srcId="{58035695-F52D-4A16-AA97-3D8E5EC79AA1}" destId="{26AC1A76-58B8-4544-AC66-936D36D4A3CB}" srcOrd="3" destOrd="0" parTransId="{CB996141-7758-4039-A69D-F5186588281E}" sibTransId="{DFA0BB61-0EDF-4077-BA77-A5808E5BB39A}"/>
    <dgm:cxn modelId="{99317C22-FC56-4AD4-B722-5C69DAE201C4}" type="presOf" srcId="{AED84913-6757-4F0C-A038-5E0F57E0775D}" destId="{BDD44A05-B4B7-4E30-8A2B-EAC0CF30CE6E}" srcOrd="1" destOrd="0" presId="urn:microsoft.com/office/officeart/2005/8/layout/process2"/>
    <dgm:cxn modelId="{880B7223-EF9C-4390-A5ED-FE191770A4AD}" type="presOf" srcId="{504C696E-4B1C-46D5-8FC8-141791E4286A}" destId="{D60A72FA-1FFA-4FE2-AD02-781E633E73DE}" srcOrd="0" destOrd="0" presId="urn:microsoft.com/office/officeart/2005/8/layout/process2"/>
    <dgm:cxn modelId="{18FB832D-3F21-45F7-B25E-6DA0FF9F6FEC}" type="presOf" srcId="{E69BFBD1-24F9-45FC-9B70-5AE8E1E063DD}" destId="{E6CF4C5A-3B0A-4FA6-96A2-9BC7B78D49F5}" srcOrd="0" destOrd="0" presId="urn:microsoft.com/office/officeart/2005/8/layout/process2"/>
    <dgm:cxn modelId="{BA857033-04B8-4C7B-BE67-3CCCB6FCF06D}" srcId="{58035695-F52D-4A16-AA97-3D8E5EC79AA1}" destId="{CCC191AA-4CD7-41FD-9E78-2C0B29842478}" srcOrd="7" destOrd="0" parTransId="{4278C408-CCFD-41C6-A109-31BEAD485E39}" sibTransId="{9A7F14CA-6967-4DE4-BC99-E7E2F53CC710}"/>
    <dgm:cxn modelId="{41F3DA33-4605-4540-B24E-D4D2069D6E91}" type="presOf" srcId="{0D8FDD18-ADB7-4FB8-B1F8-DF398F8EE319}" destId="{80CB73E0-5A74-4F74-B0F7-1FA7F7FFB77A}" srcOrd="0" destOrd="0" presId="urn:microsoft.com/office/officeart/2005/8/layout/process2"/>
    <dgm:cxn modelId="{9395E25E-B063-40A9-9026-F7B6AFD84BEA}" type="presOf" srcId="{934CC3E8-9C6E-4468-ACE5-CC43ECDF570F}" destId="{83FFFD37-D926-489E-BDB8-E07289CFBDA3}" srcOrd="0" destOrd="0" presId="urn:microsoft.com/office/officeart/2005/8/layout/process2"/>
    <dgm:cxn modelId="{513F3D63-7545-4160-90F5-3DC9B496D7DE}" type="presOf" srcId="{B3546C7E-7F6E-4751-AC5A-52C48DE727F2}" destId="{E37F5633-EE2C-4D5D-A695-E61804EA4444}" srcOrd="1" destOrd="0" presId="urn:microsoft.com/office/officeart/2005/8/layout/process2"/>
    <dgm:cxn modelId="{934FF669-1C07-485E-A32B-008A66812050}" type="presOf" srcId="{934CC3E8-9C6E-4468-ACE5-CC43ECDF570F}" destId="{949FAFF9-B871-45C8-82A7-43C83FB7AD8C}" srcOrd="1" destOrd="0" presId="urn:microsoft.com/office/officeart/2005/8/layout/process2"/>
    <dgm:cxn modelId="{6845C16A-52DA-4C82-B88D-D4D9DA4B085B}" type="presOf" srcId="{FF6407F4-8AA5-4D28-91FF-DC4BDDAA0F9A}" destId="{7B2D3D24-93FF-42D9-A4B1-1BAE7EDE432F}" srcOrd="0" destOrd="0" presId="urn:microsoft.com/office/officeart/2005/8/layout/process2"/>
    <dgm:cxn modelId="{39DBA26C-333C-4081-87E4-2B9AC8869F1A}" type="presOf" srcId="{58035695-F52D-4A16-AA97-3D8E5EC79AA1}" destId="{A12A402F-5002-4E25-907E-777DDBA30DAC}" srcOrd="0" destOrd="0" presId="urn:microsoft.com/office/officeart/2005/8/layout/process2"/>
    <dgm:cxn modelId="{85E2EF6E-4A73-45A8-A5BF-F959764E0D4B}" type="presOf" srcId="{C23F97D3-9E68-4B25-93F4-BBA401E39F0F}" destId="{4844B1E4-A590-45AE-8B7B-2EE1C6E0607B}" srcOrd="0" destOrd="0" presId="urn:microsoft.com/office/officeart/2005/8/layout/process2"/>
    <dgm:cxn modelId="{5E38D372-C27F-4C15-823E-2EA174FEB978}" type="presOf" srcId="{DFA0BB61-0EDF-4077-BA77-A5808E5BB39A}" destId="{3FF913F4-7CED-4F97-9878-FFD52E497DE2}" srcOrd="1" destOrd="0" presId="urn:microsoft.com/office/officeart/2005/8/layout/process2"/>
    <dgm:cxn modelId="{B452F859-3C72-41BE-8D47-8471A3E4ADA5}" type="presOf" srcId="{E69BFBD1-24F9-45FC-9B70-5AE8E1E063DD}" destId="{FD890262-AACB-4CC4-805D-486402FE4EB6}" srcOrd="1" destOrd="0" presId="urn:microsoft.com/office/officeart/2005/8/layout/process2"/>
    <dgm:cxn modelId="{36CD1E81-C037-42EC-A50C-D86B5AB48105}" type="presOf" srcId="{27F7AEC8-B819-4779-824C-2EC3101206A4}" destId="{E0432359-F1DB-4E44-BF6F-3224C2FDA783}" srcOrd="0" destOrd="0" presId="urn:microsoft.com/office/officeart/2005/8/layout/process2"/>
    <dgm:cxn modelId="{A1E6CF85-7C64-4354-8FB1-1B167A8A2A5F}" type="presOf" srcId="{26AC1A76-58B8-4544-AC66-936D36D4A3CB}" destId="{E76B9C1B-0899-4944-B4AB-EE95F6045C9F}" srcOrd="0" destOrd="0" presId="urn:microsoft.com/office/officeart/2005/8/layout/process2"/>
    <dgm:cxn modelId="{74446B96-6DA0-4B27-A607-D863CC2D66D8}" srcId="{58035695-F52D-4A16-AA97-3D8E5EC79AA1}" destId="{C23F97D3-9E68-4B25-93F4-BBA401E39F0F}" srcOrd="0" destOrd="0" parTransId="{8946F5BB-878F-4E44-8D0C-136CEB854F1A}" sibTransId="{0D8FDD18-ADB7-4FB8-B1F8-DF398F8EE319}"/>
    <dgm:cxn modelId="{F3FD0D9F-CE14-49BC-BEC8-DD1D6BBA3E3D}" type="presOf" srcId="{14BF622F-27FB-46D3-80FE-C18C0D8DD57A}" destId="{6156EB83-2B25-4F6A-8D32-059EF0CA637C}" srcOrd="0" destOrd="0" presId="urn:microsoft.com/office/officeart/2005/8/layout/process2"/>
    <dgm:cxn modelId="{A4B104A2-FA19-4934-ADD2-6F85EB3E1C6C}" type="presOf" srcId="{F008E3F3-9FD6-4019-9157-0187BED9AD4E}" destId="{05B4D7F7-F4FA-429B-B50E-9C2EC9374303}" srcOrd="0" destOrd="0" presId="urn:microsoft.com/office/officeart/2005/8/layout/process2"/>
    <dgm:cxn modelId="{FA7C88A2-1E42-4B99-95F5-7394F0AE6E17}" type="presOf" srcId="{AED84913-6757-4F0C-A038-5E0F57E0775D}" destId="{469C29DC-ADB8-453C-A97C-7A642D84A631}" srcOrd="0" destOrd="0" presId="urn:microsoft.com/office/officeart/2005/8/layout/process2"/>
    <dgm:cxn modelId="{3B17D8A2-7EE3-4E7B-894C-E2251455D0E7}" type="presOf" srcId="{DFA0BB61-0EDF-4077-BA77-A5808E5BB39A}" destId="{4FA016B7-89E0-49FE-A0A0-5A056FA066E9}" srcOrd="0" destOrd="0" presId="urn:microsoft.com/office/officeart/2005/8/layout/process2"/>
    <dgm:cxn modelId="{8B6CD0A8-FDFD-4F0D-B95F-D892ABB755C3}" type="presOf" srcId="{B3546C7E-7F6E-4751-AC5A-52C48DE727F2}" destId="{F55BEDA0-99F5-4B35-886F-4283D9168479}" srcOrd="0" destOrd="0" presId="urn:microsoft.com/office/officeart/2005/8/layout/process2"/>
    <dgm:cxn modelId="{B4FFD0B5-EA00-4458-BF3D-7E648BECA1A6}" type="presOf" srcId="{0D8FDD18-ADB7-4FB8-B1F8-DF398F8EE319}" destId="{69F337A2-8C0E-4B64-9CBE-46653BF6508B}" srcOrd="1" destOrd="0" presId="urn:microsoft.com/office/officeart/2005/8/layout/process2"/>
    <dgm:cxn modelId="{6635F6B8-C2D5-422D-AB55-E3433EC9D71C}" srcId="{58035695-F52D-4A16-AA97-3D8E5EC79AA1}" destId="{14BF622F-27FB-46D3-80FE-C18C0D8DD57A}" srcOrd="1" destOrd="0" parTransId="{A0A5AEE3-BE03-4710-BA93-3BF935FD35B4}" sibTransId="{E69BFBD1-24F9-45FC-9B70-5AE8E1E063DD}"/>
    <dgm:cxn modelId="{6D7D80BF-A234-47AE-83E6-8992782380A3}" srcId="{58035695-F52D-4A16-AA97-3D8E5EC79AA1}" destId="{27F7AEC8-B819-4779-824C-2EC3101206A4}" srcOrd="5" destOrd="0" parTransId="{0EC71FED-7F1E-4C2E-B1B0-4930A89A77AA}" sibTransId="{B3546C7E-7F6E-4751-AC5A-52C48DE727F2}"/>
    <dgm:cxn modelId="{A20BD4CA-1A9B-45C0-9614-B4AB32B0734E}" type="presOf" srcId="{DD3CAFD7-BF1C-4180-839B-AF233522496A}" destId="{F6034E94-C845-4C02-8852-A00BD41A8993}" srcOrd="0" destOrd="0" presId="urn:microsoft.com/office/officeart/2005/8/layout/process2"/>
    <dgm:cxn modelId="{A1B1EBD7-6F0A-4136-9163-2EC30A1A14C6}" srcId="{58035695-F52D-4A16-AA97-3D8E5EC79AA1}" destId="{FF6407F4-8AA5-4D28-91FF-DC4BDDAA0F9A}" srcOrd="2" destOrd="0" parTransId="{9C4046CB-C630-4FBE-9B2A-0B86FB6B998D}" sibTransId="{AED84913-6757-4F0C-A038-5E0F57E0775D}"/>
    <dgm:cxn modelId="{EC37424E-1FAA-4805-981E-34E54C60130E}" type="presParOf" srcId="{A12A402F-5002-4E25-907E-777DDBA30DAC}" destId="{4844B1E4-A590-45AE-8B7B-2EE1C6E0607B}" srcOrd="0" destOrd="0" presId="urn:microsoft.com/office/officeart/2005/8/layout/process2"/>
    <dgm:cxn modelId="{B5CBBAFB-F058-4FC6-87D0-E8575BD47C02}" type="presParOf" srcId="{A12A402F-5002-4E25-907E-777DDBA30DAC}" destId="{80CB73E0-5A74-4F74-B0F7-1FA7F7FFB77A}" srcOrd="1" destOrd="0" presId="urn:microsoft.com/office/officeart/2005/8/layout/process2"/>
    <dgm:cxn modelId="{06D8AE6E-9BB9-45E9-994F-229AB7ACE7EB}" type="presParOf" srcId="{80CB73E0-5A74-4F74-B0F7-1FA7F7FFB77A}" destId="{69F337A2-8C0E-4B64-9CBE-46653BF6508B}" srcOrd="0" destOrd="0" presId="urn:microsoft.com/office/officeart/2005/8/layout/process2"/>
    <dgm:cxn modelId="{BA95BED8-E551-455A-9457-0F705231665C}" type="presParOf" srcId="{A12A402F-5002-4E25-907E-777DDBA30DAC}" destId="{6156EB83-2B25-4F6A-8D32-059EF0CA637C}" srcOrd="2" destOrd="0" presId="urn:microsoft.com/office/officeart/2005/8/layout/process2"/>
    <dgm:cxn modelId="{11D7A270-05D0-4DCC-8A4C-016FA07DCD70}" type="presParOf" srcId="{A12A402F-5002-4E25-907E-777DDBA30DAC}" destId="{E6CF4C5A-3B0A-4FA6-96A2-9BC7B78D49F5}" srcOrd="3" destOrd="0" presId="urn:microsoft.com/office/officeart/2005/8/layout/process2"/>
    <dgm:cxn modelId="{75B3EC27-027A-4A9C-BDF0-6AA5C4F889C3}" type="presParOf" srcId="{E6CF4C5A-3B0A-4FA6-96A2-9BC7B78D49F5}" destId="{FD890262-AACB-4CC4-805D-486402FE4EB6}" srcOrd="0" destOrd="0" presId="urn:microsoft.com/office/officeart/2005/8/layout/process2"/>
    <dgm:cxn modelId="{382FE4EC-2AD7-4B2F-B2E6-06E62BCB3F3A}" type="presParOf" srcId="{A12A402F-5002-4E25-907E-777DDBA30DAC}" destId="{7B2D3D24-93FF-42D9-A4B1-1BAE7EDE432F}" srcOrd="4" destOrd="0" presId="urn:microsoft.com/office/officeart/2005/8/layout/process2"/>
    <dgm:cxn modelId="{D1BC887F-4F02-4F9A-8564-9FCB9340832A}" type="presParOf" srcId="{A12A402F-5002-4E25-907E-777DDBA30DAC}" destId="{469C29DC-ADB8-453C-A97C-7A642D84A631}" srcOrd="5" destOrd="0" presId="urn:microsoft.com/office/officeart/2005/8/layout/process2"/>
    <dgm:cxn modelId="{8C42A68D-41AE-44A1-8A3C-80B5BFB3F592}" type="presParOf" srcId="{469C29DC-ADB8-453C-A97C-7A642D84A631}" destId="{BDD44A05-B4B7-4E30-8A2B-EAC0CF30CE6E}" srcOrd="0" destOrd="0" presId="urn:microsoft.com/office/officeart/2005/8/layout/process2"/>
    <dgm:cxn modelId="{CA05F8E3-8FA4-4D27-966B-DDA767FE50DC}" type="presParOf" srcId="{A12A402F-5002-4E25-907E-777DDBA30DAC}" destId="{E76B9C1B-0899-4944-B4AB-EE95F6045C9F}" srcOrd="6" destOrd="0" presId="urn:microsoft.com/office/officeart/2005/8/layout/process2"/>
    <dgm:cxn modelId="{E6E2402E-D582-4D14-A2D2-448CE7CF63A9}" type="presParOf" srcId="{A12A402F-5002-4E25-907E-777DDBA30DAC}" destId="{4FA016B7-89E0-49FE-A0A0-5A056FA066E9}" srcOrd="7" destOrd="0" presId="urn:microsoft.com/office/officeart/2005/8/layout/process2"/>
    <dgm:cxn modelId="{C799671B-D223-4C9B-B66B-9534AA31163C}" type="presParOf" srcId="{4FA016B7-89E0-49FE-A0A0-5A056FA066E9}" destId="{3FF913F4-7CED-4F97-9878-FFD52E497DE2}" srcOrd="0" destOrd="0" presId="urn:microsoft.com/office/officeart/2005/8/layout/process2"/>
    <dgm:cxn modelId="{4EE17ACE-94FB-481F-B3D2-4873C74779D5}" type="presParOf" srcId="{A12A402F-5002-4E25-907E-777DDBA30DAC}" destId="{F6034E94-C845-4C02-8852-A00BD41A8993}" srcOrd="8" destOrd="0" presId="urn:microsoft.com/office/officeart/2005/8/layout/process2"/>
    <dgm:cxn modelId="{858B050F-78D1-4A34-BE29-3507E2CBBB2E}" type="presParOf" srcId="{A12A402F-5002-4E25-907E-777DDBA30DAC}" destId="{83FFFD37-D926-489E-BDB8-E07289CFBDA3}" srcOrd="9" destOrd="0" presId="urn:microsoft.com/office/officeart/2005/8/layout/process2"/>
    <dgm:cxn modelId="{04C454E6-F701-4F0D-92DE-A3109AF2DB58}" type="presParOf" srcId="{83FFFD37-D926-489E-BDB8-E07289CFBDA3}" destId="{949FAFF9-B871-45C8-82A7-43C83FB7AD8C}" srcOrd="0" destOrd="0" presId="urn:microsoft.com/office/officeart/2005/8/layout/process2"/>
    <dgm:cxn modelId="{752A3F79-3462-4F91-9078-DFB761B79F1D}" type="presParOf" srcId="{A12A402F-5002-4E25-907E-777DDBA30DAC}" destId="{E0432359-F1DB-4E44-BF6F-3224C2FDA783}" srcOrd="10" destOrd="0" presId="urn:microsoft.com/office/officeart/2005/8/layout/process2"/>
    <dgm:cxn modelId="{7A1B46C2-D45C-4AD6-8144-42E4CC282279}" type="presParOf" srcId="{A12A402F-5002-4E25-907E-777DDBA30DAC}" destId="{F55BEDA0-99F5-4B35-886F-4283D9168479}" srcOrd="11" destOrd="0" presId="urn:microsoft.com/office/officeart/2005/8/layout/process2"/>
    <dgm:cxn modelId="{EE76340D-A3DE-46FA-99AC-752B7AF117B7}" type="presParOf" srcId="{F55BEDA0-99F5-4B35-886F-4283D9168479}" destId="{E37F5633-EE2C-4D5D-A695-E61804EA4444}" srcOrd="0" destOrd="0" presId="urn:microsoft.com/office/officeart/2005/8/layout/process2"/>
    <dgm:cxn modelId="{C2CE5D5A-384A-4B44-80D5-C36B3BFE5648}" type="presParOf" srcId="{A12A402F-5002-4E25-907E-777DDBA30DAC}" destId="{05B4D7F7-F4FA-429B-B50E-9C2EC9374303}" srcOrd="12" destOrd="0" presId="urn:microsoft.com/office/officeart/2005/8/layout/process2"/>
    <dgm:cxn modelId="{3E217479-F2C9-4E03-86CD-CB6079B0EE59}" type="presParOf" srcId="{A12A402F-5002-4E25-907E-777DDBA30DAC}" destId="{D60A72FA-1FFA-4FE2-AD02-781E633E73DE}" srcOrd="13" destOrd="0" presId="urn:microsoft.com/office/officeart/2005/8/layout/process2"/>
    <dgm:cxn modelId="{C6E685C2-2275-4CA6-90BA-F7BED3C5933E}" type="presParOf" srcId="{D60A72FA-1FFA-4FE2-AD02-781E633E73DE}" destId="{2C590084-A26B-4C5B-8F98-627F6B3BF4B2}" srcOrd="0" destOrd="0" presId="urn:microsoft.com/office/officeart/2005/8/layout/process2"/>
    <dgm:cxn modelId="{868504D7-CDE0-4FF5-83A3-23961B3F08C1}" type="presParOf" srcId="{A12A402F-5002-4E25-907E-777DDBA30DAC}" destId="{FF67DAD4-1506-4CBD-BDBF-751E2A659B04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0E1460-59A7-49B1-A4E5-9E4E0F33F4BA}">
      <dsp:nvSpPr>
        <dsp:cNvPr id="0" name=""/>
        <dsp:cNvSpPr/>
      </dsp:nvSpPr>
      <dsp:spPr>
        <a:xfrm rot="5400000">
          <a:off x="-261285" y="333867"/>
          <a:ext cx="1453376" cy="93080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/>
        </a:p>
      </dsp:txBody>
      <dsp:txXfrm>
        <a:off x="204118" y="333867"/>
        <a:ext cx="522570" cy="930806"/>
      </dsp:txXfrm>
    </dsp:sp>
    <dsp:sp modelId="{793828EC-5FDA-4219-8832-7BD3E7E319A8}">
      <dsp:nvSpPr>
        <dsp:cNvPr id="0" name=""/>
        <dsp:cNvSpPr/>
      </dsp:nvSpPr>
      <dsp:spPr>
        <a:xfrm rot="5400000">
          <a:off x="-261285" y="1479634"/>
          <a:ext cx="1453376" cy="93080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/>
        </a:p>
      </dsp:txBody>
      <dsp:txXfrm>
        <a:off x="204118" y="1479634"/>
        <a:ext cx="522570" cy="930806"/>
      </dsp:txXfrm>
    </dsp:sp>
    <dsp:sp modelId="{AFCDF06C-6513-430C-9273-1FD42D5C3521}">
      <dsp:nvSpPr>
        <dsp:cNvPr id="0" name=""/>
        <dsp:cNvSpPr/>
      </dsp:nvSpPr>
      <dsp:spPr>
        <a:xfrm rot="5400000">
          <a:off x="-261285" y="2592170"/>
          <a:ext cx="1453376" cy="93080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/>
        </a:p>
      </dsp:txBody>
      <dsp:txXfrm>
        <a:off x="204118" y="2592170"/>
        <a:ext cx="522570" cy="930806"/>
      </dsp:txXfrm>
    </dsp:sp>
    <dsp:sp modelId="{A05E218B-3C1F-4E67-8D48-B71FA1EF82FE}">
      <dsp:nvSpPr>
        <dsp:cNvPr id="0" name=""/>
        <dsp:cNvSpPr/>
      </dsp:nvSpPr>
      <dsp:spPr>
        <a:xfrm rot="5400000">
          <a:off x="3589453" y="333867"/>
          <a:ext cx="1453376" cy="93080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/>
        </a:p>
      </dsp:txBody>
      <dsp:txXfrm>
        <a:off x="4054856" y="333867"/>
        <a:ext cx="522570" cy="930806"/>
      </dsp:txXfrm>
    </dsp:sp>
    <dsp:sp modelId="{E0F45AA0-6310-4CC4-BB4A-2F2144327F61}">
      <dsp:nvSpPr>
        <dsp:cNvPr id="0" name=""/>
        <dsp:cNvSpPr/>
      </dsp:nvSpPr>
      <dsp:spPr>
        <a:xfrm rot="5400000">
          <a:off x="4897493" y="333867"/>
          <a:ext cx="1453376" cy="93080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/>
        </a:p>
      </dsp:txBody>
      <dsp:txXfrm>
        <a:off x="5362896" y="333867"/>
        <a:ext cx="522570" cy="93080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4B1E4-A590-45AE-8B7B-2EE1C6E0607B}">
      <dsp:nvSpPr>
        <dsp:cNvPr id="0" name=""/>
        <dsp:cNvSpPr/>
      </dsp:nvSpPr>
      <dsp:spPr>
        <a:xfrm>
          <a:off x="0" y="3689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>
            <a:latin typeface="+mn-lt"/>
          </a:endParaRPr>
        </a:p>
      </dsp:txBody>
      <dsp:txXfrm>
        <a:off x="21068" y="24757"/>
        <a:ext cx="1397864" cy="677162"/>
      </dsp:txXfrm>
    </dsp:sp>
    <dsp:sp modelId="{80CB73E0-5A74-4F74-B0F7-1FA7F7FFB77A}">
      <dsp:nvSpPr>
        <dsp:cNvPr id="0" name=""/>
        <dsp:cNvSpPr/>
      </dsp:nvSpPr>
      <dsp:spPr>
        <a:xfrm rot="5400000">
          <a:off x="661273" y="759331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742564"/>
        <a:ext cx="50350" cy="92278"/>
      </dsp:txXfrm>
    </dsp:sp>
    <dsp:sp modelId="{6156EB83-2B25-4F6A-8D32-059EF0CA637C}">
      <dsp:nvSpPr>
        <dsp:cNvPr id="0" name=""/>
        <dsp:cNvSpPr/>
      </dsp:nvSpPr>
      <dsp:spPr>
        <a:xfrm>
          <a:off x="0" y="879592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/>
            <a:t>Introduction</a:t>
          </a:r>
        </a:p>
      </dsp:txBody>
      <dsp:txXfrm>
        <a:off x="21068" y="900660"/>
        <a:ext cx="1397864" cy="677162"/>
      </dsp:txXfrm>
    </dsp:sp>
    <dsp:sp modelId="{E6CF4C5A-3B0A-4FA6-96A2-9BC7B78D49F5}">
      <dsp:nvSpPr>
        <dsp:cNvPr id="0" name=""/>
        <dsp:cNvSpPr/>
      </dsp:nvSpPr>
      <dsp:spPr>
        <a:xfrm rot="5400000">
          <a:off x="661273" y="1635234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1618467"/>
        <a:ext cx="50350" cy="92278"/>
      </dsp:txXfrm>
    </dsp:sp>
    <dsp:sp modelId="{7B2D3D24-93FF-42D9-A4B1-1BAE7EDE432F}">
      <dsp:nvSpPr>
        <dsp:cNvPr id="0" name=""/>
        <dsp:cNvSpPr/>
      </dsp:nvSpPr>
      <dsp:spPr>
        <a:xfrm>
          <a:off x="0" y="1755495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/>
            <a:t>Objectives</a:t>
          </a:r>
        </a:p>
      </dsp:txBody>
      <dsp:txXfrm>
        <a:off x="21068" y="1776563"/>
        <a:ext cx="1397864" cy="677162"/>
      </dsp:txXfrm>
    </dsp:sp>
    <dsp:sp modelId="{469C29DC-ADB8-453C-A97C-7A642D84A631}">
      <dsp:nvSpPr>
        <dsp:cNvPr id="0" name=""/>
        <dsp:cNvSpPr/>
      </dsp:nvSpPr>
      <dsp:spPr>
        <a:xfrm rot="5400000">
          <a:off x="661273" y="2482624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2494369"/>
        <a:ext cx="84566" cy="82217"/>
      </dsp:txXfrm>
    </dsp:sp>
    <dsp:sp modelId="{E76B9C1B-0899-4944-B4AB-EE95F6045C9F}">
      <dsp:nvSpPr>
        <dsp:cNvPr id="0" name=""/>
        <dsp:cNvSpPr/>
      </dsp:nvSpPr>
      <dsp:spPr>
        <a:xfrm>
          <a:off x="0" y="2631398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Study area</a:t>
          </a:r>
        </a:p>
      </dsp:txBody>
      <dsp:txXfrm>
        <a:off x="21068" y="2652466"/>
        <a:ext cx="1397864" cy="677162"/>
      </dsp:txXfrm>
    </dsp:sp>
    <dsp:sp modelId="{4FA016B7-89E0-49FE-A0A0-5A056FA066E9}">
      <dsp:nvSpPr>
        <dsp:cNvPr id="0" name=""/>
        <dsp:cNvSpPr/>
      </dsp:nvSpPr>
      <dsp:spPr>
        <a:xfrm rot="5400000">
          <a:off x="661273" y="3358527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3370272"/>
        <a:ext cx="84566" cy="82217"/>
      </dsp:txXfrm>
    </dsp:sp>
    <dsp:sp modelId="{F6034E94-C845-4C02-8852-A00BD41A8993}">
      <dsp:nvSpPr>
        <dsp:cNvPr id="0" name=""/>
        <dsp:cNvSpPr/>
      </dsp:nvSpPr>
      <dsp:spPr>
        <a:xfrm>
          <a:off x="0" y="3507301"/>
          <a:ext cx="1440000" cy="719298"/>
        </a:xfrm>
        <a:prstGeom prst="roundRect">
          <a:avLst>
            <a:gd name="adj" fmla="val 10000"/>
          </a:avLst>
        </a:prstGeom>
        <a:solidFill>
          <a:srgbClr val="FFDE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rgbClr val="0072BC"/>
              </a:solidFill>
            </a:rPr>
            <a:t>Catchment</a:t>
          </a:r>
        </a:p>
      </dsp:txBody>
      <dsp:txXfrm>
        <a:off x="21068" y="3528369"/>
        <a:ext cx="1397864" cy="677162"/>
      </dsp:txXfrm>
    </dsp:sp>
    <dsp:sp modelId="{83FFFD37-D926-489E-BDB8-E07289CFBDA3}">
      <dsp:nvSpPr>
        <dsp:cNvPr id="0" name=""/>
        <dsp:cNvSpPr/>
      </dsp:nvSpPr>
      <dsp:spPr>
        <a:xfrm rot="5400000">
          <a:off x="661273" y="4262943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4246176"/>
        <a:ext cx="50350" cy="92278"/>
      </dsp:txXfrm>
    </dsp:sp>
    <dsp:sp modelId="{E0432359-F1DB-4E44-BF6F-3224C2FDA783}">
      <dsp:nvSpPr>
        <dsp:cNvPr id="0" name=""/>
        <dsp:cNvSpPr/>
      </dsp:nvSpPr>
      <dsp:spPr>
        <a:xfrm>
          <a:off x="0" y="4383204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Riparian</a:t>
          </a:r>
          <a:r>
            <a:rPr lang="en-GB" sz="1600" b="1" kern="1200" baseline="0" dirty="0"/>
            <a:t> zone</a:t>
          </a:r>
          <a:endParaRPr lang="en-GB" sz="1600" b="1" kern="1200" dirty="0"/>
        </a:p>
      </dsp:txBody>
      <dsp:txXfrm>
        <a:off x="21068" y="4404272"/>
        <a:ext cx="1397864" cy="677162"/>
      </dsp:txXfrm>
    </dsp:sp>
    <dsp:sp modelId="{F55BEDA0-99F5-4B35-886F-4283D9168479}">
      <dsp:nvSpPr>
        <dsp:cNvPr id="0" name=""/>
        <dsp:cNvSpPr/>
      </dsp:nvSpPr>
      <dsp:spPr>
        <a:xfrm rot="5400000">
          <a:off x="661273" y="5138846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5122079"/>
        <a:ext cx="50350" cy="92278"/>
      </dsp:txXfrm>
    </dsp:sp>
    <dsp:sp modelId="{05B4D7F7-F4FA-429B-B50E-9C2EC9374303}">
      <dsp:nvSpPr>
        <dsp:cNvPr id="0" name=""/>
        <dsp:cNvSpPr/>
      </dsp:nvSpPr>
      <dsp:spPr>
        <a:xfrm>
          <a:off x="0" y="5259107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Sediment</a:t>
          </a:r>
        </a:p>
      </dsp:txBody>
      <dsp:txXfrm>
        <a:off x="21068" y="5280175"/>
        <a:ext cx="1397864" cy="677162"/>
      </dsp:txXfrm>
    </dsp:sp>
    <dsp:sp modelId="{D60A72FA-1FFA-4FE2-AD02-781E633E73DE}">
      <dsp:nvSpPr>
        <dsp:cNvPr id="0" name=""/>
        <dsp:cNvSpPr/>
      </dsp:nvSpPr>
      <dsp:spPr>
        <a:xfrm rot="5400000">
          <a:off x="661273" y="6014749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5997982"/>
        <a:ext cx="50350" cy="92278"/>
      </dsp:txXfrm>
    </dsp:sp>
    <dsp:sp modelId="{FF67DAD4-1506-4CBD-BDBF-751E2A659B04}">
      <dsp:nvSpPr>
        <dsp:cNvPr id="0" name=""/>
        <dsp:cNvSpPr/>
      </dsp:nvSpPr>
      <dsp:spPr>
        <a:xfrm>
          <a:off x="0" y="6135010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Perspectives</a:t>
          </a:r>
        </a:p>
      </dsp:txBody>
      <dsp:txXfrm>
        <a:off x="21068" y="6156078"/>
        <a:ext cx="1397864" cy="67716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4B1E4-A590-45AE-8B7B-2EE1C6E0607B}">
      <dsp:nvSpPr>
        <dsp:cNvPr id="0" name=""/>
        <dsp:cNvSpPr/>
      </dsp:nvSpPr>
      <dsp:spPr>
        <a:xfrm>
          <a:off x="0" y="3689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>
            <a:latin typeface="+mn-lt"/>
          </a:endParaRPr>
        </a:p>
      </dsp:txBody>
      <dsp:txXfrm>
        <a:off x="21068" y="24757"/>
        <a:ext cx="1397864" cy="677162"/>
      </dsp:txXfrm>
    </dsp:sp>
    <dsp:sp modelId="{80CB73E0-5A74-4F74-B0F7-1FA7F7FFB77A}">
      <dsp:nvSpPr>
        <dsp:cNvPr id="0" name=""/>
        <dsp:cNvSpPr/>
      </dsp:nvSpPr>
      <dsp:spPr>
        <a:xfrm rot="5400000">
          <a:off x="661273" y="759331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742564"/>
        <a:ext cx="50350" cy="92278"/>
      </dsp:txXfrm>
    </dsp:sp>
    <dsp:sp modelId="{6156EB83-2B25-4F6A-8D32-059EF0CA637C}">
      <dsp:nvSpPr>
        <dsp:cNvPr id="0" name=""/>
        <dsp:cNvSpPr/>
      </dsp:nvSpPr>
      <dsp:spPr>
        <a:xfrm>
          <a:off x="0" y="879592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/>
            <a:t>Introduction</a:t>
          </a:r>
        </a:p>
      </dsp:txBody>
      <dsp:txXfrm>
        <a:off x="21068" y="900660"/>
        <a:ext cx="1397864" cy="677162"/>
      </dsp:txXfrm>
    </dsp:sp>
    <dsp:sp modelId="{E6CF4C5A-3B0A-4FA6-96A2-9BC7B78D49F5}">
      <dsp:nvSpPr>
        <dsp:cNvPr id="0" name=""/>
        <dsp:cNvSpPr/>
      </dsp:nvSpPr>
      <dsp:spPr>
        <a:xfrm rot="5400000">
          <a:off x="661273" y="1635234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1618467"/>
        <a:ext cx="50350" cy="92278"/>
      </dsp:txXfrm>
    </dsp:sp>
    <dsp:sp modelId="{7B2D3D24-93FF-42D9-A4B1-1BAE7EDE432F}">
      <dsp:nvSpPr>
        <dsp:cNvPr id="0" name=""/>
        <dsp:cNvSpPr/>
      </dsp:nvSpPr>
      <dsp:spPr>
        <a:xfrm>
          <a:off x="0" y="1755495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/>
            <a:t>Objectives</a:t>
          </a:r>
        </a:p>
      </dsp:txBody>
      <dsp:txXfrm>
        <a:off x="21068" y="1776563"/>
        <a:ext cx="1397864" cy="677162"/>
      </dsp:txXfrm>
    </dsp:sp>
    <dsp:sp modelId="{469C29DC-ADB8-453C-A97C-7A642D84A631}">
      <dsp:nvSpPr>
        <dsp:cNvPr id="0" name=""/>
        <dsp:cNvSpPr/>
      </dsp:nvSpPr>
      <dsp:spPr>
        <a:xfrm rot="5400000">
          <a:off x="661273" y="2482624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2494369"/>
        <a:ext cx="84566" cy="82217"/>
      </dsp:txXfrm>
    </dsp:sp>
    <dsp:sp modelId="{E76B9C1B-0899-4944-B4AB-EE95F6045C9F}">
      <dsp:nvSpPr>
        <dsp:cNvPr id="0" name=""/>
        <dsp:cNvSpPr/>
      </dsp:nvSpPr>
      <dsp:spPr>
        <a:xfrm>
          <a:off x="0" y="2631398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Study area</a:t>
          </a:r>
        </a:p>
      </dsp:txBody>
      <dsp:txXfrm>
        <a:off x="21068" y="2652466"/>
        <a:ext cx="1397864" cy="677162"/>
      </dsp:txXfrm>
    </dsp:sp>
    <dsp:sp modelId="{4FA016B7-89E0-49FE-A0A0-5A056FA066E9}">
      <dsp:nvSpPr>
        <dsp:cNvPr id="0" name=""/>
        <dsp:cNvSpPr/>
      </dsp:nvSpPr>
      <dsp:spPr>
        <a:xfrm rot="5400000">
          <a:off x="661273" y="3358527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3370272"/>
        <a:ext cx="84566" cy="82217"/>
      </dsp:txXfrm>
    </dsp:sp>
    <dsp:sp modelId="{F6034E94-C845-4C02-8852-A00BD41A8993}">
      <dsp:nvSpPr>
        <dsp:cNvPr id="0" name=""/>
        <dsp:cNvSpPr/>
      </dsp:nvSpPr>
      <dsp:spPr>
        <a:xfrm>
          <a:off x="0" y="3507301"/>
          <a:ext cx="1440000" cy="719298"/>
        </a:xfrm>
        <a:prstGeom prst="roundRect">
          <a:avLst>
            <a:gd name="adj" fmla="val 10000"/>
          </a:avLst>
        </a:prstGeom>
        <a:solidFill>
          <a:srgbClr val="FFDE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rgbClr val="0072BC"/>
              </a:solidFill>
            </a:rPr>
            <a:t>Catchment</a:t>
          </a:r>
        </a:p>
      </dsp:txBody>
      <dsp:txXfrm>
        <a:off x="21068" y="3528369"/>
        <a:ext cx="1397864" cy="677162"/>
      </dsp:txXfrm>
    </dsp:sp>
    <dsp:sp modelId="{83FFFD37-D926-489E-BDB8-E07289CFBDA3}">
      <dsp:nvSpPr>
        <dsp:cNvPr id="0" name=""/>
        <dsp:cNvSpPr/>
      </dsp:nvSpPr>
      <dsp:spPr>
        <a:xfrm rot="5400000">
          <a:off x="661273" y="4262943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4246176"/>
        <a:ext cx="50350" cy="92278"/>
      </dsp:txXfrm>
    </dsp:sp>
    <dsp:sp modelId="{E0432359-F1DB-4E44-BF6F-3224C2FDA783}">
      <dsp:nvSpPr>
        <dsp:cNvPr id="0" name=""/>
        <dsp:cNvSpPr/>
      </dsp:nvSpPr>
      <dsp:spPr>
        <a:xfrm>
          <a:off x="0" y="4383204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Riparian</a:t>
          </a:r>
          <a:r>
            <a:rPr lang="en-GB" sz="1600" b="1" kern="1200" baseline="0" dirty="0"/>
            <a:t> zone</a:t>
          </a:r>
          <a:endParaRPr lang="en-GB" sz="1600" b="1" kern="1200" dirty="0"/>
        </a:p>
      </dsp:txBody>
      <dsp:txXfrm>
        <a:off x="21068" y="4404272"/>
        <a:ext cx="1397864" cy="677162"/>
      </dsp:txXfrm>
    </dsp:sp>
    <dsp:sp modelId="{F55BEDA0-99F5-4B35-886F-4283D9168479}">
      <dsp:nvSpPr>
        <dsp:cNvPr id="0" name=""/>
        <dsp:cNvSpPr/>
      </dsp:nvSpPr>
      <dsp:spPr>
        <a:xfrm rot="5400000">
          <a:off x="661273" y="5138846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5122079"/>
        <a:ext cx="50350" cy="92278"/>
      </dsp:txXfrm>
    </dsp:sp>
    <dsp:sp modelId="{05B4D7F7-F4FA-429B-B50E-9C2EC9374303}">
      <dsp:nvSpPr>
        <dsp:cNvPr id="0" name=""/>
        <dsp:cNvSpPr/>
      </dsp:nvSpPr>
      <dsp:spPr>
        <a:xfrm>
          <a:off x="0" y="5259107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Sediment</a:t>
          </a:r>
        </a:p>
      </dsp:txBody>
      <dsp:txXfrm>
        <a:off x="21068" y="5280175"/>
        <a:ext cx="1397864" cy="677162"/>
      </dsp:txXfrm>
    </dsp:sp>
    <dsp:sp modelId="{D60A72FA-1FFA-4FE2-AD02-781E633E73DE}">
      <dsp:nvSpPr>
        <dsp:cNvPr id="0" name=""/>
        <dsp:cNvSpPr/>
      </dsp:nvSpPr>
      <dsp:spPr>
        <a:xfrm rot="5400000">
          <a:off x="661273" y="6014749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5997982"/>
        <a:ext cx="50350" cy="92278"/>
      </dsp:txXfrm>
    </dsp:sp>
    <dsp:sp modelId="{FF67DAD4-1506-4CBD-BDBF-751E2A659B04}">
      <dsp:nvSpPr>
        <dsp:cNvPr id="0" name=""/>
        <dsp:cNvSpPr/>
      </dsp:nvSpPr>
      <dsp:spPr>
        <a:xfrm>
          <a:off x="0" y="6135010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Perspectives</a:t>
          </a:r>
        </a:p>
      </dsp:txBody>
      <dsp:txXfrm>
        <a:off x="21068" y="6156078"/>
        <a:ext cx="1397864" cy="67716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4B1E4-A590-45AE-8B7B-2EE1C6E0607B}">
      <dsp:nvSpPr>
        <dsp:cNvPr id="0" name=""/>
        <dsp:cNvSpPr/>
      </dsp:nvSpPr>
      <dsp:spPr>
        <a:xfrm>
          <a:off x="0" y="3689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>
            <a:latin typeface="+mn-lt"/>
          </a:endParaRPr>
        </a:p>
      </dsp:txBody>
      <dsp:txXfrm>
        <a:off x="21068" y="24757"/>
        <a:ext cx="1397864" cy="677162"/>
      </dsp:txXfrm>
    </dsp:sp>
    <dsp:sp modelId="{80CB73E0-5A74-4F74-B0F7-1FA7F7FFB77A}">
      <dsp:nvSpPr>
        <dsp:cNvPr id="0" name=""/>
        <dsp:cNvSpPr/>
      </dsp:nvSpPr>
      <dsp:spPr>
        <a:xfrm rot="5400000">
          <a:off x="661273" y="759331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742564"/>
        <a:ext cx="50350" cy="92278"/>
      </dsp:txXfrm>
    </dsp:sp>
    <dsp:sp modelId="{6156EB83-2B25-4F6A-8D32-059EF0CA637C}">
      <dsp:nvSpPr>
        <dsp:cNvPr id="0" name=""/>
        <dsp:cNvSpPr/>
      </dsp:nvSpPr>
      <dsp:spPr>
        <a:xfrm>
          <a:off x="0" y="879592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/>
            <a:t>Introduction</a:t>
          </a:r>
        </a:p>
      </dsp:txBody>
      <dsp:txXfrm>
        <a:off x="21068" y="900660"/>
        <a:ext cx="1397864" cy="677162"/>
      </dsp:txXfrm>
    </dsp:sp>
    <dsp:sp modelId="{E6CF4C5A-3B0A-4FA6-96A2-9BC7B78D49F5}">
      <dsp:nvSpPr>
        <dsp:cNvPr id="0" name=""/>
        <dsp:cNvSpPr/>
      </dsp:nvSpPr>
      <dsp:spPr>
        <a:xfrm rot="5400000">
          <a:off x="661273" y="1635234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1618467"/>
        <a:ext cx="50350" cy="92278"/>
      </dsp:txXfrm>
    </dsp:sp>
    <dsp:sp modelId="{7B2D3D24-93FF-42D9-A4B1-1BAE7EDE432F}">
      <dsp:nvSpPr>
        <dsp:cNvPr id="0" name=""/>
        <dsp:cNvSpPr/>
      </dsp:nvSpPr>
      <dsp:spPr>
        <a:xfrm>
          <a:off x="0" y="1755495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/>
            <a:t>Objectives</a:t>
          </a:r>
        </a:p>
      </dsp:txBody>
      <dsp:txXfrm>
        <a:off x="21068" y="1776563"/>
        <a:ext cx="1397864" cy="677162"/>
      </dsp:txXfrm>
    </dsp:sp>
    <dsp:sp modelId="{469C29DC-ADB8-453C-A97C-7A642D84A631}">
      <dsp:nvSpPr>
        <dsp:cNvPr id="0" name=""/>
        <dsp:cNvSpPr/>
      </dsp:nvSpPr>
      <dsp:spPr>
        <a:xfrm rot="5400000">
          <a:off x="661273" y="2482624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2494369"/>
        <a:ext cx="84566" cy="82217"/>
      </dsp:txXfrm>
    </dsp:sp>
    <dsp:sp modelId="{E76B9C1B-0899-4944-B4AB-EE95F6045C9F}">
      <dsp:nvSpPr>
        <dsp:cNvPr id="0" name=""/>
        <dsp:cNvSpPr/>
      </dsp:nvSpPr>
      <dsp:spPr>
        <a:xfrm>
          <a:off x="0" y="2631398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Study area</a:t>
          </a:r>
        </a:p>
      </dsp:txBody>
      <dsp:txXfrm>
        <a:off x="21068" y="2652466"/>
        <a:ext cx="1397864" cy="677162"/>
      </dsp:txXfrm>
    </dsp:sp>
    <dsp:sp modelId="{4FA016B7-89E0-49FE-A0A0-5A056FA066E9}">
      <dsp:nvSpPr>
        <dsp:cNvPr id="0" name=""/>
        <dsp:cNvSpPr/>
      </dsp:nvSpPr>
      <dsp:spPr>
        <a:xfrm rot="5400000">
          <a:off x="661273" y="3358527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3370272"/>
        <a:ext cx="84566" cy="82217"/>
      </dsp:txXfrm>
    </dsp:sp>
    <dsp:sp modelId="{F6034E94-C845-4C02-8852-A00BD41A8993}">
      <dsp:nvSpPr>
        <dsp:cNvPr id="0" name=""/>
        <dsp:cNvSpPr/>
      </dsp:nvSpPr>
      <dsp:spPr>
        <a:xfrm>
          <a:off x="0" y="3507301"/>
          <a:ext cx="1440000" cy="719298"/>
        </a:xfrm>
        <a:prstGeom prst="roundRect">
          <a:avLst>
            <a:gd name="adj" fmla="val 10000"/>
          </a:avLst>
        </a:prstGeom>
        <a:solidFill>
          <a:srgbClr val="FFDE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rgbClr val="0072BC"/>
              </a:solidFill>
            </a:rPr>
            <a:t>Catchment</a:t>
          </a:r>
        </a:p>
      </dsp:txBody>
      <dsp:txXfrm>
        <a:off x="21068" y="3528369"/>
        <a:ext cx="1397864" cy="677162"/>
      </dsp:txXfrm>
    </dsp:sp>
    <dsp:sp modelId="{83FFFD37-D926-489E-BDB8-E07289CFBDA3}">
      <dsp:nvSpPr>
        <dsp:cNvPr id="0" name=""/>
        <dsp:cNvSpPr/>
      </dsp:nvSpPr>
      <dsp:spPr>
        <a:xfrm rot="5400000">
          <a:off x="661273" y="4262943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4246176"/>
        <a:ext cx="50350" cy="92278"/>
      </dsp:txXfrm>
    </dsp:sp>
    <dsp:sp modelId="{E0432359-F1DB-4E44-BF6F-3224C2FDA783}">
      <dsp:nvSpPr>
        <dsp:cNvPr id="0" name=""/>
        <dsp:cNvSpPr/>
      </dsp:nvSpPr>
      <dsp:spPr>
        <a:xfrm>
          <a:off x="0" y="4383204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Riparian</a:t>
          </a:r>
          <a:r>
            <a:rPr lang="en-GB" sz="1600" b="1" kern="1200" baseline="0" dirty="0"/>
            <a:t> zone</a:t>
          </a:r>
          <a:endParaRPr lang="en-GB" sz="1600" b="1" kern="1200" dirty="0"/>
        </a:p>
      </dsp:txBody>
      <dsp:txXfrm>
        <a:off x="21068" y="4404272"/>
        <a:ext cx="1397864" cy="677162"/>
      </dsp:txXfrm>
    </dsp:sp>
    <dsp:sp modelId="{F55BEDA0-99F5-4B35-886F-4283D9168479}">
      <dsp:nvSpPr>
        <dsp:cNvPr id="0" name=""/>
        <dsp:cNvSpPr/>
      </dsp:nvSpPr>
      <dsp:spPr>
        <a:xfrm rot="5400000">
          <a:off x="661273" y="5138846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5122079"/>
        <a:ext cx="50350" cy="92278"/>
      </dsp:txXfrm>
    </dsp:sp>
    <dsp:sp modelId="{05B4D7F7-F4FA-429B-B50E-9C2EC9374303}">
      <dsp:nvSpPr>
        <dsp:cNvPr id="0" name=""/>
        <dsp:cNvSpPr/>
      </dsp:nvSpPr>
      <dsp:spPr>
        <a:xfrm>
          <a:off x="0" y="5259107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Sediment</a:t>
          </a:r>
        </a:p>
      </dsp:txBody>
      <dsp:txXfrm>
        <a:off x="21068" y="5280175"/>
        <a:ext cx="1397864" cy="677162"/>
      </dsp:txXfrm>
    </dsp:sp>
    <dsp:sp modelId="{D60A72FA-1FFA-4FE2-AD02-781E633E73DE}">
      <dsp:nvSpPr>
        <dsp:cNvPr id="0" name=""/>
        <dsp:cNvSpPr/>
      </dsp:nvSpPr>
      <dsp:spPr>
        <a:xfrm rot="5400000">
          <a:off x="661273" y="6014749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5997982"/>
        <a:ext cx="50350" cy="92278"/>
      </dsp:txXfrm>
    </dsp:sp>
    <dsp:sp modelId="{FF67DAD4-1506-4CBD-BDBF-751E2A659B04}">
      <dsp:nvSpPr>
        <dsp:cNvPr id="0" name=""/>
        <dsp:cNvSpPr/>
      </dsp:nvSpPr>
      <dsp:spPr>
        <a:xfrm>
          <a:off x="0" y="6135010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Perspectives</a:t>
          </a:r>
        </a:p>
      </dsp:txBody>
      <dsp:txXfrm>
        <a:off x="21068" y="6156078"/>
        <a:ext cx="1397864" cy="67716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4B1E4-A590-45AE-8B7B-2EE1C6E0607B}">
      <dsp:nvSpPr>
        <dsp:cNvPr id="0" name=""/>
        <dsp:cNvSpPr/>
      </dsp:nvSpPr>
      <dsp:spPr>
        <a:xfrm>
          <a:off x="0" y="3689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>
            <a:latin typeface="+mn-lt"/>
          </a:endParaRPr>
        </a:p>
      </dsp:txBody>
      <dsp:txXfrm>
        <a:off x="21068" y="24757"/>
        <a:ext cx="1397864" cy="677162"/>
      </dsp:txXfrm>
    </dsp:sp>
    <dsp:sp modelId="{80CB73E0-5A74-4F74-B0F7-1FA7F7FFB77A}">
      <dsp:nvSpPr>
        <dsp:cNvPr id="0" name=""/>
        <dsp:cNvSpPr/>
      </dsp:nvSpPr>
      <dsp:spPr>
        <a:xfrm rot="5400000">
          <a:off x="661273" y="759331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742564"/>
        <a:ext cx="50350" cy="92278"/>
      </dsp:txXfrm>
    </dsp:sp>
    <dsp:sp modelId="{6156EB83-2B25-4F6A-8D32-059EF0CA637C}">
      <dsp:nvSpPr>
        <dsp:cNvPr id="0" name=""/>
        <dsp:cNvSpPr/>
      </dsp:nvSpPr>
      <dsp:spPr>
        <a:xfrm>
          <a:off x="0" y="879592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/>
            <a:t>Introduction</a:t>
          </a:r>
        </a:p>
      </dsp:txBody>
      <dsp:txXfrm>
        <a:off x="21068" y="900660"/>
        <a:ext cx="1397864" cy="677162"/>
      </dsp:txXfrm>
    </dsp:sp>
    <dsp:sp modelId="{E6CF4C5A-3B0A-4FA6-96A2-9BC7B78D49F5}">
      <dsp:nvSpPr>
        <dsp:cNvPr id="0" name=""/>
        <dsp:cNvSpPr/>
      </dsp:nvSpPr>
      <dsp:spPr>
        <a:xfrm rot="5400000">
          <a:off x="661273" y="1635234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1618467"/>
        <a:ext cx="50350" cy="92278"/>
      </dsp:txXfrm>
    </dsp:sp>
    <dsp:sp modelId="{7B2D3D24-93FF-42D9-A4B1-1BAE7EDE432F}">
      <dsp:nvSpPr>
        <dsp:cNvPr id="0" name=""/>
        <dsp:cNvSpPr/>
      </dsp:nvSpPr>
      <dsp:spPr>
        <a:xfrm>
          <a:off x="0" y="1755495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/>
            <a:t>Objectives</a:t>
          </a:r>
        </a:p>
      </dsp:txBody>
      <dsp:txXfrm>
        <a:off x="21068" y="1776563"/>
        <a:ext cx="1397864" cy="677162"/>
      </dsp:txXfrm>
    </dsp:sp>
    <dsp:sp modelId="{469C29DC-ADB8-453C-A97C-7A642D84A631}">
      <dsp:nvSpPr>
        <dsp:cNvPr id="0" name=""/>
        <dsp:cNvSpPr/>
      </dsp:nvSpPr>
      <dsp:spPr>
        <a:xfrm rot="5400000">
          <a:off x="661273" y="2482624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2494369"/>
        <a:ext cx="84566" cy="82217"/>
      </dsp:txXfrm>
    </dsp:sp>
    <dsp:sp modelId="{E76B9C1B-0899-4944-B4AB-EE95F6045C9F}">
      <dsp:nvSpPr>
        <dsp:cNvPr id="0" name=""/>
        <dsp:cNvSpPr/>
      </dsp:nvSpPr>
      <dsp:spPr>
        <a:xfrm>
          <a:off x="0" y="2631398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Study area</a:t>
          </a:r>
        </a:p>
      </dsp:txBody>
      <dsp:txXfrm>
        <a:off x="21068" y="2652466"/>
        <a:ext cx="1397864" cy="677162"/>
      </dsp:txXfrm>
    </dsp:sp>
    <dsp:sp modelId="{4FA016B7-89E0-49FE-A0A0-5A056FA066E9}">
      <dsp:nvSpPr>
        <dsp:cNvPr id="0" name=""/>
        <dsp:cNvSpPr/>
      </dsp:nvSpPr>
      <dsp:spPr>
        <a:xfrm rot="5400000">
          <a:off x="661273" y="3358527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3370272"/>
        <a:ext cx="84566" cy="82217"/>
      </dsp:txXfrm>
    </dsp:sp>
    <dsp:sp modelId="{F6034E94-C845-4C02-8852-A00BD41A8993}">
      <dsp:nvSpPr>
        <dsp:cNvPr id="0" name=""/>
        <dsp:cNvSpPr/>
      </dsp:nvSpPr>
      <dsp:spPr>
        <a:xfrm>
          <a:off x="0" y="3507301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Catchment</a:t>
          </a:r>
        </a:p>
      </dsp:txBody>
      <dsp:txXfrm>
        <a:off x="21068" y="3528369"/>
        <a:ext cx="1397864" cy="677162"/>
      </dsp:txXfrm>
    </dsp:sp>
    <dsp:sp modelId="{83FFFD37-D926-489E-BDB8-E07289CFBDA3}">
      <dsp:nvSpPr>
        <dsp:cNvPr id="0" name=""/>
        <dsp:cNvSpPr/>
      </dsp:nvSpPr>
      <dsp:spPr>
        <a:xfrm rot="5400000">
          <a:off x="661273" y="4262943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4246176"/>
        <a:ext cx="50350" cy="92278"/>
      </dsp:txXfrm>
    </dsp:sp>
    <dsp:sp modelId="{E0432359-F1DB-4E44-BF6F-3224C2FDA783}">
      <dsp:nvSpPr>
        <dsp:cNvPr id="0" name=""/>
        <dsp:cNvSpPr/>
      </dsp:nvSpPr>
      <dsp:spPr>
        <a:xfrm>
          <a:off x="0" y="4383204"/>
          <a:ext cx="1440000" cy="719298"/>
        </a:xfrm>
        <a:prstGeom prst="roundRect">
          <a:avLst>
            <a:gd name="adj" fmla="val 10000"/>
          </a:avLst>
        </a:prstGeom>
        <a:solidFill>
          <a:srgbClr val="FFDE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rgbClr val="0072BC"/>
              </a:solidFill>
            </a:rPr>
            <a:t>Riparian</a:t>
          </a:r>
          <a:r>
            <a:rPr lang="en-GB" sz="1600" b="1" kern="1200" baseline="0" dirty="0">
              <a:solidFill>
                <a:srgbClr val="0072BC"/>
              </a:solidFill>
            </a:rPr>
            <a:t> zone</a:t>
          </a:r>
          <a:endParaRPr lang="en-GB" sz="1600" b="1" kern="1200" dirty="0">
            <a:solidFill>
              <a:srgbClr val="0072BC"/>
            </a:solidFill>
          </a:endParaRPr>
        </a:p>
      </dsp:txBody>
      <dsp:txXfrm>
        <a:off x="21068" y="4404272"/>
        <a:ext cx="1397864" cy="677162"/>
      </dsp:txXfrm>
    </dsp:sp>
    <dsp:sp modelId="{F55BEDA0-99F5-4B35-886F-4283D9168479}">
      <dsp:nvSpPr>
        <dsp:cNvPr id="0" name=""/>
        <dsp:cNvSpPr/>
      </dsp:nvSpPr>
      <dsp:spPr>
        <a:xfrm rot="5400000">
          <a:off x="661273" y="5138846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5122079"/>
        <a:ext cx="50350" cy="92278"/>
      </dsp:txXfrm>
    </dsp:sp>
    <dsp:sp modelId="{05B4D7F7-F4FA-429B-B50E-9C2EC9374303}">
      <dsp:nvSpPr>
        <dsp:cNvPr id="0" name=""/>
        <dsp:cNvSpPr/>
      </dsp:nvSpPr>
      <dsp:spPr>
        <a:xfrm>
          <a:off x="0" y="5259107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Sediment</a:t>
          </a:r>
        </a:p>
      </dsp:txBody>
      <dsp:txXfrm>
        <a:off x="21068" y="5280175"/>
        <a:ext cx="1397864" cy="677162"/>
      </dsp:txXfrm>
    </dsp:sp>
    <dsp:sp modelId="{D60A72FA-1FFA-4FE2-AD02-781E633E73DE}">
      <dsp:nvSpPr>
        <dsp:cNvPr id="0" name=""/>
        <dsp:cNvSpPr/>
      </dsp:nvSpPr>
      <dsp:spPr>
        <a:xfrm rot="5400000">
          <a:off x="661273" y="6014749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5997982"/>
        <a:ext cx="50350" cy="92278"/>
      </dsp:txXfrm>
    </dsp:sp>
    <dsp:sp modelId="{FF67DAD4-1506-4CBD-BDBF-751E2A659B04}">
      <dsp:nvSpPr>
        <dsp:cNvPr id="0" name=""/>
        <dsp:cNvSpPr/>
      </dsp:nvSpPr>
      <dsp:spPr>
        <a:xfrm>
          <a:off x="0" y="6135010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Perspectives</a:t>
          </a:r>
        </a:p>
      </dsp:txBody>
      <dsp:txXfrm>
        <a:off x="21068" y="6156078"/>
        <a:ext cx="1397864" cy="67716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4B1E4-A590-45AE-8B7B-2EE1C6E0607B}">
      <dsp:nvSpPr>
        <dsp:cNvPr id="0" name=""/>
        <dsp:cNvSpPr/>
      </dsp:nvSpPr>
      <dsp:spPr>
        <a:xfrm>
          <a:off x="0" y="3689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>
            <a:latin typeface="+mn-lt"/>
          </a:endParaRPr>
        </a:p>
      </dsp:txBody>
      <dsp:txXfrm>
        <a:off x="21068" y="24757"/>
        <a:ext cx="1397864" cy="677162"/>
      </dsp:txXfrm>
    </dsp:sp>
    <dsp:sp modelId="{80CB73E0-5A74-4F74-B0F7-1FA7F7FFB77A}">
      <dsp:nvSpPr>
        <dsp:cNvPr id="0" name=""/>
        <dsp:cNvSpPr/>
      </dsp:nvSpPr>
      <dsp:spPr>
        <a:xfrm rot="5400000">
          <a:off x="661273" y="759331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742564"/>
        <a:ext cx="50350" cy="92278"/>
      </dsp:txXfrm>
    </dsp:sp>
    <dsp:sp modelId="{6156EB83-2B25-4F6A-8D32-059EF0CA637C}">
      <dsp:nvSpPr>
        <dsp:cNvPr id="0" name=""/>
        <dsp:cNvSpPr/>
      </dsp:nvSpPr>
      <dsp:spPr>
        <a:xfrm>
          <a:off x="0" y="879592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/>
            <a:t>Introduction</a:t>
          </a:r>
        </a:p>
      </dsp:txBody>
      <dsp:txXfrm>
        <a:off x="21068" y="900660"/>
        <a:ext cx="1397864" cy="677162"/>
      </dsp:txXfrm>
    </dsp:sp>
    <dsp:sp modelId="{E6CF4C5A-3B0A-4FA6-96A2-9BC7B78D49F5}">
      <dsp:nvSpPr>
        <dsp:cNvPr id="0" name=""/>
        <dsp:cNvSpPr/>
      </dsp:nvSpPr>
      <dsp:spPr>
        <a:xfrm rot="5400000">
          <a:off x="661273" y="1635234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1618467"/>
        <a:ext cx="50350" cy="92278"/>
      </dsp:txXfrm>
    </dsp:sp>
    <dsp:sp modelId="{7B2D3D24-93FF-42D9-A4B1-1BAE7EDE432F}">
      <dsp:nvSpPr>
        <dsp:cNvPr id="0" name=""/>
        <dsp:cNvSpPr/>
      </dsp:nvSpPr>
      <dsp:spPr>
        <a:xfrm>
          <a:off x="0" y="1755495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/>
            <a:t>Objectives</a:t>
          </a:r>
        </a:p>
      </dsp:txBody>
      <dsp:txXfrm>
        <a:off x="21068" y="1776563"/>
        <a:ext cx="1397864" cy="677162"/>
      </dsp:txXfrm>
    </dsp:sp>
    <dsp:sp modelId="{469C29DC-ADB8-453C-A97C-7A642D84A631}">
      <dsp:nvSpPr>
        <dsp:cNvPr id="0" name=""/>
        <dsp:cNvSpPr/>
      </dsp:nvSpPr>
      <dsp:spPr>
        <a:xfrm rot="5400000">
          <a:off x="661273" y="2482624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2494369"/>
        <a:ext cx="84566" cy="82217"/>
      </dsp:txXfrm>
    </dsp:sp>
    <dsp:sp modelId="{E76B9C1B-0899-4944-B4AB-EE95F6045C9F}">
      <dsp:nvSpPr>
        <dsp:cNvPr id="0" name=""/>
        <dsp:cNvSpPr/>
      </dsp:nvSpPr>
      <dsp:spPr>
        <a:xfrm>
          <a:off x="0" y="2631398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Study area</a:t>
          </a:r>
        </a:p>
      </dsp:txBody>
      <dsp:txXfrm>
        <a:off x="21068" y="2652466"/>
        <a:ext cx="1397864" cy="677162"/>
      </dsp:txXfrm>
    </dsp:sp>
    <dsp:sp modelId="{4FA016B7-89E0-49FE-A0A0-5A056FA066E9}">
      <dsp:nvSpPr>
        <dsp:cNvPr id="0" name=""/>
        <dsp:cNvSpPr/>
      </dsp:nvSpPr>
      <dsp:spPr>
        <a:xfrm rot="5400000">
          <a:off x="661273" y="3358527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3370272"/>
        <a:ext cx="84566" cy="82217"/>
      </dsp:txXfrm>
    </dsp:sp>
    <dsp:sp modelId="{F6034E94-C845-4C02-8852-A00BD41A8993}">
      <dsp:nvSpPr>
        <dsp:cNvPr id="0" name=""/>
        <dsp:cNvSpPr/>
      </dsp:nvSpPr>
      <dsp:spPr>
        <a:xfrm>
          <a:off x="0" y="3507301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Catchment</a:t>
          </a:r>
        </a:p>
      </dsp:txBody>
      <dsp:txXfrm>
        <a:off x="21068" y="3528369"/>
        <a:ext cx="1397864" cy="677162"/>
      </dsp:txXfrm>
    </dsp:sp>
    <dsp:sp modelId="{83FFFD37-D926-489E-BDB8-E07289CFBDA3}">
      <dsp:nvSpPr>
        <dsp:cNvPr id="0" name=""/>
        <dsp:cNvSpPr/>
      </dsp:nvSpPr>
      <dsp:spPr>
        <a:xfrm rot="5400000">
          <a:off x="661273" y="4262943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4246176"/>
        <a:ext cx="50350" cy="92278"/>
      </dsp:txXfrm>
    </dsp:sp>
    <dsp:sp modelId="{E0432359-F1DB-4E44-BF6F-3224C2FDA783}">
      <dsp:nvSpPr>
        <dsp:cNvPr id="0" name=""/>
        <dsp:cNvSpPr/>
      </dsp:nvSpPr>
      <dsp:spPr>
        <a:xfrm>
          <a:off x="0" y="4383204"/>
          <a:ext cx="1440000" cy="719298"/>
        </a:xfrm>
        <a:prstGeom prst="roundRect">
          <a:avLst>
            <a:gd name="adj" fmla="val 10000"/>
          </a:avLst>
        </a:prstGeom>
        <a:solidFill>
          <a:srgbClr val="FFDE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rgbClr val="0072BC"/>
              </a:solidFill>
            </a:rPr>
            <a:t>Riparian</a:t>
          </a:r>
          <a:r>
            <a:rPr lang="en-GB" sz="1600" b="1" kern="1200" baseline="0" dirty="0"/>
            <a:t> </a:t>
          </a:r>
          <a:r>
            <a:rPr lang="en-GB" sz="1600" b="1" kern="1200" baseline="0" dirty="0">
              <a:solidFill>
                <a:srgbClr val="0072BC"/>
              </a:solidFill>
            </a:rPr>
            <a:t>zone</a:t>
          </a:r>
          <a:endParaRPr lang="en-GB" sz="1600" b="1" kern="1200" dirty="0">
            <a:solidFill>
              <a:srgbClr val="0072BC"/>
            </a:solidFill>
          </a:endParaRPr>
        </a:p>
      </dsp:txBody>
      <dsp:txXfrm>
        <a:off x="21068" y="4404272"/>
        <a:ext cx="1397864" cy="677162"/>
      </dsp:txXfrm>
    </dsp:sp>
    <dsp:sp modelId="{F55BEDA0-99F5-4B35-886F-4283D9168479}">
      <dsp:nvSpPr>
        <dsp:cNvPr id="0" name=""/>
        <dsp:cNvSpPr/>
      </dsp:nvSpPr>
      <dsp:spPr>
        <a:xfrm rot="5400000">
          <a:off x="661273" y="5138846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5122079"/>
        <a:ext cx="50350" cy="92278"/>
      </dsp:txXfrm>
    </dsp:sp>
    <dsp:sp modelId="{05B4D7F7-F4FA-429B-B50E-9C2EC9374303}">
      <dsp:nvSpPr>
        <dsp:cNvPr id="0" name=""/>
        <dsp:cNvSpPr/>
      </dsp:nvSpPr>
      <dsp:spPr>
        <a:xfrm>
          <a:off x="0" y="5259107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Sediment</a:t>
          </a:r>
        </a:p>
      </dsp:txBody>
      <dsp:txXfrm>
        <a:off x="21068" y="5280175"/>
        <a:ext cx="1397864" cy="677162"/>
      </dsp:txXfrm>
    </dsp:sp>
    <dsp:sp modelId="{D60A72FA-1FFA-4FE2-AD02-781E633E73DE}">
      <dsp:nvSpPr>
        <dsp:cNvPr id="0" name=""/>
        <dsp:cNvSpPr/>
      </dsp:nvSpPr>
      <dsp:spPr>
        <a:xfrm rot="5400000">
          <a:off x="661273" y="6014749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5997982"/>
        <a:ext cx="50350" cy="92278"/>
      </dsp:txXfrm>
    </dsp:sp>
    <dsp:sp modelId="{FF67DAD4-1506-4CBD-BDBF-751E2A659B04}">
      <dsp:nvSpPr>
        <dsp:cNvPr id="0" name=""/>
        <dsp:cNvSpPr/>
      </dsp:nvSpPr>
      <dsp:spPr>
        <a:xfrm>
          <a:off x="0" y="6135010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Perspectives</a:t>
          </a:r>
        </a:p>
      </dsp:txBody>
      <dsp:txXfrm>
        <a:off x="21068" y="6156078"/>
        <a:ext cx="1397864" cy="67716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4B1E4-A590-45AE-8B7B-2EE1C6E0607B}">
      <dsp:nvSpPr>
        <dsp:cNvPr id="0" name=""/>
        <dsp:cNvSpPr/>
      </dsp:nvSpPr>
      <dsp:spPr>
        <a:xfrm>
          <a:off x="0" y="3689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>
            <a:latin typeface="+mn-lt"/>
          </a:endParaRPr>
        </a:p>
      </dsp:txBody>
      <dsp:txXfrm>
        <a:off x="21068" y="24757"/>
        <a:ext cx="1397864" cy="677162"/>
      </dsp:txXfrm>
    </dsp:sp>
    <dsp:sp modelId="{80CB73E0-5A74-4F74-B0F7-1FA7F7FFB77A}">
      <dsp:nvSpPr>
        <dsp:cNvPr id="0" name=""/>
        <dsp:cNvSpPr/>
      </dsp:nvSpPr>
      <dsp:spPr>
        <a:xfrm rot="5400000">
          <a:off x="661273" y="759331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742564"/>
        <a:ext cx="50350" cy="92278"/>
      </dsp:txXfrm>
    </dsp:sp>
    <dsp:sp modelId="{6156EB83-2B25-4F6A-8D32-059EF0CA637C}">
      <dsp:nvSpPr>
        <dsp:cNvPr id="0" name=""/>
        <dsp:cNvSpPr/>
      </dsp:nvSpPr>
      <dsp:spPr>
        <a:xfrm>
          <a:off x="0" y="879592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/>
            <a:t>Introduction</a:t>
          </a:r>
        </a:p>
      </dsp:txBody>
      <dsp:txXfrm>
        <a:off x="21068" y="900660"/>
        <a:ext cx="1397864" cy="677162"/>
      </dsp:txXfrm>
    </dsp:sp>
    <dsp:sp modelId="{E6CF4C5A-3B0A-4FA6-96A2-9BC7B78D49F5}">
      <dsp:nvSpPr>
        <dsp:cNvPr id="0" name=""/>
        <dsp:cNvSpPr/>
      </dsp:nvSpPr>
      <dsp:spPr>
        <a:xfrm rot="5400000">
          <a:off x="661273" y="1635234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1618467"/>
        <a:ext cx="50350" cy="92278"/>
      </dsp:txXfrm>
    </dsp:sp>
    <dsp:sp modelId="{7B2D3D24-93FF-42D9-A4B1-1BAE7EDE432F}">
      <dsp:nvSpPr>
        <dsp:cNvPr id="0" name=""/>
        <dsp:cNvSpPr/>
      </dsp:nvSpPr>
      <dsp:spPr>
        <a:xfrm>
          <a:off x="0" y="1755495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/>
            <a:t>Objectives</a:t>
          </a:r>
        </a:p>
      </dsp:txBody>
      <dsp:txXfrm>
        <a:off x="21068" y="1776563"/>
        <a:ext cx="1397864" cy="677162"/>
      </dsp:txXfrm>
    </dsp:sp>
    <dsp:sp modelId="{469C29DC-ADB8-453C-A97C-7A642D84A631}">
      <dsp:nvSpPr>
        <dsp:cNvPr id="0" name=""/>
        <dsp:cNvSpPr/>
      </dsp:nvSpPr>
      <dsp:spPr>
        <a:xfrm rot="5400000">
          <a:off x="661273" y="2482624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2494369"/>
        <a:ext cx="84566" cy="82217"/>
      </dsp:txXfrm>
    </dsp:sp>
    <dsp:sp modelId="{E76B9C1B-0899-4944-B4AB-EE95F6045C9F}">
      <dsp:nvSpPr>
        <dsp:cNvPr id="0" name=""/>
        <dsp:cNvSpPr/>
      </dsp:nvSpPr>
      <dsp:spPr>
        <a:xfrm>
          <a:off x="0" y="2631398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Study area</a:t>
          </a:r>
        </a:p>
      </dsp:txBody>
      <dsp:txXfrm>
        <a:off x="21068" y="2652466"/>
        <a:ext cx="1397864" cy="677162"/>
      </dsp:txXfrm>
    </dsp:sp>
    <dsp:sp modelId="{4FA016B7-89E0-49FE-A0A0-5A056FA066E9}">
      <dsp:nvSpPr>
        <dsp:cNvPr id="0" name=""/>
        <dsp:cNvSpPr/>
      </dsp:nvSpPr>
      <dsp:spPr>
        <a:xfrm rot="5400000">
          <a:off x="661273" y="3358527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3370272"/>
        <a:ext cx="84566" cy="82217"/>
      </dsp:txXfrm>
    </dsp:sp>
    <dsp:sp modelId="{F6034E94-C845-4C02-8852-A00BD41A8993}">
      <dsp:nvSpPr>
        <dsp:cNvPr id="0" name=""/>
        <dsp:cNvSpPr/>
      </dsp:nvSpPr>
      <dsp:spPr>
        <a:xfrm>
          <a:off x="0" y="3507301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Catchment</a:t>
          </a:r>
        </a:p>
      </dsp:txBody>
      <dsp:txXfrm>
        <a:off x="21068" y="3528369"/>
        <a:ext cx="1397864" cy="677162"/>
      </dsp:txXfrm>
    </dsp:sp>
    <dsp:sp modelId="{83FFFD37-D926-489E-BDB8-E07289CFBDA3}">
      <dsp:nvSpPr>
        <dsp:cNvPr id="0" name=""/>
        <dsp:cNvSpPr/>
      </dsp:nvSpPr>
      <dsp:spPr>
        <a:xfrm rot="5400000">
          <a:off x="661273" y="4262943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4246176"/>
        <a:ext cx="50350" cy="92278"/>
      </dsp:txXfrm>
    </dsp:sp>
    <dsp:sp modelId="{E0432359-F1DB-4E44-BF6F-3224C2FDA783}">
      <dsp:nvSpPr>
        <dsp:cNvPr id="0" name=""/>
        <dsp:cNvSpPr/>
      </dsp:nvSpPr>
      <dsp:spPr>
        <a:xfrm>
          <a:off x="0" y="4383204"/>
          <a:ext cx="1440000" cy="719298"/>
        </a:xfrm>
        <a:prstGeom prst="roundRect">
          <a:avLst>
            <a:gd name="adj" fmla="val 10000"/>
          </a:avLst>
        </a:prstGeom>
        <a:solidFill>
          <a:srgbClr val="FFDE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rgbClr val="0072BC"/>
              </a:solidFill>
            </a:rPr>
            <a:t>Riparian</a:t>
          </a:r>
          <a:r>
            <a:rPr lang="en-GB" sz="1600" b="1" kern="1200" baseline="0" dirty="0">
              <a:solidFill>
                <a:srgbClr val="0072BC"/>
              </a:solidFill>
            </a:rPr>
            <a:t> zone</a:t>
          </a:r>
          <a:endParaRPr lang="en-GB" sz="1600" b="1" kern="1200" dirty="0">
            <a:solidFill>
              <a:srgbClr val="0072BC"/>
            </a:solidFill>
          </a:endParaRPr>
        </a:p>
      </dsp:txBody>
      <dsp:txXfrm>
        <a:off x="21068" y="4404272"/>
        <a:ext cx="1397864" cy="677162"/>
      </dsp:txXfrm>
    </dsp:sp>
    <dsp:sp modelId="{F55BEDA0-99F5-4B35-886F-4283D9168479}">
      <dsp:nvSpPr>
        <dsp:cNvPr id="0" name=""/>
        <dsp:cNvSpPr/>
      </dsp:nvSpPr>
      <dsp:spPr>
        <a:xfrm rot="5400000">
          <a:off x="661273" y="5138846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5122079"/>
        <a:ext cx="50350" cy="92278"/>
      </dsp:txXfrm>
    </dsp:sp>
    <dsp:sp modelId="{05B4D7F7-F4FA-429B-B50E-9C2EC9374303}">
      <dsp:nvSpPr>
        <dsp:cNvPr id="0" name=""/>
        <dsp:cNvSpPr/>
      </dsp:nvSpPr>
      <dsp:spPr>
        <a:xfrm>
          <a:off x="0" y="5259107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Sediment</a:t>
          </a:r>
        </a:p>
      </dsp:txBody>
      <dsp:txXfrm>
        <a:off x="21068" y="5280175"/>
        <a:ext cx="1397864" cy="677162"/>
      </dsp:txXfrm>
    </dsp:sp>
    <dsp:sp modelId="{D60A72FA-1FFA-4FE2-AD02-781E633E73DE}">
      <dsp:nvSpPr>
        <dsp:cNvPr id="0" name=""/>
        <dsp:cNvSpPr/>
      </dsp:nvSpPr>
      <dsp:spPr>
        <a:xfrm rot="5400000">
          <a:off x="661273" y="6014749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5997982"/>
        <a:ext cx="50350" cy="92278"/>
      </dsp:txXfrm>
    </dsp:sp>
    <dsp:sp modelId="{FF67DAD4-1506-4CBD-BDBF-751E2A659B04}">
      <dsp:nvSpPr>
        <dsp:cNvPr id="0" name=""/>
        <dsp:cNvSpPr/>
      </dsp:nvSpPr>
      <dsp:spPr>
        <a:xfrm>
          <a:off x="0" y="6135010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Perspectives</a:t>
          </a:r>
        </a:p>
      </dsp:txBody>
      <dsp:txXfrm>
        <a:off x="21068" y="6156078"/>
        <a:ext cx="1397864" cy="67716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4B1E4-A590-45AE-8B7B-2EE1C6E0607B}">
      <dsp:nvSpPr>
        <dsp:cNvPr id="0" name=""/>
        <dsp:cNvSpPr/>
      </dsp:nvSpPr>
      <dsp:spPr>
        <a:xfrm>
          <a:off x="0" y="3689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>
            <a:latin typeface="+mn-lt"/>
          </a:endParaRPr>
        </a:p>
      </dsp:txBody>
      <dsp:txXfrm>
        <a:off x="21068" y="24757"/>
        <a:ext cx="1397864" cy="677162"/>
      </dsp:txXfrm>
    </dsp:sp>
    <dsp:sp modelId="{80CB73E0-5A74-4F74-B0F7-1FA7F7FFB77A}">
      <dsp:nvSpPr>
        <dsp:cNvPr id="0" name=""/>
        <dsp:cNvSpPr/>
      </dsp:nvSpPr>
      <dsp:spPr>
        <a:xfrm rot="5400000">
          <a:off x="661273" y="759331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742564"/>
        <a:ext cx="50350" cy="92278"/>
      </dsp:txXfrm>
    </dsp:sp>
    <dsp:sp modelId="{6156EB83-2B25-4F6A-8D32-059EF0CA637C}">
      <dsp:nvSpPr>
        <dsp:cNvPr id="0" name=""/>
        <dsp:cNvSpPr/>
      </dsp:nvSpPr>
      <dsp:spPr>
        <a:xfrm>
          <a:off x="0" y="879592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/>
            <a:t>Introduction</a:t>
          </a:r>
        </a:p>
      </dsp:txBody>
      <dsp:txXfrm>
        <a:off x="21068" y="900660"/>
        <a:ext cx="1397864" cy="677162"/>
      </dsp:txXfrm>
    </dsp:sp>
    <dsp:sp modelId="{E6CF4C5A-3B0A-4FA6-96A2-9BC7B78D49F5}">
      <dsp:nvSpPr>
        <dsp:cNvPr id="0" name=""/>
        <dsp:cNvSpPr/>
      </dsp:nvSpPr>
      <dsp:spPr>
        <a:xfrm rot="5400000">
          <a:off x="661273" y="1635234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1618467"/>
        <a:ext cx="50350" cy="92278"/>
      </dsp:txXfrm>
    </dsp:sp>
    <dsp:sp modelId="{7B2D3D24-93FF-42D9-A4B1-1BAE7EDE432F}">
      <dsp:nvSpPr>
        <dsp:cNvPr id="0" name=""/>
        <dsp:cNvSpPr/>
      </dsp:nvSpPr>
      <dsp:spPr>
        <a:xfrm>
          <a:off x="0" y="1755495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/>
            <a:t>Objectives</a:t>
          </a:r>
        </a:p>
      </dsp:txBody>
      <dsp:txXfrm>
        <a:off x="21068" y="1776563"/>
        <a:ext cx="1397864" cy="677162"/>
      </dsp:txXfrm>
    </dsp:sp>
    <dsp:sp modelId="{469C29DC-ADB8-453C-A97C-7A642D84A631}">
      <dsp:nvSpPr>
        <dsp:cNvPr id="0" name=""/>
        <dsp:cNvSpPr/>
      </dsp:nvSpPr>
      <dsp:spPr>
        <a:xfrm rot="5400000">
          <a:off x="661273" y="2482624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2494369"/>
        <a:ext cx="84566" cy="82217"/>
      </dsp:txXfrm>
    </dsp:sp>
    <dsp:sp modelId="{E76B9C1B-0899-4944-B4AB-EE95F6045C9F}">
      <dsp:nvSpPr>
        <dsp:cNvPr id="0" name=""/>
        <dsp:cNvSpPr/>
      </dsp:nvSpPr>
      <dsp:spPr>
        <a:xfrm>
          <a:off x="0" y="2631398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Study area</a:t>
          </a:r>
        </a:p>
      </dsp:txBody>
      <dsp:txXfrm>
        <a:off x="21068" y="2652466"/>
        <a:ext cx="1397864" cy="677162"/>
      </dsp:txXfrm>
    </dsp:sp>
    <dsp:sp modelId="{4FA016B7-89E0-49FE-A0A0-5A056FA066E9}">
      <dsp:nvSpPr>
        <dsp:cNvPr id="0" name=""/>
        <dsp:cNvSpPr/>
      </dsp:nvSpPr>
      <dsp:spPr>
        <a:xfrm rot="5400000">
          <a:off x="661273" y="3358527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3370272"/>
        <a:ext cx="84566" cy="82217"/>
      </dsp:txXfrm>
    </dsp:sp>
    <dsp:sp modelId="{F6034E94-C845-4C02-8852-A00BD41A8993}">
      <dsp:nvSpPr>
        <dsp:cNvPr id="0" name=""/>
        <dsp:cNvSpPr/>
      </dsp:nvSpPr>
      <dsp:spPr>
        <a:xfrm>
          <a:off x="0" y="3507301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Catchment</a:t>
          </a:r>
        </a:p>
      </dsp:txBody>
      <dsp:txXfrm>
        <a:off x="21068" y="3528369"/>
        <a:ext cx="1397864" cy="677162"/>
      </dsp:txXfrm>
    </dsp:sp>
    <dsp:sp modelId="{83FFFD37-D926-489E-BDB8-E07289CFBDA3}">
      <dsp:nvSpPr>
        <dsp:cNvPr id="0" name=""/>
        <dsp:cNvSpPr/>
      </dsp:nvSpPr>
      <dsp:spPr>
        <a:xfrm rot="5400000">
          <a:off x="661273" y="4262943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4246176"/>
        <a:ext cx="50350" cy="92278"/>
      </dsp:txXfrm>
    </dsp:sp>
    <dsp:sp modelId="{E0432359-F1DB-4E44-BF6F-3224C2FDA783}">
      <dsp:nvSpPr>
        <dsp:cNvPr id="0" name=""/>
        <dsp:cNvSpPr/>
      </dsp:nvSpPr>
      <dsp:spPr>
        <a:xfrm>
          <a:off x="0" y="4383204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Riparian</a:t>
          </a:r>
          <a:r>
            <a:rPr lang="en-GB" sz="1600" b="1" kern="1200" baseline="0" dirty="0"/>
            <a:t> zone</a:t>
          </a:r>
          <a:endParaRPr lang="en-GB" sz="1600" b="1" kern="1200" dirty="0"/>
        </a:p>
      </dsp:txBody>
      <dsp:txXfrm>
        <a:off x="21068" y="4404272"/>
        <a:ext cx="1397864" cy="677162"/>
      </dsp:txXfrm>
    </dsp:sp>
    <dsp:sp modelId="{F55BEDA0-99F5-4B35-886F-4283D9168479}">
      <dsp:nvSpPr>
        <dsp:cNvPr id="0" name=""/>
        <dsp:cNvSpPr/>
      </dsp:nvSpPr>
      <dsp:spPr>
        <a:xfrm rot="5400000">
          <a:off x="661273" y="5138846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5122079"/>
        <a:ext cx="50350" cy="92278"/>
      </dsp:txXfrm>
    </dsp:sp>
    <dsp:sp modelId="{05B4D7F7-F4FA-429B-B50E-9C2EC9374303}">
      <dsp:nvSpPr>
        <dsp:cNvPr id="0" name=""/>
        <dsp:cNvSpPr/>
      </dsp:nvSpPr>
      <dsp:spPr>
        <a:xfrm>
          <a:off x="0" y="5259107"/>
          <a:ext cx="1440000" cy="719298"/>
        </a:xfrm>
        <a:prstGeom prst="roundRect">
          <a:avLst>
            <a:gd name="adj" fmla="val 10000"/>
          </a:avLst>
        </a:prstGeom>
        <a:solidFill>
          <a:srgbClr val="FFDE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rgbClr val="0072BC"/>
              </a:solidFill>
            </a:rPr>
            <a:t>Sediment</a:t>
          </a:r>
        </a:p>
      </dsp:txBody>
      <dsp:txXfrm>
        <a:off x="21068" y="5280175"/>
        <a:ext cx="1397864" cy="677162"/>
      </dsp:txXfrm>
    </dsp:sp>
    <dsp:sp modelId="{D60A72FA-1FFA-4FE2-AD02-781E633E73DE}">
      <dsp:nvSpPr>
        <dsp:cNvPr id="0" name=""/>
        <dsp:cNvSpPr/>
      </dsp:nvSpPr>
      <dsp:spPr>
        <a:xfrm rot="5400000">
          <a:off x="661273" y="6014749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5997982"/>
        <a:ext cx="50350" cy="92278"/>
      </dsp:txXfrm>
    </dsp:sp>
    <dsp:sp modelId="{FF67DAD4-1506-4CBD-BDBF-751E2A659B04}">
      <dsp:nvSpPr>
        <dsp:cNvPr id="0" name=""/>
        <dsp:cNvSpPr/>
      </dsp:nvSpPr>
      <dsp:spPr>
        <a:xfrm>
          <a:off x="0" y="6135010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Perspectives</a:t>
          </a:r>
        </a:p>
      </dsp:txBody>
      <dsp:txXfrm>
        <a:off x="21068" y="6156078"/>
        <a:ext cx="1397864" cy="67716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4B1E4-A590-45AE-8B7B-2EE1C6E0607B}">
      <dsp:nvSpPr>
        <dsp:cNvPr id="0" name=""/>
        <dsp:cNvSpPr/>
      </dsp:nvSpPr>
      <dsp:spPr>
        <a:xfrm>
          <a:off x="0" y="3689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>
            <a:latin typeface="+mn-lt"/>
          </a:endParaRPr>
        </a:p>
      </dsp:txBody>
      <dsp:txXfrm>
        <a:off x="21068" y="24757"/>
        <a:ext cx="1397864" cy="677162"/>
      </dsp:txXfrm>
    </dsp:sp>
    <dsp:sp modelId="{80CB73E0-5A74-4F74-B0F7-1FA7F7FFB77A}">
      <dsp:nvSpPr>
        <dsp:cNvPr id="0" name=""/>
        <dsp:cNvSpPr/>
      </dsp:nvSpPr>
      <dsp:spPr>
        <a:xfrm rot="5400000">
          <a:off x="661273" y="759331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742564"/>
        <a:ext cx="50350" cy="92278"/>
      </dsp:txXfrm>
    </dsp:sp>
    <dsp:sp modelId="{6156EB83-2B25-4F6A-8D32-059EF0CA637C}">
      <dsp:nvSpPr>
        <dsp:cNvPr id="0" name=""/>
        <dsp:cNvSpPr/>
      </dsp:nvSpPr>
      <dsp:spPr>
        <a:xfrm>
          <a:off x="0" y="879592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/>
            <a:t>Introduction</a:t>
          </a:r>
        </a:p>
      </dsp:txBody>
      <dsp:txXfrm>
        <a:off x="21068" y="900660"/>
        <a:ext cx="1397864" cy="677162"/>
      </dsp:txXfrm>
    </dsp:sp>
    <dsp:sp modelId="{E6CF4C5A-3B0A-4FA6-96A2-9BC7B78D49F5}">
      <dsp:nvSpPr>
        <dsp:cNvPr id="0" name=""/>
        <dsp:cNvSpPr/>
      </dsp:nvSpPr>
      <dsp:spPr>
        <a:xfrm rot="5400000">
          <a:off x="661273" y="1635234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1618467"/>
        <a:ext cx="50350" cy="92278"/>
      </dsp:txXfrm>
    </dsp:sp>
    <dsp:sp modelId="{7B2D3D24-93FF-42D9-A4B1-1BAE7EDE432F}">
      <dsp:nvSpPr>
        <dsp:cNvPr id="0" name=""/>
        <dsp:cNvSpPr/>
      </dsp:nvSpPr>
      <dsp:spPr>
        <a:xfrm>
          <a:off x="0" y="1755495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/>
            <a:t>Objectives</a:t>
          </a:r>
        </a:p>
      </dsp:txBody>
      <dsp:txXfrm>
        <a:off x="21068" y="1776563"/>
        <a:ext cx="1397864" cy="677162"/>
      </dsp:txXfrm>
    </dsp:sp>
    <dsp:sp modelId="{469C29DC-ADB8-453C-A97C-7A642D84A631}">
      <dsp:nvSpPr>
        <dsp:cNvPr id="0" name=""/>
        <dsp:cNvSpPr/>
      </dsp:nvSpPr>
      <dsp:spPr>
        <a:xfrm rot="5400000">
          <a:off x="661273" y="2482624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2494369"/>
        <a:ext cx="84566" cy="82217"/>
      </dsp:txXfrm>
    </dsp:sp>
    <dsp:sp modelId="{E76B9C1B-0899-4944-B4AB-EE95F6045C9F}">
      <dsp:nvSpPr>
        <dsp:cNvPr id="0" name=""/>
        <dsp:cNvSpPr/>
      </dsp:nvSpPr>
      <dsp:spPr>
        <a:xfrm>
          <a:off x="0" y="2631398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Study area</a:t>
          </a:r>
        </a:p>
      </dsp:txBody>
      <dsp:txXfrm>
        <a:off x="21068" y="2652466"/>
        <a:ext cx="1397864" cy="677162"/>
      </dsp:txXfrm>
    </dsp:sp>
    <dsp:sp modelId="{4FA016B7-89E0-49FE-A0A0-5A056FA066E9}">
      <dsp:nvSpPr>
        <dsp:cNvPr id="0" name=""/>
        <dsp:cNvSpPr/>
      </dsp:nvSpPr>
      <dsp:spPr>
        <a:xfrm rot="5400000">
          <a:off x="661273" y="3358527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3370272"/>
        <a:ext cx="84566" cy="82217"/>
      </dsp:txXfrm>
    </dsp:sp>
    <dsp:sp modelId="{F6034E94-C845-4C02-8852-A00BD41A8993}">
      <dsp:nvSpPr>
        <dsp:cNvPr id="0" name=""/>
        <dsp:cNvSpPr/>
      </dsp:nvSpPr>
      <dsp:spPr>
        <a:xfrm>
          <a:off x="0" y="3507301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Catchment</a:t>
          </a:r>
        </a:p>
      </dsp:txBody>
      <dsp:txXfrm>
        <a:off x="21068" y="3528369"/>
        <a:ext cx="1397864" cy="677162"/>
      </dsp:txXfrm>
    </dsp:sp>
    <dsp:sp modelId="{83FFFD37-D926-489E-BDB8-E07289CFBDA3}">
      <dsp:nvSpPr>
        <dsp:cNvPr id="0" name=""/>
        <dsp:cNvSpPr/>
      </dsp:nvSpPr>
      <dsp:spPr>
        <a:xfrm rot="5400000">
          <a:off x="661273" y="4262943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4246176"/>
        <a:ext cx="50350" cy="92278"/>
      </dsp:txXfrm>
    </dsp:sp>
    <dsp:sp modelId="{E0432359-F1DB-4E44-BF6F-3224C2FDA783}">
      <dsp:nvSpPr>
        <dsp:cNvPr id="0" name=""/>
        <dsp:cNvSpPr/>
      </dsp:nvSpPr>
      <dsp:spPr>
        <a:xfrm>
          <a:off x="0" y="4383204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Riparian</a:t>
          </a:r>
          <a:r>
            <a:rPr lang="en-GB" sz="1600" b="1" kern="1200" baseline="0" dirty="0"/>
            <a:t> zone</a:t>
          </a:r>
          <a:endParaRPr lang="en-GB" sz="1600" b="1" kern="1200" dirty="0"/>
        </a:p>
      </dsp:txBody>
      <dsp:txXfrm>
        <a:off x="21068" y="4404272"/>
        <a:ext cx="1397864" cy="677162"/>
      </dsp:txXfrm>
    </dsp:sp>
    <dsp:sp modelId="{F55BEDA0-99F5-4B35-886F-4283D9168479}">
      <dsp:nvSpPr>
        <dsp:cNvPr id="0" name=""/>
        <dsp:cNvSpPr/>
      </dsp:nvSpPr>
      <dsp:spPr>
        <a:xfrm rot="5400000">
          <a:off x="661273" y="5138846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5122079"/>
        <a:ext cx="50350" cy="92278"/>
      </dsp:txXfrm>
    </dsp:sp>
    <dsp:sp modelId="{05B4D7F7-F4FA-429B-B50E-9C2EC9374303}">
      <dsp:nvSpPr>
        <dsp:cNvPr id="0" name=""/>
        <dsp:cNvSpPr/>
      </dsp:nvSpPr>
      <dsp:spPr>
        <a:xfrm>
          <a:off x="0" y="5259107"/>
          <a:ext cx="1440000" cy="719298"/>
        </a:xfrm>
        <a:prstGeom prst="roundRect">
          <a:avLst>
            <a:gd name="adj" fmla="val 10000"/>
          </a:avLst>
        </a:prstGeom>
        <a:solidFill>
          <a:srgbClr val="FFDE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rgbClr val="0072BC"/>
              </a:solidFill>
            </a:rPr>
            <a:t>Sediment</a:t>
          </a:r>
        </a:p>
      </dsp:txBody>
      <dsp:txXfrm>
        <a:off x="21068" y="5280175"/>
        <a:ext cx="1397864" cy="677162"/>
      </dsp:txXfrm>
    </dsp:sp>
    <dsp:sp modelId="{D60A72FA-1FFA-4FE2-AD02-781E633E73DE}">
      <dsp:nvSpPr>
        <dsp:cNvPr id="0" name=""/>
        <dsp:cNvSpPr/>
      </dsp:nvSpPr>
      <dsp:spPr>
        <a:xfrm rot="5400000">
          <a:off x="661273" y="6014749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5997982"/>
        <a:ext cx="50350" cy="92278"/>
      </dsp:txXfrm>
    </dsp:sp>
    <dsp:sp modelId="{FF67DAD4-1506-4CBD-BDBF-751E2A659B04}">
      <dsp:nvSpPr>
        <dsp:cNvPr id="0" name=""/>
        <dsp:cNvSpPr/>
      </dsp:nvSpPr>
      <dsp:spPr>
        <a:xfrm>
          <a:off x="0" y="6135010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Perspectives</a:t>
          </a:r>
        </a:p>
      </dsp:txBody>
      <dsp:txXfrm>
        <a:off x="21068" y="6156078"/>
        <a:ext cx="1397864" cy="67716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4B1E4-A590-45AE-8B7B-2EE1C6E0607B}">
      <dsp:nvSpPr>
        <dsp:cNvPr id="0" name=""/>
        <dsp:cNvSpPr/>
      </dsp:nvSpPr>
      <dsp:spPr>
        <a:xfrm>
          <a:off x="0" y="3689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>
            <a:latin typeface="+mn-lt"/>
          </a:endParaRPr>
        </a:p>
      </dsp:txBody>
      <dsp:txXfrm>
        <a:off x="21068" y="24757"/>
        <a:ext cx="1397864" cy="677162"/>
      </dsp:txXfrm>
    </dsp:sp>
    <dsp:sp modelId="{80CB73E0-5A74-4F74-B0F7-1FA7F7FFB77A}">
      <dsp:nvSpPr>
        <dsp:cNvPr id="0" name=""/>
        <dsp:cNvSpPr/>
      </dsp:nvSpPr>
      <dsp:spPr>
        <a:xfrm rot="5400000">
          <a:off x="661273" y="759331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742564"/>
        <a:ext cx="50350" cy="92278"/>
      </dsp:txXfrm>
    </dsp:sp>
    <dsp:sp modelId="{6156EB83-2B25-4F6A-8D32-059EF0CA637C}">
      <dsp:nvSpPr>
        <dsp:cNvPr id="0" name=""/>
        <dsp:cNvSpPr/>
      </dsp:nvSpPr>
      <dsp:spPr>
        <a:xfrm>
          <a:off x="0" y="879593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/>
            <a:t>Introduction</a:t>
          </a:r>
        </a:p>
      </dsp:txBody>
      <dsp:txXfrm>
        <a:off x="21068" y="900661"/>
        <a:ext cx="1397864" cy="677162"/>
      </dsp:txXfrm>
    </dsp:sp>
    <dsp:sp modelId="{E6CF4C5A-3B0A-4FA6-96A2-9BC7B78D49F5}">
      <dsp:nvSpPr>
        <dsp:cNvPr id="0" name=""/>
        <dsp:cNvSpPr/>
      </dsp:nvSpPr>
      <dsp:spPr>
        <a:xfrm rot="5400000">
          <a:off x="661273" y="1635234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1618467"/>
        <a:ext cx="50350" cy="92278"/>
      </dsp:txXfrm>
    </dsp:sp>
    <dsp:sp modelId="{7B2D3D24-93FF-42D9-A4B1-1BAE7EDE432F}">
      <dsp:nvSpPr>
        <dsp:cNvPr id="0" name=""/>
        <dsp:cNvSpPr/>
      </dsp:nvSpPr>
      <dsp:spPr>
        <a:xfrm>
          <a:off x="0" y="1755496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/>
            <a:t>Objectives</a:t>
          </a:r>
        </a:p>
      </dsp:txBody>
      <dsp:txXfrm>
        <a:off x="21068" y="1776564"/>
        <a:ext cx="1397864" cy="677162"/>
      </dsp:txXfrm>
    </dsp:sp>
    <dsp:sp modelId="{469C29DC-ADB8-453C-A97C-7A642D84A631}">
      <dsp:nvSpPr>
        <dsp:cNvPr id="0" name=""/>
        <dsp:cNvSpPr/>
      </dsp:nvSpPr>
      <dsp:spPr>
        <a:xfrm rot="5400000">
          <a:off x="661273" y="2482624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2494369"/>
        <a:ext cx="84566" cy="82217"/>
      </dsp:txXfrm>
    </dsp:sp>
    <dsp:sp modelId="{E76B9C1B-0899-4944-B4AB-EE95F6045C9F}">
      <dsp:nvSpPr>
        <dsp:cNvPr id="0" name=""/>
        <dsp:cNvSpPr/>
      </dsp:nvSpPr>
      <dsp:spPr>
        <a:xfrm>
          <a:off x="0" y="2631399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Study area</a:t>
          </a:r>
        </a:p>
      </dsp:txBody>
      <dsp:txXfrm>
        <a:off x="21068" y="2652467"/>
        <a:ext cx="1397864" cy="677162"/>
      </dsp:txXfrm>
    </dsp:sp>
    <dsp:sp modelId="{4FA016B7-89E0-49FE-A0A0-5A056FA066E9}">
      <dsp:nvSpPr>
        <dsp:cNvPr id="0" name=""/>
        <dsp:cNvSpPr/>
      </dsp:nvSpPr>
      <dsp:spPr>
        <a:xfrm rot="5400000">
          <a:off x="661273" y="3358527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3370272"/>
        <a:ext cx="84566" cy="82217"/>
      </dsp:txXfrm>
    </dsp:sp>
    <dsp:sp modelId="{F6034E94-C845-4C02-8852-A00BD41A8993}">
      <dsp:nvSpPr>
        <dsp:cNvPr id="0" name=""/>
        <dsp:cNvSpPr/>
      </dsp:nvSpPr>
      <dsp:spPr>
        <a:xfrm>
          <a:off x="0" y="3507302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Catchment</a:t>
          </a:r>
        </a:p>
      </dsp:txBody>
      <dsp:txXfrm>
        <a:off x="21068" y="3528370"/>
        <a:ext cx="1397864" cy="677162"/>
      </dsp:txXfrm>
    </dsp:sp>
    <dsp:sp modelId="{83FFFD37-D926-489E-BDB8-E07289CFBDA3}">
      <dsp:nvSpPr>
        <dsp:cNvPr id="0" name=""/>
        <dsp:cNvSpPr/>
      </dsp:nvSpPr>
      <dsp:spPr>
        <a:xfrm rot="5400000">
          <a:off x="661273" y="4262943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4246176"/>
        <a:ext cx="50350" cy="92278"/>
      </dsp:txXfrm>
    </dsp:sp>
    <dsp:sp modelId="{E0432359-F1DB-4E44-BF6F-3224C2FDA783}">
      <dsp:nvSpPr>
        <dsp:cNvPr id="0" name=""/>
        <dsp:cNvSpPr/>
      </dsp:nvSpPr>
      <dsp:spPr>
        <a:xfrm>
          <a:off x="0" y="4383205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Riparian</a:t>
          </a:r>
          <a:r>
            <a:rPr lang="en-GB" sz="1600" b="1" kern="1200" baseline="0" dirty="0"/>
            <a:t> zone</a:t>
          </a:r>
          <a:endParaRPr lang="en-GB" sz="1600" b="1" kern="1200" dirty="0"/>
        </a:p>
      </dsp:txBody>
      <dsp:txXfrm>
        <a:off x="21068" y="4404273"/>
        <a:ext cx="1397864" cy="677162"/>
      </dsp:txXfrm>
    </dsp:sp>
    <dsp:sp modelId="{F55BEDA0-99F5-4B35-886F-4283D9168479}">
      <dsp:nvSpPr>
        <dsp:cNvPr id="0" name=""/>
        <dsp:cNvSpPr/>
      </dsp:nvSpPr>
      <dsp:spPr>
        <a:xfrm rot="5400000">
          <a:off x="661273" y="5138847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5122080"/>
        <a:ext cx="50350" cy="92278"/>
      </dsp:txXfrm>
    </dsp:sp>
    <dsp:sp modelId="{05B4D7F7-F4FA-429B-B50E-9C2EC9374303}">
      <dsp:nvSpPr>
        <dsp:cNvPr id="0" name=""/>
        <dsp:cNvSpPr/>
      </dsp:nvSpPr>
      <dsp:spPr>
        <a:xfrm>
          <a:off x="0" y="5259108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Sediment</a:t>
          </a:r>
        </a:p>
      </dsp:txBody>
      <dsp:txXfrm>
        <a:off x="21068" y="5280176"/>
        <a:ext cx="1397864" cy="677162"/>
      </dsp:txXfrm>
    </dsp:sp>
    <dsp:sp modelId="{D60A72FA-1FFA-4FE2-AD02-781E633E73DE}">
      <dsp:nvSpPr>
        <dsp:cNvPr id="0" name=""/>
        <dsp:cNvSpPr/>
      </dsp:nvSpPr>
      <dsp:spPr>
        <a:xfrm rot="5400000">
          <a:off x="661273" y="6014750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5997983"/>
        <a:ext cx="50350" cy="92278"/>
      </dsp:txXfrm>
    </dsp:sp>
    <dsp:sp modelId="{FF67DAD4-1506-4CBD-BDBF-751E2A659B04}">
      <dsp:nvSpPr>
        <dsp:cNvPr id="0" name=""/>
        <dsp:cNvSpPr/>
      </dsp:nvSpPr>
      <dsp:spPr>
        <a:xfrm>
          <a:off x="0" y="6135011"/>
          <a:ext cx="1440000" cy="719298"/>
        </a:xfrm>
        <a:prstGeom prst="roundRect">
          <a:avLst>
            <a:gd name="adj" fmla="val 10000"/>
          </a:avLst>
        </a:prstGeom>
        <a:solidFill>
          <a:srgbClr val="FFDE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rgbClr val="0072BC"/>
              </a:solidFill>
            </a:rPr>
            <a:t>Perspectives</a:t>
          </a:r>
        </a:p>
      </dsp:txBody>
      <dsp:txXfrm>
        <a:off x="21068" y="6156079"/>
        <a:ext cx="1397864" cy="6771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ED3C88-B8BF-46EC-93B6-FD6CC4C54995}">
      <dsp:nvSpPr>
        <dsp:cNvPr id="0" name=""/>
        <dsp:cNvSpPr/>
      </dsp:nvSpPr>
      <dsp:spPr>
        <a:xfrm rot="5400000">
          <a:off x="-241368" y="346038"/>
          <a:ext cx="1551656" cy="864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 dirty="0"/>
        </a:p>
      </dsp:txBody>
      <dsp:txXfrm rot="-5400000">
        <a:off x="102460" y="434210"/>
        <a:ext cx="864000" cy="687656"/>
      </dsp:txXfrm>
    </dsp:sp>
    <dsp:sp modelId="{B6C71D44-9CB0-4D64-86DA-03E468857AF4}">
      <dsp:nvSpPr>
        <dsp:cNvPr id="0" name=""/>
        <dsp:cNvSpPr/>
      </dsp:nvSpPr>
      <dsp:spPr>
        <a:xfrm rot="5400000">
          <a:off x="1003401" y="-34731"/>
          <a:ext cx="1017196" cy="10910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900" kern="1200"/>
        </a:p>
      </dsp:txBody>
      <dsp:txXfrm rot="-5400000">
        <a:off x="966459" y="51866"/>
        <a:ext cx="1041426" cy="917886"/>
      </dsp:txXfrm>
    </dsp:sp>
    <dsp:sp modelId="{C7B7D5B9-09F5-4B49-A138-45AE992A2D38}">
      <dsp:nvSpPr>
        <dsp:cNvPr id="0" name=""/>
        <dsp:cNvSpPr/>
      </dsp:nvSpPr>
      <dsp:spPr>
        <a:xfrm rot="5400000">
          <a:off x="-241368" y="1577019"/>
          <a:ext cx="1551656" cy="864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/>
        </a:p>
      </dsp:txBody>
      <dsp:txXfrm rot="-5400000">
        <a:off x="102460" y="1665191"/>
        <a:ext cx="864000" cy="687656"/>
      </dsp:txXfrm>
    </dsp:sp>
    <dsp:sp modelId="{86EFAB6A-E23D-401B-B0B8-C400A448A3F8}">
      <dsp:nvSpPr>
        <dsp:cNvPr id="0" name=""/>
        <dsp:cNvSpPr/>
      </dsp:nvSpPr>
      <dsp:spPr>
        <a:xfrm rot="5400000">
          <a:off x="1003401" y="1196249"/>
          <a:ext cx="1017196" cy="10910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900" kern="1200"/>
        </a:p>
      </dsp:txBody>
      <dsp:txXfrm rot="-5400000">
        <a:off x="966459" y="1282847"/>
        <a:ext cx="1041426" cy="917886"/>
      </dsp:txXfrm>
    </dsp:sp>
    <dsp:sp modelId="{9688A067-0952-434B-8163-5686012CCA85}">
      <dsp:nvSpPr>
        <dsp:cNvPr id="0" name=""/>
        <dsp:cNvSpPr/>
      </dsp:nvSpPr>
      <dsp:spPr>
        <a:xfrm rot="5400000">
          <a:off x="-241368" y="2808000"/>
          <a:ext cx="1551656" cy="864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 dirty="0"/>
        </a:p>
      </dsp:txBody>
      <dsp:txXfrm rot="-5400000">
        <a:off x="102460" y="2896172"/>
        <a:ext cx="864000" cy="687656"/>
      </dsp:txXfrm>
    </dsp:sp>
    <dsp:sp modelId="{065D0976-3C4A-4946-879C-DC36E08CD74B}">
      <dsp:nvSpPr>
        <dsp:cNvPr id="0" name=""/>
        <dsp:cNvSpPr/>
      </dsp:nvSpPr>
      <dsp:spPr>
        <a:xfrm rot="5400000">
          <a:off x="1003401" y="2427229"/>
          <a:ext cx="1017196" cy="10910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900" kern="1200"/>
        </a:p>
      </dsp:txBody>
      <dsp:txXfrm rot="-5400000">
        <a:off x="966459" y="2513827"/>
        <a:ext cx="1041426" cy="917886"/>
      </dsp:txXfrm>
    </dsp:sp>
    <dsp:sp modelId="{2158CF76-24D7-42C4-9F68-E2FD7F5E3A0F}">
      <dsp:nvSpPr>
        <dsp:cNvPr id="0" name=""/>
        <dsp:cNvSpPr/>
      </dsp:nvSpPr>
      <dsp:spPr>
        <a:xfrm rot="5400000">
          <a:off x="-241368" y="4038980"/>
          <a:ext cx="1551656" cy="864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100" kern="1200"/>
        </a:p>
      </dsp:txBody>
      <dsp:txXfrm rot="-5400000">
        <a:off x="102460" y="4127152"/>
        <a:ext cx="864000" cy="687656"/>
      </dsp:txXfrm>
    </dsp:sp>
    <dsp:sp modelId="{B804F32E-51F4-4A70-B121-8D5C9B8AA843}">
      <dsp:nvSpPr>
        <dsp:cNvPr id="0" name=""/>
        <dsp:cNvSpPr/>
      </dsp:nvSpPr>
      <dsp:spPr>
        <a:xfrm rot="5400000">
          <a:off x="1003401" y="3658210"/>
          <a:ext cx="1017196" cy="10910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A55B14-AA6C-46DC-95E6-87A9206BDB4F}">
      <dsp:nvSpPr>
        <dsp:cNvPr id="0" name=""/>
        <dsp:cNvSpPr/>
      </dsp:nvSpPr>
      <dsp:spPr>
        <a:xfrm rot="5400000">
          <a:off x="-241368" y="5269961"/>
          <a:ext cx="1551656" cy="864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100" kern="1200"/>
        </a:p>
      </dsp:txBody>
      <dsp:txXfrm rot="-5400000">
        <a:off x="102460" y="5358133"/>
        <a:ext cx="864000" cy="687656"/>
      </dsp:txXfrm>
    </dsp:sp>
    <dsp:sp modelId="{6D79847D-17C4-4B7F-A99B-A5D1D7AFCEEC}">
      <dsp:nvSpPr>
        <dsp:cNvPr id="0" name=""/>
        <dsp:cNvSpPr/>
      </dsp:nvSpPr>
      <dsp:spPr>
        <a:xfrm rot="5400000">
          <a:off x="1003401" y="4889190"/>
          <a:ext cx="1017196" cy="10910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4B1E4-A590-45AE-8B7B-2EE1C6E0607B}">
      <dsp:nvSpPr>
        <dsp:cNvPr id="0" name=""/>
        <dsp:cNvSpPr/>
      </dsp:nvSpPr>
      <dsp:spPr>
        <a:xfrm>
          <a:off x="0" y="3689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>
            <a:latin typeface="+mn-lt"/>
          </a:endParaRPr>
        </a:p>
      </dsp:txBody>
      <dsp:txXfrm>
        <a:off x="21068" y="24757"/>
        <a:ext cx="1397864" cy="677162"/>
      </dsp:txXfrm>
    </dsp:sp>
    <dsp:sp modelId="{80CB73E0-5A74-4F74-B0F7-1FA7F7FFB77A}">
      <dsp:nvSpPr>
        <dsp:cNvPr id="0" name=""/>
        <dsp:cNvSpPr/>
      </dsp:nvSpPr>
      <dsp:spPr>
        <a:xfrm rot="5400000">
          <a:off x="661273" y="759331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742564"/>
        <a:ext cx="50350" cy="92278"/>
      </dsp:txXfrm>
    </dsp:sp>
    <dsp:sp modelId="{6156EB83-2B25-4F6A-8D32-059EF0CA637C}">
      <dsp:nvSpPr>
        <dsp:cNvPr id="0" name=""/>
        <dsp:cNvSpPr/>
      </dsp:nvSpPr>
      <dsp:spPr>
        <a:xfrm>
          <a:off x="0" y="879592"/>
          <a:ext cx="1440000" cy="719298"/>
        </a:xfrm>
        <a:prstGeom prst="roundRect">
          <a:avLst>
            <a:gd name="adj" fmla="val 10000"/>
          </a:avLst>
        </a:prstGeom>
        <a:solidFill>
          <a:srgbClr val="FFDE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>
              <a:solidFill>
                <a:srgbClr val="0072BC"/>
              </a:solidFill>
            </a:rPr>
            <a:t>Introduction</a:t>
          </a:r>
        </a:p>
      </dsp:txBody>
      <dsp:txXfrm>
        <a:off x="21068" y="900660"/>
        <a:ext cx="1397864" cy="677162"/>
      </dsp:txXfrm>
    </dsp:sp>
    <dsp:sp modelId="{E6CF4C5A-3B0A-4FA6-96A2-9BC7B78D49F5}">
      <dsp:nvSpPr>
        <dsp:cNvPr id="0" name=""/>
        <dsp:cNvSpPr/>
      </dsp:nvSpPr>
      <dsp:spPr>
        <a:xfrm rot="5400000">
          <a:off x="661273" y="1635234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1618467"/>
        <a:ext cx="50350" cy="92278"/>
      </dsp:txXfrm>
    </dsp:sp>
    <dsp:sp modelId="{7B2D3D24-93FF-42D9-A4B1-1BAE7EDE432F}">
      <dsp:nvSpPr>
        <dsp:cNvPr id="0" name=""/>
        <dsp:cNvSpPr/>
      </dsp:nvSpPr>
      <dsp:spPr>
        <a:xfrm>
          <a:off x="0" y="1755495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/>
            <a:t>Objectives</a:t>
          </a:r>
        </a:p>
      </dsp:txBody>
      <dsp:txXfrm>
        <a:off x="21068" y="1776563"/>
        <a:ext cx="1397864" cy="677162"/>
      </dsp:txXfrm>
    </dsp:sp>
    <dsp:sp modelId="{469C29DC-ADB8-453C-A97C-7A642D84A631}">
      <dsp:nvSpPr>
        <dsp:cNvPr id="0" name=""/>
        <dsp:cNvSpPr/>
      </dsp:nvSpPr>
      <dsp:spPr>
        <a:xfrm rot="5400000">
          <a:off x="661273" y="2482624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2494369"/>
        <a:ext cx="84566" cy="82217"/>
      </dsp:txXfrm>
    </dsp:sp>
    <dsp:sp modelId="{E76B9C1B-0899-4944-B4AB-EE95F6045C9F}">
      <dsp:nvSpPr>
        <dsp:cNvPr id="0" name=""/>
        <dsp:cNvSpPr/>
      </dsp:nvSpPr>
      <dsp:spPr>
        <a:xfrm>
          <a:off x="0" y="2631398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Study area</a:t>
          </a:r>
        </a:p>
      </dsp:txBody>
      <dsp:txXfrm>
        <a:off x="21068" y="2652466"/>
        <a:ext cx="1397864" cy="677162"/>
      </dsp:txXfrm>
    </dsp:sp>
    <dsp:sp modelId="{4FA016B7-89E0-49FE-A0A0-5A056FA066E9}">
      <dsp:nvSpPr>
        <dsp:cNvPr id="0" name=""/>
        <dsp:cNvSpPr/>
      </dsp:nvSpPr>
      <dsp:spPr>
        <a:xfrm rot="5400000">
          <a:off x="661273" y="3358527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3370272"/>
        <a:ext cx="84566" cy="82217"/>
      </dsp:txXfrm>
    </dsp:sp>
    <dsp:sp modelId="{F6034E94-C845-4C02-8852-A00BD41A8993}">
      <dsp:nvSpPr>
        <dsp:cNvPr id="0" name=""/>
        <dsp:cNvSpPr/>
      </dsp:nvSpPr>
      <dsp:spPr>
        <a:xfrm>
          <a:off x="0" y="3507301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Catchment</a:t>
          </a:r>
        </a:p>
      </dsp:txBody>
      <dsp:txXfrm>
        <a:off x="21068" y="3528369"/>
        <a:ext cx="1397864" cy="677162"/>
      </dsp:txXfrm>
    </dsp:sp>
    <dsp:sp modelId="{83FFFD37-D926-489E-BDB8-E07289CFBDA3}">
      <dsp:nvSpPr>
        <dsp:cNvPr id="0" name=""/>
        <dsp:cNvSpPr/>
      </dsp:nvSpPr>
      <dsp:spPr>
        <a:xfrm rot="5400000">
          <a:off x="661273" y="4262943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4246176"/>
        <a:ext cx="50350" cy="92278"/>
      </dsp:txXfrm>
    </dsp:sp>
    <dsp:sp modelId="{E0432359-F1DB-4E44-BF6F-3224C2FDA783}">
      <dsp:nvSpPr>
        <dsp:cNvPr id="0" name=""/>
        <dsp:cNvSpPr/>
      </dsp:nvSpPr>
      <dsp:spPr>
        <a:xfrm>
          <a:off x="0" y="4383204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Riparian</a:t>
          </a:r>
          <a:r>
            <a:rPr lang="en-GB" sz="1600" b="1" kern="1200" baseline="0" dirty="0"/>
            <a:t> zone</a:t>
          </a:r>
          <a:endParaRPr lang="en-GB" sz="1600" b="1" kern="1200" dirty="0"/>
        </a:p>
      </dsp:txBody>
      <dsp:txXfrm>
        <a:off x="21068" y="4404272"/>
        <a:ext cx="1397864" cy="677162"/>
      </dsp:txXfrm>
    </dsp:sp>
    <dsp:sp modelId="{F55BEDA0-99F5-4B35-886F-4283D9168479}">
      <dsp:nvSpPr>
        <dsp:cNvPr id="0" name=""/>
        <dsp:cNvSpPr/>
      </dsp:nvSpPr>
      <dsp:spPr>
        <a:xfrm rot="5400000">
          <a:off x="661273" y="5138846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5122079"/>
        <a:ext cx="50350" cy="92278"/>
      </dsp:txXfrm>
    </dsp:sp>
    <dsp:sp modelId="{05B4D7F7-F4FA-429B-B50E-9C2EC9374303}">
      <dsp:nvSpPr>
        <dsp:cNvPr id="0" name=""/>
        <dsp:cNvSpPr/>
      </dsp:nvSpPr>
      <dsp:spPr>
        <a:xfrm>
          <a:off x="0" y="5259107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Sediment</a:t>
          </a:r>
        </a:p>
      </dsp:txBody>
      <dsp:txXfrm>
        <a:off x="21068" y="5280175"/>
        <a:ext cx="1397864" cy="677162"/>
      </dsp:txXfrm>
    </dsp:sp>
    <dsp:sp modelId="{D60A72FA-1FFA-4FE2-AD02-781E633E73DE}">
      <dsp:nvSpPr>
        <dsp:cNvPr id="0" name=""/>
        <dsp:cNvSpPr/>
      </dsp:nvSpPr>
      <dsp:spPr>
        <a:xfrm rot="5400000">
          <a:off x="661273" y="6014749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5997982"/>
        <a:ext cx="50350" cy="92278"/>
      </dsp:txXfrm>
    </dsp:sp>
    <dsp:sp modelId="{FF67DAD4-1506-4CBD-BDBF-751E2A659B04}">
      <dsp:nvSpPr>
        <dsp:cNvPr id="0" name=""/>
        <dsp:cNvSpPr/>
      </dsp:nvSpPr>
      <dsp:spPr>
        <a:xfrm>
          <a:off x="0" y="6135010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Perspectives</a:t>
          </a:r>
        </a:p>
      </dsp:txBody>
      <dsp:txXfrm>
        <a:off x="21068" y="6156078"/>
        <a:ext cx="1397864" cy="6771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4B1E4-A590-45AE-8B7B-2EE1C6E0607B}">
      <dsp:nvSpPr>
        <dsp:cNvPr id="0" name=""/>
        <dsp:cNvSpPr/>
      </dsp:nvSpPr>
      <dsp:spPr>
        <a:xfrm>
          <a:off x="0" y="3689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>
            <a:latin typeface="+mn-lt"/>
          </a:endParaRPr>
        </a:p>
      </dsp:txBody>
      <dsp:txXfrm>
        <a:off x="21068" y="24757"/>
        <a:ext cx="1397864" cy="677162"/>
      </dsp:txXfrm>
    </dsp:sp>
    <dsp:sp modelId="{80CB73E0-5A74-4F74-B0F7-1FA7F7FFB77A}">
      <dsp:nvSpPr>
        <dsp:cNvPr id="0" name=""/>
        <dsp:cNvSpPr/>
      </dsp:nvSpPr>
      <dsp:spPr>
        <a:xfrm rot="5400000">
          <a:off x="661273" y="759331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742564"/>
        <a:ext cx="50350" cy="92278"/>
      </dsp:txXfrm>
    </dsp:sp>
    <dsp:sp modelId="{6156EB83-2B25-4F6A-8D32-059EF0CA637C}">
      <dsp:nvSpPr>
        <dsp:cNvPr id="0" name=""/>
        <dsp:cNvSpPr/>
      </dsp:nvSpPr>
      <dsp:spPr>
        <a:xfrm>
          <a:off x="0" y="879592"/>
          <a:ext cx="1440000" cy="719298"/>
        </a:xfrm>
        <a:prstGeom prst="roundRect">
          <a:avLst>
            <a:gd name="adj" fmla="val 10000"/>
          </a:avLst>
        </a:prstGeom>
        <a:solidFill>
          <a:srgbClr val="FFDE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>
              <a:solidFill>
                <a:srgbClr val="0072BC"/>
              </a:solidFill>
            </a:rPr>
            <a:t>Introduction</a:t>
          </a:r>
        </a:p>
      </dsp:txBody>
      <dsp:txXfrm>
        <a:off x="21068" y="900660"/>
        <a:ext cx="1397864" cy="677162"/>
      </dsp:txXfrm>
    </dsp:sp>
    <dsp:sp modelId="{E6CF4C5A-3B0A-4FA6-96A2-9BC7B78D49F5}">
      <dsp:nvSpPr>
        <dsp:cNvPr id="0" name=""/>
        <dsp:cNvSpPr/>
      </dsp:nvSpPr>
      <dsp:spPr>
        <a:xfrm rot="5400000">
          <a:off x="661273" y="1635234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1618467"/>
        <a:ext cx="50350" cy="92278"/>
      </dsp:txXfrm>
    </dsp:sp>
    <dsp:sp modelId="{7B2D3D24-93FF-42D9-A4B1-1BAE7EDE432F}">
      <dsp:nvSpPr>
        <dsp:cNvPr id="0" name=""/>
        <dsp:cNvSpPr/>
      </dsp:nvSpPr>
      <dsp:spPr>
        <a:xfrm>
          <a:off x="0" y="1755495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/>
            <a:t>Objectives</a:t>
          </a:r>
        </a:p>
      </dsp:txBody>
      <dsp:txXfrm>
        <a:off x="21068" y="1776563"/>
        <a:ext cx="1397864" cy="677162"/>
      </dsp:txXfrm>
    </dsp:sp>
    <dsp:sp modelId="{469C29DC-ADB8-453C-A97C-7A642D84A631}">
      <dsp:nvSpPr>
        <dsp:cNvPr id="0" name=""/>
        <dsp:cNvSpPr/>
      </dsp:nvSpPr>
      <dsp:spPr>
        <a:xfrm rot="5400000">
          <a:off x="661273" y="2482624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2494369"/>
        <a:ext cx="84566" cy="82217"/>
      </dsp:txXfrm>
    </dsp:sp>
    <dsp:sp modelId="{E76B9C1B-0899-4944-B4AB-EE95F6045C9F}">
      <dsp:nvSpPr>
        <dsp:cNvPr id="0" name=""/>
        <dsp:cNvSpPr/>
      </dsp:nvSpPr>
      <dsp:spPr>
        <a:xfrm>
          <a:off x="0" y="2631398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Study area</a:t>
          </a:r>
        </a:p>
      </dsp:txBody>
      <dsp:txXfrm>
        <a:off x="21068" y="2652466"/>
        <a:ext cx="1397864" cy="677162"/>
      </dsp:txXfrm>
    </dsp:sp>
    <dsp:sp modelId="{4FA016B7-89E0-49FE-A0A0-5A056FA066E9}">
      <dsp:nvSpPr>
        <dsp:cNvPr id="0" name=""/>
        <dsp:cNvSpPr/>
      </dsp:nvSpPr>
      <dsp:spPr>
        <a:xfrm rot="5400000">
          <a:off x="661273" y="3358527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3370272"/>
        <a:ext cx="84566" cy="82217"/>
      </dsp:txXfrm>
    </dsp:sp>
    <dsp:sp modelId="{F6034E94-C845-4C02-8852-A00BD41A8993}">
      <dsp:nvSpPr>
        <dsp:cNvPr id="0" name=""/>
        <dsp:cNvSpPr/>
      </dsp:nvSpPr>
      <dsp:spPr>
        <a:xfrm>
          <a:off x="0" y="3507301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Catchment</a:t>
          </a:r>
        </a:p>
      </dsp:txBody>
      <dsp:txXfrm>
        <a:off x="21068" y="3528369"/>
        <a:ext cx="1397864" cy="677162"/>
      </dsp:txXfrm>
    </dsp:sp>
    <dsp:sp modelId="{83FFFD37-D926-489E-BDB8-E07289CFBDA3}">
      <dsp:nvSpPr>
        <dsp:cNvPr id="0" name=""/>
        <dsp:cNvSpPr/>
      </dsp:nvSpPr>
      <dsp:spPr>
        <a:xfrm rot="5400000">
          <a:off x="661273" y="4262943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4246176"/>
        <a:ext cx="50350" cy="92278"/>
      </dsp:txXfrm>
    </dsp:sp>
    <dsp:sp modelId="{E0432359-F1DB-4E44-BF6F-3224C2FDA783}">
      <dsp:nvSpPr>
        <dsp:cNvPr id="0" name=""/>
        <dsp:cNvSpPr/>
      </dsp:nvSpPr>
      <dsp:spPr>
        <a:xfrm>
          <a:off x="0" y="4383204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Riparian</a:t>
          </a:r>
          <a:r>
            <a:rPr lang="en-GB" sz="1600" b="1" kern="1200" baseline="0" dirty="0"/>
            <a:t> zone</a:t>
          </a:r>
          <a:endParaRPr lang="en-GB" sz="1600" b="1" kern="1200" dirty="0"/>
        </a:p>
      </dsp:txBody>
      <dsp:txXfrm>
        <a:off x="21068" y="4404272"/>
        <a:ext cx="1397864" cy="677162"/>
      </dsp:txXfrm>
    </dsp:sp>
    <dsp:sp modelId="{F55BEDA0-99F5-4B35-886F-4283D9168479}">
      <dsp:nvSpPr>
        <dsp:cNvPr id="0" name=""/>
        <dsp:cNvSpPr/>
      </dsp:nvSpPr>
      <dsp:spPr>
        <a:xfrm rot="5400000">
          <a:off x="661273" y="5138846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5122079"/>
        <a:ext cx="50350" cy="92278"/>
      </dsp:txXfrm>
    </dsp:sp>
    <dsp:sp modelId="{05B4D7F7-F4FA-429B-B50E-9C2EC9374303}">
      <dsp:nvSpPr>
        <dsp:cNvPr id="0" name=""/>
        <dsp:cNvSpPr/>
      </dsp:nvSpPr>
      <dsp:spPr>
        <a:xfrm>
          <a:off x="0" y="5259107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Sediment</a:t>
          </a:r>
        </a:p>
      </dsp:txBody>
      <dsp:txXfrm>
        <a:off x="21068" y="5280175"/>
        <a:ext cx="1397864" cy="677162"/>
      </dsp:txXfrm>
    </dsp:sp>
    <dsp:sp modelId="{D60A72FA-1FFA-4FE2-AD02-781E633E73DE}">
      <dsp:nvSpPr>
        <dsp:cNvPr id="0" name=""/>
        <dsp:cNvSpPr/>
      </dsp:nvSpPr>
      <dsp:spPr>
        <a:xfrm rot="5400000">
          <a:off x="661273" y="6014749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5997982"/>
        <a:ext cx="50350" cy="92278"/>
      </dsp:txXfrm>
    </dsp:sp>
    <dsp:sp modelId="{FF67DAD4-1506-4CBD-BDBF-751E2A659B04}">
      <dsp:nvSpPr>
        <dsp:cNvPr id="0" name=""/>
        <dsp:cNvSpPr/>
      </dsp:nvSpPr>
      <dsp:spPr>
        <a:xfrm>
          <a:off x="0" y="6135010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Perspectives</a:t>
          </a:r>
        </a:p>
      </dsp:txBody>
      <dsp:txXfrm>
        <a:off x="21068" y="6156078"/>
        <a:ext cx="1397864" cy="6771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4B1E4-A590-45AE-8B7B-2EE1C6E0607B}">
      <dsp:nvSpPr>
        <dsp:cNvPr id="0" name=""/>
        <dsp:cNvSpPr/>
      </dsp:nvSpPr>
      <dsp:spPr>
        <a:xfrm>
          <a:off x="0" y="3689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>
            <a:latin typeface="+mn-lt"/>
          </a:endParaRPr>
        </a:p>
      </dsp:txBody>
      <dsp:txXfrm>
        <a:off x="21068" y="24757"/>
        <a:ext cx="1397864" cy="677162"/>
      </dsp:txXfrm>
    </dsp:sp>
    <dsp:sp modelId="{80CB73E0-5A74-4F74-B0F7-1FA7F7FFB77A}">
      <dsp:nvSpPr>
        <dsp:cNvPr id="0" name=""/>
        <dsp:cNvSpPr/>
      </dsp:nvSpPr>
      <dsp:spPr>
        <a:xfrm rot="5400000">
          <a:off x="661273" y="759331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742564"/>
        <a:ext cx="50350" cy="92278"/>
      </dsp:txXfrm>
    </dsp:sp>
    <dsp:sp modelId="{6156EB83-2B25-4F6A-8D32-059EF0CA637C}">
      <dsp:nvSpPr>
        <dsp:cNvPr id="0" name=""/>
        <dsp:cNvSpPr/>
      </dsp:nvSpPr>
      <dsp:spPr>
        <a:xfrm>
          <a:off x="0" y="879593"/>
          <a:ext cx="1440000" cy="719298"/>
        </a:xfrm>
        <a:prstGeom prst="roundRect">
          <a:avLst>
            <a:gd name="adj" fmla="val 10000"/>
          </a:avLst>
        </a:prstGeom>
        <a:solidFill>
          <a:srgbClr val="FFDE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>
              <a:solidFill>
                <a:srgbClr val="0072BC"/>
              </a:solidFill>
            </a:rPr>
            <a:t>Introduction</a:t>
          </a:r>
        </a:p>
      </dsp:txBody>
      <dsp:txXfrm>
        <a:off x="21068" y="900661"/>
        <a:ext cx="1397864" cy="677162"/>
      </dsp:txXfrm>
    </dsp:sp>
    <dsp:sp modelId="{E6CF4C5A-3B0A-4FA6-96A2-9BC7B78D49F5}">
      <dsp:nvSpPr>
        <dsp:cNvPr id="0" name=""/>
        <dsp:cNvSpPr/>
      </dsp:nvSpPr>
      <dsp:spPr>
        <a:xfrm rot="5400000">
          <a:off x="661273" y="1635234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1618467"/>
        <a:ext cx="50350" cy="92278"/>
      </dsp:txXfrm>
    </dsp:sp>
    <dsp:sp modelId="{7B2D3D24-93FF-42D9-A4B1-1BAE7EDE432F}">
      <dsp:nvSpPr>
        <dsp:cNvPr id="0" name=""/>
        <dsp:cNvSpPr/>
      </dsp:nvSpPr>
      <dsp:spPr>
        <a:xfrm>
          <a:off x="0" y="1755496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/>
            <a:t>Objectives</a:t>
          </a:r>
        </a:p>
      </dsp:txBody>
      <dsp:txXfrm>
        <a:off x="21068" y="1776564"/>
        <a:ext cx="1397864" cy="677162"/>
      </dsp:txXfrm>
    </dsp:sp>
    <dsp:sp modelId="{469C29DC-ADB8-453C-A97C-7A642D84A631}">
      <dsp:nvSpPr>
        <dsp:cNvPr id="0" name=""/>
        <dsp:cNvSpPr/>
      </dsp:nvSpPr>
      <dsp:spPr>
        <a:xfrm rot="5400000">
          <a:off x="661273" y="2482624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2494369"/>
        <a:ext cx="84566" cy="82217"/>
      </dsp:txXfrm>
    </dsp:sp>
    <dsp:sp modelId="{E76B9C1B-0899-4944-B4AB-EE95F6045C9F}">
      <dsp:nvSpPr>
        <dsp:cNvPr id="0" name=""/>
        <dsp:cNvSpPr/>
      </dsp:nvSpPr>
      <dsp:spPr>
        <a:xfrm>
          <a:off x="0" y="2631399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Study area</a:t>
          </a:r>
        </a:p>
      </dsp:txBody>
      <dsp:txXfrm>
        <a:off x="21068" y="2652467"/>
        <a:ext cx="1397864" cy="677162"/>
      </dsp:txXfrm>
    </dsp:sp>
    <dsp:sp modelId="{4FA016B7-89E0-49FE-A0A0-5A056FA066E9}">
      <dsp:nvSpPr>
        <dsp:cNvPr id="0" name=""/>
        <dsp:cNvSpPr/>
      </dsp:nvSpPr>
      <dsp:spPr>
        <a:xfrm rot="5400000">
          <a:off x="661273" y="3358527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3370272"/>
        <a:ext cx="84566" cy="82217"/>
      </dsp:txXfrm>
    </dsp:sp>
    <dsp:sp modelId="{F6034E94-C845-4C02-8852-A00BD41A8993}">
      <dsp:nvSpPr>
        <dsp:cNvPr id="0" name=""/>
        <dsp:cNvSpPr/>
      </dsp:nvSpPr>
      <dsp:spPr>
        <a:xfrm>
          <a:off x="0" y="3507302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Catchment</a:t>
          </a:r>
        </a:p>
      </dsp:txBody>
      <dsp:txXfrm>
        <a:off x="21068" y="3528370"/>
        <a:ext cx="1397864" cy="677162"/>
      </dsp:txXfrm>
    </dsp:sp>
    <dsp:sp modelId="{83FFFD37-D926-489E-BDB8-E07289CFBDA3}">
      <dsp:nvSpPr>
        <dsp:cNvPr id="0" name=""/>
        <dsp:cNvSpPr/>
      </dsp:nvSpPr>
      <dsp:spPr>
        <a:xfrm rot="5400000">
          <a:off x="661273" y="4262943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4246176"/>
        <a:ext cx="50350" cy="92278"/>
      </dsp:txXfrm>
    </dsp:sp>
    <dsp:sp modelId="{E0432359-F1DB-4E44-BF6F-3224C2FDA783}">
      <dsp:nvSpPr>
        <dsp:cNvPr id="0" name=""/>
        <dsp:cNvSpPr/>
      </dsp:nvSpPr>
      <dsp:spPr>
        <a:xfrm>
          <a:off x="0" y="4383205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Riparian</a:t>
          </a:r>
          <a:r>
            <a:rPr lang="en-GB" sz="1600" b="1" kern="1200" baseline="0" dirty="0"/>
            <a:t> zone</a:t>
          </a:r>
          <a:endParaRPr lang="en-GB" sz="1600" b="1" kern="1200" dirty="0"/>
        </a:p>
      </dsp:txBody>
      <dsp:txXfrm>
        <a:off x="21068" y="4404273"/>
        <a:ext cx="1397864" cy="677162"/>
      </dsp:txXfrm>
    </dsp:sp>
    <dsp:sp modelId="{F55BEDA0-99F5-4B35-886F-4283D9168479}">
      <dsp:nvSpPr>
        <dsp:cNvPr id="0" name=""/>
        <dsp:cNvSpPr/>
      </dsp:nvSpPr>
      <dsp:spPr>
        <a:xfrm rot="5400000">
          <a:off x="661273" y="5138847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5122080"/>
        <a:ext cx="50350" cy="92278"/>
      </dsp:txXfrm>
    </dsp:sp>
    <dsp:sp modelId="{05B4D7F7-F4FA-429B-B50E-9C2EC9374303}">
      <dsp:nvSpPr>
        <dsp:cNvPr id="0" name=""/>
        <dsp:cNvSpPr/>
      </dsp:nvSpPr>
      <dsp:spPr>
        <a:xfrm>
          <a:off x="0" y="5259108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Sediment</a:t>
          </a:r>
        </a:p>
      </dsp:txBody>
      <dsp:txXfrm>
        <a:off x="21068" y="5280176"/>
        <a:ext cx="1397864" cy="677162"/>
      </dsp:txXfrm>
    </dsp:sp>
    <dsp:sp modelId="{D60A72FA-1FFA-4FE2-AD02-781E633E73DE}">
      <dsp:nvSpPr>
        <dsp:cNvPr id="0" name=""/>
        <dsp:cNvSpPr/>
      </dsp:nvSpPr>
      <dsp:spPr>
        <a:xfrm rot="5400000">
          <a:off x="661273" y="6014750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5997983"/>
        <a:ext cx="50350" cy="92278"/>
      </dsp:txXfrm>
    </dsp:sp>
    <dsp:sp modelId="{FF67DAD4-1506-4CBD-BDBF-751E2A659B04}">
      <dsp:nvSpPr>
        <dsp:cNvPr id="0" name=""/>
        <dsp:cNvSpPr/>
      </dsp:nvSpPr>
      <dsp:spPr>
        <a:xfrm>
          <a:off x="0" y="6135011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Perspectives</a:t>
          </a:r>
        </a:p>
      </dsp:txBody>
      <dsp:txXfrm>
        <a:off x="21068" y="6156079"/>
        <a:ext cx="1397864" cy="6771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4B1E4-A590-45AE-8B7B-2EE1C6E0607B}">
      <dsp:nvSpPr>
        <dsp:cNvPr id="0" name=""/>
        <dsp:cNvSpPr/>
      </dsp:nvSpPr>
      <dsp:spPr>
        <a:xfrm>
          <a:off x="0" y="3689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>
            <a:latin typeface="+mn-lt"/>
          </a:endParaRPr>
        </a:p>
      </dsp:txBody>
      <dsp:txXfrm>
        <a:off x="21068" y="24757"/>
        <a:ext cx="1397864" cy="677162"/>
      </dsp:txXfrm>
    </dsp:sp>
    <dsp:sp modelId="{80CB73E0-5A74-4F74-B0F7-1FA7F7FFB77A}">
      <dsp:nvSpPr>
        <dsp:cNvPr id="0" name=""/>
        <dsp:cNvSpPr/>
      </dsp:nvSpPr>
      <dsp:spPr>
        <a:xfrm rot="5400000">
          <a:off x="661273" y="759331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742564"/>
        <a:ext cx="50350" cy="92278"/>
      </dsp:txXfrm>
    </dsp:sp>
    <dsp:sp modelId="{6156EB83-2B25-4F6A-8D32-059EF0CA637C}">
      <dsp:nvSpPr>
        <dsp:cNvPr id="0" name=""/>
        <dsp:cNvSpPr/>
      </dsp:nvSpPr>
      <dsp:spPr>
        <a:xfrm>
          <a:off x="0" y="879592"/>
          <a:ext cx="1440000" cy="719298"/>
        </a:xfrm>
        <a:prstGeom prst="roundRect">
          <a:avLst>
            <a:gd name="adj" fmla="val 10000"/>
          </a:avLst>
        </a:prstGeom>
        <a:solidFill>
          <a:srgbClr val="FFDE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>
              <a:solidFill>
                <a:srgbClr val="0072BC"/>
              </a:solidFill>
            </a:rPr>
            <a:t>Introduction</a:t>
          </a:r>
        </a:p>
      </dsp:txBody>
      <dsp:txXfrm>
        <a:off x="21068" y="900660"/>
        <a:ext cx="1397864" cy="677162"/>
      </dsp:txXfrm>
    </dsp:sp>
    <dsp:sp modelId="{E6CF4C5A-3B0A-4FA6-96A2-9BC7B78D49F5}">
      <dsp:nvSpPr>
        <dsp:cNvPr id="0" name=""/>
        <dsp:cNvSpPr/>
      </dsp:nvSpPr>
      <dsp:spPr>
        <a:xfrm rot="5400000">
          <a:off x="661273" y="1635234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1618467"/>
        <a:ext cx="50350" cy="92278"/>
      </dsp:txXfrm>
    </dsp:sp>
    <dsp:sp modelId="{7B2D3D24-93FF-42D9-A4B1-1BAE7EDE432F}">
      <dsp:nvSpPr>
        <dsp:cNvPr id="0" name=""/>
        <dsp:cNvSpPr/>
      </dsp:nvSpPr>
      <dsp:spPr>
        <a:xfrm>
          <a:off x="0" y="1755495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/>
            <a:t>Objectives</a:t>
          </a:r>
        </a:p>
      </dsp:txBody>
      <dsp:txXfrm>
        <a:off x="21068" y="1776563"/>
        <a:ext cx="1397864" cy="677162"/>
      </dsp:txXfrm>
    </dsp:sp>
    <dsp:sp modelId="{469C29DC-ADB8-453C-A97C-7A642D84A631}">
      <dsp:nvSpPr>
        <dsp:cNvPr id="0" name=""/>
        <dsp:cNvSpPr/>
      </dsp:nvSpPr>
      <dsp:spPr>
        <a:xfrm rot="5400000">
          <a:off x="661273" y="2482624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2494369"/>
        <a:ext cx="84566" cy="82217"/>
      </dsp:txXfrm>
    </dsp:sp>
    <dsp:sp modelId="{E76B9C1B-0899-4944-B4AB-EE95F6045C9F}">
      <dsp:nvSpPr>
        <dsp:cNvPr id="0" name=""/>
        <dsp:cNvSpPr/>
      </dsp:nvSpPr>
      <dsp:spPr>
        <a:xfrm>
          <a:off x="0" y="2631398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Study area</a:t>
          </a:r>
        </a:p>
      </dsp:txBody>
      <dsp:txXfrm>
        <a:off x="21068" y="2652466"/>
        <a:ext cx="1397864" cy="677162"/>
      </dsp:txXfrm>
    </dsp:sp>
    <dsp:sp modelId="{4FA016B7-89E0-49FE-A0A0-5A056FA066E9}">
      <dsp:nvSpPr>
        <dsp:cNvPr id="0" name=""/>
        <dsp:cNvSpPr/>
      </dsp:nvSpPr>
      <dsp:spPr>
        <a:xfrm rot="5400000">
          <a:off x="661273" y="3358527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3370272"/>
        <a:ext cx="84566" cy="82217"/>
      </dsp:txXfrm>
    </dsp:sp>
    <dsp:sp modelId="{F6034E94-C845-4C02-8852-A00BD41A8993}">
      <dsp:nvSpPr>
        <dsp:cNvPr id="0" name=""/>
        <dsp:cNvSpPr/>
      </dsp:nvSpPr>
      <dsp:spPr>
        <a:xfrm>
          <a:off x="0" y="3507301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Catchment</a:t>
          </a:r>
        </a:p>
      </dsp:txBody>
      <dsp:txXfrm>
        <a:off x="21068" y="3528369"/>
        <a:ext cx="1397864" cy="677162"/>
      </dsp:txXfrm>
    </dsp:sp>
    <dsp:sp modelId="{83FFFD37-D926-489E-BDB8-E07289CFBDA3}">
      <dsp:nvSpPr>
        <dsp:cNvPr id="0" name=""/>
        <dsp:cNvSpPr/>
      </dsp:nvSpPr>
      <dsp:spPr>
        <a:xfrm rot="5400000">
          <a:off x="661273" y="4262943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4246176"/>
        <a:ext cx="50350" cy="92278"/>
      </dsp:txXfrm>
    </dsp:sp>
    <dsp:sp modelId="{E0432359-F1DB-4E44-BF6F-3224C2FDA783}">
      <dsp:nvSpPr>
        <dsp:cNvPr id="0" name=""/>
        <dsp:cNvSpPr/>
      </dsp:nvSpPr>
      <dsp:spPr>
        <a:xfrm>
          <a:off x="0" y="4383204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Riparian</a:t>
          </a:r>
          <a:r>
            <a:rPr lang="en-GB" sz="1600" b="1" kern="1200" baseline="0" dirty="0"/>
            <a:t> zone</a:t>
          </a:r>
          <a:endParaRPr lang="en-GB" sz="1600" b="1" kern="1200" dirty="0"/>
        </a:p>
      </dsp:txBody>
      <dsp:txXfrm>
        <a:off x="21068" y="4404272"/>
        <a:ext cx="1397864" cy="677162"/>
      </dsp:txXfrm>
    </dsp:sp>
    <dsp:sp modelId="{F55BEDA0-99F5-4B35-886F-4283D9168479}">
      <dsp:nvSpPr>
        <dsp:cNvPr id="0" name=""/>
        <dsp:cNvSpPr/>
      </dsp:nvSpPr>
      <dsp:spPr>
        <a:xfrm rot="5400000">
          <a:off x="661273" y="5138846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5122079"/>
        <a:ext cx="50350" cy="92278"/>
      </dsp:txXfrm>
    </dsp:sp>
    <dsp:sp modelId="{05B4D7F7-F4FA-429B-B50E-9C2EC9374303}">
      <dsp:nvSpPr>
        <dsp:cNvPr id="0" name=""/>
        <dsp:cNvSpPr/>
      </dsp:nvSpPr>
      <dsp:spPr>
        <a:xfrm>
          <a:off x="0" y="5259107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Sediment</a:t>
          </a:r>
        </a:p>
      </dsp:txBody>
      <dsp:txXfrm>
        <a:off x="21068" y="5280175"/>
        <a:ext cx="1397864" cy="677162"/>
      </dsp:txXfrm>
    </dsp:sp>
    <dsp:sp modelId="{D60A72FA-1FFA-4FE2-AD02-781E633E73DE}">
      <dsp:nvSpPr>
        <dsp:cNvPr id="0" name=""/>
        <dsp:cNvSpPr/>
      </dsp:nvSpPr>
      <dsp:spPr>
        <a:xfrm rot="5400000">
          <a:off x="661273" y="6014749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5997982"/>
        <a:ext cx="50350" cy="92278"/>
      </dsp:txXfrm>
    </dsp:sp>
    <dsp:sp modelId="{FF67DAD4-1506-4CBD-BDBF-751E2A659B04}">
      <dsp:nvSpPr>
        <dsp:cNvPr id="0" name=""/>
        <dsp:cNvSpPr/>
      </dsp:nvSpPr>
      <dsp:spPr>
        <a:xfrm>
          <a:off x="0" y="6135010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Perspectives</a:t>
          </a:r>
        </a:p>
      </dsp:txBody>
      <dsp:txXfrm>
        <a:off x="21068" y="6156078"/>
        <a:ext cx="1397864" cy="67716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4B1E4-A590-45AE-8B7B-2EE1C6E0607B}">
      <dsp:nvSpPr>
        <dsp:cNvPr id="0" name=""/>
        <dsp:cNvSpPr/>
      </dsp:nvSpPr>
      <dsp:spPr>
        <a:xfrm>
          <a:off x="0" y="3689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>
            <a:latin typeface="+mn-lt"/>
          </a:endParaRPr>
        </a:p>
      </dsp:txBody>
      <dsp:txXfrm>
        <a:off x="21068" y="24757"/>
        <a:ext cx="1397864" cy="677162"/>
      </dsp:txXfrm>
    </dsp:sp>
    <dsp:sp modelId="{80CB73E0-5A74-4F74-B0F7-1FA7F7FFB77A}">
      <dsp:nvSpPr>
        <dsp:cNvPr id="0" name=""/>
        <dsp:cNvSpPr/>
      </dsp:nvSpPr>
      <dsp:spPr>
        <a:xfrm rot="5400000">
          <a:off x="661273" y="759331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742564"/>
        <a:ext cx="50350" cy="92278"/>
      </dsp:txXfrm>
    </dsp:sp>
    <dsp:sp modelId="{6156EB83-2B25-4F6A-8D32-059EF0CA637C}">
      <dsp:nvSpPr>
        <dsp:cNvPr id="0" name=""/>
        <dsp:cNvSpPr/>
      </dsp:nvSpPr>
      <dsp:spPr>
        <a:xfrm>
          <a:off x="0" y="879592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/>
            <a:t>Introduction</a:t>
          </a:r>
        </a:p>
      </dsp:txBody>
      <dsp:txXfrm>
        <a:off x="21068" y="900660"/>
        <a:ext cx="1397864" cy="677162"/>
      </dsp:txXfrm>
    </dsp:sp>
    <dsp:sp modelId="{E6CF4C5A-3B0A-4FA6-96A2-9BC7B78D49F5}">
      <dsp:nvSpPr>
        <dsp:cNvPr id="0" name=""/>
        <dsp:cNvSpPr/>
      </dsp:nvSpPr>
      <dsp:spPr>
        <a:xfrm rot="5400000">
          <a:off x="661273" y="1635234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1618467"/>
        <a:ext cx="50350" cy="92278"/>
      </dsp:txXfrm>
    </dsp:sp>
    <dsp:sp modelId="{7B2D3D24-93FF-42D9-A4B1-1BAE7EDE432F}">
      <dsp:nvSpPr>
        <dsp:cNvPr id="0" name=""/>
        <dsp:cNvSpPr/>
      </dsp:nvSpPr>
      <dsp:spPr>
        <a:xfrm>
          <a:off x="0" y="1755495"/>
          <a:ext cx="1440000" cy="719298"/>
        </a:xfrm>
        <a:prstGeom prst="roundRect">
          <a:avLst>
            <a:gd name="adj" fmla="val 10000"/>
          </a:avLst>
        </a:prstGeom>
        <a:solidFill>
          <a:srgbClr val="FFDE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>
              <a:solidFill>
                <a:srgbClr val="0072BC"/>
              </a:solidFill>
            </a:rPr>
            <a:t>Objectives</a:t>
          </a:r>
        </a:p>
      </dsp:txBody>
      <dsp:txXfrm>
        <a:off x="21068" y="1776563"/>
        <a:ext cx="1397864" cy="677162"/>
      </dsp:txXfrm>
    </dsp:sp>
    <dsp:sp modelId="{469C29DC-ADB8-453C-A97C-7A642D84A631}">
      <dsp:nvSpPr>
        <dsp:cNvPr id="0" name=""/>
        <dsp:cNvSpPr/>
      </dsp:nvSpPr>
      <dsp:spPr>
        <a:xfrm rot="5400000">
          <a:off x="661273" y="2482624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2494369"/>
        <a:ext cx="84566" cy="82217"/>
      </dsp:txXfrm>
    </dsp:sp>
    <dsp:sp modelId="{E76B9C1B-0899-4944-B4AB-EE95F6045C9F}">
      <dsp:nvSpPr>
        <dsp:cNvPr id="0" name=""/>
        <dsp:cNvSpPr/>
      </dsp:nvSpPr>
      <dsp:spPr>
        <a:xfrm>
          <a:off x="0" y="2631398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Study area</a:t>
          </a:r>
        </a:p>
      </dsp:txBody>
      <dsp:txXfrm>
        <a:off x="21068" y="2652466"/>
        <a:ext cx="1397864" cy="677162"/>
      </dsp:txXfrm>
    </dsp:sp>
    <dsp:sp modelId="{4FA016B7-89E0-49FE-A0A0-5A056FA066E9}">
      <dsp:nvSpPr>
        <dsp:cNvPr id="0" name=""/>
        <dsp:cNvSpPr/>
      </dsp:nvSpPr>
      <dsp:spPr>
        <a:xfrm rot="5400000">
          <a:off x="661273" y="3358527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3370272"/>
        <a:ext cx="84566" cy="82217"/>
      </dsp:txXfrm>
    </dsp:sp>
    <dsp:sp modelId="{F6034E94-C845-4C02-8852-A00BD41A8993}">
      <dsp:nvSpPr>
        <dsp:cNvPr id="0" name=""/>
        <dsp:cNvSpPr/>
      </dsp:nvSpPr>
      <dsp:spPr>
        <a:xfrm>
          <a:off x="0" y="3507301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Catchment</a:t>
          </a:r>
        </a:p>
      </dsp:txBody>
      <dsp:txXfrm>
        <a:off x="21068" y="3528369"/>
        <a:ext cx="1397864" cy="677162"/>
      </dsp:txXfrm>
    </dsp:sp>
    <dsp:sp modelId="{83FFFD37-D926-489E-BDB8-E07289CFBDA3}">
      <dsp:nvSpPr>
        <dsp:cNvPr id="0" name=""/>
        <dsp:cNvSpPr/>
      </dsp:nvSpPr>
      <dsp:spPr>
        <a:xfrm rot="5400000">
          <a:off x="661273" y="4262943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4246176"/>
        <a:ext cx="50350" cy="92278"/>
      </dsp:txXfrm>
    </dsp:sp>
    <dsp:sp modelId="{E0432359-F1DB-4E44-BF6F-3224C2FDA783}">
      <dsp:nvSpPr>
        <dsp:cNvPr id="0" name=""/>
        <dsp:cNvSpPr/>
      </dsp:nvSpPr>
      <dsp:spPr>
        <a:xfrm>
          <a:off x="0" y="4383204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Riparian</a:t>
          </a:r>
          <a:r>
            <a:rPr lang="en-GB" sz="1600" b="1" kern="1200" baseline="0" dirty="0"/>
            <a:t> zone</a:t>
          </a:r>
          <a:endParaRPr lang="en-GB" sz="1600" b="1" kern="1200" dirty="0"/>
        </a:p>
      </dsp:txBody>
      <dsp:txXfrm>
        <a:off x="21068" y="4404272"/>
        <a:ext cx="1397864" cy="677162"/>
      </dsp:txXfrm>
    </dsp:sp>
    <dsp:sp modelId="{F55BEDA0-99F5-4B35-886F-4283D9168479}">
      <dsp:nvSpPr>
        <dsp:cNvPr id="0" name=""/>
        <dsp:cNvSpPr/>
      </dsp:nvSpPr>
      <dsp:spPr>
        <a:xfrm rot="5400000">
          <a:off x="661273" y="5138846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5122079"/>
        <a:ext cx="50350" cy="92278"/>
      </dsp:txXfrm>
    </dsp:sp>
    <dsp:sp modelId="{05B4D7F7-F4FA-429B-B50E-9C2EC9374303}">
      <dsp:nvSpPr>
        <dsp:cNvPr id="0" name=""/>
        <dsp:cNvSpPr/>
      </dsp:nvSpPr>
      <dsp:spPr>
        <a:xfrm>
          <a:off x="0" y="5259107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Sediment</a:t>
          </a:r>
        </a:p>
      </dsp:txBody>
      <dsp:txXfrm>
        <a:off x="21068" y="5280175"/>
        <a:ext cx="1397864" cy="677162"/>
      </dsp:txXfrm>
    </dsp:sp>
    <dsp:sp modelId="{D60A72FA-1FFA-4FE2-AD02-781E633E73DE}">
      <dsp:nvSpPr>
        <dsp:cNvPr id="0" name=""/>
        <dsp:cNvSpPr/>
      </dsp:nvSpPr>
      <dsp:spPr>
        <a:xfrm rot="5400000">
          <a:off x="661273" y="6014749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5997982"/>
        <a:ext cx="50350" cy="92278"/>
      </dsp:txXfrm>
    </dsp:sp>
    <dsp:sp modelId="{FF67DAD4-1506-4CBD-BDBF-751E2A659B04}">
      <dsp:nvSpPr>
        <dsp:cNvPr id="0" name=""/>
        <dsp:cNvSpPr/>
      </dsp:nvSpPr>
      <dsp:spPr>
        <a:xfrm>
          <a:off x="0" y="6135010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Perspectives</a:t>
          </a:r>
        </a:p>
      </dsp:txBody>
      <dsp:txXfrm>
        <a:off x="21068" y="6156078"/>
        <a:ext cx="1397864" cy="67716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4B1E4-A590-45AE-8B7B-2EE1C6E0607B}">
      <dsp:nvSpPr>
        <dsp:cNvPr id="0" name=""/>
        <dsp:cNvSpPr/>
      </dsp:nvSpPr>
      <dsp:spPr>
        <a:xfrm>
          <a:off x="0" y="3689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>
            <a:latin typeface="+mn-lt"/>
          </a:endParaRPr>
        </a:p>
      </dsp:txBody>
      <dsp:txXfrm>
        <a:off x="21068" y="24757"/>
        <a:ext cx="1397864" cy="677162"/>
      </dsp:txXfrm>
    </dsp:sp>
    <dsp:sp modelId="{80CB73E0-5A74-4F74-B0F7-1FA7F7FFB77A}">
      <dsp:nvSpPr>
        <dsp:cNvPr id="0" name=""/>
        <dsp:cNvSpPr/>
      </dsp:nvSpPr>
      <dsp:spPr>
        <a:xfrm rot="5400000">
          <a:off x="661273" y="759331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742564"/>
        <a:ext cx="50350" cy="92278"/>
      </dsp:txXfrm>
    </dsp:sp>
    <dsp:sp modelId="{6156EB83-2B25-4F6A-8D32-059EF0CA637C}">
      <dsp:nvSpPr>
        <dsp:cNvPr id="0" name=""/>
        <dsp:cNvSpPr/>
      </dsp:nvSpPr>
      <dsp:spPr>
        <a:xfrm>
          <a:off x="0" y="879592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/>
            <a:t>Introduction</a:t>
          </a:r>
        </a:p>
      </dsp:txBody>
      <dsp:txXfrm>
        <a:off x="21068" y="900660"/>
        <a:ext cx="1397864" cy="677162"/>
      </dsp:txXfrm>
    </dsp:sp>
    <dsp:sp modelId="{E6CF4C5A-3B0A-4FA6-96A2-9BC7B78D49F5}">
      <dsp:nvSpPr>
        <dsp:cNvPr id="0" name=""/>
        <dsp:cNvSpPr/>
      </dsp:nvSpPr>
      <dsp:spPr>
        <a:xfrm rot="5400000">
          <a:off x="661273" y="1635234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1618467"/>
        <a:ext cx="50350" cy="92278"/>
      </dsp:txXfrm>
    </dsp:sp>
    <dsp:sp modelId="{7B2D3D24-93FF-42D9-A4B1-1BAE7EDE432F}">
      <dsp:nvSpPr>
        <dsp:cNvPr id="0" name=""/>
        <dsp:cNvSpPr/>
      </dsp:nvSpPr>
      <dsp:spPr>
        <a:xfrm>
          <a:off x="0" y="1755495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/>
            <a:t>Objectives</a:t>
          </a:r>
        </a:p>
      </dsp:txBody>
      <dsp:txXfrm>
        <a:off x="21068" y="1776563"/>
        <a:ext cx="1397864" cy="677162"/>
      </dsp:txXfrm>
    </dsp:sp>
    <dsp:sp modelId="{469C29DC-ADB8-453C-A97C-7A642D84A631}">
      <dsp:nvSpPr>
        <dsp:cNvPr id="0" name=""/>
        <dsp:cNvSpPr/>
      </dsp:nvSpPr>
      <dsp:spPr>
        <a:xfrm rot="5400000">
          <a:off x="661273" y="2482624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2494369"/>
        <a:ext cx="84566" cy="82217"/>
      </dsp:txXfrm>
    </dsp:sp>
    <dsp:sp modelId="{E76B9C1B-0899-4944-B4AB-EE95F6045C9F}">
      <dsp:nvSpPr>
        <dsp:cNvPr id="0" name=""/>
        <dsp:cNvSpPr/>
      </dsp:nvSpPr>
      <dsp:spPr>
        <a:xfrm>
          <a:off x="0" y="2631398"/>
          <a:ext cx="1440000" cy="719298"/>
        </a:xfrm>
        <a:prstGeom prst="roundRect">
          <a:avLst>
            <a:gd name="adj" fmla="val 10000"/>
          </a:avLst>
        </a:prstGeom>
        <a:solidFill>
          <a:srgbClr val="FFDE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rgbClr val="0072BC"/>
              </a:solidFill>
            </a:rPr>
            <a:t>Study area</a:t>
          </a:r>
        </a:p>
      </dsp:txBody>
      <dsp:txXfrm>
        <a:off x="21068" y="2652466"/>
        <a:ext cx="1397864" cy="677162"/>
      </dsp:txXfrm>
    </dsp:sp>
    <dsp:sp modelId="{4FA016B7-89E0-49FE-A0A0-5A056FA066E9}">
      <dsp:nvSpPr>
        <dsp:cNvPr id="0" name=""/>
        <dsp:cNvSpPr/>
      </dsp:nvSpPr>
      <dsp:spPr>
        <a:xfrm rot="5400000">
          <a:off x="661273" y="3358527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3370272"/>
        <a:ext cx="84566" cy="82217"/>
      </dsp:txXfrm>
    </dsp:sp>
    <dsp:sp modelId="{F6034E94-C845-4C02-8852-A00BD41A8993}">
      <dsp:nvSpPr>
        <dsp:cNvPr id="0" name=""/>
        <dsp:cNvSpPr/>
      </dsp:nvSpPr>
      <dsp:spPr>
        <a:xfrm>
          <a:off x="0" y="3507301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Catchment</a:t>
          </a:r>
        </a:p>
      </dsp:txBody>
      <dsp:txXfrm>
        <a:off x="21068" y="3528369"/>
        <a:ext cx="1397864" cy="677162"/>
      </dsp:txXfrm>
    </dsp:sp>
    <dsp:sp modelId="{83FFFD37-D926-489E-BDB8-E07289CFBDA3}">
      <dsp:nvSpPr>
        <dsp:cNvPr id="0" name=""/>
        <dsp:cNvSpPr/>
      </dsp:nvSpPr>
      <dsp:spPr>
        <a:xfrm rot="5400000">
          <a:off x="661273" y="4262943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4246176"/>
        <a:ext cx="50350" cy="92278"/>
      </dsp:txXfrm>
    </dsp:sp>
    <dsp:sp modelId="{E0432359-F1DB-4E44-BF6F-3224C2FDA783}">
      <dsp:nvSpPr>
        <dsp:cNvPr id="0" name=""/>
        <dsp:cNvSpPr/>
      </dsp:nvSpPr>
      <dsp:spPr>
        <a:xfrm>
          <a:off x="0" y="4383204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Riparian</a:t>
          </a:r>
          <a:r>
            <a:rPr lang="en-GB" sz="1600" b="1" kern="1200" baseline="0" dirty="0"/>
            <a:t> zone</a:t>
          </a:r>
          <a:endParaRPr lang="en-GB" sz="1600" b="1" kern="1200" dirty="0"/>
        </a:p>
      </dsp:txBody>
      <dsp:txXfrm>
        <a:off x="21068" y="4404272"/>
        <a:ext cx="1397864" cy="677162"/>
      </dsp:txXfrm>
    </dsp:sp>
    <dsp:sp modelId="{F55BEDA0-99F5-4B35-886F-4283D9168479}">
      <dsp:nvSpPr>
        <dsp:cNvPr id="0" name=""/>
        <dsp:cNvSpPr/>
      </dsp:nvSpPr>
      <dsp:spPr>
        <a:xfrm rot="5400000">
          <a:off x="661273" y="5138846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5122079"/>
        <a:ext cx="50350" cy="92278"/>
      </dsp:txXfrm>
    </dsp:sp>
    <dsp:sp modelId="{05B4D7F7-F4FA-429B-B50E-9C2EC9374303}">
      <dsp:nvSpPr>
        <dsp:cNvPr id="0" name=""/>
        <dsp:cNvSpPr/>
      </dsp:nvSpPr>
      <dsp:spPr>
        <a:xfrm>
          <a:off x="0" y="5259107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Sediment</a:t>
          </a:r>
        </a:p>
      </dsp:txBody>
      <dsp:txXfrm>
        <a:off x="21068" y="5280175"/>
        <a:ext cx="1397864" cy="677162"/>
      </dsp:txXfrm>
    </dsp:sp>
    <dsp:sp modelId="{D60A72FA-1FFA-4FE2-AD02-781E633E73DE}">
      <dsp:nvSpPr>
        <dsp:cNvPr id="0" name=""/>
        <dsp:cNvSpPr/>
      </dsp:nvSpPr>
      <dsp:spPr>
        <a:xfrm rot="5400000">
          <a:off x="661273" y="6014749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5997982"/>
        <a:ext cx="50350" cy="92278"/>
      </dsp:txXfrm>
    </dsp:sp>
    <dsp:sp modelId="{FF67DAD4-1506-4CBD-BDBF-751E2A659B04}">
      <dsp:nvSpPr>
        <dsp:cNvPr id="0" name=""/>
        <dsp:cNvSpPr/>
      </dsp:nvSpPr>
      <dsp:spPr>
        <a:xfrm>
          <a:off x="0" y="6135010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Perspectives</a:t>
          </a:r>
        </a:p>
      </dsp:txBody>
      <dsp:txXfrm>
        <a:off x="21068" y="6156078"/>
        <a:ext cx="1397864" cy="67716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4B1E4-A590-45AE-8B7B-2EE1C6E0607B}">
      <dsp:nvSpPr>
        <dsp:cNvPr id="0" name=""/>
        <dsp:cNvSpPr/>
      </dsp:nvSpPr>
      <dsp:spPr>
        <a:xfrm>
          <a:off x="0" y="3689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>
            <a:latin typeface="+mn-lt"/>
          </a:endParaRPr>
        </a:p>
      </dsp:txBody>
      <dsp:txXfrm>
        <a:off x="21068" y="24757"/>
        <a:ext cx="1397864" cy="677162"/>
      </dsp:txXfrm>
    </dsp:sp>
    <dsp:sp modelId="{80CB73E0-5A74-4F74-B0F7-1FA7F7FFB77A}">
      <dsp:nvSpPr>
        <dsp:cNvPr id="0" name=""/>
        <dsp:cNvSpPr/>
      </dsp:nvSpPr>
      <dsp:spPr>
        <a:xfrm rot="5400000">
          <a:off x="661273" y="759331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742564"/>
        <a:ext cx="50350" cy="92278"/>
      </dsp:txXfrm>
    </dsp:sp>
    <dsp:sp modelId="{6156EB83-2B25-4F6A-8D32-059EF0CA637C}">
      <dsp:nvSpPr>
        <dsp:cNvPr id="0" name=""/>
        <dsp:cNvSpPr/>
      </dsp:nvSpPr>
      <dsp:spPr>
        <a:xfrm>
          <a:off x="0" y="879592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/>
            <a:t>Introduction</a:t>
          </a:r>
        </a:p>
      </dsp:txBody>
      <dsp:txXfrm>
        <a:off x="21068" y="900660"/>
        <a:ext cx="1397864" cy="677162"/>
      </dsp:txXfrm>
    </dsp:sp>
    <dsp:sp modelId="{E6CF4C5A-3B0A-4FA6-96A2-9BC7B78D49F5}">
      <dsp:nvSpPr>
        <dsp:cNvPr id="0" name=""/>
        <dsp:cNvSpPr/>
      </dsp:nvSpPr>
      <dsp:spPr>
        <a:xfrm rot="5400000">
          <a:off x="661273" y="1635234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1618467"/>
        <a:ext cx="50350" cy="92278"/>
      </dsp:txXfrm>
    </dsp:sp>
    <dsp:sp modelId="{7B2D3D24-93FF-42D9-A4B1-1BAE7EDE432F}">
      <dsp:nvSpPr>
        <dsp:cNvPr id="0" name=""/>
        <dsp:cNvSpPr/>
      </dsp:nvSpPr>
      <dsp:spPr>
        <a:xfrm>
          <a:off x="0" y="1755495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none" kern="1200" dirty="0"/>
            <a:t>Objectives</a:t>
          </a:r>
        </a:p>
      </dsp:txBody>
      <dsp:txXfrm>
        <a:off x="21068" y="1776563"/>
        <a:ext cx="1397864" cy="677162"/>
      </dsp:txXfrm>
    </dsp:sp>
    <dsp:sp modelId="{469C29DC-ADB8-453C-A97C-7A642D84A631}">
      <dsp:nvSpPr>
        <dsp:cNvPr id="0" name=""/>
        <dsp:cNvSpPr/>
      </dsp:nvSpPr>
      <dsp:spPr>
        <a:xfrm rot="5400000">
          <a:off x="661273" y="2482624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2494369"/>
        <a:ext cx="84566" cy="82217"/>
      </dsp:txXfrm>
    </dsp:sp>
    <dsp:sp modelId="{E76B9C1B-0899-4944-B4AB-EE95F6045C9F}">
      <dsp:nvSpPr>
        <dsp:cNvPr id="0" name=""/>
        <dsp:cNvSpPr/>
      </dsp:nvSpPr>
      <dsp:spPr>
        <a:xfrm>
          <a:off x="0" y="2631398"/>
          <a:ext cx="1440000" cy="719298"/>
        </a:xfrm>
        <a:prstGeom prst="roundRect">
          <a:avLst>
            <a:gd name="adj" fmla="val 10000"/>
          </a:avLst>
        </a:prstGeom>
        <a:solidFill>
          <a:srgbClr val="FFDE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rgbClr val="0072BC"/>
              </a:solidFill>
            </a:rPr>
            <a:t>Study area</a:t>
          </a:r>
        </a:p>
      </dsp:txBody>
      <dsp:txXfrm>
        <a:off x="21068" y="2652466"/>
        <a:ext cx="1397864" cy="677162"/>
      </dsp:txXfrm>
    </dsp:sp>
    <dsp:sp modelId="{4FA016B7-89E0-49FE-A0A0-5A056FA066E9}">
      <dsp:nvSpPr>
        <dsp:cNvPr id="0" name=""/>
        <dsp:cNvSpPr/>
      </dsp:nvSpPr>
      <dsp:spPr>
        <a:xfrm rot="5400000">
          <a:off x="661273" y="3358527"/>
          <a:ext cx="117453" cy="1409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77717" y="3370272"/>
        <a:ext cx="84566" cy="82217"/>
      </dsp:txXfrm>
    </dsp:sp>
    <dsp:sp modelId="{F6034E94-C845-4C02-8852-A00BD41A8993}">
      <dsp:nvSpPr>
        <dsp:cNvPr id="0" name=""/>
        <dsp:cNvSpPr/>
      </dsp:nvSpPr>
      <dsp:spPr>
        <a:xfrm>
          <a:off x="0" y="3507301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Catchment</a:t>
          </a:r>
        </a:p>
      </dsp:txBody>
      <dsp:txXfrm>
        <a:off x="21068" y="3528369"/>
        <a:ext cx="1397864" cy="677162"/>
      </dsp:txXfrm>
    </dsp:sp>
    <dsp:sp modelId="{83FFFD37-D926-489E-BDB8-E07289CFBDA3}">
      <dsp:nvSpPr>
        <dsp:cNvPr id="0" name=""/>
        <dsp:cNvSpPr/>
      </dsp:nvSpPr>
      <dsp:spPr>
        <a:xfrm rot="5400000">
          <a:off x="661273" y="4262943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4246176"/>
        <a:ext cx="50350" cy="92278"/>
      </dsp:txXfrm>
    </dsp:sp>
    <dsp:sp modelId="{E0432359-F1DB-4E44-BF6F-3224C2FDA783}">
      <dsp:nvSpPr>
        <dsp:cNvPr id="0" name=""/>
        <dsp:cNvSpPr/>
      </dsp:nvSpPr>
      <dsp:spPr>
        <a:xfrm>
          <a:off x="0" y="4383204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Riparian</a:t>
          </a:r>
          <a:r>
            <a:rPr lang="en-GB" sz="1600" b="1" kern="1200" baseline="0" dirty="0"/>
            <a:t> zone</a:t>
          </a:r>
          <a:endParaRPr lang="en-GB" sz="1600" b="1" kern="1200" dirty="0"/>
        </a:p>
      </dsp:txBody>
      <dsp:txXfrm>
        <a:off x="21068" y="4404272"/>
        <a:ext cx="1397864" cy="677162"/>
      </dsp:txXfrm>
    </dsp:sp>
    <dsp:sp modelId="{F55BEDA0-99F5-4B35-886F-4283D9168479}">
      <dsp:nvSpPr>
        <dsp:cNvPr id="0" name=""/>
        <dsp:cNvSpPr/>
      </dsp:nvSpPr>
      <dsp:spPr>
        <a:xfrm rot="5400000">
          <a:off x="661273" y="5138846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-5400000">
        <a:off x="694825" y="5122079"/>
        <a:ext cx="50350" cy="92278"/>
      </dsp:txXfrm>
    </dsp:sp>
    <dsp:sp modelId="{05B4D7F7-F4FA-429B-B50E-9C2EC9374303}">
      <dsp:nvSpPr>
        <dsp:cNvPr id="0" name=""/>
        <dsp:cNvSpPr/>
      </dsp:nvSpPr>
      <dsp:spPr>
        <a:xfrm>
          <a:off x="0" y="5259107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Sediment</a:t>
          </a:r>
        </a:p>
      </dsp:txBody>
      <dsp:txXfrm>
        <a:off x="21068" y="5280175"/>
        <a:ext cx="1397864" cy="677162"/>
      </dsp:txXfrm>
    </dsp:sp>
    <dsp:sp modelId="{D60A72FA-1FFA-4FE2-AD02-781E633E73DE}">
      <dsp:nvSpPr>
        <dsp:cNvPr id="0" name=""/>
        <dsp:cNvSpPr/>
      </dsp:nvSpPr>
      <dsp:spPr>
        <a:xfrm rot="5400000">
          <a:off x="661273" y="6014749"/>
          <a:ext cx="117453" cy="83918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694825" y="5997982"/>
        <a:ext cx="50350" cy="92278"/>
      </dsp:txXfrm>
    </dsp:sp>
    <dsp:sp modelId="{FF67DAD4-1506-4CBD-BDBF-751E2A659B04}">
      <dsp:nvSpPr>
        <dsp:cNvPr id="0" name=""/>
        <dsp:cNvSpPr/>
      </dsp:nvSpPr>
      <dsp:spPr>
        <a:xfrm>
          <a:off x="0" y="6135010"/>
          <a:ext cx="1440000" cy="719298"/>
        </a:xfrm>
        <a:prstGeom prst="roundRect">
          <a:avLst>
            <a:gd name="adj" fmla="val 10000"/>
          </a:avLst>
        </a:prstGeom>
        <a:solidFill>
          <a:srgbClr val="0575B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7200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Perspectives</a:t>
          </a:r>
        </a:p>
      </dsp:txBody>
      <dsp:txXfrm>
        <a:off x="21068" y="6156078"/>
        <a:ext cx="1397864" cy="6771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37CFFF0-A88D-B83A-E8F8-77820E2722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0731B71-A1C7-1842-A840-5098B04BE0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1CE838E-27CF-3E2B-F1CD-E66023CABB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CD263-6355-4C89-A989-02E6C3043648}" type="slidenum">
              <a:rPr lang="en-GB" smtClean="0"/>
              <a:t>‹N°›</a:t>
            </a:fld>
            <a:endParaRPr lang="en-GB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E54E9285-7D8A-DA9A-5109-708740262C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A23C2-35CB-4964-A913-C8C3D8117837}" type="datetimeFigureOut">
              <a:rPr lang="en-GB" smtClean="0"/>
              <a:t>28/04/2025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4422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A5855-16A7-429F-AA2B-FAF4F33E1737}" type="datetimeFigureOut">
              <a:rPr lang="en-GB" smtClean="0"/>
              <a:t>28/04/2025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5E297-83C1-4F92-A5BF-81F7FF8AA0D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515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0115F-BE33-867F-925C-E154DD96F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62F8237-5C42-01F7-A708-24F766D655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988B7ED-0FB7-688E-8510-C04FE2B168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Thank you for the introduction!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806D6D-4768-4DA5-A8AF-18648B14BA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5E297-83C1-4F92-A5BF-81F7FF8AA0D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760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60219-0C84-022C-F29D-3434689C8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FC499D8-6B75-E0C2-9080-57B46E681C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BE95128-F73B-5F48-1D6E-0F67415315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Refaire</a:t>
            </a:r>
            <a:r>
              <a:rPr lang="en-GB" dirty="0"/>
              <a:t> carte</a:t>
            </a:r>
          </a:p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589EEE-07B4-ADF4-E379-06FDEF1557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5E297-83C1-4F92-A5BF-81F7FF8AA0D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566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56893-726C-1A80-CDDE-90DD68F9D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813AD6D-170F-5657-472A-B9DEEF3674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A6B4486-487E-2B7A-9B69-4A22005DB7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Refaire</a:t>
            </a:r>
            <a:r>
              <a:rPr lang="en-GB" dirty="0"/>
              <a:t> carte</a:t>
            </a:r>
          </a:p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F12D79-9E32-8769-7039-2F0CFF253A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5E297-83C1-4F92-A5BF-81F7FF8AA0D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67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914D9-B11F-E988-A2AD-6087C22F1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26AAAC8-6C06-616D-7F5B-DCE3622BD6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2E583B2-B43E-2792-BE37-6D6A6C8DDD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Refaire</a:t>
            </a:r>
            <a:r>
              <a:rPr lang="en-GB" dirty="0"/>
              <a:t> carte</a:t>
            </a:r>
          </a:p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629C92-CEA5-13F7-6CF1-0188A50363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5E297-83C1-4F92-A5BF-81F7FF8AA0D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946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C1ED7-6C67-127A-C6E6-14A5BDA04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71DF6E2-DD82-0413-FFC7-B70993DA02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61D3F0F-EE05-DFF1-8C4E-78EAA56821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Refaire</a:t>
            </a:r>
            <a:r>
              <a:rPr lang="en-GB" dirty="0"/>
              <a:t> carte</a:t>
            </a:r>
          </a:p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DEEDD6-FA04-149A-E799-E1A93DC285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5E297-83C1-4F92-A5BF-81F7FF8AA0D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29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5C7FD-B759-46A3-BA23-D81E64161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5BBA748-D978-71E9-139F-36B9192C61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8CBD6A-4C07-9490-334C-37075FFF8D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4CD3CB-97B4-9D72-7CDC-59FA2A2C76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5E297-83C1-4F92-A5BF-81F7FF8AA0D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73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48766-0C26-6E96-402C-8519A9062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60CC5C4-A1CE-B4D2-6A80-39CF1B3A41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28CAEB1-3161-5AD5-AF41-DE7AC8F8D6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63ED13-2E10-C0F1-95C2-07FEF98195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5E297-83C1-4F92-A5BF-81F7FF8AA0D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350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FAC6E-C429-BDA8-D78C-EDC2B3F9B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0DAD988-0124-992F-202A-BA5648B5FE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8706ECC-F719-DA45-F062-0659BB453B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5AB66E-95AF-2025-9205-E9352FE15F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5E297-83C1-4F92-A5BF-81F7FF8AA0D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948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4D4C8-C790-517E-1F85-3D2CC81BE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C9E935D-2F07-E80C-7F48-FAE7674526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F674A1F-B69F-A52A-D925-AC1802268A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F389F2-3C90-37E1-8340-790669B5AF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5E297-83C1-4F92-A5BF-81F7FF8AA0D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8116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88249-924E-22DB-C93F-9094AC2A9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B15558C-77C3-81C0-B042-A6136612C5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C95C1B-CCF0-C6FF-E826-D5C23C9A4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6E26B5-EAD0-9F5D-29D5-9FC4D3B111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5E297-83C1-4F92-A5BF-81F7FF8AA0D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2786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32EE8-1C7F-2B48-585C-D01EF6970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7092BB-746A-A228-1EDF-C21EFC893B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7940E7E-A609-8588-6FB6-37FCE0EF52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Refaire</a:t>
            </a:r>
            <a:r>
              <a:rPr lang="en-GB" dirty="0"/>
              <a:t> carte</a:t>
            </a:r>
          </a:p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5D67C2-C82C-53D3-0B9D-6AD7BB36B8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5E297-83C1-4F92-A5BF-81F7FF8AA0D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124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5E297-83C1-4F92-A5BF-81F7FF8AA0D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403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55F59-2429-6065-B46F-44BD41C9E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F4550C8-7F3C-2AA6-2F47-E6D57F05F2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0B1F369-F927-75AD-D9D5-89061E6219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C5AC7D-121C-3E09-79F4-E393823A57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5E297-83C1-4F92-A5BF-81F7FF8AA0D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1076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409FB-933B-BEEA-ABA4-B11007389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A88742E-7653-7B09-77BC-B6FC2C69F5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C33F671-A176-10FD-7F7B-AC28F0C5C8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Refaire</a:t>
            </a:r>
            <a:r>
              <a:rPr lang="en-GB" dirty="0"/>
              <a:t> carte</a:t>
            </a:r>
          </a:p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0D25BF4-E93D-1211-2876-57388B7420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5E297-83C1-4F92-A5BF-81F7FF8AA0D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729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9F505-8F32-75D3-93B4-F2253BCD6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C46404-CD78-1130-26D7-D57DAE62F2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6A0724D-9523-4A79-A238-2BB4253881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Icone</a:t>
            </a:r>
            <a:r>
              <a:rPr lang="en-GB" dirty="0"/>
              <a:t> </a:t>
            </a:r>
            <a:r>
              <a:rPr lang="en-GB" dirty="0" err="1"/>
              <a:t>empilement</a:t>
            </a:r>
            <a:r>
              <a:rPr lang="en-GB" dirty="0"/>
              <a:t> MNT (2 </a:t>
            </a:r>
            <a:r>
              <a:rPr lang="en-GB" dirty="0" err="1"/>
              <a:t>losanges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2 </a:t>
            </a:r>
            <a:r>
              <a:rPr lang="en-GB" dirty="0" err="1"/>
              <a:t>cartes</a:t>
            </a:r>
            <a:r>
              <a:rPr lang="en-GB" dirty="0"/>
              <a:t> </a:t>
            </a:r>
            <a:r>
              <a:rPr lang="en-GB" dirty="0" err="1"/>
              <a:t>topo</a:t>
            </a:r>
            <a:r>
              <a:rPr lang="en-GB" dirty="0"/>
              <a:t>)</a:t>
            </a:r>
          </a:p>
          <a:p>
            <a:endParaRPr lang="en-GB" dirty="0"/>
          </a:p>
          <a:p>
            <a:r>
              <a:rPr lang="en-GB" dirty="0" err="1"/>
              <a:t>Icone</a:t>
            </a:r>
            <a:r>
              <a:rPr lang="en-GB" dirty="0"/>
              <a:t> </a:t>
            </a:r>
            <a:r>
              <a:rPr lang="en-GB" dirty="0" err="1"/>
              <a:t>chimie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E97E7E4-1D8F-70EB-5B95-4D49F017D7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5E297-83C1-4F92-A5BF-81F7FF8AA0D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1912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2D521-BA2D-9CDD-440C-264B77B86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4338929-FD3F-7E81-B3BC-F88FFDBDEF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4043190-BD71-F6DD-0FBE-882151C4A0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Refaire</a:t>
            </a:r>
            <a:r>
              <a:rPr lang="en-GB" dirty="0"/>
              <a:t> carte</a:t>
            </a:r>
          </a:p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14CEE2-8342-60D7-9CB8-91354F4AAC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5E297-83C1-4F92-A5BF-81F7FF8AA0DB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6001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3BCAC-0884-7515-E08D-26ACDBC19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11A166E-765F-D581-4CE0-E9B677AB86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70C0A47-655F-BCED-65EB-44999CD935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Refaire</a:t>
            </a:r>
            <a:r>
              <a:rPr lang="en-GB" dirty="0"/>
              <a:t> carte</a:t>
            </a:r>
          </a:p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A7105E-773F-6B53-8734-9EB06E8258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5E297-83C1-4F92-A5BF-81F7FF8AA0DB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574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5E297-83C1-4F92-A5BF-81F7FF8AA0D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366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7C458-1AAB-0E12-35ED-5E53C99C2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9CBF6AB-1464-136B-AFBE-48AB927EA8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CA46492-A7C0-C7C3-B1D3-6C712D58E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50D8B5-AF05-6154-4369-5E4D7E2CC8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5E297-83C1-4F92-A5BF-81F7FF8AA0D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126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FDC98-8714-4643-FD6A-33F18E4B4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FCDB7C8-4835-5D3C-BF8A-EDB3405B25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7DD9D2A-F660-81B7-3A79-7ADBBD5706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Thank you for the introduction!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3BBC11D-4084-F66D-366D-401778422D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5E297-83C1-4F92-A5BF-81F7FF8AA0D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9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5E297-83C1-4F92-A5BF-81F7FF8AA0D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698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Rajouter</a:t>
            </a:r>
            <a:r>
              <a:rPr lang="en-GB" dirty="0"/>
              <a:t> carte de </a:t>
            </a:r>
            <a:r>
              <a:rPr lang="en-GB" dirty="0" err="1"/>
              <a:t>l’Europe</a:t>
            </a:r>
            <a:r>
              <a:rPr lang="en-GB" dirty="0"/>
              <a:t> avec la Belgique/</a:t>
            </a:r>
            <a:r>
              <a:rPr lang="en-GB" dirty="0" err="1"/>
              <a:t>Wallonie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avant</a:t>
            </a:r>
            <a:r>
              <a:rPr lang="en-GB" dirty="0"/>
              <a:t> ? </a:t>
            </a:r>
          </a:p>
          <a:p>
            <a:r>
              <a:rPr lang="en-GB" dirty="0"/>
              <a:t>+ </a:t>
            </a:r>
            <a:r>
              <a:rPr lang="en-GB" dirty="0" err="1"/>
              <a:t>Rajouter</a:t>
            </a:r>
            <a:r>
              <a:rPr lang="en-GB" dirty="0"/>
              <a:t> Meuse et Sambre sur carte verte ?</a:t>
            </a:r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5E297-83C1-4F92-A5BF-81F7FF8AA0D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589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15C93-14F2-B93C-055B-A66D622B4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07C22F-C81A-34EC-8277-74B87626B9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0663214-FF67-FF1E-51B5-D5269D2B95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Refaire</a:t>
            </a:r>
            <a:r>
              <a:rPr lang="en-GB" dirty="0"/>
              <a:t> carte</a:t>
            </a:r>
          </a:p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A41180-D146-6C40-5C7C-6B53D99788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5E297-83C1-4F92-A5BF-81F7FF8AA0D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004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E5FF8-6404-9339-331C-19F88800C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56CD838-4729-D58C-BA47-C8A29AB098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E1A3661-74F5-1395-45E4-8AE4FFEB58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Refaire</a:t>
            </a:r>
            <a:r>
              <a:rPr lang="en-GB" dirty="0"/>
              <a:t> carte</a:t>
            </a:r>
          </a:p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72EE77-45DF-C808-ABF5-11D2FD0E5A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5E297-83C1-4F92-A5BF-81F7FF8AA0D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656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gembloux.uliege.be/" TargetMode="External"/><Relationship Id="rId5" Type="http://schemas.openxmlformats.org/officeDocument/2006/relationships/hyperlink" Target="http://www.terra.uliege.be/" TargetMode="Externa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://www.gembloux.uliege.be/" TargetMode="External"/><Relationship Id="rId4" Type="http://schemas.openxmlformats.org/officeDocument/2006/relationships/hyperlink" Target="http://www.terra.uliege.be/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gembloux.uliege.be/" TargetMode="External"/><Relationship Id="rId5" Type="http://schemas.openxmlformats.org/officeDocument/2006/relationships/hyperlink" Target="http://www.terra.uliege.be/" TargetMode="Externa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hyperlink" Target="http://www.gembloux.uliege.be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terra.uliege.be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v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58;p13">
            <a:extLst>
              <a:ext uri="{FF2B5EF4-FFF2-40B4-BE49-F238E27FC236}">
                <a16:creationId xmlns:a16="http://schemas.microsoft.com/office/drawing/2014/main" id="{43B85E0E-E55D-AB0B-5C29-B0B970F0A7C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5F9F57BE-0EB2-AE83-E4AE-2C114B723B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6932" y="137584"/>
            <a:ext cx="2822136" cy="117227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5A62A44-83FE-12F6-4C52-4BBC3BB94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4199"/>
            <a:ext cx="9144000" cy="242934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bIns="108000" anchor="b"/>
          <a:lstStyle>
            <a:lvl1pPr algn="ctr">
              <a:defRPr sz="6000" b="0">
                <a:latin typeface="Aptos Display" panose="020B00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id="{131F48DB-F9A2-2DF7-67E8-D03A6C29D0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29100"/>
            <a:ext cx="9144000" cy="928700"/>
          </a:xfrm>
          <a:solidFill>
            <a:schemeClr val="bg1">
              <a:alpha val="50000"/>
            </a:schemeClr>
          </a:solidFill>
        </p:spPr>
        <p:txBody>
          <a:bodyPr tIns="108000"/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3804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s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1">
            <a:extLst>
              <a:ext uri="{FF2B5EF4-FFF2-40B4-BE49-F238E27FC236}">
                <a16:creationId xmlns:a16="http://schemas.microsoft.com/office/drawing/2014/main" id="{B685A01B-1163-D6B2-4770-B53CA0F29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80000"/>
            <a:ext cx="9180000" cy="108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endParaRPr lang="fr-FR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66FD0D6F-49DC-125D-81BD-D989F5B02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912CF216-0943-A4D5-A9F9-4DD589DE3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48F0AA03-30C8-C2A8-4108-31D654178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0000"/>
            <a:ext cx="5220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  <a:lvl6pPr>
              <a:defRPr>
                <a:latin typeface="Aptos" panose="020B0004020202020204" pitchFamily="34" charset="0"/>
              </a:defRPr>
            </a:lvl6pPr>
            <a:lvl7pPr>
              <a:defRPr>
                <a:latin typeface="Aptos" panose="020B0004020202020204" pitchFamily="34" charset="0"/>
              </a:defRPr>
            </a:lvl7pPr>
            <a:lvl8pPr>
              <a:defRPr>
                <a:latin typeface="Aptos" panose="020B0004020202020204" pitchFamily="34" charset="0"/>
              </a:defRPr>
            </a:lvl8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FD35FF28-335D-63F9-033E-70651407545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20000" y="1800000"/>
            <a:ext cx="5220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  <a:lvl6pPr>
              <a:defRPr>
                <a:latin typeface="Aptos" panose="020B0004020202020204" pitchFamily="34" charset="0"/>
              </a:defRPr>
            </a:lvl6pPr>
            <a:lvl7pPr>
              <a:defRPr>
                <a:latin typeface="Aptos" panose="020B0004020202020204" pitchFamily="34" charset="0"/>
              </a:defRPr>
            </a:lvl7pPr>
            <a:lvl8pPr>
              <a:defRPr>
                <a:latin typeface="Aptos" panose="020B0004020202020204" pitchFamily="34" charset="0"/>
              </a:defRPr>
            </a:lvl8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EAE930B-A97E-B27C-3FE6-F2608D1FE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1AEF36E-EA79-174C-93F9-FDA84EDD595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752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ronogramme &amp; double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66FD0D6F-49DC-125D-81BD-D989F5B02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912CF216-0943-A4D5-A9F9-4DD589DE3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3F437390-43E1-5D7B-C2EE-1C92B9A6A3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40001" y="1800000"/>
            <a:ext cx="1026156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  <a:lvl6pPr>
              <a:defRPr>
                <a:latin typeface="Aptos" panose="020B0004020202020204" pitchFamily="34" charset="0"/>
              </a:defRPr>
            </a:lvl6pPr>
            <a:lvl7pPr>
              <a:defRPr>
                <a:latin typeface="Aptos" panose="020B0004020202020204" pitchFamily="34" charset="0"/>
              </a:defRPr>
            </a:lvl7pPr>
            <a:lvl8pPr>
              <a:defRPr>
                <a:latin typeface="Aptos" panose="020B0004020202020204" pitchFamily="34" charset="0"/>
              </a:defRPr>
            </a:lvl8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95FF76A7-0543-1DC6-6606-91511C340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1AEF36E-EA79-174C-93F9-FDA84EDD595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2E45ACFB-B0BF-270C-6E5E-C3BC398A7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180000"/>
            <a:ext cx="8460000" cy="108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graphique SmartArt 4">
            <a:extLst>
              <a:ext uri="{FF2B5EF4-FFF2-40B4-BE49-F238E27FC236}">
                <a16:creationId xmlns:a16="http://schemas.microsoft.com/office/drawing/2014/main" id="{2FD4E2FD-86B3-B20D-CF31-19C525C7914E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80000" y="180000"/>
            <a:ext cx="2160000" cy="6480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698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ronogramme &amp; double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66FD0D6F-49DC-125D-81BD-D989F5B02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912CF216-0943-A4D5-A9F9-4DD589DE3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3F437390-43E1-5D7B-C2EE-1C92B9A6A3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40000" y="1800000"/>
            <a:ext cx="5040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  <a:lvl6pPr>
              <a:defRPr>
                <a:latin typeface="Aptos" panose="020B0004020202020204" pitchFamily="34" charset="0"/>
              </a:defRPr>
            </a:lvl6pPr>
            <a:lvl7pPr>
              <a:defRPr>
                <a:latin typeface="Aptos" panose="020B0004020202020204" pitchFamily="34" charset="0"/>
              </a:defRPr>
            </a:lvl7pPr>
            <a:lvl8pPr>
              <a:defRPr>
                <a:latin typeface="Aptos" panose="020B0004020202020204" pitchFamily="34" charset="0"/>
              </a:defRPr>
            </a:lvl8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95FF76A7-0543-1DC6-6606-91511C340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1AEF36E-EA79-174C-93F9-FDA84EDD595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2E45ACFB-B0BF-270C-6E5E-C3BC398A7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180000"/>
            <a:ext cx="8460000" cy="108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B9EEE8-A79B-BDF5-9A24-9AD9A1D2DA8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660000" y="1800000"/>
            <a:ext cx="5040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  <a:lvl6pPr>
              <a:defRPr>
                <a:latin typeface="Aptos" panose="020B0004020202020204" pitchFamily="34" charset="0"/>
              </a:defRPr>
            </a:lvl6pPr>
            <a:lvl7pPr>
              <a:defRPr>
                <a:latin typeface="Aptos" panose="020B0004020202020204" pitchFamily="34" charset="0"/>
              </a:defRPr>
            </a:lvl7pPr>
            <a:lvl8pPr>
              <a:defRPr>
                <a:latin typeface="Aptos" panose="020B0004020202020204" pitchFamily="34" charset="0"/>
              </a:defRPr>
            </a:lvl8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5" name="Espace réservé du graphique SmartArt 4">
            <a:extLst>
              <a:ext uri="{FF2B5EF4-FFF2-40B4-BE49-F238E27FC236}">
                <a16:creationId xmlns:a16="http://schemas.microsoft.com/office/drawing/2014/main" id="{4AE4373B-99A7-E0AB-C146-FC9BE0BD4393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80000" y="180000"/>
            <a:ext cx="2160000" cy="6480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356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ronogramme &amp; double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66FD0D6F-49DC-125D-81BD-D989F5B02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912CF216-0943-A4D5-A9F9-4DD589DE3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3F437390-43E1-5D7B-C2EE-1C92B9A6A3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19999" y="1800000"/>
            <a:ext cx="9181561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  <a:lvl6pPr>
              <a:defRPr>
                <a:latin typeface="Aptos" panose="020B0004020202020204" pitchFamily="34" charset="0"/>
              </a:defRPr>
            </a:lvl6pPr>
            <a:lvl7pPr>
              <a:defRPr>
                <a:latin typeface="Aptos" panose="020B0004020202020204" pitchFamily="34" charset="0"/>
              </a:defRPr>
            </a:lvl7pPr>
            <a:lvl8pPr>
              <a:defRPr>
                <a:latin typeface="Aptos" panose="020B0004020202020204" pitchFamily="34" charset="0"/>
              </a:defRPr>
            </a:lvl8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95FF76A7-0543-1DC6-6606-91511C340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1AEF36E-EA79-174C-93F9-FDA84EDD595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2E45ACFB-B0BF-270C-6E5E-C3BC398A7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0" y="180000"/>
            <a:ext cx="7380000" cy="108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endParaRPr lang="fr-FR" dirty="0"/>
          </a:p>
        </p:txBody>
      </p:sp>
      <p:sp>
        <p:nvSpPr>
          <p:cNvPr id="4" name="Espace réservé du graphique SmartArt 4">
            <a:extLst>
              <a:ext uri="{FF2B5EF4-FFF2-40B4-BE49-F238E27FC236}">
                <a16:creationId xmlns:a16="http://schemas.microsoft.com/office/drawing/2014/main" id="{1137B79B-9C7D-48B9-4C8C-80139E31B73F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80000" y="180000"/>
            <a:ext cx="2160000" cy="6480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48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ronogramme &amp; double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66FD0D6F-49DC-125D-81BD-D989F5B02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912CF216-0943-A4D5-A9F9-4DD589DE3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3F437390-43E1-5D7B-C2EE-1C92B9A6A3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20000" y="1800000"/>
            <a:ext cx="4500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  <a:lvl6pPr>
              <a:defRPr>
                <a:latin typeface="Aptos" panose="020B0004020202020204" pitchFamily="34" charset="0"/>
              </a:defRPr>
            </a:lvl6pPr>
            <a:lvl7pPr>
              <a:defRPr>
                <a:latin typeface="Aptos" panose="020B0004020202020204" pitchFamily="34" charset="0"/>
              </a:defRPr>
            </a:lvl7pPr>
            <a:lvl8pPr>
              <a:defRPr>
                <a:latin typeface="Aptos" panose="020B0004020202020204" pitchFamily="34" charset="0"/>
              </a:defRPr>
            </a:lvl8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95FF76A7-0543-1DC6-6606-91511C340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1AEF36E-EA79-174C-93F9-FDA84EDD595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2E45ACFB-B0BF-270C-6E5E-C3BC398A7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0" y="180000"/>
            <a:ext cx="7380000" cy="108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B9EEE8-A79B-BDF5-9A24-9AD9A1D2DA8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201561" y="1800000"/>
            <a:ext cx="4500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  <a:lvl6pPr>
              <a:defRPr>
                <a:latin typeface="Aptos" panose="020B0004020202020204" pitchFamily="34" charset="0"/>
              </a:defRPr>
            </a:lvl6pPr>
            <a:lvl7pPr>
              <a:defRPr>
                <a:latin typeface="Aptos" panose="020B0004020202020204" pitchFamily="34" charset="0"/>
              </a:defRPr>
            </a:lvl7pPr>
            <a:lvl8pPr>
              <a:defRPr>
                <a:latin typeface="Aptos" panose="020B0004020202020204" pitchFamily="34" charset="0"/>
              </a:defRPr>
            </a:lvl8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4" name="Espace réservé du graphique SmartArt 4">
            <a:extLst>
              <a:ext uri="{FF2B5EF4-FFF2-40B4-BE49-F238E27FC236}">
                <a16:creationId xmlns:a16="http://schemas.microsoft.com/office/drawing/2014/main" id="{2E98AEB5-8C59-122C-5938-E82BD641DA85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80000" y="180000"/>
            <a:ext cx="2160000" cy="6480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545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1">
            <a:extLst>
              <a:ext uri="{FF2B5EF4-FFF2-40B4-BE49-F238E27FC236}">
                <a16:creationId xmlns:a16="http://schemas.microsoft.com/office/drawing/2014/main" id="{B685A01B-1163-D6B2-4770-B53CA0F29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80000"/>
            <a:ext cx="9180000" cy="108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endParaRPr lang="fr-FR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66FD0D6F-49DC-125D-81BD-D989F5B02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912CF216-0943-A4D5-A9F9-4DD589DE3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48F0AA03-30C8-C2A8-4108-31D654178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800000"/>
            <a:ext cx="10620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  <a:lvl6pPr>
              <a:defRPr>
                <a:latin typeface="Aptos" panose="020B0004020202020204" pitchFamily="34" charset="0"/>
              </a:defRPr>
            </a:lvl6pPr>
            <a:lvl7pPr>
              <a:defRPr>
                <a:latin typeface="Aptos" panose="020B0004020202020204" pitchFamily="34" charset="0"/>
              </a:defRPr>
            </a:lvl7pPr>
            <a:lvl8pPr>
              <a:defRPr>
                <a:latin typeface="Aptos" panose="020B0004020202020204" pitchFamily="34" charset="0"/>
              </a:defRPr>
            </a:lvl8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2420D01-8FC7-65E5-B6A1-0CFE1E5FF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1AEF36E-EA79-174C-93F9-FDA84EDD595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0815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s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1">
            <a:extLst>
              <a:ext uri="{FF2B5EF4-FFF2-40B4-BE49-F238E27FC236}">
                <a16:creationId xmlns:a16="http://schemas.microsoft.com/office/drawing/2014/main" id="{B685A01B-1163-D6B2-4770-B53CA0F29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80000"/>
            <a:ext cx="9180000" cy="108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endParaRPr lang="fr-FR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66FD0D6F-49DC-125D-81BD-D989F5B02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912CF216-0943-A4D5-A9F9-4DD589DE3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48F0AA03-30C8-C2A8-4108-31D654178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0000"/>
            <a:ext cx="5220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  <a:lvl6pPr>
              <a:defRPr>
                <a:latin typeface="Aptos" panose="020B0004020202020204" pitchFamily="34" charset="0"/>
              </a:defRPr>
            </a:lvl6pPr>
            <a:lvl7pPr>
              <a:defRPr>
                <a:latin typeface="Aptos" panose="020B0004020202020204" pitchFamily="34" charset="0"/>
              </a:defRPr>
            </a:lvl7pPr>
            <a:lvl8pPr>
              <a:defRPr>
                <a:latin typeface="Aptos" panose="020B0004020202020204" pitchFamily="34" charset="0"/>
              </a:defRPr>
            </a:lvl8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FD35FF28-335D-63F9-033E-70651407545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20000" y="1800000"/>
            <a:ext cx="5220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  <a:lvl6pPr>
              <a:defRPr>
                <a:latin typeface="Aptos" panose="020B0004020202020204" pitchFamily="34" charset="0"/>
              </a:defRPr>
            </a:lvl6pPr>
            <a:lvl7pPr>
              <a:defRPr>
                <a:latin typeface="Aptos" panose="020B0004020202020204" pitchFamily="34" charset="0"/>
              </a:defRPr>
            </a:lvl7pPr>
            <a:lvl8pPr>
              <a:defRPr>
                <a:latin typeface="Aptos" panose="020B0004020202020204" pitchFamily="34" charset="0"/>
              </a:defRPr>
            </a:lvl8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EAE930B-A97E-B27C-3FE6-F2608D1FE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1AEF36E-EA79-174C-93F9-FDA84EDD595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0573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ronogramme &amp; double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66FD0D6F-49DC-125D-81BD-D989F5B02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912CF216-0943-A4D5-A9F9-4DD589DE3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3F437390-43E1-5D7B-C2EE-1C92B9A6A3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40001" y="1800000"/>
            <a:ext cx="1026156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  <a:lvl6pPr>
              <a:defRPr>
                <a:latin typeface="Aptos" panose="020B0004020202020204" pitchFamily="34" charset="0"/>
              </a:defRPr>
            </a:lvl6pPr>
            <a:lvl7pPr>
              <a:defRPr>
                <a:latin typeface="Aptos" panose="020B0004020202020204" pitchFamily="34" charset="0"/>
              </a:defRPr>
            </a:lvl7pPr>
            <a:lvl8pPr>
              <a:defRPr>
                <a:latin typeface="Aptos" panose="020B0004020202020204" pitchFamily="34" charset="0"/>
              </a:defRPr>
            </a:lvl8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95FF76A7-0543-1DC6-6606-91511C340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1AEF36E-EA79-174C-93F9-FDA84EDD595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2E45ACFB-B0BF-270C-6E5E-C3BC398A7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180000"/>
            <a:ext cx="8460000" cy="108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graphique SmartArt 4">
            <a:extLst>
              <a:ext uri="{FF2B5EF4-FFF2-40B4-BE49-F238E27FC236}">
                <a16:creationId xmlns:a16="http://schemas.microsoft.com/office/drawing/2014/main" id="{2FD4E2FD-86B3-B20D-CF31-19C525C7914E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80000" y="180000"/>
            <a:ext cx="2160000" cy="6480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035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ronogramme &amp; double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66FD0D6F-49DC-125D-81BD-D989F5B02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912CF216-0943-A4D5-A9F9-4DD589DE3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3F437390-43E1-5D7B-C2EE-1C92B9A6A3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40000" y="1800000"/>
            <a:ext cx="5040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  <a:lvl6pPr>
              <a:defRPr>
                <a:latin typeface="Aptos" panose="020B0004020202020204" pitchFamily="34" charset="0"/>
              </a:defRPr>
            </a:lvl6pPr>
            <a:lvl7pPr>
              <a:defRPr>
                <a:latin typeface="Aptos" panose="020B0004020202020204" pitchFamily="34" charset="0"/>
              </a:defRPr>
            </a:lvl7pPr>
            <a:lvl8pPr>
              <a:defRPr>
                <a:latin typeface="Aptos" panose="020B0004020202020204" pitchFamily="34" charset="0"/>
              </a:defRPr>
            </a:lvl8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95FF76A7-0543-1DC6-6606-91511C340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1AEF36E-EA79-174C-93F9-FDA84EDD595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2E45ACFB-B0BF-270C-6E5E-C3BC398A7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180000"/>
            <a:ext cx="8460000" cy="108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B9EEE8-A79B-BDF5-9A24-9AD9A1D2DA8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660000" y="1800000"/>
            <a:ext cx="5040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  <a:lvl6pPr>
              <a:defRPr>
                <a:latin typeface="Aptos" panose="020B0004020202020204" pitchFamily="34" charset="0"/>
              </a:defRPr>
            </a:lvl6pPr>
            <a:lvl7pPr>
              <a:defRPr>
                <a:latin typeface="Aptos" panose="020B0004020202020204" pitchFamily="34" charset="0"/>
              </a:defRPr>
            </a:lvl7pPr>
            <a:lvl8pPr>
              <a:defRPr>
                <a:latin typeface="Aptos" panose="020B0004020202020204" pitchFamily="34" charset="0"/>
              </a:defRPr>
            </a:lvl8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5" name="Espace réservé du graphique SmartArt 4">
            <a:extLst>
              <a:ext uri="{FF2B5EF4-FFF2-40B4-BE49-F238E27FC236}">
                <a16:creationId xmlns:a16="http://schemas.microsoft.com/office/drawing/2014/main" id="{4AE4373B-99A7-E0AB-C146-FC9BE0BD4393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80000" y="180000"/>
            <a:ext cx="2160000" cy="6480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351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ronogramme &amp; double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66FD0D6F-49DC-125D-81BD-D989F5B02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912CF216-0943-A4D5-A9F9-4DD589DE3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3F437390-43E1-5D7B-C2EE-1C92B9A6A3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19999" y="1800000"/>
            <a:ext cx="9181561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  <a:lvl6pPr>
              <a:defRPr>
                <a:latin typeface="Aptos" panose="020B0004020202020204" pitchFamily="34" charset="0"/>
              </a:defRPr>
            </a:lvl6pPr>
            <a:lvl7pPr>
              <a:defRPr>
                <a:latin typeface="Aptos" panose="020B0004020202020204" pitchFamily="34" charset="0"/>
              </a:defRPr>
            </a:lvl7pPr>
            <a:lvl8pPr>
              <a:defRPr>
                <a:latin typeface="Aptos" panose="020B0004020202020204" pitchFamily="34" charset="0"/>
              </a:defRPr>
            </a:lvl8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95FF76A7-0543-1DC6-6606-91511C340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1AEF36E-EA79-174C-93F9-FDA84EDD595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2E45ACFB-B0BF-270C-6E5E-C3BC398A7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0" y="180000"/>
            <a:ext cx="7380000" cy="108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endParaRPr lang="fr-FR" dirty="0"/>
          </a:p>
        </p:txBody>
      </p:sp>
      <p:sp>
        <p:nvSpPr>
          <p:cNvPr id="4" name="Espace réservé du graphique SmartArt 4">
            <a:extLst>
              <a:ext uri="{FF2B5EF4-FFF2-40B4-BE49-F238E27FC236}">
                <a16:creationId xmlns:a16="http://schemas.microsoft.com/office/drawing/2014/main" id="{1137B79B-9C7D-48B9-4C8C-80139E31B73F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80000" y="180000"/>
            <a:ext cx="2160000" cy="6480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07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re v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ein air, herbe, plante, ciel&#10;&#10;Le contenu généré par l’IA peut être incorrect.">
            <a:extLst>
              <a:ext uri="{FF2B5EF4-FFF2-40B4-BE49-F238E27FC236}">
                <a16:creationId xmlns:a16="http://schemas.microsoft.com/office/drawing/2014/main" id="{13DBC570-E203-95F6-FED2-DF88827367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" b="56808"/>
          <a:stretch/>
        </p:blipFill>
        <p:spPr>
          <a:xfrm>
            <a:off x="0" y="0"/>
            <a:ext cx="12187964" cy="6858000"/>
          </a:xfrm>
          <a:prstGeom prst="rect">
            <a:avLst/>
          </a:prstGeom>
        </p:spPr>
      </p:pic>
      <p:pic>
        <p:nvPicPr>
          <p:cNvPr id="10" name="Google Shape;58;p13">
            <a:extLst>
              <a:ext uri="{FF2B5EF4-FFF2-40B4-BE49-F238E27FC236}">
                <a16:creationId xmlns:a16="http://schemas.microsoft.com/office/drawing/2014/main" id="{43B85E0E-E55D-AB0B-5C29-B0B970F0A7C7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5F9F57BE-0EB2-AE83-E4AE-2C114B723B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6932" y="137584"/>
            <a:ext cx="2822136" cy="117227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5A62A44-83FE-12F6-4C52-4BBC3BB94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4199"/>
            <a:ext cx="9144000" cy="242934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bIns="108000" anchor="b"/>
          <a:lstStyle>
            <a:lvl1pPr algn="ctr">
              <a:defRPr sz="6000" b="0">
                <a:latin typeface="Aptos Display" panose="020B00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id="{131F48DB-F9A2-2DF7-67E8-D03A6C29D0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29100"/>
            <a:ext cx="9144000" cy="928700"/>
          </a:xfrm>
          <a:solidFill>
            <a:schemeClr val="bg1">
              <a:alpha val="50000"/>
            </a:schemeClr>
          </a:solidFill>
        </p:spPr>
        <p:txBody>
          <a:bodyPr tIns="108000"/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25831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ronogramme &amp; double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66FD0D6F-49DC-125D-81BD-D989F5B02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912CF216-0943-A4D5-A9F9-4DD589DE3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3F437390-43E1-5D7B-C2EE-1C92B9A6A3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20000" y="1800000"/>
            <a:ext cx="4500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  <a:lvl6pPr>
              <a:defRPr>
                <a:latin typeface="Aptos" panose="020B0004020202020204" pitchFamily="34" charset="0"/>
              </a:defRPr>
            </a:lvl6pPr>
            <a:lvl7pPr>
              <a:defRPr>
                <a:latin typeface="Aptos" panose="020B0004020202020204" pitchFamily="34" charset="0"/>
              </a:defRPr>
            </a:lvl7pPr>
            <a:lvl8pPr>
              <a:defRPr>
                <a:latin typeface="Aptos" panose="020B0004020202020204" pitchFamily="34" charset="0"/>
              </a:defRPr>
            </a:lvl8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95FF76A7-0543-1DC6-6606-91511C340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1AEF36E-EA79-174C-93F9-FDA84EDD595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2E45ACFB-B0BF-270C-6E5E-C3BC398A7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0" y="180000"/>
            <a:ext cx="7380000" cy="108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B9EEE8-A79B-BDF5-9A24-9AD9A1D2DA8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201561" y="1800000"/>
            <a:ext cx="4500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  <a:lvl6pPr>
              <a:defRPr>
                <a:latin typeface="Aptos" panose="020B0004020202020204" pitchFamily="34" charset="0"/>
              </a:defRPr>
            </a:lvl6pPr>
            <a:lvl7pPr>
              <a:defRPr>
                <a:latin typeface="Aptos" panose="020B0004020202020204" pitchFamily="34" charset="0"/>
              </a:defRPr>
            </a:lvl7pPr>
            <a:lvl8pPr>
              <a:defRPr>
                <a:latin typeface="Aptos" panose="020B0004020202020204" pitchFamily="34" charset="0"/>
              </a:defRPr>
            </a:lvl8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4" name="Espace réservé du graphique SmartArt 4">
            <a:extLst>
              <a:ext uri="{FF2B5EF4-FFF2-40B4-BE49-F238E27FC236}">
                <a16:creationId xmlns:a16="http://schemas.microsoft.com/office/drawing/2014/main" id="{2E98AEB5-8C59-122C-5938-E82BD641DA85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80000" y="180000"/>
            <a:ext cx="2160000" cy="6480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249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1">
            <a:extLst>
              <a:ext uri="{FF2B5EF4-FFF2-40B4-BE49-F238E27FC236}">
                <a16:creationId xmlns:a16="http://schemas.microsoft.com/office/drawing/2014/main" id="{B685A01B-1163-D6B2-4770-B53CA0F29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80000"/>
            <a:ext cx="9120416" cy="108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endParaRPr lang="fr-FR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66FD0D6F-49DC-125D-81BD-D989F5B02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912CF216-0943-A4D5-A9F9-4DD589DE3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48F0AA03-30C8-C2A8-4108-31D654178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800000"/>
            <a:ext cx="10620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  <a:lvl6pPr>
              <a:defRPr>
                <a:latin typeface="Aptos" panose="020B0004020202020204" pitchFamily="34" charset="0"/>
              </a:defRPr>
            </a:lvl6pPr>
            <a:lvl7pPr>
              <a:defRPr>
                <a:latin typeface="Aptos" panose="020B0004020202020204" pitchFamily="34" charset="0"/>
              </a:defRPr>
            </a:lvl7pPr>
            <a:lvl8pPr>
              <a:defRPr>
                <a:latin typeface="Aptos" panose="020B0004020202020204" pitchFamily="34" charset="0"/>
              </a:defRPr>
            </a:lvl8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2420D01-8FC7-65E5-B6A1-0CFE1E5FF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1AEF36E-EA79-174C-93F9-FDA84EDD595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0533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s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1">
            <a:extLst>
              <a:ext uri="{FF2B5EF4-FFF2-40B4-BE49-F238E27FC236}">
                <a16:creationId xmlns:a16="http://schemas.microsoft.com/office/drawing/2014/main" id="{B685A01B-1163-D6B2-4770-B53CA0F29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80000"/>
            <a:ext cx="9120416" cy="108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endParaRPr lang="fr-FR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66FD0D6F-49DC-125D-81BD-D989F5B02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912CF216-0943-A4D5-A9F9-4DD589DE3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48F0AA03-30C8-C2A8-4108-31D654178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0000"/>
            <a:ext cx="5220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  <a:lvl6pPr>
              <a:defRPr>
                <a:latin typeface="Aptos" panose="020B0004020202020204" pitchFamily="34" charset="0"/>
              </a:defRPr>
            </a:lvl6pPr>
            <a:lvl7pPr>
              <a:defRPr>
                <a:latin typeface="Aptos" panose="020B0004020202020204" pitchFamily="34" charset="0"/>
              </a:defRPr>
            </a:lvl7pPr>
            <a:lvl8pPr>
              <a:defRPr>
                <a:latin typeface="Aptos" panose="020B0004020202020204" pitchFamily="34" charset="0"/>
              </a:defRPr>
            </a:lvl8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FD35FF28-335D-63F9-033E-70651407545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20000" y="1800000"/>
            <a:ext cx="5220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  <a:lvl6pPr>
              <a:defRPr>
                <a:latin typeface="Aptos" panose="020B0004020202020204" pitchFamily="34" charset="0"/>
              </a:defRPr>
            </a:lvl6pPr>
            <a:lvl7pPr>
              <a:defRPr>
                <a:latin typeface="Aptos" panose="020B0004020202020204" pitchFamily="34" charset="0"/>
              </a:defRPr>
            </a:lvl7pPr>
            <a:lvl8pPr>
              <a:defRPr>
                <a:latin typeface="Aptos" panose="020B0004020202020204" pitchFamily="34" charset="0"/>
              </a:defRPr>
            </a:lvl8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EAE930B-A97E-B27C-3FE6-F2608D1FE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1AEF36E-EA79-174C-93F9-FDA84EDD595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567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ronogramme &amp; contenu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66FD0D6F-49DC-125D-81BD-D989F5B02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912CF216-0943-A4D5-A9F9-4DD589DE3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3F437390-43E1-5D7B-C2EE-1C92B9A6A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9999" y="1800000"/>
            <a:ext cx="9181561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  <a:lvl6pPr>
              <a:defRPr>
                <a:latin typeface="Aptos" panose="020B0004020202020204" pitchFamily="34" charset="0"/>
              </a:defRPr>
            </a:lvl6pPr>
            <a:lvl7pPr>
              <a:defRPr>
                <a:latin typeface="Aptos" panose="020B0004020202020204" pitchFamily="34" charset="0"/>
              </a:defRPr>
            </a:lvl7pPr>
            <a:lvl8pPr>
              <a:defRPr>
                <a:latin typeface="Aptos" panose="020B0004020202020204" pitchFamily="34" charset="0"/>
              </a:defRPr>
            </a:lvl8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95FF76A7-0543-1DC6-6606-91511C340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1AEF36E-EA79-174C-93F9-FDA84EDD595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2E45ACFB-B0BF-270C-6E5E-C3BC398A7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1" y="180000"/>
            <a:ext cx="7320416" cy="108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endParaRPr lang="fr-FR" dirty="0"/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05BFA946-3919-E364-D7F6-1D5E7FA8DE3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840141395"/>
              </p:ext>
            </p:extLst>
          </p:nvPr>
        </p:nvGraphicFramePr>
        <p:xfrm>
          <a:off x="90000" y="90000"/>
          <a:ext cx="6688800" cy="6687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3986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ronogramme &amp; double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66FD0D6F-49DC-125D-81BD-D989F5B02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912CF216-0943-A4D5-A9F9-4DD589DE3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3F437390-43E1-5D7B-C2EE-1C92B9A6A3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20000" y="1800000"/>
            <a:ext cx="4500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  <a:lvl6pPr>
              <a:defRPr>
                <a:latin typeface="Aptos" panose="020B0004020202020204" pitchFamily="34" charset="0"/>
              </a:defRPr>
            </a:lvl6pPr>
            <a:lvl7pPr>
              <a:defRPr>
                <a:latin typeface="Aptos" panose="020B0004020202020204" pitchFamily="34" charset="0"/>
              </a:defRPr>
            </a:lvl7pPr>
            <a:lvl8pPr>
              <a:defRPr>
                <a:latin typeface="Aptos" panose="020B0004020202020204" pitchFamily="34" charset="0"/>
              </a:defRPr>
            </a:lvl8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95FF76A7-0543-1DC6-6606-91511C340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1AEF36E-EA79-174C-93F9-FDA84EDD5956}" type="slidenum">
              <a:rPr lang="fr-FR" smtClean="0"/>
              <a:pPr/>
              <a:t>‹N°›</a:t>
            </a:fld>
            <a:endParaRPr lang="fr-FR" dirty="0"/>
          </a:p>
        </p:txBody>
      </p:sp>
      <p:graphicFrame>
        <p:nvGraphicFramePr>
          <p:cNvPr id="9" name="Diagramme 8">
            <a:extLst>
              <a:ext uri="{FF2B5EF4-FFF2-40B4-BE49-F238E27FC236}">
                <a16:creationId xmlns:a16="http://schemas.microsoft.com/office/drawing/2014/main" id="{64F66F11-3929-DD35-5D1C-CACDA924BF6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51072189"/>
              </p:ext>
            </p:extLst>
          </p:nvPr>
        </p:nvGraphicFramePr>
        <p:xfrm>
          <a:off x="180000" y="180000"/>
          <a:ext cx="2160000" cy="64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2E45ACFB-B0BF-270C-6E5E-C3BC398A7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0" y="180000"/>
            <a:ext cx="8389135" cy="108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B9EEE8-A79B-BDF5-9A24-9AD9A1D2DA8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201561" y="1800000"/>
            <a:ext cx="4500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  <a:lvl6pPr>
              <a:defRPr>
                <a:latin typeface="Aptos" panose="020B0004020202020204" pitchFamily="34" charset="0"/>
              </a:defRPr>
            </a:lvl6pPr>
            <a:lvl7pPr>
              <a:defRPr>
                <a:latin typeface="Aptos" panose="020B0004020202020204" pitchFamily="34" charset="0"/>
              </a:defRPr>
            </a:lvl7pPr>
            <a:lvl8pPr>
              <a:defRPr>
                <a:latin typeface="Aptos" panose="020B0004020202020204" pitchFamily="34" charset="0"/>
              </a:defRPr>
            </a:lvl8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88005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s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1">
            <a:extLst>
              <a:ext uri="{FF2B5EF4-FFF2-40B4-BE49-F238E27FC236}">
                <a16:creationId xmlns:a16="http://schemas.microsoft.com/office/drawing/2014/main" id="{B685A01B-1163-D6B2-4770-B53CA0F29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80000"/>
            <a:ext cx="9120416" cy="108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endParaRPr lang="fr-FR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66FD0D6F-49DC-125D-81BD-D989F5B02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912CF216-0943-A4D5-A9F9-4DD589DE3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48F0AA03-30C8-C2A8-4108-31D654178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0000"/>
            <a:ext cx="5220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  <a:lvl6pPr>
              <a:defRPr>
                <a:latin typeface="Aptos" panose="020B0004020202020204" pitchFamily="34" charset="0"/>
              </a:defRPr>
            </a:lvl6pPr>
            <a:lvl7pPr>
              <a:defRPr>
                <a:latin typeface="Aptos" panose="020B0004020202020204" pitchFamily="34" charset="0"/>
              </a:defRPr>
            </a:lvl7pPr>
            <a:lvl8pPr>
              <a:defRPr>
                <a:latin typeface="Aptos" panose="020B0004020202020204" pitchFamily="34" charset="0"/>
              </a:defRPr>
            </a:lvl8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FD35FF28-335D-63F9-033E-70651407545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20000" y="1800000"/>
            <a:ext cx="5220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  <a:lvl6pPr>
              <a:defRPr>
                <a:latin typeface="Aptos" panose="020B0004020202020204" pitchFamily="34" charset="0"/>
              </a:defRPr>
            </a:lvl6pPr>
            <a:lvl7pPr>
              <a:defRPr>
                <a:latin typeface="Aptos" panose="020B0004020202020204" pitchFamily="34" charset="0"/>
              </a:defRPr>
            </a:lvl7pPr>
            <a:lvl8pPr>
              <a:defRPr>
                <a:latin typeface="Aptos" panose="020B0004020202020204" pitchFamily="34" charset="0"/>
              </a:defRPr>
            </a:lvl8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EAE930B-A97E-B27C-3FE6-F2608D1FE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1AEF36E-EA79-174C-93F9-FDA84EDD595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8162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po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graphique SmartArt 13">
            <a:extLst>
              <a:ext uri="{FF2B5EF4-FFF2-40B4-BE49-F238E27FC236}">
                <a16:creationId xmlns:a16="http://schemas.microsoft.com/office/drawing/2014/main" id="{0C448664-D4B6-1AAF-B287-736F01C18B2E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708025" y="1280361"/>
            <a:ext cx="10775950" cy="541254"/>
          </a:xfrm>
        </p:spPr>
        <p:txBody>
          <a:bodyPr/>
          <a:lstStyle/>
          <a:p>
            <a:endParaRPr lang="en-GB"/>
          </a:p>
        </p:txBody>
      </p:sp>
      <p:sp>
        <p:nvSpPr>
          <p:cNvPr id="5" name="Espace réservé du graphique SmartArt 4">
            <a:extLst>
              <a:ext uri="{FF2B5EF4-FFF2-40B4-BE49-F238E27FC236}">
                <a16:creationId xmlns:a16="http://schemas.microsoft.com/office/drawing/2014/main" id="{D7AA62BA-26B6-1108-E883-93FEDB1C24DA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708560" y="201113"/>
            <a:ext cx="10200739" cy="1079248"/>
          </a:xfrm>
        </p:spPr>
        <p:txBody>
          <a:bodyPr/>
          <a:lstStyle/>
          <a:p>
            <a:endParaRPr lang="en-GB"/>
          </a:p>
        </p:txBody>
      </p:sp>
      <p:sp>
        <p:nvSpPr>
          <p:cNvPr id="12" name="Google Shape;162;p20">
            <a:extLst>
              <a:ext uri="{FF2B5EF4-FFF2-40B4-BE49-F238E27FC236}">
                <a16:creationId xmlns:a16="http://schemas.microsoft.com/office/drawing/2014/main" id="{A513FC77-69E0-09C6-096D-3E485B283609}"/>
              </a:ext>
            </a:extLst>
          </p:cNvPr>
          <p:cNvSpPr/>
          <p:nvPr userDrawn="1"/>
        </p:nvSpPr>
        <p:spPr>
          <a:xfrm rot="-5400000">
            <a:off x="11428193" y="3243735"/>
            <a:ext cx="819054" cy="708561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62;p20">
            <a:extLst>
              <a:ext uri="{FF2B5EF4-FFF2-40B4-BE49-F238E27FC236}">
                <a16:creationId xmlns:a16="http://schemas.microsoft.com/office/drawing/2014/main" id="{DF254EFB-FCD3-0B9A-CFE7-1813D7BA6D58}"/>
              </a:ext>
            </a:extLst>
          </p:cNvPr>
          <p:cNvSpPr/>
          <p:nvPr userDrawn="1"/>
        </p:nvSpPr>
        <p:spPr>
          <a:xfrm rot="5400000">
            <a:off x="-55247" y="3243735"/>
            <a:ext cx="819054" cy="708561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7AAA45F-7DF8-AEBB-E754-F9A81DA78ADC}"/>
              </a:ext>
            </a:extLst>
          </p:cNvPr>
          <p:cNvSpPr/>
          <p:nvPr userDrawn="1"/>
        </p:nvSpPr>
        <p:spPr>
          <a:xfrm rot="10800000">
            <a:off x="0" y="661366"/>
            <a:ext cx="271512" cy="160498"/>
          </a:xfrm>
          <a:custGeom>
            <a:avLst/>
            <a:gdLst>
              <a:gd name="connsiteX0" fmla="*/ 0 w 418699"/>
              <a:gd name="connsiteY0" fmla="*/ 0 h 197317"/>
              <a:gd name="connsiteX1" fmla="*/ 418699 w 418699"/>
              <a:gd name="connsiteY1" fmla="*/ 0 h 197317"/>
              <a:gd name="connsiteX2" fmla="*/ 418699 w 418699"/>
              <a:gd name="connsiteY2" fmla="*/ 197317 h 197317"/>
              <a:gd name="connsiteX3" fmla="*/ 0 w 418699"/>
              <a:gd name="connsiteY3" fmla="*/ 197317 h 197317"/>
              <a:gd name="connsiteX4" fmla="*/ 0 w 418699"/>
              <a:gd name="connsiteY4" fmla="*/ 0 h 197317"/>
              <a:gd name="connsiteX0" fmla="*/ 168442 w 418699"/>
              <a:gd name="connsiteY0" fmla="*/ 0 h 202129"/>
              <a:gd name="connsiteX1" fmla="*/ 418699 w 418699"/>
              <a:gd name="connsiteY1" fmla="*/ 4812 h 202129"/>
              <a:gd name="connsiteX2" fmla="*/ 418699 w 418699"/>
              <a:gd name="connsiteY2" fmla="*/ 202129 h 202129"/>
              <a:gd name="connsiteX3" fmla="*/ 0 w 418699"/>
              <a:gd name="connsiteY3" fmla="*/ 202129 h 202129"/>
              <a:gd name="connsiteX4" fmla="*/ 168442 w 418699"/>
              <a:gd name="connsiteY4" fmla="*/ 0 h 202129"/>
              <a:gd name="connsiteX0" fmla="*/ 101767 w 352024"/>
              <a:gd name="connsiteY0" fmla="*/ 0 h 202129"/>
              <a:gd name="connsiteX1" fmla="*/ 352024 w 352024"/>
              <a:gd name="connsiteY1" fmla="*/ 4812 h 202129"/>
              <a:gd name="connsiteX2" fmla="*/ 352024 w 352024"/>
              <a:gd name="connsiteY2" fmla="*/ 202129 h 202129"/>
              <a:gd name="connsiteX3" fmla="*/ 0 w 352024"/>
              <a:gd name="connsiteY3" fmla="*/ 198954 h 202129"/>
              <a:gd name="connsiteX4" fmla="*/ 101767 w 352024"/>
              <a:gd name="connsiteY4" fmla="*/ 0 h 202129"/>
              <a:gd name="connsiteX0" fmla="*/ 120817 w 371074"/>
              <a:gd name="connsiteY0" fmla="*/ 0 h 202129"/>
              <a:gd name="connsiteX1" fmla="*/ 371074 w 371074"/>
              <a:gd name="connsiteY1" fmla="*/ 4812 h 202129"/>
              <a:gd name="connsiteX2" fmla="*/ 371074 w 371074"/>
              <a:gd name="connsiteY2" fmla="*/ 202129 h 202129"/>
              <a:gd name="connsiteX3" fmla="*/ 0 w 371074"/>
              <a:gd name="connsiteY3" fmla="*/ 198954 h 202129"/>
              <a:gd name="connsiteX4" fmla="*/ 120817 w 371074"/>
              <a:gd name="connsiteY4" fmla="*/ 0 h 202129"/>
              <a:gd name="connsiteX0" fmla="*/ 149392 w 371074"/>
              <a:gd name="connsiteY0" fmla="*/ 0 h 221179"/>
              <a:gd name="connsiteX1" fmla="*/ 371074 w 371074"/>
              <a:gd name="connsiteY1" fmla="*/ 23862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0 h 221179"/>
              <a:gd name="connsiteX1" fmla="*/ 371074 w 371074"/>
              <a:gd name="connsiteY1" fmla="*/ 7987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1538 h 222717"/>
              <a:gd name="connsiteX1" fmla="*/ 371074 w 371074"/>
              <a:gd name="connsiteY1" fmla="*/ 0 h 222717"/>
              <a:gd name="connsiteX2" fmla="*/ 371074 w 371074"/>
              <a:gd name="connsiteY2" fmla="*/ 222717 h 222717"/>
              <a:gd name="connsiteX3" fmla="*/ 0 w 371074"/>
              <a:gd name="connsiteY3" fmla="*/ 219542 h 222717"/>
              <a:gd name="connsiteX4" fmla="*/ 149392 w 371074"/>
              <a:gd name="connsiteY4" fmla="*/ 1538 h 222717"/>
              <a:gd name="connsiteX0" fmla="*/ 0 w 533654"/>
              <a:gd name="connsiteY0" fmla="*/ 0 h 224765"/>
              <a:gd name="connsiteX1" fmla="*/ 533654 w 533654"/>
              <a:gd name="connsiteY1" fmla="*/ 2048 h 224765"/>
              <a:gd name="connsiteX2" fmla="*/ 533654 w 533654"/>
              <a:gd name="connsiteY2" fmla="*/ 224765 h 224765"/>
              <a:gd name="connsiteX3" fmla="*/ 162580 w 533654"/>
              <a:gd name="connsiteY3" fmla="*/ 221590 h 224765"/>
              <a:gd name="connsiteX4" fmla="*/ 0 w 533654"/>
              <a:gd name="connsiteY4" fmla="*/ 0 h 224765"/>
              <a:gd name="connsiteX0" fmla="*/ 0 w 533654"/>
              <a:gd name="connsiteY0" fmla="*/ 0 h 224765"/>
              <a:gd name="connsiteX1" fmla="*/ 533654 w 533654"/>
              <a:gd name="connsiteY1" fmla="*/ 2048 h 224765"/>
              <a:gd name="connsiteX2" fmla="*/ 533654 w 533654"/>
              <a:gd name="connsiteY2" fmla="*/ 224765 h 224765"/>
              <a:gd name="connsiteX3" fmla="*/ 218963 w 533654"/>
              <a:gd name="connsiteY3" fmla="*/ 216552 h 224765"/>
              <a:gd name="connsiteX4" fmla="*/ 0 w 533654"/>
              <a:gd name="connsiteY4" fmla="*/ 0 h 224765"/>
              <a:gd name="connsiteX0" fmla="*/ 0 w 533654"/>
              <a:gd name="connsiteY0" fmla="*/ 0 h 225473"/>
              <a:gd name="connsiteX1" fmla="*/ 533654 w 533654"/>
              <a:gd name="connsiteY1" fmla="*/ 2048 h 225473"/>
              <a:gd name="connsiteX2" fmla="*/ 533654 w 533654"/>
              <a:gd name="connsiteY2" fmla="*/ 224765 h 225473"/>
              <a:gd name="connsiteX3" fmla="*/ 212723 w 533654"/>
              <a:gd name="connsiteY3" fmla="*/ 225473 h 225473"/>
              <a:gd name="connsiteX4" fmla="*/ 0 w 533654"/>
              <a:gd name="connsiteY4" fmla="*/ 0 h 22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654" h="225473">
                <a:moveTo>
                  <a:pt x="0" y="0"/>
                </a:moveTo>
                <a:lnTo>
                  <a:pt x="533654" y="2048"/>
                </a:lnTo>
                <a:lnTo>
                  <a:pt x="533654" y="224765"/>
                </a:lnTo>
                <a:lnTo>
                  <a:pt x="212723" y="2254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66FD0D6F-49DC-125D-81BD-D989F5B02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912CF216-0943-A4D5-A9F9-4DD589DE3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555E0A1E-3E2A-BAEC-780B-402D88EB1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fr-FR" dirty="0"/>
              <a:t>▪︎ </a:t>
            </a:r>
            <a:fld id="{71AEF36E-EA79-174C-93F9-FDA84EDD5956}" type="slidenum">
              <a:rPr lang="fr-FR" smtClean="0">
                <a:latin typeface="Aptos" panose="020B0004020202020204" pitchFamily="34" charset="0"/>
              </a:rPr>
              <a:pPr algn="l"/>
              <a:t>‹N°›</a:t>
            </a:fld>
            <a:endParaRPr lang="fr-FR" dirty="0">
              <a:latin typeface="Aptos" panose="020B0004020202020204" pitchFamily="34" charset="0"/>
            </a:endParaRP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3F437390-43E1-5D7B-C2EE-1C92B9A6A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000" y="1821600"/>
            <a:ext cx="10414800" cy="44620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  <a:lvl6pPr>
              <a:defRPr>
                <a:latin typeface="Aptos" panose="020B0004020202020204" pitchFamily="34" charset="0"/>
              </a:defRPr>
            </a:lvl6pPr>
            <a:lvl7pPr>
              <a:defRPr>
                <a:latin typeface="Aptos" panose="020B0004020202020204" pitchFamily="34" charset="0"/>
              </a:defRPr>
            </a:lvl7pPr>
            <a:lvl8pPr>
              <a:defRPr>
                <a:latin typeface="Aptos" panose="020B0004020202020204" pitchFamily="34" charset="0"/>
              </a:defRPr>
            </a:lvl8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9871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po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graphique SmartArt 13">
            <a:extLst>
              <a:ext uri="{FF2B5EF4-FFF2-40B4-BE49-F238E27FC236}">
                <a16:creationId xmlns:a16="http://schemas.microsoft.com/office/drawing/2014/main" id="{0C448664-D4B6-1AAF-B287-736F01C18B2E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708025" y="1280361"/>
            <a:ext cx="10775950" cy="541254"/>
          </a:xfrm>
        </p:spPr>
        <p:txBody>
          <a:bodyPr/>
          <a:lstStyle/>
          <a:p>
            <a:endParaRPr lang="en-GB"/>
          </a:p>
        </p:txBody>
      </p:sp>
      <p:sp>
        <p:nvSpPr>
          <p:cNvPr id="5" name="Espace réservé du graphique SmartArt 4">
            <a:extLst>
              <a:ext uri="{FF2B5EF4-FFF2-40B4-BE49-F238E27FC236}">
                <a16:creationId xmlns:a16="http://schemas.microsoft.com/office/drawing/2014/main" id="{D7AA62BA-26B6-1108-E883-93FEDB1C24DA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708560" y="201113"/>
            <a:ext cx="10200739" cy="1079248"/>
          </a:xfrm>
        </p:spPr>
        <p:txBody>
          <a:bodyPr/>
          <a:lstStyle/>
          <a:p>
            <a:endParaRPr lang="en-GB"/>
          </a:p>
        </p:txBody>
      </p:sp>
      <p:sp>
        <p:nvSpPr>
          <p:cNvPr id="12" name="Google Shape;162;p20">
            <a:extLst>
              <a:ext uri="{FF2B5EF4-FFF2-40B4-BE49-F238E27FC236}">
                <a16:creationId xmlns:a16="http://schemas.microsoft.com/office/drawing/2014/main" id="{A513FC77-69E0-09C6-096D-3E485B283609}"/>
              </a:ext>
            </a:extLst>
          </p:cNvPr>
          <p:cNvSpPr/>
          <p:nvPr userDrawn="1"/>
        </p:nvSpPr>
        <p:spPr>
          <a:xfrm rot="-5400000">
            <a:off x="11428193" y="3243735"/>
            <a:ext cx="819054" cy="708561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62;p20">
            <a:extLst>
              <a:ext uri="{FF2B5EF4-FFF2-40B4-BE49-F238E27FC236}">
                <a16:creationId xmlns:a16="http://schemas.microsoft.com/office/drawing/2014/main" id="{DF254EFB-FCD3-0B9A-CFE7-1813D7BA6D58}"/>
              </a:ext>
            </a:extLst>
          </p:cNvPr>
          <p:cNvSpPr/>
          <p:nvPr userDrawn="1"/>
        </p:nvSpPr>
        <p:spPr>
          <a:xfrm rot="5400000">
            <a:off x="-55247" y="3243735"/>
            <a:ext cx="819054" cy="708561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7AAA45F-7DF8-AEBB-E754-F9A81DA78ADC}"/>
              </a:ext>
            </a:extLst>
          </p:cNvPr>
          <p:cNvSpPr/>
          <p:nvPr userDrawn="1"/>
        </p:nvSpPr>
        <p:spPr>
          <a:xfrm rot="10800000">
            <a:off x="0" y="661366"/>
            <a:ext cx="271512" cy="160498"/>
          </a:xfrm>
          <a:custGeom>
            <a:avLst/>
            <a:gdLst>
              <a:gd name="connsiteX0" fmla="*/ 0 w 418699"/>
              <a:gd name="connsiteY0" fmla="*/ 0 h 197317"/>
              <a:gd name="connsiteX1" fmla="*/ 418699 w 418699"/>
              <a:gd name="connsiteY1" fmla="*/ 0 h 197317"/>
              <a:gd name="connsiteX2" fmla="*/ 418699 w 418699"/>
              <a:gd name="connsiteY2" fmla="*/ 197317 h 197317"/>
              <a:gd name="connsiteX3" fmla="*/ 0 w 418699"/>
              <a:gd name="connsiteY3" fmla="*/ 197317 h 197317"/>
              <a:gd name="connsiteX4" fmla="*/ 0 w 418699"/>
              <a:gd name="connsiteY4" fmla="*/ 0 h 197317"/>
              <a:gd name="connsiteX0" fmla="*/ 168442 w 418699"/>
              <a:gd name="connsiteY0" fmla="*/ 0 h 202129"/>
              <a:gd name="connsiteX1" fmla="*/ 418699 w 418699"/>
              <a:gd name="connsiteY1" fmla="*/ 4812 h 202129"/>
              <a:gd name="connsiteX2" fmla="*/ 418699 w 418699"/>
              <a:gd name="connsiteY2" fmla="*/ 202129 h 202129"/>
              <a:gd name="connsiteX3" fmla="*/ 0 w 418699"/>
              <a:gd name="connsiteY3" fmla="*/ 202129 h 202129"/>
              <a:gd name="connsiteX4" fmla="*/ 168442 w 418699"/>
              <a:gd name="connsiteY4" fmla="*/ 0 h 202129"/>
              <a:gd name="connsiteX0" fmla="*/ 101767 w 352024"/>
              <a:gd name="connsiteY0" fmla="*/ 0 h 202129"/>
              <a:gd name="connsiteX1" fmla="*/ 352024 w 352024"/>
              <a:gd name="connsiteY1" fmla="*/ 4812 h 202129"/>
              <a:gd name="connsiteX2" fmla="*/ 352024 w 352024"/>
              <a:gd name="connsiteY2" fmla="*/ 202129 h 202129"/>
              <a:gd name="connsiteX3" fmla="*/ 0 w 352024"/>
              <a:gd name="connsiteY3" fmla="*/ 198954 h 202129"/>
              <a:gd name="connsiteX4" fmla="*/ 101767 w 352024"/>
              <a:gd name="connsiteY4" fmla="*/ 0 h 202129"/>
              <a:gd name="connsiteX0" fmla="*/ 120817 w 371074"/>
              <a:gd name="connsiteY0" fmla="*/ 0 h 202129"/>
              <a:gd name="connsiteX1" fmla="*/ 371074 w 371074"/>
              <a:gd name="connsiteY1" fmla="*/ 4812 h 202129"/>
              <a:gd name="connsiteX2" fmla="*/ 371074 w 371074"/>
              <a:gd name="connsiteY2" fmla="*/ 202129 h 202129"/>
              <a:gd name="connsiteX3" fmla="*/ 0 w 371074"/>
              <a:gd name="connsiteY3" fmla="*/ 198954 h 202129"/>
              <a:gd name="connsiteX4" fmla="*/ 120817 w 371074"/>
              <a:gd name="connsiteY4" fmla="*/ 0 h 202129"/>
              <a:gd name="connsiteX0" fmla="*/ 149392 w 371074"/>
              <a:gd name="connsiteY0" fmla="*/ 0 h 221179"/>
              <a:gd name="connsiteX1" fmla="*/ 371074 w 371074"/>
              <a:gd name="connsiteY1" fmla="*/ 23862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0 h 221179"/>
              <a:gd name="connsiteX1" fmla="*/ 371074 w 371074"/>
              <a:gd name="connsiteY1" fmla="*/ 7987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1538 h 222717"/>
              <a:gd name="connsiteX1" fmla="*/ 371074 w 371074"/>
              <a:gd name="connsiteY1" fmla="*/ 0 h 222717"/>
              <a:gd name="connsiteX2" fmla="*/ 371074 w 371074"/>
              <a:gd name="connsiteY2" fmla="*/ 222717 h 222717"/>
              <a:gd name="connsiteX3" fmla="*/ 0 w 371074"/>
              <a:gd name="connsiteY3" fmla="*/ 219542 h 222717"/>
              <a:gd name="connsiteX4" fmla="*/ 149392 w 371074"/>
              <a:gd name="connsiteY4" fmla="*/ 1538 h 222717"/>
              <a:gd name="connsiteX0" fmla="*/ 0 w 533654"/>
              <a:gd name="connsiteY0" fmla="*/ 0 h 224765"/>
              <a:gd name="connsiteX1" fmla="*/ 533654 w 533654"/>
              <a:gd name="connsiteY1" fmla="*/ 2048 h 224765"/>
              <a:gd name="connsiteX2" fmla="*/ 533654 w 533654"/>
              <a:gd name="connsiteY2" fmla="*/ 224765 h 224765"/>
              <a:gd name="connsiteX3" fmla="*/ 162580 w 533654"/>
              <a:gd name="connsiteY3" fmla="*/ 221590 h 224765"/>
              <a:gd name="connsiteX4" fmla="*/ 0 w 533654"/>
              <a:gd name="connsiteY4" fmla="*/ 0 h 224765"/>
              <a:gd name="connsiteX0" fmla="*/ 0 w 533654"/>
              <a:gd name="connsiteY0" fmla="*/ 0 h 224765"/>
              <a:gd name="connsiteX1" fmla="*/ 533654 w 533654"/>
              <a:gd name="connsiteY1" fmla="*/ 2048 h 224765"/>
              <a:gd name="connsiteX2" fmla="*/ 533654 w 533654"/>
              <a:gd name="connsiteY2" fmla="*/ 224765 h 224765"/>
              <a:gd name="connsiteX3" fmla="*/ 218963 w 533654"/>
              <a:gd name="connsiteY3" fmla="*/ 216552 h 224765"/>
              <a:gd name="connsiteX4" fmla="*/ 0 w 533654"/>
              <a:gd name="connsiteY4" fmla="*/ 0 h 224765"/>
              <a:gd name="connsiteX0" fmla="*/ 0 w 533654"/>
              <a:gd name="connsiteY0" fmla="*/ 0 h 225473"/>
              <a:gd name="connsiteX1" fmla="*/ 533654 w 533654"/>
              <a:gd name="connsiteY1" fmla="*/ 2048 h 225473"/>
              <a:gd name="connsiteX2" fmla="*/ 533654 w 533654"/>
              <a:gd name="connsiteY2" fmla="*/ 224765 h 225473"/>
              <a:gd name="connsiteX3" fmla="*/ 212723 w 533654"/>
              <a:gd name="connsiteY3" fmla="*/ 225473 h 225473"/>
              <a:gd name="connsiteX4" fmla="*/ 0 w 533654"/>
              <a:gd name="connsiteY4" fmla="*/ 0 h 22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654" h="225473">
                <a:moveTo>
                  <a:pt x="0" y="0"/>
                </a:moveTo>
                <a:lnTo>
                  <a:pt x="533654" y="2048"/>
                </a:lnTo>
                <a:lnTo>
                  <a:pt x="533654" y="224765"/>
                </a:lnTo>
                <a:lnTo>
                  <a:pt x="212723" y="2254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66FD0D6F-49DC-125D-81BD-D989F5B02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912CF216-0943-A4D5-A9F9-4DD589DE3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555E0A1E-3E2A-BAEC-780B-402D88EB1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fr-FR" dirty="0"/>
              <a:t>▪︎ </a:t>
            </a:r>
            <a:fld id="{71AEF36E-EA79-174C-93F9-FDA84EDD5956}" type="slidenum">
              <a:rPr lang="fr-FR" smtClean="0">
                <a:latin typeface="Aptos" panose="020B0004020202020204" pitchFamily="34" charset="0"/>
              </a:rPr>
              <a:pPr algn="l"/>
              <a:t>‹N°›</a:t>
            </a:fld>
            <a:endParaRPr lang="fr-FR" dirty="0">
              <a:latin typeface="Aptos" panose="020B0004020202020204" pitchFamily="34" charset="0"/>
            </a:endParaRP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3F437390-43E1-5D7B-C2EE-1C92B9A6A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561" y="1821615"/>
            <a:ext cx="10774878" cy="44620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  <a:lvl6pPr>
              <a:defRPr>
                <a:latin typeface="Aptos" panose="020B0004020202020204" pitchFamily="34" charset="0"/>
              </a:defRPr>
            </a:lvl6pPr>
            <a:lvl7pPr>
              <a:defRPr>
                <a:latin typeface="Aptos" panose="020B0004020202020204" pitchFamily="34" charset="0"/>
              </a:defRPr>
            </a:lvl7pPr>
            <a:lvl8pPr>
              <a:defRPr>
                <a:latin typeface="Aptos" panose="020B0004020202020204" pitchFamily="34" charset="0"/>
              </a:defRPr>
            </a:lvl8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98715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po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graphique SmartArt 13">
            <a:extLst>
              <a:ext uri="{FF2B5EF4-FFF2-40B4-BE49-F238E27FC236}">
                <a16:creationId xmlns:a16="http://schemas.microsoft.com/office/drawing/2014/main" id="{0C448664-D4B6-1AAF-B287-736F01C18B2E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708025" y="1280361"/>
            <a:ext cx="10775950" cy="541254"/>
          </a:xfrm>
        </p:spPr>
        <p:txBody>
          <a:bodyPr/>
          <a:lstStyle/>
          <a:p>
            <a:endParaRPr lang="en-GB"/>
          </a:p>
        </p:txBody>
      </p:sp>
      <p:sp>
        <p:nvSpPr>
          <p:cNvPr id="5" name="Espace réservé du graphique SmartArt 4">
            <a:extLst>
              <a:ext uri="{FF2B5EF4-FFF2-40B4-BE49-F238E27FC236}">
                <a16:creationId xmlns:a16="http://schemas.microsoft.com/office/drawing/2014/main" id="{D7AA62BA-26B6-1108-E883-93FEDB1C24DA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708560" y="201113"/>
            <a:ext cx="10200739" cy="1079248"/>
          </a:xfrm>
        </p:spPr>
        <p:txBody>
          <a:bodyPr/>
          <a:lstStyle/>
          <a:p>
            <a:endParaRPr lang="en-GB"/>
          </a:p>
        </p:txBody>
      </p:sp>
      <p:sp>
        <p:nvSpPr>
          <p:cNvPr id="12" name="Google Shape;162;p20">
            <a:extLst>
              <a:ext uri="{FF2B5EF4-FFF2-40B4-BE49-F238E27FC236}">
                <a16:creationId xmlns:a16="http://schemas.microsoft.com/office/drawing/2014/main" id="{A513FC77-69E0-09C6-096D-3E485B283609}"/>
              </a:ext>
            </a:extLst>
          </p:cNvPr>
          <p:cNvSpPr/>
          <p:nvPr userDrawn="1"/>
        </p:nvSpPr>
        <p:spPr>
          <a:xfrm rot="-5400000">
            <a:off x="11428193" y="3243735"/>
            <a:ext cx="819054" cy="708561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62;p20">
            <a:extLst>
              <a:ext uri="{FF2B5EF4-FFF2-40B4-BE49-F238E27FC236}">
                <a16:creationId xmlns:a16="http://schemas.microsoft.com/office/drawing/2014/main" id="{DF254EFB-FCD3-0B9A-CFE7-1813D7BA6D58}"/>
              </a:ext>
            </a:extLst>
          </p:cNvPr>
          <p:cNvSpPr/>
          <p:nvPr userDrawn="1"/>
        </p:nvSpPr>
        <p:spPr>
          <a:xfrm rot="5400000">
            <a:off x="-55247" y="3243735"/>
            <a:ext cx="819054" cy="708561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7AAA45F-7DF8-AEBB-E754-F9A81DA78ADC}"/>
              </a:ext>
            </a:extLst>
          </p:cNvPr>
          <p:cNvSpPr/>
          <p:nvPr userDrawn="1"/>
        </p:nvSpPr>
        <p:spPr>
          <a:xfrm rot="10800000">
            <a:off x="0" y="661366"/>
            <a:ext cx="271512" cy="160498"/>
          </a:xfrm>
          <a:custGeom>
            <a:avLst/>
            <a:gdLst>
              <a:gd name="connsiteX0" fmla="*/ 0 w 418699"/>
              <a:gd name="connsiteY0" fmla="*/ 0 h 197317"/>
              <a:gd name="connsiteX1" fmla="*/ 418699 w 418699"/>
              <a:gd name="connsiteY1" fmla="*/ 0 h 197317"/>
              <a:gd name="connsiteX2" fmla="*/ 418699 w 418699"/>
              <a:gd name="connsiteY2" fmla="*/ 197317 h 197317"/>
              <a:gd name="connsiteX3" fmla="*/ 0 w 418699"/>
              <a:gd name="connsiteY3" fmla="*/ 197317 h 197317"/>
              <a:gd name="connsiteX4" fmla="*/ 0 w 418699"/>
              <a:gd name="connsiteY4" fmla="*/ 0 h 197317"/>
              <a:gd name="connsiteX0" fmla="*/ 168442 w 418699"/>
              <a:gd name="connsiteY0" fmla="*/ 0 h 202129"/>
              <a:gd name="connsiteX1" fmla="*/ 418699 w 418699"/>
              <a:gd name="connsiteY1" fmla="*/ 4812 h 202129"/>
              <a:gd name="connsiteX2" fmla="*/ 418699 w 418699"/>
              <a:gd name="connsiteY2" fmla="*/ 202129 h 202129"/>
              <a:gd name="connsiteX3" fmla="*/ 0 w 418699"/>
              <a:gd name="connsiteY3" fmla="*/ 202129 h 202129"/>
              <a:gd name="connsiteX4" fmla="*/ 168442 w 418699"/>
              <a:gd name="connsiteY4" fmla="*/ 0 h 202129"/>
              <a:gd name="connsiteX0" fmla="*/ 101767 w 352024"/>
              <a:gd name="connsiteY0" fmla="*/ 0 h 202129"/>
              <a:gd name="connsiteX1" fmla="*/ 352024 w 352024"/>
              <a:gd name="connsiteY1" fmla="*/ 4812 h 202129"/>
              <a:gd name="connsiteX2" fmla="*/ 352024 w 352024"/>
              <a:gd name="connsiteY2" fmla="*/ 202129 h 202129"/>
              <a:gd name="connsiteX3" fmla="*/ 0 w 352024"/>
              <a:gd name="connsiteY3" fmla="*/ 198954 h 202129"/>
              <a:gd name="connsiteX4" fmla="*/ 101767 w 352024"/>
              <a:gd name="connsiteY4" fmla="*/ 0 h 202129"/>
              <a:gd name="connsiteX0" fmla="*/ 120817 w 371074"/>
              <a:gd name="connsiteY0" fmla="*/ 0 h 202129"/>
              <a:gd name="connsiteX1" fmla="*/ 371074 w 371074"/>
              <a:gd name="connsiteY1" fmla="*/ 4812 h 202129"/>
              <a:gd name="connsiteX2" fmla="*/ 371074 w 371074"/>
              <a:gd name="connsiteY2" fmla="*/ 202129 h 202129"/>
              <a:gd name="connsiteX3" fmla="*/ 0 w 371074"/>
              <a:gd name="connsiteY3" fmla="*/ 198954 h 202129"/>
              <a:gd name="connsiteX4" fmla="*/ 120817 w 371074"/>
              <a:gd name="connsiteY4" fmla="*/ 0 h 202129"/>
              <a:gd name="connsiteX0" fmla="*/ 149392 w 371074"/>
              <a:gd name="connsiteY0" fmla="*/ 0 h 221179"/>
              <a:gd name="connsiteX1" fmla="*/ 371074 w 371074"/>
              <a:gd name="connsiteY1" fmla="*/ 23862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0 h 221179"/>
              <a:gd name="connsiteX1" fmla="*/ 371074 w 371074"/>
              <a:gd name="connsiteY1" fmla="*/ 7987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1538 h 222717"/>
              <a:gd name="connsiteX1" fmla="*/ 371074 w 371074"/>
              <a:gd name="connsiteY1" fmla="*/ 0 h 222717"/>
              <a:gd name="connsiteX2" fmla="*/ 371074 w 371074"/>
              <a:gd name="connsiteY2" fmla="*/ 222717 h 222717"/>
              <a:gd name="connsiteX3" fmla="*/ 0 w 371074"/>
              <a:gd name="connsiteY3" fmla="*/ 219542 h 222717"/>
              <a:gd name="connsiteX4" fmla="*/ 149392 w 371074"/>
              <a:gd name="connsiteY4" fmla="*/ 1538 h 222717"/>
              <a:gd name="connsiteX0" fmla="*/ 0 w 533654"/>
              <a:gd name="connsiteY0" fmla="*/ 0 h 224765"/>
              <a:gd name="connsiteX1" fmla="*/ 533654 w 533654"/>
              <a:gd name="connsiteY1" fmla="*/ 2048 h 224765"/>
              <a:gd name="connsiteX2" fmla="*/ 533654 w 533654"/>
              <a:gd name="connsiteY2" fmla="*/ 224765 h 224765"/>
              <a:gd name="connsiteX3" fmla="*/ 162580 w 533654"/>
              <a:gd name="connsiteY3" fmla="*/ 221590 h 224765"/>
              <a:gd name="connsiteX4" fmla="*/ 0 w 533654"/>
              <a:gd name="connsiteY4" fmla="*/ 0 h 224765"/>
              <a:gd name="connsiteX0" fmla="*/ 0 w 533654"/>
              <a:gd name="connsiteY0" fmla="*/ 0 h 224765"/>
              <a:gd name="connsiteX1" fmla="*/ 533654 w 533654"/>
              <a:gd name="connsiteY1" fmla="*/ 2048 h 224765"/>
              <a:gd name="connsiteX2" fmla="*/ 533654 w 533654"/>
              <a:gd name="connsiteY2" fmla="*/ 224765 h 224765"/>
              <a:gd name="connsiteX3" fmla="*/ 218963 w 533654"/>
              <a:gd name="connsiteY3" fmla="*/ 216552 h 224765"/>
              <a:gd name="connsiteX4" fmla="*/ 0 w 533654"/>
              <a:gd name="connsiteY4" fmla="*/ 0 h 224765"/>
              <a:gd name="connsiteX0" fmla="*/ 0 w 533654"/>
              <a:gd name="connsiteY0" fmla="*/ 0 h 225473"/>
              <a:gd name="connsiteX1" fmla="*/ 533654 w 533654"/>
              <a:gd name="connsiteY1" fmla="*/ 2048 h 225473"/>
              <a:gd name="connsiteX2" fmla="*/ 533654 w 533654"/>
              <a:gd name="connsiteY2" fmla="*/ 224765 h 225473"/>
              <a:gd name="connsiteX3" fmla="*/ 212723 w 533654"/>
              <a:gd name="connsiteY3" fmla="*/ 225473 h 225473"/>
              <a:gd name="connsiteX4" fmla="*/ 0 w 533654"/>
              <a:gd name="connsiteY4" fmla="*/ 0 h 22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654" h="225473">
                <a:moveTo>
                  <a:pt x="0" y="0"/>
                </a:moveTo>
                <a:lnTo>
                  <a:pt x="533654" y="2048"/>
                </a:lnTo>
                <a:lnTo>
                  <a:pt x="533654" y="224765"/>
                </a:lnTo>
                <a:lnTo>
                  <a:pt x="212723" y="2254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66FD0D6F-49DC-125D-81BD-D989F5B02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912CF216-0943-A4D5-A9F9-4DD589DE3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555E0A1E-3E2A-BAEC-780B-402D88EB1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fr-FR" dirty="0"/>
              <a:t>▪︎ </a:t>
            </a:r>
            <a:fld id="{71AEF36E-EA79-174C-93F9-FDA84EDD5956}" type="slidenum">
              <a:rPr lang="fr-FR" smtClean="0">
                <a:latin typeface="Aptos" panose="020B0004020202020204" pitchFamily="34" charset="0"/>
              </a:rPr>
              <a:pPr algn="l"/>
              <a:t>‹N°›</a:t>
            </a:fld>
            <a:endParaRPr lang="fr-FR" dirty="0">
              <a:latin typeface="Aptos" panose="020B0004020202020204" pitchFamily="34" charset="0"/>
            </a:endParaRP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3F437390-43E1-5D7B-C2EE-1C92B9A6A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561" y="1821615"/>
            <a:ext cx="5207419" cy="44620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  <a:lvl6pPr>
              <a:defRPr>
                <a:latin typeface="Aptos" panose="020B0004020202020204" pitchFamily="34" charset="0"/>
              </a:defRPr>
            </a:lvl6pPr>
            <a:lvl7pPr>
              <a:defRPr>
                <a:latin typeface="Aptos" panose="020B0004020202020204" pitchFamily="34" charset="0"/>
              </a:defRPr>
            </a:lvl7pPr>
            <a:lvl8pPr>
              <a:defRPr>
                <a:latin typeface="Aptos" panose="020B0004020202020204" pitchFamily="34" charset="0"/>
              </a:defRPr>
            </a:lvl8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C2B3CA7B-C539-37C5-2AAA-B019B78E1BE5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72556" y="1821614"/>
            <a:ext cx="5207419" cy="44620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  <a:lvl6pPr>
              <a:defRPr>
                <a:latin typeface="Aptos" panose="020B0004020202020204" pitchFamily="34" charset="0"/>
              </a:defRPr>
            </a:lvl6pPr>
            <a:lvl7pPr>
              <a:defRPr>
                <a:latin typeface="Aptos" panose="020B0004020202020204" pitchFamily="34" charset="0"/>
              </a:defRPr>
            </a:lvl7pPr>
            <a:lvl8pPr>
              <a:defRPr>
                <a:latin typeface="Aptos" panose="020B0004020202020204" pitchFamily="34" charset="0"/>
              </a:defRPr>
            </a:lvl8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6474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v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ein air, herbe, plante, ciel&#10;&#10;Le contenu généré par l’IA peut être incorrect.">
            <a:extLst>
              <a:ext uri="{FF2B5EF4-FFF2-40B4-BE49-F238E27FC236}">
                <a16:creationId xmlns:a16="http://schemas.microsoft.com/office/drawing/2014/main" id="{13DBC570-E203-95F6-FED2-DF8882736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" t="7032" r="-43" b="50798"/>
          <a:stretch/>
        </p:blipFill>
        <p:spPr>
          <a:xfrm>
            <a:off x="0" y="-1"/>
            <a:ext cx="12288688" cy="6912387"/>
          </a:xfrm>
          <a:prstGeom prst="rect">
            <a:avLst/>
          </a:prstGeom>
        </p:spPr>
      </p:pic>
      <p:pic>
        <p:nvPicPr>
          <p:cNvPr id="3" name="Image 2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5F9F57BE-0EB2-AE83-E4AE-2C114B723B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6932" y="137584"/>
            <a:ext cx="2822136" cy="117227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5A62A44-83FE-12F6-4C52-4BBC3BB94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4199"/>
            <a:ext cx="9144000" cy="242934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bIns="108000" anchor="b"/>
          <a:lstStyle>
            <a:lvl1pPr algn="ctr">
              <a:defRPr sz="6000" b="0">
                <a:latin typeface="Aptos Display" panose="020B00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id="{131F48DB-F9A2-2DF7-67E8-D03A6C29D0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29100"/>
            <a:ext cx="9144000" cy="928700"/>
          </a:xfrm>
          <a:solidFill>
            <a:schemeClr val="bg1">
              <a:alpha val="50000"/>
            </a:schemeClr>
          </a:solidFill>
        </p:spPr>
        <p:txBody>
          <a:bodyPr tIns="108000"/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GB" dirty="0"/>
          </a:p>
        </p:txBody>
      </p:sp>
      <p:pic>
        <p:nvPicPr>
          <p:cNvPr id="9" name="Graphique 107">
            <a:extLst>
              <a:ext uri="{FF2B5EF4-FFF2-40B4-BE49-F238E27FC236}">
                <a16:creationId xmlns:a16="http://schemas.microsoft.com/office/drawing/2014/main" id="{EA66BCEF-3D76-0BB2-4FC9-E28406C58B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115" y="135860"/>
            <a:ext cx="414545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81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rra -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58;p13">
            <a:extLst>
              <a:ext uri="{FF2B5EF4-FFF2-40B4-BE49-F238E27FC236}">
                <a16:creationId xmlns:a16="http://schemas.microsoft.com/office/drawing/2014/main" id="{43B85E0E-E55D-AB0B-5C29-B0B970F0A7C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0B78F2D-1AEA-064C-B464-8E669EC6BC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9"/>
          <a:stretch/>
        </p:blipFill>
        <p:spPr>
          <a:xfrm>
            <a:off x="-25400" y="1308528"/>
            <a:ext cx="12217400" cy="5181172"/>
          </a:xfrm>
          <a:prstGeom prst="rect">
            <a:avLst/>
          </a:prstGeom>
        </p:spPr>
      </p:pic>
      <p:pic>
        <p:nvPicPr>
          <p:cNvPr id="13" name="Google Shape;60;p13">
            <a:extLst>
              <a:ext uri="{FF2B5EF4-FFF2-40B4-BE49-F238E27FC236}">
                <a16:creationId xmlns:a16="http://schemas.microsoft.com/office/drawing/2014/main" id="{E92953F4-3346-D025-DF1E-F6A3875386D5}"/>
              </a:ext>
            </a:extLst>
          </p:cNvPr>
          <p:cNvPicPr preferRelativeResize="0"/>
          <p:nvPr userDrawn="1"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79449"/>
            <a:ext cx="4583832" cy="203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61;p13">
            <a:extLst>
              <a:ext uri="{FF2B5EF4-FFF2-40B4-BE49-F238E27FC236}">
                <a16:creationId xmlns:a16="http://schemas.microsoft.com/office/drawing/2014/main" id="{32E7188E-D208-1A60-B7DC-02A539F9ED83}"/>
              </a:ext>
            </a:extLst>
          </p:cNvPr>
          <p:cNvSpPr txBox="1"/>
          <p:nvPr userDrawn="1"/>
        </p:nvSpPr>
        <p:spPr>
          <a:xfrm>
            <a:off x="-25400" y="5697538"/>
            <a:ext cx="2953048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www.terra.uliege.be</a:t>
            </a:r>
            <a:endParaRPr sz="18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www.gembloux.uliege.be</a:t>
            </a:r>
            <a:r>
              <a:rPr lang="nl-BE" sz="1800" dirty="0">
                <a:solidFill>
                  <a:schemeClr val="bg1"/>
                </a:solidFill>
              </a:rPr>
              <a:t> </a:t>
            </a:r>
            <a:endParaRPr sz="1800" dirty="0">
              <a:solidFill>
                <a:schemeClr val="bg1"/>
              </a:solidFill>
            </a:endParaRPr>
          </a:p>
        </p:txBody>
      </p:sp>
      <p:pic>
        <p:nvPicPr>
          <p:cNvPr id="3" name="Image 2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5F9F57BE-0EB2-AE83-E4AE-2C114B723BB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6589" y="136256"/>
            <a:ext cx="2822136" cy="117227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5A62A44-83FE-12F6-4C52-4BBC3BB94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4199"/>
            <a:ext cx="9144000" cy="242934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bIns="108000" anchor="b"/>
          <a:lstStyle>
            <a:lvl1pPr algn="ctr">
              <a:defRPr sz="6000" b="0">
                <a:latin typeface="Aptos Display" panose="020B00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id="{131F48DB-F9A2-2DF7-67E8-D03A6C29D0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29100"/>
            <a:ext cx="9144000" cy="928700"/>
          </a:xfrm>
          <a:solidFill>
            <a:schemeClr val="bg1">
              <a:alpha val="50000"/>
            </a:schemeClr>
          </a:solidFill>
        </p:spPr>
        <p:txBody>
          <a:bodyPr tIns="108000"/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9378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58;p13">
            <a:extLst>
              <a:ext uri="{FF2B5EF4-FFF2-40B4-BE49-F238E27FC236}">
                <a16:creationId xmlns:a16="http://schemas.microsoft.com/office/drawing/2014/main" id="{43B85E0E-E55D-AB0B-5C29-B0B970F0A7C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3">
            <a:extLst>
              <a:ext uri="{FF2B5EF4-FFF2-40B4-BE49-F238E27FC236}">
                <a16:creationId xmlns:a16="http://schemas.microsoft.com/office/drawing/2014/main" id="{E92953F4-3346-D025-DF1E-F6A3875386D5}"/>
              </a:ext>
            </a:extLst>
          </p:cNvPr>
          <p:cNvPicPr preferRelativeResize="0"/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79449"/>
            <a:ext cx="4547828" cy="203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61;p13">
            <a:extLst>
              <a:ext uri="{FF2B5EF4-FFF2-40B4-BE49-F238E27FC236}">
                <a16:creationId xmlns:a16="http://schemas.microsoft.com/office/drawing/2014/main" id="{32E7188E-D208-1A60-B7DC-02A539F9ED83}"/>
              </a:ext>
            </a:extLst>
          </p:cNvPr>
          <p:cNvSpPr txBox="1"/>
          <p:nvPr userDrawn="1"/>
        </p:nvSpPr>
        <p:spPr>
          <a:xfrm>
            <a:off x="-25400" y="5697538"/>
            <a:ext cx="2809032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www.terra.uliege.be</a:t>
            </a:r>
            <a:endParaRPr sz="18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www.gembloux.uliege.be</a:t>
            </a:r>
            <a:r>
              <a:rPr lang="nl-BE" sz="1800" dirty="0">
                <a:solidFill>
                  <a:schemeClr val="bg1"/>
                </a:solidFill>
              </a:rPr>
              <a:t> </a:t>
            </a:r>
            <a:endParaRPr sz="1800" dirty="0">
              <a:solidFill>
                <a:schemeClr val="bg1"/>
              </a:solidFill>
            </a:endParaRPr>
          </a:p>
        </p:txBody>
      </p:sp>
      <p:pic>
        <p:nvPicPr>
          <p:cNvPr id="3" name="Image 2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5F9F57BE-0EB2-AE83-E4AE-2C114B723BB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6589" y="136256"/>
            <a:ext cx="2822136" cy="1172272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8CCA173D-F919-5201-CEF4-68EB308BD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72000" bIns="108000" anchor="b">
            <a:normAutofit/>
          </a:bodyPr>
          <a:lstStyle>
            <a:lvl1pPr>
              <a:defRPr sz="6000" b="0">
                <a:latin typeface="Aptos Display" panose="020B00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3AAC2FC3-D54D-3376-CE67-626A71E56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145284"/>
          </a:xfrm>
          <a:solidFill>
            <a:schemeClr val="bg1">
              <a:alpha val="50000"/>
            </a:schemeClr>
          </a:solidFill>
        </p:spPr>
        <p:txBody>
          <a:bodyPr lIns="72000" tIns="108000"/>
          <a:lstStyle>
            <a:lvl1pPr marL="0" indent="0">
              <a:buNone/>
              <a:defRPr sz="2400">
                <a:solidFill>
                  <a:schemeClr val="tx1"/>
                </a:solidFill>
                <a:latin typeface="Aptos Display" panose="020B00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58210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rra - 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58;p13">
            <a:extLst>
              <a:ext uri="{FF2B5EF4-FFF2-40B4-BE49-F238E27FC236}">
                <a16:creationId xmlns:a16="http://schemas.microsoft.com/office/drawing/2014/main" id="{43B85E0E-E55D-AB0B-5C29-B0B970F0A7C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0B78F2D-1AEA-064C-B464-8E669EC6BC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9"/>
          <a:stretch/>
        </p:blipFill>
        <p:spPr>
          <a:xfrm>
            <a:off x="-25400" y="1308528"/>
            <a:ext cx="12217400" cy="5181172"/>
          </a:xfrm>
          <a:prstGeom prst="rect">
            <a:avLst/>
          </a:prstGeom>
        </p:spPr>
      </p:pic>
      <p:pic>
        <p:nvPicPr>
          <p:cNvPr id="13" name="Google Shape;60;p13">
            <a:extLst>
              <a:ext uri="{FF2B5EF4-FFF2-40B4-BE49-F238E27FC236}">
                <a16:creationId xmlns:a16="http://schemas.microsoft.com/office/drawing/2014/main" id="{E92953F4-3346-D025-DF1E-F6A3875386D5}"/>
              </a:ext>
            </a:extLst>
          </p:cNvPr>
          <p:cNvPicPr preferRelativeResize="0"/>
          <p:nvPr userDrawn="1"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79449"/>
            <a:ext cx="4583832" cy="203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61;p13">
            <a:extLst>
              <a:ext uri="{FF2B5EF4-FFF2-40B4-BE49-F238E27FC236}">
                <a16:creationId xmlns:a16="http://schemas.microsoft.com/office/drawing/2014/main" id="{32E7188E-D208-1A60-B7DC-02A539F9ED83}"/>
              </a:ext>
            </a:extLst>
          </p:cNvPr>
          <p:cNvSpPr txBox="1"/>
          <p:nvPr userDrawn="1"/>
        </p:nvSpPr>
        <p:spPr>
          <a:xfrm>
            <a:off x="-25400" y="5697538"/>
            <a:ext cx="3313088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www.terra.uliege.be</a:t>
            </a:r>
            <a:endParaRPr sz="18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www.gembloux.uliege.be</a:t>
            </a:r>
            <a:r>
              <a:rPr lang="nl-BE" sz="1800" dirty="0">
                <a:solidFill>
                  <a:schemeClr val="bg1"/>
                </a:solidFill>
              </a:rPr>
              <a:t> </a:t>
            </a:r>
            <a:endParaRPr sz="1800" dirty="0">
              <a:solidFill>
                <a:schemeClr val="bg1"/>
              </a:solidFill>
            </a:endParaRPr>
          </a:p>
        </p:txBody>
      </p:sp>
      <p:pic>
        <p:nvPicPr>
          <p:cNvPr id="3" name="Image 2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5F9F57BE-0EB2-AE83-E4AE-2C114B723BB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6589" y="136256"/>
            <a:ext cx="2822136" cy="1172272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5CB88D49-5F71-F4F4-DDD2-A83373E87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72000" bIns="108000" anchor="b">
            <a:normAutofit/>
          </a:bodyPr>
          <a:lstStyle>
            <a:lvl1pPr>
              <a:defRPr sz="6000" b="0">
                <a:latin typeface="Aptos Display" panose="020B00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622853E3-C9A4-C68D-B5BE-A5DD1250F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145284"/>
          </a:xfrm>
          <a:solidFill>
            <a:schemeClr val="bg1">
              <a:alpha val="50000"/>
            </a:schemeClr>
          </a:solidFill>
        </p:spPr>
        <p:txBody>
          <a:bodyPr lIns="72000" tIns="108000" rIns="0"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ptos Display" panose="020B00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69241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lais - 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58;p13">
            <a:extLst>
              <a:ext uri="{FF2B5EF4-FFF2-40B4-BE49-F238E27FC236}">
                <a16:creationId xmlns:a16="http://schemas.microsoft.com/office/drawing/2014/main" id="{43B85E0E-E55D-AB0B-5C29-B0B970F0A7C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087253E-B200-C345-8496-2963C6398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4925"/>
            <a:ext cx="12192000" cy="5197475"/>
          </a:xfrm>
          <a:prstGeom prst="rect">
            <a:avLst/>
          </a:prstGeom>
        </p:spPr>
      </p:pic>
      <p:pic>
        <p:nvPicPr>
          <p:cNvPr id="13" name="Google Shape;60;p13">
            <a:extLst>
              <a:ext uri="{FF2B5EF4-FFF2-40B4-BE49-F238E27FC236}">
                <a16:creationId xmlns:a16="http://schemas.microsoft.com/office/drawing/2014/main" id="{E92953F4-3346-D025-DF1E-F6A3875386D5}"/>
              </a:ext>
            </a:extLst>
          </p:cNvPr>
          <p:cNvPicPr preferRelativeResize="0"/>
          <p:nvPr userDrawn="1"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79449"/>
            <a:ext cx="4583832" cy="203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5F9F57BE-0EB2-AE83-E4AE-2C114B723BB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6589" y="136256"/>
            <a:ext cx="2822136" cy="1172272"/>
          </a:xfrm>
          <a:prstGeom prst="rect">
            <a:avLst/>
          </a:prstGeom>
        </p:spPr>
      </p:pic>
      <p:sp>
        <p:nvSpPr>
          <p:cNvPr id="9" name="Google Shape;61;p13">
            <a:extLst>
              <a:ext uri="{FF2B5EF4-FFF2-40B4-BE49-F238E27FC236}">
                <a16:creationId xmlns:a16="http://schemas.microsoft.com/office/drawing/2014/main" id="{DB22C457-EDA0-149B-9DEC-105D1B7EF6D1}"/>
              </a:ext>
            </a:extLst>
          </p:cNvPr>
          <p:cNvSpPr txBox="1"/>
          <p:nvPr userDrawn="1"/>
        </p:nvSpPr>
        <p:spPr>
          <a:xfrm>
            <a:off x="-25400" y="5697538"/>
            <a:ext cx="3061060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www.terra.uliege.be</a:t>
            </a:r>
            <a:endParaRPr sz="18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www.gembloux.uliege.be</a:t>
            </a:r>
            <a:r>
              <a:rPr lang="nl-BE" sz="1800" dirty="0">
                <a:solidFill>
                  <a:schemeClr val="bg1"/>
                </a:solidFill>
              </a:rPr>
              <a:t> 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292E642-B584-7BCE-E7B8-AA17C29CA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72000" bIns="108000" anchor="b">
            <a:normAutofit/>
          </a:bodyPr>
          <a:lstStyle>
            <a:lvl1pPr>
              <a:defRPr sz="6000" b="0">
                <a:latin typeface="Aptos Display" panose="020B00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AC0DFDE9-D89C-556E-F6AF-50D66EB75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145284"/>
          </a:xfrm>
          <a:solidFill>
            <a:schemeClr val="bg1">
              <a:alpha val="50000"/>
            </a:schemeClr>
          </a:solidFill>
        </p:spPr>
        <p:txBody>
          <a:bodyPr lIns="72000" tIns="108000"/>
          <a:lstStyle>
            <a:lvl1pPr marL="0" indent="0">
              <a:buNone/>
              <a:defRPr sz="2400">
                <a:solidFill>
                  <a:schemeClr val="tx1"/>
                </a:solidFill>
                <a:latin typeface="Aptos Display" panose="020B00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95975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Ba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58;p13">
            <a:extLst>
              <a:ext uri="{FF2B5EF4-FFF2-40B4-BE49-F238E27FC236}">
                <a16:creationId xmlns:a16="http://schemas.microsoft.com/office/drawing/2014/main" id="{43B85E0E-E55D-AB0B-5C29-B0B970F0A7C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Une image contenant plein air, herbe, plante, ciel&#10;&#10;Le contenu généré par l’IA peut être incorrect.">
            <a:extLst>
              <a:ext uri="{FF2B5EF4-FFF2-40B4-BE49-F238E27FC236}">
                <a16:creationId xmlns:a16="http://schemas.microsoft.com/office/drawing/2014/main" id="{0D1CCF06-1B14-04C8-BC30-19A8DFADA6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" b="56808"/>
          <a:stretch/>
        </p:blipFill>
        <p:spPr>
          <a:xfrm>
            <a:off x="0" y="0"/>
            <a:ext cx="12187964" cy="6858000"/>
          </a:xfrm>
          <a:prstGeom prst="rect">
            <a:avLst/>
          </a:prstGeom>
        </p:spPr>
      </p:pic>
      <p:pic>
        <p:nvPicPr>
          <p:cNvPr id="3" name="Image 2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5F9F57BE-0EB2-AE83-E4AE-2C114B723B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6589" y="136256"/>
            <a:ext cx="2822136" cy="117227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5A62A44-83FE-12F6-4C52-4BBC3BB94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4199"/>
            <a:ext cx="9144000" cy="242934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bIns="108000" anchor="b"/>
          <a:lstStyle>
            <a:lvl1pPr algn="ctr">
              <a:defRPr sz="6000" b="0">
                <a:latin typeface="Aptos Display" panose="020B00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id="{131F48DB-F9A2-2DF7-67E8-D03A6C29D0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29100"/>
            <a:ext cx="9144000" cy="928700"/>
          </a:xfrm>
          <a:solidFill>
            <a:schemeClr val="bg1">
              <a:alpha val="50000"/>
            </a:schemeClr>
          </a:solidFill>
        </p:spPr>
        <p:txBody>
          <a:bodyPr tIns="108000"/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GB" dirty="0"/>
          </a:p>
        </p:txBody>
      </p:sp>
      <p:pic>
        <p:nvPicPr>
          <p:cNvPr id="7" name="Graphique 107">
            <a:extLst>
              <a:ext uri="{FF2B5EF4-FFF2-40B4-BE49-F238E27FC236}">
                <a16:creationId xmlns:a16="http://schemas.microsoft.com/office/drawing/2014/main" id="{B21C813C-20E1-B1F7-E51A-8092F01B88D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115" y="135860"/>
            <a:ext cx="414545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2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1">
            <a:extLst>
              <a:ext uri="{FF2B5EF4-FFF2-40B4-BE49-F238E27FC236}">
                <a16:creationId xmlns:a16="http://schemas.microsoft.com/office/drawing/2014/main" id="{B685A01B-1163-D6B2-4770-B53CA0F29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80000"/>
            <a:ext cx="9180000" cy="108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endParaRPr lang="fr-FR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66FD0D6F-49DC-125D-81BD-D989F5B02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912CF216-0943-A4D5-A9F9-4DD589DE3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48F0AA03-30C8-C2A8-4108-31D654178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800000"/>
            <a:ext cx="10620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  <a:lvl6pPr>
              <a:defRPr>
                <a:latin typeface="Aptos" panose="020B0004020202020204" pitchFamily="34" charset="0"/>
              </a:defRPr>
            </a:lvl6pPr>
            <a:lvl7pPr>
              <a:defRPr>
                <a:latin typeface="Aptos" panose="020B0004020202020204" pitchFamily="34" charset="0"/>
              </a:defRPr>
            </a:lvl7pPr>
            <a:lvl8pPr>
              <a:defRPr>
                <a:latin typeface="Aptos" panose="020B0004020202020204" pitchFamily="34" charset="0"/>
              </a:defRPr>
            </a:lvl8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2420D01-8FC7-65E5-B6A1-0CFE1E5FF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1AEF36E-EA79-174C-93F9-FDA84EDD595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7776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E8F1B6B-65A1-B246-815F-B8466AD7E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10022677" cy="130456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304F2B-2834-2644-90C5-3D0E2E61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2033588"/>
            <a:ext cx="10022677" cy="42402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BA13DD-D8AB-9446-A39A-2DFF5003F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B056C2-0328-BB43-84B0-84686F57C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E39623-CF6D-184F-A2EA-8DCEED2D9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fr-FR" dirty="0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EB199A1-A57B-62AE-932D-2E1DD3B7D46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4726" y="455612"/>
            <a:ext cx="495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79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17" r:id="rId2"/>
    <p:sldLayoutId id="2147483918" r:id="rId3"/>
    <p:sldLayoutId id="2147483887" r:id="rId4"/>
    <p:sldLayoutId id="2147483914" r:id="rId5"/>
    <p:sldLayoutId id="2147483900" r:id="rId6"/>
    <p:sldLayoutId id="2147483901" r:id="rId7"/>
    <p:sldLayoutId id="2147483920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ptos Display" panose="020B0004020202020204" pitchFamily="34" charset="0"/>
          <a:ea typeface="Aptos Display" panose="020B0004020202020204" pitchFamily="34" charset="0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1"/>
        </a:buBlip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defRPr sz="16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defRPr sz="16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717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defRPr sz="16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6pPr>
      <a:lvl7pPr marL="30289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defRPr sz="16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7pPr>
      <a:lvl8pPr marL="34861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defRPr sz="16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>
          <p15:clr>
            <a:srgbClr val="F26B43"/>
          </p15:clr>
        </p15:guide>
        <p15:guide id="2" pos="370">
          <p15:clr>
            <a:srgbClr val="F26B43"/>
          </p15:clr>
        </p15:guide>
        <p15:guide id="3" orient="horz" pos="368">
          <p15:clr>
            <a:srgbClr val="F26B43"/>
          </p15:clr>
        </p15:guide>
        <p15:guide id="4" pos="7310">
          <p15:clr>
            <a:srgbClr val="F26B43"/>
          </p15:clr>
        </p15:guide>
        <p15:guide id="5" orient="horz" pos="731">
          <p15:clr>
            <a:srgbClr val="F26B43"/>
          </p15:clr>
        </p15:guide>
        <p15:guide id="6" orient="horz" pos="822">
          <p15:clr>
            <a:srgbClr val="F26B43"/>
          </p15:clr>
        </p15:guide>
        <p15:guide id="7" orient="horz" pos="1188">
          <p15:clr>
            <a:srgbClr val="F26B43"/>
          </p15:clr>
        </p15:guide>
        <p15:guide id="8" orient="horz" pos="1648">
          <p15:clr>
            <a:srgbClr val="F26B43"/>
          </p15:clr>
        </p15:guide>
        <p15:guide id="9" orient="horz" pos="1281">
          <p15:clr>
            <a:srgbClr val="F26B43"/>
          </p15:clr>
        </p15:guide>
        <p15:guide id="10" orient="horz" pos="1752">
          <p15:clr>
            <a:srgbClr val="F26B43"/>
          </p15:clr>
        </p15:guide>
        <p15:guide id="11" orient="horz" pos="2115">
          <p15:clr>
            <a:srgbClr val="F26B43"/>
          </p15:clr>
        </p15:guide>
        <p15:guide id="12" orient="horz" pos="2205">
          <p15:clr>
            <a:srgbClr val="F26B43"/>
          </p15:clr>
        </p15:guide>
        <p15:guide id="13" orient="horz" pos="2568">
          <p15:clr>
            <a:srgbClr val="F26B43"/>
          </p15:clr>
        </p15:guide>
        <p15:guide id="14" orient="horz" pos="3022">
          <p15:clr>
            <a:srgbClr val="F26B43"/>
          </p15:clr>
        </p15:guide>
        <p15:guide id="15" orient="horz" pos="2666">
          <p15:clr>
            <a:srgbClr val="F26B43"/>
          </p15:clr>
        </p15:guide>
        <p15:guide id="16" orient="horz" pos="3126">
          <p15:clr>
            <a:srgbClr val="F26B43"/>
          </p15:clr>
        </p15:guide>
        <p15:guide id="17" orient="horz" pos="3498">
          <p15:clr>
            <a:srgbClr val="F26B43"/>
          </p15:clr>
        </p15:guide>
        <p15:guide id="18" orient="horz" pos="3589">
          <p15:clr>
            <a:srgbClr val="F26B43"/>
          </p15:clr>
        </p15:guide>
        <p15:guide id="19" pos="710">
          <p15:clr>
            <a:srgbClr val="F26B43"/>
          </p15:clr>
        </p15:guide>
        <p15:guide id="20" pos="801">
          <p15:clr>
            <a:srgbClr val="F26B43"/>
          </p15:clr>
        </p15:guide>
        <p15:guide id="21" pos="1156">
          <p15:clr>
            <a:srgbClr val="F26B43"/>
          </p15:clr>
        </p15:guide>
        <p15:guide id="22" pos="1246">
          <p15:clr>
            <a:srgbClr val="F26B43"/>
          </p15:clr>
        </p15:guide>
        <p15:guide id="23" pos="1595">
          <p15:clr>
            <a:srgbClr val="F26B43"/>
          </p15:clr>
        </p15:guide>
        <p15:guide id="24" pos="1685">
          <p15:clr>
            <a:srgbClr val="F26B43"/>
          </p15:clr>
        </p15:guide>
        <p15:guide id="25" pos="2036">
          <p15:clr>
            <a:srgbClr val="F26B43"/>
          </p15:clr>
        </p15:guide>
        <p15:guide id="26" pos="2121">
          <p15:clr>
            <a:srgbClr val="F26B43"/>
          </p15:clr>
        </p15:guide>
        <p15:guide id="27" pos="2479">
          <p15:clr>
            <a:srgbClr val="F26B43"/>
          </p15:clr>
        </p15:guide>
        <p15:guide id="28" pos="2570">
          <p15:clr>
            <a:srgbClr val="F26B43"/>
          </p15:clr>
        </p15:guide>
        <p15:guide id="29" pos="2910">
          <p15:clr>
            <a:srgbClr val="F26B43"/>
          </p15:clr>
        </p15:guide>
        <p15:guide id="30" pos="3001">
          <p15:clr>
            <a:srgbClr val="F26B43"/>
          </p15:clr>
        </p15:guide>
        <p15:guide id="31" pos="3349">
          <p15:clr>
            <a:srgbClr val="F26B43"/>
          </p15:clr>
        </p15:guide>
        <p15:guide id="32" pos="3438">
          <p15:clr>
            <a:srgbClr val="F26B43"/>
          </p15:clr>
        </p15:guide>
        <p15:guide id="33" pos="3795">
          <p15:clr>
            <a:srgbClr val="F26B43"/>
          </p15:clr>
        </p15:guide>
        <p15:guide id="34" pos="3885">
          <p15:clr>
            <a:srgbClr val="F26B43"/>
          </p15:clr>
        </p15:guide>
        <p15:guide id="35" pos="4226">
          <p15:clr>
            <a:srgbClr val="F26B43"/>
          </p15:clr>
        </p15:guide>
        <p15:guide id="36" pos="4316">
          <p15:clr>
            <a:srgbClr val="F26B43"/>
          </p15:clr>
        </p15:guide>
        <p15:guide id="37" pos="4679">
          <p15:clr>
            <a:srgbClr val="F26B43"/>
          </p15:clr>
        </p15:guide>
        <p15:guide id="38" pos="4770">
          <p15:clr>
            <a:srgbClr val="F26B43"/>
          </p15:clr>
        </p15:guide>
        <p15:guide id="39" pos="5110">
          <p15:clr>
            <a:srgbClr val="F26B43"/>
          </p15:clr>
        </p15:guide>
        <p15:guide id="40" pos="5201">
          <p15:clr>
            <a:srgbClr val="F26B43"/>
          </p15:clr>
        </p15:guide>
        <p15:guide id="41" pos="5555">
          <p15:clr>
            <a:srgbClr val="F26B43"/>
          </p15:clr>
        </p15:guide>
        <p15:guide id="42" pos="5644">
          <p15:clr>
            <a:srgbClr val="F26B43"/>
          </p15:clr>
        </p15:guide>
        <p15:guide id="43" pos="5995">
          <p15:clr>
            <a:srgbClr val="F26B43"/>
          </p15:clr>
        </p15:guide>
        <p15:guide id="44" pos="6085">
          <p15:clr>
            <a:srgbClr val="F26B43"/>
          </p15:clr>
        </p15:guide>
        <p15:guide id="45" pos="6425">
          <p15:clr>
            <a:srgbClr val="F26B43"/>
          </p15:clr>
        </p15:guide>
        <p15:guide id="46" pos="6516">
          <p15:clr>
            <a:srgbClr val="F26B43"/>
          </p15:clr>
        </p15:guide>
        <p15:guide id="47" pos="6872">
          <p15:clr>
            <a:srgbClr val="F26B43"/>
          </p15:clr>
        </p15:guide>
        <p15:guide id="48" pos="694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B16B5404-5C00-F34A-2D4B-5C8A13E11C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3583" r="70458"/>
          <a:stretch/>
        </p:blipFill>
        <p:spPr>
          <a:xfrm>
            <a:off x="10991775" y="239463"/>
            <a:ext cx="714296" cy="1143023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E8F1B6B-65A1-B246-815F-B8466AD7E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80000"/>
            <a:ext cx="9180000" cy="108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304F2B-2834-2644-90C5-3D0E2E61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999" y="1800000"/>
            <a:ext cx="10620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BA13DD-D8AB-9446-A39A-2DFF5003F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B056C2-0328-BB43-84B0-84686F57C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E39623-CF6D-184F-A2EA-8DCEED2D9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1AEF36E-EA79-174C-93F9-FDA84EDD595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1B1F08D-F179-140D-AB93-AF5AA89C4F0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2384886" y="465771"/>
            <a:ext cx="495300" cy="571500"/>
          </a:xfrm>
          <a:prstGeom prst="rect">
            <a:avLst/>
          </a:prstGeom>
        </p:spPr>
      </p:pic>
      <p:pic>
        <p:nvPicPr>
          <p:cNvPr id="8" name="Image 7" descr="Une image contenant Graphique, Police, logo, symbole&#10;&#10;Le contenu généré par l’IA peut être incorrect.">
            <a:extLst>
              <a:ext uri="{FF2B5EF4-FFF2-40B4-BE49-F238E27FC236}">
                <a16:creationId xmlns:a16="http://schemas.microsoft.com/office/drawing/2014/main" id="{AB8849B4-BDB0-8962-285F-B9E16B7B2CF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302" y="323472"/>
            <a:ext cx="1080000" cy="85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33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6" r:id="rId2"/>
    <p:sldLayoutId id="2147483928" r:id="rId3"/>
    <p:sldLayoutId id="2147483929" r:id="rId4"/>
    <p:sldLayoutId id="2147483927" r:id="rId5"/>
    <p:sldLayoutId id="2147483911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ptos Display" panose="020B0004020202020204" pitchFamily="34" charset="0"/>
          <a:ea typeface="Aptos Display" panose="020B0004020202020204" pitchFamily="34" charset="0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1"/>
        </a:buBlip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defRPr sz="16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defRPr sz="16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717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defRPr sz="16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6pPr>
      <a:lvl7pPr marL="30289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defRPr sz="16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7pPr>
      <a:lvl8pPr marL="34861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defRPr sz="16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>
          <p15:clr>
            <a:srgbClr val="F26B43"/>
          </p15:clr>
        </p15:guide>
        <p15:guide id="2" pos="370">
          <p15:clr>
            <a:srgbClr val="F26B43"/>
          </p15:clr>
        </p15:guide>
        <p15:guide id="3" orient="horz" pos="368">
          <p15:clr>
            <a:srgbClr val="F26B43"/>
          </p15:clr>
        </p15:guide>
        <p15:guide id="4" pos="7310">
          <p15:clr>
            <a:srgbClr val="F26B43"/>
          </p15:clr>
        </p15:guide>
        <p15:guide id="5" orient="horz" pos="731">
          <p15:clr>
            <a:srgbClr val="F26B43"/>
          </p15:clr>
        </p15:guide>
        <p15:guide id="6" orient="horz" pos="822">
          <p15:clr>
            <a:srgbClr val="F26B43"/>
          </p15:clr>
        </p15:guide>
        <p15:guide id="7" orient="horz" pos="1188">
          <p15:clr>
            <a:srgbClr val="F26B43"/>
          </p15:clr>
        </p15:guide>
        <p15:guide id="8" orient="horz" pos="1648">
          <p15:clr>
            <a:srgbClr val="F26B43"/>
          </p15:clr>
        </p15:guide>
        <p15:guide id="9" orient="horz" pos="1281">
          <p15:clr>
            <a:srgbClr val="F26B43"/>
          </p15:clr>
        </p15:guide>
        <p15:guide id="10" orient="horz" pos="1752">
          <p15:clr>
            <a:srgbClr val="F26B43"/>
          </p15:clr>
        </p15:guide>
        <p15:guide id="11" orient="horz" pos="2115">
          <p15:clr>
            <a:srgbClr val="F26B43"/>
          </p15:clr>
        </p15:guide>
        <p15:guide id="12" orient="horz" pos="2205">
          <p15:clr>
            <a:srgbClr val="F26B43"/>
          </p15:clr>
        </p15:guide>
        <p15:guide id="13" orient="horz" pos="2568">
          <p15:clr>
            <a:srgbClr val="F26B43"/>
          </p15:clr>
        </p15:guide>
        <p15:guide id="14" orient="horz" pos="3022">
          <p15:clr>
            <a:srgbClr val="F26B43"/>
          </p15:clr>
        </p15:guide>
        <p15:guide id="15" orient="horz" pos="2666">
          <p15:clr>
            <a:srgbClr val="F26B43"/>
          </p15:clr>
        </p15:guide>
        <p15:guide id="16" orient="horz" pos="3126">
          <p15:clr>
            <a:srgbClr val="F26B43"/>
          </p15:clr>
        </p15:guide>
        <p15:guide id="17" orient="horz" pos="3498">
          <p15:clr>
            <a:srgbClr val="F26B43"/>
          </p15:clr>
        </p15:guide>
        <p15:guide id="18" orient="horz" pos="3589">
          <p15:clr>
            <a:srgbClr val="F26B43"/>
          </p15:clr>
        </p15:guide>
        <p15:guide id="19" pos="710">
          <p15:clr>
            <a:srgbClr val="F26B43"/>
          </p15:clr>
        </p15:guide>
        <p15:guide id="20" pos="801">
          <p15:clr>
            <a:srgbClr val="F26B43"/>
          </p15:clr>
        </p15:guide>
        <p15:guide id="21" pos="1156">
          <p15:clr>
            <a:srgbClr val="F26B43"/>
          </p15:clr>
        </p15:guide>
        <p15:guide id="22" pos="1246">
          <p15:clr>
            <a:srgbClr val="F26B43"/>
          </p15:clr>
        </p15:guide>
        <p15:guide id="23" pos="1595">
          <p15:clr>
            <a:srgbClr val="F26B43"/>
          </p15:clr>
        </p15:guide>
        <p15:guide id="24" pos="1685">
          <p15:clr>
            <a:srgbClr val="F26B43"/>
          </p15:clr>
        </p15:guide>
        <p15:guide id="25" pos="2036">
          <p15:clr>
            <a:srgbClr val="F26B43"/>
          </p15:clr>
        </p15:guide>
        <p15:guide id="26" pos="2121">
          <p15:clr>
            <a:srgbClr val="F26B43"/>
          </p15:clr>
        </p15:guide>
        <p15:guide id="27" pos="2479">
          <p15:clr>
            <a:srgbClr val="F26B43"/>
          </p15:clr>
        </p15:guide>
        <p15:guide id="28" pos="2570">
          <p15:clr>
            <a:srgbClr val="F26B43"/>
          </p15:clr>
        </p15:guide>
        <p15:guide id="29" pos="2910">
          <p15:clr>
            <a:srgbClr val="F26B43"/>
          </p15:clr>
        </p15:guide>
        <p15:guide id="30" pos="3001">
          <p15:clr>
            <a:srgbClr val="F26B43"/>
          </p15:clr>
        </p15:guide>
        <p15:guide id="31" pos="3349">
          <p15:clr>
            <a:srgbClr val="F26B43"/>
          </p15:clr>
        </p15:guide>
        <p15:guide id="32" pos="3438">
          <p15:clr>
            <a:srgbClr val="F26B43"/>
          </p15:clr>
        </p15:guide>
        <p15:guide id="33" pos="3795">
          <p15:clr>
            <a:srgbClr val="F26B43"/>
          </p15:clr>
        </p15:guide>
        <p15:guide id="34" pos="3885">
          <p15:clr>
            <a:srgbClr val="F26B43"/>
          </p15:clr>
        </p15:guide>
        <p15:guide id="35" pos="4226">
          <p15:clr>
            <a:srgbClr val="F26B43"/>
          </p15:clr>
        </p15:guide>
        <p15:guide id="36" pos="4316">
          <p15:clr>
            <a:srgbClr val="F26B43"/>
          </p15:clr>
        </p15:guide>
        <p15:guide id="37" pos="4679">
          <p15:clr>
            <a:srgbClr val="F26B43"/>
          </p15:clr>
        </p15:guide>
        <p15:guide id="38" pos="4770">
          <p15:clr>
            <a:srgbClr val="F26B43"/>
          </p15:clr>
        </p15:guide>
        <p15:guide id="39" pos="5110">
          <p15:clr>
            <a:srgbClr val="F26B43"/>
          </p15:clr>
        </p15:guide>
        <p15:guide id="40" pos="5201">
          <p15:clr>
            <a:srgbClr val="F26B43"/>
          </p15:clr>
        </p15:guide>
        <p15:guide id="41" pos="5555">
          <p15:clr>
            <a:srgbClr val="F26B43"/>
          </p15:clr>
        </p15:guide>
        <p15:guide id="42" pos="5644">
          <p15:clr>
            <a:srgbClr val="F26B43"/>
          </p15:clr>
        </p15:guide>
        <p15:guide id="43" pos="5995">
          <p15:clr>
            <a:srgbClr val="F26B43"/>
          </p15:clr>
        </p15:guide>
        <p15:guide id="44" pos="6085">
          <p15:clr>
            <a:srgbClr val="F26B43"/>
          </p15:clr>
        </p15:guide>
        <p15:guide id="45" pos="6425">
          <p15:clr>
            <a:srgbClr val="F26B43"/>
          </p15:clr>
        </p15:guide>
        <p15:guide id="46" pos="6516">
          <p15:clr>
            <a:srgbClr val="F26B43"/>
          </p15:clr>
        </p15:guide>
        <p15:guide id="47" pos="6872">
          <p15:clr>
            <a:srgbClr val="F26B43"/>
          </p15:clr>
        </p15:guide>
        <p15:guide id="48" pos="694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lein air, herbe, plante, ciel&#10;&#10;Le contenu généré par l’IA peut être incorrect.">
            <a:extLst>
              <a:ext uri="{FF2B5EF4-FFF2-40B4-BE49-F238E27FC236}">
                <a16:creationId xmlns:a16="http://schemas.microsoft.com/office/drawing/2014/main" id="{64C12CEE-1090-E631-5B2C-CF383CE496E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" b="56808"/>
          <a:stretch/>
        </p:blipFill>
        <p:spPr>
          <a:xfrm>
            <a:off x="0" y="0"/>
            <a:ext cx="12187964" cy="6858000"/>
          </a:xfrm>
          <a:prstGeom prst="rect">
            <a:avLst/>
          </a:prstGeom>
        </p:spPr>
      </p:pic>
      <p:pic>
        <p:nvPicPr>
          <p:cNvPr id="9" name="Image 8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B16B5404-5C00-F34A-2D4B-5C8A13E11C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3583" r="70458"/>
          <a:stretch/>
        </p:blipFill>
        <p:spPr>
          <a:xfrm>
            <a:off x="10991775" y="239463"/>
            <a:ext cx="714296" cy="1143023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E8F1B6B-65A1-B246-815F-B8466AD7E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80000"/>
            <a:ext cx="9180000" cy="108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304F2B-2834-2644-90C5-3D0E2E61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999" y="1800000"/>
            <a:ext cx="10620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BA13DD-D8AB-9446-A39A-2DFF5003F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B056C2-0328-BB43-84B0-84686F57C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E39623-CF6D-184F-A2EA-8DCEED2D9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1AEF36E-EA79-174C-93F9-FDA84EDD595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1B1F08D-F179-140D-AB93-AF5AA89C4F0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2384886" y="465771"/>
            <a:ext cx="495300" cy="571500"/>
          </a:xfrm>
          <a:prstGeom prst="rect">
            <a:avLst/>
          </a:prstGeom>
        </p:spPr>
      </p:pic>
      <p:pic>
        <p:nvPicPr>
          <p:cNvPr id="8" name="Image 7" descr="Une image contenant Graphique, Police, logo, symbole&#10;&#10;Le contenu généré par l’IA peut être incorrect.">
            <a:extLst>
              <a:ext uri="{FF2B5EF4-FFF2-40B4-BE49-F238E27FC236}">
                <a16:creationId xmlns:a16="http://schemas.microsoft.com/office/drawing/2014/main" id="{AB8849B4-BDB0-8962-285F-B9E16B7B2CF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302" y="323472"/>
            <a:ext cx="1080000" cy="85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7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ptos Display" panose="020B0004020202020204" pitchFamily="34" charset="0"/>
          <a:ea typeface="Aptos Display" panose="020B0004020202020204" pitchFamily="34" charset="0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2"/>
        </a:buBlip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2"/>
        </a:buBlip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2"/>
        </a:buBlip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2"/>
        </a:buBlip>
        <a:defRPr sz="16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2"/>
        </a:buBlip>
        <a:defRPr sz="16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717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2"/>
        </a:buBlip>
        <a:defRPr sz="16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6pPr>
      <a:lvl7pPr marL="30289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2"/>
        </a:buBlip>
        <a:defRPr sz="16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7pPr>
      <a:lvl8pPr marL="34861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2"/>
        </a:buBlip>
        <a:defRPr sz="16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>
          <p15:clr>
            <a:srgbClr val="F26B43"/>
          </p15:clr>
        </p15:guide>
        <p15:guide id="2" pos="370">
          <p15:clr>
            <a:srgbClr val="F26B43"/>
          </p15:clr>
        </p15:guide>
        <p15:guide id="3" orient="horz" pos="368">
          <p15:clr>
            <a:srgbClr val="F26B43"/>
          </p15:clr>
        </p15:guide>
        <p15:guide id="4" pos="7310">
          <p15:clr>
            <a:srgbClr val="F26B43"/>
          </p15:clr>
        </p15:guide>
        <p15:guide id="5" orient="horz" pos="731">
          <p15:clr>
            <a:srgbClr val="F26B43"/>
          </p15:clr>
        </p15:guide>
        <p15:guide id="6" orient="horz" pos="822">
          <p15:clr>
            <a:srgbClr val="F26B43"/>
          </p15:clr>
        </p15:guide>
        <p15:guide id="7" orient="horz" pos="1188">
          <p15:clr>
            <a:srgbClr val="F26B43"/>
          </p15:clr>
        </p15:guide>
        <p15:guide id="8" orient="horz" pos="1648">
          <p15:clr>
            <a:srgbClr val="F26B43"/>
          </p15:clr>
        </p15:guide>
        <p15:guide id="9" orient="horz" pos="1281">
          <p15:clr>
            <a:srgbClr val="F26B43"/>
          </p15:clr>
        </p15:guide>
        <p15:guide id="10" orient="horz" pos="1752">
          <p15:clr>
            <a:srgbClr val="F26B43"/>
          </p15:clr>
        </p15:guide>
        <p15:guide id="11" orient="horz" pos="2115">
          <p15:clr>
            <a:srgbClr val="F26B43"/>
          </p15:clr>
        </p15:guide>
        <p15:guide id="12" orient="horz" pos="2205">
          <p15:clr>
            <a:srgbClr val="F26B43"/>
          </p15:clr>
        </p15:guide>
        <p15:guide id="13" orient="horz" pos="2568">
          <p15:clr>
            <a:srgbClr val="F26B43"/>
          </p15:clr>
        </p15:guide>
        <p15:guide id="14" orient="horz" pos="3022">
          <p15:clr>
            <a:srgbClr val="F26B43"/>
          </p15:clr>
        </p15:guide>
        <p15:guide id="15" orient="horz" pos="2666">
          <p15:clr>
            <a:srgbClr val="F26B43"/>
          </p15:clr>
        </p15:guide>
        <p15:guide id="16" orient="horz" pos="3126">
          <p15:clr>
            <a:srgbClr val="F26B43"/>
          </p15:clr>
        </p15:guide>
        <p15:guide id="17" orient="horz" pos="3498">
          <p15:clr>
            <a:srgbClr val="F26B43"/>
          </p15:clr>
        </p15:guide>
        <p15:guide id="18" orient="horz" pos="3589">
          <p15:clr>
            <a:srgbClr val="F26B43"/>
          </p15:clr>
        </p15:guide>
        <p15:guide id="19" pos="710">
          <p15:clr>
            <a:srgbClr val="F26B43"/>
          </p15:clr>
        </p15:guide>
        <p15:guide id="20" pos="801">
          <p15:clr>
            <a:srgbClr val="F26B43"/>
          </p15:clr>
        </p15:guide>
        <p15:guide id="21" pos="1156">
          <p15:clr>
            <a:srgbClr val="F26B43"/>
          </p15:clr>
        </p15:guide>
        <p15:guide id="22" pos="1246">
          <p15:clr>
            <a:srgbClr val="F26B43"/>
          </p15:clr>
        </p15:guide>
        <p15:guide id="23" pos="1595">
          <p15:clr>
            <a:srgbClr val="F26B43"/>
          </p15:clr>
        </p15:guide>
        <p15:guide id="24" pos="1685">
          <p15:clr>
            <a:srgbClr val="F26B43"/>
          </p15:clr>
        </p15:guide>
        <p15:guide id="25" pos="2036">
          <p15:clr>
            <a:srgbClr val="F26B43"/>
          </p15:clr>
        </p15:guide>
        <p15:guide id="26" pos="2121">
          <p15:clr>
            <a:srgbClr val="F26B43"/>
          </p15:clr>
        </p15:guide>
        <p15:guide id="27" pos="2479">
          <p15:clr>
            <a:srgbClr val="F26B43"/>
          </p15:clr>
        </p15:guide>
        <p15:guide id="28" pos="2570">
          <p15:clr>
            <a:srgbClr val="F26B43"/>
          </p15:clr>
        </p15:guide>
        <p15:guide id="29" pos="2910">
          <p15:clr>
            <a:srgbClr val="F26B43"/>
          </p15:clr>
        </p15:guide>
        <p15:guide id="30" pos="3001">
          <p15:clr>
            <a:srgbClr val="F26B43"/>
          </p15:clr>
        </p15:guide>
        <p15:guide id="31" pos="3349">
          <p15:clr>
            <a:srgbClr val="F26B43"/>
          </p15:clr>
        </p15:guide>
        <p15:guide id="32" pos="3438">
          <p15:clr>
            <a:srgbClr val="F26B43"/>
          </p15:clr>
        </p15:guide>
        <p15:guide id="33" pos="3795">
          <p15:clr>
            <a:srgbClr val="F26B43"/>
          </p15:clr>
        </p15:guide>
        <p15:guide id="34" pos="3885">
          <p15:clr>
            <a:srgbClr val="F26B43"/>
          </p15:clr>
        </p15:guide>
        <p15:guide id="35" pos="4226">
          <p15:clr>
            <a:srgbClr val="F26B43"/>
          </p15:clr>
        </p15:guide>
        <p15:guide id="36" pos="4316">
          <p15:clr>
            <a:srgbClr val="F26B43"/>
          </p15:clr>
        </p15:guide>
        <p15:guide id="37" pos="4679">
          <p15:clr>
            <a:srgbClr val="F26B43"/>
          </p15:clr>
        </p15:guide>
        <p15:guide id="38" pos="4770">
          <p15:clr>
            <a:srgbClr val="F26B43"/>
          </p15:clr>
        </p15:guide>
        <p15:guide id="39" pos="5110">
          <p15:clr>
            <a:srgbClr val="F26B43"/>
          </p15:clr>
        </p15:guide>
        <p15:guide id="40" pos="5201">
          <p15:clr>
            <a:srgbClr val="F26B43"/>
          </p15:clr>
        </p15:guide>
        <p15:guide id="41" pos="5555">
          <p15:clr>
            <a:srgbClr val="F26B43"/>
          </p15:clr>
        </p15:guide>
        <p15:guide id="42" pos="5644">
          <p15:clr>
            <a:srgbClr val="F26B43"/>
          </p15:clr>
        </p15:guide>
        <p15:guide id="43" pos="5995">
          <p15:clr>
            <a:srgbClr val="F26B43"/>
          </p15:clr>
        </p15:guide>
        <p15:guide id="44" pos="6085">
          <p15:clr>
            <a:srgbClr val="F26B43"/>
          </p15:clr>
        </p15:guide>
        <p15:guide id="45" pos="6425">
          <p15:clr>
            <a:srgbClr val="F26B43"/>
          </p15:clr>
        </p15:guide>
        <p15:guide id="46" pos="6516">
          <p15:clr>
            <a:srgbClr val="F26B43"/>
          </p15:clr>
        </p15:guide>
        <p15:guide id="47" pos="6872">
          <p15:clr>
            <a:srgbClr val="F26B43"/>
          </p15:clr>
        </p15:guide>
        <p15:guide id="48" pos="694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E8F1B6B-65A1-B246-815F-B8466AD7E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80000"/>
            <a:ext cx="9168302" cy="108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304F2B-2834-2644-90C5-3D0E2E61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999" y="1800000"/>
            <a:ext cx="10620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BA13DD-D8AB-9446-A39A-2DFF5003F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B056C2-0328-BB43-84B0-84686F57C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E39623-CF6D-184F-A2EA-8DCEED2D9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1AEF36E-EA79-174C-93F9-FDA84EDD595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1B1F08D-F179-140D-AB93-AF5AA89C4F0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2384886" y="465771"/>
            <a:ext cx="495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1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ptos Display" panose="020B0004020202020204" pitchFamily="34" charset="0"/>
          <a:ea typeface="Aptos Display" panose="020B0004020202020204" pitchFamily="34" charset="0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8"/>
        </a:buBlip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8"/>
        </a:buBlip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8"/>
        </a:buBlip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8"/>
        </a:buBlip>
        <a:defRPr sz="16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8"/>
        </a:buBlip>
        <a:defRPr sz="16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717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8"/>
        </a:buBlip>
        <a:defRPr sz="16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6pPr>
      <a:lvl7pPr marL="30289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8"/>
        </a:buBlip>
        <a:defRPr sz="16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7pPr>
      <a:lvl8pPr marL="34861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8"/>
        </a:buBlip>
        <a:defRPr sz="16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>
          <p15:clr>
            <a:srgbClr val="F26B43"/>
          </p15:clr>
        </p15:guide>
        <p15:guide id="2" pos="370">
          <p15:clr>
            <a:srgbClr val="F26B43"/>
          </p15:clr>
        </p15:guide>
        <p15:guide id="3" orient="horz" pos="368">
          <p15:clr>
            <a:srgbClr val="F26B43"/>
          </p15:clr>
        </p15:guide>
        <p15:guide id="4" pos="7310">
          <p15:clr>
            <a:srgbClr val="F26B43"/>
          </p15:clr>
        </p15:guide>
        <p15:guide id="5" orient="horz" pos="731">
          <p15:clr>
            <a:srgbClr val="F26B43"/>
          </p15:clr>
        </p15:guide>
        <p15:guide id="6" orient="horz" pos="822">
          <p15:clr>
            <a:srgbClr val="F26B43"/>
          </p15:clr>
        </p15:guide>
        <p15:guide id="7" orient="horz" pos="1188">
          <p15:clr>
            <a:srgbClr val="F26B43"/>
          </p15:clr>
        </p15:guide>
        <p15:guide id="8" orient="horz" pos="1648">
          <p15:clr>
            <a:srgbClr val="F26B43"/>
          </p15:clr>
        </p15:guide>
        <p15:guide id="9" orient="horz" pos="1281">
          <p15:clr>
            <a:srgbClr val="F26B43"/>
          </p15:clr>
        </p15:guide>
        <p15:guide id="10" orient="horz" pos="1752">
          <p15:clr>
            <a:srgbClr val="F26B43"/>
          </p15:clr>
        </p15:guide>
        <p15:guide id="11" orient="horz" pos="2115">
          <p15:clr>
            <a:srgbClr val="F26B43"/>
          </p15:clr>
        </p15:guide>
        <p15:guide id="12" orient="horz" pos="2205">
          <p15:clr>
            <a:srgbClr val="F26B43"/>
          </p15:clr>
        </p15:guide>
        <p15:guide id="13" orient="horz" pos="2568">
          <p15:clr>
            <a:srgbClr val="F26B43"/>
          </p15:clr>
        </p15:guide>
        <p15:guide id="14" orient="horz" pos="3022">
          <p15:clr>
            <a:srgbClr val="F26B43"/>
          </p15:clr>
        </p15:guide>
        <p15:guide id="15" orient="horz" pos="2666">
          <p15:clr>
            <a:srgbClr val="F26B43"/>
          </p15:clr>
        </p15:guide>
        <p15:guide id="16" orient="horz" pos="3126">
          <p15:clr>
            <a:srgbClr val="F26B43"/>
          </p15:clr>
        </p15:guide>
        <p15:guide id="17" orient="horz" pos="3498">
          <p15:clr>
            <a:srgbClr val="F26B43"/>
          </p15:clr>
        </p15:guide>
        <p15:guide id="18" orient="horz" pos="3589">
          <p15:clr>
            <a:srgbClr val="F26B43"/>
          </p15:clr>
        </p15:guide>
        <p15:guide id="19" pos="710">
          <p15:clr>
            <a:srgbClr val="F26B43"/>
          </p15:clr>
        </p15:guide>
        <p15:guide id="20" pos="801">
          <p15:clr>
            <a:srgbClr val="F26B43"/>
          </p15:clr>
        </p15:guide>
        <p15:guide id="21" pos="1156">
          <p15:clr>
            <a:srgbClr val="F26B43"/>
          </p15:clr>
        </p15:guide>
        <p15:guide id="22" pos="1246">
          <p15:clr>
            <a:srgbClr val="F26B43"/>
          </p15:clr>
        </p15:guide>
        <p15:guide id="23" pos="1595">
          <p15:clr>
            <a:srgbClr val="F26B43"/>
          </p15:clr>
        </p15:guide>
        <p15:guide id="24" pos="1685">
          <p15:clr>
            <a:srgbClr val="F26B43"/>
          </p15:clr>
        </p15:guide>
        <p15:guide id="25" pos="2036">
          <p15:clr>
            <a:srgbClr val="F26B43"/>
          </p15:clr>
        </p15:guide>
        <p15:guide id="26" pos="2121">
          <p15:clr>
            <a:srgbClr val="F26B43"/>
          </p15:clr>
        </p15:guide>
        <p15:guide id="27" pos="2479">
          <p15:clr>
            <a:srgbClr val="F26B43"/>
          </p15:clr>
        </p15:guide>
        <p15:guide id="28" pos="2570">
          <p15:clr>
            <a:srgbClr val="F26B43"/>
          </p15:clr>
        </p15:guide>
        <p15:guide id="29" pos="2910">
          <p15:clr>
            <a:srgbClr val="F26B43"/>
          </p15:clr>
        </p15:guide>
        <p15:guide id="30" pos="3001">
          <p15:clr>
            <a:srgbClr val="F26B43"/>
          </p15:clr>
        </p15:guide>
        <p15:guide id="31" pos="3349">
          <p15:clr>
            <a:srgbClr val="F26B43"/>
          </p15:clr>
        </p15:guide>
        <p15:guide id="32" pos="3438">
          <p15:clr>
            <a:srgbClr val="F26B43"/>
          </p15:clr>
        </p15:guide>
        <p15:guide id="33" pos="3795">
          <p15:clr>
            <a:srgbClr val="F26B43"/>
          </p15:clr>
        </p15:guide>
        <p15:guide id="34" pos="3885">
          <p15:clr>
            <a:srgbClr val="F26B43"/>
          </p15:clr>
        </p15:guide>
        <p15:guide id="35" pos="4226">
          <p15:clr>
            <a:srgbClr val="F26B43"/>
          </p15:clr>
        </p15:guide>
        <p15:guide id="36" pos="4316">
          <p15:clr>
            <a:srgbClr val="F26B43"/>
          </p15:clr>
        </p15:guide>
        <p15:guide id="37" pos="4679">
          <p15:clr>
            <a:srgbClr val="F26B43"/>
          </p15:clr>
        </p15:guide>
        <p15:guide id="38" pos="4770">
          <p15:clr>
            <a:srgbClr val="F26B43"/>
          </p15:clr>
        </p15:guide>
        <p15:guide id="39" pos="5110">
          <p15:clr>
            <a:srgbClr val="F26B43"/>
          </p15:clr>
        </p15:guide>
        <p15:guide id="40" pos="5201">
          <p15:clr>
            <a:srgbClr val="F26B43"/>
          </p15:clr>
        </p15:guide>
        <p15:guide id="41" pos="5555">
          <p15:clr>
            <a:srgbClr val="F26B43"/>
          </p15:clr>
        </p15:guide>
        <p15:guide id="42" pos="5644">
          <p15:clr>
            <a:srgbClr val="F26B43"/>
          </p15:clr>
        </p15:guide>
        <p15:guide id="43" pos="5995">
          <p15:clr>
            <a:srgbClr val="F26B43"/>
          </p15:clr>
        </p15:guide>
        <p15:guide id="44" pos="6085">
          <p15:clr>
            <a:srgbClr val="F26B43"/>
          </p15:clr>
        </p15:guide>
        <p15:guide id="45" pos="6425">
          <p15:clr>
            <a:srgbClr val="F26B43"/>
          </p15:clr>
        </p15:guide>
        <p15:guide id="46" pos="6516">
          <p15:clr>
            <a:srgbClr val="F26B43"/>
          </p15:clr>
        </p15:guide>
        <p15:guide id="47" pos="6872">
          <p15:clr>
            <a:srgbClr val="F26B43"/>
          </p15:clr>
        </p15:guide>
        <p15:guide id="48" pos="694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B16B5404-5C00-F34A-2D4B-5C8A13E11C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583" r="70458"/>
          <a:stretch/>
        </p:blipFill>
        <p:spPr>
          <a:xfrm>
            <a:off x="10991775" y="239463"/>
            <a:ext cx="714296" cy="1143023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E8F1B6B-65A1-B246-815F-B8466AD7E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10321925" cy="130456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304F2B-2834-2644-90C5-3D0E2E61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2033588"/>
            <a:ext cx="10321925" cy="42402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BA13DD-D8AB-9446-A39A-2DFF5003F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B056C2-0328-BB43-84B0-84686F57C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E39623-CF6D-184F-A2EA-8DCEED2D9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fr-FR" dirty="0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1B1F08D-F179-140D-AB93-AF5AA89C4F0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384886" y="465771"/>
            <a:ext cx="495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33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07" r:id="rId2"/>
    <p:sldLayoutId id="2147483909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ptos Display" panose="020B0004020202020204" pitchFamily="34" charset="0"/>
          <a:ea typeface="Aptos Display" panose="020B0004020202020204" pitchFamily="34" charset="0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7"/>
        </a:buBlip>
        <a:defRPr sz="2400" kern="1200">
          <a:solidFill>
            <a:schemeClr val="tx1">
              <a:lumMod val="50000"/>
              <a:lumOff val="50000"/>
            </a:schemeClr>
          </a:solidFill>
          <a:latin typeface="Aptos" panose="020B0004020202020204" pitchFamily="34" charset="0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2000" kern="1200">
          <a:solidFill>
            <a:schemeClr val="tx1">
              <a:lumMod val="50000"/>
              <a:lumOff val="50000"/>
            </a:schemeClr>
          </a:solidFill>
          <a:latin typeface="Aptos" panose="020B0004020202020204" pitchFamily="34" charset="0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800" kern="1200">
          <a:solidFill>
            <a:schemeClr val="tx1">
              <a:lumMod val="50000"/>
              <a:lumOff val="50000"/>
            </a:schemeClr>
          </a:solidFill>
          <a:latin typeface="Aptos" panose="020B0004020202020204" pitchFamily="34" charset="0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Aptos" panose="020B0004020202020204" pitchFamily="34" charset="0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Aptos" panose="020B0004020202020204" pitchFamily="34" charset="0"/>
          <a:ea typeface="+mn-ea"/>
          <a:cs typeface="+mn-cs"/>
        </a:defRPr>
      </a:lvl5pPr>
      <a:lvl6pPr marL="25717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Aptos" panose="020B0004020202020204" pitchFamily="34" charset="0"/>
          <a:ea typeface="+mn-ea"/>
          <a:cs typeface="+mn-cs"/>
        </a:defRPr>
      </a:lvl6pPr>
      <a:lvl7pPr marL="30289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Aptos" panose="020B0004020202020204" pitchFamily="34" charset="0"/>
          <a:ea typeface="+mn-ea"/>
          <a:cs typeface="+mn-cs"/>
        </a:defRPr>
      </a:lvl7pPr>
      <a:lvl8pPr marL="34861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Aptos" panose="020B0004020202020204" pitchFamily="34" charset="0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>
          <p15:clr>
            <a:srgbClr val="F26B43"/>
          </p15:clr>
        </p15:guide>
        <p15:guide id="2" pos="370">
          <p15:clr>
            <a:srgbClr val="F26B43"/>
          </p15:clr>
        </p15:guide>
        <p15:guide id="3" orient="horz" pos="368">
          <p15:clr>
            <a:srgbClr val="F26B43"/>
          </p15:clr>
        </p15:guide>
        <p15:guide id="4" pos="7310">
          <p15:clr>
            <a:srgbClr val="F26B43"/>
          </p15:clr>
        </p15:guide>
        <p15:guide id="5" orient="horz" pos="731">
          <p15:clr>
            <a:srgbClr val="F26B43"/>
          </p15:clr>
        </p15:guide>
        <p15:guide id="6" orient="horz" pos="822">
          <p15:clr>
            <a:srgbClr val="F26B43"/>
          </p15:clr>
        </p15:guide>
        <p15:guide id="7" orient="horz" pos="1188">
          <p15:clr>
            <a:srgbClr val="F26B43"/>
          </p15:clr>
        </p15:guide>
        <p15:guide id="8" orient="horz" pos="1648">
          <p15:clr>
            <a:srgbClr val="F26B43"/>
          </p15:clr>
        </p15:guide>
        <p15:guide id="9" orient="horz" pos="1281">
          <p15:clr>
            <a:srgbClr val="F26B43"/>
          </p15:clr>
        </p15:guide>
        <p15:guide id="10" orient="horz" pos="1752">
          <p15:clr>
            <a:srgbClr val="F26B43"/>
          </p15:clr>
        </p15:guide>
        <p15:guide id="11" orient="horz" pos="2115">
          <p15:clr>
            <a:srgbClr val="F26B43"/>
          </p15:clr>
        </p15:guide>
        <p15:guide id="12" orient="horz" pos="2205">
          <p15:clr>
            <a:srgbClr val="F26B43"/>
          </p15:clr>
        </p15:guide>
        <p15:guide id="13" orient="horz" pos="2568">
          <p15:clr>
            <a:srgbClr val="F26B43"/>
          </p15:clr>
        </p15:guide>
        <p15:guide id="14" orient="horz" pos="3022">
          <p15:clr>
            <a:srgbClr val="F26B43"/>
          </p15:clr>
        </p15:guide>
        <p15:guide id="15" orient="horz" pos="2666">
          <p15:clr>
            <a:srgbClr val="F26B43"/>
          </p15:clr>
        </p15:guide>
        <p15:guide id="16" orient="horz" pos="3126">
          <p15:clr>
            <a:srgbClr val="F26B43"/>
          </p15:clr>
        </p15:guide>
        <p15:guide id="17" orient="horz" pos="3498">
          <p15:clr>
            <a:srgbClr val="F26B43"/>
          </p15:clr>
        </p15:guide>
        <p15:guide id="18" orient="horz" pos="3589">
          <p15:clr>
            <a:srgbClr val="F26B43"/>
          </p15:clr>
        </p15:guide>
        <p15:guide id="19" pos="710">
          <p15:clr>
            <a:srgbClr val="F26B43"/>
          </p15:clr>
        </p15:guide>
        <p15:guide id="20" pos="801">
          <p15:clr>
            <a:srgbClr val="F26B43"/>
          </p15:clr>
        </p15:guide>
        <p15:guide id="21" pos="1156">
          <p15:clr>
            <a:srgbClr val="F26B43"/>
          </p15:clr>
        </p15:guide>
        <p15:guide id="22" pos="1246">
          <p15:clr>
            <a:srgbClr val="F26B43"/>
          </p15:clr>
        </p15:guide>
        <p15:guide id="23" pos="1595">
          <p15:clr>
            <a:srgbClr val="F26B43"/>
          </p15:clr>
        </p15:guide>
        <p15:guide id="24" pos="1685">
          <p15:clr>
            <a:srgbClr val="F26B43"/>
          </p15:clr>
        </p15:guide>
        <p15:guide id="25" pos="2036">
          <p15:clr>
            <a:srgbClr val="F26B43"/>
          </p15:clr>
        </p15:guide>
        <p15:guide id="26" pos="2121">
          <p15:clr>
            <a:srgbClr val="F26B43"/>
          </p15:clr>
        </p15:guide>
        <p15:guide id="27" pos="2479">
          <p15:clr>
            <a:srgbClr val="F26B43"/>
          </p15:clr>
        </p15:guide>
        <p15:guide id="28" pos="2570">
          <p15:clr>
            <a:srgbClr val="F26B43"/>
          </p15:clr>
        </p15:guide>
        <p15:guide id="29" pos="2910">
          <p15:clr>
            <a:srgbClr val="F26B43"/>
          </p15:clr>
        </p15:guide>
        <p15:guide id="30" pos="3001">
          <p15:clr>
            <a:srgbClr val="F26B43"/>
          </p15:clr>
        </p15:guide>
        <p15:guide id="31" pos="3349">
          <p15:clr>
            <a:srgbClr val="F26B43"/>
          </p15:clr>
        </p15:guide>
        <p15:guide id="32" pos="3438">
          <p15:clr>
            <a:srgbClr val="F26B43"/>
          </p15:clr>
        </p15:guide>
        <p15:guide id="33" pos="3795">
          <p15:clr>
            <a:srgbClr val="F26B43"/>
          </p15:clr>
        </p15:guide>
        <p15:guide id="34" pos="3885">
          <p15:clr>
            <a:srgbClr val="F26B43"/>
          </p15:clr>
        </p15:guide>
        <p15:guide id="35" pos="4226">
          <p15:clr>
            <a:srgbClr val="F26B43"/>
          </p15:clr>
        </p15:guide>
        <p15:guide id="36" pos="4316">
          <p15:clr>
            <a:srgbClr val="F26B43"/>
          </p15:clr>
        </p15:guide>
        <p15:guide id="37" pos="4679">
          <p15:clr>
            <a:srgbClr val="F26B43"/>
          </p15:clr>
        </p15:guide>
        <p15:guide id="38" pos="4770">
          <p15:clr>
            <a:srgbClr val="F26B43"/>
          </p15:clr>
        </p15:guide>
        <p15:guide id="39" pos="5110">
          <p15:clr>
            <a:srgbClr val="F26B43"/>
          </p15:clr>
        </p15:guide>
        <p15:guide id="40" pos="5201">
          <p15:clr>
            <a:srgbClr val="F26B43"/>
          </p15:clr>
        </p15:guide>
        <p15:guide id="41" pos="5555">
          <p15:clr>
            <a:srgbClr val="F26B43"/>
          </p15:clr>
        </p15:guide>
        <p15:guide id="42" pos="5644">
          <p15:clr>
            <a:srgbClr val="F26B43"/>
          </p15:clr>
        </p15:guide>
        <p15:guide id="43" pos="5995">
          <p15:clr>
            <a:srgbClr val="F26B43"/>
          </p15:clr>
        </p15:guide>
        <p15:guide id="44" pos="6085">
          <p15:clr>
            <a:srgbClr val="F26B43"/>
          </p15:clr>
        </p15:guide>
        <p15:guide id="45" pos="6425">
          <p15:clr>
            <a:srgbClr val="F26B43"/>
          </p15:clr>
        </p15:guide>
        <p15:guide id="46" pos="6516">
          <p15:clr>
            <a:srgbClr val="F26B43"/>
          </p15:clr>
        </p15:guide>
        <p15:guide id="47" pos="6872">
          <p15:clr>
            <a:srgbClr val="F26B43"/>
          </p15:clr>
        </p15:guide>
        <p15:guide id="48" pos="694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29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slide" Target="slide15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5.xml"/><Relationship Id="rId11" Type="http://schemas.openxmlformats.org/officeDocument/2006/relationships/slide" Target="slide26.xml"/><Relationship Id="rId5" Type="http://schemas.openxmlformats.org/officeDocument/2006/relationships/diagramQuickStyle" Target="../diagrams/quickStyle5.xml"/><Relationship Id="rId10" Type="http://schemas.openxmlformats.org/officeDocument/2006/relationships/slide" Target="slide13.xml"/><Relationship Id="rId4" Type="http://schemas.openxmlformats.org/officeDocument/2006/relationships/diagramLayout" Target="../diagrams/layout5.xml"/><Relationship Id="rId9" Type="http://schemas.openxmlformats.org/officeDocument/2006/relationships/slide" Target="slide12.xml"/><Relationship Id="rId14" Type="http://schemas.openxmlformats.org/officeDocument/2006/relationships/slide" Target="slide3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slide" Target="slide12.xml"/><Relationship Id="rId18" Type="http://schemas.openxmlformats.org/officeDocument/2006/relationships/slide" Target="slide31.xml"/><Relationship Id="rId3" Type="http://schemas.openxmlformats.org/officeDocument/2006/relationships/image" Target="../media/image44.png"/><Relationship Id="rId7" Type="http://schemas.openxmlformats.org/officeDocument/2006/relationships/diagramData" Target="../diagrams/data6.xml"/><Relationship Id="rId12" Type="http://schemas.openxmlformats.org/officeDocument/2006/relationships/slide" Target="slide7.xml"/><Relationship Id="rId17" Type="http://schemas.openxmlformats.org/officeDocument/2006/relationships/slide" Target="slide29.xml"/><Relationship Id="rId2" Type="http://schemas.openxmlformats.org/officeDocument/2006/relationships/image" Target="../media/image2.png"/><Relationship Id="rId16" Type="http://schemas.openxmlformats.org/officeDocument/2006/relationships/slide" Target="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svg"/><Relationship Id="rId11" Type="http://schemas.microsoft.com/office/2007/relationships/diagramDrawing" Target="../diagrams/drawing6.xml"/><Relationship Id="rId5" Type="http://schemas.openxmlformats.org/officeDocument/2006/relationships/image" Target="../media/image46.png"/><Relationship Id="rId15" Type="http://schemas.openxmlformats.org/officeDocument/2006/relationships/slide" Target="slide26.xml"/><Relationship Id="rId10" Type="http://schemas.openxmlformats.org/officeDocument/2006/relationships/diagramColors" Target="../diagrams/colors6.xml"/><Relationship Id="rId4" Type="http://schemas.openxmlformats.org/officeDocument/2006/relationships/image" Target="../media/image45.svg"/><Relationship Id="rId9" Type="http://schemas.openxmlformats.org/officeDocument/2006/relationships/diagramQuickStyle" Target="../diagrams/quickStyle6.xml"/><Relationship Id="rId1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31.xml"/><Relationship Id="rId3" Type="http://schemas.openxmlformats.org/officeDocument/2006/relationships/diagramLayout" Target="../diagrams/layout7.xml"/><Relationship Id="rId7" Type="http://schemas.openxmlformats.org/officeDocument/2006/relationships/slide" Target="slide7.xml"/><Relationship Id="rId12" Type="http://schemas.openxmlformats.org/officeDocument/2006/relationships/slide" Target="slide29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7.xml"/><Relationship Id="rId11" Type="http://schemas.openxmlformats.org/officeDocument/2006/relationships/slide" Target="slide15.xml"/><Relationship Id="rId5" Type="http://schemas.openxmlformats.org/officeDocument/2006/relationships/diagramColors" Target="../diagrams/colors7.xml"/><Relationship Id="rId10" Type="http://schemas.openxmlformats.org/officeDocument/2006/relationships/slide" Target="slide26.xml"/><Relationship Id="rId4" Type="http://schemas.openxmlformats.org/officeDocument/2006/relationships/diagramQuickStyle" Target="../diagrams/quickStyle7.xml"/><Relationship Id="rId9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13" Type="http://schemas.openxmlformats.org/officeDocument/2006/relationships/slide" Target="slide15.xml"/><Relationship Id="rId3" Type="http://schemas.openxmlformats.org/officeDocument/2006/relationships/image" Target="../media/image48.png"/><Relationship Id="rId7" Type="http://schemas.openxmlformats.org/officeDocument/2006/relationships/diagramQuickStyle" Target="../diagrams/quickStyle8.xml"/><Relationship Id="rId12" Type="http://schemas.openxmlformats.org/officeDocument/2006/relationships/slide" Target="slide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diagramLayout" Target="../diagrams/layout8.xml"/><Relationship Id="rId11" Type="http://schemas.openxmlformats.org/officeDocument/2006/relationships/slide" Target="slide8.xml"/><Relationship Id="rId5" Type="http://schemas.openxmlformats.org/officeDocument/2006/relationships/diagramData" Target="../diagrams/data8.xml"/><Relationship Id="rId15" Type="http://schemas.openxmlformats.org/officeDocument/2006/relationships/slide" Target="slide26.xml"/><Relationship Id="rId10" Type="http://schemas.openxmlformats.org/officeDocument/2006/relationships/slide" Target="slide7.xml"/><Relationship Id="rId4" Type="http://schemas.openxmlformats.org/officeDocument/2006/relationships/image" Target="../media/image2.png"/><Relationship Id="rId9" Type="http://schemas.microsoft.com/office/2007/relationships/diagramDrawing" Target="../diagrams/drawing8.xml"/><Relationship Id="rId14" Type="http://schemas.openxmlformats.org/officeDocument/2006/relationships/slide" Target="slide3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29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openxmlformats.org/officeDocument/2006/relationships/slide" Target="slide15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9.xml"/><Relationship Id="rId11" Type="http://schemas.openxmlformats.org/officeDocument/2006/relationships/slide" Target="slide26.xml"/><Relationship Id="rId5" Type="http://schemas.openxmlformats.org/officeDocument/2006/relationships/diagramQuickStyle" Target="../diagrams/quickStyle9.xml"/><Relationship Id="rId15" Type="http://schemas.openxmlformats.org/officeDocument/2006/relationships/hyperlink" Target="https://doi.org/10.2134/2009.northamericanagroforestry.2ed.c8" TargetMode="External"/><Relationship Id="rId10" Type="http://schemas.openxmlformats.org/officeDocument/2006/relationships/slide" Target="slide12.xml"/><Relationship Id="rId4" Type="http://schemas.openxmlformats.org/officeDocument/2006/relationships/diagramLayout" Target="../diagrams/layout9.xml"/><Relationship Id="rId9" Type="http://schemas.openxmlformats.org/officeDocument/2006/relationships/slide" Target="slide8.xml"/><Relationship Id="rId14" Type="http://schemas.openxmlformats.org/officeDocument/2006/relationships/slide" Target="slide3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13" Type="http://schemas.openxmlformats.org/officeDocument/2006/relationships/slide" Target="slide13.xml"/><Relationship Id="rId3" Type="http://schemas.openxmlformats.org/officeDocument/2006/relationships/image" Target="../media/image50.png"/><Relationship Id="rId7" Type="http://schemas.openxmlformats.org/officeDocument/2006/relationships/diagramQuickStyle" Target="../diagrams/quickStyle10.xml"/><Relationship Id="rId12" Type="http://schemas.openxmlformats.org/officeDocument/2006/relationships/slide" Target="slide12.xml"/><Relationship Id="rId2" Type="http://schemas.openxmlformats.org/officeDocument/2006/relationships/notesSlide" Target="../notesSlides/notesSlide8.xml"/><Relationship Id="rId16" Type="http://schemas.openxmlformats.org/officeDocument/2006/relationships/slide" Target="slide26.xml"/><Relationship Id="rId1" Type="http://schemas.openxmlformats.org/officeDocument/2006/relationships/slideLayout" Target="../slideLayouts/slideLayout11.xml"/><Relationship Id="rId6" Type="http://schemas.openxmlformats.org/officeDocument/2006/relationships/diagramLayout" Target="../diagrams/layout10.xml"/><Relationship Id="rId11" Type="http://schemas.openxmlformats.org/officeDocument/2006/relationships/slide" Target="slide8.xml"/><Relationship Id="rId5" Type="http://schemas.openxmlformats.org/officeDocument/2006/relationships/diagramData" Target="../diagrams/data10.xml"/><Relationship Id="rId15" Type="http://schemas.openxmlformats.org/officeDocument/2006/relationships/slide" Target="slide31.xml"/><Relationship Id="rId10" Type="http://schemas.openxmlformats.org/officeDocument/2006/relationships/slide" Target="slide7.xml"/><Relationship Id="rId4" Type="http://schemas.openxmlformats.org/officeDocument/2006/relationships/image" Target="../media/image2.png"/><Relationship Id="rId9" Type="http://schemas.microsoft.com/office/2007/relationships/diagramDrawing" Target="../diagrams/drawing10.xml"/><Relationship Id="rId14" Type="http://schemas.openxmlformats.org/officeDocument/2006/relationships/slide" Target="slide2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13" Type="http://schemas.openxmlformats.org/officeDocument/2006/relationships/slide" Target="slide12.xml"/><Relationship Id="rId18" Type="http://schemas.openxmlformats.org/officeDocument/2006/relationships/image" Target="../media/image52.png"/><Relationship Id="rId3" Type="http://schemas.openxmlformats.org/officeDocument/2006/relationships/image" Target="../media/image2.png"/><Relationship Id="rId21" Type="http://schemas.openxmlformats.org/officeDocument/2006/relationships/image" Target="../media/image53.png"/><Relationship Id="rId7" Type="http://schemas.openxmlformats.org/officeDocument/2006/relationships/diagramLayout" Target="../diagrams/layout11.xml"/><Relationship Id="rId12" Type="http://schemas.openxmlformats.org/officeDocument/2006/relationships/slide" Target="slide8.xml"/><Relationship Id="rId17" Type="http://schemas.openxmlformats.org/officeDocument/2006/relationships/slide" Target="slide31.xml"/><Relationship Id="rId2" Type="http://schemas.openxmlformats.org/officeDocument/2006/relationships/notesSlide" Target="../notesSlides/notesSlide9.xml"/><Relationship Id="rId16" Type="http://schemas.openxmlformats.org/officeDocument/2006/relationships/slide" Target="slide29.xml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11.xml"/><Relationship Id="rId11" Type="http://schemas.openxmlformats.org/officeDocument/2006/relationships/slide" Target="slide7.xml"/><Relationship Id="rId5" Type="http://schemas.openxmlformats.org/officeDocument/2006/relationships/image" Target="../media/image51.png"/><Relationship Id="rId15" Type="http://schemas.openxmlformats.org/officeDocument/2006/relationships/slide" Target="slide26.xml"/><Relationship Id="rId23" Type="http://schemas.openxmlformats.org/officeDocument/2006/relationships/image" Target="../media/image54.png"/><Relationship Id="rId10" Type="http://schemas.microsoft.com/office/2007/relationships/diagramDrawing" Target="../diagrams/drawing11.xml"/><Relationship Id="rId19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diagramColors" Target="../diagrams/colors11.xml"/><Relationship Id="rId14" Type="http://schemas.openxmlformats.org/officeDocument/2006/relationships/slide" Target="slide13.xml"/><Relationship Id="rId22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pn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19" Type="http://schemas.openxmlformats.org/officeDocument/2006/relationships/image" Target="../media/image32.svg"/><Relationship Id="rId4" Type="http://schemas.openxmlformats.org/officeDocument/2006/relationships/image" Target="../media/image18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openxmlformats.org/officeDocument/2006/relationships/slide" Target="slide26.xml"/><Relationship Id="rId18" Type="http://schemas.openxmlformats.org/officeDocument/2006/relationships/image" Target="../media/image60.png"/><Relationship Id="rId26" Type="http://schemas.openxmlformats.org/officeDocument/2006/relationships/image" Target="../media/image65.png"/><Relationship Id="rId3" Type="http://schemas.openxmlformats.org/officeDocument/2006/relationships/image" Target="../media/image2.png"/><Relationship Id="rId21" Type="http://schemas.openxmlformats.org/officeDocument/2006/relationships/image" Target="../media/image61.png"/><Relationship Id="rId7" Type="http://schemas.openxmlformats.org/officeDocument/2006/relationships/diagramColors" Target="../diagrams/colors12.xml"/><Relationship Id="rId12" Type="http://schemas.openxmlformats.org/officeDocument/2006/relationships/slide" Target="slide13.xml"/><Relationship Id="rId17" Type="http://schemas.openxmlformats.org/officeDocument/2006/relationships/image" Target="../media/image59.png"/><Relationship Id="rId25" Type="http://schemas.openxmlformats.org/officeDocument/2006/relationships/image" Target="../media/image64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9.png"/><Relationship Id="rId20" Type="http://schemas.openxmlformats.org/officeDocument/2006/relationships/image" Target="../media/image61.png"/><Relationship Id="rId29" Type="http://schemas.openxmlformats.org/officeDocument/2006/relationships/image" Target="../media/image68.svg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2.xml"/><Relationship Id="rId11" Type="http://schemas.openxmlformats.org/officeDocument/2006/relationships/slide" Target="slide12.xml"/><Relationship Id="rId24" Type="http://schemas.openxmlformats.org/officeDocument/2006/relationships/image" Target="../media/image63.png"/><Relationship Id="rId5" Type="http://schemas.openxmlformats.org/officeDocument/2006/relationships/diagramLayout" Target="../diagrams/layout12.xml"/><Relationship Id="rId15" Type="http://schemas.openxmlformats.org/officeDocument/2006/relationships/slide" Target="slide31.xml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10" Type="http://schemas.openxmlformats.org/officeDocument/2006/relationships/slide" Target="slide8.xml"/><Relationship Id="rId19" Type="http://schemas.openxmlformats.org/officeDocument/2006/relationships/image" Target="../media/image60.png"/><Relationship Id="rId4" Type="http://schemas.openxmlformats.org/officeDocument/2006/relationships/diagramData" Target="../diagrams/data12.xml"/><Relationship Id="rId9" Type="http://schemas.openxmlformats.org/officeDocument/2006/relationships/slide" Target="slide7.xml"/><Relationship Id="rId14" Type="http://schemas.openxmlformats.org/officeDocument/2006/relationships/slide" Target="slide29.xml"/><Relationship Id="rId22" Type="http://schemas.openxmlformats.org/officeDocument/2006/relationships/image" Target="../media/image62.png"/><Relationship Id="rId27" Type="http://schemas.openxmlformats.org/officeDocument/2006/relationships/image" Target="../media/image6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13" Type="http://schemas.openxmlformats.org/officeDocument/2006/relationships/slide" Target="slide1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3.xml"/><Relationship Id="rId12" Type="http://schemas.openxmlformats.org/officeDocument/2006/relationships/slide" Target="slide13.xml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3.xml"/><Relationship Id="rId11" Type="http://schemas.openxmlformats.org/officeDocument/2006/relationships/slide" Target="slide12.xml"/><Relationship Id="rId5" Type="http://schemas.openxmlformats.org/officeDocument/2006/relationships/diagramLayout" Target="../diagrams/layout13.xml"/><Relationship Id="rId15" Type="http://schemas.openxmlformats.org/officeDocument/2006/relationships/slide" Target="slide31.xml"/><Relationship Id="rId10" Type="http://schemas.openxmlformats.org/officeDocument/2006/relationships/slide" Target="slide8.xml"/><Relationship Id="rId4" Type="http://schemas.openxmlformats.org/officeDocument/2006/relationships/diagramData" Target="../diagrams/data13.xml"/><Relationship Id="rId9" Type="http://schemas.openxmlformats.org/officeDocument/2006/relationships/slide" Target="slide7.xml"/><Relationship Id="rId14" Type="http://schemas.openxmlformats.org/officeDocument/2006/relationships/slide" Target="slide29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13" Type="http://schemas.openxmlformats.org/officeDocument/2006/relationships/slide" Target="slide1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4.xml"/><Relationship Id="rId12" Type="http://schemas.openxmlformats.org/officeDocument/2006/relationships/slide" Target="slide13.xml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4.xml"/><Relationship Id="rId11" Type="http://schemas.openxmlformats.org/officeDocument/2006/relationships/slide" Target="slide12.xml"/><Relationship Id="rId5" Type="http://schemas.openxmlformats.org/officeDocument/2006/relationships/diagramLayout" Target="../diagrams/layout14.xml"/><Relationship Id="rId15" Type="http://schemas.openxmlformats.org/officeDocument/2006/relationships/slide" Target="slide31.xml"/><Relationship Id="rId10" Type="http://schemas.openxmlformats.org/officeDocument/2006/relationships/slide" Target="slide8.xml"/><Relationship Id="rId4" Type="http://schemas.openxmlformats.org/officeDocument/2006/relationships/diagramData" Target="../diagrams/data14.xml"/><Relationship Id="rId9" Type="http://schemas.openxmlformats.org/officeDocument/2006/relationships/slide" Target="slide7.xml"/><Relationship Id="rId14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openxmlformats.org/officeDocument/2006/relationships/image" Target="../media/image79.png"/><Relationship Id="rId18" Type="http://schemas.openxmlformats.org/officeDocument/2006/relationships/slide" Target="slide13.xml"/><Relationship Id="rId3" Type="http://schemas.openxmlformats.org/officeDocument/2006/relationships/image" Target="../media/image2.png"/><Relationship Id="rId21" Type="http://schemas.openxmlformats.org/officeDocument/2006/relationships/slide" Target="slide31.xml"/><Relationship Id="rId7" Type="http://schemas.openxmlformats.org/officeDocument/2006/relationships/diagramColors" Target="../diagrams/colors15.xml"/><Relationship Id="rId12" Type="http://schemas.openxmlformats.org/officeDocument/2006/relationships/image" Target="../media/image78.svg"/><Relationship Id="rId17" Type="http://schemas.openxmlformats.org/officeDocument/2006/relationships/slide" Target="slide12.xml"/><Relationship Id="rId2" Type="http://schemas.openxmlformats.org/officeDocument/2006/relationships/notesSlide" Target="../notesSlides/notesSlide21.xml"/><Relationship Id="rId16" Type="http://schemas.openxmlformats.org/officeDocument/2006/relationships/slide" Target="slide8.xml"/><Relationship Id="rId20" Type="http://schemas.openxmlformats.org/officeDocument/2006/relationships/slide" Target="slide29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5.xml"/><Relationship Id="rId11" Type="http://schemas.openxmlformats.org/officeDocument/2006/relationships/image" Target="../media/image77.png"/><Relationship Id="rId5" Type="http://schemas.openxmlformats.org/officeDocument/2006/relationships/diagramLayout" Target="../diagrams/layout15.xml"/><Relationship Id="rId15" Type="http://schemas.openxmlformats.org/officeDocument/2006/relationships/slide" Target="slide7.xml"/><Relationship Id="rId10" Type="http://schemas.openxmlformats.org/officeDocument/2006/relationships/image" Target="../media/image76.svg"/><Relationship Id="rId19" Type="http://schemas.openxmlformats.org/officeDocument/2006/relationships/slide" Target="slide15.xml"/><Relationship Id="rId4" Type="http://schemas.openxmlformats.org/officeDocument/2006/relationships/diagramData" Target="../diagrams/data15.xml"/><Relationship Id="rId9" Type="http://schemas.openxmlformats.org/officeDocument/2006/relationships/image" Target="../media/image75.png"/><Relationship Id="rId14" Type="http://schemas.openxmlformats.org/officeDocument/2006/relationships/image" Target="../media/image80.sv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13" Type="http://schemas.openxmlformats.org/officeDocument/2006/relationships/slide" Target="slide26.xml"/><Relationship Id="rId18" Type="http://schemas.openxmlformats.org/officeDocument/2006/relationships/image" Target="../media/image83.png"/><Relationship Id="rId3" Type="http://schemas.openxmlformats.org/officeDocument/2006/relationships/image" Target="../media/image2.png"/><Relationship Id="rId7" Type="http://schemas.openxmlformats.org/officeDocument/2006/relationships/diagramColors" Target="../diagrams/colors16.xml"/><Relationship Id="rId12" Type="http://schemas.openxmlformats.org/officeDocument/2006/relationships/slide" Target="slide13.xml"/><Relationship Id="rId17" Type="http://schemas.openxmlformats.org/officeDocument/2006/relationships/image" Target="../media/image82.sv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6.xml"/><Relationship Id="rId11" Type="http://schemas.openxmlformats.org/officeDocument/2006/relationships/slide" Target="slide12.xml"/><Relationship Id="rId5" Type="http://schemas.openxmlformats.org/officeDocument/2006/relationships/diagramLayout" Target="../diagrams/layout16.xml"/><Relationship Id="rId15" Type="http://schemas.openxmlformats.org/officeDocument/2006/relationships/slide" Target="slide31.xml"/><Relationship Id="rId10" Type="http://schemas.openxmlformats.org/officeDocument/2006/relationships/slide" Target="slide8.xml"/><Relationship Id="rId19" Type="http://schemas.openxmlformats.org/officeDocument/2006/relationships/image" Target="../media/image84.svg"/><Relationship Id="rId4" Type="http://schemas.openxmlformats.org/officeDocument/2006/relationships/diagramData" Target="../diagrams/data16.xml"/><Relationship Id="rId9" Type="http://schemas.openxmlformats.org/officeDocument/2006/relationships/slide" Target="slide7.xml"/><Relationship Id="rId14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13" Type="http://schemas.openxmlformats.org/officeDocument/2006/relationships/slide" Target="slide12.xml"/><Relationship Id="rId3" Type="http://schemas.openxmlformats.org/officeDocument/2006/relationships/image" Target="../media/image35.png"/><Relationship Id="rId7" Type="http://schemas.openxmlformats.org/officeDocument/2006/relationships/diagramQuickStyle" Target="../diagrams/quickStyle17.xml"/><Relationship Id="rId12" Type="http://schemas.openxmlformats.org/officeDocument/2006/relationships/slide" Target="slide8.xml"/><Relationship Id="rId17" Type="http://schemas.openxmlformats.org/officeDocument/2006/relationships/slide" Target="slide31.xml"/><Relationship Id="rId2" Type="http://schemas.openxmlformats.org/officeDocument/2006/relationships/notesSlide" Target="../notesSlides/notesSlide23.xml"/><Relationship Id="rId16" Type="http://schemas.openxmlformats.org/officeDocument/2006/relationships/slide" Target="slide15.xml"/><Relationship Id="rId1" Type="http://schemas.openxmlformats.org/officeDocument/2006/relationships/slideLayout" Target="../slideLayouts/slideLayout11.xml"/><Relationship Id="rId6" Type="http://schemas.openxmlformats.org/officeDocument/2006/relationships/diagramLayout" Target="../diagrams/layout17.xml"/><Relationship Id="rId11" Type="http://schemas.openxmlformats.org/officeDocument/2006/relationships/slide" Target="slide7.xml"/><Relationship Id="rId5" Type="http://schemas.openxmlformats.org/officeDocument/2006/relationships/diagramData" Target="../diagrams/data17.xml"/><Relationship Id="rId15" Type="http://schemas.openxmlformats.org/officeDocument/2006/relationships/slide" Target="slide26.xml"/><Relationship Id="rId10" Type="http://schemas.openxmlformats.org/officeDocument/2006/relationships/image" Target="../media/image85.png"/><Relationship Id="rId4" Type="http://schemas.openxmlformats.org/officeDocument/2006/relationships/image" Target="../media/image2.png"/><Relationship Id="rId9" Type="http://schemas.microsoft.com/office/2007/relationships/diagramDrawing" Target="../diagrams/drawing17.xml"/><Relationship Id="rId14" Type="http://schemas.openxmlformats.org/officeDocument/2006/relationships/slide" Target="slide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diagramColors" Target="../diagrams/colors18.xml"/><Relationship Id="rId18" Type="http://schemas.openxmlformats.org/officeDocument/2006/relationships/slide" Target="slide13.xml"/><Relationship Id="rId3" Type="http://schemas.openxmlformats.org/officeDocument/2006/relationships/image" Target="../media/image2.png"/><Relationship Id="rId21" Type="http://schemas.openxmlformats.org/officeDocument/2006/relationships/slide" Target="slide29.xml"/><Relationship Id="rId7" Type="http://schemas.openxmlformats.org/officeDocument/2006/relationships/image" Target="../media/image89.svg"/><Relationship Id="rId12" Type="http://schemas.openxmlformats.org/officeDocument/2006/relationships/diagramQuickStyle" Target="../diagrams/quickStyle18.xml"/><Relationship Id="rId17" Type="http://schemas.openxmlformats.org/officeDocument/2006/relationships/slide" Target="slide12.xml"/><Relationship Id="rId2" Type="http://schemas.openxmlformats.org/officeDocument/2006/relationships/notesSlide" Target="../notesSlides/notesSlide24.xml"/><Relationship Id="rId16" Type="http://schemas.openxmlformats.org/officeDocument/2006/relationships/slide" Target="slide8.xml"/><Relationship Id="rId20" Type="http://schemas.openxmlformats.org/officeDocument/2006/relationships/slide" Target="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png"/><Relationship Id="rId11" Type="http://schemas.openxmlformats.org/officeDocument/2006/relationships/diagramLayout" Target="../diagrams/layout18.xml"/><Relationship Id="rId5" Type="http://schemas.openxmlformats.org/officeDocument/2006/relationships/image" Target="../media/image87.svg"/><Relationship Id="rId15" Type="http://schemas.openxmlformats.org/officeDocument/2006/relationships/slide" Target="slide7.xml"/><Relationship Id="rId10" Type="http://schemas.openxmlformats.org/officeDocument/2006/relationships/diagramData" Target="../diagrams/data18.xml"/><Relationship Id="rId19" Type="http://schemas.openxmlformats.org/officeDocument/2006/relationships/slide" Target="slide26.xml"/><Relationship Id="rId4" Type="http://schemas.openxmlformats.org/officeDocument/2006/relationships/image" Target="../media/image86.png"/><Relationship Id="rId9" Type="http://schemas.openxmlformats.org/officeDocument/2006/relationships/image" Target="../media/image36.png"/><Relationship Id="rId14" Type="http://schemas.microsoft.com/office/2007/relationships/diagramDrawing" Target="../diagrams/drawing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0.png"/><Relationship Id="rId5" Type="http://schemas.openxmlformats.org/officeDocument/2006/relationships/slide" Target="slide5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37.png"/><Relationship Id="rId3" Type="http://schemas.openxmlformats.org/officeDocument/2006/relationships/image" Target="../media/image16.png"/><Relationship Id="rId7" Type="http://schemas.openxmlformats.org/officeDocument/2006/relationships/slide" Target="slide13.xml"/><Relationship Id="rId12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12.xml"/><Relationship Id="rId11" Type="http://schemas.openxmlformats.org/officeDocument/2006/relationships/slide" Target="slide31.xml"/><Relationship Id="rId5" Type="http://schemas.openxmlformats.org/officeDocument/2006/relationships/slide" Target="slide8.xml"/><Relationship Id="rId10" Type="http://schemas.openxmlformats.org/officeDocument/2006/relationships/slide" Target="slide29.xml"/><Relationship Id="rId4" Type="http://schemas.openxmlformats.org/officeDocument/2006/relationships/image" Target="../media/image2.png"/><Relationship Id="rId9" Type="http://schemas.openxmlformats.org/officeDocument/2006/relationships/slide" Target="slide2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29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slide" Target="slide15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1.jp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3.xml"/><Relationship Id="rId11" Type="http://schemas.openxmlformats.org/officeDocument/2006/relationships/slide" Target="slide26.xml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40.jpg"/><Relationship Id="rId10" Type="http://schemas.openxmlformats.org/officeDocument/2006/relationships/slide" Target="slide13.xml"/><Relationship Id="rId4" Type="http://schemas.openxmlformats.org/officeDocument/2006/relationships/diagramLayout" Target="../diagrams/layout3.xml"/><Relationship Id="rId9" Type="http://schemas.openxmlformats.org/officeDocument/2006/relationships/slide" Target="slide12.xml"/><Relationship Id="rId14" Type="http://schemas.openxmlformats.org/officeDocument/2006/relationships/slide" Target="slide3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31.xml"/><Relationship Id="rId3" Type="http://schemas.openxmlformats.org/officeDocument/2006/relationships/diagramLayout" Target="../diagrams/layout4.xml"/><Relationship Id="rId7" Type="http://schemas.openxmlformats.org/officeDocument/2006/relationships/slide" Target="slide7.xml"/><Relationship Id="rId12" Type="http://schemas.openxmlformats.org/officeDocument/2006/relationships/slide" Target="slide29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4.xml"/><Relationship Id="rId11" Type="http://schemas.openxmlformats.org/officeDocument/2006/relationships/slide" Target="slide15.xml"/><Relationship Id="rId5" Type="http://schemas.openxmlformats.org/officeDocument/2006/relationships/diagramColors" Target="../diagrams/colors4.xml"/><Relationship Id="rId10" Type="http://schemas.openxmlformats.org/officeDocument/2006/relationships/slide" Target="slide26.xml"/><Relationship Id="rId4" Type="http://schemas.openxmlformats.org/officeDocument/2006/relationships/diagramQuickStyle" Target="../diagrams/quickStyle4.xml"/><Relationship Id="rId9" Type="http://schemas.openxmlformats.org/officeDocument/2006/relationships/slide" Target="slide13.xml"/><Relationship Id="rId14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4A20C-8F69-5DCD-39FD-485756E41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D3F4FE-0353-44FC-4901-BA7B17FB2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5289" y="1718963"/>
            <a:ext cx="9144000" cy="1292214"/>
          </a:xfrm>
        </p:spPr>
        <p:txBody>
          <a:bodyPr>
            <a:noAutofit/>
          </a:bodyPr>
          <a:lstStyle/>
          <a:p>
            <a:r>
              <a:rPr lang="en-GB" sz="4000" noProof="0" dirty="0"/>
              <a:t>Sediment pathways to small rivers in loamy agricultural region and where to find them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D981573-B38E-C77E-3967-5256BDF79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5289" y="3011177"/>
            <a:ext cx="9144000" cy="835646"/>
          </a:xfrm>
        </p:spPr>
        <p:txBody>
          <a:bodyPr>
            <a:normAutofit/>
          </a:bodyPr>
          <a:lstStyle/>
          <a:p>
            <a:r>
              <a:rPr lang="en-GB" u="sng" noProof="0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chemeClr val="tx1">
                      <a:lumMod val="85000"/>
                      <a:lumOff val="15000"/>
                    </a:schemeClr>
                  </a:solidFill>
                </a:uFill>
              </a:rPr>
              <a:t>Emilie PEIFFER</a:t>
            </a:r>
            <a:r>
              <a:rPr lang="en-GB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Adrien MICHEZ &amp; Aurore DEGRÉ</a:t>
            </a:r>
          </a:p>
          <a:p>
            <a:r>
              <a:rPr lang="en-GB" sz="1600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University of Liège, TERRA Teaching and Research Centre, Gembloux </a:t>
            </a:r>
            <a:r>
              <a:rPr lang="en-GB" sz="1600" noProof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Agro</a:t>
            </a:r>
            <a:r>
              <a:rPr lang="en-GB" sz="1600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-Bio Tech, Belgium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E5232F6-6E78-4057-1E7E-F390DCCE6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9259" y="4050000"/>
            <a:ext cx="1080000" cy="108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EA51458-E3A4-E7C6-1FB6-722B98B94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1" y="4050000"/>
            <a:ext cx="2026875" cy="270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5CCFED0-C15C-A93C-7EF4-B109C54BE3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999" y="5227011"/>
            <a:ext cx="1080000" cy="151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75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79B0C-4506-99D4-9E59-A04B1C07B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0494BB-F774-EDE3-121C-733EF2AFB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AEF36E-EA79-174C-93F9-FDA84EDD5956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112D53E-9DF6-943D-88B9-7C5882D2C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180000"/>
            <a:ext cx="8460000" cy="1080000"/>
          </a:xfrm>
        </p:spPr>
        <p:txBody>
          <a:bodyPr/>
          <a:lstStyle/>
          <a:p>
            <a:r>
              <a:rPr lang="en-GB" dirty="0">
                <a:sym typeface="Wingdings" panose="05000000000000000000" pitchFamily="2" charset="2"/>
              </a:rPr>
              <a:t>Sediment control solution ?</a:t>
            </a:r>
            <a:endParaRPr lang="en-GB" dirty="0"/>
          </a:p>
        </p:txBody>
      </p:sp>
      <p:pic>
        <p:nvPicPr>
          <p:cNvPr id="12" name="Espace réservé du contenu 9">
            <a:extLst>
              <a:ext uri="{FF2B5EF4-FFF2-40B4-BE49-F238E27FC236}">
                <a16:creationId xmlns:a16="http://schemas.microsoft.com/office/drawing/2014/main" id="{E6540FBA-F75E-B77A-FF1F-07697485C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868" y="1216808"/>
            <a:ext cx="6679527" cy="506928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D5EE28E-8760-6EE2-72CF-493BCB037AF1}"/>
              </a:ext>
            </a:extLst>
          </p:cNvPr>
          <p:cNvSpPr txBox="1"/>
          <p:nvPr/>
        </p:nvSpPr>
        <p:spPr>
          <a:xfrm>
            <a:off x="9499163" y="625360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noProof="0" dirty="0">
                <a:solidFill>
                  <a:schemeClr val="tx1"/>
                </a:solidFill>
                <a:sym typeface="Wingdings" panose="05000000000000000000" pitchFamily="2" charset="2"/>
              </a:rPr>
              <a:t>Schultz &amp; al., 2009</a:t>
            </a:r>
          </a:p>
        </p:txBody>
      </p:sp>
      <p:sp>
        <p:nvSpPr>
          <p:cNvPr id="16" name="Espace réservé du contenu 4">
            <a:extLst>
              <a:ext uri="{FF2B5EF4-FFF2-40B4-BE49-F238E27FC236}">
                <a16:creationId xmlns:a16="http://schemas.microsoft.com/office/drawing/2014/main" id="{3ED051ED-669D-3B69-A7AF-53F0BB5F5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000" y="1440000"/>
            <a:ext cx="3287867" cy="4998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Riparian zone : vegetation associated with semi-permanent rivers</a:t>
            </a:r>
            <a:endParaRPr lang="en-GB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noProof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It has a strong control on the aquatic ecosystem of small rivers :</a:t>
            </a:r>
          </a:p>
          <a:p>
            <a:r>
              <a:rPr lang="en-GB" dirty="0">
                <a:sym typeface="Wingdings" panose="05000000000000000000" pitchFamily="2" charset="2"/>
              </a:rPr>
              <a:t>Shade</a:t>
            </a:r>
          </a:p>
          <a:p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Temperature</a:t>
            </a:r>
          </a:p>
          <a:p>
            <a:r>
              <a:rPr lang="en-GB" dirty="0">
                <a:sym typeface="Wingdings" panose="05000000000000000000" pitchFamily="2" charset="2"/>
              </a:rPr>
              <a:t>Bank stability</a:t>
            </a:r>
          </a:p>
          <a:p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…</a:t>
            </a:r>
          </a:p>
          <a:p>
            <a:endParaRPr lang="en-GB" noProof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en-GB" noProof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noProof="0" dirty="0"/>
          </a:p>
          <a:p>
            <a:pPr marL="0" indent="0">
              <a:buNone/>
            </a:pPr>
            <a:endParaRPr lang="en-GB" noProof="0" dirty="0"/>
          </a:p>
        </p:txBody>
      </p:sp>
      <p:graphicFrame>
        <p:nvGraphicFramePr>
          <p:cNvPr id="19" name="Espace réservé du graphique SmartArt 7">
            <a:extLst>
              <a:ext uri="{FF2B5EF4-FFF2-40B4-BE49-F238E27FC236}">
                <a16:creationId xmlns:a16="http://schemas.microsoft.com/office/drawing/2014/main" id="{AA2FEB68-95C0-4D62-8CF5-1D926F882740}"/>
              </a:ext>
            </a:extLst>
          </p:cNvPr>
          <p:cNvGraphicFramePr>
            <a:graphicFrameLocks noGrp="1"/>
          </p:cNvGraphicFramePr>
          <p:nvPr>
            <p:ph type="dgm" sz="quarter" idx="11"/>
            <p:extLst>
              <p:ext uri="{D42A27DB-BD31-4B8C-83A1-F6EECF244321}">
                <p14:modId xmlns:p14="http://schemas.microsoft.com/office/powerpoint/2010/main" val="3011725715"/>
              </p:ext>
            </p:extLst>
          </p:nvPr>
        </p:nvGraphicFramePr>
        <p:xfrm>
          <a:off x="1" y="0"/>
          <a:ext cx="1440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6">
            <a:extLst>
              <a:ext uri="{FF2B5EF4-FFF2-40B4-BE49-F238E27FC236}">
                <a16:creationId xmlns:a16="http://schemas.microsoft.com/office/drawing/2014/main" id="{7D6AF8A6-8792-8AD5-E9DB-629712D6FC20}"/>
              </a:ext>
            </a:extLst>
          </p:cNvPr>
          <p:cNvSpPr>
            <a:spLocks noChangeAspect="1"/>
          </p:cNvSpPr>
          <p:nvPr/>
        </p:nvSpPr>
        <p:spPr>
          <a:xfrm>
            <a:off x="504000" y="180000"/>
            <a:ext cx="432000" cy="360000"/>
          </a:xfrm>
          <a:custGeom>
            <a:avLst/>
            <a:gdLst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0 w 3600400"/>
              <a:gd name="connsiteY3" fmla="*/ 2160240 h 2160240"/>
              <a:gd name="connsiteX4" fmla="*/ 0 w 3600400"/>
              <a:gd name="connsiteY4" fmla="*/ 0 h 2160240"/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1440150 w 3600400"/>
              <a:gd name="connsiteY3" fmla="*/ 1436360 h 2160240"/>
              <a:gd name="connsiteX4" fmla="*/ 0 w 3600400"/>
              <a:gd name="connsiteY4" fmla="*/ 2160240 h 2160240"/>
              <a:gd name="connsiteX5" fmla="*/ 0 w 3600400"/>
              <a:gd name="connsiteY5" fmla="*/ 0 h 216024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22268"/>
              <a:gd name="connsiteX1" fmla="*/ 3600400 w 3600400"/>
              <a:gd name="connsiteY1" fmla="*/ 0 h 2222268"/>
              <a:gd name="connsiteX2" fmla="*/ 3600400 w 3600400"/>
              <a:gd name="connsiteY2" fmla="*/ 2160240 h 2222268"/>
              <a:gd name="connsiteX3" fmla="*/ 2164050 w 3600400"/>
              <a:gd name="connsiteY3" fmla="*/ 1443980 h 2222268"/>
              <a:gd name="connsiteX4" fmla="*/ 1440150 w 3600400"/>
              <a:gd name="connsiteY4" fmla="*/ 1436360 h 2222268"/>
              <a:gd name="connsiteX5" fmla="*/ 1447770 w 3600400"/>
              <a:gd name="connsiteY5" fmla="*/ 2160260 h 2222268"/>
              <a:gd name="connsiteX6" fmla="*/ 0 w 3600400"/>
              <a:gd name="connsiteY6" fmla="*/ 2160240 h 2222268"/>
              <a:gd name="connsiteX7" fmla="*/ 0 w 3600400"/>
              <a:gd name="connsiteY7" fmla="*/ 0 h 2222268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3636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4398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725200 w 4325600"/>
              <a:gd name="connsiteY0" fmla="*/ 0 h 2164070"/>
              <a:gd name="connsiteX1" fmla="*/ 0 w 4325600"/>
              <a:gd name="connsiteY1" fmla="*/ 3801 h 2164070"/>
              <a:gd name="connsiteX2" fmla="*/ 4325600 w 4325600"/>
              <a:gd name="connsiteY2" fmla="*/ 0 h 2164070"/>
              <a:gd name="connsiteX3" fmla="*/ 4325600 w 4325600"/>
              <a:gd name="connsiteY3" fmla="*/ 2160240 h 2164070"/>
              <a:gd name="connsiteX4" fmla="*/ 2889250 w 4325600"/>
              <a:gd name="connsiteY4" fmla="*/ 2164070 h 2164070"/>
              <a:gd name="connsiteX5" fmla="*/ 2889250 w 4325600"/>
              <a:gd name="connsiteY5" fmla="*/ 1443980 h 2164070"/>
              <a:gd name="connsiteX6" fmla="*/ 2165350 w 4325600"/>
              <a:gd name="connsiteY6" fmla="*/ 1443980 h 2164070"/>
              <a:gd name="connsiteX7" fmla="*/ 2172970 w 4325600"/>
              <a:gd name="connsiteY7" fmla="*/ 2160260 h 2164070"/>
              <a:gd name="connsiteX8" fmla="*/ 725200 w 4325600"/>
              <a:gd name="connsiteY8" fmla="*/ 2160240 h 2164070"/>
              <a:gd name="connsiteX9" fmla="*/ 725200 w 4325600"/>
              <a:gd name="connsiteY9" fmla="*/ 0 h 2164070"/>
              <a:gd name="connsiteX0" fmla="*/ 725200 w 4325600"/>
              <a:gd name="connsiteY0" fmla="*/ 1424129 h 3588199"/>
              <a:gd name="connsiteX1" fmla="*/ 0 w 4325600"/>
              <a:gd name="connsiteY1" fmla="*/ 1427930 h 3588199"/>
              <a:gd name="connsiteX2" fmla="*/ 2565207 w 4325600"/>
              <a:gd name="connsiteY2" fmla="*/ 0 h 3588199"/>
              <a:gd name="connsiteX3" fmla="*/ 4325600 w 4325600"/>
              <a:gd name="connsiteY3" fmla="*/ 1424129 h 3588199"/>
              <a:gd name="connsiteX4" fmla="*/ 4325600 w 4325600"/>
              <a:gd name="connsiteY4" fmla="*/ 3584369 h 3588199"/>
              <a:gd name="connsiteX5" fmla="*/ 2889250 w 4325600"/>
              <a:gd name="connsiteY5" fmla="*/ 3588199 h 3588199"/>
              <a:gd name="connsiteX6" fmla="*/ 2889250 w 4325600"/>
              <a:gd name="connsiteY6" fmla="*/ 2868109 h 3588199"/>
              <a:gd name="connsiteX7" fmla="*/ 2165350 w 4325600"/>
              <a:gd name="connsiteY7" fmla="*/ 2868109 h 3588199"/>
              <a:gd name="connsiteX8" fmla="*/ 2172970 w 4325600"/>
              <a:gd name="connsiteY8" fmla="*/ 3584389 h 3588199"/>
              <a:gd name="connsiteX9" fmla="*/ 725200 w 4325600"/>
              <a:gd name="connsiteY9" fmla="*/ 3584369 h 3588199"/>
              <a:gd name="connsiteX10" fmla="*/ 725200 w 4325600"/>
              <a:gd name="connsiteY10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41274 h 3605344"/>
              <a:gd name="connsiteX1" fmla="*/ 0 w 5049520"/>
              <a:gd name="connsiteY1" fmla="*/ 1445075 h 3605344"/>
              <a:gd name="connsiteX2" fmla="*/ 2529012 w 5049520"/>
              <a:gd name="connsiteY2" fmla="*/ 0 h 3605344"/>
              <a:gd name="connsiteX3" fmla="*/ 5049520 w 5049520"/>
              <a:gd name="connsiteY3" fmla="*/ 1451172 h 3605344"/>
              <a:gd name="connsiteX4" fmla="*/ 4325600 w 5049520"/>
              <a:gd name="connsiteY4" fmla="*/ 1441274 h 3605344"/>
              <a:gd name="connsiteX5" fmla="*/ 4325600 w 5049520"/>
              <a:gd name="connsiteY5" fmla="*/ 3601514 h 3605344"/>
              <a:gd name="connsiteX6" fmla="*/ 2889250 w 5049520"/>
              <a:gd name="connsiteY6" fmla="*/ 3605344 h 3605344"/>
              <a:gd name="connsiteX7" fmla="*/ 2889250 w 5049520"/>
              <a:gd name="connsiteY7" fmla="*/ 2885254 h 3605344"/>
              <a:gd name="connsiteX8" fmla="*/ 2165350 w 5049520"/>
              <a:gd name="connsiteY8" fmla="*/ 2885254 h 3605344"/>
              <a:gd name="connsiteX9" fmla="*/ 2172970 w 5049520"/>
              <a:gd name="connsiteY9" fmla="*/ 3601534 h 3605344"/>
              <a:gd name="connsiteX10" fmla="*/ 725200 w 5049520"/>
              <a:gd name="connsiteY10" fmla="*/ 3601514 h 3605344"/>
              <a:gd name="connsiteX11" fmla="*/ 725200 w 5049520"/>
              <a:gd name="connsiteY11" fmla="*/ 1441274 h 3605344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34280"/>
              <a:gd name="connsiteY0" fmla="*/ 1443179 h 3607249"/>
              <a:gd name="connsiteX1" fmla="*/ 0 w 5034280"/>
              <a:gd name="connsiteY1" fmla="*/ 1446980 h 3607249"/>
              <a:gd name="connsiteX2" fmla="*/ 2525202 w 5034280"/>
              <a:gd name="connsiteY2" fmla="*/ 0 h 3607249"/>
              <a:gd name="connsiteX3" fmla="*/ 5034280 w 5034280"/>
              <a:gd name="connsiteY3" fmla="*/ 1449267 h 3607249"/>
              <a:gd name="connsiteX4" fmla="*/ 4325600 w 5034280"/>
              <a:gd name="connsiteY4" fmla="*/ 1443179 h 3607249"/>
              <a:gd name="connsiteX5" fmla="*/ 4325600 w 5034280"/>
              <a:gd name="connsiteY5" fmla="*/ 3603419 h 3607249"/>
              <a:gd name="connsiteX6" fmla="*/ 2889250 w 5034280"/>
              <a:gd name="connsiteY6" fmla="*/ 3607249 h 3607249"/>
              <a:gd name="connsiteX7" fmla="*/ 2889250 w 5034280"/>
              <a:gd name="connsiteY7" fmla="*/ 2887159 h 3607249"/>
              <a:gd name="connsiteX8" fmla="*/ 2165350 w 5034280"/>
              <a:gd name="connsiteY8" fmla="*/ 2887159 h 3607249"/>
              <a:gd name="connsiteX9" fmla="*/ 2172970 w 5034280"/>
              <a:gd name="connsiteY9" fmla="*/ 3603439 h 3607249"/>
              <a:gd name="connsiteX10" fmla="*/ 725200 w 5034280"/>
              <a:gd name="connsiteY10" fmla="*/ 3603419 h 3607249"/>
              <a:gd name="connsiteX11" fmla="*/ 725200 w 5034280"/>
              <a:gd name="connsiteY11" fmla="*/ 1443179 h 3607249"/>
              <a:gd name="connsiteX0" fmla="*/ 725200 w 5045710"/>
              <a:gd name="connsiteY0" fmla="*/ 1443179 h 3607249"/>
              <a:gd name="connsiteX1" fmla="*/ 0 w 5045710"/>
              <a:gd name="connsiteY1" fmla="*/ 1446980 h 3607249"/>
              <a:gd name="connsiteX2" fmla="*/ 2525202 w 5045710"/>
              <a:gd name="connsiteY2" fmla="*/ 0 h 3607249"/>
              <a:gd name="connsiteX3" fmla="*/ 5045710 w 5045710"/>
              <a:gd name="connsiteY3" fmla="*/ 1445457 h 3607249"/>
              <a:gd name="connsiteX4" fmla="*/ 4325600 w 5045710"/>
              <a:gd name="connsiteY4" fmla="*/ 1443179 h 3607249"/>
              <a:gd name="connsiteX5" fmla="*/ 4325600 w 5045710"/>
              <a:gd name="connsiteY5" fmla="*/ 3603419 h 3607249"/>
              <a:gd name="connsiteX6" fmla="*/ 2889250 w 5045710"/>
              <a:gd name="connsiteY6" fmla="*/ 3607249 h 3607249"/>
              <a:gd name="connsiteX7" fmla="*/ 2889250 w 5045710"/>
              <a:gd name="connsiteY7" fmla="*/ 2887159 h 3607249"/>
              <a:gd name="connsiteX8" fmla="*/ 2165350 w 5045710"/>
              <a:gd name="connsiteY8" fmla="*/ 2887159 h 3607249"/>
              <a:gd name="connsiteX9" fmla="*/ 2172970 w 5045710"/>
              <a:gd name="connsiteY9" fmla="*/ 3603439 h 3607249"/>
              <a:gd name="connsiteX10" fmla="*/ 725200 w 5045710"/>
              <a:gd name="connsiteY10" fmla="*/ 3603419 h 3607249"/>
              <a:gd name="connsiteX11" fmla="*/ 725200 w 5045710"/>
              <a:gd name="connsiteY11" fmla="*/ 1443179 h 360724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5350 w 5045710"/>
              <a:gd name="connsiteY8" fmla="*/ 2884619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53776 w 5045710"/>
              <a:gd name="connsiteY8" fmla="*/ 2132265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3301 w 5045710"/>
              <a:gd name="connsiteY8" fmla="*/ 216465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16833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3535 w 5045710"/>
              <a:gd name="connsiteY7" fmla="*/ 215881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5440 w 5045710"/>
              <a:gd name="connsiteY7" fmla="*/ 216262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909570 w 5045710"/>
              <a:gd name="connsiteY6" fmla="*/ 287318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28769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79"/>
              <a:gd name="connsiteX1" fmla="*/ 0 w 5045710"/>
              <a:gd name="connsiteY1" fmla="*/ 1444440 h 3600879"/>
              <a:gd name="connsiteX2" fmla="*/ 2525202 w 5045710"/>
              <a:gd name="connsiteY2" fmla="*/ 0 h 3600879"/>
              <a:gd name="connsiteX3" fmla="*/ 5045710 w 5045710"/>
              <a:gd name="connsiteY3" fmla="*/ 1442917 h 3600879"/>
              <a:gd name="connsiteX4" fmla="*/ 4325600 w 5045710"/>
              <a:gd name="connsiteY4" fmla="*/ 1440639 h 3600879"/>
              <a:gd name="connsiteX5" fmla="*/ 4325600 w 5045710"/>
              <a:gd name="connsiteY5" fmla="*/ 2876979 h 3600879"/>
              <a:gd name="connsiteX6" fmla="*/ 2886710 w 5045710"/>
              <a:gd name="connsiteY6" fmla="*/ 2883349 h 3600879"/>
              <a:gd name="connsiteX7" fmla="*/ 2885440 w 5045710"/>
              <a:gd name="connsiteY7" fmla="*/ 2162624 h 3600879"/>
              <a:gd name="connsiteX8" fmla="*/ 2167111 w 5045710"/>
              <a:gd name="connsiteY8" fmla="*/ 2160840 h 3600879"/>
              <a:gd name="connsiteX9" fmla="*/ 2165350 w 5045710"/>
              <a:gd name="connsiteY9" fmla="*/ 2876999 h 3600879"/>
              <a:gd name="connsiteX10" fmla="*/ 725200 w 5045710"/>
              <a:gd name="connsiteY10" fmla="*/ 3600879 h 3600879"/>
              <a:gd name="connsiteX11" fmla="*/ 725200 w 5045710"/>
              <a:gd name="connsiteY11" fmla="*/ 1440639 h 3600879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5350 w 5045710"/>
              <a:gd name="connsiteY9" fmla="*/ 2876999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63445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6524"/>
              <a:gd name="connsiteX1" fmla="*/ 0 w 5045710"/>
              <a:gd name="connsiteY1" fmla="*/ 1444440 h 2886524"/>
              <a:gd name="connsiteX2" fmla="*/ 2525202 w 5045710"/>
              <a:gd name="connsiteY2" fmla="*/ 0 h 2886524"/>
              <a:gd name="connsiteX3" fmla="*/ 5045710 w 5045710"/>
              <a:gd name="connsiteY3" fmla="*/ 1442917 h 2886524"/>
              <a:gd name="connsiteX4" fmla="*/ 4325600 w 5045710"/>
              <a:gd name="connsiteY4" fmla="*/ 1440639 h 2886524"/>
              <a:gd name="connsiteX5" fmla="*/ 4325600 w 5045710"/>
              <a:gd name="connsiteY5" fmla="*/ 2876979 h 2886524"/>
              <a:gd name="connsiteX6" fmla="*/ 2886710 w 5045710"/>
              <a:gd name="connsiteY6" fmla="*/ 2883349 h 2886524"/>
              <a:gd name="connsiteX7" fmla="*/ 2885440 w 5045710"/>
              <a:gd name="connsiteY7" fmla="*/ 2162624 h 2886524"/>
              <a:gd name="connsiteX8" fmla="*/ 2167111 w 5045710"/>
              <a:gd name="connsiteY8" fmla="*/ 2160840 h 2886524"/>
              <a:gd name="connsiteX9" fmla="*/ 2159635 w 5045710"/>
              <a:gd name="connsiteY9" fmla="*/ 2886524 h 2886524"/>
              <a:gd name="connsiteX10" fmla="*/ 725200 w 5045710"/>
              <a:gd name="connsiteY10" fmla="*/ 2880789 h 2886524"/>
              <a:gd name="connsiteX11" fmla="*/ 725200 w 5045710"/>
              <a:gd name="connsiteY11" fmla="*/ 1440639 h 2886524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7255 w 5045710"/>
              <a:gd name="connsiteY9" fmla="*/ 2882714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5710" h="2883349">
                <a:moveTo>
                  <a:pt x="725200" y="1440639"/>
                </a:moveTo>
                <a:lnTo>
                  <a:pt x="0" y="1444440"/>
                </a:lnTo>
                <a:cubicBezTo>
                  <a:pt x="186824" y="1352807"/>
                  <a:pt x="2132638" y="235778"/>
                  <a:pt x="2525202" y="0"/>
                </a:cubicBezTo>
                <a:cubicBezTo>
                  <a:pt x="2838194" y="195053"/>
                  <a:pt x="4539678" y="1153884"/>
                  <a:pt x="5045710" y="1442917"/>
                </a:cubicBezTo>
                <a:lnTo>
                  <a:pt x="4325600" y="1440639"/>
                </a:lnTo>
                <a:lnTo>
                  <a:pt x="4325600" y="2876979"/>
                </a:lnTo>
                <a:lnTo>
                  <a:pt x="2886710" y="2883349"/>
                </a:lnTo>
                <a:cubicBezTo>
                  <a:pt x="2883538" y="2699202"/>
                  <a:pt x="2884805" y="2351219"/>
                  <a:pt x="2885440" y="2162624"/>
                </a:cubicBezTo>
                <a:lnTo>
                  <a:pt x="2167111" y="2160840"/>
                </a:lnTo>
                <a:cubicBezTo>
                  <a:pt x="2169651" y="2303080"/>
                  <a:pt x="2164715" y="2656654"/>
                  <a:pt x="2167255" y="2882714"/>
                </a:cubicBezTo>
                <a:lnTo>
                  <a:pt x="725200" y="2880789"/>
                </a:lnTo>
                <a:lnTo>
                  <a:pt x="725200" y="14406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Bouton d’action : accueil 4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28379B8C-586A-82EA-04F2-9009C6070916}"/>
              </a:ext>
            </a:extLst>
          </p:cNvPr>
          <p:cNvSpPr/>
          <p:nvPr/>
        </p:nvSpPr>
        <p:spPr>
          <a:xfrm>
            <a:off x="504000" y="180000"/>
            <a:ext cx="432000" cy="36000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Bouton d’action : accueil 5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C988893E-DED4-5ED1-D520-93A827F39E3F}"/>
              </a:ext>
            </a:extLst>
          </p:cNvPr>
          <p:cNvSpPr/>
          <p:nvPr/>
        </p:nvSpPr>
        <p:spPr>
          <a:xfrm>
            <a:off x="0" y="1772816"/>
            <a:ext cx="1440000" cy="684076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Bouton d’action : accueil 6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2EBC300A-E19E-875D-2789-0E5BB0F408F6}"/>
              </a:ext>
            </a:extLst>
          </p:cNvPr>
          <p:cNvSpPr/>
          <p:nvPr/>
        </p:nvSpPr>
        <p:spPr>
          <a:xfrm>
            <a:off x="0" y="2636912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Bouton d’action : accueil 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8A9714F7-121C-DB6E-F68E-F0C317522F68}"/>
              </a:ext>
            </a:extLst>
          </p:cNvPr>
          <p:cNvSpPr/>
          <p:nvPr/>
        </p:nvSpPr>
        <p:spPr>
          <a:xfrm>
            <a:off x="0" y="4387416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Bouton d’action : accueil 8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D7E4C70E-B389-E950-0B52-02BFED950AB8}"/>
              </a:ext>
            </a:extLst>
          </p:cNvPr>
          <p:cNvSpPr/>
          <p:nvPr/>
        </p:nvSpPr>
        <p:spPr>
          <a:xfrm>
            <a:off x="0" y="3501008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Bouton d’action : accueil 9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D5817153-C145-6558-DF67-4AD0876322F7}"/>
              </a:ext>
            </a:extLst>
          </p:cNvPr>
          <p:cNvSpPr/>
          <p:nvPr/>
        </p:nvSpPr>
        <p:spPr>
          <a:xfrm>
            <a:off x="0" y="5265204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Bouton d’action : accueil 10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9E76B87A-B669-3970-06B4-D35EA88EB8B7}"/>
              </a:ext>
            </a:extLst>
          </p:cNvPr>
          <p:cNvSpPr/>
          <p:nvPr/>
        </p:nvSpPr>
        <p:spPr>
          <a:xfrm>
            <a:off x="0" y="6137919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8014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A9B8A-79EF-6B54-0EF8-E1066D271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5447D3-150B-90CD-A194-2480894EC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AEF36E-EA79-174C-93F9-FDA84EDD5956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A044904-5C29-033F-808E-7E39BDA6B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180000"/>
            <a:ext cx="8460000" cy="1080000"/>
          </a:xfrm>
        </p:spPr>
        <p:txBody>
          <a:bodyPr/>
          <a:lstStyle/>
          <a:p>
            <a:r>
              <a:rPr lang="en-GB" dirty="0"/>
              <a:t>Related legislation</a:t>
            </a:r>
          </a:p>
        </p:txBody>
      </p:sp>
      <p:sp>
        <p:nvSpPr>
          <p:cNvPr id="6" name="Espace réservé du contenu 12">
            <a:extLst>
              <a:ext uri="{FF2B5EF4-FFF2-40B4-BE49-F238E27FC236}">
                <a16:creationId xmlns:a16="http://schemas.microsoft.com/office/drawing/2014/main" id="{68BDF77C-72EF-F708-E230-816570C26201}"/>
              </a:ext>
            </a:extLst>
          </p:cNvPr>
          <p:cNvSpPr txBox="1">
            <a:spLocks/>
          </p:cNvSpPr>
          <p:nvPr/>
        </p:nvSpPr>
        <p:spPr>
          <a:xfrm>
            <a:off x="3060000" y="1440000"/>
            <a:ext cx="8408311" cy="484362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71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6pPr>
            <a:lvl7pPr marL="3028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7pPr>
            <a:lvl8pPr marL="3486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Water Framework Directive:</a:t>
            </a:r>
          </a:p>
          <a:p>
            <a:pPr lvl="1"/>
            <a:r>
              <a:rPr lang="en-GB" dirty="0"/>
              <a:t>Good water quality and quantity to support human and wildlife needs</a:t>
            </a:r>
          </a:p>
          <a:p>
            <a:pPr lvl="1"/>
            <a:r>
              <a:rPr lang="en-GB" dirty="0"/>
              <a:t>River Basin Management Plans</a:t>
            </a:r>
          </a:p>
          <a:p>
            <a:pPr lvl="1"/>
            <a:r>
              <a:rPr lang="en-GB" dirty="0"/>
              <a:t>Division of the river network into “surface water bodies”</a:t>
            </a:r>
          </a:p>
          <a:p>
            <a:pPr lvl="2"/>
            <a:r>
              <a:rPr lang="en-GB" dirty="0"/>
              <a:t>Artificial</a:t>
            </a:r>
          </a:p>
          <a:p>
            <a:pPr lvl="2"/>
            <a:r>
              <a:rPr lang="en-GB" dirty="0"/>
              <a:t>Heavily modified</a:t>
            </a:r>
          </a:p>
          <a:p>
            <a:pPr lvl="2"/>
            <a:r>
              <a:rPr lang="en-GB" dirty="0"/>
              <a:t>Natural</a:t>
            </a:r>
          </a:p>
          <a:p>
            <a:pPr marL="57150" indent="0">
              <a:buFontTx/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Common Agricultural Policy:</a:t>
            </a:r>
          </a:p>
          <a:p>
            <a:pPr lvl="1"/>
            <a:r>
              <a:rPr lang="en-GB" dirty="0"/>
              <a:t>GAEC 4: Buffer strips along watercourses</a:t>
            </a:r>
          </a:p>
          <a:p>
            <a:pPr lvl="1"/>
            <a:r>
              <a:rPr lang="en-GB" dirty="0"/>
              <a:t>Wallonia: 6 m</a:t>
            </a:r>
          </a:p>
          <a:p>
            <a:pPr lvl="1"/>
            <a:r>
              <a:rPr lang="en-GB" dirty="0"/>
              <a:t>Anonymous agricultural land parcels</a:t>
            </a:r>
          </a:p>
        </p:txBody>
      </p:sp>
      <p:pic>
        <p:nvPicPr>
          <p:cNvPr id="7" name="Espace réservé du contenu 13" descr="Scène de ferme avec un remplissage uni">
            <a:extLst>
              <a:ext uri="{FF2B5EF4-FFF2-40B4-BE49-F238E27FC236}">
                <a16:creationId xmlns:a16="http://schemas.microsoft.com/office/drawing/2014/main" id="{1E53351F-232D-A465-AE5F-9BC9AB280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4800" y="4503601"/>
            <a:ext cx="914400" cy="914400"/>
          </a:xfrm>
          <a:prstGeom prst="rect">
            <a:avLst/>
          </a:prstGeom>
        </p:spPr>
      </p:pic>
      <p:pic>
        <p:nvPicPr>
          <p:cNvPr id="9" name="Graphique 8" descr="Eau avec un remplissage uni">
            <a:extLst>
              <a:ext uri="{FF2B5EF4-FFF2-40B4-BE49-F238E27FC236}">
                <a16:creationId xmlns:a16="http://schemas.microsoft.com/office/drawing/2014/main" id="{1DB9BC38-189D-2598-014B-F27DF498DD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34800" y="1440000"/>
            <a:ext cx="914400" cy="914400"/>
          </a:xfrm>
          <a:prstGeom prst="rect">
            <a:avLst/>
          </a:prstGeom>
        </p:spPr>
      </p:pic>
      <p:graphicFrame>
        <p:nvGraphicFramePr>
          <p:cNvPr id="14" name="Espace réservé du graphique SmartArt 7">
            <a:extLst>
              <a:ext uri="{FF2B5EF4-FFF2-40B4-BE49-F238E27FC236}">
                <a16:creationId xmlns:a16="http://schemas.microsoft.com/office/drawing/2014/main" id="{C5C1658D-D5C2-A5D9-1B9A-E584CF4FBD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6075852"/>
              </p:ext>
            </p:extLst>
          </p:nvPr>
        </p:nvGraphicFramePr>
        <p:xfrm>
          <a:off x="0" y="1"/>
          <a:ext cx="1440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Rectangle 6">
            <a:extLst>
              <a:ext uri="{FF2B5EF4-FFF2-40B4-BE49-F238E27FC236}">
                <a16:creationId xmlns:a16="http://schemas.microsoft.com/office/drawing/2014/main" id="{85AD4D62-F8F0-14B8-FF8D-BE937C254CE9}"/>
              </a:ext>
            </a:extLst>
          </p:cNvPr>
          <p:cNvSpPr>
            <a:spLocks noChangeAspect="1"/>
          </p:cNvSpPr>
          <p:nvPr/>
        </p:nvSpPr>
        <p:spPr>
          <a:xfrm>
            <a:off x="504000" y="180000"/>
            <a:ext cx="432000" cy="360000"/>
          </a:xfrm>
          <a:custGeom>
            <a:avLst/>
            <a:gdLst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0 w 3600400"/>
              <a:gd name="connsiteY3" fmla="*/ 2160240 h 2160240"/>
              <a:gd name="connsiteX4" fmla="*/ 0 w 3600400"/>
              <a:gd name="connsiteY4" fmla="*/ 0 h 2160240"/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1440150 w 3600400"/>
              <a:gd name="connsiteY3" fmla="*/ 1436360 h 2160240"/>
              <a:gd name="connsiteX4" fmla="*/ 0 w 3600400"/>
              <a:gd name="connsiteY4" fmla="*/ 2160240 h 2160240"/>
              <a:gd name="connsiteX5" fmla="*/ 0 w 3600400"/>
              <a:gd name="connsiteY5" fmla="*/ 0 h 216024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22268"/>
              <a:gd name="connsiteX1" fmla="*/ 3600400 w 3600400"/>
              <a:gd name="connsiteY1" fmla="*/ 0 h 2222268"/>
              <a:gd name="connsiteX2" fmla="*/ 3600400 w 3600400"/>
              <a:gd name="connsiteY2" fmla="*/ 2160240 h 2222268"/>
              <a:gd name="connsiteX3" fmla="*/ 2164050 w 3600400"/>
              <a:gd name="connsiteY3" fmla="*/ 1443980 h 2222268"/>
              <a:gd name="connsiteX4" fmla="*/ 1440150 w 3600400"/>
              <a:gd name="connsiteY4" fmla="*/ 1436360 h 2222268"/>
              <a:gd name="connsiteX5" fmla="*/ 1447770 w 3600400"/>
              <a:gd name="connsiteY5" fmla="*/ 2160260 h 2222268"/>
              <a:gd name="connsiteX6" fmla="*/ 0 w 3600400"/>
              <a:gd name="connsiteY6" fmla="*/ 2160240 h 2222268"/>
              <a:gd name="connsiteX7" fmla="*/ 0 w 3600400"/>
              <a:gd name="connsiteY7" fmla="*/ 0 h 2222268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3636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4398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725200 w 4325600"/>
              <a:gd name="connsiteY0" fmla="*/ 0 h 2164070"/>
              <a:gd name="connsiteX1" fmla="*/ 0 w 4325600"/>
              <a:gd name="connsiteY1" fmla="*/ 3801 h 2164070"/>
              <a:gd name="connsiteX2" fmla="*/ 4325600 w 4325600"/>
              <a:gd name="connsiteY2" fmla="*/ 0 h 2164070"/>
              <a:gd name="connsiteX3" fmla="*/ 4325600 w 4325600"/>
              <a:gd name="connsiteY3" fmla="*/ 2160240 h 2164070"/>
              <a:gd name="connsiteX4" fmla="*/ 2889250 w 4325600"/>
              <a:gd name="connsiteY4" fmla="*/ 2164070 h 2164070"/>
              <a:gd name="connsiteX5" fmla="*/ 2889250 w 4325600"/>
              <a:gd name="connsiteY5" fmla="*/ 1443980 h 2164070"/>
              <a:gd name="connsiteX6" fmla="*/ 2165350 w 4325600"/>
              <a:gd name="connsiteY6" fmla="*/ 1443980 h 2164070"/>
              <a:gd name="connsiteX7" fmla="*/ 2172970 w 4325600"/>
              <a:gd name="connsiteY7" fmla="*/ 2160260 h 2164070"/>
              <a:gd name="connsiteX8" fmla="*/ 725200 w 4325600"/>
              <a:gd name="connsiteY8" fmla="*/ 2160240 h 2164070"/>
              <a:gd name="connsiteX9" fmla="*/ 725200 w 4325600"/>
              <a:gd name="connsiteY9" fmla="*/ 0 h 2164070"/>
              <a:gd name="connsiteX0" fmla="*/ 725200 w 4325600"/>
              <a:gd name="connsiteY0" fmla="*/ 1424129 h 3588199"/>
              <a:gd name="connsiteX1" fmla="*/ 0 w 4325600"/>
              <a:gd name="connsiteY1" fmla="*/ 1427930 h 3588199"/>
              <a:gd name="connsiteX2" fmla="*/ 2565207 w 4325600"/>
              <a:gd name="connsiteY2" fmla="*/ 0 h 3588199"/>
              <a:gd name="connsiteX3" fmla="*/ 4325600 w 4325600"/>
              <a:gd name="connsiteY3" fmla="*/ 1424129 h 3588199"/>
              <a:gd name="connsiteX4" fmla="*/ 4325600 w 4325600"/>
              <a:gd name="connsiteY4" fmla="*/ 3584369 h 3588199"/>
              <a:gd name="connsiteX5" fmla="*/ 2889250 w 4325600"/>
              <a:gd name="connsiteY5" fmla="*/ 3588199 h 3588199"/>
              <a:gd name="connsiteX6" fmla="*/ 2889250 w 4325600"/>
              <a:gd name="connsiteY6" fmla="*/ 2868109 h 3588199"/>
              <a:gd name="connsiteX7" fmla="*/ 2165350 w 4325600"/>
              <a:gd name="connsiteY7" fmla="*/ 2868109 h 3588199"/>
              <a:gd name="connsiteX8" fmla="*/ 2172970 w 4325600"/>
              <a:gd name="connsiteY8" fmla="*/ 3584389 h 3588199"/>
              <a:gd name="connsiteX9" fmla="*/ 725200 w 4325600"/>
              <a:gd name="connsiteY9" fmla="*/ 3584369 h 3588199"/>
              <a:gd name="connsiteX10" fmla="*/ 725200 w 4325600"/>
              <a:gd name="connsiteY10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41274 h 3605344"/>
              <a:gd name="connsiteX1" fmla="*/ 0 w 5049520"/>
              <a:gd name="connsiteY1" fmla="*/ 1445075 h 3605344"/>
              <a:gd name="connsiteX2" fmla="*/ 2529012 w 5049520"/>
              <a:gd name="connsiteY2" fmla="*/ 0 h 3605344"/>
              <a:gd name="connsiteX3" fmla="*/ 5049520 w 5049520"/>
              <a:gd name="connsiteY3" fmla="*/ 1451172 h 3605344"/>
              <a:gd name="connsiteX4" fmla="*/ 4325600 w 5049520"/>
              <a:gd name="connsiteY4" fmla="*/ 1441274 h 3605344"/>
              <a:gd name="connsiteX5" fmla="*/ 4325600 w 5049520"/>
              <a:gd name="connsiteY5" fmla="*/ 3601514 h 3605344"/>
              <a:gd name="connsiteX6" fmla="*/ 2889250 w 5049520"/>
              <a:gd name="connsiteY6" fmla="*/ 3605344 h 3605344"/>
              <a:gd name="connsiteX7" fmla="*/ 2889250 w 5049520"/>
              <a:gd name="connsiteY7" fmla="*/ 2885254 h 3605344"/>
              <a:gd name="connsiteX8" fmla="*/ 2165350 w 5049520"/>
              <a:gd name="connsiteY8" fmla="*/ 2885254 h 3605344"/>
              <a:gd name="connsiteX9" fmla="*/ 2172970 w 5049520"/>
              <a:gd name="connsiteY9" fmla="*/ 3601534 h 3605344"/>
              <a:gd name="connsiteX10" fmla="*/ 725200 w 5049520"/>
              <a:gd name="connsiteY10" fmla="*/ 3601514 h 3605344"/>
              <a:gd name="connsiteX11" fmla="*/ 725200 w 5049520"/>
              <a:gd name="connsiteY11" fmla="*/ 1441274 h 3605344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34280"/>
              <a:gd name="connsiteY0" fmla="*/ 1443179 h 3607249"/>
              <a:gd name="connsiteX1" fmla="*/ 0 w 5034280"/>
              <a:gd name="connsiteY1" fmla="*/ 1446980 h 3607249"/>
              <a:gd name="connsiteX2" fmla="*/ 2525202 w 5034280"/>
              <a:gd name="connsiteY2" fmla="*/ 0 h 3607249"/>
              <a:gd name="connsiteX3" fmla="*/ 5034280 w 5034280"/>
              <a:gd name="connsiteY3" fmla="*/ 1449267 h 3607249"/>
              <a:gd name="connsiteX4" fmla="*/ 4325600 w 5034280"/>
              <a:gd name="connsiteY4" fmla="*/ 1443179 h 3607249"/>
              <a:gd name="connsiteX5" fmla="*/ 4325600 w 5034280"/>
              <a:gd name="connsiteY5" fmla="*/ 3603419 h 3607249"/>
              <a:gd name="connsiteX6" fmla="*/ 2889250 w 5034280"/>
              <a:gd name="connsiteY6" fmla="*/ 3607249 h 3607249"/>
              <a:gd name="connsiteX7" fmla="*/ 2889250 w 5034280"/>
              <a:gd name="connsiteY7" fmla="*/ 2887159 h 3607249"/>
              <a:gd name="connsiteX8" fmla="*/ 2165350 w 5034280"/>
              <a:gd name="connsiteY8" fmla="*/ 2887159 h 3607249"/>
              <a:gd name="connsiteX9" fmla="*/ 2172970 w 5034280"/>
              <a:gd name="connsiteY9" fmla="*/ 3603439 h 3607249"/>
              <a:gd name="connsiteX10" fmla="*/ 725200 w 5034280"/>
              <a:gd name="connsiteY10" fmla="*/ 3603419 h 3607249"/>
              <a:gd name="connsiteX11" fmla="*/ 725200 w 5034280"/>
              <a:gd name="connsiteY11" fmla="*/ 1443179 h 3607249"/>
              <a:gd name="connsiteX0" fmla="*/ 725200 w 5045710"/>
              <a:gd name="connsiteY0" fmla="*/ 1443179 h 3607249"/>
              <a:gd name="connsiteX1" fmla="*/ 0 w 5045710"/>
              <a:gd name="connsiteY1" fmla="*/ 1446980 h 3607249"/>
              <a:gd name="connsiteX2" fmla="*/ 2525202 w 5045710"/>
              <a:gd name="connsiteY2" fmla="*/ 0 h 3607249"/>
              <a:gd name="connsiteX3" fmla="*/ 5045710 w 5045710"/>
              <a:gd name="connsiteY3" fmla="*/ 1445457 h 3607249"/>
              <a:gd name="connsiteX4" fmla="*/ 4325600 w 5045710"/>
              <a:gd name="connsiteY4" fmla="*/ 1443179 h 3607249"/>
              <a:gd name="connsiteX5" fmla="*/ 4325600 w 5045710"/>
              <a:gd name="connsiteY5" fmla="*/ 3603419 h 3607249"/>
              <a:gd name="connsiteX6" fmla="*/ 2889250 w 5045710"/>
              <a:gd name="connsiteY6" fmla="*/ 3607249 h 3607249"/>
              <a:gd name="connsiteX7" fmla="*/ 2889250 w 5045710"/>
              <a:gd name="connsiteY7" fmla="*/ 2887159 h 3607249"/>
              <a:gd name="connsiteX8" fmla="*/ 2165350 w 5045710"/>
              <a:gd name="connsiteY8" fmla="*/ 2887159 h 3607249"/>
              <a:gd name="connsiteX9" fmla="*/ 2172970 w 5045710"/>
              <a:gd name="connsiteY9" fmla="*/ 3603439 h 3607249"/>
              <a:gd name="connsiteX10" fmla="*/ 725200 w 5045710"/>
              <a:gd name="connsiteY10" fmla="*/ 3603419 h 3607249"/>
              <a:gd name="connsiteX11" fmla="*/ 725200 w 5045710"/>
              <a:gd name="connsiteY11" fmla="*/ 1443179 h 360724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5350 w 5045710"/>
              <a:gd name="connsiteY8" fmla="*/ 2884619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53776 w 5045710"/>
              <a:gd name="connsiteY8" fmla="*/ 2132265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3301 w 5045710"/>
              <a:gd name="connsiteY8" fmla="*/ 216465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16833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3535 w 5045710"/>
              <a:gd name="connsiteY7" fmla="*/ 215881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5440 w 5045710"/>
              <a:gd name="connsiteY7" fmla="*/ 216262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909570 w 5045710"/>
              <a:gd name="connsiteY6" fmla="*/ 287318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28769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79"/>
              <a:gd name="connsiteX1" fmla="*/ 0 w 5045710"/>
              <a:gd name="connsiteY1" fmla="*/ 1444440 h 3600879"/>
              <a:gd name="connsiteX2" fmla="*/ 2525202 w 5045710"/>
              <a:gd name="connsiteY2" fmla="*/ 0 h 3600879"/>
              <a:gd name="connsiteX3" fmla="*/ 5045710 w 5045710"/>
              <a:gd name="connsiteY3" fmla="*/ 1442917 h 3600879"/>
              <a:gd name="connsiteX4" fmla="*/ 4325600 w 5045710"/>
              <a:gd name="connsiteY4" fmla="*/ 1440639 h 3600879"/>
              <a:gd name="connsiteX5" fmla="*/ 4325600 w 5045710"/>
              <a:gd name="connsiteY5" fmla="*/ 2876979 h 3600879"/>
              <a:gd name="connsiteX6" fmla="*/ 2886710 w 5045710"/>
              <a:gd name="connsiteY6" fmla="*/ 2883349 h 3600879"/>
              <a:gd name="connsiteX7" fmla="*/ 2885440 w 5045710"/>
              <a:gd name="connsiteY7" fmla="*/ 2162624 h 3600879"/>
              <a:gd name="connsiteX8" fmla="*/ 2167111 w 5045710"/>
              <a:gd name="connsiteY8" fmla="*/ 2160840 h 3600879"/>
              <a:gd name="connsiteX9" fmla="*/ 2165350 w 5045710"/>
              <a:gd name="connsiteY9" fmla="*/ 2876999 h 3600879"/>
              <a:gd name="connsiteX10" fmla="*/ 725200 w 5045710"/>
              <a:gd name="connsiteY10" fmla="*/ 3600879 h 3600879"/>
              <a:gd name="connsiteX11" fmla="*/ 725200 w 5045710"/>
              <a:gd name="connsiteY11" fmla="*/ 1440639 h 3600879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5350 w 5045710"/>
              <a:gd name="connsiteY9" fmla="*/ 2876999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63445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6524"/>
              <a:gd name="connsiteX1" fmla="*/ 0 w 5045710"/>
              <a:gd name="connsiteY1" fmla="*/ 1444440 h 2886524"/>
              <a:gd name="connsiteX2" fmla="*/ 2525202 w 5045710"/>
              <a:gd name="connsiteY2" fmla="*/ 0 h 2886524"/>
              <a:gd name="connsiteX3" fmla="*/ 5045710 w 5045710"/>
              <a:gd name="connsiteY3" fmla="*/ 1442917 h 2886524"/>
              <a:gd name="connsiteX4" fmla="*/ 4325600 w 5045710"/>
              <a:gd name="connsiteY4" fmla="*/ 1440639 h 2886524"/>
              <a:gd name="connsiteX5" fmla="*/ 4325600 w 5045710"/>
              <a:gd name="connsiteY5" fmla="*/ 2876979 h 2886524"/>
              <a:gd name="connsiteX6" fmla="*/ 2886710 w 5045710"/>
              <a:gd name="connsiteY6" fmla="*/ 2883349 h 2886524"/>
              <a:gd name="connsiteX7" fmla="*/ 2885440 w 5045710"/>
              <a:gd name="connsiteY7" fmla="*/ 2162624 h 2886524"/>
              <a:gd name="connsiteX8" fmla="*/ 2167111 w 5045710"/>
              <a:gd name="connsiteY8" fmla="*/ 2160840 h 2886524"/>
              <a:gd name="connsiteX9" fmla="*/ 2159635 w 5045710"/>
              <a:gd name="connsiteY9" fmla="*/ 2886524 h 2886524"/>
              <a:gd name="connsiteX10" fmla="*/ 725200 w 5045710"/>
              <a:gd name="connsiteY10" fmla="*/ 2880789 h 2886524"/>
              <a:gd name="connsiteX11" fmla="*/ 725200 w 5045710"/>
              <a:gd name="connsiteY11" fmla="*/ 1440639 h 2886524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7255 w 5045710"/>
              <a:gd name="connsiteY9" fmla="*/ 2882714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5710" h="2883349">
                <a:moveTo>
                  <a:pt x="725200" y="1440639"/>
                </a:moveTo>
                <a:lnTo>
                  <a:pt x="0" y="1444440"/>
                </a:lnTo>
                <a:cubicBezTo>
                  <a:pt x="186824" y="1352807"/>
                  <a:pt x="2132638" y="235778"/>
                  <a:pt x="2525202" y="0"/>
                </a:cubicBezTo>
                <a:cubicBezTo>
                  <a:pt x="2838194" y="195053"/>
                  <a:pt x="4539678" y="1153884"/>
                  <a:pt x="5045710" y="1442917"/>
                </a:cubicBezTo>
                <a:lnTo>
                  <a:pt x="4325600" y="1440639"/>
                </a:lnTo>
                <a:lnTo>
                  <a:pt x="4325600" y="2876979"/>
                </a:lnTo>
                <a:lnTo>
                  <a:pt x="2886710" y="2883349"/>
                </a:lnTo>
                <a:cubicBezTo>
                  <a:pt x="2883538" y="2699202"/>
                  <a:pt x="2884805" y="2351219"/>
                  <a:pt x="2885440" y="2162624"/>
                </a:cubicBezTo>
                <a:lnTo>
                  <a:pt x="2167111" y="2160840"/>
                </a:lnTo>
                <a:cubicBezTo>
                  <a:pt x="2169651" y="2303080"/>
                  <a:pt x="2164715" y="2656654"/>
                  <a:pt x="2167255" y="2882714"/>
                </a:cubicBezTo>
                <a:lnTo>
                  <a:pt x="725200" y="2880789"/>
                </a:lnTo>
                <a:lnTo>
                  <a:pt x="725200" y="14406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Bouton d’action : accueil 4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8CCAB44F-BE81-4B47-8835-C24AFA31A8B7}"/>
              </a:ext>
            </a:extLst>
          </p:cNvPr>
          <p:cNvSpPr/>
          <p:nvPr/>
        </p:nvSpPr>
        <p:spPr>
          <a:xfrm>
            <a:off x="504000" y="180000"/>
            <a:ext cx="432000" cy="36000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Bouton d’action : accueil 7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D98CFAAE-C37A-F6AB-8EF8-519339186E16}"/>
              </a:ext>
            </a:extLst>
          </p:cNvPr>
          <p:cNvSpPr/>
          <p:nvPr/>
        </p:nvSpPr>
        <p:spPr>
          <a:xfrm>
            <a:off x="0" y="1772816"/>
            <a:ext cx="1440000" cy="684076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Bouton d’action : accueil 9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3C63A9F9-B8A8-0F39-B7FF-90F3AE62A837}"/>
              </a:ext>
            </a:extLst>
          </p:cNvPr>
          <p:cNvSpPr/>
          <p:nvPr/>
        </p:nvSpPr>
        <p:spPr>
          <a:xfrm>
            <a:off x="0" y="2636912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Bouton d’action : accueil 10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0792C79B-3869-CD72-93C6-6AF5B61A2526}"/>
              </a:ext>
            </a:extLst>
          </p:cNvPr>
          <p:cNvSpPr/>
          <p:nvPr/>
        </p:nvSpPr>
        <p:spPr>
          <a:xfrm>
            <a:off x="0" y="4387416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Bouton d’action : accueil 11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FA182435-2AE0-B082-86EA-B1BB62977B7E}"/>
              </a:ext>
            </a:extLst>
          </p:cNvPr>
          <p:cNvSpPr/>
          <p:nvPr/>
        </p:nvSpPr>
        <p:spPr>
          <a:xfrm>
            <a:off x="0" y="3501008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Bouton d’action : accueil 12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854DAF5F-CCAC-95E2-A215-8CCFACA97D61}"/>
              </a:ext>
            </a:extLst>
          </p:cNvPr>
          <p:cNvSpPr/>
          <p:nvPr/>
        </p:nvSpPr>
        <p:spPr>
          <a:xfrm>
            <a:off x="0" y="5265204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Bouton d’action : accueil 14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064A4AE3-1FC6-1CE6-CB7F-4F5E62F015B2}"/>
              </a:ext>
            </a:extLst>
          </p:cNvPr>
          <p:cNvSpPr/>
          <p:nvPr/>
        </p:nvSpPr>
        <p:spPr>
          <a:xfrm>
            <a:off x="0" y="6137919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5821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17C6E-C56E-FF9F-4AF2-84A24BDBB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A3E88B-97FA-D21C-D229-160878EED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AEF36E-EA79-174C-93F9-FDA84EDD5956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C2993D5-FDD2-5548-5571-9425D8F82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180000"/>
            <a:ext cx="8460000" cy="1080000"/>
          </a:xfrm>
        </p:spPr>
        <p:txBody>
          <a:bodyPr/>
          <a:lstStyle/>
          <a:p>
            <a:r>
              <a:rPr lang="en-GB" dirty="0"/>
              <a:t>Objectives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071FC8C-0E4D-E2DE-C304-FDD629F5290D}"/>
              </a:ext>
            </a:extLst>
          </p:cNvPr>
          <p:cNvSpPr/>
          <p:nvPr/>
        </p:nvSpPr>
        <p:spPr>
          <a:xfrm>
            <a:off x="1628646" y="1718810"/>
            <a:ext cx="9959846" cy="3420380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lIns="0" tIns="36000" rIns="0" bIns="36000" rtlCol="0" anchor="ctr"/>
          <a:lstStyle/>
          <a:p>
            <a:pPr lvl="1"/>
            <a:r>
              <a:rPr lang="en-GB" sz="2400" noProof="0" dirty="0">
                <a:solidFill>
                  <a:schemeClr val="tx1"/>
                </a:solidFill>
                <a:sym typeface="Wingdings" panose="05000000000000000000" pitchFamily="2" charset="2"/>
              </a:rPr>
              <a:t>Identify </a:t>
            </a:r>
            <a:r>
              <a:rPr lang="en-GB" sz="2400" b="1" noProof="0" dirty="0">
                <a:solidFill>
                  <a:schemeClr val="tx1"/>
                </a:solidFill>
                <a:sym typeface="Wingdings" panose="05000000000000000000" pitchFamily="2" charset="2"/>
              </a:rPr>
              <a:t>where </a:t>
            </a:r>
            <a:r>
              <a:rPr lang="en-GB" sz="2400" noProof="0" dirty="0">
                <a:solidFill>
                  <a:schemeClr val="tx1"/>
                </a:solidFill>
                <a:sym typeface="Wingdings" panose="05000000000000000000" pitchFamily="2" charset="2"/>
              </a:rPr>
              <a:t>and </a:t>
            </a:r>
            <a:r>
              <a:rPr lang="en-GB" sz="2400" b="1" noProof="0" dirty="0">
                <a:solidFill>
                  <a:schemeClr val="tx1"/>
                </a:solidFill>
                <a:sym typeface="Wingdings" panose="05000000000000000000" pitchFamily="2" charset="2"/>
              </a:rPr>
              <a:t>how </a:t>
            </a:r>
            <a:r>
              <a:rPr lang="en-GB" sz="2400" noProof="0" dirty="0">
                <a:solidFill>
                  <a:schemeClr val="tx1"/>
                </a:solidFill>
                <a:sym typeface="Wingdings" panose="05000000000000000000" pitchFamily="2" charset="2"/>
              </a:rPr>
              <a:t>riparian vegetation should be used to mitigate sediment transfer and deposition.</a:t>
            </a:r>
          </a:p>
          <a:p>
            <a:pPr lvl="1"/>
            <a:endParaRPr lang="en-GB" sz="2400" noProof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914400" lvl="1" indent="-457200">
              <a:buAutoNum type="arabicPeriod"/>
            </a:pPr>
            <a:r>
              <a:rPr lang="en-GB" sz="2400" noProof="0" dirty="0">
                <a:solidFill>
                  <a:schemeClr val="tx1"/>
                </a:solidFill>
                <a:sym typeface="Wingdings" panose="05000000000000000000" pitchFamily="2" charset="2"/>
              </a:rPr>
              <a:t>Locate small agricultural catchments prone to sediment transfer to the river</a:t>
            </a:r>
          </a:p>
          <a:p>
            <a:pPr marL="914400" lvl="1" indent="-457200">
              <a:buAutoNum type="arabicPeriod"/>
            </a:pPr>
            <a:r>
              <a:rPr lang="en-GB" sz="2400" noProof="0" dirty="0">
                <a:solidFill>
                  <a:schemeClr val="tx1"/>
                </a:solidFill>
              </a:rPr>
              <a:t>Understand how riparian zones can prevent sediment transfer from the land to the river.</a:t>
            </a:r>
            <a:endParaRPr lang="en-GB" sz="2400" noProof="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graphicFrame>
        <p:nvGraphicFramePr>
          <p:cNvPr id="13" name="Espace réservé du graphique SmartArt 7">
            <a:extLst>
              <a:ext uri="{FF2B5EF4-FFF2-40B4-BE49-F238E27FC236}">
                <a16:creationId xmlns:a16="http://schemas.microsoft.com/office/drawing/2014/main" id="{2CAC7B66-0E6C-9DAC-216D-57F8C356E4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3807271"/>
              </p:ext>
            </p:extLst>
          </p:nvPr>
        </p:nvGraphicFramePr>
        <p:xfrm>
          <a:off x="0" y="1"/>
          <a:ext cx="1440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6">
            <a:extLst>
              <a:ext uri="{FF2B5EF4-FFF2-40B4-BE49-F238E27FC236}">
                <a16:creationId xmlns:a16="http://schemas.microsoft.com/office/drawing/2014/main" id="{58F12BC6-4F4C-1924-D482-C4C06C4B494B}"/>
              </a:ext>
            </a:extLst>
          </p:cNvPr>
          <p:cNvSpPr>
            <a:spLocks noChangeAspect="1"/>
          </p:cNvSpPr>
          <p:nvPr/>
        </p:nvSpPr>
        <p:spPr>
          <a:xfrm>
            <a:off x="504000" y="180000"/>
            <a:ext cx="432000" cy="360000"/>
          </a:xfrm>
          <a:custGeom>
            <a:avLst/>
            <a:gdLst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0 w 3600400"/>
              <a:gd name="connsiteY3" fmla="*/ 2160240 h 2160240"/>
              <a:gd name="connsiteX4" fmla="*/ 0 w 3600400"/>
              <a:gd name="connsiteY4" fmla="*/ 0 h 2160240"/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1440150 w 3600400"/>
              <a:gd name="connsiteY3" fmla="*/ 1436360 h 2160240"/>
              <a:gd name="connsiteX4" fmla="*/ 0 w 3600400"/>
              <a:gd name="connsiteY4" fmla="*/ 2160240 h 2160240"/>
              <a:gd name="connsiteX5" fmla="*/ 0 w 3600400"/>
              <a:gd name="connsiteY5" fmla="*/ 0 h 216024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22268"/>
              <a:gd name="connsiteX1" fmla="*/ 3600400 w 3600400"/>
              <a:gd name="connsiteY1" fmla="*/ 0 h 2222268"/>
              <a:gd name="connsiteX2" fmla="*/ 3600400 w 3600400"/>
              <a:gd name="connsiteY2" fmla="*/ 2160240 h 2222268"/>
              <a:gd name="connsiteX3" fmla="*/ 2164050 w 3600400"/>
              <a:gd name="connsiteY3" fmla="*/ 1443980 h 2222268"/>
              <a:gd name="connsiteX4" fmla="*/ 1440150 w 3600400"/>
              <a:gd name="connsiteY4" fmla="*/ 1436360 h 2222268"/>
              <a:gd name="connsiteX5" fmla="*/ 1447770 w 3600400"/>
              <a:gd name="connsiteY5" fmla="*/ 2160260 h 2222268"/>
              <a:gd name="connsiteX6" fmla="*/ 0 w 3600400"/>
              <a:gd name="connsiteY6" fmla="*/ 2160240 h 2222268"/>
              <a:gd name="connsiteX7" fmla="*/ 0 w 3600400"/>
              <a:gd name="connsiteY7" fmla="*/ 0 h 2222268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3636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4398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725200 w 4325600"/>
              <a:gd name="connsiteY0" fmla="*/ 0 h 2164070"/>
              <a:gd name="connsiteX1" fmla="*/ 0 w 4325600"/>
              <a:gd name="connsiteY1" fmla="*/ 3801 h 2164070"/>
              <a:gd name="connsiteX2" fmla="*/ 4325600 w 4325600"/>
              <a:gd name="connsiteY2" fmla="*/ 0 h 2164070"/>
              <a:gd name="connsiteX3" fmla="*/ 4325600 w 4325600"/>
              <a:gd name="connsiteY3" fmla="*/ 2160240 h 2164070"/>
              <a:gd name="connsiteX4" fmla="*/ 2889250 w 4325600"/>
              <a:gd name="connsiteY4" fmla="*/ 2164070 h 2164070"/>
              <a:gd name="connsiteX5" fmla="*/ 2889250 w 4325600"/>
              <a:gd name="connsiteY5" fmla="*/ 1443980 h 2164070"/>
              <a:gd name="connsiteX6" fmla="*/ 2165350 w 4325600"/>
              <a:gd name="connsiteY6" fmla="*/ 1443980 h 2164070"/>
              <a:gd name="connsiteX7" fmla="*/ 2172970 w 4325600"/>
              <a:gd name="connsiteY7" fmla="*/ 2160260 h 2164070"/>
              <a:gd name="connsiteX8" fmla="*/ 725200 w 4325600"/>
              <a:gd name="connsiteY8" fmla="*/ 2160240 h 2164070"/>
              <a:gd name="connsiteX9" fmla="*/ 725200 w 4325600"/>
              <a:gd name="connsiteY9" fmla="*/ 0 h 2164070"/>
              <a:gd name="connsiteX0" fmla="*/ 725200 w 4325600"/>
              <a:gd name="connsiteY0" fmla="*/ 1424129 h 3588199"/>
              <a:gd name="connsiteX1" fmla="*/ 0 w 4325600"/>
              <a:gd name="connsiteY1" fmla="*/ 1427930 h 3588199"/>
              <a:gd name="connsiteX2" fmla="*/ 2565207 w 4325600"/>
              <a:gd name="connsiteY2" fmla="*/ 0 h 3588199"/>
              <a:gd name="connsiteX3" fmla="*/ 4325600 w 4325600"/>
              <a:gd name="connsiteY3" fmla="*/ 1424129 h 3588199"/>
              <a:gd name="connsiteX4" fmla="*/ 4325600 w 4325600"/>
              <a:gd name="connsiteY4" fmla="*/ 3584369 h 3588199"/>
              <a:gd name="connsiteX5" fmla="*/ 2889250 w 4325600"/>
              <a:gd name="connsiteY5" fmla="*/ 3588199 h 3588199"/>
              <a:gd name="connsiteX6" fmla="*/ 2889250 w 4325600"/>
              <a:gd name="connsiteY6" fmla="*/ 2868109 h 3588199"/>
              <a:gd name="connsiteX7" fmla="*/ 2165350 w 4325600"/>
              <a:gd name="connsiteY7" fmla="*/ 2868109 h 3588199"/>
              <a:gd name="connsiteX8" fmla="*/ 2172970 w 4325600"/>
              <a:gd name="connsiteY8" fmla="*/ 3584389 h 3588199"/>
              <a:gd name="connsiteX9" fmla="*/ 725200 w 4325600"/>
              <a:gd name="connsiteY9" fmla="*/ 3584369 h 3588199"/>
              <a:gd name="connsiteX10" fmla="*/ 725200 w 4325600"/>
              <a:gd name="connsiteY10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41274 h 3605344"/>
              <a:gd name="connsiteX1" fmla="*/ 0 w 5049520"/>
              <a:gd name="connsiteY1" fmla="*/ 1445075 h 3605344"/>
              <a:gd name="connsiteX2" fmla="*/ 2529012 w 5049520"/>
              <a:gd name="connsiteY2" fmla="*/ 0 h 3605344"/>
              <a:gd name="connsiteX3" fmla="*/ 5049520 w 5049520"/>
              <a:gd name="connsiteY3" fmla="*/ 1451172 h 3605344"/>
              <a:gd name="connsiteX4" fmla="*/ 4325600 w 5049520"/>
              <a:gd name="connsiteY4" fmla="*/ 1441274 h 3605344"/>
              <a:gd name="connsiteX5" fmla="*/ 4325600 w 5049520"/>
              <a:gd name="connsiteY5" fmla="*/ 3601514 h 3605344"/>
              <a:gd name="connsiteX6" fmla="*/ 2889250 w 5049520"/>
              <a:gd name="connsiteY6" fmla="*/ 3605344 h 3605344"/>
              <a:gd name="connsiteX7" fmla="*/ 2889250 w 5049520"/>
              <a:gd name="connsiteY7" fmla="*/ 2885254 h 3605344"/>
              <a:gd name="connsiteX8" fmla="*/ 2165350 w 5049520"/>
              <a:gd name="connsiteY8" fmla="*/ 2885254 h 3605344"/>
              <a:gd name="connsiteX9" fmla="*/ 2172970 w 5049520"/>
              <a:gd name="connsiteY9" fmla="*/ 3601534 h 3605344"/>
              <a:gd name="connsiteX10" fmla="*/ 725200 w 5049520"/>
              <a:gd name="connsiteY10" fmla="*/ 3601514 h 3605344"/>
              <a:gd name="connsiteX11" fmla="*/ 725200 w 5049520"/>
              <a:gd name="connsiteY11" fmla="*/ 1441274 h 3605344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34280"/>
              <a:gd name="connsiteY0" fmla="*/ 1443179 h 3607249"/>
              <a:gd name="connsiteX1" fmla="*/ 0 w 5034280"/>
              <a:gd name="connsiteY1" fmla="*/ 1446980 h 3607249"/>
              <a:gd name="connsiteX2" fmla="*/ 2525202 w 5034280"/>
              <a:gd name="connsiteY2" fmla="*/ 0 h 3607249"/>
              <a:gd name="connsiteX3" fmla="*/ 5034280 w 5034280"/>
              <a:gd name="connsiteY3" fmla="*/ 1449267 h 3607249"/>
              <a:gd name="connsiteX4" fmla="*/ 4325600 w 5034280"/>
              <a:gd name="connsiteY4" fmla="*/ 1443179 h 3607249"/>
              <a:gd name="connsiteX5" fmla="*/ 4325600 w 5034280"/>
              <a:gd name="connsiteY5" fmla="*/ 3603419 h 3607249"/>
              <a:gd name="connsiteX6" fmla="*/ 2889250 w 5034280"/>
              <a:gd name="connsiteY6" fmla="*/ 3607249 h 3607249"/>
              <a:gd name="connsiteX7" fmla="*/ 2889250 w 5034280"/>
              <a:gd name="connsiteY7" fmla="*/ 2887159 h 3607249"/>
              <a:gd name="connsiteX8" fmla="*/ 2165350 w 5034280"/>
              <a:gd name="connsiteY8" fmla="*/ 2887159 h 3607249"/>
              <a:gd name="connsiteX9" fmla="*/ 2172970 w 5034280"/>
              <a:gd name="connsiteY9" fmla="*/ 3603439 h 3607249"/>
              <a:gd name="connsiteX10" fmla="*/ 725200 w 5034280"/>
              <a:gd name="connsiteY10" fmla="*/ 3603419 h 3607249"/>
              <a:gd name="connsiteX11" fmla="*/ 725200 w 5034280"/>
              <a:gd name="connsiteY11" fmla="*/ 1443179 h 3607249"/>
              <a:gd name="connsiteX0" fmla="*/ 725200 w 5045710"/>
              <a:gd name="connsiteY0" fmla="*/ 1443179 h 3607249"/>
              <a:gd name="connsiteX1" fmla="*/ 0 w 5045710"/>
              <a:gd name="connsiteY1" fmla="*/ 1446980 h 3607249"/>
              <a:gd name="connsiteX2" fmla="*/ 2525202 w 5045710"/>
              <a:gd name="connsiteY2" fmla="*/ 0 h 3607249"/>
              <a:gd name="connsiteX3" fmla="*/ 5045710 w 5045710"/>
              <a:gd name="connsiteY3" fmla="*/ 1445457 h 3607249"/>
              <a:gd name="connsiteX4" fmla="*/ 4325600 w 5045710"/>
              <a:gd name="connsiteY4" fmla="*/ 1443179 h 3607249"/>
              <a:gd name="connsiteX5" fmla="*/ 4325600 w 5045710"/>
              <a:gd name="connsiteY5" fmla="*/ 3603419 h 3607249"/>
              <a:gd name="connsiteX6" fmla="*/ 2889250 w 5045710"/>
              <a:gd name="connsiteY6" fmla="*/ 3607249 h 3607249"/>
              <a:gd name="connsiteX7" fmla="*/ 2889250 w 5045710"/>
              <a:gd name="connsiteY7" fmla="*/ 2887159 h 3607249"/>
              <a:gd name="connsiteX8" fmla="*/ 2165350 w 5045710"/>
              <a:gd name="connsiteY8" fmla="*/ 2887159 h 3607249"/>
              <a:gd name="connsiteX9" fmla="*/ 2172970 w 5045710"/>
              <a:gd name="connsiteY9" fmla="*/ 3603439 h 3607249"/>
              <a:gd name="connsiteX10" fmla="*/ 725200 w 5045710"/>
              <a:gd name="connsiteY10" fmla="*/ 3603419 h 3607249"/>
              <a:gd name="connsiteX11" fmla="*/ 725200 w 5045710"/>
              <a:gd name="connsiteY11" fmla="*/ 1443179 h 360724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5350 w 5045710"/>
              <a:gd name="connsiteY8" fmla="*/ 2884619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53776 w 5045710"/>
              <a:gd name="connsiteY8" fmla="*/ 2132265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3301 w 5045710"/>
              <a:gd name="connsiteY8" fmla="*/ 216465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16833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3535 w 5045710"/>
              <a:gd name="connsiteY7" fmla="*/ 215881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5440 w 5045710"/>
              <a:gd name="connsiteY7" fmla="*/ 216262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909570 w 5045710"/>
              <a:gd name="connsiteY6" fmla="*/ 287318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28769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79"/>
              <a:gd name="connsiteX1" fmla="*/ 0 w 5045710"/>
              <a:gd name="connsiteY1" fmla="*/ 1444440 h 3600879"/>
              <a:gd name="connsiteX2" fmla="*/ 2525202 w 5045710"/>
              <a:gd name="connsiteY2" fmla="*/ 0 h 3600879"/>
              <a:gd name="connsiteX3" fmla="*/ 5045710 w 5045710"/>
              <a:gd name="connsiteY3" fmla="*/ 1442917 h 3600879"/>
              <a:gd name="connsiteX4" fmla="*/ 4325600 w 5045710"/>
              <a:gd name="connsiteY4" fmla="*/ 1440639 h 3600879"/>
              <a:gd name="connsiteX5" fmla="*/ 4325600 w 5045710"/>
              <a:gd name="connsiteY5" fmla="*/ 2876979 h 3600879"/>
              <a:gd name="connsiteX6" fmla="*/ 2886710 w 5045710"/>
              <a:gd name="connsiteY6" fmla="*/ 2883349 h 3600879"/>
              <a:gd name="connsiteX7" fmla="*/ 2885440 w 5045710"/>
              <a:gd name="connsiteY7" fmla="*/ 2162624 h 3600879"/>
              <a:gd name="connsiteX8" fmla="*/ 2167111 w 5045710"/>
              <a:gd name="connsiteY8" fmla="*/ 2160840 h 3600879"/>
              <a:gd name="connsiteX9" fmla="*/ 2165350 w 5045710"/>
              <a:gd name="connsiteY9" fmla="*/ 2876999 h 3600879"/>
              <a:gd name="connsiteX10" fmla="*/ 725200 w 5045710"/>
              <a:gd name="connsiteY10" fmla="*/ 3600879 h 3600879"/>
              <a:gd name="connsiteX11" fmla="*/ 725200 w 5045710"/>
              <a:gd name="connsiteY11" fmla="*/ 1440639 h 3600879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5350 w 5045710"/>
              <a:gd name="connsiteY9" fmla="*/ 2876999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63445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6524"/>
              <a:gd name="connsiteX1" fmla="*/ 0 w 5045710"/>
              <a:gd name="connsiteY1" fmla="*/ 1444440 h 2886524"/>
              <a:gd name="connsiteX2" fmla="*/ 2525202 w 5045710"/>
              <a:gd name="connsiteY2" fmla="*/ 0 h 2886524"/>
              <a:gd name="connsiteX3" fmla="*/ 5045710 w 5045710"/>
              <a:gd name="connsiteY3" fmla="*/ 1442917 h 2886524"/>
              <a:gd name="connsiteX4" fmla="*/ 4325600 w 5045710"/>
              <a:gd name="connsiteY4" fmla="*/ 1440639 h 2886524"/>
              <a:gd name="connsiteX5" fmla="*/ 4325600 w 5045710"/>
              <a:gd name="connsiteY5" fmla="*/ 2876979 h 2886524"/>
              <a:gd name="connsiteX6" fmla="*/ 2886710 w 5045710"/>
              <a:gd name="connsiteY6" fmla="*/ 2883349 h 2886524"/>
              <a:gd name="connsiteX7" fmla="*/ 2885440 w 5045710"/>
              <a:gd name="connsiteY7" fmla="*/ 2162624 h 2886524"/>
              <a:gd name="connsiteX8" fmla="*/ 2167111 w 5045710"/>
              <a:gd name="connsiteY8" fmla="*/ 2160840 h 2886524"/>
              <a:gd name="connsiteX9" fmla="*/ 2159635 w 5045710"/>
              <a:gd name="connsiteY9" fmla="*/ 2886524 h 2886524"/>
              <a:gd name="connsiteX10" fmla="*/ 725200 w 5045710"/>
              <a:gd name="connsiteY10" fmla="*/ 2880789 h 2886524"/>
              <a:gd name="connsiteX11" fmla="*/ 725200 w 5045710"/>
              <a:gd name="connsiteY11" fmla="*/ 1440639 h 2886524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7255 w 5045710"/>
              <a:gd name="connsiteY9" fmla="*/ 2882714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5710" h="2883349">
                <a:moveTo>
                  <a:pt x="725200" y="1440639"/>
                </a:moveTo>
                <a:lnTo>
                  <a:pt x="0" y="1444440"/>
                </a:lnTo>
                <a:cubicBezTo>
                  <a:pt x="186824" y="1352807"/>
                  <a:pt x="2132638" y="235778"/>
                  <a:pt x="2525202" y="0"/>
                </a:cubicBezTo>
                <a:cubicBezTo>
                  <a:pt x="2838194" y="195053"/>
                  <a:pt x="4539678" y="1153884"/>
                  <a:pt x="5045710" y="1442917"/>
                </a:cubicBezTo>
                <a:lnTo>
                  <a:pt x="4325600" y="1440639"/>
                </a:lnTo>
                <a:lnTo>
                  <a:pt x="4325600" y="2876979"/>
                </a:lnTo>
                <a:lnTo>
                  <a:pt x="2886710" y="2883349"/>
                </a:lnTo>
                <a:cubicBezTo>
                  <a:pt x="2883538" y="2699202"/>
                  <a:pt x="2884805" y="2351219"/>
                  <a:pt x="2885440" y="2162624"/>
                </a:cubicBezTo>
                <a:lnTo>
                  <a:pt x="2167111" y="2160840"/>
                </a:lnTo>
                <a:cubicBezTo>
                  <a:pt x="2169651" y="2303080"/>
                  <a:pt x="2164715" y="2656654"/>
                  <a:pt x="2167255" y="2882714"/>
                </a:cubicBezTo>
                <a:lnTo>
                  <a:pt x="725200" y="2880789"/>
                </a:lnTo>
                <a:lnTo>
                  <a:pt x="725200" y="14406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Bouton d’action : accueil 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01DA46A1-5A18-EFE1-7BF7-A87410656687}"/>
              </a:ext>
            </a:extLst>
          </p:cNvPr>
          <p:cNvSpPr/>
          <p:nvPr/>
        </p:nvSpPr>
        <p:spPr>
          <a:xfrm>
            <a:off x="504000" y="180000"/>
            <a:ext cx="432000" cy="36000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Bouton d’action : accueil 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C4DC67C1-D7CB-B39E-8656-1F0E436A8549}"/>
              </a:ext>
            </a:extLst>
          </p:cNvPr>
          <p:cNvSpPr/>
          <p:nvPr/>
        </p:nvSpPr>
        <p:spPr>
          <a:xfrm>
            <a:off x="0" y="872716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Bouton d’action : accueil 7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FB17AC31-3C38-10D5-4672-FEE697831DC8}"/>
              </a:ext>
            </a:extLst>
          </p:cNvPr>
          <p:cNvSpPr/>
          <p:nvPr/>
        </p:nvSpPr>
        <p:spPr>
          <a:xfrm>
            <a:off x="0" y="2636912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Bouton d’action : accueil 8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38BC873D-1498-401D-3FE8-107FA04AEEFC}"/>
              </a:ext>
            </a:extLst>
          </p:cNvPr>
          <p:cNvSpPr/>
          <p:nvPr/>
        </p:nvSpPr>
        <p:spPr>
          <a:xfrm>
            <a:off x="0" y="4387416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Bouton d’action : accueil 10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E3A7311D-4556-DBE5-CCCD-B269DDA2637E}"/>
              </a:ext>
            </a:extLst>
          </p:cNvPr>
          <p:cNvSpPr/>
          <p:nvPr/>
        </p:nvSpPr>
        <p:spPr>
          <a:xfrm>
            <a:off x="0" y="3501008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Bouton d’action : accueil 11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1412F695-50A4-A0AB-33B6-0B8B2E8B21F3}"/>
              </a:ext>
            </a:extLst>
          </p:cNvPr>
          <p:cNvSpPr/>
          <p:nvPr/>
        </p:nvSpPr>
        <p:spPr>
          <a:xfrm>
            <a:off x="0" y="5265204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Bouton d’action : accueil 13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63C33F6C-9F56-21E3-6BFC-5541C541E466}"/>
              </a:ext>
            </a:extLst>
          </p:cNvPr>
          <p:cNvSpPr/>
          <p:nvPr/>
        </p:nvSpPr>
        <p:spPr>
          <a:xfrm>
            <a:off x="0" y="6137919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5412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6E5FF-6A52-43C7-5B00-21B0570EB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AD871044-B79E-3061-4E7D-E0C4E3D38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263" y="1152206"/>
            <a:ext cx="9972561" cy="5417683"/>
          </a:xfrm>
          <a:prstGeom prst="rect">
            <a:avLst/>
          </a:prstGeom>
        </p:spPr>
      </p:pic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A82E247A-9FF2-141C-F17C-625A63BEC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999" y="1440000"/>
            <a:ext cx="10081561" cy="4860000"/>
          </a:xfrm>
        </p:spPr>
        <p:txBody>
          <a:bodyPr/>
          <a:lstStyle/>
          <a:p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3 941 km²</a:t>
            </a:r>
          </a:p>
          <a:p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Loamy soil</a:t>
            </a:r>
          </a:p>
          <a:p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About 65% of the surface: agriculture</a:t>
            </a:r>
          </a:p>
          <a:p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Natural surface water bodies</a:t>
            </a:r>
          </a:p>
          <a:p>
            <a:pPr marL="0" indent="0">
              <a:buNone/>
            </a:pPr>
            <a:endParaRPr lang="en-GB" noProof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84E178-D674-BBDF-742B-0C84B3DA0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AEF36E-EA79-174C-93F9-FDA84EDD5956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D01DEC4-08B1-4C00-DA06-472D8932B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180000"/>
            <a:ext cx="8460000" cy="1080000"/>
          </a:xfrm>
        </p:spPr>
        <p:txBody>
          <a:bodyPr/>
          <a:lstStyle/>
          <a:p>
            <a:r>
              <a:rPr lang="en-GB" dirty="0"/>
              <a:t>Zone of interest : Loess region (Wallonia)</a:t>
            </a:r>
          </a:p>
        </p:txBody>
      </p:sp>
      <p:sp>
        <p:nvSpPr>
          <p:cNvPr id="6" name="Espace réservé du contenu 12">
            <a:extLst>
              <a:ext uri="{FF2B5EF4-FFF2-40B4-BE49-F238E27FC236}">
                <a16:creationId xmlns:a16="http://schemas.microsoft.com/office/drawing/2014/main" id="{6795DDE5-F759-5808-8E19-26A5877285AF}"/>
              </a:ext>
            </a:extLst>
          </p:cNvPr>
          <p:cNvSpPr txBox="1">
            <a:spLocks/>
          </p:cNvSpPr>
          <p:nvPr/>
        </p:nvSpPr>
        <p:spPr>
          <a:xfrm>
            <a:off x="3071664" y="1440000"/>
            <a:ext cx="8408311" cy="484362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71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6pPr>
            <a:lvl7pPr marL="3028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7pPr>
            <a:lvl8pPr marL="3486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graphicFrame>
        <p:nvGraphicFramePr>
          <p:cNvPr id="15" name="Espace réservé du graphique SmartArt 7">
            <a:extLst>
              <a:ext uri="{FF2B5EF4-FFF2-40B4-BE49-F238E27FC236}">
                <a16:creationId xmlns:a16="http://schemas.microsoft.com/office/drawing/2014/main" id="{5741E785-173B-66A5-A39D-B8BBB78C0DC8}"/>
              </a:ext>
            </a:extLst>
          </p:cNvPr>
          <p:cNvGraphicFramePr>
            <a:graphicFrameLocks noGrp="1"/>
          </p:cNvGraphicFramePr>
          <p:nvPr>
            <p:ph type="dgm" sz="quarter" idx="11"/>
            <p:extLst>
              <p:ext uri="{D42A27DB-BD31-4B8C-83A1-F6EECF244321}">
                <p14:modId xmlns:p14="http://schemas.microsoft.com/office/powerpoint/2010/main" val="1980998991"/>
              </p:ext>
            </p:extLst>
          </p:nvPr>
        </p:nvGraphicFramePr>
        <p:xfrm>
          <a:off x="0" y="1"/>
          <a:ext cx="1440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Rectangle 6">
            <a:extLst>
              <a:ext uri="{FF2B5EF4-FFF2-40B4-BE49-F238E27FC236}">
                <a16:creationId xmlns:a16="http://schemas.microsoft.com/office/drawing/2014/main" id="{BBA4406F-0C4D-DEA1-F068-3FF8A83A3D33}"/>
              </a:ext>
            </a:extLst>
          </p:cNvPr>
          <p:cNvSpPr>
            <a:spLocks noChangeAspect="1"/>
          </p:cNvSpPr>
          <p:nvPr/>
        </p:nvSpPr>
        <p:spPr>
          <a:xfrm>
            <a:off x="504000" y="180000"/>
            <a:ext cx="432000" cy="360000"/>
          </a:xfrm>
          <a:custGeom>
            <a:avLst/>
            <a:gdLst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0 w 3600400"/>
              <a:gd name="connsiteY3" fmla="*/ 2160240 h 2160240"/>
              <a:gd name="connsiteX4" fmla="*/ 0 w 3600400"/>
              <a:gd name="connsiteY4" fmla="*/ 0 h 2160240"/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1440150 w 3600400"/>
              <a:gd name="connsiteY3" fmla="*/ 1436360 h 2160240"/>
              <a:gd name="connsiteX4" fmla="*/ 0 w 3600400"/>
              <a:gd name="connsiteY4" fmla="*/ 2160240 h 2160240"/>
              <a:gd name="connsiteX5" fmla="*/ 0 w 3600400"/>
              <a:gd name="connsiteY5" fmla="*/ 0 h 216024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22268"/>
              <a:gd name="connsiteX1" fmla="*/ 3600400 w 3600400"/>
              <a:gd name="connsiteY1" fmla="*/ 0 h 2222268"/>
              <a:gd name="connsiteX2" fmla="*/ 3600400 w 3600400"/>
              <a:gd name="connsiteY2" fmla="*/ 2160240 h 2222268"/>
              <a:gd name="connsiteX3" fmla="*/ 2164050 w 3600400"/>
              <a:gd name="connsiteY3" fmla="*/ 1443980 h 2222268"/>
              <a:gd name="connsiteX4" fmla="*/ 1440150 w 3600400"/>
              <a:gd name="connsiteY4" fmla="*/ 1436360 h 2222268"/>
              <a:gd name="connsiteX5" fmla="*/ 1447770 w 3600400"/>
              <a:gd name="connsiteY5" fmla="*/ 2160260 h 2222268"/>
              <a:gd name="connsiteX6" fmla="*/ 0 w 3600400"/>
              <a:gd name="connsiteY6" fmla="*/ 2160240 h 2222268"/>
              <a:gd name="connsiteX7" fmla="*/ 0 w 3600400"/>
              <a:gd name="connsiteY7" fmla="*/ 0 h 2222268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3636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4398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725200 w 4325600"/>
              <a:gd name="connsiteY0" fmla="*/ 0 h 2164070"/>
              <a:gd name="connsiteX1" fmla="*/ 0 w 4325600"/>
              <a:gd name="connsiteY1" fmla="*/ 3801 h 2164070"/>
              <a:gd name="connsiteX2" fmla="*/ 4325600 w 4325600"/>
              <a:gd name="connsiteY2" fmla="*/ 0 h 2164070"/>
              <a:gd name="connsiteX3" fmla="*/ 4325600 w 4325600"/>
              <a:gd name="connsiteY3" fmla="*/ 2160240 h 2164070"/>
              <a:gd name="connsiteX4" fmla="*/ 2889250 w 4325600"/>
              <a:gd name="connsiteY4" fmla="*/ 2164070 h 2164070"/>
              <a:gd name="connsiteX5" fmla="*/ 2889250 w 4325600"/>
              <a:gd name="connsiteY5" fmla="*/ 1443980 h 2164070"/>
              <a:gd name="connsiteX6" fmla="*/ 2165350 w 4325600"/>
              <a:gd name="connsiteY6" fmla="*/ 1443980 h 2164070"/>
              <a:gd name="connsiteX7" fmla="*/ 2172970 w 4325600"/>
              <a:gd name="connsiteY7" fmla="*/ 2160260 h 2164070"/>
              <a:gd name="connsiteX8" fmla="*/ 725200 w 4325600"/>
              <a:gd name="connsiteY8" fmla="*/ 2160240 h 2164070"/>
              <a:gd name="connsiteX9" fmla="*/ 725200 w 4325600"/>
              <a:gd name="connsiteY9" fmla="*/ 0 h 2164070"/>
              <a:gd name="connsiteX0" fmla="*/ 725200 w 4325600"/>
              <a:gd name="connsiteY0" fmla="*/ 1424129 h 3588199"/>
              <a:gd name="connsiteX1" fmla="*/ 0 w 4325600"/>
              <a:gd name="connsiteY1" fmla="*/ 1427930 h 3588199"/>
              <a:gd name="connsiteX2" fmla="*/ 2565207 w 4325600"/>
              <a:gd name="connsiteY2" fmla="*/ 0 h 3588199"/>
              <a:gd name="connsiteX3" fmla="*/ 4325600 w 4325600"/>
              <a:gd name="connsiteY3" fmla="*/ 1424129 h 3588199"/>
              <a:gd name="connsiteX4" fmla="*/ 4325600 w 4325600"/>
              <a:gd name="connsiteY4" fmla="*/ 3584369 h 3588199"/>
              <a:gd name="connsiteX5" fmla="*/ 2889250 w 4325600"/>
              <a:gd name="connsiteY5" fmla="*/ 3588199 h 3588199"/>
              <a:gd name="connsiteX6" fmla="*/ 2889250 w 4325600"/>
              <a:gd name="connsiteY6" fmla="*/ 2868109 h 3588199"/>
              <a:gd name="connsiteX7" fmla="*/ 2165350 w 4325600"/>
              <a:gd name="connsiteY7" fmla="*/ 2868109 h 3588199"/>
              <a:gd name="connsiteX8" fmla="*/ 2172970 w 4325600"/>
              <a:gd name="connsiteY8" fmla="*/ 3584389 h 3588199"/>
              <a:gd name="connsiteX9" fmla="*/ 725200 w 4325600"/>
              <a:gd name="connsiteY9" fmla="*/ 3584369 h 3588199"/>
              <a:gd name="connsiteX10" fmla="*/ 725200 w 4325600"/>
              <a:gd name="connsiteY10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41274 h 3605344"/>
              <a:gd name="connsiteX1" fmla="*/ 0 w 5049520"/>
              <a:gd name="connsiteY1" fmla="*/ 1445075 h 3605344"/>
              <a:gd name="connsiteX2" fmla="*/ 2529012 w 5049520"/>
              <a:gd name="connsiteY2" fmla="*/ 0 h 3605344"/>
              <a:gd name="connsiteX3" fmla="*/ 5049520 w 5049520"/>
              <a:gd name="connsiteY3" fmla="*/ 1451172 h 3605344"/>
              <a:gd name="connsiteX4" fmla="*/ 4325600 w 5049520"/>
              <a:gd name="connsiteY4" fmla="*/ 1441274 h 3605344"/>
              <a:gd name="connsiteX5" fmla="*/ 4325600 w 5049520"/>
              <a:gd name="connsiteY5" fmla="*/ 3601514 h 3605344"/>
              <a:gd name="connsiteX6" fmla="*/ 2889250 w 5049520"/>
              <a:gd name="connsiteY6" fmla="*/ 3605344 h 3605344"/>
              <a:gd name="connsiteX7" fmla="*/ 2889250 w 5049520"/>
              <a:gd name="connsiteY7" fmla="*/ 2885254 h 3605344"/>
              <a:gd name="connsiteX8" fmla="*/ 2165350 w 5049520"/>
              <a:gd name="connsiteY8" fmla="*/ 2885254 h 3605344"/>
              <a:gd name="connsiteX9" fmla="*/ 2172970 w 5049520"/>
              <a:gd name="connsiteY9" fmla="*/ 3601534 h 3605344"/>
              <a:gd name="connsiteX10" fmla="*/ 725200 w 5049520"/>
              <a:gd name="connsiteY10" fmla="*/ 3601514 h 3605344"/>
              <a:gd name="connsiteX11" fmla="*/ 725200 w 5049520"/>
              <a:gd name="connsiteY11" fmla="*/ 1441274 h 3605344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34280"/>
              <a:gd name="connsiteY0" fmla="*/ 1443179 h 3607249"/>
              <a:gd name="connsiteX1" fmla="*/ 0 w 5034280"/>
              <a:gd name="connsiteY1" fmla="*/ 1446980 h 3607249"/>
              <a:gd name="connsiteX2" fmla="*/ 2525202 w 5034280"/>
              <a:gd name="connsiteY2" fmla="*/ 0 h 3607249"/>
              <a:gd name="connsiteX3" fmla="*/ 5034280 w 5034280"/>
              <a:gd name="connsiteY3" fmla="*/ 1449267 h 3607249"/>
              <a:gd name="connsiteX4" fmla="*/ 4325600 w 5034280"/>
              <a:gd name="connsiteY4" fmla="*/ 1443179 h 3607249"/>
              <a:gd name="connsiteX5" fmla="*/ 4325600 w 5034280"/>
              <a:gd name="connsiteY5" fmla="*/ 3603419 h 3607249"/>
              <a:gd name="connsiteX6" fmla="*/ 2889250 w 5034280"/>
              <a:gd name="connsiteY6" fmla="*/ 3607249 h 3607249"/>
              <a:gd name="connsiteX7" fmla="*/ 2889250 w 5034280"/>
              <a:gd name="connsiteY7" fmla="*/ 2887159 h 3607249"/>
              <a:gd name="connsiteX8" fmla="*/ 2165350 w 5034280"/>
              <a:gd name="connsiteY8" fmla="*/ 2887159 h 3607249"/>
              <a:gd name="connsiteX9" fmla="*/ 2172970 w 5034280"/>
              <a:gd name="connsiteY9" fmla="*/ 3603439 h 3607249"/>
              <a:gd name="connsiteX10" fmla="*/ 725200 w 5034280"/>
              <a:gd name="connsiteY10" fmla="*/ 3603419 h 3607249"/>
              <a:gd name="connsiteX11" fmla="*/ 725200 w 5034280"/>
              <a:gd name="connsiteY11" fmla="*/ 1443179 h 3607249"/>
              <a:gd name="connsiteX0" fmla="*/ 725200 w 5045710"/>
              <a:gd name="connsiteY0" fmla="*/ 1443179 h 3607249"/>
              <a:gd name="connsiteX1" fmla="*/ 0 w 5045710"/>
              <a:gd name="connsiteY1" fmla="*/ 1446980 h 3607249"/>
              <a:gd name="connsiteX2" fmla="*/ 2525202 w 5045710"/>
              <a:gd name="connsiteY2" fmla="*/ 0 h 3607249"/>
              <a:gd name="connsiteX3" fmla="*/ 5045710 w 5045710"/>
              <a:gd name="connsiteY3" fmla="*/ 1445457 h 3607249"/>
              <a:gd name="connsiteX4" fmla="*/ 4325600 w 5045710"/>
              <a:gd name="connsiteY4" fmla="*/ 1443179 h 3607249"/>
              <a:gd name="connsiteX5" fmla="*/ 4325600 w 5045710"/>
              <a:gd name="connsiteY5" fmla="*/ 3603419 h 3607249"/>
              <a:gd name="connsiteX6" fmla="*/ 2889250 w 5045710"/>
              <a:gd name="connsiteY6" fmla="*/ 3607249 h 3607249"/>
              <a:gd name="connsiteX7" fmla="*/ 2889250 w 5045710"/>
              <a:gd name="connsiteY7" fmla="*/ 2887159 h 3607249"/>
              <a:gd name="connsiteX8" fmla="*/ 2165350 w 5045710"/>
              <a:gd name="connsiteY8" fmla="*/ 2887159 h 3607249"/>
              <a:gd name="connsiteX9" fmla="*/ 2172970 w 5045710"/>
              <a:gd name="connsiteY9" fmla="*/ 3603439 h 3607249"/>
              <a:gd name="connsiteX10" fmla="*/ 725200 w 5045710"/>
              <a:gd name="connsiteY10" fmla="*/ 3603419 h 3607249"/>
              <a:gd name="connsiteX11" fmla="*/ 725200 w 5045710"/>
              <a:gd name="connsiteY11" fmla="*/ 1443179 h 360724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5350 w 5045710"/>
              <a:gd name="connsiteY8" fmla="*/ 2884619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53776 w 5045710"/>
              <a:gd name="connsiteY8" fmla="*/ 2132265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3301 w 5045710"/>
              <a:gd name="connsiteY8" fmla="*/ 216465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16833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3535 w 5045710"/>
              <a:gd name="connsiteY7" fmla="*/ 215881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5440 w 5045710"/>
              <a:gd name="connsiteY7" fmla="*/ 216262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909570 w 5045710"/>
              <a:gd name="connsiteY6" fmla="*/ 287318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28769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79"/>
              <a:gd name="connsiteX1" fmla="*/ 0 w 5045710"/>
              <a:gd name="connsiteY1" fmla="*/ 1444440 h 3600879"/>
              <a:gd name="connsiteX2" fmla="*/ 2525202 w 5045710"/>
              <a:gd name="connsiteY2" fmla="*/ 0 h 3600879"/>
              <a:gd name="connsiteX3" fmla="*/ 5045710 w 5045710"/>
              <a:gd name="connsiteY3" fmla="*/ 1442917 h 3600879"/>
              <a:gd name="connsiteX4" fmla="*/ 4325600 w 5045710"/>
              <a:gd name="connsiteY4" fmla="*/ 1440639 h 3600879"/>
              <a:gd name="connsiteX5" fmla="*/ 4325600 w 5045710"/>
              <a:gd name="connsiteY5" fmla="*/ 2876979 h 3600879"/>
              <a:gd name="connsiteX6" fmla="*/ 2886710 w 5045710"/>
              <a:gd name="connsiteY6" fmla="*/ 2883349 h 3600879"/>
              <a:gd name="connsiteX7" fmla="*/ 2885440 w 5045710"/>
              <a:gd name="connsiteY7" fmla="*/ 2162624 h 3600879"/>
              <a:gd name="connsiteX8" fmla="*/ 2167111 w 5045710"/>
              <a:gd name="connsiteY8" fmla="*/ 2160840 h 3600879"/>
              <a:gd name="connsiteX9" fmla="*/ 2165350 w 5045710"/>
              <a:gd name="connsiteY9" fmla="*/ 2876999 h 3600879"/>
              <a:gd name="connsiteX10" fmla="*/ 725200 w 5045710"/>
              <a:gd name="connsiteY10" fmla="*/ 3600879 h 3600879"/>
              <a:gd name="connsiteX11" fmla="*/ 725200 w 5045710"/>
              <a:gd name="connsiteY11" fmla="*/ 1440639 h 3600879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5350 w 5045710"/>
              <a:gd name="connsiteY9" fmla="*/ 2876999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63445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6524"/>
              <a:gd name="connsiteX1" fmla="*/ 0 w 5045710"/>
              <a:gd name="connsiteY1" fmla="*/ 1444440 h 2886524"/>
              <a:gd name="connsiteX2" fmla="*/ 2525202 w 5045710"/>
              <a:gd name="connsiteY2" fmla="*/ 0 h 2886524"/>
              <a:gd name="connsiteX3" fmla="*/ 5045710 w 5045710"/>
              <a:gd name="connsiteY3" fmla="*/ 1442917 h 2886524"/>
              <a:gd name="connsiteX4" fmla="*/ 4325600 w 5045710"/>
              <a:gd name="connsiteY4" fmla="*/ 1440639 h 2886524"/>
              <a:gd name="connsiteX5" fmla="*/ 4325600 w 5045710"/>
              <a:gd name="connsiteY5" fmla="*/ 2876979 h 2886524"/>
              <a:gd name="connsiteX6" fmla="*/ 2886710 w 5045710"/>
              <a:gd name="connsiteY6" fmla="*/ 2883349 h 2886524"/>
              <a:gd name="connsiteX7" fmla="*/ 2885440 w 5045710"/>
              <a:gd name="connsiteY7" fmla="*/ 2162624 h 2886524"/>
              <a:gd name="connsiteX8" fmla="*/ 2167111 w 5045710"/>
              <a:gd name="connsiteY8" fmla="*/ 2160840 h 2886524"/>
              <a:gd name="connsiteX9" fmla="*/ 2159635 w 5045710"/>
              <a:gd name="connsiteY9" fmla="*/ 2886524 h 2886524"/>
              <a:gd name="connsiteX10" fmla="*/ 725200 w 5045710"/>
              <a:gd name="connsiteY10" fmla="*/ 2880789 h 2886524"/>
              <a:gd name="connsiteX11" fmla="*/ 725200 w 5045710"/>
              <a:gd name="connsiteY11" fmla="*/ 1440639 h 2886524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7255 w 5045710"/>
              <a:gd name="connsiteY9" fmla="*/ 2882714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5710" h="2883349">
                <a:moveTo>
                  <a:pt x="725200" y="1440639"/>
                </a:moveTo>
                <a:lnTo>
                  <a:pt x="0" y="1444440"/>
                </a:lnTo>
                <a:cubicBezTo>
                  <a:pt x="186824" y="1352807"/>
                  <a:pt x="2132638" y="235778"/>
                  <a:pt x="2525202" y="0"/>
                </a:cubicBezTo>
                <a:cubicBezTo>
                  <a:pt x="2838194" y="195053"/>
                  <a:pt x="4539678" y="1153884"/>
                  <a:pt x="5045710" y="1442917"/>
                </a:cubicBezTo>
                <a:lnTo>
                  <a:pt x="4325600" y="1440639"/>
                </a:lnTo>
                <a:lnTo>
                  <a:pt x="4325600" y="2876979"/>
                </a:lnTo>
                <a:lnTo>
                  <a:pt x="2886710" y="2883349"/>
                </a:lnTo>
                <a:cubicBezTo>
                  <a:pt x="2883538" y="2699202"/>
                  <a:pt x="2884805" y="2351219"/>
                  <a:pt x="2885440" y="2162624"/>
                </a:cubicBezTo>
                <a:lnTo>
                  <a:pt x="2167111" y="2160840"/>
                </a:lnTo>
                <a:cubicBezTo>
                  <a:pt x="2169651" y="2303080"/>
                  <a:pt x="2164715" y="2656654"/>
                  <a:pt x="2167255" y="2882714"/>
                </a:cubicBezTo>
                <a:lnTo>
                  <a:pt x="725200" y="2880789"/>
                </a:lnTo>
                <a:lnTo>
                  <a:pt x="725200" y="14406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Bouton d’action : accueil 6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77FBCB06-7536-F9B0-B8B9-C66A87B3A0D5}"/>
              </a:ext>
            </a:extLst>
          </p:cNvPr>
          <p:cNvSpPr/>
          <p:nvPr/>
        </p:nvSpPr>
        <p:spPr>
          <a:xfrm>
            <a:off x="504000" y="180000"/>
            <a:ext cx="432000" cy="36000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Bouton d’action : accueil 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DC696D42-8907-5403-9682-277CFB782C28}"/>
              </a:ext>
            </a:extLst>
          </p:cNvPr>
          <p:cNvSpPr/>
          <p:nvPr/>
        </p:nvSpPr>
        <p:spPr>
          <a:xfrm>
            <a:off x="0" y="872716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Bouton d’action : accueil 8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17EB1A6A-637D-F452-9B4B-68FA8B26EDD2}"/>
              </a:ext>
            </a:extLst>
          </p:cNvPr>
          <p:cNvSpPr/>
          <p:nvPr/>
        </p:nvSpPr>
        <p:spPr>
          <a:xfrm>
            <a:off x="0" y="1772816"/>
            <a:ext cx="1440000" cy="684076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Bouton d’action : accueil 10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4596A909-118A-18F9-738B-3A8C2B881FD3}"/>
              </a:ext>
            </a:extLst>
          </p:cNvPr>
          <p:cNvSpPr/>
          <p:nvPr/>
        </p:nvSpPr>
        <p:spPr>
          <a:xfrm>
            <a:off x="0" y="3501008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Bouton d’action : accueil 11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BC934ABB-E3F4-FCB6-6F0B-D4F5625E1220}"/>
              </a:ext>
            </a:extLst>
          </p:cNvPr>
          <p:cNvSpPr/>
          <p:nvPr/>
        </p:nvSpPr>
        <p:spPr>
          <a:xfrm>
            <a:off x="0" y="6137919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Bouton d’action : accueil 12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5F531B73-98AF-5DB6-3027-553A7A548CC6}"/>
              </a:ext>
            </a:extLst>
          </p:cNvPr>
          <p:cNvSpPr/>
          <p:nvPr/>
        </p:nvSpPr>
        <p:spPr>
          <a:xfrm>
            <a:off x="0" y="4387416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8980A463-A3FD-EE64-AF01-B25FAD071CD3}"/>
              </a:ext>
            </a:extLst>
          </p:cNvPr>
          <p:cNvSpPr/>
          <p:nvPr/>
        </p:nvSpPr>
        <p:spPr>
          <a:xfrm>
            <a:off x="7452986" y="1089764"/>
            <a:ext cx="2668044" cy="2292263"/>
          </a:xfrm>
          <a:custGeom>
            <a:avLst/>
            <a:gdLst>
              <a:gd name="connsiteX0" fmla="*/ 62630 w 2668044"/>
              <a:gd name="connsiteY0" fmla="*/ 2292263 h 2292263"/>
              <a:gd name="connsiteX1" fmla="*/ 62630 w 2668044"/>
              <a:gd name="connsiteY1" fmla="*/ 2292263 h 2292263"/>
              <a:gd name="connsiteX2" fmla="*/ 726510 w 2668044"/>
              <a:gd name="connsiteY2" fmla="*/ 2267211 h 2292263"/>
              <a:gd name="connsiteX3" fmla="*/ 851770 w 2668044"/>
              <a:gd name="connsiteY3" fmla="*/ 2254685 h 2292263"/>
              <a:gd name="connsiteX4" fmla="*/ 889348 w 2668044"/>
              <a:gd name="connsiteY4" fmla="*/ 2242159 h 2292263"/>
              <a:gd name="connsiteX5" fmla="*/ 1402915 w 2668044"/>
              <a:gd name="connsiteY5" fmla="*/ 1941535 h 2292263"/>
              <a:gd name="connsiteX6" fmla="*/ 2116899 w 2668044"/>
              <a:gd name="connsiteY6" fmla="*/ 864296 h 2292263"/>
              <a:gd name="connsiteX7" fmla="*/ 2668044 w 2668044"/>
              <a:gd name="connsiteY7" fmla="*/ 488515 h 2292263"/>
              <a:gd name="connsiteX8" fmla="*/ 2217107 w 2668044"/>
              <a:gd name="connsiteY8" fmla="*/ 0 h 2292263"/>
              <a:gd name="connsiteX9" fmla="*/ 0 w 2668044"/>
              <a:gd name="connsiteY9" fmla="*/ 62631 h 2292263"/>
              <a:gd name="connsiteX10" fmla="*/ 62630 w 2668044"/>
              <a:gd name="connsiteY10" fmla="*/ 2292263 h 229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8044" h="2292263">
                <a:moveTo>
                  <a:pt x="62630" y="2292263"/>
                </a:moveTo>
                <a:lnTo>
                  <a:pt x="62630" y="2292263"/>
                </a:lnTo>
                <a:lnTo>
                  <a:pt x="726510" y="2267211"/>
                </a:lnTo>
                <a:cubicBezTo>
                  <a:pt x="768424" y="2265215"/>
                  <a:pt x="810296" y="2261066"/>
                  <a:pt x="851770" y="2254685"/>
                </a:cubicBezTo>
                <a:cubicBezTo>
                  <a:pt x="864820" y="2252677"/>
                  <a:pt x="889348" y="2242159"/>
                  <a:pt x="889348" y="2242159"/>
                </a:cubicBezTo>
                <a:lnTo>
                  <a:pt x="1402915" y="1941535"/>
                </a:lnTo>
                <a:lnTo>
                  <a:pt x="2116899" y="864296"/>
                </a:lnTo>
                <a:lnTo>
                  <a:pt x="2668044" y="488515"/>
                </a:lnTo>
                <a:lnTo>
                  <a:pt x="2217107" y="0"/>
                </a:lnTo>
                <a:lnTo>
                  <a:pt x="0" y="62631"/>
                </a:lnTo>
                <a:lnTo>
                  <a:pt x="62630" y="22922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2030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44890-B436-3F8E-45FC-9CB9EE426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D22B9FF-64BB-ED57-7AA3-FBFE05B64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AEF36E-EA79-174C-93F9-FDA84EDD5956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E698B84-C102-48C8-EDD5-BBB895211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180000"/>
            <a:ext cx="8460000" cy="1080000"/>
          </a:xfrm>
        </p:spPr>
        <p:txBody>
          <a:bodyPr/>
          <a:lstStyle/>
          <a:p>
            <a:r>
              <a:rPr lang="en-GB" dirty="0"/>
              <a:t>Landscape position</a:t>
            </a:r>
          </a:p>
        </p:txBody>
      </p:sp>
      <p:pic>
        <p:nvPicPr>
          <p:cNvPr id="10" name="Espace réservé du contenu 8">
            <a:extLst>
              <a:ext uri="{FF2B5EF4-FFF2-40B4-BE49-F238E27FC236}">
                <a16:creationId xmlns:a16="http://schemas.microsoft.com/office/drawing/2014/main" id="{8F9E92B5-613E-6722-4910-3E4A291997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047" t="10550" b="60295"/>
          <a:stretch/>
        </p:blipFill>
        <p:spPr>
          <a:xfrm>
            <a:off x="2541514" y="4213429"/>
            <a:ext cx="2445566" cy="1979669"/>
          </a:xfrm>
          <a:prstGeom prst="rect">
            <a:avLst/>
          </a:prstGeom>
        </p:spPr>
      </p:pic>
      <p:pic>
        <p:nvPicPr>
          <p:cNvPr id="12" name="Espace réservé du contenu 8">
            <a:extLst>
              <a:ext uri="{FF2B5EF4-FFF2-40B4-BE49-F238E27FC236}">
                <a16:creationId xmlns:a16="http://schemas.microsoft.com/office/drawing/2014/main" id="{6EBDB9C3-D4DC-F6A5-733D-B5C3051748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61" r="47687"/>
          <a:stretch/>
        </p:blipFill>
        <p:spPr>
          <a:xfrm rot="16200000">
            <a:off x="4305179" y="-1134705"/>
            <a:ext cx="3113590" cy="7740861"/>
          </a:xfrm>
          <a:prstGeom prst="rect">
            <a:avLst/>
          </a:prstGeom>
        </p:spPr>
      </p:pic>
      <p:pic>
        <p:nvPicPr>
          <p:cNvPr id="13" name="Espace réservé du contenu 8">
            <a:extLst>
              <a:ext uri="{FF2B5EF4-FFF2-40B4-BE49-F238E27FC236}">
                <a16:creationId xmlns:a16="http://schemas.microsoft.com/office/drawing/2014/main" id="{02FE6B39-7ED6-930F-85C0-2AC1C04FF5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107" t="71296"/>
          <a:stretch/>
        </p:blipFill>
        <p:spPr>
          <a:xfrm>
            <a:off x="8080984" y="4161873"/>
            <a:ext cx="2658126" cy="1979669"/>
          </a:xfrm>
          <a:prstGeom prst="rect">
            <a:avLst/>
          </a:prstGeom>
        </p:spPr>
      </p:pic>
      <p:pic>
        <p:nvPicPr>
          <p:cNvPr id="14" name="Espace réservé du contenu 8">
            <a:extLst>
              <a:ext uri="{FF2B5EF4-FFF2-40B4-BE49-F238E27FC236}">
                <a16:creationId xmlns:a16="http://schemas.microsoft.com/office/drawing/2014/main" id="{FF91C4C2-F271-132F-478E-1DB280D0B3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929" t="45725" b="27965"/>
          <a:stretch/>
        </p:blipFill>
        <p:spPr>
          <a:xfrm>
            <a:off x="5283860" y="4253547"/>
            <a:ext cx="2641918" cy="1796319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22778D7A-8EC4-BDB0-B9CC-E2AE5D4F07F8}"/>
              </a:ext>
            </a:extLst>
          </p:cNvPr>
          <p:cNvSpPr/>
          <p:nvPr/>
        </p:nvSpPr>
        <p:spPr>
          <a:xfrm rot="849734">
            <a:off x="1718281" y="1022154"/>
            <a:ext cx="4039195" cy="503481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graphicFrame>
        <p:nvGraphicFramePr>
          <p:cNvPr id="18" name="Espace réservé du graphique SmartArt 7">
            <a:extLst>
              <a:ext uri="{FF2B5EF4-FFF2-40B4-BE49-F238E27FC236}">
                <a16:creationId xmlns:a16="http://schemas.microsoft.com/office/drawing/2014/main" id="{EDD48680-A6E9-FCDF-0196-566BF224323D}"/>
              </a:ext>
            </a:extLst>
          </p:cNvPr>
          <p:cNvGraphicFramePr>
            <a:graphicFrameLocks noGrp="1"/>
          </p:cNvGraphicFramePr>
          <p:nvPr>
            <p:ph type="dgm" sz="quarter" idx="11"/>
            <p:extLst>
              <p:ext uri="{D42A27DB-BD31-4B8C-83A1-F6EECF244321}">
                <p14:modId xmlns:p14="http://schemas.microsoft.com/office/powerpoint/2010/main" val="2566266727"/>
              </p:ext>
            </p:extLst>
          </p:nvPr>
        </p:nvGraphicFramePr>
        <p:xfrm>
          <a:off x="0" y="1"/>
          <a:ext cx="1440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6">
            <a:extLst>
              <a:ext uri="{FF2B5EF4-FFF2-40B4-BE49-F238E27FC236}">
                <a16:creationId xmlns:a16="http://schemas.microsoft.com/office/drawing/2014/main" id="{EEA4120B-F12E-89C2-D2E7-22F35658D1CF}"/>
              </a:ext>
            </a:extLst>
          </p:cNvPr>
          <p:cNvSpPr>
            <a:spLocks noChangeAspect="1"/>
          </p:cNvSpPr>
          <p:nvPr/>
        </p:nvSpPr>
        <p:spPr>
          <a:xfrm>
            <a:off x="504000" y="180000"/>
            <a:ext cx="432000" cy="360000"/>
          </a:xfrm>
          <a:custGeom>
            <a:avLst/>
            <a:gdLst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0 w 3600400"/>
              <a:gd name="connsiteY3" fmla="*/ 2160240 h 2160240"/>
              <a:gd name="connsiteX4" fmla="*/ 0 w 3600400"/>
              <a:gd name="connsiteY4" fmla="*/ 0 h 2160240"/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1440150 w 3600400"/>
              <a:gd name="connsiteY3" fmla="*/ 1436360 h 2160240"/>
              <a:gd name="connsiteX4" fmla="*/ 0 w 3600400"/>
              <a:gd name="connsiteY4" fmla="*/ 2160240 h 2160240"/>
              <a:gd name="connsiteX5" fmla="*/ 0 w 3600400"/>
              <a:gd name="connsiteY5" fmla="*/ 0 h 216024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22268"/>
              <a:gd name="connsiteX1" fmla="*/ 3600400 w 3600400"/>
              <a:gd name="connsiteY1" fmla="*/ 0 h 2222268"/>
              <a:gd name="connsiteX2" fmla="*/ 3600400 w 3600400"/>
              <a:gd name="connsiteY2" fmla="*/ 2160240 h 2222268"/>
              <a:gd name="connsiteX3" fmla="*/ 2164050 w 3600400"/>
              <a:gd name="connsiteY3" fmla="*/ 1443980 h 2222268"/>
              <a:gd name="connsiteX4" fmla="*/ 1440150 w 3600400"/>
              <a:gd name="connsiteY4" fmla="*/ 1436360 h 2222268"/>
              <a:gd name="connsiteX5" fmla="*/ 1447770 w 3600400"/>
              <a:gd name="connsiteY5" fmla="*/ 2160260 h 2222268"/>
              <a:gd name="connsiteX6" fmla="*/ 0 w 3600400"/>
              <a:gd name="connsiteY6" fmla="*/ 2160240 h 2222268"/>
              <a:gd name="connsiteX7" fmla="*/ 0 w 3600400"/>
              <a:gd name="connsiteY7" fmla="*/ 0 h 2222268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3636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4398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725200 w 4325600"/>
              <a:gd name="connsiteY0" fmla="*/ 0 h 2164070"/>
              <a:gd name="connsiteX1" fmla="*/ 0 w 4325600"/>
              <a:gd name="connsiteY1" fmla="*/ 3801 h 2164070"/>
              <a:gd name="connsiteX2" fmla="*/ 4325600 w 4325600"/>
              <a:gd name="connsiteY2" fmla="*/ 0 h 2164070"/>
              <a:gd name="connsiteX3" fmla="*/ 4325600 w 4325600"/>
              <a:gd name="connsiteY3" fmla="*/ 2160240 h 2164070"/>
              <a:gd name="connsiteX4" fmla="*/ 2889250 w 4325600"/>
              <a:gd name="connsiteY4" fmla="*/ 2164070 h 2164070"/>
              <a:gd name="connsiteX5" fmla="*/ 2889250 w 4325600"/>
              <a:gd name="connsiteY5" fmla="*/ 1443980 h 2164070"/>
              <a:gd name="connsiteX6" fmla="*/ 2165350 w 4325600"/>
              <a:gd name="connsiteY6" fmla="*/ 1443980 h 2164070"/>
              <a:gd name="connsiteX7" fmla="*/ 2172970 w 4325600"/>
              <a:gd name="connsiteY7" fmla="*/ 2160260 h 2164070"/>
              <a:gd name="connsiteX8" fmla="*/ 725200 w 4325600"/>
              <a:gd name="connsiteY8" fmla="*/ 2160240 h 2164070"/>
              <a:gd name="connsiteX9" fmla="*/ 725200 w 4325600"/>
              <a:gd name="connsiteY9" fmla="*/ 0 h 2164070"/>
              <a:gd name="connsiteX0" fmla="*/ 725200 w 4325600"/>
              <a:gd name="connsiteY0" fmla="*/ 1424129 h 3588199"/>
              <a:gd name="connsiteX1" fmla="*/ 0 w 4325600"/>
              <a:gd name="connsiteY1" fmla="*/ 1427930 h 3588199"/>
              <a:gd name="connsiteX2" fmla="*/ 2565207 w 4325600"/>
              <a:gd name="connsiteY2" fmla="*/ 0 h 3588199"/>
              <a:gd name="connsiteX3" fmla="*/ 4325600 w 4325600"/>
              <a:gd name="connsiteY3" fmla="*/ 1424129 h 3588199"/>
              <a:gd name="connsiteX4" fmla="*/ 4325600 w 4325600"/>
              <a:gd name="connsiteY4" fmla="*/ 3584369 h 3588199"/>
              <a:gd name="connsiteX5" fmla="*/ 2889250 w 4325600"/>
              <a:gd name="connsiteY5" fmla="*/ 3588199 h 3588199"/>
              <a:gd name="connsiteX6" fmla="*/ 2889250 w 4325600"/>
              <a:gd name="connsiteY6" fmla="*/ 2868109 h 3588199"/>
              <a:gd name="connsiteX7" fmla="*/ 2165350 w 4325600"/>
              <a:gd name="connsiteY7" fmla="*/ 2868109 h 3588199"/>
              <a:gd name="connsiteX8" fmla="*/ 2172970 w 4325600"/>
              <a:gd name="connsiteY8" fmla="*/ 3584389 h 3588199"/>
              <a:gd name="connsiteX9" fmla="*/ 725200 w 4325600"/>
              <a:gd name="connsiteY9" fmla="*/ 3584369 h 3588199"/>
              <a:gd name="connsiteX10" fmla="*/ 725200 w 4325600"/>
              <a:gd name="connsiteY10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41274 h 3605344"/>
              <a:gd name="connsiteX1" fmla="*/ 0 w 5049520"/>
              <a:gd name="connsiteY1" fmla="*/ 1445075 h 3605344"/>
              <a:gd name="connsiteX2" fmla="*/ 2529012 w 5049520"/>
              <a:gd name="connsiteY2" fmla="*/ 0 h 3605344"/>
              <a:gd name="connsiteX3" fmla="*/ 5049520 w 5049520"/>
              <a:gd name="connsiteY3" fmla="*/ 1451172 h 3605344"/>
              <a:gd name="connsiteX4" fmla="*/ 4325600 w 5049520"/>
              <a:gd name="connsiteY4" fmla="*/ 1441274 h 3605344"/>
              <a:gd name="connsiteX5" fmla="*/ 4325600 w 5049520"/>
              <a:gd name="connsiteY5" fmla="*/ 3601514 h 3605344"/>
              <a:gd name="connsiteX6" fmla="*/ 2889250 w 5049520"/>
              <a:gd name="connsiteY6" fmla="*/ 3605344 h 3605344"/>
              <a:gd name="connsiteX7" fmla="*/ 2889250 w 5049520"/>
              <a:gd name="connsiteY7" fmla="*/ 2885254 h 3605344"/>
              <a:gd name="connsiteX8" fmla="*/ 2165350 w 5049520"/>
              <a:gd name="connsiteY8" fmla="*/ 2885254 h 3605344"/>
              <a:gd name="connsiteX9" fmla="*/ 2172970 w 5049520"/>
              <a:gd name="connsiteY9" fmla="*/ 3601534 h 3605344"/>
              <a:gd name="connsiteX10" fmla="*/ 725200 w 5049520"/>
              <a:gd name="connsiteY10" fmla="*/ 3601514 h 3605344"/>
              <a:gd name="connsiteX11" fmla="*/ 725200 w 5049520"/>
              <a:gd name="connsiteY11" fmla="*/ 1441274 h 3605344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34280"/>
              <a:gd name="connsiteY0" fmla="*/ 1443179 h 3607249"/>
              <a:gd name="connsiteX1" fmla="*/ 0 w 5034280"/>
              <a:gd name="connsiteY1" fmla="*/ 1446980 h 3607249"/>
              <a:gd name="connsiteX2" fmla="*/ 2525202 w 5034280"/>
              <a:gd name="connsiteY2" fmla="*/ 0 h 3607249"/>
              <a:gd name="connsiteX3" fmla="*/ 5034280 w 5034280"/>
              <a:gd name="connsiteY3" fmla="*/ 1449267 h 3607249"/>
              <a:gd name="connsiteX4" fmla="*/ 4325600 w 5034280"/>
              <a:gd name="connsiteY4" fmla="*/ 1443179 h 3607249"/>
              <a:gd name="connsiteX5" fmla="*/ 4325600 w 5034280"/>
              <a:gd name="connsiteY5" fmla="*/ 3603419 h 3607249"/>
              <a:gd name="connsiteX6" fmla="*/ 2889250 w 5034280"/>
              <a:gd name="connsiteY6" fmla="*/ 3607249 h 3607249"/>
              <a:gd name="connsiteX7" fmla="*/ 2889250 w 5034280"/>
              <a:gd name="connsiteY7" fmla="*/ 2887159 h 3607249"/>
              <a:gd name="connsiteX8" fmla="*/ 2165350 w 5034280"/>
              <a:gd name="connsiteY8" fmla="*/ 2887159 h 3607249"/>
              <a:gd name="connsiteX9" fmla="*/ 2172970 w 5034280"/>
              <a:gd name="connsiteY9" fmla="*/ 3603439 h 3607249"/>
              <a:gd name="connsiteX10" fmla="*/ 725200 w 5034280"/>
              <a:gd name="connsiteY10" fmla="*/ 3603419 h 3607249"/>
              <a:gd name="connsiteX11" fmla="*/ 725200 w 5034280"/>
              <a:gd name="connsiteY11" fmla="*/ 1443179 h 3607249"/>
              <a:gd name="connsiteX0" fmla="*/ 725200 w 5045710"/>
              <a:gd name="connsiteY0" fmla="*/ 1443179 h 3607249"/>
              <a:gd name="connsiteX1" fmla="*/ 0 w 5045710"/>
              <a:gd name="connsiteY1" fmla="*/ 1446980 h 3607249"/>
              <a:gd name="connsiteX2" fmla="*/ 2525202 w 5045710"/>
              <a:gd name="connsiteY2" fmla="*/ 0 h 3607249"/>
              <a:gd name="connsiteX3" fmla="*/ 5045710 w 5045710"/>
              <a:gd name="connsiteY3" fmla="*/ 1445457 h 3607249"/>
              <a:gd name="connsiteX4" fmla="*/ 4325600 w 5045710"/>
              <a:gd name="connsiteY4" fmla="*/ 1443179 h 3607249"/>
              <a:gd name="connsiteX5" fmla="*/ 4325600 w 5045710"/>
              <a:gd name="connsiteY5" fmla="*/ 3603419 h 3607249"/>
              <a:gd name="connsiteX6" fmla="*/ 2889250 w 5045710"/>
              <a:gd name="connsiteY6" fmla="*/ 3607249 h 3607249"/>
              <a:gd name="connsiteX7" fmla="*/ 2889250 w 5045710"/>
              <a:gd name="connsiteY7" fmla="*/ 2887159 h 3607249"/>
              <a:gd name="connsiteX8" fmla="*/ 2165350 w 5045710"/>
              <a:gd name="connsiteY8" fmla="*/ 2887159 h 3607249"/>
              <a:gd name="connsiteX9" fmla="*/ 2172970 w 5045710"/>
              <a:gd name="connsiteY9" fmla="*/ 3603439 h 3607249"/>
              <a:gd name="connsiteX10" fmla="*/ 725200 w 5045710"/>
              <a:gd name="connsiteY10" fmla="*/ 3603419 h 3607249"/>
              <a:gd name="connsiteX11" fmla="*/ 725200 w 5045710"/>
              <a:gd name="connsiteY11" fmla="*/ 1443179 h 360724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5350 w 5045710"/>
              <a:gd name="connsiteY8" fmla="*/ 2884619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53776 w 5045710"/>
              <a:gd name="connsiteY8" fmla="*/ 2132265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3301 w 5045710"/>
              <a:gd name="connsiteY8" fmla="*/ 216465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16833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3535 w 5045710"/>
              <a:gd name="connsiteY7" fmla="*/ 215881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5440 w 5045710"/>
              <a:gd name="connsiteY7" fmla="*/ 216262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909570 w 5045710"/>
              <a:gd name="connsiteY6" fmla="*/ 287318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28769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79"/>
              <a:gd name="connsiteX1" fmla="*/ 0 w 5045710"/>
              <a:gd name="connsiteY1" fmla="*/ 1444440 h 3600879"/>
              <a:gd name="connsiteX2" fmla="*/ 2525202 w 5045710"/>
              <a:gd name="connsiteY2" fmla="*/ 0 h 3600879"/>
              <a:gd name="connsiteX3" fmla="*/ 5045710 w 5045710"/>
              <a:gd name="connsiteY3" fmla="*/ 1442917 h 3600879"/>
              <a:gd name="connsiteX4" fmla="*/ 4325600 w 5045710"/>
              <a:gd name="connsiteY4" fmla="*/ 1440639 h 3600879"/>
              <a:gd name="connsiteX5" fmla="*/ 4325600 w 5045710"/>
              <a:gd name="connsiteY5" fmla="*/ 2876979 h 3600879"/>
              <a:gd name="connsiteX6" fmla="*/ 2886710 w 5045710"/>
              <a:gd name="connsiteY6" fmla="*/ 2883349 h 3600879"/>
              <a:gd name="connsiteX7" fmla="*/ 2885440 w 5045710"/>
              <a:gd name="connsiteY7" fmla="*/ 2162624 h 3600879"/>
              <a:gd name="connsiteX8" fmla="*/ 2167111 w 5045710"/>
              <a:gd name="connsiteY8" fmla="*/ 2160840 h 3600879"/>
              <a:gd name="connsiteX9" fmla="*/ 2165350 w 5045710"/>
              <a:gd name="connsiteY9" fmla="*/ 2876999 h 3600879"/>
              <a:gd name="connsiteX10" fmla="*/ 725200 w 5045710"/>
              <a:gd name="connsiteY10" fmla="*/ 3600879 h 3600879"/>
              <a:gd name="connsiteX11" fmla="*/ 725200 w 5045710"/>
              <a:gd name="connsiteY11" fmla="*/ 1440639 h 3600879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5350 w 5045710"/>
              <a:gd name="connsiteY9" fmla="*/ 2876999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63445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6524"/>
              <a:gd name="connsiteX1" fmla="*/ 0 w 5045710"/>
              <a:gd name="connsiteY1" fmla="*/ 1444440 h 2886524"/>
              <a:gd name="connsiteX2" fmla="*/ 2525202 w 5045710"/>
              <a:gd name="connsiteY2" fmla="*/ 0 h 2886524"/>
              <a:gd name="connsiteX3" fmla="*/ 5045710 w 5045710"/>
              <a:gd name="connsiteY3" fmla="*/ 1442917 h 2886524"/>
              <a:gd name="connsiteX4" fmla="*/ 4325600 w 5045710"/>
              <a:gd name="connsiteY4" fmla="*/ 1440639 h 2886524"/>
              <a:gd name="connsiteX5" fmla="*/ 4325600 w 5045710"/>
              <a:gd name="connsiteY5" fmla="*/ 2876979 h 2886524"/>
              <a:gd name="connsiteX6" fmla="*/ 2886710 w 5045710"/>
              <a:gd name="connsiteY6" fmla="*/ 2883349 h 2886524"/>
              <a:gd name="connsiteX7" fmla="*/ 2885440 w 5045710"/>
              <a:gd name="connsiteY7" fmla="*/ 2162624 h 2886524"/>
              <a:gd name="connsiteX8" fmla="*/ 2167111 w 5045710"/>
              <a:gd name="connsiteY8" fmla="*/ 2160840 h 2886524"/>
              <a:gd name="connsiteX9" fmla="*/ 2159635 w 5045710"/>
              <a:gd name="connsiteY9" fmla="*/ 2886524 h 2886524"/>
              <a:gd name="connsiteX10" fmla="*/ 725200 w 5045710"/>
              <a:gd name="connsiteY10" fmla="*/ 2880789 h 2886524"/>
              <a:gd name="connsiteX11" fmla="*/ 725200 w 5045710"/>
              <a:gd name="connsiteY11" fmla="*/ 1440639 h 2886524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7255 w 5045710"/>
              <a:gd name="connsiteY9" fmla="*/ 2882714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5710" h="2883349">
                <a:moveTo>
                  <a:pt x="725200" y="1440639"/>
                </a:moveTo>
                <a:lnTo>
                  <a:pt x="0" y="1444440"/>
                </a:lnTo>
                <a:cubicBezTo>
                  <a:pt x="186824" y="1352807"/>
                  <a:pt x="2132638" y="235778"/>
                  <a:pt x="2525202" y="0"/>
                </a:cubicBezTo>
                <a:cubicBezTo>
                  <a:pt x="2838194" y="195053"/>
                  <a:pt x="4539678" y="1153884"/>
                  <a:pt x="5045710" y="1442917"/>
                </a:cubicBezTo>
                <a:lnTo>
                  <a:pt x="4325600" y="1440639"/>
                </a:lnTo>
                <a:lnTo>
                  <a:pt x="4325600" y="2876979"/>
                </a:lnTo>
                <a:lnTo>
                  <a:pt x="2886710" y="2883349"/>
                </a:lnTo>
                <a:cubicBezTo>
                  <a:pt x="2883538" y="2699202"/>
                  <a:pt x="2884805" y="2351219"/>
                  <a:pt x="2885440" y="2162624"/>
                </a:cubicBezTo>
                <a:lnTo>
                  <a:pt x="2167111" y="2160840"/>
                </a:lnTo>
                <a:cubicBezTo>
                  <a:pt x="2169651" y="2303080"/>
                  <a:pt x="2164715" y="2656654"/>
                  <a:pt x="2167255" y="2882714"/>
                </a:cubicBezTo>
                <a:lnTo>
                  <a:pt x="725200" y="2880789"/>
                </a:lnTo>
                <a:lnTo>
                  <a:pt x="725200" y="14406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Bouton d’action : accueil 4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1035B223-3953-A96D-4B98-8CDE5513D732}"/>
              </a:ext>
            </a:extLst>
          </p:cNvPr>
          <p:cNvSpPr/>
          <p:nvPr/>
        </p:nvSpPr>
        <p:spPr>
          <a:xfrm>
            <a:off x="504000" y="180000"/>
            <a:ext cx="432000" cy="36000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Bouton d’action : accueil 5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B8546E85-F9CC-84AE-1E72-D1AE8DB38339}"/>
              </a:ext>
            </a:extLst>
          </p:cNvPr>
          <p:cNvSpPr/>
          <p:nvPr/>
        </p:nvSpPr>
        <p:spPr>
          <a:xfrm>
            <a:off x="0" y="872716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Bouton d’action : accueil 6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CC23C033-4242-B5EB-620B-61BB1BCE71EF}"/>
              </a:ext>
            </a:extLst>
          </p:cNvPr>
          <p:cNvSpPr/>
          <p:nvPr/>
        </p:nvSpPr>
        <p:spPr>
          <a:xfrm>
            <a:off x="0" y="1772816"/>
            <a:ext cx="1440000" cy="684076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Bouton d’action : accueil 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68E8252-71FC-4680-EBB2-D42AC03BBD16}"/>
              </a:ext>
            </a:extLst>
          </p:cNvPr>
          <p:cNvSpPr/>
          <p:nvPr/>
        </p:nvSpPr>
        <p:spPr>
          <a:xfrm>
            <a:off x="0" y="4387416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Bouton d’action : accueil 8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C0C111AC-79F6-BB45-4D7E-A545C6A2F5CB}"/>
              </a:ext>
            </a:extLst>
          </p:cNvPr>
          <p:cNvSpPr/>
          <p:nvPr/>
        </p:nvSpPr>
        <p:spPr>
          <a:xfrm>
            <a:off x="0" y="3501008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Bouton d’action : accueil 15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D98F4899-9E9A-277A-0146-E6246E26980C}"/>
              </a:ext>
            </a:extLst>
          </p:cNvPr>
          <p:cNvSpPr/>
          <p:nvPr/>
        </p:nvSpPr>
        <p:spPr>
          <a:xfrm>
            <a:off x="0" y="5265204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Bouton d’action : accueil 16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CBC16580-4E21-57F1-80C1-B40D15BEB622}"/>
              </a:ext>
            </a:extLst>
          </p:cNvPr>
          <p:cNvSpPr/>
          <p:nvPr/>
        </p:nvSpPr>
        <p:spPr>
          <a:xfrm>
            <a:off x="0" y="6137919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BDB54FC-2053-39E7-5CEC-9B592607591E}"/>
              </a:ext>
            </a:extLst>
          </p:cNvPr>
          <p:cNvSpPr txBox="1"/>
          <p:nvPr/>
        </p:nvSpPr>
        <p:spPr>
          <a:xfrm>
            <a:off x="1620000" y="5982130"/>
            <a:ext cx="105208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effectLst/>
              </a:rPr>
              <a:t>Schultz, R. c. </a:t>
            </a:r>
            <a:r>
              <a:rPr lang="en-GB" i="1" dirty="0">
                <a:effectLst/>
              </a:rPr>
              <a:t>et al.</a:t>
            </a:r>
            <a:r>
              <a:rPr lang="en-GB" dirty="0">
                <a:effectLst/>
              </a:rPr>
              <a:t> Riparian and Upland Buffer Practices. in </a:t>
            </a:r>
            <a:r>
              <a:rPr lang="en-GB" i="1" dirty="0">
                <a:effectLst/>
              </a:rPr>
              <a:t>North American Agroforestry: An Integrated Science and Practice</a:t>
            </a:r>
            <a:r>
              <a:rPr lang="en-GB" dirty="0">
                <a:effectLst/>
              </a:rPr>
              <a:t> 163–218 (John Wiley &amp; Sons, Ltd, 2009). doi:</a:t>
            </a:r>
            <a:r>
              <a:rPr lang="en-GB" dirty="0">
                <a:effectLst/>
                <a:hlinkClick r:id="rId15"/>
              </a:rPr>
              <a:t>10.2134/2009.northamericanagroforestry.2ed.c8</a:t>
            </a:r>
            <a:r>
              <a:rPr lang="en-GB" dirty="0"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882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D2EFB-CB35-C905-C230-96C6A30DD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6A7E1CD5-2EE4-3AFD-834C-2C0C4924A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1" t="1654"/>
          <a:stretch/>
        </p:blipFill>
        <p:spPr>
          <a:xfrm>
            <a:off x="7644172" y="1016732"/>
            <a:ext cx="3287868" cy="5841268"/>
          </a:xfrm>
          <a:prstGeom prst="rect">
            <a:avLst/>
          </a:prstGeom>
        </p:spPr>
      </p:pic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A1FE6040-B60F-D9CC-E97F-D0CD925D8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999" y="1440000"/>
            <a:ext cx="10081561" cy="4860000"/>
          </a:xfrm>
        </p:spPr>
        <p:txBody>
          <a:bodyPr/>
          <a:lstStyle/>
          <a:p>
            <a:r>
              <a:rPr lang="en-GB" noProof="0" dirty="0">
                <a:solidFill>
                  <a:schemeClr val="tx1"/>
                </a:solidFill>
              </a:rPr>
              <a:t>At least 0.2 km²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W</a:t>
            </a:r>
            <a:r>
              <a:rPr lang="en-GB" noProof="0" dirty="0" err="1">
                <a:solidFill>
                  <a:schemeClr val="tx1"/>
                </a:solidFill>
              </a:rPr>
              <a:t>ith</a:t>
            </a:r>
            <a:r>
              <a:rPr lang="en-GB" noProof="0" dirty="0">
                <a:solidFill>
                  <a:schemeClr val="tx1"/>
                </a:solidFill>
              </a:rPr>
              <a:t> an outlet in a river</a:t>
            </a:r>
          </a:p>
          <a:p>
            <a:pPr marL="0" indent="0">
              <a:buNone/>
            </a:pPr>
            <a:endParaRPr lang="en-GB" noProof="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/>
              <a:t>Based on :</a:t>
            </a:r>
            <a:endParaRPr lang="en-GB" noProof="0" dirty="0">
              <a:solidFill>
                <a:schemeClr val="tx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GB" noProof="0" dirty="0">
                <a:solidFill>
                  <a:schemeClr val="tx1"/>
                </a:solidFill>
              </a:rPr>
              <a:t>Flow accumulation: LIDAXES [2 m]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GB" noProof="0" dirty="0">
                <a:solidFill>
                  <a:schemeClr val="tx1"/>
                </a:solidFill>
              </a:rPr>
              <a:t>River: Walloon hydrographic network [2.5 m]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DF65955-2E8D-3B6E-995B-020BC761D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AEF36E-EA79-174C-93F9-FDA84EDD5956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86F35E4-0816-6453-BE55-5899AF9FD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180000"/>
            <a:ext cx="8460000" cy="1080000"/>
          </a:xfrm>
        </p:spPr>
        <p:txBody>
          <a:bodyPr/>
          <a:lstStyle/>
          <a:p>
            <a:r>
              <a:rPr lang="en-GB" dirty="0"/>
              <a:t>Catchment delineation</a:t>
            </a:r>
          </a:p>
        </p:txBody>
      </p:sp>
      <p:graphicFrame>
        <p:nvGraphicFramePr>
          <p:cNvPr id="11" name="Espace réservé du graphique SmartArt 7">
            <a:extLst>
              <a:ext uri="{FF2B5EF4-FFF2-40B4-BE49-F238E27FC236}">
                <a16:creationId xmlns:a16="http://schemas.microsoft.com/office/drawing/2014/main" id="{A8AE08E9-81CA-3D8B-921F-BE79D6DAB5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4463446"/>
              </p:ext>
            </p:extLst>
          </p:nvPr>
        </p:nvGraphicFramePr>
        <p:xfrm>
          <a:off x="0" y="1"/>
          <a:ext cx="1440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ectangle 6">
            <a:extLst>
              <a:ext uri="{FF2B5EF4-FFF2-40B4-BE49-F238E27FC236}">
                <a16:creationId xmlns:a16="http://schemas.microsoft.com/office/drawing/2014/main" id="{2369C661-7E76-7717-0B57-B590F946D2F7}"/>
              </a:ext>
            </a:extLst>
          </p:cNvPr>
          <p:cNvSpPr>
            <a:spLocks noChangeAspect="1"/>
          </p:cNvSpPr>
          <p:nvPr/>
        </p:nvSpPr>
        <p:spPr>
          <a:xfrm>
            <a:off x="504000" y="180000"/>
            <a:ext cx="432000" cy="360000"/>
          </a:xfrm>
          <a:custGeom>
            <a:avLst/>
            <a:gdLst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0 w 3600400"/>
              <a:gd name="connsiteY3" fmla="*/ 2160240 h 2160240"/>
              <a:gd name="connsiteX4" fmla="*/ 0 w 3600400"/>
              <a:gd name="connsiteY4" fmla="*/ 0 h 2160240"/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1440150 w 3600400"/>
              <a:gd name="connsiteY3" fmla="*/ 1436360 h 2160240"/>
              <a:gd name="connsiteX4" fmla="*/ 0 w 3600400"/>
              <a:gd name="connsiteY4" fmla="*/ 2160240 h 2160240"/>
              <a:gd name="connsiteX5" fmla="*/ 0 w 3600400"/>
              <a:gd name="connsiteY5" fmla="*/ 0 h 216024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22268"/>
              <a:gd name="connsiteX1" fmla="*/ 3600400 w 3600400"/>
              <a:gd name="connsiteY1" fmla="*/ 0 h 2222268"/>
              <a:gd name="connsiteX2" fmla="*/ 3600400 w 3600400"/>
              <a:gd name="connsiteY2" fmla="*/ 2160240 h 2222268"/>
              <a:gd name="connsiteX3" fmla="*/ 2164050 w 3600400"/>
              <a:gd name="connsiteY3" fmla="*/ 1443980 h 2222268"/>
              <a:gd name="connsiteX4" fmla="*/ 1440150 w 3600400"/>
              <a:gd name="connsiteY4" fmla="*/ 1436360 h 2222268"/>
              <a:gd name="connsiteX5" fmla="*/ 1447770 w 3600400"/>
              <a:gd name="connsiteY5" fmla="*/ 2160260 h 2222268"/>
              <a:gd name="connsiteX6" fmla="*/ 0 w 3600400"/>
              <a:gd name="connsiteY6" fmla="*/ 2160240 h 2222268"/>
              <a:gd name="connsiteX7" fmla="*/ 0 w 3600400"/>
              <a:gd name="connsiteY7" fmla="*/ 0 h 2222268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3636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4398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725200 w 4325600"/>
              <a:gd name="connsiteY0" fmla="*/ 0 h 2164070"/>
              <a:gd name="connsiteX1" fmla="*/ 0 w 4325600"/>
              <a:gd name="connsiteY1" fmla="*/ 3801 h 2164070"/>
              <a:gd name="connsiteX2" fmla="*/ 4325600 w 4325600"/>
              <a:gd name="connsiteY2" fmla="*/ 0 h 2164070"/>
              <a:gd name="connsiteX3" fmla="*/ 4325600 w 4325600"/>
              <a:gd name="connsiteY3" fmla="*/ 2160240 h 2164070"/>
              <a:gd name="connsiteX4" fmla="*/ 2889250 w 4325600"/>
              <a:gd name="connsiteY4" fmla="*/ 2164070 h 2164070"/>
              <a:gd name="connsiteX5" fmla="*/ 2889250 w 4325600"/>
              <a:gd name="connsiteY5" fmla="*/ 1443980 h 2164070"/>
              <a:gd name="connsiteX6" fmla="*/ 2165350 w 4325600"/>
              <a:gd name="connsiteY6" fmla="*/ 1443980 h 2164070"/>
              <a:gd name="connsiteX7" fmla="*/ 2172970 w 4325600"/>
              <a:gd name="connsiteY7" fmla="*/ 2160260 h 2164070"/>
              <a:gd name="connsiteX8" fmla="*/ 725200 w 4325600"/>
              <a:gd name="connsiteY8" fmla="*/ 2160240 h 2164070"/>
              <a:gd name="connsiteX9" fmla="*/ 725200 w 4325600"/>
              <a:gd name="connsiteY9" fmla="*/ 0 h 2164070"/>
              <a:gd name="connsiteX0" fmla="*/ 725200 w 4325600"/>
              <a:gd name="connsiteY0" fmla="*/ 1424129 h 3588199"/>
              <a:gd name="connsiteX1" fmla="*/ 0 w 4325600"/>
              <a:gd name="connsiteY1" fmla="*/ 1427930 h 3588199"/>
              <a:gd name="connsiteX2" fmla="*/ 2565207 w 4325600"/>
              <a:gd name="connsiteY2" fmla="*/ 0 h 3588199"/>
              <a:gd name="connsiteX3" fmla="*/ 4325600 w 4325600"/>
              <a:gd name="connsiteY3" fmla="*/ 1424129 h 3588199"/>
              <a:gd name="connsiteX4" fmla="*/ 4325600 w 4325600"/>
              <a:gd name="connsiteY4" fmla="*/ 3584369 h 3588199"/>
              <a:gd name="connsiteX5" fmla="*/ 2889250 w 4325600"/>
              <a:gd name="connsiteY5" fmla="*/ 3588199 h 3588199"/>
              <a:gd name="connsiteX6" fmla="*/ 2889250 w 4325600"/>
              <a:gd name="connsiteY6" fmla="*/ 2868109 h 3588199"/>
              <a:gd name="connsiteX7" fmla="*/ 2165350 w 4325600"/>
              <a:gd name="connsiteY7" fmla="*/ 2868109 h 3588199"/>
              <a:gd name="connsiteX8" fmla="*/ 2172970 w 4325600"/>
              <a:gd name="connsiteY8" fmla="*/ 3584389 h 3588199"/>
              <a:gd name="connsiteX9" fmla="*/ 725200 w 4325600"/>
              <a:gd name="connsiteY9" fmla="*/ 3584369 h 3588199"/>
              <a:gd name="connsiteX10" fmla="*/ 725200 w 4325600"/>
              <a:gd name="connsiteY10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41274 h 3605344"/>
              <a:gd name="connsiteX1" fmla="*/ 0 w 5049520"/>
              <a:gd name="connsiteY1" fmla="*/ 1445075 h 3605344"/>
              <a:gd name="connsiteX2" fmla="*/ 2529012 w 5049520"/>
              <a:gd name="connsiteY2" fmla="*/ 0 h 3605344"/>
              <a:gd name="connsiteX3" fmla="*/ 5049520 w 5049520"/>
              <a:gd name="connsiteY3" fmla="*/ 1451172 h 3605344"/>
              <a:gd name="connsiteX4" fmla="*/ 4325600 w 5049520"/>
              <a:gd name="connsiteY4" fmla="*/ 1441274 h 3605344"/>
              <a:gd name="connsiteX5" fmla="*/ 4325600 w 5049520"/>
              <a:gd name="connsiteY5" fmla="*/ 3601514 h 3605344"/>
              <a:gd name="connsiteX6" fmla="*/ 2889250 w 5049520"/>
              <a:gd name="connsiteY6" fmla="*/ 3605344 h 3605344"/>
              <a:gd name="connsiteX7" fmla="*/ 2889250 w 5049520"/>
              <a:gd name="connsiteY7" fmla="*/ 2885254 h 3605344"/>
              <a:gd name="connsiteX8" fmla="*/ 2165350 w 5049520"/>
              <a:gd name="connsiteY8" fmla="*/ 2885254 h 3605344"/>
              <a:gd name="connsiteX9" fmla="*/ 2172970 w 5049520"/>
              <a:gd name="connsiteY9" fmla="*/ 3601534 h 3605344"/>
              <a:gd name="connsiteX10" fmla="*/ 725200 w 5049520"/>
              <a:gd name="connsiteY10" fmla="*/ 3601514 h 3605344"/>
              <a:gd name="connsiteX11" fmla="*/ 725200 w 5049520"/>
              <a:gd name="connsiteY11" fmla="*/ 1441274 h 3605344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34280"/>
              <a:gd name="connsiteY0" fmla="*/ 1443179 h 3607249"/>
              <a:gd name="connsiteX1" fmla="*/ 0 w 5034280"/>
              <a:gd name="connsiteY1" fmla="*/ 1446980 h 3607249"/>
              <a:gd name="connsiteX2" fmla="*/ 2525202 w 5034280"/>
              <a:gd name="connsiteY2" fmla="*/ 0 h 3607249"/>
              <a:gd name="connsiteX3" fmla="*/ 5034280 w 5034280"/>
              <a:gd name="connsiteY3" fmla="*/ 1449267 h 3607249"/>
              <a:gd name="connsiteX4" fmla="*/ 4325600 w 5034280"/>
              <a:gd name="connsiteY4" fmla="*/ 1443179 h 3607249"/>
              <a:gd name="connsiteX5" fmla="*/ 4325600 w 5034280"/>
              <a:gd name="connsiteY5" fmla="*/ 3603419 h 3607249"/>
              <a:gd name="connsiteX6" fmla="*/ 2889250 w 5034280"/>
              <a:gd name="connsiteY6" fmla="*/ 3607249 h 3607249"/>
              <a:gd name="connsiteX7" fmla="*/ 2889250 w 5034280"/>
              <a:gd name="connsiteY7" fmla="*/ 2887159 h 3607249"/>
              <a:gd name="connsiteX8" fmla="*/ 2165350 w 5034280"/>
              <a:gd name="connsiteY8" fmla="*/ 2887159 h 3607249"/>
              <a:gd name="connsiteX9" fmla="*/ 2172970 w 5034280"/>
              <a:gd name="connsiteY9" fmla="*/ 3603439 h 3607249"/>
              <a:gd name="connsiteX10" fmla="*/ 725200 w 5034280"/>
              <a:gd name="connsiteY10" fmla="*/ 3603419 h 3607249"/>
              <a:gd name="connsiteX11" fmla="*/ 725200 w 5034280"/>
              <a:gd name="connsiteY11" fmla="*/ 1443179 h 3607249"/>
              <a:gd name="connsiteX0" fmla="*/ 725200 w 5045710"/>
              <a:gd name="connsiteY0" fmla="*/ 1443179 h 3607249"/>
              <a:gd name="connsiteX1" fmla="*/ 0 w 5045710"/>
              <a:gd name="connsiteY1" fmla="*/ 1446980 h 3607249"/>
              <a:gd name="connsiteX2" fmla="*/ 2525202 w 5045710"/>
              <a:gd name="connsiteY2" fmla="*/ 0 h 3607249"/>
              <a:gd name="connsiteX3" fmla="*/ 5045710 w 5045710"/>
              <a:gd name="connsiteY3" fmla="*/ 1445457 h 3607249"/>
              <a:gd name="connsiteX4" fmla="*/ 4325600 w 5045710"/>
              <a:gd name="connsiteY4" fmla="*/ 1443179 h 3607249"/>
              <a:gd name="connsiteX5" fmla="*/ 4325600 w 5045710"/>
              <a:gd name="connsiteY5" fmla="*/ 3603419 h 3607249"/>
              <a:gd name="connsiteX6" fmla="*/ 2889250 w 5045710"/>
              <a:gd name="connsiteY6" fmla="*/ 3607249 h 3607249"/>
              <a:gd name="connsiteX7" fmla="*/ 2889250 w 5045710"/>
              <a:gd name="connsiteY7" fmla="*/ 2887159 h 3607249"/>
              <a:gd name="connsiteX8" fmla="*/ 2165350 w 5045710"/>
              <a:gd name="connsiteY8" fmla="*/ 2887159 h 3607249"/>
              <a:gd name="connsiteX9" fmla="*/ 2172970 w 5045710"/>
              <a:gd name="connsiteY9" fmla="*/ 3603439 h 3607249"/>
              <a:gd name="connsiteX10" fmla="*/ 725200 w 5045710"/>
              <a:gd name="connsiteY10" fmla="*/ 3603419 h 3607249"/>
              <a:gd name="connsiteX11" fmla="*/ 725200 w 5045710"/>
              <a:gd name="connsiteY11" fmla="*/ 1443179 h 360724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5350 w 5045710"/>
              <a:gd name="connsiteY8" fmla="*/ 2884619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53776 w 5045710"/>
              <a:gd name="connsiteY8" fmla="*/ 2132265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3301 w 5045710"/>
              <a:gd name="connsiteY8" fmla="*/ 216465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16833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3535 w 5045710"/>
              <a:gd name="connsiteY7" fmla="*/ 215881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5440 w 5045710"/>
              <a:gd name="connsiteY7" fmla="*/ 216262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909570 w 5045710"/>
              <a:gd name="connsiteY6" fmla="*/ 287318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28769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79"/>
              <a:gd name="connsiteX1" fmla="*/ 0 w 5045710"/>
              <a:gd name="connsiteY1" fmla="*/ 1444440 h 3600879"/>
              <a:gd name="connsiteX2" fmla="*/ 2525202 w 5045710"/>
              <a:gd name="connsiteY2" fmla="*/ 0 h 3600879"/>
              <a:gd name="connsiteX3" fmla="*/ 5045710 w 5045710"/>
              <a:gd name="connsiteY3" fmla="*/ 1442917 h 3600879"/>
              <a:gd name="connsiteX4" fmla="*/ 4325600 w 5045710"/>
              <a:gd name="connsiteY4" fmla="*/ 1440639 h 3600879"/>
              <a:gd name="connsiteX5" fmla="*/ 4325600 w 5045710"/>
              <a:gd name="connsiteY5" fmla="*/ 2876979 h 3600879"/>
              <a:gd name="connsiteX6" fmla="*/ 2886710 w 5045710"/>
              <a:gd name="connsiteY6" fmla="*/ 2883349 h 3600879"/>
              <a:gd name="connsiteX7" fmla="*/ 2885440 w 5045710"/>
              <a:gd name="connsiteY7" fmla="*/ 2162624 h 3600879"/>
              <a:gd name="connsiteX8" fmla="*/ 2167111 w 5045710"/>
              <a:gd name="connsiteY8" fmla="*/ 2160840 h 3600879"/>
              <a:gd name="connsiteX9" fmla="*/ 2165350 w 5045710"/>
              <a:gd name="connsiteY9" fmla="*/ 2876999 h 3600879"/>
              <a:gd name="connsiteX10" fmla="*/ 725200 w 5045710"/>
              <a:gd name="connsiteY10" fmla="*/ 3600879 h 3600879"/>
              <a:gd name="connsiteX11" fmla="*/ 725200 w 5045710"/>
              <a:gd name="connsiteY11" fmla="*/ 1440639 h 3600879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5350 w 5045710"/>
              <a:gd name="connsiteY9" fmla="*/ 2876999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63445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6524"/>
              <a:gd name="connsiteX1" fmla="*/ 0 w 5045710"/>
              <a:gd name="connsiteY1" fmla="*/ 1444440 h 2886524"/>
              <a:gd name="connsiteX2" fmla="*/ 2525202 w 5045710"/>
              <a:gd name="connsiteY2" fmla="*/ 0 h 2886524"/>
              <a:gd name="connsiteX3" fmla="*/ 5045710 w 5045710"/>
              <a:gd name="connsiteY3" fmla="*/ 1442917 h 2886524"/>
              <a:gd name="connsiteX4" fmla="*/ 4325600 w 5045710"/>
              <a:gd name="connsiteY4" fmla="*/ 1440639 h 2886524"/>
              <a:gd name="connsiteX5" fmla="*/ 4325600 w 5045710"/>
              <a:gd name="connsiteY5" fmla="*/ 2876979 h 2886524"/>
              <a:gd name="connsiteX6" fmla="*/ 2886710 w 5045710"/>
              <a:gd name="connsiteY6" fmla="*/ 2883349 h 2886524"/>
              <a:gd name="connsiteX7" fmla="*/ 2885440 w 5045710"/>
              <a:gd name="connsiteY7" fmla="*/ 2162624 h 2886524"/>
              <a:gd name="connsiteX8" fmla="*/ 2167111 w 5045710"/>
              <a:gd name="connsiteY8" fmla="*/ 2160840 h 2886524"/>
              <a:gd name="connsiteX9" fmla="*/ 2159635 w 5045710"/>
              <a:gd name="connsiteY9" fmla="*/ 2886524 h 2886524"/>
              <a:gd name="connsiteX10" fmla="*/ 725200 w 5045710"/>
              <a:gd name="connsiteY10" fmla="*/ 2880789 h 2886524"/>
              <a:gd name="connsiteX11" fmla="*/ 725200 w 5045710"/>
              <a:gd name="connsiteY11" fmla="*/ 1440639 h 2886524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7255 w 5045710"/>
              <a:gd name="connsiteY9" fmla="*/ 2882714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5710" h="2883349">
                <a:moveTo>
                  <a:pt x="725200" y="1440639"/>
                </a:moveTo>
                <a:lnTo>
                  <a:pt x="0" y="1444440"/>
                </a:lnTo>
                <a:cubicBezTo>
                  <a:pt x="186824" y="1352807"/>
                  <a:pt x="2132638" y="235778"/>
                  <a:pt x="2525202" y="0"/>
                </a:cubicBezTo>
                <a:cubicBezTo>
                  <a:pt x="2838194" y="195053"/>
                  <a:pt x="4539678" y="1153884"/>
                  <a:pt x="5045710" y="1442917"/>
                </a:cubicBezTo>
                <a:lnTo>
                  <a:pt x="4325600" y="1440639"/>
                </a:lnTo>
                <a:lnTo>
                  <a:pt x="4325600" y="2876979"/>
                </a:lnTo>
                <a:lnTo>
                  <a:pt x="2886710" y="2883349"/>
                </a:lnTo>
                <a:cubicBezTo>
                  <a:pt x="2883538" y="2699202"/>
                  <a:pt x="2884805" y="2351219"/>
                  <a:pt x="2885440" y="2162624"/>
                </a:cubicBezTo>
                <a:lnTo>
                  <a:pt x="2167111" y="2160840"/>
                </a:lnTo>
                <a:cubicBezTo>
                  <a:pt x="2169651" y="2303080"/>
                  <a:pt x="2164715" y="2656654"/>
                  <a:pt x="2167255" y="2882714"/>
                </a:cubicBezTo>
                <a:lnTo>
                  <a:pt x="725200" y="2880789"/>
                </a:lnTo>
                <a:lnTo>
                  <a:pt x="725200" y="14406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Bouton d’action : accueil 6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8A8C3B46-EF42-9B7A-1A86-3E91F6E4C118}"/>
              </a:ext>
            </a:extLst>
          </p:cNvPr>
          <p:cNvSpPr/>
          <p:nvPr/>
        </p:nvSpPr>
        <p:spPr>
          <a:xfrm>
            <a:off x="504000" y="180000"/>
            <a:ext cx="432000" cy="36000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Bouton d’action : accueil 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C223B4E-81AD-744A-87A6-CEDE8655235C}"/>
              </a:ext>
            </a:extLst>
          </p:cNvPr>
          <p:cNvSpPr/>
          <p:nvPr/>
        </p:nvSpPr>
        <p:spPr>
          <a:xfrm>
            <a:off x="0" y="872716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Bouton d’action : accueil 8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6893C41F-CE17-44CC-B44F-B9EEB6657E34}"/>
              </a:ext>
            </a:extLst>
          </p:cNvPr>
          <p:cNvSpPr/>
          <p:nvPr/>
        </p:nvSpPr>
        <p:spPr>
          <a:xfrm>
            <a:off x="0" y="1772816"/>
            <a:ext cx="1440000" cy="684076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Bouton d’action : accueil 11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74ECFA04-373C-8D97-3B2B-6A8C085C1F1D}"/>
              </a:ext>
            </a:extLst>
          </p:cNvPr>
          <p:cNvSpPr/>
          <p:nvPr/>
        </p:nvSpPr>
        <p:spPr>
          <a:xfrm>
            <a:off x="0" y="2636912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Bouton d’action : accueil 12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0A9BDD3F-55E6-2C6B-5518-3A14AE8586EF}"/>
              </a:ext>
            </a:extLst>
          </p:cNvPr>
          <p:cNvSpPr/>
          <p:nvPr/>
        </p:nvSpPr>
        <p:spPr>
          <a:xfrm>
            <a:off x="0" y="5265204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Bouton d’action : accueil 13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7DB0D242-D038-AC5F-CA59-A7A4B48DC73E}"/>
              </a:ext>
            </a:extLst>
          </p:cNvPr>
          <p:cNvSpPr/>
          <p:nvPr/>
        </p:nvSpPr>
        <p:spPr>
          <a:xfrm>
            <a:off x="0" y="6137919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Bouton d’action : accueil 14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3117C5F8-9BA7-B530-E554-1ED77C05AAD7}"/>
              </a:ext>
            </a:extLst>
          </p:cNvPr>
          <p:cNvSpPr/>
          <p:nvPr/>
        </p:nvSpPr>
        <p:spPr>
          <a:xfrm>
            <a:off x="0" y="4387416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0917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A5A96-543D-1A00-A459-F1B00E8D1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B0BA192C-712F-500C-A156-2893BCC8A6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898353"/>
              </p:ext>
            </p:extLst>
          </p:nvPr>
        </p:nvGraphicFramePr>
        <p:xfrm>
          <a:off x="1620000" y="1440000"/>
          <a:ext cx="10476000" cy="504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36000">
                  <a:extLst>
                    <a:ext uri="{9D8B030D-6E8A-4147-A177-3AD203B41FA5}">
                      <a16:colId xmlns:a16="http://schemas.microsoft.com/office/drawing/2014/main" val="976231140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4130438589"/>
                    </a:ext>
                  </a:extLst>
                </a:gridCol>
                <a:gridCol w="3240000">
                  <a:extLst>
                    <a:ext uri="{9D8B030D-6E8A-4147-A177-3AD203B41FA5}">
                      <a16:colId xmlns:a16="http://schemas.microsoft.com/office/drawing/2014/main" val="191432766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744606301"/>
                    </a:ext>
                  </a:extLst>
                </a:gridCol>
              </a:tblGrid>
              <a:tr h="2520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GB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Erosion sensitivity [10 m]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GB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Rain erosivity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GB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Soil erodibility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GB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Slope length and steepness</a:t>
                      </a:r>
                    </a:p>
                    <a:p>
                      <a:endParaRPr lang="en-GB"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GB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Erosion-prone crops based on agricultural history (2015 to 2023) [2.5 m]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00100" marR="0" lvl="1" indent="-3429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93032673"/>
                  </a:ext>
                </a:extLst>
              </a:tr>
              <a:tr h="2520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GB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Slope attributes [0.5 m]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GB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Number of changes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GB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Curvature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GB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Steepness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GB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Length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GB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Land cover from 2022 [2 m]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67320422"/>
                  </a:ext>
                </a:extLst>
              </a:tr>
            </a:tbl>
          </a:graphicData>
        </a:graphic>
      </p:graphicFrame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Zoom de diapositive 9">
                <a:extLst>
                  <a:ext uri="{FF2B5EF4-FFF2-40B4-BE49-F238E27FC236}">
                    <a16:creationId xmlns:a16="http://schemas.microsoft.com/office/drawing/2014/main" id="{DA93971F-D47F-F232-0E2D-7A1DEEBF13B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01912357"/>
                  </p:ext>
                </p:extLst>
              </p:nvPr>
            </p:nvGraphicFramePr>
            <p:xfrm>
              <a:off x="8616280" y="4041811"/>
              <a:ext cx="4160000" cy="2340000"/>
            </p:xfrm>
            <a:graphic>
              <a:graphicData uri="http://schemas.microsoft.com/office/powerpoint/2016/slidezoom">
                <pslz:sldZm>
                  <pslz:sldZmObj sldId="319" cId="4035416740">
                    <pslz:zmPr id="{265064CE-316A-4414-8146-2C0CB71E10B8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160000" cy="23400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Zoom de diapositive 9">
                <a:extLst>
                  <a:ext uri="{FF2B5EF4-FFF2-40B4-BE49-F238E27FC236}">
                    <a16:creationId xmlns:a16="http://schemas.microsoft.com/office/drawing/2014/main" id="{DA93971F-D47F-F232-0E2D-7A1DEEBF13B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16280" y="4041811"/>
                <a:ext cx="4160000" cy="23400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D74C9A-4B8D-8EAE-2D5F-2210748FEA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AEF36E-EA79-174C-93F9-FDA84EDD5956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F3F0CB-B264-FB4D-1237-06E1310B7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180000"/>
            <a:ext cx="8460000" cy="1080000"/>
          </a:xfrm>
        </p:spPr>
        <p:txBody>
          <a:bodyPr/>
          <a:lstStyle/>
          <a:p>
            <a:r>
              <a:rPr lang="en-GB" dirty="0"/>
              <a:t>Catchment parameters</a:t>
            </a:r>
          </a:p>
        </p:txBody>
      </p:sp>
      <p:sp>
        <p:nvSpPr>
          <p:cNvPr id="6" name="Espace réservé du contenu 12">
            <a:extLst>
              <a:ext uri="{FF2B5EF4-FFF2-40B4-BE49-F238E27FC236}">
                <a16:creationId xmlns:a16="http://schemas.microsoft.com/office/drawing/2014/main" id="{A490F620-2D11-22E7-6427-3A44F948F447}"/>
              </a:ext>
            </a:extLst>
          </p:cNvPr>
          <p:cNvSpPr txBox="1">
            <a:spLocks/>
          </p:cNvSpPr>
          <p:nvPr/>
        </p:nvSpPr>
        <p:spPr>
          <a:xfrm>
            <a:off x="3071664" y="1440000"/>
            <a:ext cx="8408311" cy="484362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71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6pPr>
            <a:lvl7pPr marL="3028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7pPr>
            <a:lvl8pPr marL="3486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graphicFrame>
        <p:nvGraphicFramePr>
          <p:cNvPr id="11" name="Espace réservé du graphique SmartArt 7">
            <a:extLst>
              <a:ext uri="{FF2B5EF4-FFF2-40B4-BE49-F238E27FC236}">
                <a16:creationId xmlns:a16="http://schemas.microsoft.com/office/drawing/2014/main" id="{D203E041-4E71-B641-9A81-58FF21BFE3B4}"/>
              </a:ext>
            </a:extLst>
          </p:cNvPr>
          <p:cNvGraphicFramePr>
            <a:graphicFrameLocks/>
          </p:cNvGraphicFramePr>
          <p:nvPr/>
        </p:nvGraphicFramePr>
        <p:xfrm>
          <a:off x="0" y="1"/>
          <a:ext cx="1440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Rectangle 6">
            <a:extLst>
              <a:ext uri="{FF2B5EF4-FFF2-40B4-BE49-F238E27FC236}">
                <a16:creationId xmlns:a16="http://schemas.microsoft.com/office/drawing/2014/main" id="{125862F1-91E8-3CCB-62D8-79DE37B6DC74}"/>
              </a:ext>
            </a:extLst>
          </p:cNvPr>
          <p:cNvSpPr>
            <a:spLocks noChangeAspect="1"/>
          </p:cNvSpPr>
          <p:nvPr/>
        </p:nvSpPr>
        <p:spPr>
          <a:xfrm>
            <a:off x="504000" y="180000"/>
            <a:ext cx="432000" cy="360000"/>
          </a:xfrm>
          <a:custGeom>
            <a:avLst/>
            <a:gdLst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0 w 3600400"/>
              <a:gd name="connsiteY3" fmla="*/ 2160240 h 2160240"/>
              <a:gd name="connsiteX4" fmla="*/ 0 w 3600400"/>
              <a:gd name="connsiteY4" fmla="*/ 0 h 2160240"/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1440150 w 3600400"/>
              <a:gd name="connsiteY3" fmla="*/ 1436360 h 2160240"/>
              <a:gd name="connsiteX4" fmla="*/ 0 w 3600400"/>
              <a:gd name="connsiteY4" fmla="*/ 2160240 h 2160240"/>
              <a:gd name="connsiteX5" fmla="*/ 0 w 3600400"/>
              <a:gd name="connsiteY5" fmla="*/ 0 h 216024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22268"/>
              <a:gd name="connsiteX1" fmla="*/ 3600400 w 3600400"/>
              <a:gd name="connsiteY1" fmla="*/ 0 h 2222268"/>
              <a:gd name="connsiteX2" fmla="*/ 3600400 w 3600400"/>
              <a:gd name="connsiteY2" fmla="*/ 2160240 h 2222268"/>
              <a:gd name="connsiteX3" fmla="*/ 2164050 w 3600400"/>
              <a:gd name="connsiteY3" fmla="*/ 1443980 h 2222268"/>
              <a:gd name="connsiteX4" fmla="*/ 1440150 w 3600400"/>
              <a:gd name="connsiteY4" fmla="*/ 1436360 h 2222268"/>
              <a:gd name="connsiteX5" fmla="*/ 1447770 w 3600400"/>
              <a:gd name="connsiteY5" fmla="*/ 2160260 h 2222268"/>
              <a:gd name="connsiteX6" fmla="*/ 0 w 3600400"/>
              <a:gd name="connsiteY6" fmla="*/ 2160240 h 2222268"/>
              <a:gd name="connsiteX7" fmla="*/ 0 w 3600400"/>
              <a:gd name="connsiteY7" fmla="*/ 0 h 2222268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3636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4398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725200 w 4325600"/>
              <a:gd name="connsiteY0" fmla="*/ 0 h 2164070"/>
              <a:gd name="connsiteX1" fmla="*/ 0 w 4325600"/>
              <a:gd name="connsiteY1" fmla="*/ 3801 h 2164070"/>
              <a:gd name="connsiteX2" fmla="*/ 4325600 w 4325600"/>
              <a:gd name="connsiteY2" fmla="*/ 0 h 2164070"/>
              <a:gd name="connsiteX3" fmla="*/ 4325600 w 4325600"/>
              <a:gd name="connsiteY3" fmla="*/ 2160240 h 2164070"/>
              <a:gd name="connsiteX4" fmla="*/ 2889250 w 4325600"/>
              <a:gd name="connsiteY4" fmla="*/ 2164070 h 2164070"/>
              <a:gd name="connsiteX5" fmla="*/ 2889250 w 4325600"/>
              <a:gd name="connsiteY5" fmla="*/ 1443980 h 2164070"/>
              <a:gd name="connsiteX6" fmla="*/ 2165350 w 4325600"/>
              <a:gd name="connsiteY6" fmla="*/ 1443980 h 2164070"/>
              <a:gd name="connsiteX7" fmla="*/ 2172970 w 4325600"/>
              <a:gd name="connsiteY7" fmla="*/ 2160260 h 2164070"/>
              <a:gd name="connsiteX8" fmla="*/ 725200 w 4325600"/>
              <a:gd name="connsiteY8" fmla="*/ 2160240 h 2164070"/>
              <a:gd name="connsiteX9" fmla="*/ 725200 w 4325600"/>
              <a:gd name="connsiteY9" fmla="*/ 0 h 2164070"/>
              <a:gd name="connsiteX0" fmla="*/ 725200 w 4325600"/>
              <a:gd name="connsiteY0" fmla="*/ 1424129 h 3588199"/>
              <a:gd name="connsiteX1" fmla="*/ 0 w 4325600"/>
              <a:gd name="connsiteY1" fmla="*/ 1427930 h 3588199"/>
              <a:gd name="connsiteX2" fmla="*/ 2565207 w 4325600"/>
              <a:gd name="connsiteY2" fmla="*/ 0 h 3588199"/>
              <a:gd name="connsiteX3" fmla="*/ 4325600 w 4325600"/>
              <a:gd name="connsiteY3" fmla="*/ 1424129 h 3588199"/>
              <a:gd name="connsiteX4" fmla="*/ 4325600 w 4325600"/>
              <a:gd name="connsiteY4" fmla="*/ 3584369 h 3588199"/>
              <a:gd name="connsiteX5" fmla="*/ 2889250 w 4325600"/>
              <a:gd name="connsiteY5" fmla="*/ 3588199 h 3588199"/>
              <a:gd name="connsiteX6" fmla="*/ 2889250 w 4325600"/>
              <a:gd name="connsiteY6" fmla="*/ 2868109 h 3588199"/>
              <a:gd name="connsiteX7" fmla="*/ 2165350 w 4325600"/>
              <a:gd name="connsiteY7" fmla="*/ 2868109 h 3588199"/>
              <a:gd name="connsiteX8" fmla="*/ 2172970 w 4325600"/>
              <a:gd name="connsiteY8" fmla="*/ 3584389 h 3588199"/>
              <a:gd name="connsiteX9" fmla="*/ 725200 w 4325600"/>
              <a:gd name="connsiteY9" fmla="*/ 3584369 h 3588199"/>
              <a:gd name="connsiteX10" fmla="*/ 725200 w 4325600"/>
              <a:gd name="connsiteY10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41274 h 3605344"/>
              <a:gd name="connsiteX1" fmla="*/ 0 w 5049520"/>
              <a:gd name="connsiteY1" fmla="*/ 1445075 h 3605344"/>
              <a:gd name="connsiteX2" fmla="*/ 2529012 w 5049520"/>
              <a:gd name="connsiteY2" fmla="*/ 0 h 3605344"/>
              <a:gd name="connsiteX3" fmla="*/ 5049520 w 5049520"/>
              <a:gd name="connsiteY3" fmla="*/ 1451172 h 3605344"/>
              <a:gd name="connsiteX4" fmla="*/ 4325600 w 5049520"/>
              <a:gd name="connsiteY4" fmla="*/ 1441274 h 3605344"/>
              <a:gd name="connsiteX5" fmla="*/ 4325600 w 5049520"/>
              <a:gd name="connsiteY5" fmla="*/ 3601514 h 3605344"/>
              <a:gd name="connsiteX6" fmla="*/ 2889250 w 5049520"/>
              <a:gd name="connsiteY6" fmla="*/ 3605344 h 3605344"/>
              <a:gd name="connsiteX7" fmla="*/ 2889250 w 5049520"/>
              <a:gd name="connsiteY7" fmla="*/ 2885254 h 3605344"/>
              <a:gd name="connsiteX8" fmla="*/ 2165350 w 5049520"/>
              <a:gd name="connsiteY8" fmla="*/ 2885254 h 3605344"/>
              <a:gd name="connsiteX9" fmla="*/ 2172970 w 5049520"/>
              <a:gd name="connsiteY9" fmla="*/ 3601534 h 3605344"/>
              <a:gd name="connsiteX10" fmla="*/ 725200 w 5049520"/>
              <a:gd name="connsiteY10" fmla="*/ 3601514 h 3605344"/>
              <a:gd name="connsiteX11" fmla="*/ 725200 w 5049520"/>
              <a:gd name="connsiteY11" fmla="*/ 1441274 h 3605344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34280"/>
              <a:gd name="connsiteY0" fmla="*/ 1443179 h 3607249"/>
              <a:gd name="connsiteX1" fmla="*/ 0 w 5034280"/>
              <a:gd name="connsiteY1" fmla="*/ 1446980 h 3607249"/>
              <a:gd name="connsiteX2" fmla="*/ 2525202 w 5034280"/>
              <a:gd name="connsiteY2" fmla="*/ 0 h 3607249"/>
              <a:gd name="connsiteX3" fmla="*/ 5034280 w 5034280"/>
              <a:gd name="connsiteY3" fmla="*/ 1449267 h 3607249"/>
              <a:gd name="connsiteX4" fmla="*/ 4325600 w 5034280"/>
              <a:gd name="connsiteY4" fmla="*/ 1443179 h 3607249"/>
              <a:gd name="connsiteX5" fmla="*/ 4325600 w 5034280"/>
              <a:gd name="connsiteY5" fmla="*/ 3603419 h 3607249"/>
              <a:gd name="connsiteX6" fmla="*/ 2889250 w 5034280"/>
              <a:gd name="connsiteY6" fmla="*/ 3607249 h 3607249"/>
              <a:gd name="connsiteX7" fmla="*/ 2889250 w 5034280"/>
              <a:gd name="connsiteY7" fmla="*/ 2887159 h 3607249"/>
              <a:gd name="connsiteX8" fmla="*/ 2165350 w 5034280"/>
              <a:gd name="connsiteY8" fmla="*/ 2887159 h 3607249"/>
              <a:gd name="connsiteX9" fmla="*/ 2172970 w 5034280"/>
              <a:gd name="connsiteY9" fmla="*/ 3603439 h 3607249"/>
              <a:gd name="connsiteX10" fmla="*/ 725200 w 5034280"/>
              <a:gd name="connsiteY10" fmla="*/ 3603419 h 3607249"/>
              <a:gd name="connsiteX11" fmla="*/ 725200 w 5034280"/>
              <a:gd name="connsiteY11" fmla="*/ 1443179 h 3607249"/>
              <a:gd name="connsiteX0" fmla="*/ 725200 w 5045710"/>
              <a:gd name="connsiteY0" fmla="*/ 1443179 h 3607249"/>
              <a:gd name="connsiteX1" fmla="*/ 0 w 5045710"/>
              <a:gd name="connsiteY1" fmla="*/ 1446980 h 3607249"/>
              <a:gd name="connsiteX2" fmla="*/ 2525202 w 5045710"/>
              <a:gd name="connsiteY2" fmla="*/ 0 h 3607249"/>
              <a:gd name="connsiteX3" fmla="*/ 5045710 w 5045710"/>
              <a:gd name="connsiteY3" fmla="*/ 1445457 h 3607249"/>
              <a:gd name="connsiteX4" fmla="*/ 4325600 w 5045710"/>
              <a:gd name="connsiteY4" fmla="*/ 1443179 h 3607249"/>
              <a:gd name="connsiteX5" fmla="*/ 4325600 w 5045710"/>
              <a:gd name="connsiteY5" fmla="*/ 3603419 h 3607249"/>
              <a:gd name="connsiteX6" fmla="*/ 2889250 w 5045710"/>
              <a:gd name="connsiteY6" fmla="*/ 3607249 h 3607249"/>
              <a:gd name="connsiteX7" fmla="*/ 2889250 w 5045710"/>
              <a:gd name="connsiteY7" fmla="*/ 2887159 h 3607249"/>
              <a:gd name="connsiteX8" fmla="*/ 2165350 w 5045710"/>
              <a:gd name="connsiteY8" fmla="*/ 2887159 h 3607249"/>
              <a:gd name="connsiteX9" fmla="*/ 2172970 w 5045710"/>
              <a:gd name="connsiteY9" fmla="*/ 3603439 h 3607249"/>
              <a:gd name="connsiteX10" fmla="*/ 725200 w 5045710"/>
              <a:gd name="connsiteY10" fmla="*/ 3603419 h 3607249"/>
              <a:gd name="connsiteX11" fmla="*/ 725200 w 5045710"/>
              <a:gd name="connsiteY11" fmla="*/ 1443179 h 360724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5350 w 5045710"/>
              <a:gd name="connsiteY8" fmla="*/ 2884619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53776 w 5045710"/>
              <a:gd name="connsiteY8" fmla="*/ 2132265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3301 w 5045710"/>
              <a:gd name="connsiteY8" fmla="*/ 216465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16833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3535 w 5045710"/>
              <a:gd name="connsiteY7" fmla="*/ 215881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5440 w 5045710"/>
              <a:gd name="connsiteY7" fmla="*/ 216262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909570 w 5045710"/>
              <a:gd name="connsiteY6" fmla="*/ 287318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28769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79"/>
              <a:gd name="connsiteX1" fmla="*/ 0 w 5045710"/>
              <a:gd name="connsiteY1" fmla="*/ 1444440 h 3600879"/>
              <a:gd name="connsiteX2" fmla="*/ 2525202 w 5045710"/>
              <a:gd name="connsiteY2" fmla="*/ 0 h 3600879"/>
              <a:gd name="connsiteX3" fmla="*/ 5045710 w 5045710"/>
              <a:gd name="connsiteY3" fmla="*/ 1442917 h 3600879"/>
              <a:gd name="connsiteX4" fmla="*/ 4325600 w 5045710"/>
              <a:gd name="connsiteY4" fmla="*/ 1440639 h 3600879"/>
              <a:gd name="connsiteX5" fmla="*/ 4325600 w 5045710"/>
              <a:gd name="connsiteY5" fmla="*/ 2876979 h 3600879"/>
              <a:gd name="connsiteX6" fmla="*/ 2886710 w 5045710"/>
              <a:gd name="connsiteY6" fmla="*/ 2883349 h 3600879"/>
              <a:gd name="connsiteX7" fmla="*/ 2885440 w 5045710"/>
              <a:gd name="connsiteY7" fmla="*/ 2162624 h 3600879"/>
              <a:gd name="connsiteX8" fmla="*/ 2167111 w 5045710"/>
              <a:gd name="connsiteY8" fmla="*/ 2160840 h 3600879"/>
              <a:gd name="connsiteX9" fmla="*/ 2165350 w 5045710"/>
              <a:gd name="connsiteY9" fmla="*/ 2876999 h 3600879"/>
              <a:gd name="connsiteX10" fmla="*/ 725200 w 5045710"/>
              <a:gd name="connsiteY10" fmla="*/ 3600879 h 3600879"/>
              <a:gd name="connsiteX11" fmla="*/ 725200 w 5045710"/>
              <a:gd name="connsiteY11" fmla="*/ 1440639 h 3600879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5350 w 5045710"/>
              <a:gd name="connsiteY9" fmla="*/ 2876999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63445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6524"/>
              <a:gd name="connsiteX1" fmla="*/ 0 w 5045710"/>
              <a:gd name="connsiteY1" fmla="*/ 1444440 h 2886524"/>
              <a:gd name="connsiteX2" fmla="*/ 2525202 w 5045710"/>
              <a:gd name="connsiteY2" fmla="*/ 0 h 2886524"/>
              <a:gd name="connsiteX3" fmla="*/ 5045710 w 5045710"/>
              <a:gd name="connsiteY3" fmla="*/ 1442917 h 2886524"/>
              <a:gd name="connsiteX4" fmla="*/ 4325600 w 5045710"/>
              <a:gd name="connsiteY4" fmla="*/ 1440639 h 2886524"/>
              <a:gd name="connsiteX5" fmla="*/ 4325600 w 5045710"/>
              <a:gd name="connsiteY5" fmla="*/ 2876979 h 2886524"/>
              <a:gd name="connsiteX6" fmla="*/ 2886710 w 5045710"/>
              <a:gd name="connsiteY6" fmla="*/ 2883349 h 2886524"/>
              <a:gd name="connsiteX7" fmla="*/ 2885440 w 5045710"/>
              <a:gd name="connsiteY7" fmla="*/ 2162624 h 2886524"/>
              <a:gd name="connsiteX8" fmla="*/ 2167111 w 5045710"/>
              <a:gd name="connsiteY8" fmla="*/ 2160840 h 2886524"/>
              <a:gd name="connsiteX9" fmla="*/ 2159635 w 5045710"/>
              <a:gd name="connsiteY9" fmla="*/ 2886524 h 2886524"/>
              <a:gd name="connsiteX10" fmla="*/ 725200 w 5045710"/>
              <a:gd name="connsiteY10" fmla="*/ 2880789 h 2886524"/>
              <a:gd name="connsiteX11" fmla="*/ 725200 w 5045710"/>
              <a:gd name="connsiteY11" fmla="*/ 1440639 h 2886524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7255 w 5045710"/>
              <a:gd name="connsiteY9" fmla="*/ 2882714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5710" h="2883349">
                <a:moveTo>
                  <a:pt x="725200" y="1440639"/>
                </a:moveTo>
                <a:lnTo>
                  <a:pt x="0" y="1444440"/>
                </a:lnTo>
                <a:cubicBezTo>
                  <a:pt x="186824" y="1352807"/>
                  <a:pt x="2132638" y="235778"/>
                  <a:pt x="2525202" y="0"/>
                </a:cubicBezTo>
                <a:cubicBezTo>
                  <a:pt x="2838194" y="195053"/>
                  <a:pt x="4539678" y="1153884"/>
                  <a:pt x="5045710" y="1442917"/>
                </a:cubicBezTo>
                <a:lnTo>
                  <a:pt x="4325600" y="1440639"/>
                </a:lnTo>
                <a:lnTo>
                  <a:pt x="4325600" y="2876979"/>
                </a:lnTo>
                <a:lnTo>
                  <a:pt x="2886710" y="2883349"/>
                </a:lnTo>
                <a:cubicBezTo>
                  <a:pt x="2883538" y="2699202"/>
                  <a:pt x="2884805" y="2351219"/>
                  <a:pt x="2885440" y="2162624"/>
                </a:cubicBezTo>
                <a:lnTo>
                  <a:pt x="2167111" y="2160840"/>
                </a:lnTo>
                <a:cubicBezTo>
                  <a:pt x="2169651" y="2303080"/>
                  <a:pt x="2164715" y="2656654"/>
                  <a:pt x="2167255" y="2882714"/>
                </a:cubicBezTo>
                <a:lnTo>
                  <a:pt x="725200" y="2880789"/>
                </a:lnTo>
                <a:lnTo>
                  <a:pt x="725200" y="14406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Bouton d’action : accueil 6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BAA92601-72F9-701B-9C9A-24ED5F09BD48}"/>
              </a:ext>
            </a:extLst>
          </p:cNvPr>
          <p:cNvSpPr/>
          <p:nvPr/>
        </p:nvSpPr>
        <p:spPr>
          <a:xfrm>
            <a:off x="504000" y="180000"/>
            <a:ext cx="432000" cy="36000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Bouton d’action : accueil 7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9D25C2B9-B5F4-67D1-28A7-E65FE97A5B16}"/>
              </a:ext>
            </a:extLst>
          </p:cNvPr>
          <p:cNvSpPr/>
          <p:nvPr/>
        </p:nvSpPr>
        <p:spPr>
          <a:xfrm>
            <a:off x="0" y="872716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Bouton d’action : accueil 8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0B1DC9B3-45E6-79EC-E5C8-4DD649944BB6}"/>
              </a:ext>
            </a:extLst>
          </p:cNvPr>
          <p:cNvSpPr/>
          <p:nvPr/>
        </p:nvSpPr>
        <p:spPr>
          <a:xfrm>
            <a:off x="0" y="1772816"/>
            <a:ext cx="1440000" cy="684076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Bouton d’action : accueil 11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CE493F14-8317-0096-0ABD-21C2919CC6DF}"/>
              </a:ext>
            </a:extLst>
          </p:cNvPr>
          <p:cNvSpPr/>
          <p:nvPr/>
        </p:nvSpPr>
        <p:spPr>
          <a:xfrm>
            <a:off x="0" y="2636912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Bouton d’action : accueil 12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482D2636-18DA-A1A3-6402-C65E43AAF16B}"/>
              </a:ext>
            </a:extLst>
          </p:cNvPr>
          <p:cNvSpPr/>
          <p:nvPr/>
        </p:nvSpPr>
        <p:spPr>
          <a:xfrm>
            <a:off x="0" y="4387416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Bouton d’action : accueil 13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C596E6A4-BA07-5F8F-5D19-D3AA9C585268}"/>
              </a:ext>
            </a:extLst>
          </p:cNvPr>
          <p:cNvSpPr/>
          <p:nvPr/>
        </p:nvSpPr>
        <p:spPr>
          <a:xfrm>
            <a:off x="0" y="5265204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Bouton d’action : accueil 14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9E74557A-B1D1-789A-6D57-DA5A66FD367E}"/>
              </a:ext>
            </a:extLst>
          </p:cNvPr>
          <p:cNvSpPr/>
          <p:nvPr/>
        </p:nvSpPr>
        <p:spPr>
          <a:xfrm>
            <a:off x="0" y="6137919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Zoom de diapositive 17">
                <a:extLst>
                  <a:ext uri="{FF2B5EF4-FFF2-40B4-BE49-F238E27FC236}">
                    <a16:creationId xmlns:a16="http://schemas.microsoft.com/office/drawing/2014/main" id="{357033C8-DF07-EA6C-56BD-18FAF120845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92663787"/>
                  </p:ext>
                </p:extLst>
              </p:nvPr>
            </p:nvGraphicFramePr>
            <p:xfrm>
              <a:off x="8616280" y="1528438"/>
              <a:ext cx="4160000" cy="2340000"/>
            </p:xfrm>
            <a:graphic>
              <a:graphicData uri="http://schemas.microsoft.com/office/powerpoint/2016/slidezoom">
                <pslz:sldZm>
                  <pslz:sldZmObj sldId="334" cId="2031240955">
                    <pslz:zmPr id="{F4B5D1A6-CC78-4C7F-9392-F9E545C8BB4F}" transitionDur="1000">
                      <p166:blipFill xmlns:p166="http://schemas.microsoft.com/office/powerpoint/2016/6/main">
                        <a:blip r:embed="rId1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160000" cy="23400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Zoom de diapositive 17">
                <a:extLst>
                  <a:ext uri="{FF2B5EF4-FFF2-40B4-BE49-F238E27FC236}">
                    <a16:creationId xmlns:a16="http://schemas.microsoft.com/office/drawing/2014/main" id="{357033C8-DF07-EA6C-56BD-18FAF12084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616280" y="1528438"/>
                <a:ext cx="4160000" cy="23400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Zoom de diapositive 19">
                <a:extLst>
                  <a:ext uri="{FF2B5EF4-FFF2-40B4-BE49-F238E27FC236}">
                    <a16:creationId xmlns:a16="http://schemas.microsoft.com/office/drawing/2014/main" id="{F37BA423-BC58-170D-E4E1-3C3F43FCB71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68014370"/>
                  </p:ext>
                </p:extLst>
              </p:nvPr>
            </p:nvGraphicFramePr>
            <p:xfrm>
              <a:off x="3590413" y="1521810"/>
              <a:ext cx="4160000" cy="2340000"/>
            </p:xfrm>
            <a:graphic>
              <a:graphicData uri="http://schemas.microsoft.com/office/powerpoint/2016/slidezoom">
                <pslz:sldZm>
                  <pslz:sldZmObj sldId="336" cId="3198047405">
                    <pslz:zmPr id="{DB5FB6F9-90D7-4DD2-99A2-186E80E1EC16}" transitionDur="1000">
                      <p166:blipFill xmlns:p166="http://schemas.microsoft.com/office/powerpoint/2016/6/main">
                        <a:blip r:embed="rId2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160000" cy="23400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Zoom de diapositive 19">
                <a:extLst>
                  <a:ext uri="{FF2B5EF4-FFF2-40B4-BE49-F238E27FC236}">
                    <a16:creationId xmlns:a16="http://schemas.microsoft.com/office/drawing/2014/main" id="{F37BA423-BC58-170D-E4E1-3C3F43FCB7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590413" y="1521810"/>
                <a:ext cx="4160000" cy="234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4" name="Zoom de diapositive 23">
                <a:extLst>
                  <a:ext uri="{FF2B5EF4-FFF2-40B4-BE49-F238E27FC236}">
                    <a16:creationId xmlns:a16="http://schemas.microsoft.com/office/drawing/2014/main" id="{0B704140-EB73-02CD-68AB-680E790EED9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19538156"/>
                  </p:ext>
                </p:extLst>
              </p:nvPr>
            </p:nvGraphicFramePr>
            <p:xfrm>
              <a:off x="3589200" y="4050000"/>
              <a:ext cx="4160000" cy="2340000"/>
            </p:xfrm>
            <a:graphic>
              <a:graphicData uri="http://schemas.microsoft.com/office/powerpoint/2016/slidezoom">
                <pslz:sldZm>
                  <pslz:sldZmObj sldId="335" cId="3293936412">
                    <pslz:zmPr id="{6ACC85A7-1EE5-4AF8-BE0F-6075FE432912}" transitionDur="1000">
                      <p166:blipFill xmlns:p166="http://schemas.microsoft.com/office/powerpoint/2016/6/main">
                        <a:blip r:embed="rId2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160000" cy="23400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4" name="Zoom de diapositive 23">
                <a:extLst>
                  <a:ext uri="{FF2B5EF4-FFF2-40B4-BE49-F238E27FC236}">
                    <a16:creationId xmlns:a16="http://schemas.microsoft.com/office/drawing/2014/main" id="{0B704140-EB73-02CD-68AB-680E790EED9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589200" y="4050000"/>
                <a:ext cx="4160000" cy="23400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3742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7E8635-CDBD-7698-CF36-A6052F57D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03AD643F-A9BB-EB94-5C3B-66AACF899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214167" y="68263"/>
            <a:ext cx="5763666" cy="6721475"/>
          </a:xfrm>
          <a:prstGeom prst="rect">
            <a:avLst/>
          </a:prstGeom>
          <a:noFill/>
        </p:spPr>
      </p:pic>
      <p:sp>
        <p:nvSpPr>
          <p:cNvPr id="6" name="Espace réservé du contenu 12">
            <a:extLst>
              <a:ext uri="{FF2B5EF4-FFF2-40B4-BE49-F238E27FC236}">
                <a16:creationId xmlns:a16="http://schemas.microsoft.com/office/drawing/2014/main" id="{4975953C-BED5-2B1C-9399-9C325B98941C}"/>
              </a:ext>
            </a:extLst>
          </p:cNvPr>
          <p:cNvSpPr txBox="1">
            <a:spLocks/>
          </p:cNvSpPr>
          <p:nvPr/>
        </p:nvSpPr>
        <p:spPr>
          <a:xfrm>
            <a:off x="3071664" y="1440000"/>
            <a:ext cx="8408311" cy="484362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71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6pPr>
            <a:lvl7pPr marL="3028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7pPr>
            <a:lvl8pPr marL="3486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5416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E06B36-38C1-E79F-A9AC-83A000EED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, capture d’écran, diagramme, art&#10;&#10;Le contenu généré par l’IA peut être incorrect.">
            <a:extLst>
              <a:ext uri="{FF2B5EF4-FFF2-40B4-BE49-F238E27FC236}">
                <a16:creationId xmlns:a16="http://schemas.microsoft.com/office/drawing/2014/main" id="{3B9729EE-4C5C-E5EB-C4C0-27976F15E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167" y="68263"/>
            <a:ext cx="5763666" cy="6721475"/>
          </a:xfrm>
          <a:prstGeom prst="rect">
            <a:avLst/>
          </a:prstGeom>
          <a:noFill/>
        </p:spPr>
      </p:pic>
      <p:sp>
        <p:nvSpPr>
          <p:cNvPr id="6" name="Espace réservé du contenu 12">
            <a:extLst>
              <a:ext uri="{FF2B5EF4-FFF2-40B4-BE49-F238E27FC236}">
                <a16:creationId xmlns:a16="http://schemas.microsoft.com/office/drawing/2014/main" id="{84B0CD1B-B7A7-8D7C-FF58-6A956939359A}"/>
              </a:ext>
            </a:extLst>
          </p:cNvPr>
          <p:cNvSpPr txBox="1">
            <a:spLocks/>
          </p:cNvSpPr>
          <p:nvPr/>
        </p:nvSpPr>
        <p:spPr>
          <a:xfrm>
            <a:off x="3071664" y="1440000"/>
            <a:ext cx="8408311" cy="484362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71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6pPr>
            <a:lvl7pPr marL="3028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7pPr>
            <a:lvl8pPr marL="3486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1240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23176F-D1B0-24F7-626F-38119CFC2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D08FB2AE-23C7-C3FF-D0EF-23EFD9CDB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167" y="68263"/>
            <a:ext cx="5763666" cy="6721475"/>
          </a:xfrm>
          <a:prstGeom prst="rect">
            <a:avLst/>
          </a:prstGeom>
          <a:noFill/>
        </p:spPr>
      </p:pic>
      <p:sp>
        <p:nvSpPr>
          <p:cNvPr id="6" name="Espace réservé du contenu 12">
            <a:extLst>
              <a:ext uri="{FF2B5EF4-FFF2-40B4-BE49-F238E27FC236}">
                <a16:creationId xmlns:a16="http://schemas.microsoft.com/office/drawing/2014/main" id="{5F4D6B39-D12F-5BF7-C8D1-5F471E5584E5}"/>
              </a:ext>
            </a:extLst>
          </p:cNvPr>
          <p:cNvSpPr txBox="1">
            <a:spLocks/>
          </p:cNvSpPr>
          <p:nvPr/>
        </p:nvSpPr>
        <p:spPr>
          <a:xfrm>
            <a:off x="3071664" y="1440000"/>
            <a:ext cx="8408311" cy="484362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71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6pPr>
            <a:lvl7pPr marL="3028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7pPr>
            <a:lvl8pPr marL="3486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8047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A0F98-86BB-E224-0BE8-13A7AD450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Espace réservé du contenu 37">
            <a:extLst>
              <a:ext uri="{FF2B5EF4-FFF2-40B4-BE49-F238E27FC236}">
                <a16:creationId xmlns:a16="http://schemas.microsoft.com/office/drawing/2014/main" id="{B005DF5F-5F21-61C3-0DC3-4A5C5CAC6D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7583" y="992505"/>
            <a:ext cx="8321754" cy="5865494"/>
          </a:xfr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Zoom de diapositive 10">
                <a:extLst>
                  <a:ext uri="{FF2B5EF4-FFF2-40B4-BE49-F238E27FC236}">
                    <a16:creationId xmlns:a16="http://schemas.microsoft.com/office/drawing/2014/main" id="{11CC4966-41C0-FF56-D63E-69D4E0F0C20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00772667"/>
                  </p:ext>
                </p:extLst>
              </p:nvPr>
            </p:nvGraphicFramePr>
            <p:xfrm>
              <a:off x="3562464" y="5137340"/>
              <a:ext cx="1192470" cy="670764"/>
            </p:xfrm>
            <a:graphic>
              <a:graphicData uri="http://schemas.microsoft.com/office/powerpoint/2016/slidezoom">
                <pslz:sldZm>
                  <pslz:sldZmObj sldId="281" cId="164581555">
                    <pslz:zmPr id="{5F30A133-84CF-44F8-9EE5-089592CC20D5}" returnToParent="0" transitionDur="1000" showBg="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92470" cy="67076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Zoom de diapositive 10">
                <a:extLst>
                  <a:ext uri="{FF2B5EF4-FFF2-40B4-BE49-F238E27FC236}">
                    <a16:creationId xmlns:a16="http://schemas.microsoft.com/office/drawing/2014/main" id="{11CC4966-41C0-FF56-D63E-69D4E0F0C2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62464" y="5137340"/>
                <a:ext cx="1192470" cy="670764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Graphique 26" descr="Globe terrestre : Europe et Afrique avec un remplissage uni">
            <a:extLst>
              <a:ext uri="{FF2B5EF4-FFF2-40B4-BE49-F238E27FC236}">
                <a16:creationId xmlns:a16="http://schemas.microsoft.com/office/drawing/2014/main" id="{9B6E3171-E3A7-BF19-53D3-E14050269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4413" y="1224642"/>
            <a:ext cx="914400" cy="9144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B30CE2C-18A3-1493-2447-ABEC710EB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0" dirty="0"/>
              <a:t>Finding pathways to small rivers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6B50D7-5297-DA9D-C92E-6AE02E767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AEF36E-EA79-174C-93F9-FDA84EDD5956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7" name="Graphique 6" descr="Satellite avec un remplissage uni">
            <a:extLst>
              <a:ext uri="{FF2B5EF4-FFF2-40B4-BE49-F238E27FC236}">
                <a16:creationId xmlns:a16="http://schemas.microsoft.com/office/drawing/2014/main" id="{DEC2A99F-7427-13D6-79DC-F0A30D133A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3202" y="1224642"/>
            <a:ext cx="914400" cy="914400"/>
          </a:xfrm>
          <a:prstGeom prst="rect">
            <a:avLst/>
          </a:prstGeom>
        </p:spPr>
      </p:pic>
      <p:pic>
        <p:nvPicPr>
          <p:cNvPr id="9" name="Graphique 8" descr="Mille avec un remplissage uni">
            <a:extLst>
              <a:ext uri="{FF2B5EF4-FFF2-40B4-BE49-F238E27FC236}">
                <a16:creationId xmlns:a16="http://schemas.microsoft.com/office/drawing/2014/main" id="{5F34CB62-F78B-CAE7-7C7F-7CF6444DBF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7996" y="3368032"/>
            <a:ext cx="914400" cy="914400"/>
          </a:xfrm>
          <a:prstGeom prst="rect">
            <a:avLst/>
          </a:prstGeom>
        </p:spPr>
      </p:pic>
      <p:pic>
        <p:nvPicPr>
          <p:cNvPr id="15" name="Graphique 14" descr="Carte topographique avec un remplissage uni">
            <a:extLst>
              <a:ext uri="{FF2B5EF4-FFF2-40B4-BE49-F238E27FC236}">
                <a16:creationId xmlns:a16="http://schemas.microsoft.com/office/drawing/2014/main" id="{D4233E60-2FDE-1C9C-2F5D-B0845EFBD1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02396" y="3368032"/>
            <a:ext cx="914400" cy="914400"/>
          </a:xfrm>
          <a:prstGeom prst="rect">
            <a:avLst/>
          </a:prstGeom>
        </p:spPr>
      </p:pic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026380EE-49AB-92D1-6B2A-FD62957B2DDE}"/>
              </a:ext>
            </a:extLst>
          </p:cNvPr>
          <p:cNvSpPr/>
          <p:nvPr/>
        </p:nvSpPr>
        <p:spPr>
          <a:xfrm rot="5400000">
            <a:off x="1330936" y="2516214"/>
            <a:ext cx="606928" cy="48463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4" name="Graphique 23" descr="Point d’interrogation avec un remplissage uni">
            <a:extLst>
              <a:ext uri="{FF2B5EF4-FFF2-40B4-BE49-F238E27FC236}">
                <a16:creationId xmlns:a16="http://schemas.microsoft.com/office/drawing/2014/main" id="{6B220775-6999-7A28-ACAD-8F81E373F5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123604" y="5470916"/>
            <a:ext cx="914400" cy="91440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2166E27D-A244-2A0B-4222-01BB256DD28D}"/>
              </a:ext>
            </a:extLst>
          </p:cNvPr>
          <p:cNvSpPr txBox="1"/>
          <p:nvPr/>
        </p:nvSpPr>
        <p:spPr>
          <a:xfrm>
            <a:off x="413565" y="5327952"/>
            <a:ext cx="504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tx2"/>
                </a:solidFill>
              </a:rPr>
              <a:t>&lt;</a:t>
            </a:r>
          </a:p>
        </p:txBody>
      </p:sp>
      <p:pic>
        <p:nvPicPr>
          <p:cNvPr id="31" name="Graphique 30" descr="Règle avec un remplissage uni">
            <a:extLst>
              <a:ext uri="{FF2B5EF4-FFF2-40B4-BE49-F238E27FC236}">
                <a16:creationId xmlns:a16="http://schemas.microsoft.com/office/drawing/2014/main" id="{D42B2BF4-1C25-5669-B81F-AC1795E63A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77200" y="5470917"/>
            <a:ext cx="914400" cy="914400"/>
          </a:xfrm>
          <a:prstGeom prst="rect">
            <a:avLst/>
          </a:prstGeom>
        </p:spPr>
      </p:pic>
      <p:sp>
        <p:nvSpPr>
          <p:cNvPr id="34" name="Flèche : droite 33">
            <a:extLst>
              <a:ext uri="{FF2B5EF4-FFF2-40B4-BE49-F238E27FC236}">
                <a16:creationId xmlns:a16="http://schemas.microsoft.com/office/drawing/2014/main" id="{9FA32A82-5019-78FC-0ADA-D9640723B6E5}"/>
              </a:ext>
            </a:extLst>
          </p:cNvPr>
          <p:cNvSpPr/>
          <p:nvPr/>
        </p:nvSpPr>
        <p:spPr>
          <a:xfrm rot="5400000">
            <a:off x="1330936" y="4649618"/>
            <a:ext cx="606928" cy="48463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4020603E-F754-8746-4D92-C756470A48EF}"/>
              </a:ext>
            </a:extLst>
          </p:cNvPr>
          <p:cNvSpPr/>
          <p:nvPr/>
        </p:nvSpPr>
        <p:spPr>
          <a:xfrm>
            <a:off x="7335960" y="2708920"/>
            <a:ext cx="560241" cy="65653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72859B52-9539-CC39-FDB1-8E544AC12D7B}"/>
              </a:ext>
            </a:extLst>
          </p:cNvPr>
          <p:cNvSpPr/>
          <p:nvPr/>
        </p:nvSpPr>
        <p:spPr>
          <a:xfrm>
            <a:off x="3899046" y="5135681"/>
            <a:ext cx="524460" cy="67047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4E360E97-6659-6890-5E2D-AC6E4804EE4A}"/>
              </a:ext>
            </a:extLst>
          </p:cNvPr>
          <p:cNvSpPr/>
          <p:nvPr/>
        </p:nvSpPr>
        <p:spPr>
          <a:xfrm>
            <a:off x="4807211" y="4391771"/>
            <a:ext cx="532706" cy="58540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05E91C08-F375-2E13-A6A0-8D1DE6E0F53D}"/>
              </a:ext>
            </a:extLst>
          </p:cNvPr>
          <p:cNvSpPr txBox="1"/>
          <p:nvPr/>
        </p:nvSpPr>
        <p:spPr>
          <a:xfrm>
            <a:off x="5737674" y="6017503"/>
            <a:ext cx="3294233" cy="51077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Catchment (&gt; 0.2 km²)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DA296D69-6913-48F9-7CD6-3A8A7E1EFCA5}"/>
              </a:ext>
            </a:extLst>
          </p:cNvPr>
          <p:cNvCxnSpPr>
            <a:cxnSpLocks/>
            <a:stCxn id="44" idx="0"/>
            <a:endCxn id="39" idx="4"/>
          </p:cNvCxnSpPr>
          <p:nvPr/>
        </p:nvCxnSpPr>
        <p:spPr>
          <a:xfrm flipV="1">
            <a:off x="7384791" y="3365458"/>
            <a:ext cx="231290" cy="265204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83D9B736-EBB4-1ADE-3B36-C87FBA5DCB6E}"/>
              </a:ext>
            </a:extLst>
          </p:cNvPr>
          <p:cNvCxnSpPr>
            <a:cxnSpLocks/>
            <a:stCxn id="44" idx="1"/>
            <a:endCxn id="41" idx="5"/>
          </p:cNvCxnSpPr>
          <p:nvPr/>
        </p:nvCxnSpPr>
        <p:spPr>
          <a:xfrm flipH="1" flipV="1">
            <a:off x="5261904" y="4891442"/>
            <a:ext cx="475770" cy="138145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7497E0ED-B40D-E446-1A00-B459FDB441E1}"/>
              </a:ext>
            </a:extLst>
          </p:cNvPr>
          <p:cNvCxnSpPr>
            <a:cxnSpLocks/>
            <a:stCxn id="44" idx="1"/>
            <a:endCxn id="40" idx="6"/>
          </p:cNvCxnSpPr>
          <p:nvPr/>
        </p:nvCxnSpPr>
        <p:spPr>
          <a:xfrm flipH="1" flipV="1">
            <a:off x="4423506" y="5470916"/>
            <a:ext cx="1314168" cy="80197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>
            <a:extLst>
              <a:ext uri="{FF2B5EF4-FFF2-40B4-BE49-F238E27FC236}">
                <a16:creationId xmlns:a16="http://schemas.microsoft.com/office/drawing/2014/main" id="{EA13AD13-C47D-E122-0297-47F247BCF15B}"/>
              </a:ext>
            </a:extLst>
          </p:cNvPr>
          <p:cNvSpPr txBox="1"/>
          <p:nvPr/>
        </p:nvSpPr>
        <p:spPr>
          <a:xfrm>
            <a:off x="8397695" y="1498487"/>
            <a:ext cx="2159905" cy="510778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River (&gt; 1 km²)</a:t>
            </a:r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8A34FEC3-700B-3A82-21BB-157FBDAB0505}"/>
              </a:ext>
            </a:extLst>
          </p:cNvPr>
          <p:cNvCxnSpPr>
            <a:cxnSpLocks/>
            <a:stCxn id="56" idx="1"/>
          </p:cNvCxnSpPr>
          <p:nvPr/>
        </p:nvCxnSpPr>
        <p:spPr>
          <a:xfrm flipH="1">
            <a:off x="7384791" y="1753876"/>
            <a:ext cx="1012904" cy="27223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A572F675-76E3-DED4-2197-B367957A628C}"/>
              </a:ext>
            </a:extLst>
          </p:cNvPr>
          <p:cNvCxnSpPr>
            <a:cxnSpLocks/>
            <a:stCxn id="56" idx="2"/>
          </p:cNvCxnSpPr>
          <p:nvPr/>
        </p:nvCxnSpPr>
        <p:spPr>
          <a:xfrm>
            <a:off x="9477648" y="2009265"/>
            <a:ext cx="0" cy="159975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que 36" descr="Base de données avec un remplissage uni">
            <a:extLst>
              <a:ext uri="{FF2B5EF4-FFF2-40B4-BE49-F238E27FC236}">
                <a16:creationId xmlns:a16="http://schemas.microsoft.com/office/drawing/2014/main" id="{D86110E6-C843-9621-2484-5E12EF3A267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107602" y="122464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50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CB87EF-4221-B647-8DFA-A471D6E53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, texte&#10;&#10;Le contenu généré par l’IA peut être incorrect.">
            <a:extLst>
              <a:ext uri="{FF2B5EF4-FFF2-40B4-BE49-F238E27FC236}">
                <a16:creationId xmlns:a16="http://schemas.microsoft.com/office/drawing/2014/main" id="{2D9DF3BF-649E-23FD-B56D-ABC786794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167" y="68263"/>
            <a:ext cx="5763666" cy="6721475"/>
          </a:xfrm>
          <a:prstGeom prst="rect">
            <a:avLst/>
          </a:prstGeom>
          <a:noFill/>
        </p:spPr>
      </p:pic>
      <p:sp>
        <p:nvSpPr>
          <p:cNvPr id="6" name="Espace réservé du contenu 12">
            <a:extLst>
              <a:ext uri="{FF2B5EF4-FFF2-40B4-BE49-F238E27FC236}">
                <a16:creationId xmlns:a16="http://schemas.microsoft.com/office/drawing/2014/main" id="{5ECB7A5E-6DDC-D7EB-01DA-14E45AC60353}"/>
              </a:ext>
            </a:extLst>
          </p:cNvPr>
          <p:cNvSpPr txBox="1">
            <a:spLocks/>
          </p:cNvSpPr>
          <p:nvPr/>
        </p:nvSpPr>
        <p:spPr>
          <a:xfrm>
            <a:off x="3071664" y="1440000"/>
            <a:ext cx="8408311" cy="484362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71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6pPr>
            <a:lvl7pPr marL="3028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7pPr>
            <a:lvl8pPr marL="3486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3936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C39E2-914B-6908-D8EE-CE573A190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69A39450-1ACA-06C9-8D44-0EA66C485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000" y="1440000"/>
            <a:ext cx="6204192" cy="48600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Histogram analysis of the 2865 catchments</a:t>
            </a: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noProof="0" dirty="0">
              <a:solidFill>
                <a:schemeClr val="tx1"/>
              </a:solidFill>
            </a:endParaRPr>
          </a:p>
          <a:p>
            <a:r>
              <a:rPr lang="en-GB" dirty="0"/>
              <a:t>L</a:t>
            </a:r>
            <a:r>
              <a:rPr lang="en-GB" noProof="0" dirty="0">
                <a:solidFill>
                  <a:schemeClr val="tx1"/>
                </a:solidFill>
              </a:rPr>
              <a:t>and cover:</a:t>
            </a:r>
          </a:p>
          <a:p>
            <a:pPr lvl="1"/>
            <a:r>
              <a:rPr lang="en-GB" noProof="0" dirty="0">
                <a:solidFill>
                  <a:schemeClr val="tx1"/>
                </a:solidFill>
              </a:rPr>
              <a:t>Majority of crops (&gt; 55 %)</a:t>
            </a:r>
          </a:p>
          <a:p>
            <a:pPr lvl="1"/>
            <a:r>
              <a:rPr lang="en-GB" noProof="0" dirty="0">
                <a:solidFill>
                  <a:schemeClr val="tx1"/>
                </a:solidFill>
              </a:rPr>
              <a:t>Low urban (&lt; 2.5 %)</a:t>
            </a:r>
          </a:p>
          <a:p>
            <a:pPr lvl="1"/>
            <a:r>
              <a:rPr lang="en-GB" dirty="0"/>
              <a:t>Low </a:t>
            </a:r>
            <a:r>
              <a:rPr lang="en-GB" noProof="0" dirty="0">
                <a:solidFill>
                  <a:schemeClr val="tx1"/>
                </a:solidFill>
              </a:rPr>
              <a:t>impermeable surfaces (&lt; 5 %)</a:t>
            </a:r>
          </a:p>
          <a:p>
            <a:pPr marL="457200" lvl="1" indent="0">
              <a:buNone/>
            </a:pPr>
            <a:r>
              <a:rPr lang="en-GB" dirty="0"/>
              <a:t>= 1263 catchments</a:t>
            </a:r>
            <a:endParaRPr lang="en-GB" noProof="0" dirty="0">
              <a:solidFill>
                <a:schemeClr val="tx1"/>
              </a:solidFill>
            </a:endParaRPr>
          </a:p>
          <a:p>
            <a:pPr lvl="2"/>
            <a:endParaRPr lang="en-GB" noProof="0" dirty="0">
              <a:solidFill>
                <a:schemeClr val="tx1"/>
              </a:solidFill>
            </a:endParaRPr>
          </a:p>
          <a:p>
            <a:r>
              <a:rPr lang="en-GB" dirty="0"/>
              <a:t>Without drainage systems</a:t>
            </a:r>
          </a:p>
          <a:p>
            <a:pPr marL="457200" lvl="1" indent="0">
              <a:buNone/>
            </a:pPr>
            <a:r>
              <a:rPr lang="en-GB" dirty="0"/>
              <a:t>= 411 catchments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High </a:t>
            </a:r>
            <a:r>
              <a:rPr lang="en-GB" noProof="0" dirty="0">
                <a:solidFill>
                  <a:schemeClr val="tx1"/>
                </a:solidFill>
              </a:rPr>
              <a:t>erosion sensitivity</a:t>
            </a:r>
          </a:p>
          <a:p>
            <a:pPr marL="457200" lvl="1" indent="0">
              <a:buNone/>
            </a:pPr>
            <a:r>
              <a:rPr lang="en-GB" dirty="0"/>
              <a:t>= 138 catchments</a:t>
            </a:r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ABDCBD-4DEB-CEC6-5C2E-12C902E8E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AEF36E-EA79-174C-93F9-FDA84EDD5956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177E4BC-6C19-78BD-4009-7A79BECC4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180000"/>
            <a:ext cx="8460000" cy="1080000"/>
          </a:xfrm>
        </p:spPr>
        <p:txBody>
          <a:bodyPr/>
          <a:lstStyle/>
          <a:p>
            <a:r>
              <a:rPr lang="en-GB" dirty="0"/>
              <a:t>Catchment selection</a:t>
            </a:r>
          </a:p>
        </p:txBody>
      </p:sp>
      <p:sp>
        <p:nvSpPr>
          <p:cNvPr id="6" name="Espace réservé du contenu 12">
            <a:extLst>
              <a:ext uri="{FF2B5EF4-FFF2-40B4-BE49-F238E27FC236}">
                <a16:creationId xmlns:a16="http://schemas.microsoft.com/office/drawing/2014/main" id="{4A929849-B987-46A7-B17C-63C629B01619}"/>
              </a:ext>
            </a:extLst>
          </p:cNvPr>
          <p:cNvSpPr txBox="1">
            <a:spLocks/>
          </p:cNvSpPr>
          <p:nvPr/>
        </p:nvSpPr>
        <p:spPr>
          <a:xfrm>
            <a:off x="3071664" y="1440000"/>
            <a:ext cx="8408311" cy="484362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71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6pPr>
            <a:lvl7pPr marL="3028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7pPr>
            <a:lvl8pPr marL="3486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graphicFrame>
        <p:nvGraphicFramePr>
          <p:cNvPr id="9" name="Espace réservé du graphique SmartArt 7">
            <a:extLst>
              <a:ext uri="{FF2B5EF4-FFF2-40B4-BE49-F238E27FC236}">
                <a16:creationId xmlns:a16="http://schemas.microsoft.com/office/drawing/2014/main" id="{027D060B-4433-FEB4-4FF7-2911DBA64161}"/>
              </a:ext>
            </a:extLst>
          </p:cNvPr>
          <p:cNvGraphicFramePr>
            <a:graphicFrameLocks noGrp="1"/>
          </p:cNvGraphicFramePr>
          <p:nvPr>
            <p:ph type="dgm" sz="quarter" idx="11"/>
            <p:extLst>
              <p:ext uri="{D42A27DB-BD31-4B8C-83A1-F6EECF244321}">
                <p14:modId xmlns:p14="http://schemas.microsoft.com/office/powerpoint/2010/main" val="1924504572"/>
              </p:ext>
            </p:extLst>
          </p:nvPr>
        </p:nvGraphicFramePr>
        <p:xfrm>
          <a:off x="0" y="1"/>
          <a:ext cx="1440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Rectangle 6">
            <a:extLst>
              <a:ext uri="{FF2B5EF4-FFF2-40B4-BE49-F238E27FC236}">
                <a16:creationId xmlns:a16="http://schemas.microsoft.com/office/drawing/2014/main" id="{AAA3DA47-2B0F-9C1D-1DF3-4DF4E01FB7D6}"/>
              </a:ext>
            </a:extLst>
          </p:cNvPr>
          <p:cNvSpPr>
            <a:spLocks noChangeAspect="1"/>
          </p:cNvSpPr>
          <p:nvPr/>
        </p:nvSpPr>
        <p:spPr>
          <a:xfrm>
            <a:off x="504000" y="180000"/>
            <a:ext cx="432000" cy="360000"/>
          </a:xfrm>
          <a:custGeom>
            <a:avLst/>
            <a:gdLst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0 w 3600400"/>
              <a:gd name="connsiteY3" fmla="*/ 2160240 h 2160240"/>
              <a:gd name="connsiteX4" fmla="*/ 0 w 3600400"/>
              <a:gd name="connsiteY4" fmla="*/ 0 h 2160240"/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1440150 w 3600400"/>
              <a:gd name="connsiteY3" fmla="*/ 1436360 h 2160240"/>
              <a:gd name="connsiteX4" fmla="*/ 0 w 3600400"/>
              <a:gd name="connsiteY4" fmla="*/ 2160240 h 2160240"/>
              <a:gd name="connsiteX5" fmla="*/ 0 w 3600400"/>
              <a:gd name="connsiteY5" fmla="*/ 0 h 216024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22268"/>
              <a:gd name="connsiteX1" fmla="*/ 3600400 w 3600400"/>
              <a:gd name="connsiteY1" fmla="*/ 0 h 2222268"/>
              <a:gd name="connsiteX2" fmla="*/ 3600400 w 3600400"/>
              <a:gd name="connsiteY2" fmla="*/ 2160240 h 2222268"/>
              <a:gd name="connsiteX3" fmla="*/ 2164050 w 3600400"/>
              <a:gd name="connsiteY3" fmla="*/ 1443980 h 2222268"/>
              <a:gd name="connsiteX4" fmla="*/ 1440150 w 3600400"/>
              <a:gd name="connsiteY4" fmla="*/ 1436360 h 2222268"/>
              <a:gd name="connsiteX5" fmla="*/ 1447770 w 3600400"/>
              <a:gd name="connsiteY5" fmla="*/ 2160260 h 2222268"/>
              <a:gd name="connsiteX6" fmla="*/ 0 w 3600400"/>
              <a:gd name="connsiteY6" fmla="*/ 2160240 h 2222268"/>
              <a:gd name="connsiteX7" fmla="*/ 0 w 3600400"/>
              <a:gd name="connsiteY7" fmla="*/ 0 h 2222268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3636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4398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725200 w 4325600"/>
              <a:gd name="connsiteY0" fmla="*/ 0 h 2164070"/>
              <a:gd name="connsiteX1" fmla="*/ 0 w 4325600"/>
              <a:gd name="connsiteY1" fmla="*/ 3801 h 2164070"/>
              <a:gd name="connsiteX2" fmla="*/ 4325600 w 4325600"/>
              <a:gd name="connsiteY2" fmla="*/ 0 h 2164070"/>
              <a:gd name="connsiteX3" fmla="*/ 4325600 w 4325600"/>
              <a:gd name="connsiteY3" fmla="*/ 2160240 h 2164070"/>
              <a:gd name="connsiteX4" fmla="*/ 2889250 w 4325600"/>
              <a:gd name="connsiteY4" fmla="*/ 2164070 h 2164070"/>
              <a:gd name="connsiteX5" fmla="*/ 2889250 w 4325600"/>
              <a:gd name="connsiteY5" fmla="*/ 1443980 h 2164070"/>
              <a:gd name="connsiteX6" fmla="*/ 2165350 w 4325600"/>
              <a:gd name="connsiteY6" fmla="*/ 1443980 h 2164070"/>
              <a:gd name="connsiteX7" fmla="*/ 2172970 w 4325600"/>
              <a:gd name="connsiteY7" fmla="*/ 2160260 h 2164070"/>
              <a:gd name="connsiteX8" fmla="*/ 725200 w 4325600"/>
              <a:gd name="connsiteY8" fmla="*/ 2160240 h 2164070"/>
              <a:gd name="connsiteX9" fmla="*/ 725200 w 4325600"/>
              <a:gd name="connsiteY9" fmla="*/ 0 h 2164070"/>
              <a:gd name="connsiteX0" fmla="*/ 725200 w 4325600"/>
              <a:gd name="connsiteY0" fmla="*/ 1424129 h 3588199"/>
              <a:gd name="connsiteX1" fmla="*/ 0 w 4325600"/>
              <a:gd name="connsiteY1" fmla="*/ 1427930 h 3588199"/>
              <a:gd name="connsiteX2" fmla="*/ 2565207 w 4325600"/>
              <a:gd name="connsiteY2" fmla="*/ 0 h 3588199"/>
              <a:gd name="connsiteX3" fmla="*/ 4325600 w 4325600"/>
              <a:gd name="connsiteY3" fmla="*/ 1424129 h 3588199"/>
              <a:gd name="connsiteX4" fmla="*/ 4325600 w 4325600"/>
              <a:gd name="connsiteY4" fmla="*/ 3584369 h 3588199"/>
              <a:gd name="connsiteX5" fmla="*/ 2889250 w 4325600"/>
              <a:gd name="connsiteY5" fmla="*/ 3588199 h 3588199"/>
              <a:gd name="connsiteX6" fmla="*/ 2889250 w 4325600"/>
              <a:gd name="connsiteY6" fmla="*/ 2868109 h 3588199"/>
              <a:gd name="connsiteX7" fmla="*/ 2165350 w 4325600"/>
              <a:gd name="connsiteY7" fmla="*/ 2868109 h 3588199"/>
              <a:gd name="connsiteX8" fmla="*/ 2172970 w 4325600"/>
              <a:gd name="connsiteY8" fmla="*/ 3584389 h 3588199"/>
              <a:gd name="connsiteX9" fmla="*/ 725200 w 4325600"/>
              <a:gd name="connsiteY9" fmla="*/ 3584369 h 3588199"/>
              <a:gd name="connsiteX10" fmla="*/ 725200 w 4325600"/>
              <a:gd name="connsiteY10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41274 h 3605344"/>
              <a:gd name="connsiteX1" fmla="*/ 0 w 5049520"/>
              <a:gd name="connsiteY1" fmla="*/ 1445075 h 3605344"/>
              <a:gd name="connsiteX2" fmla="*/ 2529012 w 5049520"/>
              <a:gd name="connsiteY2" fmla="*/ 0 h 3605344"/>
              <a:gd name="connsiteX3" fmla="*/ 5049520 w 5049520"/>
              <a:gd name="connsiteY3" fmla="*/ 1451172 h 3605344"/>
              <a:gd name="connsiteX4" fmla="*/ 4325600 w 5049520"/>
              <a:gd name="connsiteY4" fmla="*/ 1441274 h 3605344"/>
              <a:gd name="connsiteX5" fmla="*/ 4325600 w 5049520"/>
              <a:gd name="connsiteY5" fmla="*/ 3601514 h 3605344"/>
              <a:gd name="connsiteX6" fmla="*/ 2889250 w 5049520"/>
              <a:gd name="connsiteY6" fmla="*/ 3605344 h 3605344"/>
              <a:gd name="connsiteX7" fmla="*/ 2889250 w 5049520"/>
              <a:gd name="connsiteY7" fmla="*/ 2885254 h 3605344"/>
              <a:gd name="connsiteX8" fmla="*/ 2165350 w 5049520"/>
              <a:gd name="connsiteY8" fmla="*/ 2885254 h 3605344"/>
              <a:gd name="connsiteX9" fmla="*/ 2172970 w 5049520"/>
              <a:gd name="connsiteY9" fmla="*/ 3601534 h 3605344"/>
              <a:gd name="connsiteX10" fmla="*/ 725200 w 5049520"/>
              <a:gd name="connsiteY10" fmla="*/ 3601514 h 3605344"/>
              <a:gd name="connsiteX11" fmla="*/ 725200 w 5049520"/>
              <a:gd name="connsiteY11" fmla="*/ 1441274 h 3605344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34280"/>
              <a:gd name="connsiteY0" fmla="*/ 1443179 h 3607249"/>
              <a:gd name="connsiteX1" fmla="*/ 0 w 5034280"/>
              <a:gd name="connsiteY1" fmla="*/ 1446980 h 3607249"/>
              <a:gd name="connsiteX2" fmla="*/ 2525202 w 5034280"/>
              <a:gd name="connsiteY2" fmla="*/ 0 h 3607249"/>
              <a:gd name="connsiteX3" fmla="*/ 5034280 w 5034280"/>
              <a:gd name="connsiteY3" fmla="*/ 1449267 h 3607249"/>
              <a:gd name="connsiteX4" fmla="*/ 4325600 w 5034280"/>
              <a:gd name="connsiteY4" fmla="*/ 1443179 h 3607249"/>
              <a:gd name="connsiteX5" fmla="*/ 4325600 w 5034280"/>
              <a:gd name="connsiteY5" fmla="*/ 3603419 h 3607249"/>
              <a:gd name="connsiteX6" fmla="*/ 2889250 w 5034280"/>
              <a:gd name="connsiteY6" fmla="*/ 3607249 h 3607249"/>
              <a:gd name="connsiteX7" fmla="*/ 2889250 w 5034280"/>
              <a:gd name="connsiteY7" fmla="*/ 2887159 h 3607249"/>
              <a:gd name="connsiteX8" fmla="*/ 2165350 w 5034280"/>
              <a:gd name="connsiteY8" fmla="*/ 2887159 h 3607249"/>
              <a:gd name="connsiteX9" fmla="*/ 2172970 w 5034280"/>
              <a:gd name="connsiteY9" fmla="*/ 3603439 h 3607249"/>
              <a:gd name="connsiteX10" fmla="*/ 725200 w 5034280"/>
              <a:gd name="connsiteY10" fmla="*/ 3603419 h 3607249"/>
              <a:gd name="connsiteX11" fmla="*/ 725200 w 5034280"/>
              <a:gd name="connsiteY11" fmla="*/ 1443179 h 3607249"/>
              <a:gd name="connsiteX0" fmla="*/ 725200 w 5045710"/>
              <a:gd name="connsiteY0" fmla="*/ 1443179 h 3607249"/>
              <a:gd name="connsiteX1" fmla="*/ 0 w 5045710"/>
              <a:gd name="connsiteY1" fmla="*/ 1446980 h 3607249"/>
              <a:gd name="connsiteX2" fmla="*/ 2525202 w 5045710"/>
              <a:gd name="connsiteY2" fmla="*/ 0 h 3607249"/>
              <a:gd name="connsiteX3" fmla="*/ 5045710 w 5045710"/>
              <a:gd name="connsiteY3" fmla="*/ 1445457 h 3607249"/>
              <a:gd name="connsiteX4" fmla="*/ 4325600 w 5045710"/>
              <a:gd name="connsiteY4" fmla="*/ 1443179 h 3607249"/>
              <a:gd name="connsiteX5" fmla="*/ 4325600 w 5045710"/>
              <a:gd name="connsiteY5" fmla="*/ 3603419 h 3607249"/>
              <a:gd name="connsiteX6" fmla="*/ 2889250 w 5045710"/>
              <a:gd name="connsiteY6" fmla="*/ 3607249 h 3607249"/>
              <a:gd name="connsiteX7" fmla="*/ 2889250 w 5045710"/>
              <a:gd name="connsiteY7" fmla="*/ 2887159 h 3607249"/>
              <a:gd name="connsiteX8" fmla="*/ 2165350 w 5045710"/>
              <a:gd name="connsiteY8" fmla="*/ 2887159 h 3607249"/>
              <a:gd name="connsiteX9" fmla="*/ 2172970 w 5045710"/>
              <a:gd name="connsiteY9" fmla="*/ 3603439 h 3607249"/>
              <a:gd name="connsiteX10" fmla="*/ 725200 w 5045710"/>
              <a:gd name="connsiteY10" fmla="*/ 3603419 h 3607249"/>
              <a:gd name="connsiteX11" fmla="*/ 725200 w 5045710"/>
              <a:gd name="connsiteY11" fmla="*/ 1443179 h 360724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5350 w 5045710"/>
              <a:gd name="connsiteY8" fmla="*/ 2884619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53776 w 5045710"/>
              <a:gd name="connsiteY8" fmla="*/ 2132265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3301 w 5045710"/>
              <a:gd name="connsiteY8" fmla="*/ 216465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16833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3535 w 5045710"/>
              <a:gd name="connsiteY7" fmla="*/ 215881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5440 w 5045710"/>
              <a:gd name="connsiteY7" fmla="*/ 216262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909570 w 5045710"/>
              <a:gd name="connsiteY6" fmla="*/ 287318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28769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79"/>
              <a:gd name="connsiteX1" fmla="*/ 0 w 5045710"/>
              <a:gd name="connsiteY1" fmla="*/ 1444440 h 3600879"/>
              <a:gd name="connsiteX2" fmla="*/ 2525202 w 5045710"/>
              <a:gd name="connsiteY2" fmla="*/ 0 h 3600879"/>
              <a:gd name="connsiteX3" fmla="*/ 5045710 w 5045710"/>
              <a:gd name="connsiteY3" fmla="*/ 1442917 h 3600879"/>
              <a:gd name="connsiteX4" fmla="*/ 4325600 w 5045710"/>
              <a:gd name="connsiteY4" fmla="*/ 1440639 h 3600879"/>
              <a:gd name="connsiteX5" fmla="*/ 4325600 w 5045710"/>
              <a:gd name="connsiteY5" fmla="*/ 2876979 h 3600879"/>
              <a:gd name="connsiteX6" fmla="*/ 2886710 w 5045710"/>
              <a:gd name="connsiteY6" fmla="*/ 2883349 h 3600879"/>
              <a:gd name="connsiteX7" fmla="*/ 2885440 w 5045710"/>
              <a:gd name="connsiteY7" fmla="*/ 2162624 h 3600879"/>
              <a:gd name="connsiteX8" fmla="*/ 2167111 w 5045710"/>
              <a:gd name="connsiteY8" fmla="*/ 2160840 h 3600879"/>
              <a:gd name="connsiteX9" fmla="*/ 2165350 w 5045710"/>
              <a:gd name="connsiteY9" fmla="*/ 2876999 h 3600879"/>
              <a:gd name="connsiteX10" fmla="*/ 725200 w 5045710"/>
              <a:gd name="connsiteY10" fmla="*/ 3600879 h 3600879"/>
              <a:gd name="connsiteX11" fmla="*/ 725200 w 5045710"/>
              <a:gd name="connsiteY11" fmla="*/ 1440639 h 3600879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5350 w 5045710"/>
              <a:gd name="connsiteY9" fmla="*/ 2876999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63445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6524"/>
              <a:gd name="connsiteX1" fmla="*/ 0 w 5045710"/>
              <a:gd name="connsiteY1" fmla="*/ 1444440 h 2886524"/>
              <a:gd name="connsiteX2" fmla="*/ 2525202 w 5045710"/>
              <a:gd name="connsiteY2" fmla="*/ 0 h 2886524"/>
              <a:gd name="connsiteX3" fmla="*/ 5045710 w 5045710"/>
              <a:gd name="connsiteY3" fmla="*/ 1442917 h 2886524"/>
              <a:gd name="connsiteX4" fmla="*/ 4325600 w 5045710"/>
              <a:gd name="connsiteY4" fmla="*/ 1440639 h 2886524"/>
              <a:gd name="connsiteX5" fmla="*/ 4325600 w 5045710"/>
              <a:gd name="connsiteY5" fmla="*/ 2876979 h 2886524"/>
              <a:gd name="connsiteX6" fmla="*/ 2886710 w 5045710"/>
              <a:gd name="connsiteY6" fmla="*/ 2883349 h 2886524"/>
              <a:gd name="connsiteX7" fmla="*/ 2885440 w 5045710"/>
              <a:gd name="connsiteY7" fmla="*/ 2162624 h 2886524"/>
              <a:gd name="connsiteX8" fmla="*/ 2167111 w 5045710"/>
              <a:gd name="connsiteY8" fmla="*/ 2160840 h 2886524"/>
              <a:gd name="connsiteX9" fmla="*/ 2159635 w 5045710"/>
              <a:gd name="connsiteY9" fmla="*/ 2886524 h 2886524"/>
              <a:gd name="connsiteX10" fmla="*/ 725200 w 5045710"/>
              <a:gd name="connsiteY10" fmla="*/ 2880789 h 2886524"/>
              <a:gd name="connsiteX11" fmla="*/ 725200 w 5045710"/>
              <a:gd name="connsiteY11" fmla="*/ 1440639 h 2886524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7255 w 5045710"/>
              <a:gd name="connsiteY9" fmla="*/ 2882714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5710" h="2883349">
                <a:moveTo>
                  <a:pt x="725200" y="1440639"/>
                </a:moveTo>
                <a:lnTo>
                  <a:pt x="0" y="1444440"/>
                </a:lnTo>
                <a:cubicBezTo>
                  <a:pt x="186824" y="1352807"/>
                  <a:pt x="2132638" y="235778"/>
                  <a:pt x="2525202" y="0"/>
                </a:cubicBezTo>
                <a:cubicBezTo>
                  <a:pt x="2838194" y="195053"/>
                  <a:pt x="4539678" y="1153884"/>
                  <a:pt x="5045710" y="1442917"/>
                </a:cubicBezTo>
                <a:lnTo>
                  <a:pt x="4325600" y="1440639"/>
                </a:lnTo>
                <a:lnTo>
                  <a:pt x="4325600" y="2876979"/>
                </a:lnTo>
                <a:lnTo>
                  <a:pt x="2886710" y="2883349"/>
                </a:lnTo>
                <a:cubicBezTo>
                  <a:pt x="2883538" y="2699202"/>
                  <a:pt x="2884805" y="2351219"/>
                  <a:pt x="2885440" y="2162624"/>
                </a:cubicBezTo>
                <a:lnTo>
                  <a:pt x="2167111" y="2160840"/>
                </a:lnTo>
                <a:cubicBezTo>
                  <a:pt x="2169651" y="2303080"/>
                  <a:pt x="2164715" y="2656654"/>
                  <a:pt x="2167255" y="2882714"/>
                </a:cubicBezTo>
                <a:lnTo>
                  <a:pt x="725200" y="2880789"/>
                </a:lnTo>
                <a:lnTo>
                  <a:pt x="725200" y="14406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Bouton d’action : accueil 4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0AC24684-BED4-4ED9-9AEB-C82071558F7C}"/>
              </a:ext>
            </a:extLst>
          </p:cNvPr>
          <p:cNvSpPr/>
          <p:nvPr/>
        </p:nvSpPr>
        <p:spPr>
          <a:xfrm>
            <a:off x="504000" y="180000"/>
            <a:ext cx="432000" cy="36000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Bouton d’action : accueil 6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5E7BAB85-9249-DB90-7696-42C91856AFE3}"/>
              </a:ext>
            </a:extLst>
          </p:cNvPr>
          <p:cNvSpPr/>
          <p:nvPr/>
        </p:nvSpPr>
        <p:spPr>
          <a:xfrm>
            <a:off x="0" y="872716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Bouton d’action : accueil 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467356F0-42B8-AEBC-5BE8-DC050FE6CE38}"/>
              </a:ext>
            </a:extLst>
          </p:cNvPr>
          <p:cNvSpPr/>
          <p:nvPr/>
        </p:nvSpPr>
        <p:spPr>
          <a:xfrm>
            <a:off x="0" y="1772816"/>
            <a:ext cx="1440000" cy="684076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Bouton d’action : accueil 11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311418EA-C20D-DD73-7AE5-63E0F0C1E920}"/>
              </a:ext>
            </a:extLst>
          </p:cNvPr>
          <p:cNvSpPr/>
          <p:nvPr/>
        </p:nvSpPr>
        <p:spPr>
          <a:xfrm>
            <a:off x="0" y="2636912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Bouton d’action : accueil 12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5A19CCBF-BF3F-25A4-D531-348CAE1C7B41}"/>
              </a:ext>
            </a:extLst>
          </p:cNvPr>
          <p:cNvSpPr/>
          <p:nvPr/>
        </p:nvSpPr>
        <p:spPr>
          <a:xfrm>
            <a:off x="0" y="4387416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Bouton d’action : accueil 13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DC630641-9726-1B53-E513-5BE9D604BB53}"/>
              </a:ext>
            </a:extLst>
          </p:cNvPr>
          <p:cNvSpPr/>
          <p:nvPr/>
        </p:nvSpPr>
        <p:spPr>
          <a:xfrm>
            <a:off x="0" y="5265204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Bouton d’action : accueil 14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737BA8C6-BF32-0A06-F575-9A93428DB969}"/>
              </a:ext>
            </a:extLst>
          </p:cNvPr>
          <p:cNvSpPr/>
          <p:nvPr/>
        </p:nvSpPr>
        <p:spPr>
          <a:xfrm>
            <a:off x="0" y="6137919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Zoom de diapositive 22">
                <a:extLst>
                  <a:ext uri="{FF2B5EF4-FFF2-40B4-BE49-F238E27FC236}">
                    <a16:creationId xmlns:a16="http://schemas.microsoft.com/office/drawing/2014/main" id="{4ACCE14C-A07C-35A0-E753-195548DE333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29910724"/>
                  </p:ext>
                </p:extLst>
              </p:nvPr>
            </p:nvGraphicFramePr>
            <p:xfrm>
              <a:off x="8640000" y="4320000"/>
              <a:ext cx="2560000" cy="1440000"/>
            </p:xfrm>
            <a:graphic>
              <a:graphicData uri="http://schemas.microsoft.com/office/powerpoint/2016/slidezoom">
                <pslz:sldZm>
                  <pslz:sldZmObj sldId="326" cId="606923026">
                    <pslz:zmPr id="{80C39DC3-9DE3-40E0-A8D9-AA0A3A87292E}" transitionDur="1000">
                      <p166:blipFill xmlns:p166="http://schemas.microsoft.com/office/powerpoint/2016/6/main">
                        <a:blip r:embed="rId1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60000" cy="14400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Zoom de diapositive 22">
                <a:extLst>
                  <a:ext uri="{FF2B5EF4-FFF2-40B4-BE49-F238E27FC236}">
                    <a16:creationId xmlns:a16="http://schemas.microsoft.com/office/drawing/2014/main" id="{4ACCE14C-A07C-35A0-E753-195548DE33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640000" y="4320000"/>
                <a:ext cx="2560000" cy="14400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Zoom de diapositive 24">
                <a:extLst>
                  <a:ext uri="{FF2B5EF4-FFF2-40B4-BE49-F238E27FC236}">
                    <a16:creationId xmlns:a16="http://schemas.microsoft.com/office/drawing/2014/main" id="{C0780FBE-2E4E-9C09-5DC8-76653AAF0FA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68287815"/>
                  </p:ext>
                </p:extLst>
              </p:nvPr>
            </p:nvGraphicFramePr>
            <p:xfrm>
              <a:off x="8640000" y="2880000"/>
              <a:ext cx="2560000" cy="1440000"/>
            </p:xfrm>
            <a:graphic>
              <a:graphicData uri="http://schemas.microsoft.com/office/powerpoint/2016/slidezoom">
                <pslz:sldZm>
                  <pslz:sldZmObj sldId="337" cId="2976015675">
                    <pslz:zmPr id="{A4627BE6-DF8D-4B82-A115-CF36C7DF4412}" transitionDur="1000">
                      <p166:blipFill xmlns:p166="http://schemas.microsoft.com/office/powerpoint/2016/6/main">
                        <a:blip r:embed="rId1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60000" cy="14400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Zoom de diapositive 24">
                <a:extLst>
                  <a:ext uri="{FF2B5EF4-FFF2-40B4-BE49-F238E27FC236}">
                    <a16:creationId xmlns:a16="http://schemas.microsoft.com/office/drawing/2014/main" id="{C0780FBE-2E4E-9C09-5DC8-76653AAF0F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640000" y="2880000"/>
                <a:ext cx="2560000" cy="14400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7" name="Zoom de diapositive 26">
                <a:extLst>
                  <a:ext uri="{FF2B5EF4-FFF2-40B4-BE49-F238E27FC236}">
                    <a16:creationId xmlns:a16="http://schemas.microsoft.com/office/drawing/2014/main" id="{33F5BB20-5240-2839-D2FB-DD04788D610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88457480"/>
                  </p:ext>
                </p:extLst>
              </p:nvPr>
            </p:nvGraphicFramePr>
            <p:xfrm>
              <a:off x="8640000" y="1440000"/>
              <a:ext cx="2560000" cy="1440000"/>
            </p:xfrm>
            <a:graphic>
              <a:graphicData uri="http://schemas.microsoft.com/office/powerpoint/2016/slidezoom">
                <pslz:sldZm>
                  <pslz:sldZmObj sldId="338" cId="3545149475">
                    <pslz:zmPr id="{87713FB6-368A-4C02-AED8-303842D79B3B}" transitionDur="1000">
                      <p166:blipFill xmlns:p166="http://schemas.microsoft.com/office/powerpoint/2016/6/main">
                        <a:blip r:embed="rId2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60000" cy="14400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7" name="Zoom de diapositive 26">
                <a:extLst>
                  <a:ext uri="{FF2B5EF4-FFF2-40B4-BE49-F238E27FC236}">
                    <a16:creationId xmlns:a16="http://schemas.microsoft.com/office/drawing/2014/main" id="{33F5BB20-5240-2839-D2FB-DD04788D61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640000" y="1440000"/>
                <a:ext cx="2560000" cy="14400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9" name="Zoom de diapositive 28">
                <a:extLst>
                  <a:ext uri="{FF2B5EF4-FFF2-40B4-BE49-F238E27FC236}">
                    <a16:creationId xmlns:a16="http://schemas.microsoft.com/office/drawing/2014/main" id="{B92F79A3-E37B-F6EC-8AA4-9E87239DF9C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15896666"/>
                  </p:ext>
                </p:extLst>
              </p:nvPr>
            </p:nvGraphicFramePr>
            <p:xfrm>
              <a:off x="5264696" y="5294118"/>
              <a:ext cx="2560000" cy="1440000"/>
            </p:xfrm>
            <a:graphic>
              <a:graphicData uri="http://schemas.microsoft.com/office/powerpoint/2016/slidezoom">
                <pslz:sldZm>
                  <pslz:sldZmObj sldId="339" cId="3459566645">
                    <pslz:zmPr id="{611D52D4-87A2-44D4-8229-7B768020F08D}" transitionDur="1000">
                      <p166:blipFill xmlns:p166="http://schemas.microsoft.com/office/powerpoint/2016/6/main">
                        <a:blip r:embed="rId2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60000" cy="14400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9" name="Zoom de diapositive 28">
                <a:extLst>
                  <a:ext uri="{FF2B5EF4-FFF2-40B4-BE49-F238E27FC236}">
                    <a16:creationId xmlns:a16="http://schemas.microsoft.com/office/drawing/2014/main" id="{B92F79A3-E37B-F6EC-8AA4-9E87239DF9C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264696" y="5294118"/>
                <a:ext cx="2560000" cy="14400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pic>
        <p:nvPicPr>
          <p:cNvPr id="45" name="Graphique 44" descr="Cultures avec un remplissage uni">
            <a:extLst>
              <a:ext uri="{FF2B5EF4-FFF2-40B4-BE49-F238E27FC236}">
                <a16:creationId xmlns:a16="http://schemas.microsoft.com/office/drawing/2014/main" id="{629F6377-19C4-4E9A-B39B-5FFFB75087F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725600" y="1702800"/>
            <a:ext cx="914400" cy="914400"/>
          </a:xfrm>
          <a:prstGeom prst="rect">
            <a:avLst/>
          </a:prstGeom>
        </p:spPr>
      </p:pic>
      <p:pic>
        <p:nvPicPr>
          <p:cNvPr id="47" name="Graphique 46" descr="Logement avec un remplissage uni">
            <a:extLst>
              <a:ext uri="{FF2B5EF4-FFF2-40B4-BE49-F238E27FC236}">
                <a16:creationId xmlns:a16="http://schemas.microsoft.com/office/drawing/2014/main" id="{9523AA84-78B9-60DD-2D36-759450622C2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725600" y="3139906"/>
            <a:ext cx="914400" cy="914400"/>
          </a:xfrm>
          <a:prstGeom prst="rect">
            <a:avLst/>
          </a:prstGeom>
        </p:spPr>
      </p:pic>
      <p:pic>
        <p:nvPicPr>
          <p:cNvPr id="49" name="Graphique 48" descr="Train avec un remplissage uni">
            <a:extLst>
              <a:ext uri="{FF2B5EF4-FFF2-40B4-BE49-F238E27FC236}">
                <a16:creationId xmlns:a16="http://schemas.microsoft.com/office/drawing/2014/main" id="{6563E9A5-08CA-2453-86B9-B47766069F9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724592" y="45770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1CE3693-5068-DC7C-F6B2-7ADBDF226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9E75471-0E38-8700-E74A-C2B52380C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127" y="68263"/>
            <a:ext cx="8589745" cy="6721475"/>
          </a:xfrm>
          <a:prstGeom prst="rect">
            <a:avLst/>
          </a:prstGeom>
          <a:noFill/>
        </p:spPr>
      </p:pic>
      <p:sp>
        <p:nvSpPr>
          <p:cNvPr id="6" name="Espace réservé du contenu 12">
            <a:extLst>
              <a:ext uri="{FF2B5EF4-FFF2-40B4-BE49-F238E27FC236}">
                <a16:creationId xmlns:a16="http://schemas.microsoft.com/office/drawing/2014/main" id="{A7343258-A40E-4227-CBC5-9F1AF9B26F81}"/>
              </a:ext>
            </a:extLst>
          </p:cNvPr>
          <p:cNvSpPr txBox="1">
            <a:spLocks/>
          </p:cNvSpPr>
          <p:nvPr/>
        </p:nvSpPr>
        <p:spPr>
          <a:xfrm>
            <a:off x="3071664" y="1440000"/>
            <a:ext cx="8408311" cy="484362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71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6pPr>
            <a:lvl7pPr marL="3028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7pPr>
            <a:lvl8pPr marL="3486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6923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1669AF2-429F-8BA1-4A8B-81D838345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BCE657A-559C-5DA6-8299-23BAFFC06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564" y="68263"/>
            <a:ext cx="8672871" cy="6721475"/>
          </a:xfrm>
          <a:prstGeom prst="rect">
            <a:avLst/>
          </a:prstGeom>
          <a:noFill/>
        </p:spPr>
      </p:pic>
      <p:sp>
        <p:nvSpPr>
          <p:cNvPr id="6" name="Espace réservé du contenu 12">
            <a:extLst>
              <a:ext uri="{FF2B5EF4-FFF2-40B4-BE49-F238E27FC236}">
                <a16:creationId xmlns:a16="http://schemas.microsoft.com/office/drawing/2014/main" id="{A0D5EF49-2413-0F68-9856-F6418FEBA6F3}"/>
              </a:ext>
            </a:extLst>
          </p:cNvPr>
          <p:cNvSpPr txBox="1">
            <a:spLocks/>
          </p:cNvSpPr>
          <p:nvPr/>
        </p:nvSpPr>
        <p:spPr>
          <a:xfrm>
            <a:off x="3071664" y="1440000"/>
            <a:ext cx="8408311" cy="484362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71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6pPr>
            <a:lvl7pPr marL="3028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7pPr>
            <a:lvl8pPr marL="3486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6015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AE15A97-B019-FAF8-EAD4-8E19B5023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8905AD9-0A7C-1C38-1502-F385309A6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362" y="68263"/>
            <a:ext cx="8617275" cy="6721475"/>
          </a:xfrm>
          <a:prstGeom prst="rect">
            <a:avLst/>
          </a:prstGeom>
          <a:noFill/>
        </p:spPr>
      </p:pic>
      <p:sp>
        <p:nvSpPr>
          <p:cNvPr id="6" name="Espace réservé du contenu 12">
            <a:extLst>
              <a:ext uri="{FF2B5EF4-FFF2-40B4-BE49-F238E27FC236}">
                <a16:creationId xmlns:a16="http://schemas.microsoft.com/office/drawing/2014/main" id="{72DCC8E9-0131-5FDF-3820-ACC48702B98B}"/>
              </a:ext>
            </a:extLst>
          </p:cNvPr>
          <p:cNvSpPr txBox="1">
            <a:spLocks/>
          </p:cNvSpPr>
          <p:nvPr/>
        </p:nvSpPr>
        <p:spPr>
          <a:xfrm>
            <a:off x="3071664" y="1440000"/>
            <a:ext cx="8408311" cy="484362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71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6pPr>
            <a:lvl7pPr marL="3028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7pPr>
            <a:lvl8pPr marL="3486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5149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5FCBA73-C714-08CE-3A84-A7CF9A721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03B04CD-E7D1-89B7-A3F4-1B673066A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321" y="68263"/>
            <a:ext cx="8481358" cy="6721475"/>
          </a:xfrm>
          <a:prstGeom prst="rect">
            <a:avLst/>
          </a:prstGeom>
          <a:noFill/>
        </p:spPr>
      </p:pic>
      <p:sp>
        <p:nvSpPr>
          <p:cNvPr id="6" name="Espace réservé du contenu 12">
            <a:extLst>
              <a:ext uri="{FF2B5EF4-FFF2-40B4-BE49-F238E27FC236}">
                <a16:creationId xmlns:a16="http://schemas.microsoft.com/office/drawing/2014/main" id="{269DECDF-3317-65B8-B731-6493BC3D40A6}"/>
              </a:ext>
            </a:extLst>
          </p:cNvPr>
          <p:cNvSpPr txBox="1">
            <a:spLocks/>
          </p:cNvSpPr>
          <p:nvPr/>
        </p:nvSpPr>
        <p:spPr>
          <a:xfrm>
            <a:off x="3071664" y="1440000"/>
            <a:ext cx="8408311" cy="484362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71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6pPr>
            <a:lvl7pPr marL="3028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7pPr>
            <a:lvl8pPr marL="3486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9566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12A45-8C3A-10E2-6043-B101AB56E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CFE287B7-E6FB-8732-524E-BA115A638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999" y="1440000"/>
            <a:ext cx="10081561" cy="4860000"/>
          </a:xfrm>
        </p:spPr>
        <p:txBody>
          <a:bodyPr/>
          <a:lstStyle/>
          <a:p>
            <a:pPr marL="0" indent="0">
              <a:buNone/>
            </a:pP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Intersection between: </a:t>
            </a:r>
          </a:p>
          <a:p>
            <a:r>
              <a:rPr lang="en-GB" dirty="0">
                <a:sym typeface="Wingdings" panose="05000000000000000000" pitchFamily="2" charset="2"/>
              </a:rPr>
              <a:t>Catchment</a:t>
            </a:r>
          </a:p>
          <a:p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Low risk flood hazard [2 m]</a:t>
            </a:r>
          </a:p>
          <a:p>
            <a:pPr lvl="1"/>
            <a:endParaRPr lang="en-GB" noProof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053C71-C832-A783-0B9C-87E0EA71A8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AEF36E-EA79-174C-93F9-FDA84EDD5956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6B0F223-69AC-9073-5D57-F4AD71FE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180000"/>
            <a:ext cx="8460000" cy="1080000"/>
          </a:xfrm>
        </p:spPr>
        <p:txBody>
          <a:bodyPr/>
          <a:lstStyle/>
          <a:p>
            <a:r>
              <a:rPr lang="en-GB" dirty="0"/>
              <a:t>Riparian zone delineation</a:t>
            </a:r>
          </a:p>
        </p:txBody>
      </p:sp>
      <p:sp>
        <p:nvSpPr>
          <p:cNvPr id="6" name="Espace réservé du contenu 12">
            <a:extLst>
              <a:ext uri="{FF2B5EF4-FFF2-40B4-BE49-F238E27FC236}">
                <a16:creationId xmlns:a16="http://schemas.microsoft.com/office/drawing/2014/main" id="{572ED889-55F7-BED1-A72E-D768FA7F54E8}"/>
              </a:ext>
            </a:extLst>
          </p:cNvPr>
          <p:cNvSpPr txBox="1">
            <a:spLocks/>
          </p:cNvSpPr>
          <p:nvPr/>
        </p:nvSpPr>
        <p:spPr>
          <a:xfrm>
            <a:off x="3071664" y="1440000"/>
            <a:ext cx="8408311" cy="484362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71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6pPr>
            <a:lvl7pPr marL="3028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7pPr>
            <a:lvl8pPr marL="3486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graphicFrame>
        <p:nvGraphicFramePr>
          <p:cNvPr id="12" name="Espace réservé du graphique SmartArt 7">
            <a:extLst>
              <a:ext uri="{FF2B5EF4-FFF2-40B4-BE49-F238E27FC236}">
                <a16:creationId xmlns:a16="http://schemas.microsoft.com/office/drawing/2014/main" id="{254E33F9-8953-ED3E-C12E-12286122D279}"/>
              </a:ext>
            </a:extLst>
          </p:cNvPr>
          <p:cNvGraphicFramePr>
            <a:graphicFrameLocks noGrp="1"/>
          </p:cNvGraphicFramePr>
          <p:nvPr>
            <p:ph type="dgm" sz="quarter" idx="11"/>
            <p:extLst>
              <p:ext uri="{D42A27DB-BD31-4B8C-83A1-F6EECF244321}">
                <p14:modId xmlns:p14="http://schemas.microsoft.com/office/powerpoint/2010/main" val="3494122694"/>
              </p:ext>
            </p:extLst>
          </p:nvPr>
        </p:nvGraphicFramePr>
        <p:xfrm>
          <a:off x="0" y="1"/>
          <a:ext cx="1440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angle 6">
            <a:extLst>
              <a:ext uri="{FF2B5EF4-FFF2-40B4-BE49-F238E27FC236}">
                <a16:creationId xmlns:a16="http://schemas.microsoft.com/office/drawing/2014/main" id="{5E0985AE-FC85-7480-773B-65B38E02D534}"/>
              </a:ext>
            </a:extLst>
          </p:cNvPr>
          <p:cNvSpPr>
            <a:spLocks noChangeAspect="1"/>
          </p:cNvSpPr>
          <p:nvPr/>
        </p:nvSpPr>
        <p:spPr>
          <a:xfrm>
            <a:off x="504000" y="180000"/>
            <a:ext cx="432000" cy="360000"/>
          </a:xfrm>
          <a:custGeom>
            <a:avLst/>
            <a:gdLst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0 w 3600400"/>
              <a:gd name="connsiteY3" fmla="*/ 2160240 h 2160240"/>
              <a:gd name="connsiteX4" fmla="*/ 0 w 3600400"/>
              <a:gd name="connsiteY4" fmla="*/ 0 h 2160240"/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1440150 w 3600400"/>
              <a:gd name="connsiteY3" fmla="*/ 1436360 h 2160240"/>
              <a:gd name="connsiteX4" fmla="*/ 0 w 3600400"/>
              <a:gd name="connsiteY4" fmla="*/ 2160240 h 2160240"/>
              <a:gd name="connsiteX5" fmla="*/ 0 w 3600400"/>
              <a:gd name="connsiteY5" fmla="*/ 0 h 216024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22268"/>
              <a:gd name="connsiteX1" fmla="*/ 3600400 w 3600400"/>
              <a:gd name="connsiteY1" fmla="*/ 0 h 2222268"/>
              <a:gd name="connsiteX2" fmla="*/ 3600400 w 3600400"/>
              <a:gd name="connsiteY2" fmla="*/ 2160240 h 2222268"/>
              <a:gd name="connsiteX3" fmla="*/ 2164050 w 3600400"/>
              <a:gd name="connsiteY3" fmla="*/ 1443980 h 2222268"/>
              <a:gd name="connsiteX4" fmla="*/ 1440150 w 3600400"/>
              <a:gd name="connsiteY4" fmla="*/ 1436360 h 2222268"/>
              <a:gd name="connsiteX5" fmla="*/ 1447770 w 3600400"/>
              <a:gd name="connsiteY5" fmla="*/ 2160260 h 2222268"/>
              <a:gd name="connsiteX6" fmla="*/ 0 w 3600400"/>
              <a:gd name="connsiteY6" fmla="*/ 2160240 h 2222268"/>
              <a:gd name="connsiteX7" fmla="*/ 0 w 3600400"/>
              <a:gd name="connsiteY7" fmla="*/ 0 h 2222268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3636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4398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725200 w 4325600"/>
              <a:gd name="connsiteY0" fmla="*/ 0 h 2164070"/>
              <a:gd name="connsiteX1" fmla="*/ 0 w 4325600"/>
              <a:gd name="connsiteY1" fmla="*/ 3801 h 2164070"/>
              <a:gd name="connsiteX2" fmla="*/ 4325600 w 4325600"/>
              <a:gd name="connsiteY2" fmla="*/ 0 h 2164070"/>
              <a:gd name="connsiteX3" fmla="*/ 4325600 w 4325600"/>
              <a:gd name="connsiteY3" fmla="*/ 2160240 h 2164070"/>
              <a:gd name="connsiteX4" fmla="*/ 2889250 w 4325600"/>
              <a:gd name="connsiteY4" fmla="*/ 2164070 h 2164070"/>
              <a:gd name="connsiteX5" fmla="*/ 2889250 w 4325600"/>
              <a:gd name="connsiteY5" fmla="*/ 1443980 h 2164070"/>
              <a:gd name="connsiteX6" fmla="*/ 2165350 w 4325600"/>
              <a:gd name="connsiteY6" fmla="*/ 1443980 h 2164070"/>
              <a:gd name="connsiteX7" fmla="*/ 2172970 w 4325600"/>
              <a:gd name="connsiteY7" fmla="*/ 2160260 h 2164070"/>
              <a:gd name="connsiteX8" fmla="*/ 725200 w 4325600"/>
              <a:gd name="connsiteY8" fmla="*/ 2160240 h 2164070"/>
              <a:gd name="connsiteX9" fmla="*/ 725200 w 4325600"/>
              <a:gd name="connsiteY9" fmla="*/ 0 h 2164070"/>
              <a:gd name="connsiteX0" fmla="*/ 725200 w 4325600"/>
              <a:gd name="connsiteY0" fmla="*/ 1424129 h 3588199"/>
              <a:gd name="connsiteX1" fmla="*/ 0 w 4325600"/>
              <a:gd name="connsiteY1" fmla="*/ 1427930 h 3588199"/>
              <a:gd name="connsiteX2" fmla="*/ 2565207 w 4325600"/>
              <a:gd name="connsiteY2" fmla="*/ 0 h 3588199"/>
              <a:gd name="connsiteX3" fmla="*/ 4325600 w 4325600"/>
              <a:gd name="connsiteY3" fmla="*/ 1424129 h 3588199"/>
              <a:gd name="connsiteX4" fmla="*/ 4325600 w 4325600"/>
              <a:gd name="connsiteY4" fmla="*/ 3584369 h 3588199"/>
              <a:gd name="connsiteX5" fmla="*/ 2889250 w 4325600"/>
              <a:gd name="connsiteY5" fmla="*/ 3588199 h 3588199"/>
              <a:gd name="connsiteX6" fmla="*/ 2889250 w 4325600"/>
              <a:gd name="connsiteY6" fmla="*/ 2868109 h 3588199"/>
              <a:gd name="connsiteX7" fmla="*/ 2165350 w 4325600"/>
              <a:gd name="connsiteY7" fmla="*/ 2868109 h 3588199"/>
              <a:gd name="connsiteX8" fmla="*/ 2172970 w 4325600"/>
              <a:gd name="connsiteY8" fmla="*/ 3584389 h 3588199"/>
              <a:gd name="connsiteX9" fmla="*/ 725200 w 4325600"/>
              <a:gd name="connsiteY9" fmla="*/ 3584369 h 3588199"/>
              <a:gd name="connsiteX10" fmla="*/ 725200 w 4325600"/>
              <a:gd name="connsiteY10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41274 h 3605344"/>
              <a:gd name="connsiteX1" fmla="*/ 0 w 5049520"/>
              <a:gd name="connsiteY1" fmla="*/ 1445075 h 3605344"/>
              <a:gd name="connsiteX2" fmla="*/ 2529012 w 5049520"/>
              <a:gd name="connsiteY2" fmla="*/ 0 h 3605344"/>
              <a:gd name="connsiteX3" fmla="*/ 5049520 w 5049520"/>
              <a:gd name="connsiteY3" fmla="*/ 1451172 h 3605344"/>
              <a:gd name="connsiteX4" fmla="*/ 4325600 w 5049520"/>
              <a:gd name="connsiteY4" fmla="*/ 1441274 h 3605344"/>
              <a:gd name="connsiteX5" fmla="*/ 4325600 w 5049520"/>
              <a:gd name="connsiteY5" fmla="*/ 3601514 h 3605344"/>
              <a:gd name="connsiteX6" fmla="*/ 2889250 w 5049520"/>
              <a:gd name="connsiteY6" fmla="*/ 3605344 h 3605344"/>
              <a:gd name="connsiteX7" fmla="*/ 2889250 w 5049520"/>
              <a:gd name="connsiteY7" fmla="*/ 2885254 h 3605344"/>
              <a:gd name="connsiteX8" fmla="*/ 2165350 w 5049520"/>
              <a:gd name="connsiteY8" fmla="*/ 2885254 h 3605344"/>
              <a:gd name="connsiteX9" fmla="*/ 2172970 w 5049520"/>
              <a:gd name="connsiteY9" fmla="*/ 3601534 h 3605344"/>
              <a:gd name="connsiteX10" fmla="*/ 725200 w 5049520"/>
              <a:gd name="connsiteY10" fmla="*/ 3601514 h 3605344"/>
              <a:gd name="connsiteX11" fmla="*/ 725200 w 5049520"/>
              <a:gd name="connsiteY11" fmla="*/ 1441274 h 3605344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34280"/>
              <a:gd name="connsiteY0" fmla="*/ 1443179 h 3607249"/>
              <a:gd name="connsiteX1" fmla="*/ 0 w 5034280"/>
              <a:gd name="connsiteY1" fmla="*/ 1446980 h 3607249"/>
              <a:gd name="connsiteX2" fmla="*/ 2525202 w 5034280"/>
              <a:gd name="connsiteY2" fmla="*/ 0 h 3607249"/>
              <a:gd name="connsiteX3" fmla="*/ 5034280 w 5034280"/>
              <a:gd name="connsiteY3" fmla="*/ 1449267 h 3607249"/>
              <a:gd name="connsiteX4" fmla="*/ 4325600 w 5034280"/>
              <a:gd name="connsiteY4" fmla="*/ 1443179 h 3607249"/>
              <a:gd name="connsiteX5" fmla="*/ 4325600 w 5034280"/>
              <a:gd name="connsiteY5" fmla="*/ 3603419 h 3607249"/>
              <a:gd name="connsiteX6" fmla="*/ 2889250 w 5034280"/>
              <a:gd name="connsiteY6" fmla="*/ 3607249 h 3607249"/>
              <a:gd name="connsiteX7" fmla="*/ 2889250 w 5034280"/>
              <a:gd name="connsiteY7" fmla="*/ 2887159 h 3607249"/>
              <a:gd name="connsiteX8" fmla="*/ 2165350 w 5034280"/>
              <a:gd name="connsiteY8" fmla="*/ 2887159 h 3607249"/>
              <a:gd name="connsiteX9" fmla="*/ 2172970 w 5034280"/>
              <a:gd name="connsiteY9" fmla="*/ 3603439 h 3607249"/>
              <a:gd name="connsiteX10" fmla="*/ 725200 w 5034280"/>
              <a:gd name="connsiteY10" fmla="*/ 3603419 h 3607249"/>
              <a:gd name="connsiteX11" fmla="*/ 725200 w 5034280"/>
              <a:gd name="connsiteY11" fmla="*/ 1443179 h 3607249"/>
              <a:gd name="connsiteX0" fmla="*/ 725200 w 5045710"/>
              <a:gd name="connsiteY0" fmla="*/ 1443179 h 3607249"/>
              <a:gd name="connsiteX1" fmla="*/ 0 w 5045710"/>
              <a:gd name="connsiteY1" fmla="*/ 1446980 h 3607249"/>
              <a:gd name="connsiteX2" fmla="*/ 2525202 w 5045710"/>
              <a:gd name="connsiteY2" fmla="*/ 0 h 3607249"/>
              <a:gd name="connsiteX3" fmla="*/ 5045710 w 5045710"/>
              <a:gd name="connsiteY3" fmla="*/ 1445457 h 3607249"/>
              <a:gd name="connsiteX4" fmla="*/ 4325600 w 5045710"/>
              <a:gd name="connsiteY4" fmla="*/ 1443179 h 3607249"/>
              <a:gd name="connsiteX5" fmla="*/ 4325600 w 5045710"/>
              <a:gd name="connsiteY5" fmla="*/ 3603419 h 3607249"/>
              <a:gd name="connsiteX6" fmla="*/ 2889250 w 5045710"/>
              <a:gd name="connsiteY6" fmla="*/ 3607249 h 3607249"/>
              <a:gd name="connsiteX7" fmla="*/ 2889250 w 5045710"/>
              <a:gd name="connsiteY7" fmla="*/ 2887159 h 3607249"/>
              <a:gd name="connsiteX8" fmla="*/ 2165350 w 5045710"/>
              <a:gd name="connsiteY8" fmla="*/ 2887159 h 3607249"/>
              <a:gd name="connsiteX9" fmla="*/ 2172970 w 5045710"/>
              <a:gd name="connsiteY9" fmla="*/ 3603439 h 3607249"/>
              <a:gd name="connsiteX10" fmla="*/ 725200 w 5045710"/>
              <a:gd name="connsiteY10" fmla="*/ 3603419 h 3607249"/>
              <a:gd name="connsiteX11" fmla="*/ 725200 w 5045710"/>
              <a:gd name="connsiteY11" fmla="*/ 1443179 h 360724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5350 w 5045710"/>
              <a:gd name="connsiteY8" fmla="*/ 2884619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53776 w 5045710"/>
              <a:gd name="connsiteY8" fmla="*/ 2132265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3301 w 5045710"/>
              <a:gd name="connsiteY8" fmla="*/ 216465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16833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3535 w 5045710"/>
              <a:gd name="connsiteY7" fmla="*/ 215881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5440 w 5045710"/>
              <a:gd name="connsiteY7" fmla="*/ 216262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909570 w 5045710"/>
              <a:gd name="connsiteY6" fmla="*/ 287318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28769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79"/>
              <a:gd name="connsiteX1" fmla="*/ 0 w 5045710"/>
              <a:gd name="connsiteY1" fmla="*/ 1444440 h 3600879"/>
              <a:gd name="connsiteX2" fmla="*/ 2525202 w 5045710"/>
              <a:gd name="connsiteY2" fmla="*/ 0 h 3600879"/>
              <a:gd name="connsiteX3" fmla="*/ 5045710 w 5045710"/>
              <a:gd name="connsiteY3" fmla="*/ 1442917 h 3600879"/>
              <a:gd name="connsiteX4" fmla="*/ 4325600 w 5045710"/>
              <a:gd name="connsiteY4" fmla="*/ 1440639 h 3600879"/>
              <a:gd name="connsiteX5" fmla="*/ 4325600 w 5045710"/>
              <a:gd name="connsiteY5" fmla="*/ 2876979 h 3600879"/>
              <a:gd name="connsiteX6" fmla="*/ 2886710 w 5045710"/>
              <a:gd name="connsiteY6" fmla="*/ 2883349 h 3600879"/>
              <a:gd name="connsiteX7" fmla="*/ 2885440 w 5045710"/>
              <a:gd name="connsiteY7" fmla="*/ 2162624 h 3600879"/>
              <a:gd name="connsiteX8" fmla="*/ 2167111 w 5045710"/>
              <a:gd name="connsiteY8" fmla="*/ 2160840 h 3600879"/>
              <a:gd name="connsiteX9" fmla="*/ 2165350 w 5045710"/>
              <a:gd name="connsiteY9" fmla="*/ 2876999 h 3600879"/>
              <a:gd name="connsiteX10" fmla="*/ 725200 w 5045710"/>
              <a:gd name="connsiteY10" fmla="*/ 3600879 h 3600879"/>
              <a:gd name="connsiteX11" fmla="*/ 725200 w 5045710"/>
              <a:gd name="connsiteY11" fmla="*/ 1440639 h 3600879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5350 w 5045710"/>
              <a:gd name="connsiteY9" fmla="*/ 2876999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63445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6524"/>
              <a:gd name="connsiteX1" fmla="*/ 0 w 5045710"/>
              <a:gd name="connsiteY1" fmla="*/ 1444440 h 2886524"/>
              <a:gd name="connsiteX2" fmla="*/ 2525202 w 5045710"/>
              <a:gd name="connsiteY2" fmla="*/ 0 h 2886524"/>
              <a:gd name="connsiteX3" fmla="*/ 5045710 w 5045710"/>
              <a:gd name="connsiteY3" fmla="*/ 1442917 h 2886524"/>
              <a:gd name="connsiteX4" fmla="*/ 4325600 w 5045710"/>
              <a:gd name="connsiteY4" fmla="*/ 1440639 h 2886524"/>
              <a:gd name="connsiteX5" fmla="*/ 4325600 w 5045710"/>
              <a:gd name="connsiteY5" fmla="*/ 2876979 h 2886524"/>
              <a:gd name="connsiteX6" fmla="*/ 2886710 w 5045710"/>
              <a:gd name="connsiteY6" fmla="*/ 2883349 h 2886524"/>
              <a:gd name="connsiteX7" fmla="*/ 2885440 w 5045710"/>
              <a:gd name="connsiteY7" fmla="*/ 2162624 h 2886524"/>
              <a:gd name="connsiteX8" fmla="*/ 2167111 w 5045710"/>
              <a:gd name="connsiteY8" fmla="*/ 2160840 h 2886524"/>
              <a:gd name="connsiteX9" fmla="*/ 2159635 w 5045710"/>
              <a:gd name="connsiteY9" fmla="*/ 2886524 h 2886524"/>
              <a:gd name="connsiteX10" fmla="*/ 725200 w 5045710"/>
              <a:gd name="connsiteY10" fmla="*/ 2880789 h 2886524"/>
              <a:gd name="connsiteX11" fmla="*/ 725200 w 5045710"/>
              <a:gd name="connsiteY11" fmla="*/ 1440639 h 2886524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7255 w 5045710"/>
              <a:gd name="connsiteY9" fmla="*/ 2882714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5710" h="2883349">
                <a:moveTo>
                  <a:pt x="725200" y="1440639"/>
                </a:moveTo>
                <a:lnTo>
                  <a:pt x="0" y="1444440"/>
                </a:lnTo>
                <a:cubicBezTo>
                  <a:pt x="186824" y="1352807"/>
                  <a:pt x="2132638" y="235778"/>
                  <a:pt x="2525202" y="0"/>
                </a:cubicBezTo>
                <a:cubicBezTo>
                  <a:pt x="2838194" y="195053"/>
                  <a:pt x="4539678" y="1153884"/>
                  <a:pt x="5045710" y="1442917"/>
                </a:cubicBezTo>
                <a:lnTo>
                  <a:pt x="4325600" y="1440639"/>
                </a:lnTo>
                <a:lnTo>
                  <a:pt x="4325600" y="2876979"/>
                </a:lnTo>
                <a:lnTo>
                  <a:pt x="2886710" y="2883349"/>
                </a:lnTo>
                <a:cubicBezTo>
                  <a:pt x="2883538" y="2699202"/>
                  <a:pt x="2884805" y="2351219"/>
                  <a:pt x="2885440" y="2162624"/>
                </a:cubicBezTo>
                <a:lnTo>
                  <a:pt x="2167111" y="2160840"/>
                </a:lnTo>
                <a:cubicBezTo>
                  <a:pt x="2169651" y="2303080"/>
                  <a:pt x="2164715" y="2656654"/>
                  <a:pt x="2167255" y="2882714"/>
                </a:cubicBezTo>
                <a:lnTo>
                  <a:pt x="725200" y="2880789"/>
                </a:lnTo>
                <a:lnTo>
                  <a:pt x="725200" y="14406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Bouton d’action : accueil 6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7C8D7506-4B9C-495E-8A19-CE9FF91D8221}"/>
              </a:ext>
            </a:extLst>
          </p:cNvPr>
          <p:cNvSpPr/>
          <p:nvPr/>
        </p:nvSpPr>
        <p:spPr>
          <a:xfrm>
            <a:off x="504000" y="180000"/>
            <a:ext cx="432000" cy="36000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Bouton d’action : accueil 7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B1173A54-10E3-5E1B-CC17-A35E6FA3CB62}"/>
              </a:ext>
            </a:extLst>
          </p:cNvPr>
          <p:cNvSpPr/>
          <p:nvPr/>
        </p:nvSpPr>
        <p:spPr>
          <a:xfrm>
            <a:off x="0" y="872716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Bouton d’action : accueil 8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6EFA7599-F027-13B8-A4A5-ED71F9D2EC22}"/>
              </a:ext>
            </a:extLst>
          </p:cNvPr>
          <p:cNvSpPr/>
          <p:nvPr/>
        </p:nvSpPr>
        <p:spPr>
          <a:xfrm>
            <a:off x="0" y="1772816"/>
            <a:ext cx="1440000" cy="684076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Bouton d’action : accueil 10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9C3500ED-7C37-7C0F-DCB7-7269D1DF592A}"/>
              </a:ext>
            </a:extLst>
          </p:cNvPr>
          <p:cNvSpPr/>
          <p:nvPr/>
        </p:nvSpPr>
        <p:spPr>
          <a:xfrm>
            <a:off x="0" y="2636912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Bouton d’action : accueil 12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350756B6-7B1D-31DF-3F2A-05DE81280083}"/>
              </a:ext>
            </a:extLst>
          </p:cNvPr>
          <p:cNvSpPr/>
          <p:nvPr/>
        </p:nvSpPr>
        <p:spPr>
          <a:xfrm>
            <a:off x="0" y="3501008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Bouton d’action : accueil 13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E41C19A2-9C8D-BFB1-E358-2A7BA801AB11}"/>
              </a:ext>
            </a:extLst>
          </p:cNvPr>
          <p:cNvSpPr/>
          <p:nvPr/>
        </p:nvSpPr>
        <p:spPr>
          <a:xfrm>
            <a:off x="0" y="5265204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Bouton d’action : accueil 14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60CABA44-2EDB-E380-659F-9CA34EB034A2}"/>
              </a:ext>
            </a:extLst>
          </p:cNvPr>
          <p:cNvSpPr/>
          <p:nvPr/>
        </p:nvSpPr>
        <p:spPr>
          <a:xfrm>
            <a:off x="0" y="6137919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" name="Image 20" descr="Une image contenant capture d’écran, carte&#10;&#10;Le contenu généré par l’IA peut être incorrect.">
            <a:extLst>
              <a:ext uri="{FF2B5EF4-FFF2-40B4-BE49-F238E27FC236}">
                <a16:creationId xmlns:a16="http://schemas.microsoft.com/office/drawing/2014/main" id="{EC4165B6-0776-78CD-95EE-E7019CC6ED6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32756"/>
            <a:ext cx="5494767" cy="549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3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21AB3-7DF9-62A9-50E2-642515B4B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D1BFBA-121A-57A6-535C-3BA9F9A8A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AEF36E-EA79-174C-93F9-FDA84EDD5956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F4315D3-3480-787E-E6E5-6261B4E57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180000"/>
            <a:ext cx="8460000" cy="1080000"/>
          </a:xfrm>
        </p:spPr>
        <p:txBody>
          <a:bodyPr/>
          <a:lstStyle/>
          <a:p>
            <a:r>
              <a:rPr lang="en-GB" dirty="0"/>
              <a:t>Riparian zone parameters</a:t>
            </a:r>
          </a:p>
        </p:txBody>
      </p:sp>
      <p:sp>
        <p:nvSpPr>
          <p:cNvPr id="6" name="Espace réservé du contenu 12">
            <a:extLst>
              <a:ext uri="{FF2B5EF4-FFF2-40B4-BE49-F238E27FC236}">
                <a16:creationId xmlns:a16="http://schemas.microsoft.com/office/drawing/2014/main" id="{EA5E643B-D224-BD62-0F31-014FCC7F7E05}"/>
              </a:ext>
            </a:extLst>
          </p:cNvPr>
          <p:cNvSpPr txBox="1">
            <a:spLocks/>
          </p:cNvSpPr>
          <p:nvPr/>
        </p:nvSpPr>
        <p:spPr>
          <a:xfrm>
            <a:off x="3071664" y="1440000"/>
            <a:ext cx="8408311" cy="484362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71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6pPr>
            <a:lvl7pPr marL="3028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7pPr>
            <a:lvl8pPr marL="3486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69B91557-7B39-2B8A-49F9-D199F3C589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996490"/>
              </p:ext>
            </p:extLst>
          </p:nvPr>
        </p:nvGraphicFramePr>
        <p:xfrm>
          <a:off x="1614631" y="3726000"/>
          <a:ext cx="9859976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9988">
                  <a:extLst>
                    <a:ext uri="{9D8B030D-6E8A-4147-A177-3AD203B41FA5}">
                      <a16:colId xmlns:a16="http://schemas.microsoft.com/office/drawing/2014/main" val="3986613457"/>
                    </a:ext>
                  </a:extLst>
                </a:gridCol>
                <a:gridCol w="4929988">
                  <a:extLst>
                    <a:ext uri="{9D8B030D-6E8A-4147-A177-3AD203B41FA5}">
                      <a16:colId xmlns:a16="http://schemas.microsoft.com/office/drawing/2014/main" val="29782708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 dirty="0"/>
                        <a:t>Riparian vegetation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 dirty="0"/>
                        <a:t>Outlet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564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noProof="0" dirty="0"/>
                        <a:t>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noProof="0" dirty="0"/>
                        <a:t>Height above nearest drainage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990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noProof="0" dirty="0"/>
                        <a:t>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noProof="0" dirty="0"/>
                        <a:t>Angle to the river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281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noProof="0" dirty="0"/>
                        <a:t>Composition / Diversity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noProof="0" dirty="0"/>
                        <a:t>Size of the downward river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323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noProof="0" dirty="0"/>
                        <a:t>Continuity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noProof="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301126"/>
                  </a:ext>
                </a:extLst>
              </a:tr>
            </a:tbl>
          </a:graphicData>
        </a:graphic>
      </p:graphicFrame>
      <p:graphicFrame>
        <p:nvGraphicFramePr>
          <p:cNvPr id="12" name="Espace réservé du graphique SmartArt 7">
            <a:extLst>
              <a:ext uri="{FF2B5EF4-FFF2-40B4-BE49-F238E27FC236}">
                <a16:creationId xmlns:a16="http://schemas.microsoft.com/office/drawing/2014/main" id="{2FD02CD8-32A0-BB4C-2CE2-EB46C2190793}"/>
              </a:ext>
            </a:extLst>
          </p:cNvPr>
          <p:cNvGraphicFramePr>
            <a:graphicFrameLocks noGrp="1"/>
          </p:cNvGraphicFramePr>
          <p:nvPr>
            <p:ph type="dgm" sz="quarter" idx="11"/>
            <p:extLst>
              <p:ext uri="{D42A27DB-BD31-4B8C-83A1-F6EECF244321}">
                <p14:modId xmlns:p14="http://schemas.microsoft.com/office/powerpoint/2010/main" val="1481966750"/>
              </p:ext>
            </p:extLst>
          </p:nvPr>
        </p:nvGraphicFramePr>
        <p:xfrm>
          <a:off x="0" y="1"/>
          <a:ext cx="1440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Rectangle 6">
            <a:extLst>
              <a:ext uri="{FF2B5EF4-FFF2-40B4-BE49-F238E27FC236}">
                <a16:creationId xmlns:a16="http://schemas.microsoft.com/office/drawing/2014/main" id="{3E457D3D-21A7-F519-4E7B-C614006993D2}"/>
              </a:ext>
            </a:extLst>
          </p:cNvPr>
          <p:cNvSpPr>
            <a:spLocks noChangeAspect="1"/>
          </p:cNvSpPr>
          <p:nvPr/>
        </p:nvSpPr>
        <p:spPr>
          <a:xfrm>
            <a:off x="504000" y="180000"/>
            <a:ext cx="432000" cy="360000"/>
          </a:xfrm>
          <a:custGeom>
            <a:avLst/>
            <a:gdLst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0 w 3600400"/>
              <a:gd name="connsiteY3" fmla="*/ 2160240 h 2160240"/>
              <a:gd name="connsiteX4" fmla="*/ 0 w 3600400"/>
              <a:gd name="connsiteY4" fmla="*/ 0 h 2160240"/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1440150 w 3600400"/>
              <a:gd name="connsiteY3" fmla="*/ 1436360 h 2160240"/>
              <a:gd name="connsiteX4" fmla="*/ 0 w 3600400"/>
              <a:gd name="connsiteY4" fmla="*/ 2160240 h 2160240"/>
              <a:gd name="connsiteX5" fmla="*/ 0 w 3600400"/>
              <a:gd name="connsiteY5" fmla="*/ 0 h 216024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22268"/>
              <a:gd name="connsiteX1" fmla="*/ 3600400 w 3600400"/>
              <a:gd name="connsiteY1" fmla="*/ 0 h 2222268"/>
              <a:gd name="connsiteX2" fmla="*/ 3600400 w 3600400"/>
              <a:gd name="connsiteY2" fmla="*/ 2160240 h 2222268"/>
              <a:gd name="connsiteX3" fmla="*/ 2164050 w 3600400"/>
              <a:gd name="connsiteY3" fmla="*/ 1443980 h 2222268"/>
              <a:gd name="connsiteX4" fmla="*/ 1440150 w 3600400"/>
              <a:gd name="connsiteY4" fmla="*/ 1436360 h 2222268"/>
              <a:gd name="connsiteX5" fmla="*/ 1447770 w 3600400"/>
              <a:gd name="connsiteY5" fmla="*/ 2160260 h 2222268"/>
              <a:gd name="connsiteX6" fmla="*/ 0 w 3600400"/>
              <a:gd name="connsiteY6" fmla="*/ 2160240 h 2222268"/>
              <a:gd name="connsiteX7" fmla="*/ 0 w 3600400"/>
              <a:gd name="connsiteY7" fmla="*/ 0 h 2222268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3636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4398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725200 w 4325600"/>
              <a:gd name="connsiteY0" fmla="*/ 0 h 2164070"/>
              <a:gd name="connsiteX1" fmla="*/ 0 w 4325600"/>
              <a:gd name="connsiteY1" fmla="*/ 3801 h 2164070"/>
              <a:gd name="connsiteX2" fmla="*/ 4325600 w 4325600"/>
              <a:gd name="connsiteY2" fmla="*/ 0 h 2164070"/>
              <a:gd name="connsiteX3" fmla="*/ 4325600 w 4325600"/>
              <a:gd name="connsiteY3" fmla="*/ 2160240 h 2164070"/>
              <a:gd name="connsiteX4" fmla="*/ 2889250 w 4325600"/>
              <a:gd name="connsiteY4" fmla="*/ 2164070 h 2164070"/>
              <a:gd name="connsiteX5" fmla="*/ 2889250 w 4325600"/>
              <a:gd name="connsiteY5" fmla="*/ 1443980 h 2164070"/>
              <a:gd name="connsiteX6" fmla="*/ 2165350 w 4325600"/>
              <a:gd name="connsiteY6" fmla="*/ 1443980 h 2164070"/>
              <a:gd name="connsiteX7" fmla="*/ 2172970 w 4325600"/>
              <a:gd name="connsiteY7" fmla="*/ 2160260 h 2164070"/>
              <a:gd name="connsiteX8" fmla="*/ 725200 w 4325600"/>
              <a:gd name="connsiteY8" fmla="*/ 2160240 h 2164070"/>
              <a:gd name="connsiteX9" fmla="*/ 725200 w 4325600"/>
              <a:gd name="connsiteY9" fmla="*/ 0 h 2164070"/>
              <a:gd name="connsiteX0" fmla="*/ 725200 w 4325600"/>
              <a:gd name="connsiteY0" fmla="*/ 1424129 h 3588199"/>
              <a:gd name="connsiteX1" fmla="*/ 0 w 4325600"/>
              <a:gd name="connsiteY1" fmla="*/ 1427930 h 3588199"/>
              <a:gd name="connsiteX2" fmla="*/ 2565207 w 4325600"/>
              <a:gd name="connsiteY2" fmla="*/ 0 h 3588199"/>
              <a:gd name="connsiteX3" fmla="*/ 4325600 w 4325600"/>
              <a:gd name="connsiteY3" fmla="*/ 1424129 h 3588199"/>
              <a:gd name="connsiteX4" fmla="*/ 4325600 w 4325600"/>
              <a:gd name="connsiteY4" fmla="*/ 3584369 h 3588199"/>
              <a:gd name="connsiteX5" fmla="*/ 2889250 w 4325600"/>
              <a:gd name="connsiteY5" fmla="*/ 3588199 h 3588199"/>
              <a:gd name="connsiteX6" fmla="*/ 2889250 w 4325600"/>
              <a:gd name="connsiteY6" fmla="*/ 2868109 h 3588199"/>
              <a:gd name="connsiteX7" fmla="*/ 2165350 w 4325600"/>
              <a:gd name="connsiteY7" fmla="*/ 2868109 h 3588199"/>
              <a:gd name="connsiteX8" fmla="*/ 2172970 w 4325600"/>
              <a:gd name="connsiteY8" fmla="*/ 3584389 h 3588199"/>
              <a:gd name="connsiteX9" fmla="*/ 725200 w 4325600"/>
              <a:gd name="connsiteY9" fmla="*/ 3584369 h 3588199"/>
              <a:gd name="connsiteX10" fmla="*/ 725200 w 4325600"/>
              <a:gd name="connsiteY10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41274 h 3605344"/>
              <a:gd name="connsiteX1" fmla="*/ 0 w 5049520"/>
              <a:gd name="connsiteY1" fmla="*/ 1445075 h 3605344"/>
              <a:gd name="connsiteX2" fmla="*/ 2529012 w 5049520"/>
              <a:gd name="connsiteY2" fmla="*/ 0 h 3605344"/>
              <a:gd name="connsiteX3" fmla="*/ 5049520 w 5049520"/>
              <a:gd name="connsiteY3" fmla="*/ 1451172 h 3605344"/>
              <a:gd name="connsiteX4" fmla="*/ 4325600 w 5049520"/>
              <a:gd name="connsiteY4" fmla="*/ 1441274 h 3605344"/>
              <a:gd name="connsiteX5" fmla="*/ 4325600 w 5049520"/>
              <a:gd name="connsiteY5" fmla="*/ 3601514 h 3605344"/>
              <a:gd name="connsiteX6" fmla="*/ 2889250 w 5049520"/>
              <a:gd name="connsiteY6" fmla="*/ 3605344 h 3605344"/>
              <a:gd name="connsiteX7" fmla="*/ 2889250 w 5049520"/>
              <a:gd name="connsiteY7" fmla="*/ 2885254 h 3605344"/>
              <a:gd name="connsiteX8" fmla="*/ 2165350 w 5049520"/>
              <a:gd name="connsiteY8" fmla="*/ 2885254 h 3605344"/>
              <a:gd name="connsiteX9" fmla="*/ 2172970 w 5049520"/>
              <a:gd name="connsiteY9" fmla="*/ 3601534 h 3605344"/>
              <a:gd name="connsiteX10" fmla="*/ 725200 w 5049520"/>
              <a:gd name="connsiteY10" fmla="*/ 3601514 h 3605344"/>
              <a:gd name="connsiteX11" fmla="*/ 725200 w 5049520"/>
              <a:gd name="connsiteY11" fmla="*/ 1441274 h 3605344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34280"/>
              <a:gd name="connsiteY0" fmla="*/ 1443179 h 3607249"/>
              <a:gd name="connsiteX1" fmla="*/ 0 w 5034280"/>
              <a:gd name="connsiteY1" fmla="*/ 1446980 h 3607249"/>
              <a:gd name="connsiteX2" fmla="*/ 2525202 w 5034280"/>
              <a:gd name="connsiteY2" fmla="*/ 0 h 3607249"/>
              <a:gd name="connsiteX3" fmla="*/ 5034280 w 5034280"/>
              <a:gd name="connsiteY3" fmla="*/ 1449267 h 3607249"/>
              <a:gd name="connsiteX4" fmla="*/ 4325600 w 5034280"/>
              <a:gd name="connsiteY4" fmla="*/ 1443179 h 3607249"/>
              <a:gd name="connsiteX5" fmla="*/ 4325600 w 5034280"/>
              <a:gd name="connsiteY5" fmla="*/ 3603419 h 3607249"/>
              <a:gd name="connsiteX6" fmla="*/ 2889250 w 5034280"/>
              <a:gd name="connsiteY6" fmla="*/ 3607249 h 3607249"/>
              <a:gd name="connsiteX7" fmla="*/ 2889250 w 5034280"/>
              <a:gd name="connsiteY7" fmla="*/ 2887159 h 3607249"/>
              <a:gd name="connsiteX8" fmla="*/ 2165350 w 5034280"/>
              <a:gd name="connsiteY8" fmla="*/ 2887159 h 3607249"/>
              <a:gd name="connsiteX9" fmla="*/ 2172970 w 5034280"/>
              <a:gd name="connsiteY9" fmla="*/ 3603439 h 3607249"/>
              <a:gd name="connsiteX10" fmla="*/ 725200 w 5034280"/>
              <a:gd name="connsiteY10" fmla="*/ 3603419 h 3607249"/>
              <a:gd name="connsiteX11" fmla="*/ 725200 w 5034280"/>
              <a:gd name="connsiteY11" fmla="*/ 1443179 h 3607249"/>
              <a:gd name="connsiteX0" fmla="*/ 725200 w 5045710"/>
              <a:gd name="connsiteY0" fmla="*/ 1443179 h 3607249"/>
              <a:gd name="connsiteX1" fmla="*/ 0 w 5045710"/>
              <a:gd name="connsiteY1" fmla="*/ 1446980 h 3607249"/>
              <a:gd name="connsiteX2" fmla="*/ 2525202 w 5045710"/>
              <a:gd name="connsiteY2" fmla="*/ 0 h 3607249"/>
              <a:gd name="connsiteX3" fmla="*/ 5045710 w 5045710"/>
              <a:gd name="connsiteY3" fmla="*/ 1445457 h 3607249"/>
              <a:gd name="connsiteX4" fmla="*/ 4325600 w 5045710"/>
              <a:gd name="connsiteY4" fmla="*/ 1443179 h 3607249"/>
              <a:gd name="connsiteX5" fmla="*/ 4325600 w 5045710"/>
              <a:gd name="connsiteY5" fmla="*/ 3603419 h 3607249"/>
              <a:gd name="connsiteX6" fmla="*/ 2889250 w 5045710"/>
              <a:gd name="connsiteY6" fmla="*/ 3607249 h 3607249"/>
              <a:gd name="connsiteX7" fmla="*/ 2889250 w 5045710"/>
              <a:gd name="connsiteY7" fmla="*/ 2887159 h 3607249"/>
              <a:gd name="connsiteX8" fmla="*/ 2165350 w 5045710"/>
              <a:gd name="connsiteY8" fmla="*/ 2887159 h 3607249"/>
              <a:gd name="connsiteX9" fmla="*/ 2172970 w 5045710"/>
              <a:gd name="connsiteY9" fmla="*/ 3603439 h 3607249"/>
              <a:gd name="connsiteX10" fmla="*/ 725200 w 5045710"/>
              <a:gd name="connsiteY10" fmla="*/ 3603419 h 3607249"/>
              <a:gd name="connsiteX11" fmla="*/ 725200 w 5045710"/>
              <a:gd name="connsiteY11" fmla="*/ 1443179 h 360724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5350 w 5045710"/>
              <a:gd name="connsiteY8" fmla="*/ 2884619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53776 w 5045710"/>
              <a:gd name="connsiteY8" fmla="*/ 2132265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3301 w 5045710"/>
              <a:gd name="connsiteY8" fmla="*/ 216465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16833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3535 w 5045710"/>
              <a:gd name="connsiteY7" fmla="*/ 215881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5440 w 5045710"/>
              <a:gd name="connsiteY7" fmla="*/ 216262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909570 w 5045710"/>
              <a:gd name="connsiteY6" fmla="*/ 287318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28769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79"/>
              <a:gd name="connsiteX1" fmla="*/ 0 w 5045710"/>
              <a:gd name="connsiteY1" fmla="*/ 1444440 h 3600879"/>
              <a:gd name="connsiteX2" fmla="*/ 2525202 w 5045710"/>
              <a:gd name="connsiteY2" fmla="*/ 0 h 3600879"/>
              <a:gd name="connsiteX3" fmla="*/ 5045710 w 5045710"/>
              <a:gd name="connsiteY3" fmla="*/ 1442917 h 3600879"/>
              <a:gd name="connsiteX4" fmla="*/ 4325600 w 5045710"/>
              <a:gd name="connsiteY4" fmla="*/ 1440639 h 3600879"/>
              <a:gd name="connsiteX5" fmla="*/ 4325600 w 5045710"/>
              <a:gd name="connsiteY5" fmla="*/ 2876979 h 3600879"/>
              <a:gd name="connsiteX6" fmla="*/ 2886710 w 5045710"/>
              <a:gd name="connsiteY6" fmla="*/ 2883349 h 3600879"/>
              <a:gd name="connsiteX7" fmla="*/ 2885440 w 5045710"/>
              <a:gd name="connsiteY7" fmla="*/ 2162624 h 3600879"/>
              <a:gd name="connsiteX8" fmla="*/ 2167111 w 5045710"/>
              <a:gd name="connsiteY8" fmla="*/ 2160840 h 3600879"/>
              <a:gd name="connsiteX9" fmla="*/ 2165350 w 5045710"/>
              <a:gd name="connsiteY9" fmla="*/ 2876999 h 3600879"/>
              <a:gd name="connsiteX10" fmla="*/ 725200 w 5045710"/>
              <a:gd name="connsiteY10" fmla="*/ 3600879 h 3600879"/>
              <a:gd name="connsiteX11" fmla="*/ 725200 w 5045710"/>
              <a:gd name="connsiteY11" fmla="*/ 1440639 h 3600879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5350 w 5045710"/>
              <a:gd name="connsiteY9" fmla="*/ 2876999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63445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6524"/>
              <a:gd name="connsiteX1" fmla="*/ 0 w 5045710"/>
              <a:gd name="connsiteY1" fmla="*/ 1444440 h 2886524"/>
              <a:gd name="connsiteX2" fmla="*/ 2525202 w 5045710"/>
              <a:gd name="connsiteY2" fmla="*/ 0 h 2886524"/>
              <a:gd name="connsiteX3" fmla="*/ 5045710 w 5045710"/>
              <a:gd name="connsiteY3" fmla="*/ 1442917 h 2886524"/>
              <a:gd name="connsiteX4" fmla="*/ 4325600 w 5045710"/>
              <a:gd name="connsiteY4" fmla="*/ 1440639 h 2886524"/>
              <a:gd name="connsiteX5" fmla="*/ 4325600 w 5045710"/>
              <a:gd name="connsiteY5" fmla="*/ 2876979 h 2886524"/>
              <a:gd name="connsiteX6" fmla="*/ 2886710 w 5045710"/>
              <a:gd name="connsiteY6" fmla="*/ 2883349 h 2886524"/>
              <a:gd name="connsiteX7" fmla="*/ 2885440 w 5045710"/>
              <a:gd name="connsiteY7" fmla="*/ 2162624 h 2886524"/>
              <a:gd name="connsiteX8" fmla="*/ 2167111 w 5045710"/>
              <a:gd name="connsiteY8" fmla="*/ 2160840 h 2886524"/>
              <a:gd name="connsiteX9" fmla="*/ 2159635 w 5045710"/>
              <a:gd name="connsiteY9" fmla="*/ 2886524 h 2886524"/>
              <a:gd name="connsiteX10" fmla="*/ 725200 w 5045710"/>
              <a:gd name="connsiteY10" fmla="*/ 2880789 h 2886524"/>
              <a:gd name="connsiteX11" fmla="*/ 725200 w 5045710"/>
              <a:gd name="connsiteY11" fmla="*/ 1440639 h 2886524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7255 w 5045710"/>
              <a:gd name="connsiteY9" fmla="*/ 2882714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5710" h="2883349">
                <a:moveTo>
                  <a:pt x="725200" y="1440639"/>
                </a:moveTo>
                <a:lnTo>
                  <a:pt x="0" y="1444440"/>
                </a:lnTo>
                <a:cubicBezTo>
                  <a:pt x="186824" y="1352807"/>
                  <a:pt x="2132638" y="235778"/>
                  <a:pt x="2525202" y="0"/>
                </a:cubicBezTo>
                <a:cubicBezTo>
                  <a:pt x="2838194" y="195053"/>
                  <a:pt x="4539678" y="1153884"/>
                  <a:pt x="5045710" y="1442917"/>
                </a:cubicBezTo>
                <a:lnTo>
                  <a:pt x="4325600" y="1440639"/>
                </a:lnTo>
                <a:lnTo>
                  <a:pt x="4325600" y="2876979"/>
                </a:lnTo>
                <a:lnTo>
                  <a:pt x="2886710" y="2883349"/>
                </a:lnTo>
                <a:cubicBezTo>
                  <a:pt x="2883538" y="2699202"/>
                  <a:pt x="2884805" y="2351219"/>
                  <a:pt x="2885440" y="2162624"/>
                </a:cubicBezTo>
                <a:lnTo>
                  <a:pt x="2167111" y="2160840"/>
                </a:lnTo>
                <a:cubicBezTo>
                  <a:pt x="2169651" y="2303080"/>
                  <a:pt x="2164715" y="2656654"/>
                  <a:pt x="2167255" y="2882714"/>
                </a:cubicBezTo>
                <a:lnTo>
                  <a:pt x="725200" y="2880789"/>
                </a:lnTo>
                <a:lnTo>
                  <a:pt x="725200" y="14406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Bouton d’action : accueil 4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A572C2D2-55F6-3E90-6183-79FDEBBD5F7D}"/>
              </a:ext>
            </a:extLst>
          </p:cNvPr>
          <p:cNvSpPr/>
          <p:nvPr/>
        </p:nvSpPr>
        <p:spPr>
          <a:xfrm>
            <a:off x="504000" y="180000"/>
            <a:ext cx="432000" cy="36000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Bouton d’action : accueil 7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C7F326F5-3F09-C126-142C-5267CBCB416F}"/>
              </a:ext>
            </a:extLst>
          </p:cNvPr>
          <p:cNvSpPr/>
          <p:nvPr/>
        </p:nvSpPr>
        <p:spPr>
          <a:xfrm>
            <a:off x="0" y="872716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Bouton d’action : accueil 8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3BAFDECD-C277-B739-9869-675E6F2E07C6}"/>
              </a:ext>
            </a:extLst>
          </p:cNvPr>
          <p:cNvSpPr/>
          <p:nvPr/>
        </p:nvSpPr>
        <p:spPr>
          <a:xfrm>
            <a:off x="0" y="1772816"/>
            <a:ext cx="1440000" cy="684076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Bouton d’action : accueil 9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64D57D32-065F-81D2-65F1-093E4EF6DFC3}"/>
              </a:ext>
            </a:extLst>
          </p:cNvPr>
          <p:cNvSpPr/>
          <p:nvPr/>
        </p:nvSpPr>
        <p:spPr>
          <a:xfrm>
            <a:off x="0" y="2636912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Bouton d’action : accueil 10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444721BF-87FA-2DC2-AE60-E31ABB5F7105}"/>
              </a:ext>
            </a:extLst>
          </p:cNvPr>
          <p:cNvSpPr/>
          <p:nvPr/>
        </p:nvSpPr>
        <p:spPr>
          <a:xfrm>
            <a:off x="0" y="3501008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Bouton d’action : accueil 12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64B5F29F-F19E-902A-38DC-BC75163A163A}"/>
              </a:ext>
            </a:extLst>
          </p:cNvPr>
          <p:cNvSpPr/>
          <p:nvPr/>
        </p:nvSpPr>
        <p:spPr>
          <a:xfrm>
            <a:off x="0" y="5265204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Bouton d’action : accueil 13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F9E361AF-98BB-DAA5-8989-50BACD570683}"/>
              </a:ext>
            </a:extLst>
          </p:cNvPr>
          <p:cNvSpPr/>
          <p:nvPr/>
        </p:nvSpPr>
        <p:spPr>
          <a:xfrm>
            <a:off x="0" y="6137919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EF79FDC3-5F43-3AD6-D608-2F6FC687F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413345"/>
              </p:ext>
            </p:extLst>
          </p:nvPr>
        </p:nvGraphicFramePr>
        <p:xfrm>
          <a:off x="1619999" y="1440000"/>
          <a:ext cx="9859976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9988">
                  <a:extLst>
                    <a:ext uri="{9D8B030D-6E8A-4147-A177-3AD203B41FA5}">
                      <a16:colId xmlns:a16="http://schemas.microsoft.com/office/drawing/2014/main" val="439954211"/>
                    </a:ext>
                  </a:extLst>
                </a:gridCol>
                <a:gridCol w="4929988">
                  <a:extLst>
                    <a:ext uri="{9D8B030D-6E8A-4147-A177-3AD203B41FA5}">
                      <a16:colId xmlns:a16="http://schemas.microsoft.com/office/drawing/2014/main" val="15593885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Landscape 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6268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Soil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2173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Slope steepness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074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Slope curvature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5247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Land cover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631874"/>
                  </a:ext>
                </a:extLst>
              </a:tr>
            </a:tbl>
          </a:graphicData>
        </a:graphic>
      </p:graphicFrame>
      <p:pic>
        <p:nvPicPr>
          <p:cNvPr id="18" name="Image 17" descr="Une image contenant capture d’écran, diagramme, Graphiqu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45C9CF63-5DA9-C33B-A32E-F3C4E207113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489" y="1259954"/>
            <a:ext cx="4913802" cy="24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22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B3C27-6F5B-F408-351C-B7A373793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0521C9-A3EF-6D72-FE0F-4178593E3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AEF36E-EA79-174C-93F9-FDA84EDD5956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CB4887-8FC5-6D80-9C99-C34939117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180000"/>
            <a:ext cx="8460000" cy="1080000"/>
          </a:xfrm>
        </p:spPr>
        <p:txBody>
          <a:bodyPr/>
          <a:lstStyle/>
          <a:p>
            <a:r>
              <a:rPr lang="en-GB" dirty="0"/>
              <a:t>Riparian zone selection</a:t>
            </a:r>
          </a:p>
        </p:txBody>
      </p:sp>
      <p:sp>
        <p:nvSpPr>
          <p:cNvPr id="6" name="Espace réservé du contenu 12">
            <a:extLst>
              <a:ext uri="{FF2B5EF4-FFF2-40B4-BE49-F238E27FC236}">
                <a16:creationId xmlns:a16="http://schemas.microsoft.com/office/drawing/2014/main" id="{469A960A-6106-E328-022F-5C2160E7AC9D}"/>
              </a:ext>
            </a:extLst>
          </p:cNvPr>
          <p:cNvSpPr txBox="1">
            <a:spLocks/>
          </p:cNvSpPr>
          <p:nvPr/>
        </p:nvSpPr>
        <p:spPr>
          <a:xfrm>
            <a:off x="3071664" y="1440000"/>
            <a:ext cx="8408311" cy="484362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71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6pPr>
            <a:lvl7pPr marL="3028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7pPr>
            <a:lvl8pPr marL="3486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5DB0058-EC03-9196-783B-846C1D06B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999" y="1440000"/>
            <a:ext cx="10081561" cy="48600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Clustering analysis: based on vegetated land cover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No urban surfaces (0 %) &amp; low impermeable surfaces (&lt; 2%) = 66 catchments</a:t>
            </a:r>
          </a:p>
          <a:p>
            <a:pPr lvl="1"/>
            <a:r>
              <a:rPr lang="en-GB" dirty="0"/>
              <a:t>3 groups :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r>
              <a:rPr lang="en-GB" dirty="0"/>
              <a:t>		Crops			   Forest			   Grassland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Selection of 9 catchments:</a:t>
            </a:r>
          </a:p>
          <a:p>
            <a:pPr>
              <a:defRPr/>
            </a:pPr>
            <a:r>
              <a:rPr lang="en-GB" dirty="0">
                <a:solidFill>
                  <a:schemeClr val="tx1"/>
                </a:solidFill>
              </a:rPr>
              <a:t>3 catchments per group</a:t>
            </a:r>
            <a:endParaRPr lang="en-GB" noProof="0" dirty="0">
              <a:solidFill>
                <a:schemeClr val="tx1"/>
              </a:solidFill>
            </a:endParaRPr>
          </a:p>
          <a:p>
            <a:pPr marL="342900" indent="-342900">
              <a:buBlip>
                <a:blip r:embed="rId3"/>
              </a:buBlip>
              <a:defRPr/>
            </a:pPr>
            <a:r>
              <a:rPr lang="en-GB" noProof="0" dirty="0">
                <a:solidFill>
                  <a:schemeClr val="tx1"/>
                </a:solidFill>
              </a:rPr>
              <a:t>Visual assessment of satellite imagery from 1971 to 2023</a:t>
            </a:r>
            <a:endParaRPr lang="en-GB" dirty="0">
              <a:solidFill>
                <a:schemeClr val="tx1"/>
              </a:solidFill>
            </a:endParaRP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11" name="Espace réservé du graphique SmartArt 7">
            <a:extLst>
              <a:ext uri="{FF2B5EF4-FFF2-40B4-BE49-F238E27FC236}">
                <a16:creationId xmlns:a16="http://schemas.microsoft.com/office/drawing/2014/main" id="{ECC6B51D-AA4A-87F6-5189-C5448A655E62}"/>
              </a:ext>
            </a:extLst>
          </p:cNvPr>
          <p:cNvGraphicFramePr>
            <a:graphicFrameLocks noGrp="1"/>
          </p:cNvGraphicFramePr>
          <p:nvPr>
            <p:ph type="dgm" sz="quarter" idx="11"/>
            <p:extLst>
              <p:ext uri="{D42A27DB-BD31-4B8C-83A1-F6EECF244321}">
                <p14:modId xmlns:p14="http://schemas.microsoft.com/office/powerpoint/2010/main" val="2637609781"/>
              </p:ext>
            </p:extLst>
          </p:nvPr>
        </p:nvGraphicFramePr>
        <p:xfrm>
          <a:off x="0" y="1"/>
          <a:ext cx="1440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Graphique 9" descr="Cultures avec un remplissage uni">
            <a:extLst>
              <a:ext uri="{FF2B5EF4-FFF2-40B4-BE49-F238E27FC236}">
                <a16:creationId xmlns:a16="http://schemas.microsoft.com/office/drawing/2014/main" id="{B0A2114D-5FEE-536A-559D-88DDC02F01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29179" y="2636929"/>
            <a:ext cx="914400" cy="914400"/>
          </a:xfrm>
          <a:prstGeom prst="rect">
            <a:avLst/>
          </a:prstGeom>
        </p:spPr>
      </p:pic>
      <p:pic>
        <p:nvPicPr>
          <p:cNvPr id="12" name="Graphique 11" descr="Barrière avec un remplissage uni">
            <a:extLst>
              <a:ext uri="{FF2B5EF4-FFF2-40B4-BE49-F238E27FC236}">
                <a16:creationId xmlns:a16="http://schemas.microsoft.com/office/drawing/2014/main" id="{08386D03-6A31-3D85-A35E-37678C9D14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9173817" y="2636929"/>
            <a:ext cx="914400" cy="914400"/>
          </a:xfrm>
          <a:prstGeom prst="rect">
            <a:avLst/>
          </a:prstGeom>
        </p:spPr>
      </p:pic>
      <p:pic>
        <p:nvPicPr>
          <p:cNvPr id="13" name="Graphique 12" descr="Arbre à feuilles caduques avec un remplissage uni">
            <a:extLst>
              <a:ext uri="{FF2B5EF4-FFF2-40B4-BE49-F238E27FC236}">
                <a16:creationId xmlns:a16="http://schemas.microsoft.com/office/drawing/2014/main" id="{070D33A0-23F1-D252-8177-C45A6E97A0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51498" y="2636929"/>
            <a:ext cx="914400" cy="914400"/>
          </a:xfrm>
          <a:prstGeom prst="rect">
            <a:avLst/>
          </a:prstGeo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D1B31590-051E-71EE-008D-B18558AC7A7A}"/>
              </a:ext>
            </a:extLst>
          </p:cNvPr>
          <p:cNvSpPr>
            <a:spLocks noChangeAspect="1"/>
          </p:cNvSpPr>
          <p:nvPr/>
        </p:nvSpPr>
        <p:spPr>
          <a:xfrm>
            <a:off x="504000" y="180000"/>
            <a:ext cx="432000" cy="360000"/>
          </a:xfrm>
          <a:custGeom>
            <a:avLst/>
            <a:gdLst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0 w 3600400"/>
              <a:gd name="connsiteY3" fmla="*/ 2160240 h 2160240"/>
              <a:gd name="connsiteX4" fmla="*/ 0 w 3600400"/>
              <a:gd name="connsiteY4" fmla="*/ 0 h 2160240"/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1440150 w 3600400"/>
              <a:gd name="connsiteY3" fmla="*/ 1436360 h 2160240"/>
              <a:gd name="connsiteX4" fmla="*/ 0 w 3600400"/>
              <a:gd name="connsiteY4" fmla="*/ 2160240 h 2160240"/>
              <a:gd name="connsiteX5" fmla="*/ 0 w 3600400"/>
              <a:gd name="connsiteY5" fmla="*/ 0 h 216024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22268"/>
              <a:gd name="connsiteX1" fmla="*/ 3600400 w 3600400"/>
              <a:gd name="connsiteY1" fmla="*/ 0 h 2222268"/>
              <a:gd name="connsiteX2" fmla="*/ 3600400 w 3600400"/>
              <a:gd name="connsiteY2" fmla="*/ 2160240 h 2222268"/>
              <a:gd name="connsiteX3" fmla="*/ 2164050 w 3600400"/>
              <a:gd name="connsiteY3" fmla="*/ 1443980 h 2222268"/>
              <a:gd name="connsiteX4" fmla="*/ 1440150 w 3600400"/>
              <a:gd name="connsiteY4" fmla="*/ 1436360 h 2222268"/>
              <a:gd name="connsiteX5" fmla="*/ 1447770 w 3600400"/>
              <a:gd name="connsiteY5" fmla="*/ 2160260 h 2222268"/>
              <a:gd name="connsiteX6" fmla="*/ 0 w 3600400"/>
              <a:gd name="connsiteY6" fmla="*/ 2160240 h 2222268"/>
              <a:gd name="connsiteX7" fmla="*/ 0 w 3600400"/>
              <a:gd name="connsiteY7" fmla="*/ 0 h 2222268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3636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4398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725200 w 4325600"/>
              <a:gd name="connsiteY0" fmla="*/ 0 h 2164070"/>
              <a:gd name="connsiteX1" fmla="*/ 0 w 4325600"/>
              <a:gd name="connsiteY1" fmla="*/ 3801 h 2164070"/>
              <a:gd name="connsiteX2" fmla="*/ 4325600 w 4325600"/>
              <a:gd name="connsiteY2" fmla="*/ 0 h 2164070"/>
              <a:gd name="connsiteX3" fmla="*/ 4325600 w 4325600"/>
              <a:gd name="connsiteY3" fmla="*/ 2160240 h 2164070"/>
              <a:gd name="connsiteX4" fmla="*/ 2889250 w 4325600"/>
              <a:gd name="connsiteY4" fmla="*/ 2164070 h 2164070"/>
              <a:gd name="connsiteX5" fmla="*/ 2889250 w 4325600"/>
              <a:gd name="connsiteY5" fmla="*/ 1443980 h 2164070"/>
              <a:gd name="connsiteX6" fmla="*/ 2165350 w 4325600"/>
              <a:gd name="connsiteY6" fmla="*/ 1443980 h 2164070"/>
              <a:gd name="connsiteX7" fmla="*/ 2172970 w 4325600"/>
              <a:gd name="connsiteY7" fmla="*/ 2160260 h 2164070"/>
              <a:gd name="connsiteX8" fmla="*/ 725200 w 4325600"/>
              <a:gd name="connsiteY8" fmla="*/ 2160240 h 2164070"/>
              <a:gd name="connsiteX9" fmla="*/ 725200 w 4325600"/>
              <a:gd name="connsiteY9" fmla="*/ 0 h 2164070"/>
              <a:gd name="connsiteX0" fmla="*/ 725200 w 4325600"/>
              <a:gd name="connsiteY0" fmla="*/ 1424129 h 3588199"/>
              <a:gd name="connsiteX1" fmla="*/ 0 w 4325600"/>
              <a:gd name="connsiteY1" fmla="*/ 1427930 h 3588199"/>
              <a:gd name="connsiteX2" fmla="*/ 2565207 w 4325600"/>
              <a:gd name="connsiteY2" fmla="*/ 0 h 3588199"/>
              <a:gd name="connsiteX3" fmla="*/ 4325600 w 4325600"/>
              <a:gd name="connsiteY3" fmla="*/ 1424129 h 3588199"/>
              <a:gd name="connsiteX4" fmla="*/ 4325600 w 4325600"/>
              <a:gd name="connsiteY4" fmla="*/ 3584369 h 3588199"/>
              <a:gd name="connsiteX5" fmla="*/ 2889250 w 4325600"/>
              <a:gd name="connsiteY5" fmla="*/ 3588199 h 3588199"/>
              <a:gd name="connsiteX6" fmla="*/ 2889250 w 4325600"/>
              <a:gd name="connsiteY6" fmla="*/ 2868109 h 3588199"/>
              <a:gd name="connsiteX7" fmla="*/ 2165350 w 4325600"/>
              <a:gd name="connsiteY7" fmla="*/ 2868109 h 3588199"/>
              <a:gd name="connsiteX8" fmla="*/ 2172970 w 4325600"/>
              <a:gd name="connsiteY8" fmla="*/ 3584389 h 3588199"/>
              <a:gd name="connsiteX9" fmla="*/ 725200 w 4325600"/>
              <a:gd name="connsiteY9" fmla="*/ 3584369 h 3588199"/>
              <a:gd name="connsiteX10" fmla="*/ 725200 w 4325600"/>
              <a:gd name="connsiteY10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41274 h 3605344"/>
              <a:gd name="connsiteX1" fmla="*/ 0 w 5049520"/>
              <a:gd name="connsiteY1" fmla="*/ 1445075 h 3605344"/>
              <a:gd name="connsiteX2" fmla="*/ 2529012 w 5049520"/>
              <a:gd name="connsiteY2" fmla="*/ 0 h 3605344"/>
              <a:gd name="connsiteX3" fmla="*/ 5049520 w 5049520"/>
              <a:gd name="connsiteY3" fmla="*/ 1451172 h 3605344"/>
              <a:gd name="connsiteX4" fmla="*/ 4325600 w 5049520"/>
              <a:gd name="connsiteY4" fmla="*/ 1441274 h 3605344"/>
              <a:gd name="connsiteX5" fmla="*/ 4325600 w 5049520"/>
              <a:gd name="connsiteY5" fmla="*/ 3601514 h 3605344"/>
              <a:gd name="connsiteX6" fmla="*/ 2889250 w 5049520"/>
              <a:gd name="connsiteY6" fmla="*/ 3605344 h 3605344"/>
              <a:gd name="connsiteX7" fmla="*/ 2889250 w 5049520"/>
              <a:gd name="connsiteY7" fmla="*/ 2885254 h 3605344"/>
              <a:gd name="connsiteX8" fmla="*/ 2165350 w 5049520"/>
              <a:gd name="connsiteY8" fmla="*/ 2885254 h 3605344"/>
              <a:gd name="connsiteX9" fmla="*/ 2172970 w 5049520"/>
              <a:gd name="connsiteY9" fmla="*/ 3601534 h 3605344"/>
              <a:gd name="connsiteX10" fmla="*/ 725200 w 5049520"/>
              <a:gd name="connsiteY10" fmla="*/ 3601514 h 3605344"/>
              <a:gd name="connsiteX11" fmla="*/ 725200 w 5049520"/>
              <a:gd name="connsiteY11" fmla="*/ 1441274 h 3605344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34280"/>
              <a:gd name="connsiteY0" fmla="*/ 1443179 h 3607249"/>
              <a:gd name="connsiteX1" fmla="*/ 0 w 5034280"/>
              <a:gd name="connsiteY1" fmla="*/ 1446980 h 3607249"/>
              <a:gd name="connsiteX2" fmla="*/ 2525202 w 5034280"/>
              <a:gd name="connsiteY2" fmla="*/ 0 h 3607249"/>
              <a:gd name="connsiteX3" fmla="*/ 5034280 w 5034280"/>
              <a:gd name="connsiteY3" fmla="*/ 1449267 h 3607249"/>
              <a:gd name="connsiteX4" fmla="*/ 4325600 w 5034280"/>
              <a:gd name="connsiteY4" fmla="*/ 1443179 h 3607249"/>
              <a:gd name="connsiteX5" fmla="*/ 4325600 w 5034280"/>
              <a:gd name="connsiteY5" fmla="*/ 3603419 h 3607249"/>
              <a:gd name="connsiteX6" fmla="*/ 2889250 w 5034280"/>
              <a:gd name="connsiteY6" fmla="*/ 3607249 h 3607249"/>
              <a:gd name="connsiteX7" fmla="*/ 2889250 w 5034280"/>
              <a:gd name="connsiteY7" fmla="*/ 2887159 h 3607249"/>
              <a:gd name="connsiteX8" fmla="*/ 2165350 w 5034280"/>
              <a:gd name="connsiteY8" fmla="*/ 2887159 h 3607249"/>
              <a:gd name="connsiteX9" fmla="*/ 2172970 w 5034280"/>
              <a:gd name="connsiteY9" fmla="*/ 3603439 h 3607249"/>
              <a:gd name="connsiteX10" fmla="*/ 725200 w 5034280"/>
              <a:gd name="connsiteY10" fmla="*/ 3603419 h 3607249"/>
              <a:gd name="connsiteX11" fmla="*/ 725200 w 5034280"/>
              <a:gd name="connsiteY11" fmla="*/ 1443179 h 3607249"/>
              <a:gd name="connsiteX0" fmla="*/ 725200 w 5045710"/>
              <a:gd name="connsiteY0" fmla="*/ 1443179 h 3607249"/>
              <a:gd name="connsiteX1" fmla="*/ 0 w 5045710"/>
              <a:gd name="connsiteY1" fmla="*/ 1446980 h 3607249"/>
              <a:gd name="connsiteX2" fmla="*/ 2525202 w 5045710"/>
              <a:gd name="connsiteY2" fmla="*/ 0 h 3607249"/>
              <a:gd name="connsiteX3" fmla="*/ 5045710 w 5045710"/>
              <a:gd name="connsiteY3" fmla="*/ 1445457 h 3607249"/>
              <a:gd name="connsiteX4" fmla="*/ 4325600 w 5045710"/>
              <a:gd name="connsiteY4" fmla="*/ 1443179 h 3607249"/>
              <a:gd name="connsiteX5" fmla="*/ 4325600 w 5045710"/>
              <a:gd name="connsiteY5" fmla="*/ 3603419 h 3607249"/>
              <a:gd name="connsiteX6" fmla="*/ 2889250 w 5045710"/>
              <a:gd name="connsiteY6" fmla="*/ 3607249 h 3607249"/>
              <a:gd name="connsiteX7" fmla="*/ 2889250 w 5045710"/>
              <a:gd name="connsiteY7" fmla="*/ 2887159 h 3607249"/>
              <a:gd name="connsiteX8" fmla="*/ 2165350 w 5045710"/>
              <a:gd name="connsiteY8" fmla="*/ 2887159 h 3607249"/>
              <a:gd name="connsiteX9" fmla="*/ 2172970 w 5045710"/>
              <a:gd name="connsiteY9" fmla="*/ 3603439 h 3607249"/>
              <a:gd name="connsiteX10" fmla="*/ 725200 w 5045710"/>
              <a:gd name="connsiteY10" fmla="*/ 3603419 h 3607249"/>
              <a:gd name="connsiteX11" fmla="*/ 725200 w 5045710"/>
              <a:gd name="connsiteY11" fmla="*/ 1443179 h 360724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5350 w 5045710"/>
              <a:gd name="connsiteY8" fmla="*/ 2884619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53776 w 5045710"/>
              <a:gd name="connsiteY8" fmla="*/ 2132265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3301 w 5045710"/>
              <a:gd name="connsiteY8" fmla="*/ 216465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16833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3535 w 5045710"/>
              <a:gd name="connsiteY7" fmla="*/ 215881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5440 w 5045710"/>
              <a:gd name="connsiteY7" fmla="*/ 216262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909570 w 5045710"/>
              <a:gd name="connsiteY6" fmla="*/ 287318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28769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79"/>
              <a:gd name="connsiteX1" fmla="*/ 0 w 5045710"/>
              <a:gd name="connsiteY1" fmla="*/ 1444440 h 3600879"/>
              <a:gd name="connsiteX2" fmla="*/ 2525202 w 5045710"/>
              <a:gd name="connsiteY2" fmla="*/ 0 h 3600879"/>
              <a:gd name="connsiteX3" fmla="*/ 5045710 w 5045710"/>
              <a:gd name="connsiteY3" fmla="*/ 1442917 h 3600879"/>
              <a:gd name="connsiteX4" fmla="*/ 4325600 w 5045710"/>
              <a:gd name="connsiteY4" fmla="*/ 1440639 h 3600879"/>
              <a:gd name="connsiteX5" fmla="*/ 4325600 w 5045710"/>
              <a:gd name="connsiteY5" fmla="*/ 2876979 h 3600879"/>
              <a:gd name="connsiteX6" fmla="*/ 2886710 w 5045710"/>
              <a:gd name="connsiteY6" fmla="*/ 2883349 h 3600879"/>
              <a:gd name="connsiteX7" fmla="*/ 2885440 w 5045710"/>
              <a:gd name="connsiteY7" fmla="*/ 2162624 h 3600879"/>
              <a:gd name="connsiteX8" fmla="*/ 2167111 w 5045710"/>
              <a:gd name="connsiteY8" fmla="*/ 2160840 h 3600879"/>
              <a:gd name="connsiteX9" fmla="*/ 2165350 w 5045710"/>
              <a:gd name="connsiteY9" fmla="*/ 2876999 h 3600879"/>
              <a:gd name="connsiteX10" fmla="*/ 725200 w 5045710"/>
              <a:gd name="connsiteY10" fmla="*/ 3600879 h 3600879"/>
              <a:gd name="connsiteX11" fmla="*/ 725200 w 5045710"/>
              <a:gd name="connsiteY11" fmla="*/ 1440639 h 3600879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5350 w 5045710"/>
              <a:gd name="connsiteY9" fmla="*/ 2876999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63445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6524"/>
              <a:gd name="connsiteX1" fmla="*/ 0 w 5045710"/>
              <a:gd name="connsiteY1" fmla="*/ 1444440 h 2886524"/>
              <a:gd name="connsiteX2" fmla="*/ 2525202 w 5045710"/>
              <a:gd name="connsiteY2" fmla="*/ 0 h 2886524"/>
              <a:gd name="connsiteX3" fmla="*/ 5045710 w 5045710"/>
              <a:gd name="connsiteY3" fmla="*/ 1442917 h 2886524"/>
              <a:gd name="connsiteX4" fmla="*/ 4325600 w 5045710"/>
              <a:gd name="connsiteY4" fmla="*/ 1440639 h 2886524"/>
              <a:gd name="connsiteX5" fmla="*/ 4325600 w 5045710"/>
              <a:gd name="connsiteY5" fmla="*/ 2876979 h 2886524"/>
              <a:gd name="connsiteX6" fmla="*/ 2886710 w 5045710"/>
              <a:gd name="connsiteY6" fmla="*/ 2883349 h 2886524"/>
              <a:gd name="connsiteX7" fmla="*/ 2885440 w 5045710"/>
              <a:gd name="connsiteY7" fmla="*/ 2162624 h 2886524"/>
              <a:gd name="connsiteX8" fmla="*/ 2167111 w 5045710"/>
              <a:gd name="connsiteY8" fmla="*/ 2160840 h 2886524"/>
              <a:gd name="connsiteX9" fmla="*/ 2159635 w 5045710"/>
              <a:gd name="connsiteY9" fmla="*/ 2886524 h 2886524"/>
              <a:gd name="connsiteX10" fmla="*/ 725200 w 5045710"/>
              <a:gd name="connsiteY10" fmla="*/ 2880789 h 2886524"/>
              <a:gd name="connsiteX11" fmla="*/ 725200 w 5045710"/>
              <a:gd name="connsiteY11" fmla="*/ 1440639 h 2886524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7255 w 5045710"/>
              <a:gd name="connsiteY9" fmla="*/ 2882714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5710" h="2883349">
                <a:moveTo>
                  <a:pt x="725200" y="1440639"/>
                </a:moveTo>
                <a:lnTo>
                  <a:pt x="0" y="1444440"/>
                </a:lnTo>
                <a:cubicBezTo>
                  <a:pt x="186824" y="1352807"/>
                  <a:pt x="2132638" y="235778"/>
                  <a:pt x="2525202" y="0"/>
                </a:cubicBezTo>
                <a:cubicBezTo>
                  <a:pt x="2838194" y="195053"/>
                  <a:pt x="4539678" y="1153884"/>
                  <a:pt x="5045710" y="1442917"/>
                </a:cubicBezTo>
                <a:lnTo>
                  <a:pt x="4325600" y="1440639"/>
                </a:lnTo>
                <a:lnTo>
                  <a:pt x="4325600" y="2876979"/>
                </a:lnTo>
                <a:lnTo>
                  <a:pt x="2886710" y="2883349"/>
                </a:lnTo>
                <a:cubicBezTo>
                  <a:pt x="2883538" y="2699202"/>
                  <a:pt x="2884805" y="2351219"/>
                  <a:pt x="2885440" y="2162624"/>
                </a:cubicBezTo>
                <a:lnTo>
                  <a:pt x="2167111" y="2160840"/>
                </a:lnTo>
                <a:cubicBezTo>
                  <a:pt x="2169651" y="2303080"/>
                  <a:pt x="2164715" y="2656654"/>
                  <a:pt x="2167255" y="2882714"/>
                </a:cubicBezTo>
                <a:lnTo>
                  <a:pt x="725200" y="2880789"/>
                </a:lnTo>
                <a:lnTo>
                  <a:pt x="725200" y="14406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Bouton d’action : accueil 14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CFE3089F-C588-5DF5-D7A4-5E018758D30F}"/>
              </a:ext>
            </a:extLst>
          </p:cNvPr>
          <p:cNvSpPr/>
          <p:nvPr/>
        </p:nvSpPr>
        <p:spPr>
          <a:xfrm>
            <a:off x="504000" y="180000"/>
            <a:ext cx="432000" cy="36000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Bouton d’action : accueil 1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E83A4EDE-C98A-69C7-81D1-FB1CF354378D}"/>
              </a:ext>
            </a:extLst>
          </p:cNvPr>
          <p:cNvSpPr/>
          <p:nvPr/>
        </p:nvSpPr>
        <p:spPr>
          <a:xfrm>
            <a:off x="0" y="872716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Bouton d’action : accueil 16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B6D2DBB3-5930-2C84-DA98-1813F3FECD84}"/>
              </a:ext>
            </a:extLst>
          </p:cNvPr>
          <p:cNvSpPr/>
          <p:nvPr/>
        </p:nvSpPr>
        <p:spPr>
          <a:xfrm>
            <a:off x="0" y="1772816"/>
            <a:ext cx="1440000" cy="684076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Bouton d’action : accueil 17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37A1789F-BE93-9865-AEDE-92D4BBD6F4FE}"/>
              </a:ext>
            </a:extLst>
          </p:cNvPr>
          <p:cNvSpPr/>
          <p:nvPr/>
        </p:nvSpPr>
        <p:spPr>
          <a:xfrm>
            <a:off x="0" y="2636912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Bouton d’action : accueil 18">
            <a:hlinkClick r:id="rId19" action="ppaction://hlinksldjump" highlightClick="1"/>
            <a:extLst>
              <a:ext uri="{FF2B5EF4-FFF2-40B4-BE49-F238E27FC236}">
                <a16:creationId xmlns:a16="http://schemas.microsoft.com/office/drawing/2014/main" id="{8996A39D-00C0-1F29-17F8-2101FFE4D43D}"/>
              </a:ext>
            </a:extLst>
          </p:cNvPr>
          <p:cNvSpPr/>
          <p:nvPr/>
        </p:nvSpPr>
        <p:spPr>
          <a:xfrm>
            <a:off x="0" y="3501008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Bouton d’action : accueil 19">
            <a:hlinkClick r:id="rId20" action="ppaction://hlinksldjump" highlightClick="1"/>
            <a:extLst>
              <a:ext uri="{FF2B5EF4-FFF2-40B4-BE49-F238E27FC236}">
                <a16:creationId xmlns:a16="http://schemas.microsoft.com/office/drawing/2014/main" id="{056D126F-7FA7-79BE-EE6F-1F947AC87C09}"/>
              </a:ext>
            </a:extLst>
          </p:cNvPr>
          <p:cNvSpPr/>
          <p:nvPr/>
        </p:nvSpPr>
        <p:spPr>
          <a:xfrm>
            <a:off x="0" y="5265204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Bouton d’action : accueil 20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4E5D510E-98AB-9DDD-0C41-CDF91DF2BCA5}"/>
              </a:ext>
            </a:extLst>
          </p:cNvPr>
          <p:cNvSpPr/>
          <p:nvPr/>
        </p:nvSpPr>
        <p:spPr>
          <a:xfrm>
            <a:off x="0" y="6137919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7952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45A0B-B122-AD2B-6D19-2B643CCA8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7431FA-D777-2366-56D7-A3F5F56F83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AEF36E-EA79-174C-93F9-FDA84EDD5956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DFC2ECF-D08F-95B0-1C21-17008B63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180000"/>
            <a:ext cx="8460000" cy="1080000"/>
          </a:xfrm>
        </p:spPr>
        <p:txBody>
          <a:bodyPr/>
          <a:lstStyle/>
          <a:p>
            <a:r>
              <a:rPr lang="en-GB" dirty="0"/>
              <a:t>Sediment analysis</a:t>
            </a:r>
          </a:p>
        </p:txBody>
      </p:sp>
      <p:sp>
        <p:nvSpPr>
          <p:cNvPr id="6" name="Espace réservé du contenu 12">
            <a:extLst>
              <a:ext uri="{FF2B5EF4-FFF2-40B4-BE49-F238E27FC236}">
                <a16:creationId xmlns:a16="http://schemas.microsoft.com/office/drawing/2014/main" id="{C1F5C6E8-0DE7-9AB3-F896-A590C366B630}"/>
              </a:ext>
            </a:extLst>
          </p:cNvPr>
          <p:cNvSpPr txBox="1">
            <a:spLocks/>
          </p:cNvSpPr>
          <p:nvPr/>
        </p:nvSpPr>
        <p:spPr>
          <a:xfrm>
            <a:off x="3071664" y="1440000"/>
            <a:ext cx="8408311" cy="484362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71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6pPr>
            <a:lvl7pPr marL="3028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7pPr>
            <a:lvl8pPr marL="3486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BD17D8B-10E2-06D2-5B50-F7B78E600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000" y="3060000"/>
            <a:ext cx="6582067" cy="325619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buNone/>
              <a:defRPr/>
            </a:pPr>
            <a:r>
              <a:rPr lang="en-GB" noProof="0" dirty="0">
                <a:solidFill>
                  <a:schemeClr val="tx1"/>
                </a:solidFill>
              </a:rPr>
              <a:t>Soil samples:</a:t>
            </a:r>
          </a:p>
          <a:p>
            <a:pPr>
              <a:defRPr/>
            </a:pPr>
            <a:r>
              <a:rPr lang="en-GB" dirty="0">
                <a:solidFill>
                  <a:schemeClr val="tx1"/>
                </a:solidFill>
              </a:rPr>
              <a:t>Organic matter : Springer Klee method</a:t>
            </a:r>
          </a:p>
          <a:p>
            <a:pPr>
              <a:defRPr/>
            </a:pPr>
            <a:r>
              <a:rPr lang="en-GB" noProof="0" dirty="0">
                <a:solidFill>
                  <a:schemeClr val="tx1"/>
                </a:solidFill>
              </a:rPr>
              <a:t>Soil texture : Robinson pipette method</a:t>
            </a:r>
          </a:p>
          <a:p>
            <a:pPr>
              <a:defRPr/>
            </a:pPr>
            <a:r>
              <a:rPr lang="en-GB" noProof="0" dirty="0">
                <a:solidFill>
                  <a:schemeClr val="tx1"/>
                </a:solidFill>
              </a:rPr>
              <a:t>Phosphorus :</a:t>
            </a:r>
          </a:p>
          <a:p>
            <a:pPr lvl="1">
              <a:defRPr/>
            </a:pPr>
            <a:r>
              <a:rPr lang="en-GB" noProof="0" dirty="0">
                <a:solidFill>
                  <a:schemeClr val="tx1"/>
                </a:solidFill>
              </a:rPr>
              <a:t>Water-dissolved</a:t>
            </a:r>
          </a:p>
          <a:p>
            <a:pPr lvl="1">
              <a:defRPr/>
            </a:pPr>
            <a:r>
              <a:rPr lang="en-GB" noProof="0" dirty="0">
                <a:solidFill>
                  <a:schemeClr val="tx1"/>
                </a:solidFill>
              </a:rPr>
              <a:t> AA-EDTA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9" name="Espace réservé du graphique SmartArt 7">
            <a:extLst>
              <a:ext uri="{FF2B5EF4-FFF2-40B4-BE49-F238E27FC236}">
                <a16:creationId xmlns:a16="http://schemas.microsoft.com/office/drawing/2014/main" id="{C61C833E-4757-6BC2-CD64-1E01CCFE35E1}"/>
              </a:ext>
            </a:extLst>
          </p:cNvPr>
          <p:cNvGraphicFramePr>
            <a:graphicFrameLocks noGrp="1"/>
          </p:cNvGraphicFramePr>
          <p:nvPr>
            <p:ph type="dgm" sz="quarter" idx="11"/>
            <p:extLst>
              <p:ext uri="{D42A27DB-BD31-4B8C-83A1-F6EECF244321}">
                <p14:modId xmlns:p14="http://schemas.microsoft.com/office/powerpoint/2010/main" val="4098773195"/>
              </p:ext>
            </p:extLst>
          </p:nvPr>
        </p:nvGraphicFramePr>
        <p:xfrm>
          <a:off x="0" y="1"/>
          <a:ext cx="1440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Rectangle 6">
            <a:extLst>
              <a:ext uri="{FF2B5EF4-FFF2-40B4-BE49-F238E27FC236}">
                <a16:creationId xmlns:a16="http://schemas.microsoft.com/office/drawing/2014/main" id="{8FB96F69-6273-1B08-5B01-981FA5165BD6}"/>
              </a:ext>
            </a:extLst>
          </p:cNvPr>
          <p:cNvSpPr>
            <a:spLocks noChangeAspect="1"/>
          </p:cNvSpPr>
          <p:nvPr/>
        </p:nvSpPr>
        <p:spPr>
          <a:xfrm>
            <a:off x="504000" y="180000"/>
            <a:ext cx="432000" cy="360000"/>
          </a:xfrm>
          <a:custGeom>
            <a:avLst/>
            <a:gdLst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0 w 3600400"/>
              <a:gd name="connsiteY3" fmla="*/ 2160240 h 2160240"/>
              <a:gd name="connsiteX4" fmla="*/ 0 w 3600400"/>
              <a:gd name="connsiteY4" fmla="*/ 0 h 2160240"/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1440150 w 3600400"/>
              <a:gd name="connsiteY3" fmla="*/ 1436360 h 2160240"/>
              <a:gd name="connsiteX4" fmla="*/ 0 w 3600400"/>
              <a:gd name="connsiteY4" fmla="*/ 2160240 h 2160240"/>
              <a:gd name="connsiteX5" fmla="*/ 0 w 3600400"/>
              <a:gd name="connsiteY5" fmla="*/ 0 h 216024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22268"/>
              <a:gd name="connsiteX1" fmla="*/ 3600400 w 3600400"/>
              <a:gd name="connsiteY1" fmla="*/ 0 h 2222268"/>
              <a:gd name="connsiteX2" fmla="*/ 3600400 w 3600400"/>
              <a:gd name="connsiteY2" fmla="*/ 2160240 h 2222268"/>
              <a:gd name="connsiteX3" fmla="*/ 2164050 w 3600400"/>
              <a:gd name="connsiteY3" fmla="*/ 1443980 h 2222268"/>
              <a:gd name="connsiteX4" fmla="*/ 1440150 w 3600400"/>
              <a:gd name="connsiteY4" fmla="*/ 1436360 h 2222268"/>
              <a:gd name="connsiteX5" fmla="*/ 1447770 w 3600400"/>
              <a:gd name="connsiteY5" fmla="*/ 2160260 h 2222268"/>
              <a:gd name="connsiteX6" fmla="*/ 0 w 3600400"/>
              <a:gd name="connsiteY6" fmla="*/ 2160240 h 2222268"/>
              <a:gd name="connsiteX7" fmla="*/ 0 w 3600400"/>
              <a:gd name="connsiteY7" fmla="*/ 0 h 2222268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3636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4398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725200 w 4325600"/>
              <a:gd name="connsiteY0" fmla="*/ 0 h 2164070"/>
              <a:gd name="connsiteX1" fmla="*/ 0 w 4325600"/>
              <a:gd name="connsiteY1" fmla="*/ 3801 h 2164070"/>
              <a:gd name="connsiteX2" fmla="*/ 4325600 w 4325600"/>
              <a:gd name="connsiteY2" fmla="*/ 0 h 2164070"/>
              <a:gd name="connsiteX3" fmla="*/ 4325600 w 4325600"/>
              <a:gd name="connsiteY3" fmla="*/ 2160240 h 2164070"/>
              <a:gd name="connsiteX4" fmla="*/ 2889250 w 4325600"/>
              <a:gd name="connsiteY4" fmla="*/ 2164070 h 2164070"/>
              <a:gd name="connsiteX5" fmla="*/ 2889250 w 4325600"/>
              <a:gd name="connsiteY5" fmla="*/ 1443980 h 2164070"/>
              <a:gd name="connsiteX6" fmla="*/ 2165350 w 4325600"/>
              <a:gd name="connsiteY6" fmla="*/ 1443980 h 2164070"/>
              <a:gd name="connsiteX7" fmla="*/ 2172970 w 4325600"/>
              <a:gd name="connsiteY7" fmla="*/ 2160260 h 2164070"/>
              <a:gd name="connsiteX8" fmla="*/ 725200 w 4325600"/>
              <a:gd name="connsiteY8" fmla="*/ 2160240 h 2164070"/>
              <a:gd name="connsiteX9" fmla="*/ 725200 w 4325600"/>
              <a:gd name="connsiteY9" fmla="*/ 0 h 2164070"/>
              <a:gd name="connsiteX0" fmla="*/ 725200 w 4325600"/>
              <a:gd name="connsiteY0" fmla="*/ 1424129 h 3588199"/>
              <a:gd name="connsiteX1" fmla="*/ 0 w 4325600"/>
              <a:gd name="connsiteY1" fmla="*/ 1427930 h 3588199"/>
              <a:gd name="connsiteX2" fmla="*/ 2565207 w 4325600"/>
              <a:gd name="connsiteY2" fmla="*/ 0 h 3588199"/>
              <a:gd name="connsiteX3" fmla="*/ 4325600 w 4325600"/>
              <a:gd name="connsiteY3" fmla="*/ 1424129 h 3588199"/>
              <a:gd name="connsiteX4" fmla="*/ 4325600 w 4325600"/>
              <a:gd name="connsiteY4" fmla="*/ 3584369 h 3588199"/>
              <a:gd name="connsiteX5" fmla="*/ 2889250 w 4325600"/>
              <a:gd name="connsiteY5" fmla="*/ 3588199 h 3588199"/>
              <a:gd name="connsiteX6" fmla="*/ 2889250 w 4325600"/>
              <a:gd name="connsiteY6" fmla="*/ 2868109 h 3588199"/>
              <a:gd name="connsiteX7" fmla="*/ 2165350 w 4325600"/>
              <a:gd name="connsiteY7" fmla="*/ 2868109 h 3588199"/>
              <a:gd name="connsiteX8" fmla="*/ 2172970 w 4325600"/>
              <a:gd name="connsiteY8" fmla="*/ 3584389 h 3588199"/>
              <a:gd name="connsiteX9" fmla="*/ 725200 w 4325600"/>
              <a:gd name="connsiteY9" fmla="*/ 3584369 h 3588199"/>
              <a:gd name="connsiteX10" fmla="*/ 725200 w 4325600"/>
              <a:gd name="connsiteY10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41274 h 3605344"/>
              <a:gd name="connsiteX1" fmla="*/ 0 w 5049520"/>
              <a:gd name="connsiteY1" fmla="*/ 1445075 h 3605344"/>
              <a:gd name="connsiteX2" fmla="*/ 2529012 w 5049520"/>
              <a:gd name="connsiteY2" fmla="*/ 0 h 3605344"/>
              <a:gd name="connsiteX3" fmla="*/ 5049520 w 5049520"/>
              <a:gd name="connsiteY3" fmla="*/ 1451172 h 3605344"/>
              <a:gd name="connsiteX4" fmla="*/ 4325600 w 5049520"/>
              <a:gd name="connsiteY4" fmla="*/ 1441274 h 3605344"/>
              <a:gd name="connsiteX5" fmla="*/ 4325600 w 5049520"/>
              <a:gd name="connsiteY5" fmla="*/ 3601514 h 3605344"/>
              <a:gd name="connsiteX6" fmla="*/ 2889250 w 5049520"/>
              <a:gd name="connsiteY6" fmla="*/ 3605344 h 3605344"/>
              <a:gd name="connsiteX7" fmla="*/ 2889250 w 5049520"/>
              <a:gd name="connsiteY7" fmla="*/ 2885254 h 3605344"/>
              <a:gd name="connsiteX8" fmla="*/ 2165350 w 5049520"/>
              <a:gd name="connsiteY8" fmla="*/ 2885254 h 3605344"/>
              <a:gd name="connsiteX9" fmla="*/ 2172970 w 5049520"/>
              <a:gd name="connsiteY9" fmla="*/ 3601534 h 3605344"/>
              <a:gd name="connsiteX10" fmla="*/ 725200 w 5049520"/>
              <a:gd name="connsiteY10" fmla="*/ 3601514 h 3605344"/>
              <a:gd name="connsiteX11" fmla="*/ 725200 w 5049520"/>
              <a:gd name="connsiteY11" fmla="*/ 1441274 h 3605344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34280"/>
              <a:gd name="connsiteY0" fmla="*/ 1443179 h 3607249"/>
              <a:gd name="connsiteX1" fmla="*/ 0 w 5034280"/>
              <a:gd name="connsiteY1" fmla="*/ 1446980 h 3607249"/>
              <a:gd name="connsiteX2" fmla="*/ 2525202 w 5034280"/>
              <a:gd name="connsiteY2" fmla="*/ 0 h 3607249"/>
              <a:gd name="connsiteX3" fmla="*/ 5034280 w 5034280"/>
              <a:gd name="connsiteY3" fmla="*/ 1449267 h 3607249"/>
              <a:gd name="connsiteX4" fmla="*/ 4325600 w 5034280"/>
              <a:gd name="connsiteY4" fmla="*/ 1443179 h 3607249"/>
              <a:gd name="connsiteX5" fmla="*/ 4325600 w 5034280"/>
              <a:gd name="connsiteY5" fmla="*/ 3603419 h 3607249"/>
              <a:gd name="connsiteX6" fmla="*/ 2889250 w 5034280"/>
              <a:gd name="connsiteY6" fmla="*/ 3607249 h 3607249"/>
              <a:gd name="connsiteX7" fmla="*/ 2889250 w 5034280"/>
              <a:gd name="connsiteY7" fmla="*/ 2887159 h 3607249"/>
              <a:gd name="connsiteX8" fmla="*/ 2165350 w 5034280"/>
              <a:gd name="connsiteY8" fmla="*/ 2887159 h 3607249"/>
              <a:gd name="connsiteX9" fmla="*/ 2172970 w 5034280"/>
              <a:gd name="connsiteY9" fmla="*/ 3603439 h 3607249"/>
              <a:gd name="connsiteX10" fmla="*/ 725200 w 5034280"/>
              <a:gd name="connsiteY10" fmla="*/ 3603419 h 3607249"/>
              <a:gd name="connsiteX11" fmla="*/ 725200 w 5034280"/>
              <a:gd name="connsiteY11" fmla="*/ 1443179 h 3607249"/>
              <a:gd name="connsiteX0" fmla="*/ 725200 w 5045710"/>
              <a:gd name="connsiteY0" fmla="*/ 1443179 h 3607249"/>
              <a:gd name="connsiteX1" fmla="*/ 0 w 5045710"/>
              <a:gd name="connsiteY1" fmla="*/ 1446980 h 3607249"/>
              <a:gd name="connsiteX2" fmla="*/ 2525202 w 5045710"/>
              <a:gd name="connsiteY2" fmla="*/ 0 h 3607249"/>
              <a:gd name="connsiteX3" fmla="*/ 5045710 w 5045710"/>
              <a:gd name="connsiteY3" fmla="*/ 1445457 h 3607249"/>
              <a:gd name="connsiteX4" fmla="*/ 4325600 w 5045710"/>
              <a:gd name="connsiteY4" fmla="*/ 1443179 h 3607249"/>
              <a:gd name="connsiteX5" fmla="*/ 4325600 w 5045710"/>
              <a:gd name="connsiteY5" fmla="*/ 3603419 h 3607249"/>
              <a:gd name="connsiteX6" fmla="*/ 2889250 w 5045710"/>
              <a:gd name="connsiteY6" fmla="*/ 3607249 h 3607249"/>
              <a:gd name="connsiteX7" fmla="*/ 2889250 w 5045710"/>
              <a:gd name="connsiteY7" fmla="*/ 2887159 h 3607249"/>
              <a:gd name="connsiteX8" fmla="*/ 2165350 w 5045710"/>
              <a:gd name="connsiteY8" fmla="*/ 2887159 h 3607249"/>
              <a:gd name="connsiteX9" fmla="*/ 2172970 w 5045710"/>
              <a:gd name="connsiteY9" fmla="*/ 3603439 h 3607249"/>
              <a:gd name="connsiteX10" fmla="*/ 725200 w 5045710"/>
              <a:gd name="connsiteY10" fmla="*/ 3603419 h 3607249"/>
              <a:gd name="connsiteX11" fmla="*/ 725200 w 5045710"/>
              <a:gd name="connsiteY11" fmla="*/ 1443179 h 360724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5350 w 5045710"/>
              <a:gd name="connsiteY8" fmla="*/ 2884619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53776 w 5045710"/>
              <a:gd name="connsiteY8" fmla="*/ 2132265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3301 w 5045710"/>
              <a:gd name="connsiteY8" fmla="*/ 216465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16833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3535 w 5045710"/>
              <a:gd name="connsiteY7" fmla="*/ 215881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5440 w 5045710"/>
              <a:gd name="connsiteY7" fmla="*/ 216262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909570 w 5045710"/>
              <a:gd name="connsiteY6" fmla="*/ 287318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28769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79"/>
              <a:gd name="connsiteX1" fmla="*/ 0 w 5045710"/>
              <a:gd name="connsiteY1" fmla="*/ 1444440 h 3600879"/>
              <a:gd name="connsiteX2" fmla="*/ 2525202 w 5045710"/>
              <a:gd name="connsiteY2" fmla="*/ 0 h 3600879"/>
              <a:gd name="connsiteX3" fmla="*/ 5045710 w 5045710"/>
              <a:gd name="connsiteY3" fmla="*/ 1442917 h 3600879"/>
              <a:gd name="connsiteX4" fmla="*/ 4325600 w 5045710"/>
              <a:gd name="connsiteY4" fmla="*/ 1440639 h 3600879"/>
              <a:gd name="connsiteX5" fmla="*/ 4325600 w 5045710"/>
              <a:gd name="connsiteY5" fmla="*/ 2876979 h 3600879"/>
              <a:gd name="connsiteX6" fmla="*/ 2886710 w 5045710"/>
              <a:gd name="connsiteY6" fmla="*/ 2883349 h 3600879"/>
              <a:gd name="connsiteX7" fmla="*/ 2885440 w 5045710"/>
              <a:gd name="connsiteY7" fmla="*/ 2162624 h 3600879"/>
              <a:gd name="connsiteX8" fmla="*/ 2167111 w 5045710"/>
              <a:gd name="connsiteY8" fmla="*/ 2160840 h 3600879"/>
              <a:gd name="connsiteX9" fmla="*/ 2165350 w 5045710"/>
              <a:gd name="connsiteY9" fmla="*/ 2876999 h 3600879"/>
              <a:gd name="connsiteX10" fmla="*/ 725200 w 5045710"/>
              <a:gd name="connsiteY10" fmla="*/ 3600879 h 3600879"/>
              <a:gd name="connsiteX11" fmla="*/ 725200 w 5045710"/>
              <a:gd name="connsiteY11" fmla="*/ 1440639 h 3600879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5350 w 5045710"/>
              <a:gd name="connsiteY9" fmla="*/ 2876999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63445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6524"/>
              <a:gd name="connsiteX1" fmla="*/ 0 w 5045710"/>
              <a:gd name="connsiteY1" fmla="*/ 1444440 h 2886524"/>
              <a:gd name="connsiteX2" fmla="*/ 2525202 w 5045710"/>
              <a:gd name="connsiteY2" fmla="*/ 0 h 2886524"/>
              <a:gd name="connsiteX3" fmla="*/ 5045710 w 5045710"/>
              <a:gd name="connsiteY3" fmla="*/ 1442917 h 2886524"/>
              <a:gd name="connsiteX4" fmla="*/ 4325600 w 5045710"/>
              <a:gd name="connsiteY4" fmla="*/ 1440639 h 2886524"/>
              <a:gd name="connsiteX5" fmla="*/ 4325600 w 5045710"/>
              <a:gd name="connsiteY5" fmla="*/ 2876979 h 2886524"/>
              <a:gd name="connsiteX6" fmla="*/ 2886710 w 5045710"/>
              <a:gd name="connsiteY6" fmla="*/ 2883349 h 2886524"/>
              <a:gd name="connsiteX7" fmla="*/ 2885440 w 5045710"/>
              <a:gd name="connsiteY7" fmla="*/ 2162624 h 2886524"/>
              <a:gd name="connsiteX8" fmla="*/ 2167111 w 5045710"/>
              <a:gd name="connsiteY8" fmla="*/ 2160840 h 2886524"/>
              <a:gd name="connsiteX9" fmla="*/ 2159635 w 5045710"/>
              <a:gd name="connsiteY9" fmla="*/ 2886524 h 2886524"/>
              <a:gd name="connsiteX10" fmla="*/ 725200 w 5045710"/>
              <a:gd name="connsiteY10" fmla="*/ 2880789 h 2886524"/>
              <a:gd name="connsiteX11" fmla="*/ 725200 w 5045710"/>
              <a:gd name="connsiteY11" fmla="*/ 1440639 h 2886524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7255 w 5045710"/>
              <a:gd name="connsiteY9" fmla="*/ 2882714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5710" h="2883349">
                <a:moveTo>
                  <a:pt x="725200" y="1440639"/>
                </a:moveTo>
                <a:lnTo>
                  <a:pt x="0" y="1444440"/>
                </a:lnTo>
                <a:cubicBezTo>
                  <a:pt x="186824" y="1352807"/>
                  <a:pt x="2132638" y="235778"/>
                  <a:pt x="2525202" y="0"/>
                </a:cubicBezTo>
                <a:cubicBezTo>
                  <a:pt x="2838194" y="195053"/>
                  <a:pt x="4539678" y="1153884"/>
                  <a:pt x="5045710" y="1442917"/>
                </a:cubicBezTo>
                <a:lnTo>
                  <a:pt x="4325600" y="1440639"/>
                </a:lnTo>
                <a:lnTo>
                  <a:pt x="4325600" y="2876979"/>
                </a:lnTo>
                <a:lnTo>
                  <a:pt x="2886710" y="2883349"/>
                </a:lnTo>
                <a:cubicBezTo>
                  <a:pt x="2883538" y="2699202"/>
                  <a:pt x="2884805" y="2351219"/>
                  <a:pt x="2885440" y="2162624"/>
                </a:cubicBezTo>
                <a:lnTo>
                  <a:pt x="2167111" y="2160840"/>
                </a:lnTo>
                <a:cubicBezTo>
                  <a:pt x="2169651" y="2303080"/>
                  <a:pt x="2164715" y="2656654"/>
                  <a:pt x="2167255" y="2882714"/>
                </a:cubicBezTo>
                <a:lnTo>
                  <a:pt x="725200" y="2880789"/>
                </a:lnTo>
                <a:lnTo>
                  <a:pt x="725200" y="14406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Bouton d’action : accueil 6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CAB3C608-03CE-1C8D-5B73-D3B9F90486E9}"/>
              </a:ext>
            </a:extLst>
          </p:cNvPr>
          <p:cNvSpPr/>
          <p:nvPr/>
        </p:nvSpPr>
        <p:spPr>
          <a:xfrm>
            <a:off x="504000" y="180000"/>
            <a:ext cx="432000" cy="36000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Bouton d’action : accueil 7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6F13417E-6978-7062-8FA4-C1AC283646D4}"/>
              </a:ext>
            </a:extLst>
          </p:cNvPr>
          <p:cNvSpPr/>
          <p:nvPr/>
        </p:nvSpPr>
        <p:spPr>
          <a:xfrm>
            <a:off x="0" y="872716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Bouton d’action : accueil 9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A5E21722-E847-9D72-23AD-2797C73D4209}"/>
              </a:ext>
            </a:extLst>
          </p:cNvPr>
          <p:cNvSpPr/>
          <p:nvPr/>
        </p:nvSpPr>
        <p:spPr>
          <a:xfrm>
            <a:off x="0" y="1772816"/>
            <a:ext cx="1440000" cy="684076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Bouton d’action : accueil 10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7F95CF8F-F0E3-33E4-A1D6-FA0937D66362}"/>
              </a:ext>
            </a:extLst>
          </p:cNvPr>
          <p:cNvSpPr/>
          <p:nvPr/>
        </p:nvSpPr>
        <p:spPr>
          <a:xfrm>
            <a:off x="0" y="2636912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Bouton d’action : accueil 11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5A8C4EE9-68C1-DBEF-0C89-D61E3B9085CC}"/>
              </a:ext>
            </a:extLst>
          </p:cNvPr>
          <p:cNvSpPr/>
          <p:nvPr/>
        </p:nvSpPr>
        <p:spPr>
          <a:xfrm>
            <a:off x="0" y="4387416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Bouton d’action : accueil 12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21023A81-3B79-C5F0-FBDF-8D8395E3B3CE}"/>
              </a:ext>
            </a:extLst>
          </p:cNvPr>
          <p:cNvSpPr/>
          <p:nvPr/>
        </p:nvSpPr>
        <p:spPr>
          <a:xfrm>
            <a:off x="0" y="3501008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Bouton d’action : accueil 13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B8BB27F6-8D4A-B26D-14A8-DAC96DC7F1F4}"/>
              </a:ext>
            </a:extLst>
          </p:cNvPr>
          <p:cNvSpPr/>
          <p:nvPr/>
        </p:nvSpPr>
        <p:spPr>
          <a:xfrm>
            <a:off x="0" y="6137919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8" name="Graphique 17" descr="Tubes à essai avec un remplissage uni">
            <a:extLst>
              <a:ext uri="{FF2B5EF4-FFF2-40B4-BE49-F238E27FC236}">
                <a16:creationId xmlns:a16="http://schemas.microsoft.com/office/drawing/2014/main" id="{1E63D5C0-8710-6DDB-634F-37CF8D8C9D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242800" y="3060000"/>
            <a:ext cx="914400" cy="91440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C54D4D28-43E0-9DEC-AF43-6768FB49DF3A}"/>
              </a:ext>
            </a:extLst>
          </p:cNvPr>
          <p:cNvSpPr txBox="1"/>
          <p:nvPr/>
        </p:nvSpPr>
        <p:spPr>
          <a:xfrm>
            <a:off x="1877373" y="1523403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Difference of regional DEM </a:t>
            </a:r>
          </a:p>
          <a:p>
            <a:r>
              <a:rPr lang="en-GB" sz="2400" dirty="0">
                <a:solidFill>
                  <a:schemeClr val="accent1"/>
                </a:solidFill>
              </a:rPr>
              <a:t>! Errors &gt; Signal ? </a:t>
            </a:r>
          </a:p>
        </p:txBody>
      </p:sp>
      <p:pic>
        <p:nvPicPr>
          <p:cNvPr id="23" name="Graphique 22" descr="Carte topographique avec un remplissage uni">
            <a:extLst>
              <a:ext uri="{FF2B5EF4-FFF2-40B4-BE49-F238E27FC236}">
                <a16:creationId xmlns:a16="http://schemas.microsoft.com/office/drawing/2014/main" id="{FA80864E-FB35-D2F3-EA38-5090EBFC39F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639762" y="1440000"/>
            <a:ext cx="914400" cy="914400"/>
          </a:xfrm>
          <a:prstGeom prst="rect">
            <a:avLst/>
          </a:prstGeom>
        </p:spPr>
      </p:pic>
      <p:pic>
        <p:nvPicPr>
          <p:cNvPr id="24" name="Graphique 23" descr="Carte topographique avec un remplissage uni">
            <a:extLst>
              <a:ext uri="{FF2B5EF4-FFF2-40B4-BE49-F238E27FC236}">
                <a16:creationId xmlns:a16="http://schemas.microsoft.com/office/drawing/2014/main" id="{85E46BEB-0959-1322-54C2-50CB001151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940316" y="1440000"/>
            <a:ext cx="914400" cy="9144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668CA5AF-63ED-1A76-E860-07B85EDDD0D4}"/>
              </a:ext>
            </a:extLst>
          </p:cNvPr>
          <p:cNvSpPr txBox="1"/>
          <p:nvPr/>
        </p:nvSpPr>
        <p:spPr>
          <a:xfrm>
            <a:off x="6509942" y="2354400"/>
            <a:ext cx="3762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2021-2022                          2013-2014                                  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36A4D7F-054A-C818-B84B-1137C75CEE25}"/>
              </a:ext>
            </a:extLst>
          </p:cNvPr>
          <p:cNvSpPr/>
          <p:nvPr/>
        </p:nvSpPr>
        <p:spPr>
          <a:xfrm>
            <a:off x="8139227" y="1891320"/>
            <a:ext cx="216024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1315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Espace réservé du contenu 37">
            <a:extLst>
              <a:ext uri="{FF2B5EF4-FFF2-40B4-BE49-F238E27FC236}">
                <a16:creationId xmlns:a16="http://schemas.microsoft.com/office/drawing/2014/main" id="{6086DE00-F7F3-03B7-611D-384904CBCC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7" t="70636" r="86470" b="17933"/>
          <a:stretch/>
        </p:blipFill>
        <p:spPr>
          <a:xfrm>
            <a:off x="3413492" y="0"/>
            <a:ext cx="536501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6C671-CD9C-C845-4F68-7ECF4CB1E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diagramme, capture d’écran, carte, pixel&#10;&#10;Le contenu généré par l’IA peut être incorrect.">
            <a:extLst>
              <a:ext uri="{FF2B5EF4-FFF2-40B4-BE49-F238E27FC236}">
                <a16:creationId xmlns:a16="http://schemas.microsoft.com/office/drawing/2014/main" id="{993A09BA-B3CD-610E-BCAF-BD480C5EC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71" y="1282931"/>
            <a:ext cx="8461083" cy="55797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C9E7A0-A3A3-F8A8-2002-7426C281D7E6}"/>
              </a:ext>
            </a:extLst>
          </p:cNvPr>
          <p:cNvSpPr/>
          <p:nvPr/>
        </p:nvSpPr>
        <p:spPr>
          <a:xfrm>
            <a:off x="5461462" y="4101941"/>
            <a:ext cx="1301462" cy="956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D74843-0AE5-7751-998B-69AE59EF9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AEF36E-EA79-174C-93F9-FDA84EDD5956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F5EA928-D7DF-11D0-1D2C-F87527EA1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180000"/>
            <a:ext cx="8460000" cy="1080000"/>
          </a:xfrm>
        </p:spPr>
        <p:txBody>
          <a:bodyPr/>
          <a:lstStyle/>
          <a:p>
            <a:r>
              <a:rPr lang="en-GB" dirty="0"/>
              <a:t>Sediment sampling strategy</a:t>
            </a:r>
          </a:p>
        </p:txBody>
      </p:sp>
      <p:sp>
        <p:nvSpPr>
          <p:cNvPr id="6" name="Espace réservé du contenu 12">
            <a:extLst>
              <a:ext uri="{FF2B5EF4-FFF2-40B4-BE49-F238E27FC236}">
                <a16:creationId xmlns:a16="http://schemas.microsoft.com/office/drawing/2014/main" id="{071F7571-EEA2-DD75-6E23-E2E6223BA8CF}"/>
              </a:ext>
            </a:extLst>
          </p:cNvPr>
          <p:cNvSpPr txBox="1">
            <a:spLocks/>
          </p:cNvSpPr>
          <p:nvPr/>
        </p:nvSpPr>
        <p:spPr>
          <a:xfrm>
            <a:off x="3071664" y="1440000"/>
            <a:ext cx="8408311" cy="484362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71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6pPr>
            <a:lvl7pPr marL="3028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7pPr>
            <a:lvl8pPr marL="3486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428E75-0387-9921-95B3-B077B644EFC9}"/>
              </a:ext>
            </a:extLst>
          </p:cNvPr>
          <p:cNvSpPr/>
          <p:nvPr/>
        </p:nvSpPr>
        <p:spPr>
          <a:xfrm>
            <a:off x="3769293" y="4101941"/>
            <a:ext cx="1512168" cy="252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E7488B4E-90FE-BA85-6B35-CC15804D0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000" y="1440000"/>
            <a:ext cx="5700136" cy="5017069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GB" dirty="0">
                <a:solidFill>
                  <a:srgbClr val="000000"/>
                </a:solidFill>
              </a:rPr>
              <a:t>Along runoff (X) (max 7 points)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GB" dirty="0">
                <a:solidFill>
                  <a:srgbClr val="000000"/>
                </a:solidFill>
              </a:rPr>
              <a:t>At 5m on each side (O)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GB" dirty="0">
              <a:solidFill>
                <a:srgbClr val="00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GB" dirty="0">
                <a:solidFill>
                  <a:srgbClr val="000000"/>
                </a:solidFill>
              </a:rPr>
              <a:t>2 X within the permanent vegetation cover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GB" dirty="0">
                <a:solidFill>
                  <a:srgbClr val="000000"/>
                </a:solidFill>
              </a:rPr>
              <a:t>1 X outside the riparian zone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GB" dirty="0">
                <a:solidFill>
                  <a:srgbClr val="000000"/>
                </a:solidFill>
              </a:rPr>
              <a:t>Other </a:t>
            </a:r>
            <a:r>
              <a:rPr lang="en-GB" dirty="0" err="1">
                <a:solidFill>
                  <a:srgbClr val="000000"/>
                </a:solidFill>
              </a:rPr>
              <a:t>Xs</a:t>
            </a:r>
            <a:r>
              <a:rPr lang="en-GB" dirty="0">
                <a:solidFill>
                  <a:srgbClr val="000000"/>
                </a:solidFill>
              </a:rPr>
              <a:t> within the riparian zone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2" name="Croix 11">
            <a:extLst>
              <a:ext uri="{FF2B5EF4-FFF2-40B4-BE49-F238E27FC236}">
                <a16:creationId xmlns:a16="http://schemas.microsoft.com/office/drawing/2014/main" id="{53515359-1617-C582-8129-540BA3577E0E}"/>
              </a:ext>
            </a:extLst>
          </p:cNvPr>
          <p:cNvSpPr>
            <a:spLocks noChangeAspect="1"/>
          </p:cNvSpPr>
          <p:nvPr/>
        </p:nvSpPr>
        <p:spPr>
          <a:xfrm rot="2358663">
            <a:off x="8040247" y="2350177"/>
            <a:ext cx="360000" cy="360000"/>
          </a:xfrm>
          <a:prstGeom prst="plus">
            <a:avLst>
              <a:gd name="adj" fmla="val 28479"/>
            </a:avLst>
          </a:prstGeom>
          <a:solidFill>
            <a:srgbClr val="228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Croix 12">
            <a:extLst>
              <a:ext uri="{FF2B5EF4-FFF2-40B4-BE49-F238E27FC236}">
                <a16:creationId xmlns:a16="http://schemas.microsoft.com/office/drawing/2014/main" id="{57CD4AA3-95C3-621B-56F2-4AD69139ED14}"/>
              </a:ext>
            </a:extLst>
          </p:cNvPr>
          <p:cNvSpPr>
            <a:spLocks noChangeAspect="1"/>
          </p:cNvSpPr>
          <p:nvPr/>
        </p:nvSpPr>
        <p:spPr>
          <a:xfrm rot="2358663">
            <a:off x="8610144" y="3035280"/>
            <a:ext cx="360000" cy="360000"/>
          </a:xfrm>
          <a:prstGeom prst="plus">
            <a:avLst>
              <a:gd name="adj" fmla="val 28479"/>
            </a:avLst>
          </a:prstGeom>
          <a:solidFill>
            <a:srgbClr val="228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Croix 13">
            <a:extLst>
              <a:ext uri="{FF2B5EF4-FFF2-40B4-BE49-F238E27FC236}">
                <a16:creationId xmlns:a16="http://schemas.microsoft.com/office/drawing/2014/main" id="{173C4854-0AFC-1AEA-2A27-5CC93C0BB0C0}"/>
              </a:ext>
            </a:extLst>
          </p:cNvPr>
          <p:cNvSpPr>
            <a:spLocks noChangeAspect="1"/>
          </p:cNvSpPr>
          <p:nvPr/>
        </p:nvSpPr>
        <p:spPr>
          <a:xfrm rot="2358663">
            <a:off x="8819912" y="4047955"/>
            <a:ext cx="360000" cy="360000"/>
          </a:xfrm>
          <a:prstGeom prst="plus">
            <a:avLst>
              <a:gd name="adj" fmla="val 28479"/>
            </a:avLst>
          </a:prstGeom>
          <a:solidFill>
            <a:srgbClr val="228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Croix 14">
            <a:extLst>
              <a:ext uri="{FF2B5EF4-FFF2-40B4-BE49-F238E27FC236}">
                <a16:creationId xmlns:a16="http://schemas.microsoft.com/office/drawing/2014/main" id="{DB9EF10C-EFF8-C0AC-49C8-EA94DE1FD359}"/>
              </a:ext>
            </a:extLst>
          </p:cNvPr>
          <p:cNvSpPr>
            <a:spLocks noChangeAspect="1"/>
          </p:cNvSpPr>
          <p:nvPr/>
        </p:nvSpPr>
        <p:spPr>
          <a:xfrm rot="2358663">
            <a:off x="9579280" y="4726440"/>
            <a:ext cx="360000" cy="360000"/>
          </a:xfrm>
          <a:prstGeom prst="plus">
            <a:avLst>
              <a:gd name="adj" fmla="val 28479"/>
            </a:avLst>
          </a:prstGeom>
          <a:solidFill>
            <a:srgbClr val="228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Croix 15">
            <a:extLst>
              <a:ext uri="{FF2B5EF4-FFF2-40B4-BE49-F238E27FC236}">
                <a16:creationId xmlns:a16="http://schemas.microsoft.com/office/drawing/2014/main" id="{A45386DB-F32F-8D6B-FD47-A69CBE19C4B7}"/>
              </a:ext>
            </a:extLst>
          </p:cNvPr>
          <p:cNvSpPr>
            <a:spLocks noChangeAspect="1"/>
          </p:cNvSpPr>
          <p:nvPr/>
        </p:nvSpPr>
        <p:spPr>
          <a:xfrm rot="2358663">
            <a:off x="9900000" y="5682392"/>
            <a:ext cx="360000" cy="360000"/>
          </a:xfrm>
          <a:prstGeom prst="plus">
            <a:avLst>
              <a:gd name="adj" fmla="val 28479"/>
            </a:avLst>
          </a:prstGeom>
          <a:solidFill>
            <a:srgbClr val="228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Cercle : creux 16">
            <a:extLst>
              <a:ext uri="{FF2B5EF4-FFF2-40B4-BE49-F238E27FC236}">
                <a16:creationId xmlns:a16="http://schemas.microsoft.com/office/drawing/2014/main" id="{0DDC5793-CA34-4840-723F-9A4D63F34EA4}"/>
              </a:ext>
            </a:extLst>
          </p:cNvPr>
          <p:cNvSpPr>
            <a:spLocks noChangeAspect="1"/>
          </p:cNvSpPr>
          <p:nvPr/>
        </p:nvSpPr>
        <p:spPr>
          <a:xfrm>
            <a:off x="9412509" y="2538782"/>
            <a:ext cx="360000" cy="360000"/>
          </a:xfrm>
          <a:prstGeom prst="donut">
            <a:avLst>
              <a:gd name="adj" fmla="val 35438"/>
            </a:avLst>
          </a:prstGeom>
          <a:solidFill>
            <a:srgbClr val="228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Cercle : creux 17">
            <a:extLst>
              <a:ext uri="{FF2B5EF4-FFF2-40B4-BE49-F238E27FC236}">
                <a16:creationId xmlns:a16="http://schemas.microsoft.com/office/drawing/2014/main" id="{7E3E2C31-064E-2DED-6A3D-3466943F4768}"/>
              </a:ext>
            </a:extLst>
          </p:cNvPr>
          <p:cNvSpPr>
            <a:spLocks noChangeAspect="1"/>
          </p:cNvSpPr>
          <p:nvPr/>
        </p:nvSpPr>
        <p:spPr>
          <a:xfrm>
            <a:off x="8856538" y="1840988"/>
            <a:ext cx="360000" cy="360000"/>
          </a:xfrm>
          <a:prstGeom prst="donut">
            <a:avLst>
              <a:gd name="adj" fmla="val 35438"/>
            </a:avLst>
          </a:prstGeom>
          <a:solidFill>
            <a:srgbClr val="228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Cercle : creux 18">
            <a:extLst>
              <a:ext uri="{FF2B5EF4-FFF2-40B4-BE49-F238E27FC236}">
                <a16:creationId xmlns:a16="http://schemas.microsoft.com/office/drawing/2014/main" id="{2928B3A8-6D69-B500-C04B-8C724BB319D9}"/>
              </a:ext>
            </a:extLst>
          </p:cNvPr>
          <p:cNvSpPr>
            <a:spLocks noChangeAspect="1"/>
          </p:cNvSpPr>
          <p:nvPr/>
        </p:nvSpPr>
        <p:spPr>
          <a:xfrm>
            <a:off x="10499688" y="4101941"/>
            <a:ext cx="360000" cy="360000"/>
          </a:xfrm>
          <a:prstGeom prst="donut">
            <a:avLst>
              <a:gd name="adj" fmla="val 35438"/>
            </a:avLst>
          </a:prstGeom>
          <a:solidFill>
            <a:srgbClr val="228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Cercle : creux 19">
            <a:extLst>
              <a:ext uri="{FF2B5EF4-FFF2-40B4-BE49-F238E27FC236}">
                <a16:creationId xmlns:a16="http://schemas.microsoft.com/office/drawing/2014/main" id="{D22F0972-2302-4F69-D375-F6F828E284B4}"/>
              </a:ext>
            </a:extLst>
          </p:cNvPr>
          <p:cNvSpPr>
            <a:spLocks noChangeAspect="1"/>
          </p:cNvSpPr>
          <p:nvPr/>
        </p:nvSpPr>
        <p:spPr>
          <a:xfrm>
            <a:off x="8679501" y="5215069"/>
            <a:ext cx="360000" cy="360000"/>
          </a:xfrm>
          <a:prstGeom prst="donut">
            <a:avLst>
              <a:gd name="adj" fmla="val 35438"/>
            </a:avLst>
          </a:prstGeom>
          <a:solidFill>
            <a:srgbClr val="228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Cercle : creux 20">
            <a:extLst>
              <a:ext uri="{FF2B5EF4-FFF2-40B4-BE49-F238E27FC236}">
                <a16:creationId xmlns:a16="http://schemas.microsoft.com/office/drawing/2014/main" id="{41960218-30C9-4DEC-370D-9071A1731C73}"/>
              </a:ext>
            </a:extLst>
          </p:cNvPr>
          <p:cNvSpPr>
            <a:spLocks noChangeAspect="1"/>
          </p:cNvSpPr>
          <p:nvPr/>
        </p:nvSpPr>
        <p:spPr>
          <a:xfrm>
            <a:off x="10763275" y="5058000"/>
            <a:ext cx="360000" cy="360000"/>
          </a:xfrm>
          <a:prstGeom prst="donut">
            <a:avLst>
              <a:gd name="adj" fmla="val 35438"/>
            </a:avLst>
          </a:prstGeom>
          <a:solidFill>
            <a:srgbClr val="228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Cercle : creux 21">
            <a:extLst>
              <a:ext uri="{FF2B5EF4-FFF2-40B4-BE49-F238E27FC236}">
                <a16:creationId xmlns:a16="http://schemas.microsoft.com/office/drawing/2014/main" id="{DC50AF61-42BA-3FC6-5D34-D7A2F2F0757E}"/>
              </a:ext>
            </a:extLst>
          </p:cNvPr>
          <p:cNvSpPr>
            <a:spLocks noChangeAspect="1"/>
          </p:cNvSpPr>
          <p:nvPr/>
        </p:nvSpPr>
        <p:spPr>
          <a:xfrm>
            <a:off x="7283604" y="2754509"/>
            <a:ext cx="360000" cy="360000"/>
          </a:xfrm>
          <a:prstGeom prst="donut">
            <a:avLst>
              <a:gd name="adj" fmla="val 35438"/>
            </a:avLst>
          </a:prstGeom>
          <a:solidFill>
            <a:srgbClr val="228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Cercle : creux 22">
            <a:extLst>
              <a:ext uri="{FF2B5EF4-FFF2-40B4-BE49-F238E27FC236}">
                <a16:creationId xmlns:a16="http://schemas.microsoft.com/office/drawing/2014/main" id="{BF47F3DE-71D7-FFD3-75D0-5137E07F59C3}"/>
              </a:ext>
            </a:extLst>
          </p:cNvPr>
          <p:cNvSpPr>
            <a:spLocks noChangeAspect="1"/>
          </p:cNvSpPr>
          <p:nvPr/>
        </p:nvSpPr>
        <p:spPr>
          <a:xfrm>
            <a:off x="7739800" y="3525273"/>
            <a:ext cx="360000" cy="360000"/>
          </a:xfrm>
          <a:prstGeom prst="donut">
            <a:avLst>
              <a:gd name="adj" fmla="val 35438"/>
            </a:avLst>
          </a:prstGeom>
          <a:solidFill>
            <a:srgbClr val="228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4" name="Cercle : creux 23">
            <a:extLst>
              <a:ext uri="{FF2B5EF4-FFF2-40B4-BE49-F238E27FC236}">
                <a16:creationId xmlns:a16="http://schemas.microsoft.com/office/drawing/2014/main" id="{1F80140C-840C-932C-E79E-D27CB02B50AF}"/>
              </a:ext>
            </a:extLst>
          </p:cNvPr>
          <p:cNvSpPr>
            <a:spLocks noChangeAspect="1"/>
          </p:cNvSpPr>
          <p:nvPr/>
        </p:nvSpPr>
        <p:spPr>
          <a:xfrm>
            <a:off x="7954449" y="4473135"/>
            <a:ext cx="360000" cy="360000"/>
          </a:xfrm>
          <a:prstGeom prst="donut">
            <a:avLst>
              <a:gd name="adj" fmla="val 35438"/>
            </a:avLst>
          </a:prstGeom>
          <a:solidFill>
            <a:srgbClr val="228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5" name="Cercle : creux 24">
            <a:extLst>
              <a:ext uri="{FF2B5EF4-FFF2-40B4-BE49-F238E27FC236}">
                <a16:creationId xmlns:a16="http://schemas.microsoft.com/office/drawing/2014/main" id="{F1E4120F-86BF-A151-A7E5-FA1BDF726669}"/>
              </a:ext>
            </a:extLst>
          </p:cNvPr>
          <p:cNvSpPr>
            <a:spLocks noChangeAspect="1"/>
          </p:cNvSpPr>
          <p:nvPr/>
        </p:nvSpPr>
        <p:spPr>
          <a:xfrm>
            <a:off x="8999912" y="6126552"/>
            <a:ext cx="360000" cy="360000"/>
          </a:xfrm>
          <a:prstGeom prst="donut">
            <a:avLst>
              <a:gd name="adj" fmla="val 35438"/>
            </a:avLst>
          </a:prstGeom>
          <a:solidFill>
            <a:srgbClr val="228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Cercle : creux 25">
            <a:extLst>
              <a:ext uri="{FF2B5EF4-FFF2-40B4-BE49-F238E27FC236}">
                <a16:creationId xmlns:a16="http://schemas.microsoft.com/office/drawing/2014/main" id="{7C7FFAC5-4E9D-9207-8247-07882F40A295}"/>
              </a:ext>
            </a:extLst>
          </p:cNvPr>
          <p:cNvSpPr>
            <a:spLocks noChangeAspect="1"/>
          </p:cNvSpPr>
          <p:nvPr/>
        </p:nvSpPr>
        <p:spPr>
          <a:xfrm>
            <a:off x="9898728" y="3429000"/>
            <a:ext cx="360000" cy="360000"/>
          </a:xfrm>
          <a:prstGeom prst="donut">
            <a:avLst>
              <a:gd name="adj" fmla="val 35438"/>
            </a:avLst>
          </a:prstGeom>
          <a:solidFill>
            <a:srgbClr val="228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29" name="Espace réservé du graphique SmartArt 7">
            <a:extLst>
              <a:ext uri="{FF2B5EF4-FFF2-40B4-BE49-F238E27FC236}">
                <a16:creationId xmlns:a16="http://schemas.microsoft.com/office/drawing/2014/main" id="{5713855C-959E-901E-A4B5-128D5F624DE6}"/>
              </a:ext>
            </a:extLst>
          </p:cNvPr>
          <p:cNvGraphicFramePr>
            <a:graphicFrameLocks noGrp="1"/>
          </p:cNvGraphicFramePr>
          <p:nvPr>
            <p:ph type="dgm" sz="quarter" idx="11"/>
            <p:extLst>
              <p:ext uri="{D42A27DB-BD31-4B8C-83A1-F6EECF244321}">
                <p14:modId xmlns:p14="http://schemas.microsoft.com/office/powerpoint/2010/main" val="481641193"/>
              </p:ext>
            </p:extLst>
          </p:nvPr>
        </p:nvGraphicFramePr>
        <p:xfrm>
          <a:off x="0" y="1"/>
          <a:ext cx="1440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ABFE8667-7C4A-2863-A068-9B1F650FE5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44104" y="1282931"/>
            <a:ext cx="1047896" cy="828791"/>
          </a:xfrm>
          <a:prstGeom prst="rect">
            <a:avLst/>
          </a:prstGeom>
        </p:spPr>
      </p:pic>
      <p:sp>
        <p:nvSpPr>
          <p:cNvPr id="27" name="Rectangle 6">
            <a:extLst>
              <a:ext uri="{FF2B5EF4-FFF2-40B4-BE49-F238E27FC236}">
                <a16:creationId xmlns:a16="http://schemas.microsoft.com/office/drawing/2014/main" id="{99DE0E92-15E4-370F-EC30-2A2EDB0E975A}"/>
              </a:ext>
            </a:extLst>
          </p:cNvPr>
          <p:cNvSpPr>
            <a:spLocks noChangeAspect="1"/>
          </p:cNvSpPr>
          <p:nvPr/>
        </p:nvSpPr>
        <p:spPr>
          <a:xfrm>
            <a:off x="504000" y="180000"/>
            <a:ext cx="432000" cy="360000"/>
          </a:xfrm>
          <a:custGeom>
            <a:avLst/>
            <a:gdLst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0 w 3600400"/>
              <a:gd name="connsiteY3" fmla="*/ 2160240 h 2160240"/>
              <a:gd name="connsiteX4" fmla="*/ 0 w 3600400"/>
              <a:gd name="connsiteY4" fmla="*/ 0 h 2160240"/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1440150 w 3600400"/>
              <a:gd name="connsiteY3" fmla="*/ 1436360 h 2160240"/>
              <a:gd name="connsiteX4" fmla="*/ 0 w 3600400"/>
              <a:gd name="connsiteY4" fmla="*/ 2160240 h 2160240"/>
              <a:gd name="connsiteX5" fmla="*/ 0 w 3600400"/>
              <a:gd name="connsiteY5" fmla="*/ 0 h 216024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22268"/>
              <a:gd name="connsiteX1" fmla="*/ 3600400 w 3600400"/>
              <a:gd name="connsiteY1" fmla="*/ 0 h 2222268"/>
              <a:gd name="connsiteX2" fmla="*/ 3600400 w 3600400"/>
              <a:gd name="connsiteY2" fmla="*/ 2160240 h 2222268"/>
              <a:gd name="connsiteX3" fmla="*/ 2164050 w 3600400"/>
              <a:gd name="connsiteY3" fmla="*/ 1443980 h 2222268"/>
              <a:gd name="connsiteX4" fmla="*/ 1440150 w 3600400"/>
              <a:gd name="connsiteY4" fmla="*/ 1436360 h 2222268"/>
              <a:gd name="connsiteX5" fmla="*/ 1447770 w 3600400"/>
              <a:gd name="connsiteY5" fmla="*/ 2160260 h 2222268"/>
              <a:gd name="connsiteX6" fmla="*/ 0 w 3600400"/>
              <a:gd name="connsiteY6" fmla="*/ 2160240 h 2222268"/>
              <a:gd name="connsiteX7" fmla="*/ 0 w 3600400"/>
              <a:gd name="connsiteY7" fmla="*/ 0 h 2222268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3636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4398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725200 w 4325600"/>
              <a:gd name="connsiteY0" fmla="*/ 0 h 2164070"/>
              <a:gd name="connsiteX1" fmla="*/ 0 w 4325600"/>
              <a:gd name="connsiteY1" fmla="*/ 3801 h 2164070"/>
              <a:gd name="connsiteX2" fmla="*/ 4325600 w 4325600"/>
              <a:gd name="connsiteY2" fmla="*/ 0 h 2164070"/>
              <a:gd name="connsiteX3" fmla="*/ 4325600 w 4325600"/>
              <a:gd name="connsiteY3" fmla="*/ 2160240 h 2164070"/>
              <a:gd name="connsiteX4" fmla="*/ 2889250 w 4325600"/>
              <a:gd name="connsiteY4" fmla="*/ 2164070 h 2164070"/>
              <a:gd name="connsiteX5" fmla="*/ 2889250 w 4325600"/>
              <a:gd name="connsiteY5" fmla="*/ 1443980 h 2164070"/>
              <a:gd name="connsiteX6" fmla="*/ 2165350 w 4325600"/>
              <a:gd name="connsiteY6" fmla="*/ 1443980 h 2164070"/>
              <a:gd name="connsiteX7" fmla="*/ 2172970 w 4325600"/>
              <a:gd name="connsiteY7" fmla="*/ 2160260 h 2164070"/>
              <a:gd name="connsiteX8" fmla="*/ 725200 w 4325600"/>
              <a:gd name="connsiteY8" fmla="*/ 2160240 h 2164070"/>
              <a:gd name="connsiteX9" fmla="*/ 725200 w 4325600"/>
              <a:gd name="connsiteY9" fmla="*/ 0 h 2164070"/>
              <a:gd name="connsiteX0" fmla="*/ 725200 w 4325600"/>
              <a:gd name="connsiteY0" fmla="*/ 1424129 h 3588199"/>
              <a:gd name="connsiteX1" fmla="*/ 0 w 4325600"/>
              <a:gd name="connsiteY1" fmla="*/ 1427930 h 3588199"/>
              <a:gd name="connsiteX2" fmla="*/ 2565207 w 4325600"/>
              <a:gd name="connsiteY2" fmla="*/ 0 h 3588199"/>
              <a:gd name="connsiteX3" fmla="*/ 4325600 w 4325600"/>
              <a:gd name="connsiteY3" fmla="*/ 1424129 h 3588199"/>
              <a:gd name="connsiteX4" fmla="*/ 4325600 w 4325600"/>
              <a:gd name="connsiteY4" fmla="*/ 3584369 h 3588199"/>
              <a:gd name="connsiteX5" fmla="*/ 2889250 w 4325600"/>
              <a:gd name="connsiteY5" fmla="*/ 3588199 h 3588199"/>
              <a:gd name="connsiteX6" fmla="*/ 2889250 w 4325600"/>
              <a:gd name="connsiteY6" fmla="*/ 2868109 h 3588199"/>
              <a:gd name="connsiteX7" fmla="*/ 2165350 w 4325600"/>
              <a:gd name="connsiteY7" fmla="*/ 2868109 h 3588199"/>
              <a:gd name="connsiteX8" fmla="*/ 2172970 w 4325600"/>
              <a:gd name="connsiteY8" fmla="*/ 3584389 h 3588199"/>
              <a:gd name="connsiteX9" fmla="*/ 725200 w 4325600"/>
              <a:gd name="connsiteY9" fmla="*/ 3584369 h 3588199"/>
              <a:gd name="connsiteX10" fmla="*/ 725200 w 4325600"/>
              <a:gd name="connsiteY10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41274 h 3605344"/>
              <a:gd name="connsiteX1" fmla="*/ 0 w 5049520"/>
              <a:gd name="connsiteY1" fmla="*/ 1445075 h 3605344"/>
              <a:gd name="connsiteX2" fmla="*/ 2529012 w 5049520"/>
              <a:gd name="connsiteY2" fmla="*/ 0 h 3605344"/>
              <a:gd name="connsiteX3" fmla="*/ 5049520 w 5049520"/>
              <a:gd name="connsiteY3" fmla="*/ 1451172 h 3605344"/>
              <a:gd name="connsiteX4" fmla="*/ 4325600 w 5049520"/>
              <a:gd name="connsiteY4" fmla="*/ 1441274 h 3605344"/>
              <a:gd name="connsiteX5" fmla="*/ 4325600 w 5049520"/>
              <a:gd name="connsiteY5" fmla="*/ 3601514 h 3605344"/>
              <a:gd name="connsiteX6" fmla="*/ 2889250 w 5049520"/>
              <a:gd name="connsiteY6" fmla="*/ 3605344 h 3605344"/>
              <a:gd name="connsiteX7" fmla="*/ 2889250 w 5049520"/>
              <a:gd name="connsiteY7" fmla="*/ 2885254 h 3605344"/>
              <a:gd name="connsiteX8" fmla="*/ 2165350 w 5049520"/>
              <a:gd name="connsiteY8" fmla="*/ 2885254 h 3605344"/>
              <a:gd name="connsiteX9" fmla="*/ 2172970 w 5049520"/>
              <a:gd name="connsiteY9" fmla="*/ 3601534 h 3605344"/>
              <a:gd name="connsiteX10" fmla="*/ 725200 w 5049520"/>
              <a:gd name="connsiteY10" fmla="*/ 3601514 h 3605344"/>
              <a:gd name="connsiteX11" fmla="*/ 725200 w 5049520"/>
              <a:gd name="connsiteY11" fmla="*/ 1441274 h 3605344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34280"/>
              <a:gd name="connsiteY0" fmla="*/ 1443179 h 3607249"/>
              <a:gd name="connsiteX1" fmla="*/ 0 w 5034280"/>
              <a:gd name="connsiteY1" fmla="*/ 1446980 h 3607249"/>
              <a:gd name="connsiteX2" fmla="*/ 2525202 w 5034280"/>
              <a:gd name="connsiteY2" fmla="*/ 0 h 3607249"/>
              <a:gd name="connsiteX3" fmla="*/ 5034280 w 5034280"/>
              <a:gd name="connsiteY3" fmla="*/ 1449267 h 3607249"/>
              <a:gd name="connsiteX4" fmla="*/ 4325600 w 5034280"/>
              <a:gd name="connsiteY4" fmla="*/ 1443179 h 3607249"/>
              <a:gd name="connsiteX5" fmla="*/ 4325600 w 5034280"/>
              <a:gd name="connsiteY5" fmla="*/ 3603419 h 3607249"/>
              <a:gd name="connsiteX6" fmla="*/ 2889250 w 5034280"/>
              <a:gd name="connsiteY6" fmla="*/ 3607249 h 3607249"/>
              <a:gd name="connsiteX7" fmla="*/ 2889250 w 5034280"/>
              <a:gd name="connsiteY7" fmla="*/ 2887159 h 3607249"/>
              <a:gd name="connsiteX8" fmla="*/ 2165350 w 5034280"/>
              <a:gd name="connsiteY8" fmla="*/ 2887159 h 3607249"/>
              <a:gd name="connsiteX9" fmla="*/ 2172970 w 5034280"/>
              <a:gd name="connsiteY9" fmla="*/ 3603439 h 3607249"/>
              <a:gd name="connsiteX10" fmla="*/ 725200 w 5034280"/>
              <a:gd name="connsiteY10" fmla="*/ 3603419 h 3607249"/>
              <a:gd name="connsiteX11" fmla="*/ 725200 w 5034280"/>
              <a:gd name="connsiteY11" fmla="*/ 1443179 h 3607249"/>
              <a:gd name="connsiteX0" fmla="*/ 725200 w 5045710"/>
              <a:gd name="connsiteY0" fmla="*/ 1443179 h 3607249"/>
              <a:gd name="connsiteX1" fmla="*/ 0 w 5045710"/>
              <a:gd name="connsiteY1" fmla="*/ 1446980 h 3607249"/>
              <a:gd name="connsiteX2" fmla="*/ 2525202 w 5045710"/>
              <a:gd name="connsiteY2" fmla="*/ 0 h 3607249"/>
              <a:gd name="connsiteX3" fmla="*/ 5045710 w 5045710"/>
              <a:gd name="connsiteY3" fmla="*/ 1445457 h 3607249"/>
              <a:gd name="connsiteX4" fmla="*/ 4325600 w 5045710"/>
              <a:gd name="connsiteY4" fmla="*/ 1443179 h 3607249"/>
              <a:gd name="connsiteX5" fmla="*/ 4325600 w 5045710"/>
              <a:gd name="connsiteY5" fmla="*/ 3603419 h 3607249"/>
              <a:gd name="connsiteX6" fmla="*/ 2889250 w 5045710"/>
              <a:gd name="connsiteY6" fmla="*/ 3607249 h 3607249"/>
              <a:gd name="connsiteX7" fmla="*/ 2889250 w 5045710"/>
              <a:gd name="connsiteY7" fmla="*/ 2887159 h 3607249"/>
              <a:gd name="connsiteX8" fmla="*/ 2165350 w 5045710"/>
              <a:gd name="connsiteY8" fmla="*/ 2887159 h 3607249"/>
              <a:gd name="connsiteX9" fmla="*/ 2172970 w 5045710"/>
              <a:gd name="connsiteY9" fmla="*/ 3603439 h 3607249"/>
              <a:gd name="connsiteX10" fmla="*/ 725200 w 5045710"/>
              <a:gd name="connsiteY10" fmla="*/ 3603419 h 3607249"/>
              <a:gd name="connsiteX11" fmla="*/ 725200 w 5045710"/>
              <a:gd name="connsiteY11" fmla="*/ 1443179 h 360724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5350 w 5045710"/>
              <a:gd name="connsiteY8" fmla="*/ 2884619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53776 w 5045710"/>
              <a:gd name="connsiteY8" fmla="*/ 2132265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3301 w 5045710"/>
              <a:gd name="connsiteY8" fmla="*/ 216465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16833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3535 w 5045710"/>
              <a:gd name="connsiteY7" fmla="*/ 215881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5440 w 5045710"/>
              <a:gd name="connsiteY7" fmla="*/ 216262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909570 w 5045710"/>
              <a:gd name="connsiteY6" fmla="*/ 287318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28769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79"/>
              <a:gd name="connsiteX1" fmla="*/ 0 w 5045710"/>
              <a:gd name="connsiteY1" fmla="*/ 1444440 h 3600879"/>
              <a:gd name="connsiteX2" fmla="*/ 2525202 w 5045710"/>
              <a:gd name="connsiteY2" fmla="*/ 0 h 3600879"/>
              <a:gd name="connsiteX3" fmla="*/ 5045710 w 5045710"/>
              <a:gd name="connsiteY3" fmla="*/ 1442917 h 3600879"/>
              <a:gd name="connsiteX4" fmla="*/ 4325600 w 5045710"/>
              <a:gd name="connsiteY4" fmla="*/ 1440639 h 3600879"/>
              <a:gd name="connsiteX5" fmla="*/ 4325600 w 5045710"/>
              <a:gd name="connsiteY5" fmla="*/ 2876979 h 3600879"/>
              <a:gd name="connsiteX6" fmla="*/ 2886710 w 5045710"/>
              <a:gd name="connsiteY6" fmla="*/ 2883349 h 3600879"/>
              <a:gd name="connsiteX7" fmla="*/ 2885440 w 5045710"/>
              <a:gd name="connsiteY7" fmla="*/ 2162624 h 3600879"/>
              <a:gd name="connsiteX8" fmla="*/ 2167111 w 5045710"/>
              <a:gd name="connsiteY8" fmla="*/ 2160840 h 3600879"/>
              <a:gd name="connsiteX9" fmla="*/ 2165350 w 5045710"/>
              <a:gd name="connsiteY9" fmla="*/ 2876999 h 3600879"/>
              <a:gd name="connsiteX10" fmla="*/ 725200 w 5045710"/>
              <a:gd name="connsiteY10" fmla="*/ 3600879 h 3600879"/>
              <a:gd name="connsiteX11" fmla="*/ 725200 w 5045710"/>
              <a:gd name="connsiteY11" fmla="*/ 1440639 h 3600879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5350 w 5045710"/>
              <a:gd name="connsiteY9" fmla="*/ 2876999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63445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6524"/>
              <a:gd name="connsiteX1" fmla="*/ 0 w 5045710"/>
              <a:gd name="connsiteY1" fmla="*/ 1444440 h 2886524"/>
              <a:gd name="connsiteX2" fmla="*/ 2525202 w 5045710"/>
              <a:gd name="connsiteY2" fmla="*/ 0 h 2886524"/>
              <a:gd name="connsiteX3" fmla="*/ 5045710 w 5045710"/>
              <a:gd name="connsiteY3" fmla="*/ 1442917 h 2886524"/>
              <a:gd name="connsiteX4" fmla="*/ 4325600 w 5045710"/>
              <a:gd name="connsiteY4" fmla="*/ 1440639 h 2886524"/>
              <a:gd name="connsiteX5" fmla="*/ 4325600 w 5045710"/>
              <a:gd name="connsiteY5" fmla="*/ 2876979 h 2886524"/>
              <a:gd name="connsiteX6" fmla="*/ 2886710 w 5045710"/>
              <a:gd name="connsiteY6" fmla="*/ 2883349 h 2886524"/>
              <a:gd name="connsiteX7" fmla="*/ 2885440 w 5045710"/>
              <a:gd name="connsiteY7" fmla="*/ 2162624 h 2886524"/>
              <a:gd name="connsiteX8" fmla="*/ 2167111 w 5045710"/>
              <a:gd name="connsiteY8" fmla="*/ 2160840 h 2886524"/>
              <a:gd name="connsiteX9" fmla="*/ 2159635 w 5045710"/>
              <a:gd name="connsiteY9" fmla="*/ 2886524 h 2886524"/>
              <a:gd name="connsiteX10" fmla="*/ 725200 w 5045710"/>
              <a:gd name="connsiteY10" fmla="*/ 2880789 h 2886524"/>
              <a:gd name="connsiteX11" fmla="*/ 725200 w 5045710"/>
              <a:gd name="connsiteY11" fmla="*/ 1440639 h 2886524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7255 w 5045710"/>
              <a:gd name="connsiteY9" fmla="*/ 2882714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5710" h="2883349">
                <a:moveTo>
                  <a:pt x="725200" y="1440639"/>
                </a:moveTo>
                <a:lnTo>
                  <a:pt x="0" y="1444440"/>
                </a:lnTo>
                <a:cubicBezTo>
                  <a:pt x="186824" y="1352807"/>
                  <a:pt x="2132638" y="235778"/>
                  <a:pt x="2525202" y="0"/>
                </a:cubicBezTo>
                <a:cubicBezTo>
                  <a:pt x="2838194" y="195053"/>
                  <a:pt x="4539678" y="1153884"/>
                  <a:pt x="5045710" y="1442917"/>
                </a:cubicBezTo>
                <a:lnTo>
                  <a:pt x="4325600" y="1440639"/>
                </a:lnTo>
                <a:lnTo>
                  <a:pt x="4325600" y="2876979"/>
                </a:lnTo>
                <a:lnTo>
                  <a:pt x="2886710" y="2883349"/>
                </a:lnTo>
                <a:cubicBezTo>
                  <a:pt x="2883538" y="2699202"/>
                  <a:pt x="2884805" y="2351219"/>
                  <a:pt x="2885440" y="2162624"/>
                </a:cubicBezTo>
                <a:lnTo>
                  <a:pt x="2167111" y="2160840"/>
                </a:lnTo>
                <a:cubicBezTo>
                  <a:pt x="2169651" y="2303080"/>
                  <a:pt x="2164715" y="2656654"/>
                  <a:pt x="2167255" y="2882714"/>
                </a:cubicBezTo>
                <a:lnTo>
                  <a:pt x="725200" y="2880789"/>
                </a:lnTo>
                <a:lnTo>
                  <a:pt x="725200" y="14406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Bouton d’action : accueil 2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2C0CFA70-6A33-3087-AE58-D39795DFDEE3}"/>
              </a:ext>
            </a:extLst>
          </p:cNvPr>
          <p:cNvSpPr/>
          <p:nvPr/>
        </p:nvSpPr>
        <p:spPr>
          <a:xfrm>
            <a:off x="504000" y="180000"/>
            <a:ext cx="432000" cy="36000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Bouton d’action : accueil 29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791DBCFF-B3AF-A943-6F88-0F053158ECCF}"/>
              </a:ext>
            </a:extLst>
          </p:cNvPr>
          <p:cNvSpPr/>
          <p:nvPr/>
        </p:nvSpPr>
        <p:spPr>
          <a:xfrm>
            <a:off x="0" y="872716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Bouton d’action : accueil 30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5ECA6AF9-E312-103B-089F-E30E0B2662D7}"/>
              </a:ext>
            </a:extLst>
          </p:cNvPr>
          <p:cNvSpPr/>
          <p:nvPr/>
        </p:nvSpPr>
        <p:spPr>
          <a:xfrm>
            <a:off x="0" y="1772816"/>
            <a:ext cx="1440000" cy="684076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Bouton d’action : accueil 31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3002967C-705D-FBFB-5DD2-301010BC1830}"/>
              </a:ext>
            </a:extLst>
          </p:cNvPr>
          <p:cNvSpPr/>
          <p:nvPr/>
        </p:nvSpPr>
        <p:spPr>
          <a:xfrm>
            <a:off x="0" y="2636912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Bouton d’action : accueil 32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9C92961B-1F4D-267D-199C-136A68F80D7E}"/>
              </a:ext>
            </a:extLst>
          </p:cNvPr>
          <p:cNvSpPr/>
          <p:nvPr/>
        </p:nvSpPr>
        <p:spPr>
          <a:xfrm>
            <a:off x="0" y="4387416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Bouton d’action : accueil 33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07144284-E895-D43F-9048-66438BA2681B}"/>
              </a:ext>
            </a:extLst>
          </p:cNvPr>
          <p:cNvSpPr/>
          <p:nvPr/>
        </p:nvSpPr>
        <p:spPr>
          <a:xfrm>
            <a:off x="0" y="3501008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Bouton d’action : accueil 35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B9C9C6C1-0B1B-AC69-953E-2A8BEE5F8874}"/>
              </a:ext>
            </a:extLst>
          </p:cNvPr>
          <p:cNvSpPr/>
          <p:nvPr/>
        </p:nvSpPr>
        <p:spPr>
          <a:xfrm>
            <a:off x="0" y="6137919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86797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BE57D-65A7-A90F-371C-6FACE3A62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5B08A9-A73C-6842-3846-7DE4A8F5A0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AEF36E-EA79-174C-93F9-FDA84EDD5956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91C05D9-6574-F251-D1CE-7C73DB70B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180000"/>
            <a:ext cx="8460000" cy="1080000"/>
          </a:xfrm>
        </p:spPr>
        <p:txBody>
          <a:bodyPr/>
          <a:lstStyle/>
          <a:p>
            <a:r>
              <a:rPr lang="en-GB" dirty="0"/>
              <a:t>Perspectives</a:t>
            </a:r>
          </a:p>
        </p:txBody>
      </p:sp>
      <p:sp>
        <p:nvSpPr>
          <p:cNvPr id="3" name="Espace réservé du contenu 5">
            <a:extLst>
              <a:ext uri="{FF2B5EF4-FFF2-40B4-BE49-F238E27FC236}">
                <a16:creationId xmlns:a16="http://schemas.microsoft.com/office/drawing/2014/main" id="{A7AAD977-F4DB-3CD2-0D34-BBC388EBC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0000" y="1440000"/>
            <a:ext cx="7284086" cy="38524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T</a:t>
            </a:r>
            <a:r>
              <a:rPr lang="en-GB" noProof="0" dirty="0">
                <a:solidFill>
                  <a:schemeClr val="tx1"/>
                </a:solidFill>
              </a:rPr>
              <a:t>rain a model : Y = </a:t>
            </a:r>
            <a:r>
              <a:rPr lang="el-GR" noProof="0" dirty="0">
                <a:solidFill>
                  <a:schemeClr val="tx1"/>
                </a:solidFill>
              </a:rPr>
              <a:t>α</a:t>
            </a:r>
            <a:r>
              <a:rPr lang="fr-FR" noProof="0" dirty="0">
                <a:solidFill>
                  <a:schemeClr val="tx1"/>
                </a:solidFill>
              </a:rPr>
              <a:t>. X + </a:t>
            </a:r>
            <a:r>
              <a:rPr lang="el-GR" noProof="0" dirty="0">
                <a:solidFill>
                  <a:schemeClr val="tx1"/>
                </a:solidFill>
              </a:rPr>
              <a:t>β</a:t>
            </a:r>
            <a:endParaRPr lang="fr-FR" noProof="0" dirty="0">
              <a:solidFill>
                <a:schemeClr val="tx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GB" dirty="0">
                <a:solidFill>
                  <a:srgbClr val="000000"/>
                </a:solidFill>
              </a:rPr>
              <a:t>Y : sediment deposition results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X  : GIS data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fr-FR" noProof="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noProof="0" dirty="0">
                <a:solidFill>
                  <a:schemeClr val="tx1"/>
                </a:solidFill>
              </a:rPr>
              <a:t>Recommendations </a:t>
            </a:r>
            <a:r>
              <a:rPr lang="en-GB" dirty="0"/>
              <a:t>for</a:t>
            </a:r>
            <a:r>
              <a:rPr lang="en-GB" noProof="0" dirty="0">
                <a:solidFill>
                  <a:schemeClr val="tx1"/>
                </a:solidFill>
              </a:rPr>
              <a:t> riparian zone management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GB" dirty="0">
                <a:solidFill>
                  <a:srgbClr val="000000"/>
                </a:solidFill>
              </a:rPr>
              <a:t>Where should it be improved ?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GB" dirty="0">
                <a:solidFill>
                  <a:srgbClr val="000000"/>
                </a:solidFill>
              </a:rPr>
              <a:t>How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?</a:t>
            </a:r>
          </a:p>
          <a:p>
            <a:pPr marL="0" indent="0">
              <a:buNone/>
            </a:pPr>
            <a:endParaRPr lang="en-GB" noProof="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noProof="0" dirty="0">
              <a:solidFill>
                <a:schemeClr val="tx1"/>
              </a:solidFill>
            </a:endParaRPr>
          </a:p>
          <a:p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7" name="Graphique 6" descr="Route avec un remplissage uni">
            <a:extLst>
              <a:ext uri="{FF2B5EF4-FFF2-40B4-BE49-F238E27FC236}">
                <a16:creationId xmlns:a16="http://schemas.microsoft.com/office/drawing/2014/main" id="{615B4AC9-CD5B-2BE8-E0B3-610E14FD2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40000" y="3420000"/>
            <a:ext cx="914400" cy="914400"/>
          </a:xfrm>
          <a:prstGeom prst="rect">
            <a:avLst/>
          </a:prstGeom>
        </p:spPr>
      </p:pic>
      <p:pic>
        <p:nvPicPr>
          <p:cNvPr id="9" name="Graphique 8" descr="Schéma de réseau avec un remplissage uni">
            <a:extLst>
              <a:ext uri="{FF2B5EF4-FFF2-40B4-BE49-F238E27FC236}">
                <a16:creationId xmlns:a16="http://schemas.microsoft.com/office/drawing/2014/main" id="{FF796C29-4597-F85C-874B-A3FEBB66E1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40000" y="1620000"/>
            <a:ext cx="914400" cy="9144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73EB174-C52B-B27D-977B-12146D0EC4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6288" y="4663621"/>
            <a:ext cx="1800000" cy="180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72645A2-BEF3-A0B6-824C-1B6B79F23E81}"/>
              </a:ext>
            </a:extLst>
          </p:cNvPr>
          <p:cNvSpPr txBox="1"/>
          <p:nvPr/>
        </p:nvSpPr>
        <p:spPr>
          <a:xfrm>
            <a:off x="9524339" y="4111647"/>
            <a:ext cx="2326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/>
              <a:t>Contact me !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32AC54C-5BE2-8234-3AB1-E7C5E5782972}"/>
              </a:ext>
            </a:extLst>
          </p:cNvPr>
          <p:cNvSpPr txBox="1"/>
          <p:nvPr/>
        </p:nvSpPr>
        <p:spPr>
          <a:xfrm>
            <a:off x="7801932" y="4111647"/>
            <a:ext cx="180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/>
              <a:t>Read me !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D1B4F88-6257-4285-38C0-A40333905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1932" y="4663621"/>
            <a:ext cx="1800000" cy="1800000"/>
          </a:xfrm>
          <a:prstGeom prst="rect">
            <a:avLst/>
          </a:prstGeom>
        </p:spPr>
      </p:pic>
      <p:graphicFrame>
        <p:nvGraphicFramePr>
          <p:cNvPr id="17" name="Espace réservé du graphique SmartArt 7">
            <a:extLst>
              <a:ext uri="{FF2B5EF4-FFF2-40B4-BE49-F238E27FC236}">
                <a16:creationId xmlns:a16="http://schemas.microsoft.com/office/drawing/2014/main" id="{BA0D8EEA-B30D-3917-4955-6764A7AD22C9}"/>
              </a:ext>
            </a:extLst>
          </p:cNvPr>
          <p:cNvGraphicFramePr>
            <a:graphicFrameLocks noGrp="1"/>
          </p:cNvGraphicFramePr>
          <p:nvPr>
            <p:ph type="dgm" sz="quarter" idx="11"/>
            <p:extLst>
              <p:ext uri="{D42A27DB-BD31-4B8C-83A1-F6EECF244321}">
                <p14:modId xmlns:p14="http://schemas.microsoft.com/office/powerpoint/2010/main" val="1904093382"/>
              </p:ext>
            </p:extLst>
          </p:nvPr>
        </p:nvGraphicFramePr>
        <p:xfrm>
          <a:off x="0" y="1"/>
          <a:ext cx="1440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5" name="Rectangle 6">
            <a:extLst>
              <a:ext uri="{FF2B5EF4-FFF2-40B4-BE49-F238E27FC236}">
                <a16:creationId xmlns:a16="http://schemas.microsoft.com/office/drawing/2014/main" id="{DAC39AF5-12AE-6B7B-AF9D-50A1870D92DC}"/>
              </a:ext>
            </a:extLst>
          </p:cNvPr>
          <p:cNvSpPr>
            <a:spLocks noChangeAspect="1"/>
          </p:cNvSpPr>
          <p:nvPr/>
        </p:nvSpPr>
        <p:spPr>
          <a:xfrm>
            <a:off x="504000" y="180000"/>
            <a:ext cx="432000" cy="360000"/>
          </a:xfrm>
          <a:custGeom>
            <a:avLst/>
            <a:gdLst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0 w 3600400"/>
              <a:gd name="connsiteY3" fmla="*/ 2160240 h 2160240"/>
              <a:gd name="connsiteX4" fmla="*/ 0 w 3600400"/>
              <a:gd name="connsiteY4" fmla="*/ 0 h 2160240"/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1440150 w 3600400"/>
              <a:gd name="connsiteY3" fmla="*/ 1436360 h 2160240"/>
              <a:gd name="connsiteX4" fmla="*/ 0 w 3600400"/>
              <a:gd name="connsiteY4" fmla="*/ 2160240 h 2160240"/>
              <a:gd name="connsiteX5" fmla="*/ 0 w 3600400"/>
              <a:gd name="connsiteY5" fmla="*/ 0 h 216024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22268"/>
              <a:gd name="connsiteX1" fmla="*/ 3600400 w 3600400"/>
              <a:gd name="connsiteY1" fmla="*/ 0 h 2222268"/>
              <a:gd name="connsiteX2" fmla="*/ 3600400 w 3600400"/>
              <a:gd name="connsiteY2" fmla="*/ 2160240 h 2222268"/>
              <a:gd name="connsiteX3" fmla="*/ 2164050 w 3600400"/>
              <a:gd name="connsiteY3" fmla="*/ 1443980 h 2222268"/>
              <a:gd name="connsiteX4" fmla="*/ 1440150 w 3600400"/>
              <a:gd name="connsiteY4" fmla="*/ 1436360 h 2222268"/>
              <a:gd name="connsiteX5" fmla="*/ 1447770 w 3600400"/>
              <a:gd name="connsiteY5" fmla="*/ 2160260 h 2222268"/>
              <a:gd name="connsiteX6" fmla="*/ 0 w 3600400"/>
              <a:gd name="connsiteY6" fmla="*/ 2160240 h 2222268"/>
              <a:gd name="connsiteX7" fmla="*/ 0 w 3600400"/>
              <a:gd name="connsiteY7" fmla="*/ 0 h 2222268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3636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4398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725200 w 4325600"/>
              <a:gd name="connsiteY0" fmla="*/ 0 h 2164070"/>
              <a:gd name="connsiteX1" fmla="*/ 0 w 4325600"/>
              <a:gd name="connsiteY1" fmla="*/ 3801 h 2164070"/>
              <a:gd name="connsiteX2" fmla="*/ 4325600 w 4325600"/>
              <a:gd name="connsiteY2" fmla="*/ 0 h 2164070"/>
              <a:gd name="connsiteX3" fmla="*/ 4325600 w 4325600"/>
              <a:gd name="connsiteY3" fmla="*/ 2160240 h 2164070"/>
              <a:gd name="connsiteX4" fmla="*/ 2889250 w 4325600"/>
              <a:gd name="connsiteY4" fmla="*/ 2164070 h 2164070"/>
              <a:gd name="connsiteX5" fmla="*/ 2889250 w 4325600"/>
              <a:gd name="connsiteY5" fmla="*/ 1443980 h 2164070"/>
              <a:gd name="connsiteX6" fmla="*/ 2165350 w 4325600"/>
              <a:gd name="connsiteY6" fmla="*/ 1443980 h 2164070"/>
              <a:gd name="connsiteX7" fmla="*/ 2172970 w 4325600"/>
              <a:gd name="connsiteY7" fmla="*/ 2160260 h 2164070"/>
              <a:gd name="connsiteX8" fmla="*/ 725200 w 4325600"/>
              <a:gd name="connsiteY8" fmla="*/ 2160240 h 2164070"/>
              <a:gd name="connsiteX9" fmla="*/ 725200 w 4325600"/>
              <a:gd name="connsiteY9" fmla="*/ 0 h 2164070"/>
              <a:gd name="connsiteX0" fmla="*/ 725200 w 4325600"/>
              <a:gd name="connsiteY0" fmla="*/ 1424129 h 3588199"/>
              <a:gd name="connsiteX1" fmla="*/ 0 w 4325600"/>
              <a:gd name="connsiteY1" fmla="*/ 1427930 h 3588199"/>
              <a:gd name="connsiteX2" fmla="*/ 2565207 w 4325600"/>
              <a:gd name="connsiteY2" fmla="*/ 0 h 3588199"/>
              <a:gd name="connsiteX3" fmla="*/ 4325600 w 4325600"/>
              <a:gd name="connsiteY3" fmla="*/ 1424129 h 3588199"/>
              <a:gd name="connsiteX4" fmla="*/ 4325600 w 4325600"/>
              <a:gd name="connsiteY4" fmla="*/ 3584369 h 3588199"/>
              <a:gd name="connsiteX5" fmla="*/ 2889250 w 4325600"/>
              <a:gd name="connsiteY5" fmla="*/ 3588199 h 3588199"/>
              <a:gd name="connsiteX6" fmla="*/ 2889250 w 4325600"/>
              <a:gd name="connsiteY6" fmla="*/ 2868109 h 3588199"/>
              <a:gd name="connsiteX7" fmla="*/ 2165350 w 4325600"/>
              <a:gd name="connsiteY7" fmla="*/ 2868109 h 3588199"/>
              <a:gd name="connsiteX8" fmla="*/ 2172970 w 4325600"/>
              <a:gd name="connsiteY8" fmla="*/ 3584389 h 3588199"/>
              <a:gd name="connsiteX9" fmla="*/ 725200 w 4325600"/>
              <a:gd name="connsiteY9" fmla="*/ 3584369 h 3588199"/>
              <a:gd name="connsiteX10" fmla="*/ 725200 w 4325600"/>
              <a:gd name="connsiteY10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41274 h 3605344"/>
              <a:gd name="connsiteX1" fmla="*/ 0 w 5049520"/>
              <a:gd name="connsiteY1" fmla="*/ 1445075 h 3605344"/>
              <a:gd name="connsiteX2" fmla="*/ 2529012 w 5049520"/>
              <a:gd name="connsiteY2" fmla="*/ 0 h 3605344"/>
              <a:gd name="connsiteX3" fmla="*/ 5049520 w 5049520"/>
              <a:gd name="connsiteY3" fmla="*/ 1451172 h 3605344"/>
              <a:gd name="connsiteX4" fmla="*/ 4325600 w 5049520"/>
              <a:gd name="connsiteY4" fmla="*/ 1441274 h 3605344"/>
              <a:gd name="connsiteX5" fmla="*/ 4325600 w 5049520"/>
              <a:gd name="connsiteY5" fmla="*/ 3601514 h 3605344"/>
              <a:gd name="connsiteX6" fmla="*/ 2889250 w 5049520"/>
              <a:gd name="connsiteY6" fmla="*/ 3605344 h 3605344"/>
              <a:gd name="connsiteX7" fmla="*/ 2889250 w 5049520"/>
              <a:gd name="connsiteY7" fmla="*/ 2885254 h 3605344"/>
              <a:gd name="connsiteX8" fmla="*/ 2165350 w 5049520"/>
              <a:gd name="connsiteY8" fmla="*/ 2885254 h 3605344"/>
              <a:gd name="connsiteX9" fmla="*/ 2172970 w 5049520"/>
              <a:gd name="connsiteY9" fmla="*/ 3601534 h 3605344"/>
              <a:gd name="connsiteX10" fmla="*/ 725200 w 5049520"/>
              <a:gd name="connsiteY10" fmla="*/ 3601514 h 3605344"/>
              <a:gd name="connsiteX11" fmla="*/ 725200 w 5049520"/>
              <a:gd name="connsiteY11" fmla="*/ 1441274 h 3605344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34280"/>
              <a:gd name="connsiteY0" fmla="*/ 1443179 h 3607249"/>
              <a:gd name="connsiteX1" fmla="*/ 0 w 5034280"/>
              <a:gd name="connsiteY1" fmla="*/ 1446980 h 3607249"/>
              <a:gd name="connsiteX2" fmla="*/ 2525202 w 5034280"/>
              <a:gd name="connsiteY2" fmla="*/ 0 h 3607249"/>
              <a:gd name="connsiteX3" fmla="*/ 5034280 w 5034280"/>
              <a:gd name="connsiteY3" fmla="*/ 1449267 h 3607249"/>
              <a:gd name="connsiteX4" fmla="*/ 4325600 w 5034280"/>
              <a:gd name="connsiteY4" fmla="*/ 1443179 h 3607249"/>
              <a:gd name="connsiteX5" fmla="*/ 4325600 w 5034280"/>
              <a:gd name="connsiteY5" fmla="*/ 3603419 h 3607249"/>
              <a:gd name="connsiteX6" fmla="*/ 2889250 w 5034280"/>
              <a:gd name="connsiteY6" fmla="*/ 3607249 h 3607249"/>
              <a:gd name="connsiteX7" fmla="*/ 2889250 w 5034280"/>
              <a:gd name="connsiteY7" fmla="*/ 2887159 h 3607249"/>
              <a:gd name="connsiteX8" fmla="*/ 2165350 w 5034280"/>
              <a:gd name="connsiteY8" fmla="*/ 2887159 h 3607249"/>
              <a:gd name="connsiteX9" fmla="*/ 2172970 w 5034280"/>
              <a:gd name="connsiteY9" fmla="*/ 3603439 h 3607249"/>
              <a:gd name="connsiteX10" fmla="*/ 725200 w 5034280"/>
              <a:gd name="connsiteY10" fmla="*/ 3603419 h 3607249"/>
              <a:gd name="connsiteX11" fmla="*/ 725200 w 5034280"/>
              <a:gd name="connsiteY11" fmla="*/ 1443179 h 3607249"/>
              <a:gd name="connsiteX0" fmla="*/ 725200 w 5045710"/>
              <a:gd name="connsiteY0" fmla="*/ 1443179 h 3607249"/>
              <a:gd name="connsiteX1" fmla="*/ 0 w 5045710"/>
              <a:gd name="connsiteY1" fmla="*/ 1446980 h 3607249"/>
              <a:gd name="connsiteX2" fmla="*/ 2525202 w 5045710"/>
              <a:gd name="connsiteY2" fmla="*/ 0 h 3607249"/>
              <a:gd name="connsiteX3" fmla="*/ 5045710 w 5045710"/>
              <a:gd name="connsiteY3" fmla="*/ 1445457 h 3607249"/>
              <a:gd name="connsiteX4" fmla="*/ 4325600 w 5045710"/>
              <a:gd name="connsiteY4" fmla="*/ 1443179 h 3607249"/>
              <a:gd name="connsiteX5" fmla="*/ 4325600 w 5045710"/>
              <a:gd name="connsiteY5" fmla="*/ 3603419 h 3607249"/>
              <a:gd name="connsiteX6" fmla="*/ 2889250 w 5045710"/>
              <a:gd name="connsiteY6" fmla="*/ 3607249 h 3607249"/>
              <a:gd name="connsiteX7" fmla="*/ 2889250 w 5045710"/>
              <a:gd name="connsiteY7" fmla="*/ 2887159 h 3607249"/>
              <a:gd name="connsiteX8" fmla="*/ 2165350 w 5045710"/>
              <a:gd name="connsiteY8" fmla="*/ 2887159 h 3607249"/>
              <a:gd name="connsiteX9" fmla="*/ 2172970 w 5045710"/>
              <a:gd name="connsiteY9" fmla="*/ 3603439 h 3607249"/>
              <a:gd name="connsiteX10" fmla="*/ 725200 w 5045710"/>
              <a:gd name="connsiteY10" fmla="*/ 3603419 h 3607249"/>
              <a:gd name="connsiteX11" fmla="*/ 725200 w 5045710"/>
              <a:gd name="connsiteY11" fmla="*/ 1443179 h 360724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5350 w 5045710"/>
              <a:gd name="connsiteY8" fmla="*/ 2884619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53776 w 5045710"/>
              <a:gd name="connsiteY8" fmla="*/ 2132265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3301 w 5045710"/>
              <a:gd name="connsiteY8" fmla="*/ 216465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16833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3535 w 5045710"/>
              <a:gd name="connsiteY7" fmla="*/ 215881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5440 w 5045710"/>
              <a:gd name="connsiteY7" fmla="*/ 216262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909570 w 5045710"/>
              <a:gd name="connsiteY6" fmla="*/ 287318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28769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79"/>
              <a:gd name="connsiteX1" fmla="*/ 0 w 5045710"/>
              <a:gd name="connsiteY1" fmla="*/ 1444440 h 3600879"/>
              <a:gd name="connsiteX2" fmla="*/ 2525202 w 5045710"/>
              <a:gd name="connsiteY2" fmla="*/ 0 h 3600879"/>
              <a:gd name="connsiteX3" fmla="*/ 5045710 w 5045710"/>
              <a:gd name="connsiteY3" fmla="*/ 1442917 h 3600879"/>
              <a:gd name="connsiteX4" fmla="*/ 4325600 w 5045710"/>
              <a:gd name="connsiteY4" fmla="*/ 1440639 h 3600879"/>
              <a:gd name="connsiteX5" fmla="*/ 4325600 w 5045710"/>
              <a:gd name="connsiteY5" fmla="*/ 2876979 h 3600879"/>
              <a:gd name="connsiteX6" fmla="*/ 2886710 w 5045710"/>
              <a:gd name="connsiteY6" fmla="*/ 2883349 h 3600879"/>
              <a:gd name="connsiteX7" fmla="*/ 2885440 w 5045710"/>
              <a:gd name="connsiteY7" fmla="*/ 2162624 h 3600879"/>
              <a:gd name="connsiteX8" fmla="*/ 2167111 w 5045710"/>
              <a:gd name="connsiteY8" fmla="*/ 2160840 h 3600879"/>
              <a:gd name="connsiteX9" fmla="*/ 2165350 w 5045710"/>
              <a:gd name="connsiteY9" fmla="*/ 2876999 h 3600879"/>
              <a:gd name="connsiteX10" fmla="*/ 725200 w 5045710"/>
              <a:gd name="connsiteY10" fmla="*/ 3600879 h 3600879"/>
              <a:gd name="connsiteX11" fmla="*/ 725200 w 5045710"/>
              <a:gd name="connsiteY11" fmla="*/ 1440639 h 3600879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5350 w 5045710"/>
              <a:gd name="connsiteY9" fmla="*/ 2876999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63445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6524"/>
              <a:gd name="connsiteX1" fmla="*/ 0 w 5045710"/>
              <a:gd name="connsiteY1" fmla="*/ 1444440 h 2886524"/>
              <a:gd name="connsiteX2" fmla="*/ 2525202 w 5045710"/>
              <a:gd name="connsiteY2" fmla="*/ 0 h 2886524"/>
              <a:gd name="connsiteX3" fmla="*/ 5045710 w 5045710"/>
              <a:gd name="connsiteY3" fmla="*/ 1442917 h 2886524"/>
              <a:gd name="connsiteX4" fmla="*/ 4325600 w 5045710"/>
              <a:gd name="connsiteY4" fmla="*/ 1440639 h 2886524"/>
              <a:gd name="connsiteX5" fmla="*/ 4325600 w 5045710"/>
              <a:gd name="connsiteY5" fmla="*/ 2876979 h 2886524"/>
              <a:gd name="connsiteX6" fmla="*/ 2886710 w 5045710"/>
              <a:gd name="connsiteY6" fmla="*/ 2883349 h 2886524"/>
              <a:gd name="connsiteX7" fmla="*/ 2885440 w 5045710"/>
              <a:gd name="connsiteY7" fmla="*/ 2162624 h 2886524"/>
              <a:gd name="connsiteX8" fmla="*/ 2167111 w 5045710"/>
              <a:gd name="connsiteY8" fmla="*/ 2160840 h 2886524"/>
              <a:gd name="connsiteX9" fmla="*/ 2159635 w 5045710"/>
              <a:gd name="connsiteY9" fmla="*/ 2886524 h 2886524"/>
              <a:gd name="connsiteX10" fmla="*/ 725200 w 5045710"/>
              <a:gd name="connsiteY10" fmla="*/ 2880789 h 2886524"/>
              <a:gd name="connsiteX11" fmla="*/ 725200 w 5045710"/>
              <a:gd name="connsiteY11" fmla="*/ 1440639 h 2886524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7255 w 5045710"/>
              <a:gd name="connsiteY9" fmla="*/ 2882714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5710" h="2883349">
                <a:moveTo>
                  <a:pt x="725200" y="1440639"/>
                </a:moveTo>
                <a:lnTo>
                  <a:pt x="0" y="1444440"/>
                </a:lnTo>
                <a:cubicBezTo>
                  <a:pt x="186824" y="1352807"/>
                  <a:pt x="2132638" y="235778"/>
                  <a:pt x="2525202" y="0"/>
                </a:cubicBezTo>
                <a:cubicBezTo>
                  <a:pt x="2838194" y="195053"/>
                  <a:pt x="4539678" y="1153884"/>
                  <a:pt x="5045710" y="1442917"/>
                </a:cubicBezTo>
                <a:lnTo>
                  <a:pt x="4325600" y="1440639"/>
                </a:lnTo>
                <a:lnTo>
                  <a:pt x="4325600" y="2876979"/>
                </a:lnTo>
                <a:lnTo>
                  <a:pt x="2886710" y="2883349"/>
                </a:lnTo>
                <a:cubicBezTo>
                  <a:pt x="2883538" y="2699202"/>
                  <a:pt x="2884805" y="2351219"/>
                  <a:pt x="2885440" y="2162624"/>
                </a:cubicBezTo>
                <a:lnTo>
                  <a:pt x="2167111" y="2160840"/>
                </a:lnTo>
                <a:cubicBezTo>
                  <a:pt x="2169651" y="2303080"/>
                  <a:pt x="2164715" y="2656654"/>
                  <a:pt x="2167255" y="2882714"/>
                </a:cubicBezTo>
                <a:lnTo>
                  <a:pt x="725200" y="2880789"/>
                </a:lnTo>
                <a:lnTo>
                  <a:pt x="725200" y="14406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Bouton d’action : accueil 7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0FE226C4-6CD3-9AD0-02DC-EB6C525B588E}"/>
              </a:ext>
            </a:extLst>
          </p:cNvPr>
          <p:cNvSpPr/>
          <p:nvPr/>
        </p:nvSpPr>
        <p:spPr>
          <a:xfrm>
            <a:off x="504000" y="180000"/>
            <a:ext cx="432000" cy="36000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Bouton d’action : accueil 11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68F4DE6B-1124-1219-272C-E5608A12E531}"/>
              </a:ext>
            </a:extLst>
          </p:cNvPr>
          <p:cNvSpPr/>
          <p:nvPr/>
        </p:nvSpPr>
        <p:spPr>
          <a:xfrm>
            <a:off x="0" y="872716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Bouton d’action : accueil 14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3A01EF8E-2FB9-AA4A-111A-2D86046CB396}"/>
              </a:ext>
            </a:extLst>
          </p:cNvPr>
          <p:cNvSpPr/>
          <p:nvPr/>
        </p:nvSpPr>
        <p:spPr>
          <a:xfrm>
            <a:off x="0" y="1772816"/>
            <a:ext cx="1440000" cy="684076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Bouton d’action : accueil 15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738F5C76-FB8D-9E84-9B78-593E887C15D3}"/>
              </a:ext>
            </a:extLst>
          </p:cNvPr>
          <p:cNvSpPr/>
          <p:nvPr/>
        </p:nvSpPr>
        <p:spPr>
          <a:xfrm>
            <a:off x="0" y="2636912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Bouton d’action : accueil 17">
            <a:hlinkClick r:id="rId19" action="ppaction://hlinksldjump" highlightClick="1"/>
            <a:extLst>
              <a:ext uri="{FF2B5EF4-FFF2-40B4-BE49-F238E27FC236}">
                <a16:creationId xmlns:a16="http://schemas.microsoft.com/office/drawing/2014/main" id="{AB2F32CD-F6DE-DD35-918B-39C010A7D734}"/>
              </a:ext>
            </a:extLst>
          </p:cNvPr>
          <p:cNvSpPr/>
          <p:nvPr/>
        </p:nvSpPr>
        <p:spPr>
          <a:xfrm>
            <a:off x="0" y="4387416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Bouton d’action : accueil 18">
            <a:hlinkClick r:id="rId20" action="ppaction://hlinksldjump" highlightClick="1"/>
            <a:extLst>
              <a:ext uri="{FF2B5EF4-FFF2-40B4-BE49-F238E27FC236}">
                <a16:creationId xmlns:a16="http://schemas.microsoft.com/office/drawing/2014/main" id="{5A4CDA27-7DB9-52F7-93E6-CED69F7D5FCA}"/>
              </a:ext>
            </a:extLst>
          </p:cNvPr>
          <p:cNvSpPr/>
          <p:nvPr/>
        </p:nvSpPr>
        <p:spPr>
          <a:xfrm>
            <a:off x="0" y="3501008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Bouton d’action : accueil 19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A11E817D-96C1-E269-4968-E6E32A7B57F2}"/>
              </a:ext>
            </a:extLst>
          </p:cNvPr>
          <p:cNvSpPr/>
          <p:nvPr/>
        </p:nvSpPr>
        <p:spPr>
          <a:xfrm>
            <a:off x="0" y="5265204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9643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BFACA117-7159-58D2-56DE-16948FF1A45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496"/>
            <a:ext cx="12192000" cy="5937504"/>
          </a:xfr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Zoom de diapositive 5">
                <a:extLst>
                  <a:ext uri="{FF2B5EF4-FFF2-40B4-BE49-F238E27FC236}">
                    <a16:creationId xmlns:a16="http://schemas.microsoft.com/office/drawing/2014/main" id="{0DCDDFD5-5833-472A-FB9F-B98AE19B7A1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9291418"/>
                  </p:ext>
                </p:extLst>
              </p:nvPr>
            </p:nvGraphicFramePr>
            <p:xfrm>
              <a:off x="10632504" y="1017216"/>
              <a:ext cx="164459" cy="92508"/>
            </p:xfrm>
            <a:graphic>
              <a:graphicData uri="http://schemas.microsoft.com/office/powerpoint/2016/slidezoom">
                <pslz:sldZm>
                  <pslz:sldZmObj sldId="283" cId="891067756">
                    <pslz:zmPr id="{0A6BF820-611A-4936-A68F-CCCCDA8E4586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459" cy="9250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Zoom de diapositive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0DCDDFD5-5833-472A-FB9F-B98AE19B7A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32504" y="1017216"/>
                <a:ext cx="164459" cy="9250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74D3E0C4-E5CA-796E-9920-5F2AB1E1F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0" dirty="0"/>
              <a:t>Sediment productive catchment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DAB2CA-0E76-19CE-C52F-13CB0459B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7677" y="1109724"/>
            <a:ext cx="3906435" cy="1469826"/>
          </a:xfrm>
          <a:prstGeom prst="roundRect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2000" tIns="36000" rIns="36000" bIns="36000">
            <a:spAutoFit/>
          </a:bodyPr>
          <a:lstStyle/>
          <a:p>
            <a:pPr marL="0" indent="0">
              <a:buNone/>
            </a:pPr>
            <a:r>
              <a:rPr lang="en-GB" dirty="0"/>
              <a:t>Rain erosivity</a:t>
            </a:r>
          </a:p>
          <a:p>
            <a:pPr marL="0" indent="0">
              <a:buNone/>
            </a:pPr>
            <a:r>
              <a:rPr lang="en-GB" dirty="0"/>
              <a:t>Soil erodibility</a:t>
            </a:r>
          </a:p>
          <a:p>
            <a:pPr marL="0" indent="0">
              <a:buNone/>
            </a:pPr>
            <a:r>
              <a:rPr lang="en-GB" dirty="0"/>
              <a:t>Slope length and steepness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3D0FC2-BDEA-AF6B-AF0C-7C51FB6AE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AEF36E-EA79-174C-93F9-FDA84EDD5956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E85120B2-8F22-853C-76B3-A7DDE7AB3F0D}"/>
              </a:ext>
            </a:extLst>
          </p:cNvPr>
          <p:cNvSpPr txBox="1">
            <a:spLocks/>
          </p:cNvSpPr>
          <p:nvPr/>
        </p:nvSpPr>
        <p:spPr>
          <a:xfrm>
            <a:off x="5843972" y="2909735"/>
            <a:ext cx="2664296" cy="45053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72000" tIns="36000" rIns="36000" bIns="36000" rtlCol="0">
            <a:sp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7"/>
              </a:buBlip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71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6pPr>
            <a:lvl7pPr marL="3028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7pPr>
            <a:lvl8pPr marL="3486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Agricultural history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2315A22-B055-10E9-C58E-5569ABAE791A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2783632" y="1844637"/>
            <a:ext cx="414045" cy="155859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A974EAC-833E-2CA4-3241-7516A2655064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8508268" y="3094785"/>
            <a:ext cx="576064" cy="402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079920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E006DB-D6A4-B481-4115-E41F1385B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7371F89-885D-3F1E-8A92-7CE355207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0" dirty="0"/>
              <a:t>Sediment control : the riparian zone ?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BA6B0A5-9BF1-3CEF-5650-7E612778A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79512B0-9BDC-3655-F74D-F3935C0EF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AEF36E-EA79-174C-93F9-FDA84EDD5956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B1010228-4D31-D62F-FC32-8F361DCA151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20000" y="1800000"/>
            <a:ext cx="3553174" cy="4500000"/>
          </a:xfrm>
        </p:spPr>
        <p:txBody>
          <a:bodyPr/>
          <a:lstStyle/>
          <a:p>
            <a:r>
              <a:rPr lang="en-GB" dirty="0"/>
              <a:t>Geometric configuration</a:t>
            </a:r>
          </a:p>
          <a:p>
            <a:r>
              <a:rPr lang="en-GB" dirty="0"/>
              <a:t>Land cover</a:t>
            </a:r>
          </a:p>
          <a:p>
            <a:r>
              <a:rPr lang="en-GB" dirty="0"/>
              <a:t>River type</a:t>
            </a:r>
          </a:p>
          <a:p>
            <a:r>
              <a:rPr lang="en-GB" dirty="0"/>
              <a:t>…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Analysis :</a:t>
            </a:r>
          </a:p>
          <a:p>
            <a:pPr lvl="1"/>
            <a:r>
              <a:rPr lang="en-GB" dirty="0"/>
              <a:t>Soil texture</a:t>
            </a:r>
          </a:p>
          <a:p>
            <a:pPr lvl="1"/>
            <a:r>
              <a:rPr lang="en-GB" dirty="0"/>
              <a:t>Organic carbon</a:t>
            </a:r>
          </a:p>
          <a:p>
            <a:pPr lvl="1"/>
            <a:r>
              <a:rPr lang="en-GB" dirty="0"/>
              <a:t>Phosphorus</a:t>
            </a:r>
          </a:p>
          <a:p>
            <a:endParaRPr lang="en-GB" dirty="0"/>
          </a:p>
        </p:txBody>
      </p:sp>
      <p:pic>
        <p:nvPicPr>
          <p:cNvPr id="21" name="Image 20" descr="Une image contenant diagramme, capture d’écran, carte, pixel&#10;&#10;Le contenu généré par l’IA peut être incorrect.">
            <a:extLst>
              <a:ext uri="{FF2B5EF4-FFF2-40B4-BE49-F238E27FC236}">
                <a16:creationId xmlns:a16="http://schemas.microsoft.com/office/drawing/2014/main" id="{9FA4F4DD-6350-E163-ADB5-1C6A7A3E7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917" y="1278259"/>
            <a:ext cx="8461083" cy="557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67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E112E-242A-68FD-D2A2-6A8645C22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2">
            <a:extLst>
              <a:ext uri="{FF2B5EF4-FFF2-40B4-BE49-F238E27FC236}">
                <a16:creationId xmlns:a16="http://schemas.microsoft.com/office/drawing/2014/main" id="{544A0DB3-140D-B4DC-40BB-9E8C92A81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5999" y="1612918"/>
            <a:ext cx="3186165" cy="928700"/>
          </a:xfrm>
          <a:noFill/>
        </p:spPr>
        <p:txBody>
          <a:bodyPr lIns="108000" rIns="108000" bIns="108000" anchor="ctr" anchorCtr="0">
            <a:normAutofit/>
          </a:bodyPr>
          <a:lstStyle/>
          <a:p>
            <a:pPr algn="r"/>
            <a:r>
              <a:rPr lang="en-GB" sz="4000" b="1" dirty="0">
                <a:solidFill>
                  <a:schemeClr val="tx1"/>
                </a:solidFill>
              </a:rPr>
              <a:t>PICO4.9</a:t>
            </a:r>
            <a:endParaRPr lang="en-GB" sz="4000" b="1" noProof="0" dirty="0">
              <a:solidFill>
                <a:schemeClr val="tx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18F19AC-B63C-612F-5474-0A42998D3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6000" y="2700000"/>
            <a:ext cx="2700000" cy="270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DDB4660-05A9-B5A9-C3E2-CB34D83E3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6002" y="2700000"/>
            <a:ext cx="2700000" cy="2700000"/>
          </a:xfrm>
          <a:prstGeom prst="rect">
            <a:avLst/>
          </a:prstGeom>
        </p:spPr>
      </p:pic>
      <p:pic>
        <p:nvPicPr>
          <p:cNvPr id="5" name="Graphique 4" descr="Enseignant avec un remplissage uni">
            <a:extLst>
              <a:ext uri="{FF2B5EF4-FFF2-40B4-BE49-F238E27FC236}">
                <a16:creationId xmlns:a16="http://schemas.microsoft.com/office/drawing/2014/main" id="{32A007EE-D0BE-3D77-0178-723B40DA69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86000" y="1537268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74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17497A52-B9BA-F55F-49CA-444C2756D906}"/>
              </a:ext>
            </a:extLst>
          </p:cNvPr>
          <p:cNvSpPr/>
          <p:nvPr/>
        </p:nvSpPr>
        <p:spPr>
          <a:xfrm>
            <a:off x="1530000" y="2339999"/>
            <a:ext cx="720000" cy="7200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1600" b="1" dirty="0">
                <a:solidFill>
                  <a:srgbClr val="FFDE00"/>
                </a:solidFill>
              </a:rPr>
              <a:t>PICO</a:t>
            </a:r>
          </a:p>
        </p:txBody>
      </p:sp>
      <p:sp>
        <p:nvSpPr>
          <p:cNvPr id="22" name="Rectangle : coins arrondis 2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B851CEB-6E79-7176-A6CD-6E1E531DF8DA}"/>
              </a:ext>
            </a:extLst>
          </p:cNvPr>
          <p:cNvSpPr/>
          <p:nvPr/>
        </p:nvSpPr>
        <p:spPr>
          <a:xfrm>
            <a:off x="1530000" y="2339999"/>
            <a:ext cx="720000" cy="72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1BD2571A-E32E-6A87-E27A-F4443250A17C}"/>
              </a:ext>
            </a:extLst>
          </p:cNvPr>
          <p:cNvSpPr/>
          <p:nvPr/>
        </p:nvSpPr>
        <p:spPr>
          <a:xfrm>
            <a:off x="2430000" y="4139999"/>
            <a:ext cx="4680000" cy="7200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FDE00"/>
                </a:solidFill>
              </a:rPr>
              <a:t>Study area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0BCC5AA-393C-0EE0-DFC0-E69A5F664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80000"/>
            <a:ext cx="9182001" cy="1080000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0B0004020202020204" pitchFamily="34" charset="0"/>
                <a:cs typeface="+mj-cs"/>
              </a:rPr>
              <a:t>Sediment pathways to small rivers in loamy agricultural region and where to find them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1AAA1F7-122A-7B27-1FE8-FBD0155FE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001" y="3168967"/>
            <a:ext cx="2664000" cy="354871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2061025-D426-13D5-10CE-1AEFEFB2B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001" y="1458483"/>
            <a:ext cx="1080000" cy="1511307"/>
          </a:xfrm>
          <a:prstGeom prst="rect">
            <a:avLst/>
          </a:prstGeom>
        </p:spPr>
      </p:pic>
      <p:sp>
        <p:nvSpPr>
          <p:cNvPr id="11" name="Sous-titre 2">
            <a:extLst>
              <a:ext uri="{FF2B5EF4-FFF2-40B4-BE49-F238E27FC236}">
                <a16:creationId xmlns:a16="http://schemas.microsoft.com/office/drawing/2014/main" id="{0710FFCD-46C5-F9C5-64BB-3FE3A6524300}"/>
              </a:ext>
            </a:extLst>
          </p:cNvPr>
          <p:cNvSpPr txBox="1">
            <a:spLocks/>
          </p:cNvSpPr>
          <p:nvPr/>
        </p:nvSpPr>
        <p:spPr>
          <a:xfrm>
            <a:off x="180000" y="1260000"/>
            <a:ext cx="9182001" cy="83564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71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6pPr>
            <a:lvl7pPr marL="3028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7pPr>
            <a:lvl8pPr marL="3486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u="sng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chemeClr val="tx1">
                      <a:lumMod val="85000"/>
                      <a:lumOff val="15000"/>
                    </a:schemeClr>
                  </a:solidFill>
                </a:uFill>
              </a:rPr>
              <a:t>Emilie PEIFFER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Adrien MICHEZ &amp; Aurore DEGRÉ</a:t>
            </a:r>
          </a:p>
          <a:p>
            <a:pPr marL="0" indent="0" algn="ctr">
              <a:buNone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University of Liège, TERRA Teaching and Research Centre, Gembloux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Agro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-Bio Tech, Belgium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0B05A19-13D4-A012-4811-438B246321A9}"/>
              </a:ext>
            </a:extLst>
          </p:cNvPr>
          <p:cNvSpPr/>
          <p:nvPr/>
        </p:nvSpPr>
        <p:spPr>
          <a:xfrm>
            <a:off x="2430000" y="5940000"/>
            <a:ext cx="4680000" cy="7200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FDE00"/>
                </a:solidFill>
              </a:rPr>
              <a:t>Perspectives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2E57FF7-1DB2-0F70-FE19-A0E53A7ADAF1}"/>
              </a:ext>
            </a:extLst>
          </p:cNvPr>
          <p:cNvSpPr/>
          <p:nvPr/>
        </p:nvSpPr>
        <p:spPr>
          <a:xfrm>
            <a:off x="2431000" y="2340000"/>
            <a:ext cx="4680000" cy="7200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FDE00"/>
                </a:solidFill>
              </a:rPr>
              <a:t>Introduction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4BA4898-2F61-187F-1CBF-93A878E74558}"/>
              </a:ext>
            </a:extLst>
          </p:cNvPr>
          <p:cNvSpPr/>
          <p:nvPr/>
        </p:nvSpPr>
        <p:spPr>
          <a:xfrm>
            <a:off x="2430000" y="5040000"/>
            <a:ext cx="1440000" cy="7200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FDE00"/>
                </a:solidFill>
              </a:rPr>
              <a:t>Catchment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2B012CEF-3DA8-BF0F-AC47-040E49EB0D3C}"/>
              </a:ext>
            </a:extLst>
          </p:cNvPr>
          <p:cNvSpPr/>
          <p:nvPr/>
        </p:nvSpPr>
        <p:spPr>
          <a:xfrm>
            <a:off x="5670000" y="5040000"/>
            <a:ext cx="1440000" cy="7200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FDE00"/>
                </a:solidFill>
              </a:rPr>
              <a:t>Sediment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ECD7E91D-0838-CDAC-E33D-AB770A076364}"/>
              </a:ext>
            </a:extLst>
          </p:cNvPr>
          <p:cNvSpPr/>
          <p:nvPr/>
        </p:nvSpPr>
        <p:spPr>
          <a:xfrm>
            <a:off x="2430000" y="3240000"/>
            <a:ext cx="4680000" cy="7200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FDE00"/>
                </a:solidFill>
              </a:rPr>
              <a:t>Objectives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08E21151-AF2C-9BF6-C24C-3E9A2F7F50BF}"/>
              </a:ext>
            </a:extLst>
          </p:cNvPr>
          <p:cNvSpPr/>
          <p:nvPr/>
        </p:nvSpPr>
        <p:spPr>
          <a:xfrm>
            <a:off x="4050000" y="5040000"/>
            <a:ext cx="1440000" cy="7200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FDE00"/>
                </a:solidFill>
              </a:rPr>
              <a:t>Riparian zone</a:t>
            </a:r>
          </a:p>
        </p:txBody>
      </p:sp>
      <p:sp>
        <p:nvSpPr>
          <p:cNvPr id="23" name="Bouton d’action : accueil 2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03F63D9E-C761-FEE8-D081-43C249045BB6}"/>
              </a:ext>
            </a:extLst>
          </p:cNvPr>
          <p:cNvSpPr/>
          <p:nvPr/>
        </p:nvSpPr>
        <p:spPr>
          <a:xfrm>
            <a:off x="2430000" y="2339999"/>
            <a:ext cx="4680000" cy="720001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Bouton d’action : accueil 2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417CB67-8294-A667-409D-8FF23F63DB04}"/>
              </a:ext>
            </a:extLst>
          </p:cNvPr>
          <p:cNvSpPr/>
          <p:nvPr/>
        </p:nvSpPr>
        <p:spPr>
          <a:xfrm>
            <a:off x="2430000" y="2339999"/>
            <a:ext cx="4680000" cy="72000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Bouton d’action : accueil 2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53513CDC-1AA8-EECD-3D57-75F31785D097}"/>
              </a:ext>
            </a:extLst>
          </p:cNvPr>
          <p:cNvSpPr/>
          <p:nvPr/>
        </p:nvSpPr>
        <p:spPr>
          <a:xfrm>
            <a:off x="2430000" y="3240000"/>
            <a:ext cx="4680000" cy="72000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Bouton d’action : accueil 2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F5C34F66-E088-BB35-1BE6-AF9C0BE26EEF}"/>
              </a:ext>
            </a:extLst>
          </p:cNvPr>
          <p:cNvSpPr/>
          <p:nvPr/>
        </p:nvSpPr>
        <p:spPr>
          <a:xfrm>
            <a:off x="2430000" y="4140000"/>
            <a:ext cx="4680000" cy="72000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Bouton d’action : accueil 27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EE51EE9F-72D0-09EF-DCBC-B72A74757FB9}"/>
              </a:ext>
            </a:extLst>
          </p:cNvPr>
          <p:cNvSpPr/>
          <p:nvPr/>
        </p:nvSpPr>
        <p:spPr>
          <a:xfrm>
            <a:off x="2430000" y="5040000"/>
            <a:ext cx="1440000" cy="72000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Bouton d’action : accueil 28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22E530D9-5AAD-80A0-C8C7-9DB23D08FFE1}"/>
              </a:ext>
            </a:extLst>
          </p:cNvPr>
          <p:cNvSpPr/>
          <p:nvPr/>
        </p:nvSpPr>
        <p:spPr>
          <a:xfrm>
            <a:off x="4050000" y="5040000"/>
            <a:ext cx="1440000" cy="72000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Bouton d’action : accueil 29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55561934-5529-F4D9-6DD1-E4E9FE52FA33}"/>
              </a:ext>
            </a:extLst>
          </p:cNvPr>
          <p:cNvSpPr/>
          <p:nvPr/>
        </p:nvSpPr>
        <p:spPr>
          <a:xfrm>
            <a:off x="5670000" y="5040000"/>
            <a:ext cx="1440000" cy="72000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Bouton d’action : accueil 30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A6891528-8000-2B91-E79F-099CD6E50DFC}"/>
              </a:ext>
            </a:extLst>
          </p:cNvPr>
          <p:cNvSpPr/>
          <p:nvPr/>
        </p:nvSpPr>
        <p:spPr>
          <a:xfrm>
            <a:off x="2430000" y="5940000"/>
            <a:ext cx="4680000" cy="72000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58018DBD-B8EC-23EF-6A55-17F6186D01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2001" y="1458483"/>
            <a:ext cx="1512000" cy="15120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2044394-0065-5555-F480-9C5F80E872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99" y="5205681"/>
            <a:ext cx="1512000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97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DD2D6A-171D-8060-9A9A-EC0AB9C4C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AEF36E-EA79-174C-93F9-FDA84EDD5956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D977CF2-9DE1-9800-7EA8-8E264BB07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180000"/>
            <a:ext cx="8460000" cy="1080000"/>
          </a:xfrm>
        </p:spPr>
        <p:txBody>
          <a:bodyPr/>
          <a:lstStyle/>
          <a:p>
            <a:r>
              <a:rPr lang="en-GB" dirty="0"/>
              <a:t>Sediment impact on river health</a:t>
            </a:r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A7A4CEEA-A04E-AFC6-326C-D62B3A3E8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000" y="1440001"/>
            <a:ext cx="4152081" cy="4860788"/>
          </a:xfrm>
        </p:spPr>
        <p:txBody>
          <a:bodyPr/>
          <a:lstStyle/>
          <a:p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Contamination 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Heavy metals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Eutrophication</a:t>
            </a:r>
          </a:p>
          <a:p>
            <a:pPr marL="0" indent="0">
              <a:buNone/>
            </a:pPr>
            <a:endParaRPr lang="en-GB" dirty="0">
              <a:sym typeface="Wingdings" panose="05000000000000000000" pitchFamily="2" charset="2"/>
            </a:endParaRPr>
          </a:p>
          <a:p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River morphology</a:t>
            </a:r>
            <a:endParaRPr lang="en-GB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noProof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Habitat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Clogging</a:t>
            </a:r>
          </a:p>
          <a:p>
            <a:pPr marL="457200" lvl="1" indent="0">
              <a:buNone/>
            </a:pPr>
            <a:endParaRPr lang="en-GB" noProof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Turbidity</a:t>
            </a:r>
          </a:p>
          <a:p>
            <a:endParaRPr lang="en-GB" noProof="0" dirty="0"/>
          </a:p>
          <a:p>
            <a:endParaRPr lang="en-GB" noProof="0" dirty="0"/>
          </a:p>
        </p:txBody>
      </p:sp>
      <p:graphicFrame>
        <p:nvGraphicFramePr>
          <p:cNvPr id="6" name="Espace réservé du graphique SmartArt 7">
            <a:extLst>
              <a:ext uri="{FF2B5EF4-FFF2-40B4-BE49-F238E27FC236}">
                <a16:creationId xmlns:a16="http://schemas.microsoft.com/office/drawing/2014/main" id="{3750A46B-5012-E4D3-9D12-12A52EEDEB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9624252"/>
              </p:ext>
            </p:extLst>
          </p:nvPr>
        </p:nvGraphicFramePr>
        <p:xfrm>
          <a:off x="0" y="1"/>
          <a:ext cx="1440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Bouton d’action : accueil 12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6AEA9DC2-DB18-E408-3DA7-F23FD7721F6E}"/>
              </a:ext>
            </a:extLst>
          </p:cNvPr>
          <p:cNvSpPr/>
          <p:nvPr/>
        </p:nvSpPr>
        <p:spPr>
          <a:xfrm>
            <a:off x="371364" y="116632"/>
            <a:ext cx="756084" cy="54006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C0BB3D22-CA56-BB9A-736E-5B5C211E8B07}"/>
              </a:ext>
            </a:extLst>
          </p:cNvPr>
          <p:cNvSpPr>
            <a:spLocks noChangeAspect="1"/>
          </p:cNvSpPr>
          <p:nvPr/>
        </p:nvSpPr>
        <p:spPr>
          <a:xfrm>
            <a:off x="504000" y="180000"/>
            <a:ext cx="432000" cy="360000"/>
          </a:xfrm>
          <a:custGeom>
            <a:avLst/>
            <a:gdLst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0 w 3600400"/>
              <a:gd name="connsiteY3" fmla="*/ 2160240 h 2160240"/>
              <a:gd name="connsiteX4" fmla="*/ 0 w 3600400"/>
              <a:gd name="connsiteY4" fmla="*/ 0 h 2160240"/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1440150 w 3600400"/>
              <a:gd name="connsiteY3" fmla="*/ 1436360 h 2160240"/>
              <a:gd name="connsiteX4" fmla="*/ 0 w 3600400"/>
              <a:gd name="connsiteY4" fmla="*/ 2160240 h 2160240"/>
              <a:gd name="connsiteX5" fmla="*/ 0 w 3600400"/>
              <a:gd name="connsiteY5" fmla="*/ 0 h 216024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22268"/>
              <a:gd name="connsiteX1" fmla="*/ 3600400 w 3600400"/>
              <a:gd name="connsiteY1" fmla="*/ 0 h 2222268"/>
              <a:gd name="connsiteX2" fmla="*/ 3600400 w 3600400"/>
              <a:gd name="connsiteY2" fmla="*/ 2160240 h 2222268"/>
              <a:gd name="connsiteX3" fmla="*/ 2164050 w 3600400"/>
              <a:gd name="connsiteY3" fmla="*/ 1443980 h 2222268"/>
              <a:gd name="connsiteX4" fmla="*/ 1440150 w 3600400"/>
              <a:gd name="connsiteY4" fmla="*/ 1436360 h 2222268"/>
              <a:gd name="connsiteX5" fmla="*/ 1447770 w 3600400"/>
              <a:gd name="connsiteY5" fmla="*/ 2160260 h 2222268"/>
              <a:gd name="connsiteX6" fmla="*/ 0 w 3600400"/>
              <a:gd name="connsiteY6" fmla="*/ 2160240 h 2222268"/>
              <a:gd name="connsiteX7" fmla="*/ 0 w 3600400"/>
              <a:gd name="connsiteY7" fmla="*/ 0 h 2222268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3636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4398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725200 w 4325600"/>
              <a:gd name="connsiteY0" fmla="*/ 0 h 2164070"/>
              <a:gd name="connsiteX1" fmla="*/ 0 w 4325600"/>
              <a:gd name="connsiteY1" fmla="*/ 3801 h 2164070"/>
              <a:gd name="connsiteX2" fmla="*/ 4325600 w 4325600"/>
              <a:gd name="connsiteY2" fmla="*/ 0 h 2164070"/>
              <a:gd name="connsiteX3" fmla="*/ 4325600 w 4325600"/>
              <a:gd name="connsiteY3" fmla="*/ 2160240 h 2164070"/>
              <a:gd name="connsiteX4" fmla="*/ 2889250 w 4325600"/>
              <a:gd name="connsiteY4" fmla="*/ 2164070 h 2164070"/>
              <a:gd name="connsiteX5" fmla="*/ 2889250 w 4325600"/>
              <a:gd name="connsiteY5" fmla="*/ 1443980 h 2164070"/>
              <a:gd name="connsiteX6" fmla="*/ 2165350 w 4325600"/>
              <a:gd name="connsiteY6" fmla="*/ 1443980 h 2164070"/>
              <a:gd name="connsiteX7" fmla="*/ 2172970 w 4325600"/>
              <a:gd name="connsiteY7" fmla="*/ 2160260 h 2164070"/>
              <a:gd name="connsiteX8" fmla="*/ 725200 w 4325600"/>
              <a:gd name="connsiteY8" fmla="*/ 2160240 h 2164070"/>
              <a:gd name="connsiteX9" fmla="*/ 725200 w 4325600"/>
              <a:gd name="connsiteY9" fmla="*/ 0 h 2164070"/>
              <a:gd name="connsiteX0" fmla="*/ 725200 w 4325600"/>
              <a:gd name="connsiteY0" fmla="*/ 1424129 h 3588199"/>
              <a:gd name="connsiteX1" fmla="*/ 0 w 4325600"/>
              <a:gd name="connsiteY1" fmla="*/ 1427930 h 3588199"/>
              <a:gd name="connsiteX2" fmla="*/ 2565207 w 4325600"/>
              <a:gd name="connsiteY2" fmla="*/ 0 h 3588199"/>
              <a:gd name="connsiteX3" fmla="*/ 4325600 w 4325600"/>
              <a:gd name="connsiteY3" fmla="*/ 1424129 h 3588199"/>
              <a:gd name="connsiteX4" fmla="*/ 4325600 w 4325600"/>
              <a:gd name="connsiteY4" fmla="*/ 3584369 h 3588199"/>
              <a:gd name="connsiteX5" fmla="*/ 2889250 w 4325600"/>
              <a:gd name="connsiteY5" fmla="*/ 3588199 h 3588199"/>
              <a:gd name="connsiteX6" fmla="*/ 2889250 w 4325600"/>
              <a:gd name="connsiteY6" fmla="*/ 2868109 h 3588199"/>
              <a:gd name="connsiteX7" fmla="*/ 2165350 w 4325600"/>
              <a:gd name="connsiteY7" fmla="*/ 2868109 h 3588199"/>
              <a:gd name="connsiteX8" fmla="*/ 2172970 w 4325600"/>
              <a:gd name="connsiteY8" fmla="*/ 3584389 h 3588199"/>
              <a:gd name="connsiteX9" fmla="*/ 725200 w 4325600"/>
              <a:gd name="connsiteY9" fmla="*/ 3584369 h 3588199"/>
              <a:gd name="connsiteX10" fmla="*/ 725200 w 4325600"/>
              <a:gd name="connsiteY10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41274 h 3605344"/>
              <a:gd name="connsiteX1" fmla="*/ 0 w 5049520"/>
              <a:gd name="connsiteY1" fmla="*/ 1445075 h 3605344"/>
              <a:gd name="connsiteX2" fmla="*/ 2529012 w 5049520"/>
              <a:gd name="connsiteY2" fmla="*/ 0 h 3605344"/>
              <a:gd name="connsiteX3" fmla="*/ 5049520 w 5049520"/>
              <a:gd name="connsiteY3" fmla="*/ 1451172 h 3605344"/>
              <a:gd name="connsiteX4" fmla="*/ 4325600 w 5049520"/>
              <a:gd name="connsiteY4" fmla="*/ 1441274 h 3605344"/>
              <a:gd name="connsiteX5" fmla="*/ 4325600 w 5049520"/>
              <a:gd name="connsiteY5" fmla="*/ 3601514 h 3605344"/>
              <a:gd name="connsiteX6" fmla="*/ 2889250 w 5049520"/>
              <a:gd name="connsiteY6" fmla="*/ 3605344 h 3605344"/>
              <a:gd name="connsiteX7" fmla="*/ 2889250 w 5049520"/>
              <a:gd name="connsiteY7" fmla="*/ 2885254 h 3605344"/>
              <a:gd name="connsiteX8" fmla="*/ 2165350 w 5049520"/>
              <a:gd name="connsiteY8" fmla="*/ 2885254 h 3605344"/>
              <a:gd name="connsiteX9" fmla="*/ 2172970 w 5049520"/>
              <a:gd name="connsiteY9" fmla="*/ 3601534 h 3605344"/>
              <a:gd name="connsiteX10" fmla="*/ 725200 w 5049520"/>
              <a:gd name="connsiteY10" fmla="*/ 3601514 h 3605344"/>
              <a:gd name="connsiteX11" fmla="*/ 725200 w 5049520"/>
              <a:gd name="connsiteY11" fmla="*/ 1441274 h 3605344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34280"/>
              <a:gd name="connsiteY0" fmla="*/ 1443179 h 3607249"/>
              <a:gd name="connsiteX1" fmla="*/ 0 w 5034280"/>
              <a:gd name="connsiteY1" fmla="*/ 1446980 h 3607249"/>
              <a:gd name="connsiteX2" fmla="*/ 2525202 w 5034280"/>
              <a:gd name="connsiteY2" fmla="*/ 0 h 3607249"/>
              <a:gd name="connsiteX3" fmla="*/ 5034280 w 5034280"/>
              <a:gd name="connsiteY3" fmla="*/ 1449267 h 3607249"/>
              <a:gd name="connsiteX4" fmla="*/ 4325600 w 5034280"/>
              <a:gd name="connsiteY4" fmla="*/ 1443179 h 3607249"/>
              <a:gd name="connsiteX5" fmla="*/ 4325600 w 5034280"/>
              <a:gd name="connsiteY5" fmla="*/ 3603419 h 3607249"/>
              <a:gd name="connsiteX6" fmla="*/ 2889250 w 5034280"/>
              <a:gd name="connsiteY6" fmla="*/ 3607249 h 3607249"/>
              <a:gd name="connsiteX7" fmla="*/ 2889250 w 5034280"/>
              <a:gd name="connsiteY7" fmla="*/ 2887159 h 3607249"/>
              <a:gd name="connsiteX8" fmla="*/ 2165350 w 5034280"/>
              <a:gd name="connsiteY8" fmla="*/ 2887159 h 3607249"/>
              <a:gd name="connsiteX9" fmla="*/ 2172970 w 5034280"/>
              <a:gd name="connsiteY9" fmla="*/ 3603439 h 3607249"/>
              <a:gd name="connsiteX10" fmla="*/ 725200 w 5034280"/>
              <a:gd name="connsiteY10" fmla="*/ 3603419 h 3607249"/>
              <a:gd name="connsiteX11" fmla="*/ 725200 w 5034280"/>
              <a:gd name="connsiteY11" fmla="*/ 1443179 h 3607249"/>
              <a:gd name="connsiteX0" fmla="*/ 725200 w 5045710"/>
              <a:gd name="connsiteY0" fmla="*/ 1443179 h 3607249"/>
              <a:gd name="connsiteX1" fmla="*/ 0 w 5045710"/>
              <a:gd name="connsiteY1" fmla="*/ 1446980 h 3607249"/>
              <a:gd name="connsiteX2" fmla="*/ 2525202 w 5045710"/>
              <a:gd name="connsiteY2" fmla="*/ 0 h 3607249"/>
              <a:gd name="connsiteX3" fmla="*/ 5045710 w 5045710"/>
              <a:gd name="connsiteY3" fmla="*/ 1445457 h 3607249"/>
              <a:gd name="connsiteX4" fmla="*/ 4325600 w 5045710"/>
              <a:gd name="connsiteY4" fmla="*/ 1443179 h 3607249"/>
              <a:gd name="connsiteX5" fmla="*/ 4325600 w 5045710"/>
              <a:gd name="connsiteY5" fmla="*/ 3603419 h 3607249"/>
              <a:gd name="connsiteX6" fmla="*/ 2889250 w 5045710"/>
              <a:gd name="connsiteY6" fmla="*/ 3607249 h 3607249"/>
              <a:gd name="connsiteX7" fmla="*/ 2889250 w 5045710"/>
              <a:gd name="connsiteY7" fmla="*/ 2887159 h 3607249"/>
              <a:gd name="connsiteX8" fmla="*/ 2165350 w 5045710"/>
              <a:gd name="connsiteY8" fmla="*/ 2887159 h 3607249"/>
              <a:gd name="connsiteX9" fmla="*/ 2172970 w 5045710"/>
              <a:gd name="connsiteY9" fmla="*/ 3603439 h 3607249"/>
              <a:gd name="connsiteX10" fmla="*/ 725200 w 5045710"/>
              <a:gd name="connsiteY10" fmla="*/ 3603419 h 3607249"/>
              <a:gd name="connsiteX11" fmla="*/ 725200 w 5045710"/>
              <a:gd name="connsiteY11" fmla="*/ 1443179 h 360724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5350 w 5045710"/>
              <a:gd name="connsiteY8" fmla="*/ 2884619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53776 w 5045710"/>
              <a:gd name="connsiteY8" fmla="*/ 2132265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3301 w 5045710"/>
              <a:gd name="connsiteY8" fmla="*/ 216465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16833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3535 w 5045710"/>
              <a:gd name="connsiteY7" fmla="*/ 215881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5440 w 5045710"/>
              <a:gd name="connsiteY7" fmla="*/ 216262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909570 w 5045710"/>
              <a:gd name="connsiteY6" fmla="*/ 287318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28769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79"/>
              <a:gd name="connsiteX1" fmla="*/ 0 w 5045710"/>
              <a:gd name="connsiteY1" fmla="*/ 1444440 h 3600879"/>
              <a:gd name="connsiteX2" fmla="*/ 2525202 w 5045710"/>
              <a:gd name="connsiteY2" fmla="*/ 0 h 3600879"/>
              <a:gd name="connsiteX3" fmla="*/ 5045710 w 5045710"/>
              <a:gd name="connsiteY3" fmla="*/ 1442917 h 3600879"/>
              <a:gd name="connsiteX4" fmla="*/ 4325600 w 5045710"/>
              <a:gd name="connsiteY4" fmla="*/ 1440639 h 3600879"/>
              <a:gd name="connsiteX5" fmla="*/ 4325600 w 5045710"/>
              <a:gd name="connsiteY5" fmla="*/ 2876979 h 3600879"/>
              <a:gd name="connsiteX6" fmla="*/ 2886710 w 5045710"/>
              <a:gd name="connsiteY6" fmla="*/ 2883349 h 3600879"/>
              <a:gd name="connsiteX7" fmla="*/ 2885440 w 5045710"/>
              <a:gd name="connsiteY7" fmla="*/ 2162624 h 3600879"/>
              <a:gd name="connsiteX8" fmla="*/ 2167111 w 5045710"/>
              <a:gd name="connsiteY8" fmla="*/ 2160840 h 3600879"/>
              <a:gd name="connsiteX9" fmla="*/ 2165350 w 5045710"/>
              <a:gd name="connsiteY9" fmla="*/ 2876999 h 3600879"/>
              <a:gd name="connsiteX10" fmla="*/ 725200 w 5045710"/>
              <a:gd name="connsiteY10" fmla="*/ 3600879 h 3600879"/>
              <a:gd name="connsiteX11" fmla="*/ 725200 w 5045710"/>
              <a:gd name="connsiteY11" fmla="*/ 1440639 h 3600879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5350 w 5045710"/>
              <a:gd name="connsiteY9" fmla="*/ 2876999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63445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6524"/>
              <a:gd name="connsiteX1" fmla="*/ 0 w 5045710"/>
              <a:gd name="connsiteY1" fmla="*/ 1444440 h 2886524"/>
              <a:gd name="connsiteX2" fmla="*/ 2525202 w 5045710"/>
              <a:gd name="connsiteY2" fmla="*/ 0 h 2886524"/>
              <a:gd name="connsiteX3" fmla="*/ 5045710 w 5045710"/>
              <a:gd name="connsiteY3" fmla="*/ 1442917 h 2886524"/>
              <a:gd name="connsiteX4" fmla="*/ 4325600 w 5045710"/>
              <a:gd name="connsiteY4" fmla="*/ 1440639 h 2886524"/>
              <a:gd name="connsiteX5" fmla="*/ 4325600 w 5045710"/>
              <a:gd name="connsiteY5" fmla="*/ 2876979 h 2886524"/>
              <a:gd name="connsiteX6" fmla="*/ 2886710 w 5045710"/>
              <a:gd name="connsiteY6" fmla="*/ 2883349 h 2886524"/>
              <a:gd name="connsiteX7" fmla="*/ 2885440 w 5045710"/>
              <a:gd name="connsiteY7" fmla="*/ 2162624 h 2886524"/>
              <a:gd name="connsiteX8" fmla="*/ 2167111 w 5045710"/>
              <a:gd name="connsiteY8" fmla="*/ 2160840 h 2886524"/>
              <a:gd name="connsiteX9" fmla="*/ 2159635 w 5045710"/>
              <a:gd name="connsiteY9" fmla="*/ 2886524 h 2886524"/>
              <a:gd name="connsiteX10" fmla="*/ 725200 w 5045710"/>
              <a:gd name="connsiteY10" fmla="*/ 2880789 h 2886524"/>
              <a:gd name="connsiteX11" fmla="*/ 725200 w 5045710"/>
              <a:gd name="connsiteY11" fmla="*/ 1440639 h 2886524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7255 w 5045710"/>
              <a:gd name="connsiteY9" fmla="*/ 2882714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5710" h="2883349">
                <a:moveTo>
                  <a:pt x="725200" y="1440639"/>
                </a:moveTo>
                <a:lnTo>
                  <a:pt x="0" y="1444440"/>
                </a:lnTo>
                <a:cubicBezTo>
                  <a:pt x="186824" y="1352807"/>
                  <a:pt x="2132638" y="235778"/>
                  <a:pt x="2525202" y="0"/>
                </a:cubicBezTo>
                <a:cubicBezTo>
                  <a:pt x="2838194" y="195053"/>
                  <a:pt x="4539678" y="1153884"/>
                  <a:pt x="5045710" y="1442917"/>
                </a:cubicBezTo>
                <a:lnTo>
                  <a:pt x="4325600" y="1440639"/>
                </a:lnTo>
                <a:lnTo>
                  <a:pt x="4325600" y="2876979"/>
                </a:lnTo>
                <a:lnTo>
                  <a:pt x="2886710" y="2883349"/>
                </a:lnTo>
                <a:cubicBezTo>
                  <a:pt x="2883538" y="2699202"/>
                  <a:pt x="2884805" y="2351219"/>
                  <a:pt x="2885440" y="2162624"/>
                </a:cubicBezTo>
                <a:lnTo>
                  <a:pt x="2167111" y="2160840"/>
                </a:lnTo>
                <a:cubicBezTo>
                  <a:pt x="2169651" y="2303080"/>
                  <a:pt x="2164715" y="2656654"/>
                  <a:pt x="2167255" y="2882714"/>
                </a:cubicBezTo>
                <a:lnTo>
                  <a:pt x="725200" y="2880789"/>
                </a:lnTo>
                <a:lnTo>
                  <a:pt x="725200" y="14406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Bouton d’action : accueil 15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A318D76E-471D-A429-95F4-C42EDE5391B6}"/>
              </a:ext>
            </a:extLst>
          </p:cNvPr>
          <p:cNvSpPr/>
          <p:nvPr/>
        </p:nvSpPr>
        <p:spPr>
          <a:xfrm>
            <a:off x="504000" y="180000"/>
            <a:ext cx="432000" cy="36000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Bouton d’action : accueil 16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E5067DE8-86E3-B675-CEA8-CB1727101693}"/>
              </a:ext>
            </a:extLst>
          </p:cNvPr>
          <p:cNvSpPr/>
          <p:nvPr/>
        </p:nvSpPr>
        <p:spPr>
          <a:xfrm>
            <a:off x="0" y="1772816"/>
            <a:ext cx="1440000" cy="684076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Bouton d’action : accueil 17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4D893A37-7479-D03E-067E-71EA1CED7C4E}"/>
              </a:ext>
            </a:extLst>
          </p:cNvPr>
          <p:cNvSpPr/>
          <p:nvPr/>
        </p:nvSpPr>
        <p:spPr>
          <a:xfrm>
            <a:off x="0" y="2636912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Bouton d’action : accueil 18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6A97839E-B87E-2E38-8790-A7D01028DEFE}"/>
              </a:ext>
            </a:extLst>
          </p:cNvPr>
          <p:cNvSpPr/>
          <p:nvPr/>
        </p:nvSpPr>
        <p:spPr>
          <a:xfrm>
            <a:off x="0" y="4387416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Bouton d’action : accueil 19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4E306F45-D0CD-6495-0601-8C950BBF27A3}"/>
              </a:ext>
            </a:extLst>
          </p:cNvPr>
          <p:cNvSpPr/>
          <p:nvPr/>
        </p:nvSpPr>
        <p:spPr>
          <a:xfrm>
            <a:off x="0" y="3501008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Bouton d’action : accueil 20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B5BDF576-A52D-3CF8-83ED-2B2A84B63A26}"/>
              </a:ext>
            </a:extLst>
          </p:cNvPr>
          <p:cNvSpPr/>
          <p:nvPr/>
        </p:nvSpPr>
        <p:spPr>
          <a:xfrm>
            <a:off x="0" y="5265204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Bouton d’action : accueil 21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1C5B8B7E-61B3-5F84-1884-D459820C4E6E}"/>
              </a:ext>
            </a:extLst>
          </p:cNvPr>
          <p:cNvSpPr/>
          <p:nvPr/>
        </p:nvSpPr>
        <p:spPr>
          <a:xfrm>
            <a:off x="0" y="6137919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2B62E291-5703-B226-FC6D-D48F54A2F8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396" y="1260000"/>
            <a:ext cx="3037500" cy="54000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CACA439-6BCF-D754-D51D-E633B7F030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896" y="1260000"/>
            <a:ext cx="30375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0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65F3C-2B23-7E41-570C-F578383AC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30FF91-8BD0-1FEA-5159-08FD0E586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AEF36E-EA79-174C-93F9-FDA84EDD5956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58D0589-838D-637A-A625-5E36B0206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180000"/>
            <a:ext cx="8460000" cy="1080000"/>
          </a:xfrm>
        </p:spPr>
        <p:txBody>
          <a:bodyPr/>
          <a:lstStyle/>
          <a:p>
            <a:r>
              <a:rPr lang="en-GB" dirty="0"/>
              <a:t>Sediment origin</a:t>
            </a:r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4A3B3D19-5E10-D8B0-67A7-4CB014F23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8129" y="1228785"/>
            <a:ext cx="6699267" cy="4860788"/>
          </a:xfrm>
        </p:spPr>
        <p:txBody>
          <a:bodyPr>
            <a:normAutofit/>
          </a:bodyPr>
          <a:lstStyle/>
          <a:p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Bank erosion </a:t>
            </a:r>
          </a:p>
          <a:p>
            <a:r>
              <a:rPr lang="en-GB" b="1" noProof="0" dirty="0">
                <a:solidFill>
                  <a:schemeClr val="tx1"/>
                </a:solidFill>
                <a:sym typeface="Wingdings" panose="05000000000000000000" pitchFamily="2" charset="2"/>
              </a:rPr>
              <a:t>Catchment erosion</a:t>
            </a:r>
          </a:p>
          <a:p>
            <a:endParaRPr lang="en-GB" b="1" noProof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Factors of soil erosion by water </a:t>
            </a:r>
          </a:p>
          <a:p>
            <a:pPr lvl="1"/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Climate: intense rainfalls</a:t>
            </a:r>
          </a:p>
          <a:p>
            <a:pPr lvl="1"/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Soil properties: soil texture, organic matter</a:t>
            </a:r>
          </a:p>
          <a:p>
            <a:pPr lvl="1"/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Landscape topography: slope steepness, curvature and uniformity</a:t>
            </a:r>
          </a:p>
          <a:p>
            <a:pPr lvl="1"/>
            <a:r>
              <a:rPr lang="en-GB" noProof="0" dirty="0">
                <a:solidFill>
                  <a:schemeClr val="tx1"/>
                </a:solidFill>
                <a:sym typeface="Wingdings" panose="05000000000000000000" pitchFamily="2" charset="2"/>
              </a:rPr>
              <a:t>Land-use: inappropriate agricultural practices</a:t>
            </a:r>
            <a:endParaRPr lang="en-GB" noProof="0" dirty="0"/>
          </a:p>
          <a:p>
            <a:endParaRPr lang="en-GB" noProof="0" dirty="0"/>
          </a:p>
        </p:txBody>
      </p:sp>
      <p:graphicFrame>
        <p:nvGraphicFramePr>
          <p:cNvPr id="7" name="Espace réservé du graphique SmartArt 7">
            <a:extLst>
              <a:ext uri="{FF2B5EF4-FFF2-40B4-BE49-F238E27FC236}">
                <a16:creationId xmlns:a16="http://schemas.microsoft.com/office/drawing/2014/main" id="{0D76D90B-57B7-6DBA-7883-09C180CF54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9279360"/>
              </p:ext>
            </p:extLst>
          </p:nvPr>
        </p:nvGraphicFramePr>
        <p:xfrm>
          <a:off x="0" y="1"/>
          <a:ext cx="1440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6">
            <a:extLst>
              <a:ext uri="{FF2B5EF4-FFF2-40B4-BE49-F238E27FC236}">
                <a16:creationId xmlns:a16="http://schemas.microsoft.com/office/drawing/2014/main" id="{86E42021-A2B4-28D7-37F5-077B538B11DC}"/>
              </a:ext>
            </a:extLst>
          </p:cNvPr>
          <p:cNvSpPr>
            <a:spLocks noChangeAspect="1"/>
          </p:cNvSpPr>
          <p:nvPr/>
        </p:nvSpPr>
        <p:spPr>
          <a:xfrm>
            <a:off x="504000" y="180000"/>
            <a:ext cx="432000" cy="360000"/>
          </a:xfrm>
          <a:custGeom>
            <a:avLst/>
            <a:gdLst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0 w 3600400"/>
              <a:gd name="connsiteY3" fmla="*/ 2160240 h 2160240"/>
              <a:gd name="connsiteX4" fmla="*/ 0 w 3600400"/>
              <a:gd name="connsiteY4" fmla="*/ 0 h 2160240"/>
              <a:gd name="connsiteX0" fmla="*/ 0 w 3600400"/>
              <a:gd name="connsiteY0" fmla="*/ 0 h 2160240"/>
              <a:gd name="connsiteX1" fmla="*/ 3600400 w 3600400"/>
              <a:gd name="connsiteY1" fmla="*/ 0 h 2160240"/>
              <a:gd name="connsiteX2" fmla="*/ 3600400 w 3600400"/>
              <a:gd name="connsiteY2" fmla="*/ 2160240 h 2160240"/>
              <a:gd name="connsiteX3" fmla="*/ 1440150 w 3600400"/>
              <a:gd name="connsiteY3" fmla="*/ 1436360 h 2160240"/>
              <a:gd name="connsiteX4" fmla="*/ 0 w 3600400"/>
              <a:gd name="connsiteY4" fmla="*/ 2160240 h 2160240"/>
              <a:gd name="connsiteX5" fmla="*/ 0 w 3600400"/>
              <a:gd name="connsiteY5" fmla="*/ 0 h 216024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160260"/>
              <a:gd name="connsiteX1" fmla="*/ 3600400 w 3600400"/>
              <a:gd name="connsiteY1" fmla="*/ 0 h 2160260"/>
              <a:gd name="connsiteX2" fmla="*/ 3600400 w 3600400"/>
              <a:gd name="connsiteY2" fmla="*/ 2160240 h 2160260"/>
              <a:gd name="connsiteX3" fmla="*/ 1440150 w 3600400"/>
              <a:gd name="connsiteY3" fmla="*/ 1436360 h 2160260"/>
              <a:gd name="connsiteX4" fmla="*/ 1447770 w 3600400"/>
              <a:gd name="connsiteY4" fmla="*/ 2160260 h 2160260"/>
              <a:gd name="connsiteX5" fmla="*/ 0 w 3600400"/>
              <a:gd name="connsiteY5" fmla="*/ 2160240 h 2160260"/>
              <a:gd name="connsiteX6" fmla="*/ 0 w 3600400"/>
              <a:gd name="connsiteY6" fmla="*/ 0 h 2160260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12476"/>
              <a:gd name="connsiteX1" fmla="*/ 3600400 w 3600400"/>
              <a:gd name="connsiteY1" fmla="*/ 0 h 2212476"/>
              <a:gd name="connsiteX2" fmla="*/ 3600400 w 3600400"/>
              <a:gd name="connsiteY2" fmla="*/ 2160240 h 2212476"/>
              <a:gd name="connsiteX3" fmla="*/ 2164050 w 3600400"/>
              <a:gd name="connsiteY3" fmla="*/ 1443980 h 2212476"/>
              <a:gd name="connsiteX4" fmla="*/ 1440150 w 3600400"/>
              <a:gd name="connsiteY4" fmla="*/ 1436360 h 2212476"/>
              <a:gd name="connsiteX5" fmla="*/ 1447770 w 3600400"/>
              <a:gd name="connsiteY5" fmla="*/ 2160260 h 2212476"/>
              <a:gd name="connsiteX6" fmla="*/ 0 w 3600400"/>
              <a:gd name="connsiteY6" fmla="*/ 2160240 h 2212476"/>
              <a:gd name="connsiteX7" fmla="*/ 0 w 3600400"/>
              <a:gd name="connsiteY7" fmla="*/ 0 h 2212476"/>
              <a:gd name="connsiteX0" fmla="*/ 0 w 3600400"/>
              <a:gd name="connsiteY0" fmla="*/ 0 h 2222268"/>
              <a:gd name="connsiteX1" fmla="*/ 3600400 w 3600400"/>
              <a:gd name="connsiteY1" fmla="*/ 0 h 2222268"/>
              <a:gd name="connsiteX2" fmla="*/ 3600400 w 3600400"/>
              <a:gd name="connsiteY2" fmla="*/ 2160240 h 2222268"/>
              <a:gd name="connsiteX3" fmla="*/ 2164050 w 3600400"/>
              <a:gd name="connsiteY3" fmla="*/ 1443980 h 2222268"/>
              <a:gd name="connsiteX4" fmla="*/ 1440150 w 3600400"/>
              <a:gd name="connsiteY4" fmla="*/ 1436360 h 2222268"/>
              <a:gd name="connsiteX5" fmla="*/ 1447770 w 3600400"/>
              <a:gd name="connsiteY5" fmla="*/ 2160260 h 2222268"/>
              <a:gd name="connsiteX6" fmla="*/ 0 w 3600400"/>
              <a:gd name="connsiteY6" fmla="*/ 2160240 h 2222268"/>
              <a:gd name="connsiteX7" fmla="*/ 0 w 3600400"/>
              <a:gd name="connsiteY7" fmla="*/ 0 h 2222268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38066"/>
              <a:gd name="connsiteX1" fmla="*/ 3600400 w 3600400"/>
              <a:gd name="connsiteY1" fmla="*/ 0 h 2338066"/>
              <a:gd name="connsiteX2" fmla="*/ 3600400 w 3600400"/>
              <a:gd name="connsiteY2" fmla="*/ 2160240 h 2338066"/>
              <a:gd name="connsiteX3" fmla="*/ 2164050 w 3600400"/>
              <a:gd name="connsiteY3" fmla="*/ 2164070 h 2338066"/>
              <a:gd name="connsiteX4" fmla="*/ 2164050 w 3600400"/>
              <a:gd name="connsiteY4" fmla="*/ 1443980 h 2338066"/>
              <a:gd name="connsiteX5" fmla="*/ 1440150 w 3600400"/>
              <a:gd name="connsiteY5" fmla="*/ 1436360 h 2338066"/>
              <a:gd name="connsiteX6" fmla="*/ 1447770 w 3600400"/>
              <a:gd name="connsiteY6" fmla="*/ 2160260 h 2338066"/>
              <a:gd name="connsiteX7" fmla="*/ 0 w 3600400"/>
              <a:gd name="connsiteY7" fmla="*/ 2160240 h 2338066"/>
              <a:gd name="connsiteX8" fmla="*/ 0 w 3600400"/>
              <a:gd name="connsiteY8" fmla="*/ 0 h 2338066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306859"/>
              <a:gd name="connsiteX1" fmla="*/ 3600400 w 3600400"/>
              <a:gd name="connsiteY1" fmla="*/ 0 h 2306859"/>
              <a:gd name="connsiteX2" fmla="*/ 3600400 w 3600400"/>
              <a:gd name="connsiteY2" fmla="*/ 2160240 h 2306859"/>
              <a:gd name="connsiteX3" fmla="*/ 2164050 w 3600400"/>
              <a:gd name="connsiteY3" fmla="*/ 2164070 h 2306859"/>
              <a:gd name="connsiteX4" fmla="*/ 2164050 w 3600400"/>
              <a:gd name="connsiteY4" fmla="*/ 1443980 h 2306859"/>
              <a:gd name="connsiteX5" fmla="*/ 1440150 w 3600400"/>
              <a:gd name="connsiteY5" fmla="*/ 1436360 h 2306859"/>
              <a:gd name="connsiteX6" fmla="*/ 1447770 w 3600400"/>
              <a:gd name="connsiteY6" fmla="*/ 2160260 h 2306859"/>
              <a:gd name="connsiteX7" fmla="*/ 0 w 3600400"/>
              <a:gd name="connsiteY7" fmla="*/ 2160240 h 2306859"/>
              <a:gd name="connsiteX8" fmla="*/ 0 w 3600400"/>
              <a:gd name="connsiteY8" fmla="*/ 0 h 2306859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3636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0 w 3600400"/>
              <a:gd name="connsiteY0" fmla="*/ 0 h 2164070"/>
              <a:gd name="connsiteX1" fmla="*/ 3600400 w 3600400"/>
              <a:gd name="connsiteY1" fmla="*/ 0 h 2164070"/>
              <a:gd name="connsiteX2" fmla="*/ 3600400 w 3600400"/>
              <a:gd name="connsiteY2" fmla="*/ 2160240 h 2164070"/>
              <a:gd name="connsiteX3" fmla="*/ 2164050 w 3600400"/>
              <a:gd name="connsiteY3" fmla="*/ 2164070 h 2164070"/>
              <a:gd name="connsiteX4" fmla="*/ 2164050 w 3600400"/>
              <a:gd name="connsiteY4" fmla="*/ 1443980 h 2164070"/>
              <a:gd name="connsiteX5" fmla="*/ 1440150 w 3600400"/>
              <a:gd name="connsiteY5" fmla="*/ 1443980 h 2164070"/>
              <a:gd name="connsiteX6" fmla="*/ 1447770 w 3600400"/>
              <a:gd name="connsiteY6" fmla="*/ 2160260 h 2164070"/>
              <a:gd name="connsiteX7" fmla="*/ 0 w 3600400"/>
              <a:gd name="connsiteY7" fmla="*/ 2160240 h 2164070"/>
              <a:gd name="connsiteX8" fmla="*/ 0 w 3600400"/>
              <a:gd name="connsiteY8" fmla="*/ 0 h 2164070"/>
              <a:gd name="connsiteX0" fmla="*/ 725200 w 4325600"/>
              <a:gd name="connsiteY0" fmla="*/ 0 h 2164070"/>
              <a:gd name="connsiteX1" fmla="*/ 0 w 4325600"/>
              <a:gd name="connsiteY1" fmla="*/ 3801 h 2164070"/>
              <a:gd name="connsiteX2" fmla="*/ 4325600 w 4325600"/>
              <a:gd name="connsiteY2" fmla="*/ 0 h 2164070"/>
              <a:gd name="connsiteX3" fmla="*/ 4325600 w 4325600"/>
              <a:gd name="connsiteY3" fmla="*/ 2160240 h 2164070"/>
              <a:gd name="connsiteX4" fmla="*/ 2889250 w 4325600"/>
              <a:gd name="connsiteY4" fmla="*/ 2164070 h 2164070"/>
              <a:gd name="connsiteX5" fmla="*/ 2889250 w 4325600"/>
              <a:gd name="connsiteY5" fmla="*/ 1443980 h 2164070"/>
              <a:gd name="connsiteX6" fmla="*/ 2165350 w 4325600"/>
              <a:gd name="connsiteY6" fmla="*/ 1443980 h 2164070"/>
              <a:gd name="connsiteX7" fmla="*/ 2172970 w 4325600"/>
              <a:gd name="connsiteY7" fmla="*/ 2160260 h 2164070"/>
              <a:gd name="connsiteX8" fmla="*/ 725200 w 4325600"/>
              <a:gd name="connsiteY8" fmla="*/ 2160240 h 2164070"/>
              <a:gd name="connsiteX9" fmla="*/ 725200 w 4325600"/>
              <a:gd name="connsiteY9" fmla="*/ 0 h 2164070"/>
              <a:gd name="connsiteX0" fmla="*/ 725200 w 4325600"/>
              <a:gd name="connsiteY0" fmla="*/ 1424129 h 3588199"/>
              <a:gd name="connsiteX1" fmla="*/ 0 w 4325600"/>
              <a:gd name="connsiteY1" fmla="*/ 1427930 h 3588199"/>
              <a:gd name="connsiteX2" fmla="*/ 2565207 w 4325600"/>
              <a:gd name="connsiteY2" fmla="*/ 0 h 3588199"/>
              <a:gd name="connsiteX3" fmla="*/ 4325600 w 4325600"/>
              <a:gd name="connsiteY3" fmla="*/ 1424129 h 3588199"/>
              <a:gd name="connsiteX4" fmla="*/ 4325600 w 4325600"/>
              <a:gd name="connsiteY4" fmla="*/ 3584369 h 3588199"/>
              <a:gd name="connsiteX5" fmla="*/ 2889250 w 4325600"/>
              <a:gd name="connsiteY5" fmla="*/ 3588199 h 3588199"/>
              <a:gd name="connsiteX6" fmla="*/ 2889250 w 4325600"/>
              <a:gd name="connsiteY6" fmla="*/ 2868109 h 3588199"/>
              <a:gd name="connsiteX7" fmla="*/ 2165350 w 4325600"/>
              <a:gd name="connsiteY7" fmla="*/ 2868109 h 3588199"/>
              <a:gd name="connsiteX8" fmla="*/ 2172970 w 4325600"/>
              <a:gd name="connsiteY8" fmla="*/ 3584389 h 3588199"/>
              <a:gd name="connsiteX9" fmla="*/ 725200 w 4325600"/>
              <a:gd name="connsiteY9" fmla="*/ 3584369 h 3588199"/>
              <a:gd name="connsiteX10" fmla="*/ 725200 w 4325600"/>
              <a:gd name="connsiteY10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24129 h 3588199"/>
              <a:gd name="connsiteX1" fmla="*/ 0 w 5049520"/>
              <a:gd name="connsiteY1" fmla="*/ 1427930 h 3588199"/>
              <a:gd name="connsiteX2" fmla="*/ 2565207 w 5049520"/>
              <a:gd name="connsiteY2" fmla="*/ 0 h 3588199"/>
              <a:gd name="connsiteX3" fmla="*/ 5049520 w 5049520"/>
              <a:gd name="connsiteY3" fmla="*/ 1434027 h 3588199"/>
              <a:gd name="connsiteX4" fmla="*/ 4325600 w 5049520"/>
              <a:gd name="connsiteY4" fmla="*/ 1424129 h 3588199"/>
              <a:gd name="connsiteX5" fmla="*/ 4325600 w 5049520"/>
              <a:gd name="connsiteY5" fmla="*/ 3584369 h 3588199"/>
              <a:gd name="connsiteX6" fmla="*/ 2889250 w 5049520"/>
              <a:gd name="connsiteY6" fmla="*/ 3588199 h 3588199"/>
              <a:gd name="connsiteX7" fmla="*/ 2889250 w 5049520"/>
              <a:gd name="connsiteY7" fmla="*/ 2868109 h 3588199"/>
              <a:gd name="connsiteX8" fmla="*/ 2165350 w 5049520"/>
              <a:gd name="connsiteY8" fmla="*/ 2868109 h 3588199"/>
              <a:gd name="connsiteX9" fmla="*/ 2172970 w 5049520"/>
              <a:gd name="connsiteY9" fmla="*/ 3584389 h 3588199"/>
              <a:gd name="connsiteX10" fmla="*/ 725200 w 5049520"/>
              <a:gd name="connsiteY10" fmla="*/ 3584369 h 3588199"/>
              <a:gd name="connsiteX11" fmla="*/ 725200 w 5049520"/>
              <a:gd name="connsiteY11" fmla="*/ 1424129 h 3588199"/>
              <a:gd name="connsiteX0" fmla="*/ 725200 w 5049520"/>
              <a:gd name="connsiteY0" fmla="*/ 1441274 h 3605344"/>
              <a:gd name="connsiteX1" fmla="*/ 0 w 5049520"/>
              <a:gd name="connsiteY1" fmla="*/ 1445075 h 3605344"/>
              <a:gd name="connsiteX2" fmla="*/ 2529012 w 5049520"/>
              <a:gd name="connsiteY2" fmla="*/ 0 h 3605344"/>
              <a:gd name="connsiteX3" fmla="*/ 5049520 w 5049520"/>
              <a:gd name="connsiteY3" fmla="*/ 1451172 h 3605344"/>
              <a:gd name="connsiteX4" fmla="*/ 4325600 w 5049520"/>
              <a:gd name="connsiteY4" fmla="*/ 1441274 h 3605344"/>
              <a:gd name="connsiteX5" fmla="*/ 4325600 w 5049520"/>
              <a:gd name="connsiteY5" fmla="*/ 3601514 h 3605344"/>
              <a:gd name="connsiteX6" fmla="*/ 2889250 w 5049520"/>
              <a:gd name="connsiteY6" fmla="*/ 3605344 h 3605344"/>
              <a:gd name="connsiteX7" fmla="*/ 2889250 w 5049520"/>
              <a:gd name="connsiteY7" fmla="*/ 2885254 h 3605344"/>
              <a:gd name="connsiteX8" fmla="*/ 2165350 w 5049520"/>
              <a:gd name="connsiteY8" fmla="*/ 2885254 h 3605344"/>
              <a:gd name="connsiteX9" fmla="*/ 2172970 w 5049520"/>
              <a:gd name="connsiteY9" fmla="*/ 3601534 h 3605344"/>
              <a:gd name="connsiteX10" fmla="*/ 725200 w 5049520"/>
              <a:gd name="connsiteY10" fmla="*/ 3601514 h 3605344"/>
              <a:gd name="connsiteX11" fmla="*/ 725200 w 5049520"/>
              <a:gd name="connsiteY11" fmla="*/ 1441274 h 3605344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49520"/>
              <a:gd name="connsiteY0" fmla="*/ 1443179 h 3607249"/>
              <a:gd name="connsiteX1" fmla="*/ 0 w 5049520"/>
              <a:gd name="connsiteY1" fmla="*/ 1446980 h 3607249"/>
              <a:gd name="connsiteX2" fmla="*/ 2525202 w 5049520"/>
              <a:gd name="connsiteY2" fmla="*/ 0 h 3607249"/>
              <a:gd name="connsiteX3" fmla="*/ 5049520 w 5049520"/>
              <a:gd name="connsiteY3" fmla="*/ 1453077 h 3607249"/>
              <a:gd name="connsiteX4" fmla="*/ 4325600 w 5049520"/>
              <a:gd name="connsiteY4" fmla="*/ 1443179 h 3607249"/>
              <a:gd name="connsiteX5" fmla="*/ 4325600 w 5049520"/>
              <a:gd name="connsiteY5" fmla="*/ 3603419 h 3607249"/>
              <a:gd name="connsiteX6" fmla="*/ 2889250 w 5049520"/>
              <a:gd name="connsiteY6" fmla="*/ 3607249 h 3607249"/>
              <a:gd name="connsiteX7" fmla="*/ 2889250 w 5049520"/>
              <a:gd name="connsiteY7" fmla="*/ 2887159 h 3607249"/>
              <a:gd name="connsiteX8" fmla="*/ 2165350 w 5049520"/>
              <a:gd name="connsiteY8" fmla="*/ 2887159 h 3607249"/>
              <a:gd name="connsiteX9" fmla="*/ 2172970 w 5049520"/>
              <a:gd name="connsiteY9" fmla="*/ 3603439 h 3607249"/>
              <a:gd name="connsiteX10" fmla="*/ 725200 w 5049520"/>
              <a:gd name="connsiteY10" fmla="*/ 3603419 h 3607249"/>
              <a:gd name="connsiteX11" fmla="*/ 725200 w 5049520"/>
              <a:gd name="connsiteY11" fmla="*/ 1443179 h 3607249"/>
              <a:gd name="connsiteX0" fmla="*/ 725200 w 5034280"/>
              <a:gd name="connsiteY0" fmla="*/ 1443179 h 3607249"/>
              <a:gd name="connsiteX1" fmla="*/ 0 w 5034280"/>
              <a:gd name="connsiteY1" fmla="*/ 1446980 h 3607249"/>
              <a:gd name="connsiteX2" fmla="*/ 2525202 w 5034280"/>
              <a:gd name="connsiteY2" fmla="*/ 0 h 3607249"/>
              <a:gd name="connsiteX3" fmla="*/ 5034280 w 5034280"/>
              <a:gd name="connsiteY3" fmla="*/ 1449267 h 3607249"/>
              <a:gd name="connsiteX4" fmla="*/ 4325600 w 5034280"/>
              <a:gd name="connsiteY4" fmla="*/ 1443179 h 3607249"/>
              <a:gd name="connsiteX5" fmla="*/ 4325600 w 5034280"/>
              <a:gd name="connsiteY5" fmla="*/ 3603419 h 3607249"/>
              <a:gd name="connsiteX6" fmla="*/ 2889250 w 5034280"/>
              <a:gd name="connsiteY6" fmla="*/ 3607249 h 3607249"/>
              <a:gd name="connsiteX7" fmla="*/ 2889250 w 5034280"/>
              <a:gd name="connsiteY7" fmla="*/ 2887159 h 3607249"/>
              <a:gd name="connsiteX8" fmla="*/ 2165350 w 5034280"/>
              <a:gd name="connsiteY8" fmla="*/ 2887159 h 3607249"/>
              <a:gd name="connsiteX9" fmla="*/ 2172970 w 5034280"/>
              <a:gd name="connsiteY9" fmla="*/ 3603439 h 3607249"/>
              <a:gd name="connsiteX10" fmla="*/ 725200 w 5034280"/>
              <a:gd name="connsiteY10" fmla="*/ 3603419 h 3607249"/>
              <a:gd name="connsiteX11" fmla="*/ 725200 w 5034280"/>
              <a:gd name="connsiteY11" fmla="*/ 1443179 h 3607249"/>
              <a:gd name="connsiteX0" fmla="*/ 725200 w 5045710"/>
              <a:gd name="connsiteY0" fmla="*/ 1443179 h 3607249"/>
              <a:gd name="connsiteX1" fmla="*/ 0 w 5045710"/>
              <a:gd name="connsiteY1" fmla="*/ 1446980 h 3607249"/>
              <a:gd name="connsiteX2" fmla="*/ 2525202 w 5045710"/>
              <a:gd name="connsiteY2" fmla="*/ 0 h 3607249"/>
              <a:gd name="connsiteX3" fmla="*/ 5045710 w 5045710"/>
              <a:gd name="connsiteY3" fmla="*/ 1445457 h 3607249"/>
              <a:gd name="connsiteX4" fmla="*/ 4325600 w 5045710"/>
              <a:gd name="connsiteY4" fmla="*/ 1443179 h 3607249"/>
              <a:gd name="connsiteX5" fmla="*/ 4325600 w 5045710"/>
              <a:gd name="connsiteY5" fmla="*/ 3603419 h 3607249"/>
              <a:gd name="connsiteX6" fmla="*/ 2889250 w 5045710"/>
              <a:gd name="connsiteY6" fmla="*/ 3607249 h 3607249"/>
              <a:gd name="connsiteX7" fmla="*/ 2889250 w 5045710"/>
              <a:gd name="connsiteY7" fmla="*/ 2887159 h 3607249"/>
              <a:gd name="connsiteX8" fmla="*/ 2165350 w 5045710"/>
              <a:gd name="connsiteY8" fmla="*/ 2887159 h 3607249"/>
              <a:gd name="connsiteX9" fmla="*/ 2172970 w 5045710"/>
              <a:gd name="connsiteY9" fmla="*/ 3603439 h 3607249"/>
              <a:gd name="connsiteX10" fmla="*/ 725200 w 5045710"/>
              <a:gd name="connsiteY10" fmla="*/ 3603419 h 3607249"/>
              <a:gd name="connsiteX11" fmla="*/ 725200 w 5045710"/>
              <a:gd name="connsiteY11" fmla="*/ 1443179 h 360724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5350 w 5045710"/>
              <a:gd name="connsiteY8" fmla="*/ 2884619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53776 w 5045710"/>
              <a:gd name="connsiteY8" fmla="*/ 2132265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3301 w 5045710"/>
              <a:gd name="connsiteY8" fmla="*/ 216465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88461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9250 w 5045710"/>
              <a:gd name="connsiteY7" fmla="*/ 2168339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3535 w 5045710"/>
              <a:gd name="connsiteY7" fmla="*/ 215881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4709"/>
              <a:gd name="connsiteX1" fmla="*/ 0 w 5045710"/>
              <a:gd name="connsiteY1" fmla="*/ 1444440 h 3604709"/>
              <a:gd name="connsiteX2" fmla="*/ 2525202 w 5045710"/>
              <a:gd name="connsiteY2" fmla="*/ 0 h 3604709"/>
              <a:gd name="connsiteX3" fmla="*/ 5045710 w 5045710"/>
              <a:gd name="connsiteY3" fmla="*/ 1442917 h 3604709"/>
              <a:gd name="connsiteX4" fmla="*/ 4325600 w 5045710"/>
              <a:gd name="connsiteY4" fmla="*/ 1440639 h 3604709"/>
              <a:gd name="connsiteX5" fmla="*/ 4325600 w 5045710"/>
              <a:gd name="connsiteY5" fmla="*/ 3600879 h 3604709"/>
              <a:gd name="connsiteX6" fmla="*/ 2889250 w 5045710"/>
              <a:gd name="connsiteY6" fmla="*/ 3604709 h 3604709"/>
              <a:gd name="connsiteX7" fmla="*/ 2885440 w 5045710"/>
              <a:gd name="connsiteY7" fmla="*/ 2162624 h 3604709"/>
              <a:gd name="connsiteX8" fmla="*/ 2167111 w 5045710"/>
              <a:gd name="connsiteY8" fmla="*/ 2160840 h 3604709"/>
              <a:gd name="connsiteX9" fmla="*/ 2172970 w 5045710"/>
              <a:gd name="connsiteY9" fmla="*/ 3600899 h 3604709"/>
              <a:gd name="connsiteX10" fmla="*/ 725200 w 5045710"/>
              <a:gd name="connsiteY10" fmla="*/ 3600879 h 3604709"/>
              <a:gd name="connsiteX11" fmla="*/ 725200 w 5045710"/>
              <a:gd name="connsiteY11" fmla="*/ 1440639 h 360470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909570 w 5045710"/>
              <a:gd name="connsiteY6" fmla="*/ 287318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36008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99"/>
              <a:gd name="connsiteX1" fmla="*/ 0 w 5045710"/>
              <a:gd name="connsiteY1" fmla="*/ 1444440 h 3600899"/>
              <a:gd name="connsiteX2" fmla="*/ 2525202 w 5045710"/>
              <a:gd name="connsiteY2" fmla="*/ 0 h 3600899"/>
              <a:gd name="connsiteX3" fmla="*/ 5045710 w 5045710"/>
              <a:gd name="connsiteY3" fmla="*/ 1442917 h 3600899"/>
              <a:gd name="connsiteX4" fmla="*/ 4325600 w 5045710"/>
              <a:gd name="connsiteY4" fmla="*/ 1440639 h 3600899"/>
              <a:gd name="connsiteX5" fmla="*/ 4325600 w 5045710"/>
              <a:gd name="connsiteY5" fmla="*/ 2876979 h 3600899"/>
              <a:gd name="connsiteX6" fmla="*/ 2886710 w 5045710"/>
              <a:gd name="connsiteY6" fmla="*/ 2883349 h 3600899"/>
              <a:gd name="connsiteX7" fmla="*/ 2885440 w 5045710"/>
              <a:gd name="connsiteY7" fmla="*/ 2162624 h 3600899"/>
              <a:gd name="connsiteX8" fmla="*/ 2167111 w 5045710"/>
              <a:gd name="connsiteY8" fmla="*/ 2160840 h 3600899"/>
              <a:gd name="connsiteX9" fmla="*/ 2172970 w 5045710"/>
              <a:gd name="connsiteY9" fmla="*/ 3600899 h 3600899"/>
              <a:gd name="connsiteX10" fmla="*/ 725200 w 5045710"/>
              <a:gd name="connsiteY10" fmla="*/ 3600879 h 3600899"/>
              <a:gd name="connsiteX11" fmla="*/ 725200 w 5045710"/>
              <a:gd name="connsiteY11" fmla="*/ 1440639 h 3600899"/>
              <a:gd name="connsiteX0" fmla="*/ 725200 w 5045710"/>
              <a:gd name="connsiteY0" fmla="*/ 1440639 h 3600879"/>
              <a:gd name="connsiteX1" fmla="*/ 0 w 5045710"/>
              <a:gd name="connsiteY1" fmla="*/ 1444440 h 3600879"/>
              <a:gd name="connsiteX2" fmla="*/ 2525202 w 5045710"/>
              <a:gd name="connsiteY2" fmla="*/ 0 h 3600879"/>
              <a:gd name="connsiteX3" fmla="*/ 5045710 w 5045710"/>
              <a:gd name="connsiteY3" fmla="*/ 1442917 h 3600879"/>
              <a:gd name="connsiteX4" fmla="*/ 4325600 w 5045710"/>
              <a:gd name="connsiteY4" fmla="*/ 1440639 h 3600879"/>
              <a:gd name="connsiteX5" fmla="*/ 4325600 w 5045710"/>
              <a:gd name="connsiteY5" fmla="*/ 2876979 h 3600879"/>
              <a:gd name="connsiteX6" fmla="*/ 2886710 w 5045710"/>
              <a:gd name="connsiteY6" fmla="*/ 2883349 h 3600879"/>
              <a:gd name="connsiteX7" fmla="*/ 2885440 w 5045710"/>
              <a:gd name="connsiteY7" fmla="*/ 2162624 h 3600879"/>
              <a:gd name="connsiteX8" fmla="*/ 2167111 w 5045710"/>
              <a:gd name="connsiteY8" fmla="*/ 2160840 h 3600879"/>
              <a:gd name="connsiteX9" fmla="*/ 2165350 w 5045710"/>
              <a:gd name="connsiteY9" fmla="*/ 2876999 h 3600879"/>
              <a:gd name="connsiteX10" fmla="*/ 725200 w 5045710"/>
              <a:gd name="connsiteY10" fmla="*/ 3600879 h 3600879"/>
              <a:gd name="connsiteX11" fmla="*/ 725200 w 5045710"/>
              <a:gd name="connsiteY11" fmla="*/ 1440639 h 3600879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5350 w 5045710"/>
              <a:gd name="connsiteY9" fmla="*/ 2876999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57730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4619"/>
              <a:gd name="connsiteX1" fmla="*/ 0 w 5045710"/>
              <a:gd name="connsiteY1" fmla="*/ 1444440 h 2884619"/>
              <a:gd name="connsiteX2" fmla="*/ 2525202 w 5045710"/>
              <a:gd name="connsiteY2" fmla="*/ 0 h 2884619"/>
              <a:gd name="connsiteX3" fmla="*/ 5045710 w 5045710"/>
              <a:gd name="connsiteY3" fmla="*/ 1442917 h 2884619"/>
              <a:gd name="connsiteX4" fmla="*/ 4325600 w 5045710"/>
              <a:gd name="connsiteY4" fmla="*/ 1440639 h 2884619"/>
              <a:gd name="connsiteX5" fmla="*/ 4325600 w 5045710"/>
              <a:gd name="connsiteY5" fmla="*/ 2876979 h 2884619"/>
              <a:gd name="connsiteX6" fmla="*/ 2886710 w 5045710"/>
              <a:gd name="connsiteY6" fmla="*/ 2883349 h 2884619"/>
              <a:gd name="connsiteX7" fmla="*/ 2885440 w 5045710"/>
              <a:gd name="connsiteY7" fmla="*/ 2162624 h 2884619"/>
              <a:gd name="connsiteX8" fmla="*/ 2167111 w 5045710"/>
              <a:gd name="connsiteY8" fmla="*/ 2160840 h 2884619"/>
              <a:gd name="connsiteX9" fmla="*/ 2163445 w 5045710"/>
              <a:gd name="connsiteY9" fmla="*/ 2884619 h 2884619"/>
              <a:gd name="connsiteX10" fmla="*/ 725200 w 5045710"/>
              <a:gd name="connsiteY10" fmla="*/ 2880789 h 2884619"/>
              <a:gd name="connsiteX11" fmla="*/ 725200 w 5045710"/>
              <a:gd name="connsiteY11" fmla="*/ 1440639 h 2884619"/>
              <a:gd name="connsiteX0" fmla="*/ 725200 w 5045710"/>
              <a:gd name="connsiteY0" fmla="*/ 1440639 h 2886524"/>
              <a:gd name="connsiteX1" fmla="*/ 0 w 5045710"/>
              <a:gd name="connsiteY1" fmla="*/ 1444440 h 2886524"/>
              <a:gd name="connsiteX2" fmla="*/ 2525202 w 5045710"/>
              <a:gd name="connsiteY2" fmla="*/ 0 h 2886524"/>
              <a:gd name="connsiteX3" fmla="*/ 5045710 w 5045710"/>
              <a:gd name="connsiteY3" fmla="*/ 1442917 h 2886524"/>
              <a:gd name="connsiteX4" fmla="*/ 4325600 w 5045710"/>
              <a:gd name="connsiteY4" fmla="*/ 1440639 h 2886524"/>
              <a:gd name="connsiteX5" fmla="*/ 4325600 w 5045710"/>
              <a:gd name="connsiteY5" fmla="*/ 2876979 h 2886524"/>
              <a:gd name="connsiteX6" fmla="*/ 2886710 w 5045710"/>
              <a:gd name="connsiteY6" fmla="*/ 2883349 h 2886524"/>
              <a:gd name="connsiteX7" fmla="*/ 2885440 w 5045710"/>
              <a:gd name="connsiteY7" fmla="*/ 2162624 h 2886524"/>
              <a:gd name="connsiteX8" fmla="*/ 2167111 w 5045710"/>
              <a:gd name="connsiteY8" fmla="*/ 2160840 h 2886524"/>
              <a:gd name="connsiteX9" fmla="*/ 2159635 w 5045710"/>
              <a:gd name="connsiteY9" fmla="*/ 2886524 h 2886524"/>
              <a:gd name="connsiteX10" fmla="*/ 725200 w 5045710"/>
              <a:gd name="connsiteY10" fmla="*/ 2880789 h 2886524"/>
              <a:gd name="connsiteX11" fmla="*/ 725200 w 5045710"/>
              <a:gd name="connsiteY11" fmla="*/ 1440639 h 2886524"/>
              <a:gd name="connsiteX0" fmla="*/ 725200 w 5045710"/>
              <a:gd name="connsiteY0" fmla="*/ 1440639 h 2883349"/>
              <a:gd name="connsiteX1" fmla="*/ 0 w 5045710"/>
              <a:gd name="connsiteY1" fmla="*/ 1444440 h 2883349"/>
              <a:gd name="connsiteX2" fmla="*/ 2525202 w 5045710"/>
              <a:gd name="connsiteY2" fmla="*/ 0 h 2883349"/>
              <a:gd name="connsiteX3" fmla="*/ 5045710 w 5045710"/>
              <a:gd name="connsiteY3" fmla="*/ 1442917 h 2883349"/>
              <a:gd name="connsiteX4" fmla="*/ 4325600 w 5045710"/>
              <a:gd name="connsiteY4" fmla="*/ 1440639 h 2883349"/>
              <a:gd name="connsiteX5" fmla="*/ 4325600 w 5045710"/>
              <a:gd name="connsiteY5" fmla="*/ 2876979 h 2883349"/>
              <a:gd name="connsiteX6" fmla="*/ 2886710 w 5045710"/>
              <a:gd name="connsiteY6" fmla="*/ 2883349 h 2883349"/>
              <a:gd name="connsiteX7" fmla="*/ 2885440 w 5045710"/>
              <a:gd name="connsiteY7" fmla="*/ 2162624 h 2883349"/>
              <a:gd name="connsiteX8" fmla="*/ 2167111 w 5045710"/>
              <a:gd name="connsiteY8" fmla="*/ 2160840 h 2883349"/>
              <a:gd name="connsiteX9" fmla="*/ 2167255 w 5045710"/>
              <a:gd name="connsiteY9" fmla="*/ 2882714 h 2883349"/>
              <a:gd name="connsiteX10" fmla="*/ 725200 w 5045710"/>
              <a:gd name="connsiteY10" fmla="*/ 2880789 h 2883349"/>
              <a:gd name="connsiteX11" fmla="*/ 725200 w 5045710"/>
              <a:gd name="connsiteY11" fmla="*/ 1440639 h 2883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5710" h="2883349">
                <a:moveTo>
                  <a:pt x="725200" y="1440639"/>
                </a:moveTo>
                <a:lnTo>
                  <a:pt x="0" y="1444440"/>
                </a:lnTo>
                <a:cubicBezTo>
                  <a:pt x="186824" y="1352807"/>
                  <a:pt x="2132638" y="235778"/>
                  <a:pt x="2525202" y="0"/>
                </a:cubicBezTo>
                <a:cubicBezTo>
                  <a:pt x="2838194" y="195053"/>
                  <a:pt x="4539678" y="1153884"/>
                  <a:pt x="5045710" y="1442917"/>
                </a:cubicBezTo>
                <a:lnTo>
                  <a:pt x="4325600" y="1440639"/>
                </a:lnTo>
                <a:lnTo>
                  <a:pt x="4325600" y="2876979"/>
                </a:lnTo>
                <a:lnTo>
                  <a:pt x="2886710" y="2883349"/>
                </a:lnTo>
                <a:cubicBezTo>
                  <a:pt x="2883538" y="2699202"/>
                  <a:pt x="2884805" y="2351219"/>
                  <a:pt x="2885440" y="2162624"/>
                </a:cubicBezTo>
                <a:lnTo>
                  <a:pt x="2167111" y="2160840"/>
                </a:lnTo>
                <a:cubicBezTo>
                  <a:pt x="2169651" y="2303080"/>
                  <a:pt x="2164715" y="2656654"/>
                  <a:pt x="2167255" y="2882714"/>
                </a:cubicBezTo>
                <a:lnTo>
                  <a:pt x="725200" y="2880789"/>
                </a:lnTo>
                <a:lnTo>
                  <a:pt x="725200" y="14406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Bouton d’action : accueil 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F202D461-A0D7-1E19-3699-DF71CA7F5A41}"/>
              </a:ext>
            </a:extLst>
          </p:cNvPr>
          <p:cNvSpPr/>
          <p:nvPr/>
        </p:nvSpPr>
        <p:spPr>
          <a:xfrm>
            <a:off x="504000" y="180000"/>
            <a:ext cx="432000" cy="36000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Bouton d’action : accueil 7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9D65B701-1EB6-E590-6784-C3C4C2D70CB0}"/>
              </a:ext>
            </a:extLst>
          </p:cNvPr>
          <p:cNvSpPr/>
          <p:nvPr/>
        </p:nvSpPr>
        <p:spPr>
          <a:xfrm>
            <a:off x="0" y="1772816"/>
            <a:ext cx="1440000" cy="684076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Bouton d’action : accueil 9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63E28479-1D85-A70F-810B-E58B9D29F1E1}"/>
              </a:ext>
            </a:extLst>
          </p:cNvPr>
          <p:cNvSpPr/>
          <p:nvPr/>
        </p:nvSpPr>
        <p:spPr>
          <a:xfrm>
            <a:off x="0" y="2636912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Bouton d’action : accueil 11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CE902869-6864-FD4E-1613-2956A51E3762}"/>
              </a:ext>
            </a:extLst>
          </p:cNvPr>
          <p:cNvSpPr/>
          <p:nvPr/>
        </p:nvSpPr>
        <p:spPr>
          <a:xfrm>
            <a:off x="0" y="4387416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Bouton d’action : accueil 12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C7A7B97A-9BC7-BFA9-D54E-913EF8249068}"/>
              </a:ext>
            </a:extLst>
          </p:cNvPr>
          <p:cNvSpPr/>
          <p:nvPr/>
        </p:nvSpPr>
        <p:spPr>
          <a:xfrm>
            <a:off x="0" y="3501008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Bouton d’action : accueil 13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09BD6F28-CF87-9E23-F081-FB46CF50624C}"/>
              </a:ext>
            </a:extLst>
          </p:cNvPr>
          <p:cNvSpPr/>
          <p:nvPr/>
        </p:nvSpPr>
        <p:spPr>
          <a:xfrm>
            <a:off x="0" y="5265204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Bouton d’action : accueil 14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CCBF66CF-1E71-92B8-CE86-75C25BA449CC}"/>
              </a:ext>
            </a:extLst>
          </p:cNvPr>
          <p:cNvSpPr/>
          <p:nvPr/>
        </p:nvSpPr>
        <p:spPr>
          <a:xfrm>
            <a:off x="0" y="6137919"/>
            <a:ext cx="1440000" cy="720080"/>
          </a:xfrm>
          <a:prstGeom prst="actionButtonHo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0CA989A-D21A-2BB4-9987-102A7D0B9C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00" y="1158130"/>
            <a:ext cx="3088129" cy="549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58245"/>
      </p:ext>
    </p:extLst>
  </p:cSld>
  <p:clrMapOvr>
    <a:masterClrMapping/>
  </p:clrMapOvr>
</p:sld>
</file>

<file path=ppt/theme/theme1.xml><?xml version="1.0" encoding="utf-8"?>
<a:theme xmlns:a="http://schemas.openxmlformats.org/drawingml/2006/main" name="ULIEGE - Titre : Cover + image">
  <a:themeElements>
    <a:clrScheme name="ULIEGE-GEMBLOUX">
      <a:dk1>
        <a:srgbClr val="000000"/>
      </a:dk1>
      <a:lt1>
        <a:srgbClr val="FFFFFF"/>
      </a:lt1>
      <a:dk2>
        <a:srgbClr val="006F7D"/>
      </a:dk2>
      <a:lt2>
        <a:srgbClr val="F4F0EF"/>
      </a:lt2>
      <a:accent1>
        <a:srgbClr val="6FBE25"/>
      </a:accent1>
      <a:accent2>
        <a:srgbClr val="86C142"/>
      </a:accent2>
      <a:accent3>
        <a:srgbClr val="A8C46B"/>
      </a:accent3>
      <a:accent4>
        <a:srgbClr val="E8E3DE"/>
      </a:accent4>
      <a:accent5>
        <a:srgbClr val="F4F0EF"/>
      </a:accent5>
      <a:accent6>
        <a:srgbClr val="C4BDAE"/>
      </a:accent6>
      <a:hlink>
        <a:srgbClr val="6FBE25"/>
      </a:hlink>
      <a:folHlink>
        <a:srgbClr val="A8C46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-01_Presentation-etudes" id="{F6A6CCF6-45A4-7741-BA44-CF79072D84D7}" vid="{A064F924-F5E0-0B46-8C32-0ACA49D191B7}"/>
    </a:ext>
  </a:extLst>
</a:theme>
</file>

<file path=ppt/theme/theme2.xml><?xml version="1.0" encoding="utf-8"?>
<a:theme xmlns:a="http://schemas.openxmlformats.org/drawingml/2006/main" name="ULiège-GxABT - Contenu">
  <a:themeElements>
    <a:clrScheme name="GxABT">
      <a:dk1>
        <a:srgbClr val="000000"/>
      </a:dk1>
      <a:lt1>
        <a:srgbClr val="FFFFFF"/>
      </a:lt1>
      <a:dk2>
        <a:srgbClr val="006F7D"/>
      </a:dk2>
      <a:lt2>
        <a:srgbClr val="F4F0EF"/>
      </a:lt2>
      <a:accent1>
        <a:srgbClr val="6FBE25"/>
      </a:accent1>
      <a:accent2>
        <a:srgbClr val="86C142"/>
      </a:accent2>
      <a:accent3>
        <a:srgbClr val="A8C46B"/>
      </a:accent3>
      <a:accent4>
        <a:srgbClr val="E8E3DE"/>
      </a:accent4>
      <a:accent5>
        <a:srgbClr val="F4F0EF"/>
      </a:accent5>
      <a:accent6>
        <a:srgbClr val="C4BDAE"/>
      </a:accent6>
      <a:hlink>
        <a:srgbClr val="6FBE25"/>
      </a:hlink>
      <a:folHlink>
        <a:srgbClr val="A8C46B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LIEGE-PPT-MODELE" id="{F6628531-17DC-DE4E-AE9A-AB783A97C36E}" vid="{66C47452-BD1A-484D-9314-CF28769595A4}"/>
    </a:ext>
  </a:extLst>
</a:theme>
</file>

<file path=ppt/theme/theme3.xml><?xml version="1.0" encoding="utf-8"?>
<a:theme xmlns:a="http://schemas.openxmlformats.org/drawingml/2006/main" name="2_ULiège-GxABT - Contenu">
  <a:themeElements>
    <a:clrScheme name="GxABT">
      <a:dk1>
        <a:srgbClr val="000000"/>
      </a:dk1>
      <a:lt1>
        <a:srgbClr val="FFFFFF"/>
      </a:lt1>
      <a:dk2>
        <a:srgbClr val="006F7D"/>
      </a:dk2>
      <a:lt2>
        <a:srgbClr val="F4F0EF"/>
      </a:lt2>
      <a:accent1>
        <a:srgbClr val="6FBE25"/>
      </a:accent1>
      <a:accent2>
        <a:srgbClr val="86C142"/>
      </a:accent2>
      <a:accent3>
        <a:srgbClr val="A8C46B"/>
      </a:accent3>
      <a:accent4>
        <a:srgbClr val="E8E3DE"/>
      </a:accent4>
      <a:accent5>
        <a:srgbClr val="F4F0EF"/>
      </a:accent5>
      <a:accent6>
        <a:srgbClr val="C4BDAE"/>
      </a:accent6>
      <a:hlink>
        <a:srgbClr val="6FBE25"/>
      </a:hlink>
      <a:folHlink>
        <a:srgbClr val="A8C46B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LIEGE-PPT-MODELE" id="{F6628531-17DC-DE4E-AE9A-AB783A97C36E}" vid="{66C47452-BD1A-484D-9314-CF28769595A4}"/>
    </a:ext>
  </a:extLst>
</a:theme>
</file>

<file path=ppt/theme/theme4.xml><?xml version="1.0" encoding="utf-8"?>
<a:theme xmlns:a="http://schemas.openxmlformats.org/drawingml/2006/main" name="1_ULiège-GxABT - Contenu">
  <a:themeElements>
    <a:clrScheme name="GxABT">
      <a:dk1>
        <a:srgbClr val="000000"/>
      </a:dk1>
      <a:lt1>
        <a:srgbClr val="FFFFFF"/>
      </a:lt1>
      <a:dk2>
        <a:srgbClr val="006F7D"/>
      </a:dk2>
      <a:lt2>
        <a:srgbClr val="F4F0EF"/>
      </a:lt2>
      <a:accent1>
        <a:srgbClr val="6FBE25"/>
      </a:accent1>
      <a:accent2>
        <a:srgbClr val="86C142"/>
      </a:accent2>
      <a:accent3>
        <a:srgbClr val="A8C46B"/>
      </a:accent3>
      <a:accent4>
        <a:srgbClr val="E8E3DE"/>
      </a:accent4>
      <a:accent5>
        <a:srgbClr val="F4F0EF"/>
      </a:accent5>
      <a:accent6>
        <a:srgbClr val="C4BDAE"/>
      </a:accent6>
      <a:hlink>
        <a:srgbClr val="6FBE25"/>
      </a:hlink>
      <a:folHlink>
        <a:srgbClr val="A8C46B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LIEGE-PPT-MODELE" id="{F6628531-17DC-DE4E-AE9A-AB783A97C36E}" vid="{66C47452-BD1A-484D-9314-CF28769595A4}"/>
    </a:ext>
  </a:extLst>
</a:theme>
</file>

<file path=ppt/theme/theme5.xml><?xml version="1.0" encoding="utf-8"?>
<a:theme xmlns:a="http://schemas.openxmlformats.org/drawingml/2006/main" name="ULIEGE Titres, citations">
  <a:themeElements>
    <a:clrScheme name="GxABT">
      <a:dk1>
        <a:srgbClr val="000000"/>
      </a:dk1>
      <a:lt1>
        <a:srgbClr val="FFFFFF"/>
      </a:lt1>
      <a:dk2>
        <a:srgbClr val="006F7D"/>
      </a:dk2>
      <a:lt2>
        <a:srgbClr val="F4F0EF"/>
      </a:lt2>
      <a:accent1>
        <a:srgbClr val="6FBE25"/>
      </a:accent1>
      <a:accent2>
        <a:srgbClr val="86C142"/>
      </a:accent2>
      <a:accent3>
        <a:srgbClr val="A8C46B"/>
      </a:accent3>
      <a:accent4>
        <a:srgbClr val="E8E3DE"/>
      </a:accent4>
      <a:accent5>
        <a:srgbClr val="F4F0EF"/>
      </a:accent5>
      <a:accent6>
        <a:srgbClr val="C4BDAE"/>
      </a:accent6>
      <a:hlink>
        <a:srgbClr val="6FBE25"/>
      </a:hlink>
      <a:folHlink>
        <a:srgbClr val="A8C46B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LIEGE-PPT-MODELE" id="{F6628531-17DC-DE4E-AE9A-AB783A97C36E}" vid="{66C47452-BD1A-484D-9314-CF28769595A4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5206</TotalTime>
  <Words>998</Words>
  <Application>Microsoft Office PowerPoint</Application>
  <PresentationFormat>Grand écran</PresentationFormat>
  <Paragraphs>363</Paragraphs>
  <Slides>31</Slides>
  <Notes>24</Notes>
  <HiddenSlides>8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31</vt:i4>
      </vt:variant>
    </vt:vector>
  </HeadingPairs>
  <TitlesOfParts>
    <vt:vector size="40" baseType="lpstr">
      <vt:lpstr>Aptos</vt:lpstr>
      <vt:lpstr>Aptos Display</vt:lpstr>
      <vt:lpstr>Arial</vt:lpstr>
      <vt:lpstr>Wingdings</vt:lpstr>
      <vt:lpstr>ULIEGE - Titre : Cover + image</vt:lpstr>
      <vt:lpstr>ULiège-GxABT - Contenu</vt:lpstr>
      <vt:lpstr>2_ULiège-GxABT - Contenu</vt:lpstr>
      <vt:lpstr>1_ULiège-GxABT - Contenu</vt:lpstr>
      <vt:lpstr>ULIEGE Titres, citations</vt:lpstr>
      <vt:lpstr>Sediment pathways to small rivers in loamy agricultural region and where to find them</vt:lpstr>
      <vt:lpstr>Finding pathways to small rivers</vt:lpstr>
      <vt:lpstr>Présentation PowerPoint</vt:lpstr>
      <vt:lpstr>Sediment productive catchment</vt:lpstr>
      <vt:lpstr>Sediment control : the riparian zone ?</vt:lpstr>
      <vt:lpstr>Présentation PowerPoint</vt:lpstr>
      <vt:lpstr>Sediment pathways to small rivers in loamy agricultural region and where to find them</vt:lpstr>
      <vt:lpstr>Sediment impact on river health</vt:lpstr>
      <vt:lpstr>Sediment origin</vt:lpstr>
      <vt:lpstr>Sediment control solution ?</vt:lpstr>
      <vt:lpstr>Related legislation</vt:lpstr>
      <vt:lpstr>Objectives</vt:lpstr>
      <vt:lpstr>Zone of interest : Loess region (Wallonia)</vt:lpstr>
      <vt:lpstr>Landscape position</vt:lpstr>
      <vt:lpstr>Catchment delineation</vt:lpstr>
      <vt:lpstr>Catchment parameters</vt:lpstr>
      <vt:lpstr>Présentation PowerPoint</vt:lpstr>
      <vt:lpstr>Présentation PowerPoint</vt:lpstr>
      <vt:lpstr>Présentation PowerPoint</vt:lpstr>
      <vt:lpstr>Présentation PowerPoint</vt:lpstr>
      <vt:lpstr>Catchment selection</vt:lpstr>
      <vt:lpstr>Présentation PowerPoint</vt:lpstr>
      <vt:lpstr>Présentation PowerPoint</vt:lpstr>
      <vt:lpstr>Présentation PowerPoint</vt:lpstr>
      <vt:lpstr>Présentation PowerPoint</vt:lpstr>
      <vt:lpstr>Riparian zone delineation</vt:lpstr>
      <vt:lpstr>Riparian zone parameters</vt:lpstr>
      <vt:lpstr>Riparian zone selection</vt:lpstr>
      <vt:lpstr>Sediment analysis</vt:lpstr>
      <vt:lpstr>Sediment sampling strategy</vt:lpstr>
      <vt:lpstr>Perspectives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Peiffer Emilie</dc:creator>
  <cp:lastModifiedBy>Peiffer Emilie</cp:lastModifiedBy>
  <cp:revision>58</cp:revision>
  <dcterms:created xsi:type="dcterms:W3CDTF">2025-01-29T13:16:40Z</dcterms:created>
  <dcterms:modified xsi:type="dcterms:W3CDTF">2025-04-28T13:53:45Z</dcterms:modified>
</cp:coreProperties>
</file>