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362" r:id="rId2"/>
    <p:sldId id="356" r:id="rId3"/>
    <p:sldId id="359" r:id="rId4"/>
    <p:sldId id="366" r:id="rId5"/>
    <p:sldId id="365" r:id="rId6"/>
    <p:sldId id="363" r:id="rId7"/>
    <p:sldId id="364" r:id="rId8"/>
    <p:sldId id="361" r:id="rId9"/>
    <p:sldId id="357" r:id="rId10"/>
    <p:sldId id="407" r:id="rId11"/>
    <p:sldId id="397" r:id="rId12"/>
    <p:sldId id="403" r:id="rId13"/>
    <p:sldId id="406" r:id="rId14"/>
  </p:sldIdLst>
  <p:sldSz cx="9144000" cy="5143500" type="screen16x9"/>
  <p:notesSz cx="6858000" cy="9144000"/>
  <p:embeddedFontLst>
    <p:embeddedFont>
      <p:font typeface="Bodoni" panose="020B060402020202020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wmJnB9aI3K8nRPrtZ7GpkEsuS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0E845"/>
    <a:srgbClr val="FFFFFF"/>
    <a:srgbClr val="385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9"/>
    <p:restoredTop sz="92775"/>
  </p:normalViewPr>
  <p:slideViewPr>
    <p:cSldViewPr snapToGrid="0">
      <p:cViewPr varScale="1">
        <p:scale>
          <a:sx n="125" d="100"/>
          <a:sy n="125" d="100"/>
        </p:scale>
        <p:origin x="96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Scatter_calibrazione_finale!$B$1</c:f>
              <c:strCache>
                <c:ptCount val="1"/>
                <c:pt idx="0">
                  <c:v>APSIM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6.7442476630484279E-3"/>
                  <c:y val="-1.161440185830429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</c:trendlineLbl>
          </c:trendline>
          <c:xVal>
            <c:numRef>
              <c:f>Scatter_calibrazione_finale!$A$2:$A$1621</c:f>
              <c:numCache>
                <c:formatCode>General</c:formatCode>
                <c:ptCount val="1620"/>
                <c:pt idx="0">
                  <c:v>54.8779556</c:v>
                </c:pt>
                <c:pt idx="1">
                  <c:v>54.89171975</c:v>
                </c:pt>
                <c:pt idx="2">
                  <c:v>60.358460100000002</c:v>
                </c:pt>
                <c:pt idx="3">
                  <c:v>45.300009080000002</c:v>
                </c:pt>
                <c:pt idx="4">
                  <c:v>52.040219819999997</c:v>
                </c:pt>
                <c:pt idx="5">
                  <c:v>52.01018569</c:v>
                </c:pt>
                <c:pt idx="6">
                  <c:v>55.670904149999998</c:v>
                </c:pt>
                <c:pt idx="7">
                  <c:v>100</c:v>
                </c:pt>
                <c:pt idx="8">
                  <c:v>95</c:v>
                </c:pt>
                <c:pt idx="9">
                  <c:v>100</c:v>
                </c:pt>
                <c:pt idx="10">
                  <c:v>100.8654513</c:v>
                </c:pt>
                <c:pt idx="11">
                  <c:v>70</c:v>
                </c:pt>
                <c:pt idx="12">
                  <c:v>90</c:v>
                </c:pt>
                <c:pt idx="13">
                  <c:v>110</c:v>
                </c:pt>
                <c:pt idx="14">
                  <c:v>125</c:v>
                </c:pt>
                <c:pt idx="15">
                  <c:v>125</c:v>
                </c:pt>
                <c:pt idx="16">
                  <c:v>98.5</c:v>
                </c:pt>
                <c:pt idx="17">
                  <c:v>99</c:v>
                </c:pt>
                <c:pt idx="18">
                  <c:v>80.685517239999996</c:v>
                </c:pt>
                <c:pt idx="19">
                  <c:v>81.138746150000003</c:v>
                </c:pt>
                <c:pt idx="20">
                  <c:v>81.077968100000007</c:v>
                </c:pt>
                <c:pt idx="21">
                  <c:v>82.825484759999995</c:v>
                </c:pt>
                <c:pt idx="22">
                  <c:v>82.5</c:v>
                </c:pt>
                <c:pt idx="23">
                  <c:v>83.584905660000004</c:v>
                </c:pt>
                <c:pt idx="24">
                  <c:v>82.222222220000006</c:v>
                </c:pt>
                <c:pt idx="25">
                  <c:v>85.045045049999999</c:v>
                </c:pt>
                <c:pt idx="26">
                  <c:v>82.978723400000007</c:v>
                </c:pt>
                <c:pt idx="27">
                  <c:v>81.826086959999998</c:v>
                </c:pt>
                <c:pt idx="28">
                  <c:v>80.204081630000005</c:v>
                </c:pt>
                <c:pt idx="29">
                  <c:v>76.857574450000001</c:v>
                </c:pt>
                <c:pt idx="30">
                  <c:v>76.393211919999999</c:v>
                </c:pt>
                <c:pt idx="31">
                  <c:v>83.48322718</c:v>
                </c:pt>
                <c:pt idx="32">
                  <c:v>83.48322718</c:v>
                </c:pt>
                <c:pt idx="33">
                  <c:v>83.48322718</c:v>
                </c:pt>
                <c:pt idx="34">
                  <c:v>90</c:v>
                </c:pt>
                <c:pt idx="35">
                  <c:v>80</c:v>
                </c:pt>
                <c:pt idx="36">
                  <c:v>60.636451119999997</c:v>
                </c:pt>
                <c:pt idx="37">
                  <c:v>54.325095060000002</c:v>
                </c:pt>
                <c:pt idx="38">
                  <c:v>54.299016389999998</c:v>
                </c:pt>
                <c:pt idx="39">
                  <c:v>50</c:v>
                </c:pt>
                <c:pt idx="40">
                  <c:v>60</c:v>
                </c:pt>
                <c:pt idx="41">
                  <c:v>60</c:v>
                </c:pt>
                <c:pt idx="42">
                  <c:v>50</c:v>
                </c:pt>
                <c:pt idx="43">
                  <c:v>65</c:v>
                </c:pt>
                <c:pt idx="44">
                  <c:v>70</c:v>
                </c:pt>
                <c:pt idx="45">
                  <c:v>83.663414630000005</c:v>
                </c:pt>
                <c:pt idx="46">
                  <c:v>89.689119169999998</c:v>
                </c:pt>
                <c:pt idx="47">
                  <c:v>81.599123770000006</c:v>
                </c:pt>
                <c:pt idx="48">
                  <c:v>79.012605039999997</c:v>
                </c:pt>
                <c:pt idx="49">
                  <c:v>86.342672410000006</c:v>
                </c:pt>
                <c:pt idx="50">
                  <c:v>86.342672410000006</c:v>
                </c:pt>
                <c:pt idx="51">
                  <c:v>86.342672410000006</c:v>
                </c:pt>
                <c:pt idx="52">
                  <c:v>70</c:v>
                </c:pt>
                <c:pt idx="53">
                  <c:v>80</c:v>
                </c:pt>
                <c:pt idx="54">
                  <c:v>35</c:v>
                </c:pt>
                <c:pt idx="55">
                  <c:v>35</c:v>
                </c:pt>
                <c:pt idx="56">
                  <c:v>35</c:v>
                </c:pt>
                <c:pt idx="57">
                  <c:v>35</c:v>
                </c:pt>
                <c:pt idx="58">
                  <c:v>35</c:v>
                </c:pt>
                <c:pt idx="59">
                  <c:v>35</c:v>
                </c:pt>
                <c:pt idx="60">
                  <c:v>11.11348123</c:v>
                </c:pt>
                <c:pt idx="61">
                  <c:v>34.972972970000001</c:v>
                </c:pt>
                <c:pt idx="62">
                  <c:v>32.432432429999999</c:v>
                </c:pt>
                <c:pt idx="63">
                  <c:v>11.50406504</c:v>
                </c:pt>
                <c:pt idx="64">
                  <c:v>34.8172043</c:v>
                </c:pt>
                <c:pt idx="65">
                  <c:v>34.946236560000003</c:v>
                </c:pt>
                <c:pt idx="66">
                  <c:v>35.483870969999998</c:v>
                </c:pt>
                <c:pt idx="67">
                  <c:v>35.59139785</c:v>
                </c:pt>
                <c:pt idx="68">
                  <c:v>35.59139785</c:v>
                </c:pt>
                <c:pt idx="69">
                  <c:v>35.78947368</c:v>
                </c:pt>
                <c:pt idx="70">
                  <c:v>35.78947368</c:v>
                </c:pt>
                <c:pt idx="71">
                  <c:v>36.111111110000003</c:v>
                </c:pt>
                <c:pt idx="72">
                  <c:v>90</c:v>
                </c:pt>
                <c:pt idx="73">
                  <c:v>80</c:v>
                </c:pt>
                <c:pt idx="74">
                  <c:v>90</c:v>
                </c:pt>
                <c:pt idx="75">
                  <c:v>32</c:v>
                </c:pt>
                <c:pt idx="76">
                  <c:v>80</c:v>
                </c:pt>
                <c:pt idx="77">
                  <c:v>80</c:v>
                </c:pt>
                <c:pt idx="78">
                  <c:v>50</c:v>
                </c:pt>
                <c:pt idx="79">
                  <c:v>75</c:v>
                </c:pt>
                <c:pt idx="80">
                  <c:v>68</c:v>
                </c:pt>
                <c:pt idx="81">
                  <c:v>75</c:v>
                </c:pt>
                <c:pt idx="82">
                  <c:v>75</c:v>
                </c:pt>
                <c:pt idx="83">
                  <c:v>60</c:v>
                </c:pt>
                <c:pt idx="84">
                  <c:v>75</c:v>
                </c:pt>
                <c:pt idx="85">
                  <c:v>70</c:v>
                </c:pt>
                <c:pt idx="86">
                  <c:v>70</c:v>
                </c:pt>
                <c:pt idx="87">
                  <c:v>70</c:v>
                </c:pt>
                <c:pt idx="88">
                  <c:v>24.5</c:v>
                </c:pt>
                <c:pt idx="89">
                  <c:v>70</c:v>
                </c:pt>
                <c:pt idx="90">
                  <c:v>50</c:v>
                </c:pt>
                <c:pt idx="91">
                  <c:v>44.636363639999999</c:v>
                </c:pt>
                <c:pt idx="92">
                  <c:v>100</c:v>
                </c:pt>
                <c:pt idx="93">
                  <c:v>60</c:v>
                </c:pt>
                <c:pt idx="94">
                  <c:v>62.327447970000001</c:v>
                </c:pt>
                <c:pt idx="95">
                  <c:v>65.322370190000001</c:v>
                </c:pt>
                <c:pt idx="96">
                  <c:v>84.904048959999997</c:v>
                </c:pt>
                <c:pt idx="97">
                  <c:v>60.155088249999999</c:v>
                </c:pt>
                <c:pt idx="98">
                  <c:v>110</c:v>
                </c:pt>
                <c:pt idx="99">
                  <c:v>90</c:v>
                </c:pt>
                <c:pt idx="100">
                  <c:v>59.717741940000003</c:v>
                </c:pt>
                <c:pt idx="101">
                  <c:v>40</c:v>
                </c:pt>
                <c:pt idx="102">
                  <c:v>60</c:v>
                </c:pt>
                <c:pt idx="103">
                  <c:v>90</c:v>
                </c:pt>
                <c:pt idx="104">
                  <c:v>95</c:v>
                </c:pt>
                <c:pt idx="105">
                  <c:v>95</c:v>
                </c:pt>
                <c:pt idx="106">
                  <c:v>50</c:v>
                </c:pt>
                <c:pt idx="107">
                  <c:v>70</c:v>
                </c:pt>
                <c:pt idx="108">
                  <c:v>55.653395779999997</c:v>
                </c:pt>
                <c:pt idx="109">
                  <c:v>28.467625900000002</c:v>
                </c:pt>
                <c:pt idx="110">
                  <c:v>40.502439019999997</c:v>
                </c:pt>
                <c:pt idx="111">
                  <c:v>45.390428210000003</c:v>
                </c:pt>
                <c:pt idx="112">
                  <c:v>45.790450929999999</c:v>
                </c:pt>
                <c:pt idx="113">
                  <c:v>56</c:v>
                </c:pt>
                <c:pt idx="114">
                  <c:v>55</c:v>
                </c:pt>
                <c:pt idx="115">
                  <c:v>65</c:v>
                </c:pt>
                <c:pt idx="116">
                  <c:v>66</c:v>
                </c:pt>
                <c:pt idx="117">
                  <c:v>54.545454550000002</c:v>
                </c:pt>
                <c:pt idx="118">
                  <c:v>55</c:v>
                </c:pt>
                <c:pt idx="119">
                  <c:v>36.956521739999999</c:v>
                </c:pt>
                <c:pt idx="120">
                  <c:v>58.333333330000002</c:v>
                </c:pt>
                <c:pt idx="121">
                  <c:v>60</c:v>
                </c:pt>
                <c:pt idx="122">
                  <c:v>60.38461538</c:v>
                </c:pt>
                <c:pt idx="123">
                  <c:v>60.38461538</c:v>
                </c:pt>
                <c:pt idx="124">
                  <c:v>60.38461538</c:v>
                </c:pt>
                <c:pt idx="125">
                  <c:v>60.38461538</c:v>
                </c:pt>
                <c:pt idx="126">
                  <c:v>127.6224728</c:v>
                </c:pt>
                <c:pt idx="127">
                  <c:v>137.31388329999999</c:v>
                </c:pt>
                <c:pt idx="128">
                  <c:v>139.26656220000001</c:v>
                </c:pt>
                <c:pt idx="129">
                  <c:v>104.4984127</c:v>
                </c:pt>
                <c:pt idx="130">
                  <c:v>131.96921130000001</c:v>
                </c:pt>
                <c:pt idx="131">
                  <c:v>131.97525350000001</c:v>
                </c:pt>
                <c:pt idx="132">
                  <c:v>119.46829270000001</c:v>
                </c:pt>
                <c:pt idx="133">
                  <c:v>69.994722960000004</c:v>
                </c:pt>
                <c:pt idx="134">
                  <c:v>119.4570447</c:v>
                </c:pt>
                <c:pt idx="135">
                  <c:v>114.9281553</c:v>
                </c:pt>
                <c:pt idx="136">
                  <c:v>114.7048544</c:v>
                </c:pt>
                <c:pt idx="137">
                  <c:v>109.48084679999999</c:v>
                </c:pt>
                <c:pt idx="138">
                  <c:v>115.5689119</c:v>
                </c:pt>
                <c:pt idx="139">
                  <c:v>109.04226800000001</c:v>
                </c:pt>
                <c:pt idx="140">
                  <c:v>132.09277779999999</c:v>
                </c:pt>
                <c:pt idx="141">
                  <c:v>122.642369</c:v>
                </c:pt>
                <c:pt idx="142">
                  <c:v>99.740624999999994</c:v>
                </c:pt>
                <c:pt idx="143">
                  <c:v>123.90942029999999</c:v>
                </c:pt>
                <c:pt idx="144">
                  <c:v>69.329758709999993</c:v>
                </c:pt>
                <c:pt idx="145">
                  <c:v>85.41</c:v>
                </c:pt>
                <c:pt idx="146">
                  <c:v>94</c:v>
                </c:pt>
                <c:pt idx="147">
                  <c:v>85</c:v>
                </c:pt>
                <c:pt idx="148">
                  <c:v>76.740882099999993</c:v>
                </c:pt>
                <c:pt idx="149">
                  <c:v>84.925951319999996</c:v>
                </c:pt>
                <c:pt idx="150">
                  <c:v>152.12344450000001</c:v>
                </c:pt>
                <c:pt idx="151">
                  <c:v>85</c:v>
                </c:pt>
                <c:pt idx="152">
                  <c:v>90</c:v>
                </c:pt>
                <c:pt idx="153">
                  <c:v>90</c:v>
                </c:pt>
                <c:pt idx="154">
                  <c:v>85.325443789999994</c:v>
                </c:pt>
                <c:pt idx="155">
                  <c:v>80.060422959999997</c:v>
                </c:pt>
                <c:pt idx="156">
                  <c:v>96</c:v>
                </c:pt>
                <c:pt idx="157">
                  <c:v>90</c:v>
                </c:pt>
                <c:pt idx="158">
                  <c:v>100</c:v>
                </c:pt>
                <c:pt idx="159">
                  <c:v>105</c:v>
                </c:pt>
                <c:pt idx="160">
                  <c:v>85</c:v>
                </c:pt>
                <c:pt idx="161">
                  <c:v>90</c:v>
                </c:pt>
                <c:pt idx="162">
                  <c:v>44.144470490000003</c:v>
                </c:pt>
                <c:pt idx="163">
                  <c:v>42.81802313</c:v>
                </c:pt>
                <c:pt idx="164">
                  <c:v>46.72566372</c:v>
                </c:pt>
                <c:pt idx="165">
                  <c:v>47.71320755</c:v>
                </c:pt>
                <c:pt idx="166">
                  <c:v>51.233382570000003</c:v>
                </c:pt>
                <c:pt idx="167">
                  <c:v>49.394985249999998</c:v>
                </c:pt>
                <c:pt idx="168">
                  <c:v>50</c:v>
                </c:pt>
                <c:pt idx="169">
                  <c:v>50.78125</c:v>
                </c:pt>
                <c:pt idx="170">
                  <c:v>50</c:v>
                </c:pt>
                <c:pt idx="171">
                  <c:v>50</c:v>
                </c:pt>
                <c:pt idx="172">
                  <c:v>60</c:v>
                </c:pt>
                <c:pt idx="173">
                  <c:v>50</c:v>
                </c:pt>
                <c:pt idx="174">
                  <c:v>51.851851850000003</c:v>
                </c:pt>
                <c:pt idx="175">
                  <c:v>50</c:v>
                </c:pt>
                <c:pt idx="176">
                  <c:v>50.909090910000003</c:v>
                </c:pt>
                <c:pt idx="177">
                  <c:v>46.296296300000002</c:v>
                </c:pt>
                <c:pt idx="178">
                  <c:v>46.666666669999998</c:v>
                </c:pt>
                <c:pt idx="179">
                  <c:v>46.296296300000002</c:v>
                </c:pt>
                <c:pt idx="180">
                  <c:v>80.173775669999998</c:v>
                </c:pt>
                <c:pt idx="181">
                  <c:v>85.572792359999994</c:v>
                </c:pt>
                <c:pt idx="182">
                  <c:v>90.358649790000001</c:v>
                </c:pt>
                <c:pt idx="183">
                  <c:v>86.313725489999996</c:v>
                </c:pt>
                <c:pt idx="184">
                  <c:v>103.33087690000001</c:v>
                </c:pt>
                <c:pt idx="185">
                  <c:v>105.30240790000001</c:v>
                </c:pt>
                <c:pt idx="186">
                  <c:v>46.163675079999997</c:v>
                </c:pt>
                <c:pt idx="187">
                  <c:v>68.391118700000007</c:v>
                </c:pt>
                <c:pt idx="188">
                  <c:v>87.120060789999997</c:v>
                </c:pt>
                <c:pt idx="189">
                  <c:v>82</c:v>
                </c:pt>
                <c:pt idx="190">
                  <c:v>94.859848009999993</c:v>
                </c:pt>
                <c:pt idx="191">
                  <c:v>74.468208090000005</c:v>
                </c:pt>
                <c:pt idx="192">
                  <c:v>119.04865650000001</c:v>
                </c:pt>
                <c:pt idx="193">
                  <c:v>100.4951897</c:v>
                </c:pt>
                <c:pt idx="194">
                  <c:v>110.4748566</c:v>
                </c:pt>
                <c:pt idx="195">
                  <c:v>79.75468506</c:v>
                </c:pt>
                <c:pt idx="196">
                  <c:v>79.998649009999994</c:v>
                </c:pt>
                <c:pt idx="197">
                  <c:v>100.7730383</c:v>
                </c:pt>
                <c:pt idx="198">
                  <c:v>80</c:v>
                </c:pt>
                <c:pt idx="199">
                  <c:v>80</c:v>
                </c:pt>
                <c:pt idx="200">
                  <c:v>75</c:v>
                </c:pt>
                <c:pt idx="201">
                  <c:v>90</c:v>
                </c:pt>
                <c:pt idx="202">
                  <c:v>90.909090910000003</c:v>
                </c:pt>
                <c:pt idx="203">
                  <c:v>95</c:v>
                </c:pt>
                <c:pt idx="204">
                  <c:v>80</c:v>
                </c:pt>
                <c:pt idx="205">
                  <c:v>110</c:v>
                </c:pt>
                <c:pt idx="206">
                  <c:v>110</c:v>
                </c:pt>
                <c:pt idx="207">
                  <c:v>170.52631579999999</c:v>
                </c:pt>
                <c:pt idx="208">
                  <c:v>170.52631579999999</c:v>
                </c:pt>
                <c:pt idx="209">
                  <c:v>166.66666670000001</c:v>
                </c:pt>
                <c:pt idx="210">
                  <c:v>144.44444440000001</c:v>
                </c:pt>
                <c:pt idx="211">
                  <c:v>52.941176470000002</c:v>
                </c:pt>
                <c:pt idx="212">
                  <c:v>82.352941180000002</c:v>
                </c:pt>
                <c:pt idx="213">
                  <c:v>100</c:v>
                </c:pt>
                <c:pt idx="214">
                  <c:v>100</c:v>
                </c:pt>
                <c:pt idx="215">
                  <c:v>105.7142857</c:v>
                </c:pt>
                <c:pt idx="216">
                  <c:v>120.77341199999999</c:v>
                </c:pt>
                <c:pt idx="217">
                  <c:v>117.02520579999999</c:v>
                </c:pt>
                <c:pt idx="218">
                  <c:v>118.1767066</c:v>
                </c:pt>
                <c:pt idx="219">
                  <c:v>99.380080000000007</c:v>
                </c:pt>
                <c:pt idx="220">
                  <c:v>116.05784420000001</c:v>
                </c:pt>
                <c:pt idx="221">
                  <c:v>125.8873469</c:v>
                </c:pt>
                <c:pt idx="222">
                  <c:v>112.093493</c:v>
                </c:pt>
                <c:pt idx="223">
                  <c:v>109.0878074</c:v>
                </c:pt>
                <c:pt idx="224">
                  <c:v>139.2361396</c:v>
                </c:pt>
                <c:pt idx="225">
                  <c:v>129.44361900000001</c:v>
                </c:pt>
                <c:pt idx="226">
                  <c:v>139.21648970000001</c:v>
                </c:pt>
                <c:pt idx="227">
                  <c:v>131.8252119</c:v>
                </c:pt>
                <c:pt idx="228">
                  <c:v>135.4836032</c:v>
                </c:pt>
                <c:pt idx="229">
                  <c:v>120.0107478</c:v>
                </c:pt>
                <c:pt idx="230">
                  <c:v>130.1871281</c:v>
                </c:pt>
                <c:pt idx="231">
                  <c:v>121.4382334</c:v>
                </c:pt>
                <c:pt idx="232">
                  <c:v>96.693972689999995</c:v>
                </c:pt>
                <c:pt idx="233">
                  <c:v>147.676749</c:v>
                </c:pt>
                <c:pt idx="234">
                  <c:v>48.899305560000002</c:v>
                </c:pt>
                <c:pt idx="235">
                  <c:v>39.256055359999998</c:v>
                </c:pt>
                <c:pt idx="236">
                  <c:v>59.5</c:v>
                </c:pt>
                <c:pt idx="237">
                  <c:v>50</c:v>
                </c:pt>
                <c:pt idx="238">
                  <c:v>50.662337659999999</c:v>
                </c:pt>
                <c:pt idx="239">
                  <c:v>50.6377551</c:v>
                </c:pt>
                <c:pt idx="240">
                  <c:v>56.63461538</c:v>
                </c:pt>
                <c:pt idx="241">
                  <c:v>53.24796748</c:v>
                </c:pt>
                <c:pt idx="242">
                  <c:v>92</c:v>
                </c:pt>
                <c:pt idx="243">
                  <c:v>54.2</c:v>
                </c:pt>
                <c:pt idx="244">
                  <c:v>51.507692310000003</c:v>
                </c:pt>
                <c:pt idx="245">
                  <c:v>53.113636360000001</c:v>
                </c:pt>
                <c:pt idx="246">
                  <c:v>28</c:v>
                </c:pt>
                <c:pt idx="247">
                  <c:v>31</c:v>
                </c:pt>
                <c:pt idx="252">
                  <c:v>35</c:v>
                </c:pt>
                <c:pt idx="253">
                  <c:v>32</c:v>
                </c:pt>
                <c:pt idx="254">
                  <c:v>30</c:v>
                </c:pt>
                <c:pt idx="255">
                  <c:v>29</c:v>
                </c:pt>
                <c:pt idx="256">
                  <c:v>32.19251337</c:v>
                </c:pt>
                <c:pt idx="257">
                  <c:v>30.934020619999998</c:v>
                </c:pt>
                <c:pt idx="258">
                  <c:v>35</c:v>
                </c:pt>
                <c:pt idx="259">
                  <c:v>35</c:v>
                </c:pt>
                <c:pt idx="260">
                  <c:v>35</c:v>
                </c:pt>
                <c:pt idx="261">
                  <c:v>20</c:v>
                </c:pt>
                <c:pt idx="262">
                  <c:v>35</c:v>
                </c:pt>
                <c:pt idx="263">
                  <c:v>40</c:v>
                </c:pt>
                <c:pt idx="264">
                  <c:v>40</c:v>
                </c:pt>
                <c:pt idx="265">
                  <c:v>40</c:v>
                </c:pt>
                <c:pt idx="266">
                  <c:v>40</c:v>
                </c:pt>
                <c:pt idx="267">
                  <c:v>40</c:v>
                </c:pt>
                <c:pt idx="268">
                  <c:v>40</c:v>
                </c:pt>
                <c:pt idx="269">
                  <c:v>40</c:v>
                </c:pt>
                <c:pt idx="270">
                  <c:v>91.549867109999994</c:v>
                </c:pt>
                <c:pt idx="271">
                  <c:v>93.056056380000001</c:v>
                </c:pt>
                <c:pt idx="272">
                  <c:v>95.400253120000002</c:v>
                </c:pt>
                <c:pt idx="273">
                  <c:v>94.997465790000007</c:v>
                </c:pt>
                <c:pt idx="274">
                  <c:v>94.651242499999995</c:v>
                </c:pt>
                <c:pt idx="275">
                  <c:v>94.614322689999995</c:v>
                </c:pt>
                <c:pt idx="276">
                  <c:v>91.619741640000001</c:v>
                </c:pt>
                <c:pt idx="277">
                  <c:v>91.619741640000001</c:v>
                </c:pt>
                <c:pt idx="278">
                  <c:v>93.791494290000003</c:v>
                </c:pt>
                <c:pt idx="279">
                  <c:v>93.734317340000004</c:v>
                </c:pt>
                <c:pt idx="280">
                  <c:v>93.694599629999999</c:v>
                </c:pt>
                <c:pt idx="281">
                  <c:v>93.684371290000001</c:v>
                </c:pt>
                <c:pt idx="282">
                  <c:v>93.677770219999999</c:v>
                </c:pt>
                <c:pt idx="283">
                  <c:v>93.640726770000001</c:v>
                </c:pt>
                <c:pt idx="284">
                  <c:v>93.576132400000006</c:v>
                </c:pt>
                <c:pt idx="285">
                  <c:v>82.946689899999996</c:v>
                </c:pt>
                <c:pt idx="286">
                  <c:v>93.576132400000006</c:v>
                </c:pt>
                <c:pt idx="287">
                  <c:v>88.896689899999998</c:v>
                </c:pt>
                <c:pt idx="288">
                  <c:v>40</c:v>
                </c:pt>
                <c:pt idx="289">
                  <c:v>37</c:v>
                </c:pt>
                <c:pt idx="290">
                  <c:v>55</c:v>
                </c:pt>
                <c:pt idx="291">
                  <c:v>69</c:v>
                </c:pt>
                <c:pt idx="292">
                  <c:v>55</c:v>
                </c:pt>
                <c:pt idx="293">
                  <c:v>65</c:v>
                </c:pt>
                <c:pt idx="294">
                  <c:v>52</c:v>
                </c:pt>
                <c:pt idx="295">
                  <c:v>55</c:v>
                </c:pt>
                <c:pt idx="296">
                  <c:v>50</c:v>
                </c:pt>
                <c:pt idx="297">
                  <c:v>45</c:v>
                </c:pt>
                <c:pt idx="298">
                  <c:v>46.678780770000003</c:v>
                </c:pt>
                <c:pt idx="299">
                  <c:v>45.833333330000002</c:v>
                </c:pt>
                <c:pt idx="300">
                  <c:v>45.595238100000003</c:v>
                </c:pt>
                <c:pt idx="301">
                  <c:v>57.245508979999997</c:v>
                </c:pt>
                <c:pt idx="302">
                  <c:v>57.245508979999997</c:v>
                </c:pt>
                <c:pt idx="303">
                  <c:v>57.245508979999997</c:v>
                </c:pt>
                <c:pt idx="304">
                  <c:v>50.299401199999998</c:v>
                </c:pt>
                <c:pt idx="305">
                  <c:v>51.25</c:v>
                </c:pt>
                <c:pt idx="306">
                  <c:v>75.247524749999997</c:v>
                </c:pt>
                <c:pt idx="307">
                  <c:v>79.303278689999999</c:v>
                </c:pt>
                <c:pt idx="308">
                  <c:v>84.707903779999995</c:v>
                </c:pt>
                <c:pt idx="309">
                  <c:v>63.500010580000001</c:v>
                </c:pt>
                <c:pt idx="310">
                  <c:v>70.466827940000002</c:v>
                </c:pt>
                <c:pt idx="311">
                  <c:v>70.015552099999994</c:v>
                </c:pt>
                <c:pt idx="312">
                  <c:v>90.98940039</c:v>
                </c:pt>
                <c:pt idx="313">
                  <c:v>88.07692308</c:v>
                </c:pt>
                <c:pt idx="314">
                  <c:v>101.244856</c:v>
                </c:pt>
                <c:pt idx="315">
                  <c:v>110</c:v>
                </c:pt>
                <c:pt idx="316">
                  <c:v>100.463357</c:v>
                </c:pt>
                <c:pt idx="317">
                  <c:v>110</c:v>
                </c:pt>
                <c:pt idx="318">
                  <c:v>115.06457709999999</c:v>
                </c:pt>
                <c:pt idx="319">
                  <c:v>109.72568579999999</c:v>
                </c:pt>
                <c:pt idx="320">
                  <c:v>120</c:v>
                </c:pt>
                <c:pt idx="321">
                  <c:v>110</c:v>
                </c:pt>
                <c:pt idx="322">
                  <c:v>100</c:v>
                </c:pt>
                <c:pt idx="323">
                  <c:v>120</c:v>
                </c:pt>
                <c:pt idx="324">
                  <c:v>78.891213390000004</c:v>
                </c:pt>
                <c:pt idx="325">
                  <c:v>80</c:v>
                </c:pt>
                <c:pt idx="326">
                  <c:v>75</c:v>
                </c:pt>
                <c:pt idx="327">
                  <c:v>75</c:v>
                </c:pt>
                <c:pt idx="328">
                  <c:v>79.944794950000002</c:v>
                </c:pt>
                <c:pt idx="329">
                  <c:v>80</c:v>
                </c:pt>
                <c:pt idx="330">
                  <c:v>60.214285709999999</c:v>
                </c:pt>
                <c:pt idx="331">
                  <c:v>60</c:v>
                </c:pt>
                <c:pt idx="332">
                  <c:v>80</c:v>
                </c:pt>
                <c:pt idx="333">
                  <c:v>80</c:v>
                </c:pt>
                <c:pt idx="334">
                  <c:v>80</c:v>
                </c:pt>
                <c:pt idx="335">
                  <c:v>67.425271739999999</c:v>
                </c:pt>
                <c:pt idx="336">
                  <c:v>80</c:v>
                </c:pt>
                <c:pt idx="337">
                  <c:v>80</c:v>
                </c:pt>
                <c:pt idx="338">
                  <c:v>89.902912619999995</c:v>
                </c:pt>
                <c:pt idx="339">
                  <c:v>89.904153350000001</c:v>
                </c:pt>
                <c:pt idx="340">
                  <c:v>60.08888889</c:v>
                </c:pt>
                <c:pt idx="341">
                  <c:v>89.92307692</c:v>
                </c:pt>
                <c:pt idx="342">
                  <c:v>117.1063892</c:v>
                </c:pt>
                <c:pt idx="343">
                  <c:v>115</c:v>
                </c:pt>
                <c:pt idx="344">
                  <c:v>115</c:v>
                </c:pt>
                <c:pt idx="345">
                  <c:v>115.5033159</c:v>
                </c:pt>
                <c:pt idx="346">
                  <c:v>120</c:v>
                </c:pt>
                <c:pt idx="347">
                  <c:v>120</c:v>
                </c:pt>
                <c:pt idx="348">
                  <c:v>96</c:v>
                </c:pt>
                <c:pt idx="349">
                  <c:v>95</c:v>
                </c:pt>
                <c:pt idx="350">
                  <c:v>120</c:v>
                </c:pt>
                <c:pt idx="351">
                  <c:v>95</c:v>
                </c:pt>
                <c:pt idx="352">
                  <c:v>140</c:v>
                </c:pt>
                <c:pt idx="353">
                  <c:v>115</c:v>
                </c:pt>
                <c:pt idx="354">
                  <c:v>130</c:v>
                </c:pt>
                <c:pt idx="355">
                  <c:v>120</c:v>
                </c:pt>
                <c:pt idx="356">
                  <c:v>130</c:v>
                </c:pt>
                <c:pt idx="357">
                  <c:v>120</c:v>
                </c:pt>
                <c:pt idx="358">
                  <c:v>95</c:v>
                </c:pt>
                <c:pt idx="359">
                  <c:v>130</c:v>
                </c:pt>
                <c:pt idx="360">
                  <c:v>36.138655460000003</c:v>
                </c:pt>
                <c:pt idx="361">
                  <c:v>72.307692309999993</c:v>
                </c:pt>
                <c:pt idx="362">
                  <c:v>62.931417039999999</c:v>
                </c:pt>
                <c:pt idx="363">
                  <c:v>66.800664449999999</c:v>
                </c:pt>
                <c:pt idx="364">
                  <c:v>63</c:v>
                </c:pt>
                <c:pt idx="365">
                  <c:v>60.222222219999999</c:v>
                </c:pt>
                <c:pt idx="366">
                  <c:v>54.354743079999999</c:v>
                </c:pt>
                <c:pt idx="367">
                  <c:v>51.658341659999998</c:v>
                </c:pt>
                <c:pt idx="368">
                  <c:v>54.229423869999998</c:v>
                </c:pt>
                <c:pt idx="369">
                  <c:v>58</c:v>
                </c:pt>
                <c:pt idx="370">
                  <c:v>52.720085470000001</c:v>
                </c:pt>
                <c:pt idx="371">
                  <c:v>53.059855519999999</c:v>
                </c:pt>
                <c:pt idx="372">
                  <c:v>57.53158406</c:v>
                </c:pt>
                <c:pt idx="373">
                  <c:v>54.253347060000003</c:v>
                </c:pt>
                <c:pt idx="374">
                  <c:v>50.551684090000002</c:v>
                </c:pt>
                <c:pt idx="375">
                  <c:v>52.084635419999998</c:v>
                </c:pt>
                <c:pt idx="376">
                  <c:v>52.084635419999998</c:v>
                </c:pt>
                <c:pt idx="377">
                  <c:v>52.084635419999998</c:v>
                </c:pt>
                <c:pt idx="378">
                  <c:v>39.79709141</c:v>
                </c:pt>
                <c:pt idx="379">
                  <c:v>38.235620240000003</c:v>
                </c:pt>
                <c:pt idx="380">
                  <c:v>43.700262930000001</c:v>
                </c:pt>
                <c:pt idx="381">
                  <c:v>40.065865129999999</c:v>
                </c:pt>
                <c:pt idx="382">
                  <c:v>42.216952569999997</c:v>
                </c:pt>
                <c:pt idx="383">
                  <c:v>42.216952569999997</c:v>
                </c:pt>
                <c:pt idx="384">
                  <c:v>40.97880928</c:v>
                </c:pt>
                <c:pt idx="385">
                  <c:v>39.45989848</c:v>
                </c:pt>
                <c:pt idx="386">
                  <c:v>35.076190480000001</c:v>
                </c:pt>
                <c:pt idx="387">
                  <c:v>36.969696970000001</c:v>
                </c:pt>
                <c:pt idx="388">
                  <c:v>36.629213479999997</c:v>
                </c:pt>
                <c:pt idx="389">
                  <c:v>38.235294119999999</c:v>
                </c:pt>
                <c:pt idx="390">
                  <c:v>39.39393939</c:v>
                </c:pt>
                <c:pt idx="391">
                  <c:v>40</c:v>
                </c:pt>
                <c:pt idx="392">
                  <c:v>39.41176471</c:v>
                </c:pt>
                <c:pt idx="393">
                  <c:v>42.857142860000003</c:v>
                </c:pt>
                <c:pt idx="394">
                  <c:v>42.857142860000003</c:v>
                </c:pt>
                <c:pt idx="395">
                  <c:v>42.857142860000003</c:v>
                </c:pt>
                <c:pt idx="396">
                  <c:v>91.111111109999996</c:v>
                </c:pt>
                <c:pt idx="397">
                  <c:v>64.808510639999994</c:v>
                </c:pt>
                <c:pt idx="398">
                  <c:v>70.262068970000001</c:v>
                </c:pt>
                <c:pt idx="399">
                  <c:v>74.605263160000007</c:v>
                </c:pt>
                <c:pt idx="400">
                  <c:v>78.766233769999999</c:v>
                </c:pt>
                <c:pt idx="401">
                  <c:v>75.571428569999995</c:v>
                </c:pt>
                <c:pt idx="402">
                  <c:v>50</c:v>
                </c:pt>
                <c:pt idx="403">
                  <c:v>70</c:v>
                </c:pt>
                <c:pt idx="404">
                  <c:v>90</c:v>
                </c:pt>
                <c:pt idx="405">
                  <c:v>80</c:v>
                </c:pt>
                <c:pt idx="406">
                  <c:v>80</c:v>
                </c:pt>
                <c:pt idx="407">
                  <c:v>60</c:v>
                </c:pt>
                <c:pt idx="408">
                  <c:v>75</c:v>
                </c:pt>
                <c:pt idx="409">
                  <c:v>80</c:v>
                </c:pt>
                <c:pt idx="410">
                  <c:v>70</c:v>
                </c:pt>
                <c:pt idx="411">
                  <c:v>60</c:v>
                </c:pt>
                <c:pt idx="412">
                  <c:v>60</c:v>
                </c:pt>
                <c:pt idx="413">
                  <c:v>60</c:v>
                </c:pt>
                <c:pt idx="414">
                  <c:v>73</c:v>
                </c:pt>
                <c:pt idx="415">
                  <c:v>75</c:v>
                </c:pt>
                <c:pt idx="416">
                  <c:v>100</c:v>
                </c:pt>
                <c:pt idx="417">
                  <c:v>91</c:v>
                </c:pt>
                <c:pt idx="418">
                  <c:v>107</c:v>
                </c:pt>
                <c:pt idx="419">
                  <c:v>105</c:v>
                </c:pt>
                <c:pt idx="420">
                  <c:v>52</c:v>
                </c:pt>
                <c:pt idx="421">
                  <c:v>88</c:v>
                </c:pt>
                <c:pt idx="422">
                  <c:v>108</c:v>
                </c:pt>
                <c:pt idx="423">
                  <c:v>100</c:v>
                </c:pt>
                <c:pt idx="424">
                  <c:v>102</c:v>
                </c:pt>
                <c:pt idx="425">
                  <c:v>77</c:v>
                </c:pt>
                <c:pt idx="426">
                  <c:v>105</c:v>
                </c:pt>
                <c:pt idx="427">
                  <c:v>88</c:v>
                </c:pt>
                <c:pt idx="428">
                  <c:v>101</c:v>
                </c:pt>
                <c:pt idx="429">
                  <c:v>85</c:v>
                </c:pt>
                <c:pt idx="430">
                  <c:v>78</c:v>
                </c:pt>
                <c:pt idx="431">
                  <c:v>100</c:v>
                </c:pt>
                <c:pt idx="432">
                  <c:v>60</c:v>
                </c:pt>
                <c:pt idx="433">
                  <c:v>60</c:v>
                </c:pt>
                <c:pt idx="434">
                  <c:v>60</c:v>
                </c:pt>
                <c:pt idx="435">
                  <c:v>60</c:v>
                </c:pt>
                <c:pt idx="436">
                  <c:v>60</c:v>
                </c:pt>
                <c:pt idx="437">
                  <c:v>60</c:v>
                </c:pt>
                <c:pt idx="438">
                  <c:v>58.46153846</c:v>
                </c:pt>
                <c:pt idx="439">
                  <c:v>59.23076923</c:v>
                </c:pt>
                <c:pt idx="440">
                  <c:v>62.5</c:v>
                </c:pt>
                <c:pt idx="441">
                  <c:v>65.714285709999999</c:v>
                </c:pt>
                <c:pt idx="442">
                  <c:v>65.714285709999999</c:v>
                </c:pt>
                <c:pt idx="443">
                  <c:v>60</c:v>
                </c:pt>
                <c:pt idx="444">
                  <c:v>60</c:v>
                </c:pt>
                <c:pt idx="445">
                  <c:v>60</c:v>
                </c:pt>
                <c:pt idx="446">
                  <c:v>60</c:v>
                </c:pt>
                <c:pt idx="447">
                  <c:v>60</c:v>
                </c:pt>
                <c:pt idx="448">
                  <c:v>61.428571429999998</c:v>
                </c:pt>
                <c:pt idx="449">
                  <c:v>61.428571429999998</c:v>
                </c:pt>
                <c:pt idx="450">
                  <c:v>75.868852459999999</c:v>
                </c:pt>
                <c:pt idx="451">
                  <c:v>80</c:v>
                </c:pt>
                <c:pt idx="452">
                  <c:v>80</c:v>
                </c:pt>
                <c:pt idx="453">
                  <c:v>86.197330789999995</c:v>
                </c:pt>
                <c:pt idx="454">
                  <c:v>80</c:v>
                </c:pt>
                <c:pt idx="455">
                  <c:v>80</c:v>
                </c:pt>
                <c:pt idx="456">
                  <c:v>80</c:v>
                </c:pt>
                <c:pt idx="457">
                  <c:v>80</c:v>
                </c:pt>
                <c:pt idx="458">
                  <c:v>80</c:v>
                </c:pt>
                <c:pt idx="459">
                  <c:v>80</c:v>
                </c:pt>
                <c:pt idx="460">
                  <c:v>80</c:v>
                </c:pt>
                <c:pt idx="461">
                  <c:v>80</c:v>
                </c:pt>
                <c:pt idx="462">
                  <c:v>75</c:v>
                </c:pt>
                <c:pt idx="463">
                  <c:v>75</c:v>
                </c:pt>
                <c:pt idx="464">
                  <c:v>75</c:v>
                </c:pt>
                <c:pt idx="465">
                  <c:v>70</c:v>
                </c:pt>
                <c:pt idx="466">
                  <c:v>28</c:v>
                </c:pt>
                <c:pt idx="467">
                  <c:v>60</c:v>
                </c:pt>
                <c:pt idx="472">
                  <c:v>60</c:v>
                </c:pt>
                <c:pt idx="473">
                  <c:v>80</c:v>
                </c:pt>
                <c:pt idx="474">
                  <c:v>65</c:v>
                </c:pt>
                <c:pt idx="475">
                  <c:v>75</c:v>
                </c:pt>
                <c:pt idx="476">
                  <c:v>80</c:v>
                </c:pt>
                <c:pt idx="477">
                  <c:v>80.742622949999998</c:v>
                </c:pt>
                <c:pt idx="478">
                  <c:v>89.07692308</c:v>
                </c:pt>
                <c:pt idx="479">
                  <c:v>85.517241380000002</c:v>
                </c:pt>
                <c:pt idx="480">
                  <c:v>84.970247929999999</c:v>
                </c:pt>
                <c:pt idx="481">
                  <c:v>92.813559319999996</c:v>
                </c:pt>
                <c:pt idx="482">
                  <c:v>92.813559319999996</c:v>
                </c:pt>
                <c:pt idx="483">
                  <c:v>92.813559319999996</c:v>
                </c:pt>
                <c:pt idx="484">
                  <c:v>92.8</c:v>
                </c:pt>
                <c:pt idx="485">
                  <c:v>75</c:v>
                </c:pt>
                <c:pt idx="486">
                  <c:v>65</c:v>
                </c:pt>
                <c:pt idx="487">
                  <c:v>57.1</c:v>
                </c:pt>
                <c:pt idx="488">
                  <c:v>62.366624999999999</c:v>
                </c:pt>
                <c:pt idx="489">
                  <c:v>70</c:v>
                </c:pt>
                <c:pt idx="490">
                  <c:v>70</c:v>
                </c:pt>
                <c:pt idx="491">
                  <c:v>70</c:v>
                </c:pt>
                <c:pt idx="492">
                  <c:v>70</c:v>
                </c:pt>
                <c:pt idx="493">
                  <c:v>90</c:v>
                </c:pt>
                <c:pt idx="494">
                  <c:v>90</c:v>
                </c:pt>
                <c:pt idx="495">
                  <c:v>80</c:v>
                </c:pt>
                <c:pt idx="496">
                  <c:v>76.086956520000001</c:v>
                </c:pt>
                <c:pt idx="497">
                  <c:v>90</c:v>
                </c:pt>
                <c:pt idx="498">
                  <c:v>90</c:v>
                </c:pt>
                <c:pt idx="499">
                  <c:v>90</c:v>
                </c:pt>
                <c:pt idx="500">
                  <c:v>90</c:v>
                </c:pt>
                <c:pt idx="501">
                  <c:v>90</c:v>
                </c:pt>
                <c:pt idx="502">
                  <c:v>80</c:v>
                </c:pt>
                <c:pt idx="503">
                  <c:v>80</c:v>
                </c:pt>
                <c:pt idx="504">
                  <c:v>80</c:v>
                </c:pt>
                <c:pt idx="505">
                  <c:v>80</c:v>
                </c:pt>
                <c:pt idx="506">
                  <c:v>91.666666669999998</c:v>
                </c:pt>
                <c:pt idx="507">
                  <c:v>90</c:v>
                </c:pt>
                <c:pt idx="508">
                  <c:v>88.389769670000007</c:v>
                </c:pt>
                <c:pt idx="509">
                  <c:v>91.791640869999995</c:v>
                </c:pt>
                <c:pt idx="510">
                  <c:v>93.609635580000003</c:v>
                </c:pt>
                <c:pt idx="511">
                  <c:v>91.241896019999999</c:v>
                </c:pt>
                <c:pt idx="512">
                  <c:v>61.670255310000002</c:v>
                </c:pt>
                <c:pt idx="513">
                  <c:v>100</c:v>
                </c:pt>
                <c:pt idx="514">
                  <c:v>100.00679580000001</c:v>
                </c:pt>
                <c:pt idx="515">
                  <c:v>100.00143060000001</c:v>
                </c:pt>
                <c:pt idx="516">
                  <c:v>100.8845701</c:v>
                </c:pt>
                <c:pt idx="517">
                  <c:v>96.130643969999994</c:v>
                </c:pt>
                <c:pt idx="518">
                  <c:v>120</c:v>
                </c:pt>
                <c:pt idx="519">
                  <c:v>100</c:v>
                </c:pt>
                <c:pt idx="520">
                  <c:v>86.99915326</c:v>
                </c:pt>
                <c:pt idx="521">
                  <c:v>60.899617589999998</c:v>
                </c:pt>
                <c:pt idx="522">
                  <c:v>105</c:v>
                </c:pt>
                <c:pt idx="523">
                  <c:v>80</c:v>
                </c:pt>
                <c:pt idx="524">
                  <c:v>90</c:v>
                </c:pt>
                <c:pt idx="525">
                  <c:v>92</c:v>
                </c:pt>
                <c:pt idx="526">
                  <c:v>90</c:v>
                </c:pt>
                <c:pt idx="527">
                  <c:v>95</c:v>
                </c:pt>
                <c:pt idx="528">
                  <c:v>90</c:v>
                </c:pt>
                <c:pt idx="529">
                  <c:v>90</c:v>
                </c:pt>
                <c:pt idx="530">
                  <c:v>90</c:v>
                </c:pt>
                <c:pt idx="531">
                  <c:v>90</c:v>
                </c:pt>
                <c:pt idx="532">
                  <c:v>90</c:v>
                </c:pt>
                <c:pt idx="533">
                  <c:v>90</c:v>
                </c:pt>
                <c:pt idx="534">
                  <c:v>90</c:v>
                </c:pt>
                <c:pt idx="535">
                  <c:v>90.317919079999996</c:v>
                </c:pt>
                <c:pt idx="536">
                  <c:v>96.969696970000001</c:v>
                </c:pt>
                <c:pt idx="537">
                  <c:v>86.614173230000006</c:v>
                </c:pt>
                <c:pt idx="538">
                  <c:v>100.2004008</c:v>
                </c:pt>
                <c:pt idx="539">
                  <c:v>100</c:v>
                </c:pt>
                <c:pt idx="540">
                  <c:v>30</c:v>
                </c:pt>
                <c:pt idx="541">
                  <c:v>30</c:v>
                </c:pt>
                <c:pt idx="542">
                  <c:v>29</c:v>
                </c:pt>
                <c:pt idx="543">
                  <c:v>28</c:v>
                </c:pt>
                <c:pt idx="544">
                  <c:v>33.1602289</c:v>
                </c:pt>
                <c:pt idx="545">
                  <c:v>30.056441719999999</c:v>
                </c:pt>
                <c:pt idx="546">
                  <c:v>35</c:v>
                </c:pt>
                <c:pt idx="547">
                  <c:v>35</c:v>
                </c:pt>
                <c:pt idx="548">
                  <c:v>35</c:v>
                </c:pt>
                <c:pt idx="549">
                  <c:v>28</c:v>
                </c:pt>
                <c:pt idx="550">
                  <c:v>34.814814810000001</c:v>
                </c:pt>
                <c:pt idx="551">
                  <c:v>35</c:v>
                </c:pt>
                <c:pt idx="552">
                  <c:v>50</c:v>
                </c:pt>
                <c:pt idx="553">
                  <c:v>50</c:v>
                </c:pt>
                <c:pt idx="554">
                  <c:v>50</c:v>
                </c:pt>
                <c:pt idx="555">
                  <c:v>50</c:v>
                </c:pt>
                <c:pt idx="556">
                  <c:v>45</c:v>
                </c:pt>
                <c:pt idx="557">
                  <c:v>44</c:v>
                </c:pt>
                <c:pt idx="558">
                  <c:v>142.6086435</c:v>
                </c:pt>
                <c:pt idx="559">
                  <c:v>113.5</c:v>
                </c:pt>
                <c:pt idx="560">
                  <c:v>113.3742331</c:v>
                </c:pt>
                <c:pt idx="561">
                  <c:v>123.1973684</c:v>
                </c:pt>
                <c:pt idx="562">
                  <c:v>113.5520095</c:v>
                </c:pt>
                <c:pt idx="563">
                  <c:v>114.23181820000001</c:v>
                </c:pt>
                <c:pt idx="564">
                  <c:v>91.451456309999998</c:v>
                </c:pt>
                <c:pt idx="565">
                  <c:v>105</c:v>
                </c:pt>
                <c:pt idx="566">
                  <c:v>98</c:v>
                </c:pt>
                <c:pt idx="567">
                  <c:v>110</c:v>
                </c:pt>
                <c:pt idx="568">
                  <c:v>96</c:v>
                </c:pt>
                <c:pt idx="569">
                  <c:v>95</c:v>
                </c:pt>
                <c:pt idx="570">
                  <c:v>93</c:v>
                </c:pt>
                <c:pt idx="571">
                  <c:v>92</c:v>
                </c:pt>
                <c:pt idx="572">
                  <c:v>90</c:v>
                </c:pt>
                <c:pt idx="573">
                  <c:v>85</c:v>
                </c:pt>
                <c:pt idx="574">
                  <c:v>85</c:v>
                </c:pt>
                <c:pt idx="575">
                  <c:v>85</c:v>
                </c:pt>
                <c:pt idx="576">
                  <c:v>50.757575760000002</c:v>
                </c:pt>
                <c:pt idx="577">
                  <c:v>70.049504949999999</c:v>
                </c:pt>
                <c:pt idx="578">
                  <c:v>79.95027125</c:v>
                </c:pt>
                <c:pt idx="579">
                  <c:v>79.955833330000004</c:v>
                </c:pt>
                <c:pt idx="580">
                  <c:v>79.949282299999993</c:v>
                </c:pt>
                <c:pt idx="581">
                  <c:v>79.950420170000001</c:v>
                </c:pt>
                <c:pt idx="582">
                  <c:v>74.928571430000005</c:v>
                </c:pt>
                <c:pt idx="583">
                  <c:v>74.919786099999996</c:v>
                </c:pt>
                <c:pt idx="584">
                  <c:v>74.939560439999994</c:v>
                </c:pt>
                <c:pt idx="585">
                  <c:v>70.930434779999999</c:v>
                </c:pt>
                <c:pt idx="586">
                  <c:v>71.937681159999997</c:v>
                </c:pt>
                <c:pt idx="587">
                  <c:v>69.968085110000004</c:v>
                </c:pt>
                <c:pt idx="588">
                  <c:v>75.805128210000007</c:v>
                </c:pt>
                <c:pt idx="589">
                  <c:v>74.760000000000005</c:v>
                </c:pt>
                <c:pt idx="590">
                  <c:v>83.764772730000004</c:v>
                </c:pt>
                <c:pt idx="591">
                  <c:v>85.684705879999996</c:v>
                </c:pt>
                <c:pt idx="592">
                  <c:v>63</c:v>
                </c:pt>
                <c:pt idx="593">
                  <c:v>85</c:v>
                </c:pt>
                <c:pt idx="594">
                  <c:v>65</c:v>
                </c:pt>
                <c:pt idx="595">
                  <c:v>65</c:v>
                </c:pt>
                <c:pt idx="596">
                  <c:v>65</c:v>
                </c:pt>
                <c:pt idx="597">
                  <c:v>60</c:v>
                </c:pt>
                <c:pt idx="598">
                  <c:v>70</c:v>
                </c:pt>
                <c:pt idx="599">
                  <c:v>65</c:v>
                </c:pt>
                <c:pt idx="600">
                  <c:v>65</c:v>
                </c:pt>
                <c:pt idx="601">
                  <c:v>70</c:v>
                </c:pt>
                <c:pt idx="602">
                  <c:v>65</c:v>
                </c:pt>
                <c:pt idx="603">
                  <c:v>65</c:v>
                </c:pt>
                <c:pt idx="604">
                  <c:v>60</c:v>
                </c:pt>
                <c:pt idx="605">
                  <c:v>60</c:v>
                </c:pt>
                <c:pt idx="606">
                  <c:v>56</c:v>
                </c:pt>
                <c:pt idx="607">
                  <c:v>60</c:v>
                </c:pt>
                <c:pt idx="608">
                  <c:v>60</c:v>
                </c:pt>
                <c:pt idx="609">
                  <c:v>60</c:v>
                </c:pt>
                <c:pt idx="610">
                  <c:v>50</c:v>
                </c:pt>
                <c:pt idx="611">
                  <c:v>50</c:v>
                </c:pt>
                <c:pt idx="612">
                  <c:v>78</c:v>
                </c:pt>
                <c:pt idx="613">
                  <c:v>78</c:v>
                </c:pt>
                <c:pt idx="614">
                  <c:v>33</c:v>
                </c:pt>
                <c:pt idx="615">
                  <c:v>64.700389110000003</c:v>
                </c:pt>
                <c:pt idx="616">
                  <c:v>31.666666670000001</c:v>
                </c:pt>
                <c:pt idx="617">
                  <c:v>30.76923077</c:v>
                </c:pt>
                <c:pt idx="618">
                  <c:v>33.333333330000002</c:v>
                </c:pt>
                <c:pt idx="619">
                  <c:v>32.857142860000003</c:v>
                </c:pt>
                <c:pt idx="620">
                  <c:v>32.676056340000002</c:v>
                </c:pt>
                <c:pt idx="621">
                  <c:v>33.125</c:v>
                </c:pt>
                <c:pt idx="622">
                  <c:v>32.75</c:v>
                </c:pt>
                <c:pt idx="623">
                  <c:v>17.416666670000001</c:v>
                </c:pt>
                <c:pt idx="624">
                  <c:v>31</c:v>
                </c:pt>
                <c:pt idx="625">
                  <c:v>33.043478260000001</c:v>
                </c:pt>
                <c:pt idx="626">
                  <c:v>32.5</c:v>
                </c:pt>
                <c:pt idx="627">
                  <c:v>29.41176471</c:v>
                </c:pt>
                <c:pt idx="628">
                  <c:v>28.571428569999998</c:v>
                </c:pt>
                <c:pt idx="629">
                  <c:v>27.7027027</c:v>
                </c:pt>
                <c:pt idx="630">
                  <c:v>130</c:v>
                </c:pt>
                <c:pt idx="631">
                  <c:v>140</c:v>
                </c:pt>
                <c:pt idx="632">
                  <c:v>140</c:v>
                </c:pt>
                <c:pt idx="633">
                  <c:v>115</c:v>
                </c:pt>
                <c:pt idx="634">
                  <c:v>120</c:v>
                </c:pt>
                <c:pt idx="635">
                  <c:v>120</c:v>
                </c:pt>
                <c:pt idx="636">
                  <c:v>120</c:v>
                </c:pt>
                <c:pt idx="637">
                  <c:v>110</c:v>
                </c:pt>
                <c:pt idx="638">
                  <c:v>120</c:v>
                </c:pt>
                <c:pt idx="639">
                  <c:v>110</c:v>
                </c:pt>
                <c:pt idx="640">
                  <c:v>111</c:v>
                </c:pt>
                <c:pt idx="641">
                  <c:v>105</c:v>
                </c:pt>
                <c:pt idx="642">
                  <c:v>120</c:v>
                </c:pt>
                <c:pt idx="643">
                  <c:v>110</c:v>
                </c:pt>
                <c:pt idx="644">
                  <c:v>120</c:v>
                </c:pt>
                <c:pt idx="645">
                  <c:v>115</c:v>
                </c:pt>
                <c:pt idx="646">
                  <c:v>90</c:v>
                </c:pt>
                <c:pt idx="647">
                  <c:v>120</c:v>
                </c:pt>
                <c:pt idx="648">
                  <c:v>65.116279070000004</c:v>
                </c:pt>
                <c:pt idx="649">
                  <c:v>61.184210530000001</c:v>
                </c:pt>
                <c:pt idx="650">
                  <c:v>62.083333330000002</c:v>
                </c:pt>
                <c:pt idx="651">
                  <c:v>58.914728680000003</c:v>
                </c:pt>
                <c:pt idx="652">
                  <c:v>58.985507249999998</c:v>
                </c:pt>
                <c:pt idx="653">
                  <c:v>59.027777780000001</c:v>
                </c:pt>
                <c:pt idx="654">
                  <c:v>59.428571429999998</c:v>
                </c:pt>
                <c:pt idx="655">
                  <c:v>59.589041100000003</c:v>
                </c:pt>
                <c:pt idx="656">
                  <c:v>72.065217390000001</c:v>
                </c:pt>
                <c:pt idx="657">
                  <c:v>100</c:v>
                </c:pt>
                <c:pt idx="658">
                  <c:v>100.4255319</c:v>
                </c:pt>
                <c:pt idx="659">
                  <c:v>98.333333330000002</c:v>
                </c:pt>
                <c:pt idx="660">
                  <c:v>102.8571429</c:v>
                </c:pt>
                <c:pt idx="661">
                  <c:v>105.2631579</c:v>
                </c:pt>
                <c:pt idx="662">
                  <c:v>102.408377</c:v>
                </c:pt>
                <c:pt idx="663">
                  <c:v>108.02631580000001</c:v>
                </c:pt>
                <c:pt idx="664">
                  <c:v>89.111111109999996</c:v>
                </c:pt>
                <c:pt idx="665">
                  <c:v>89.073305669999996</c:v>
                </c:pt>
                <c:pt idx="666">
                  <c:v>106.182992</c:v>
                </c:pt>
                <c:pt idx="667">
                  <c:v>85.346856729999999</c:v>
                </c:pt>
                <c:pt idx="668">
                  <c:v>90.945005219999999</c:v>
                </c:pt>
                <c:pt idx="669">
                  <c:v>93.4</c:v>
                </c:pt>
                <c:pt idx="670">
                  <c:v>86.53970588</c:v>
                </c:pt>
                <c:pt idx="671">
                  <c:v>85.607580819999995</c:v>
                </c:pt>
                <c:pt idx="672">
                  <c:v>85.630081300000001</c:v>
                </c:pt>
                <c:pt idx="673">
                  <c:v>85.518867920000005</c:v>
                </c:pt>
                <c:pt idx="674">
                  <c:v>82.14561028</c:v>
                </c:pt>
                <c:pt idx="675">
                  <c:v>82</c:v>
                </c:pt>
                <c:pt idx="676">
                  <c:v>85.131313129999995</c:v>
                </c:pt>
                <c:pt idx="677">
                  <c:v>89.420289859999997</c:v>
                </c:pt>
                <c:pt idx="678">
                  <c:v>85.144927539999998</c:v>
                </c:pt>
                <c:pt idx="679">
                  <c:v>89.669421490000005</c:v>
                </c:pt>
                <c:pt idx="680">
                  <c:v>89.243697479999994</c:v>
                </c:pt>
                <c:pt idx="681">
                  <c:v>91.674375580000003</c:v>
                </c:pt>
                <c:pt idx="682">
                  <c:v>90.181818179999993</c:v>
                </c:pt>
                <c:pt idx="683">
                  <c:v>90.909090910000003</c:v>
                </c:pt>
                <c:pt idx="688">
                  <c:v>63.379797979999999</c:v>
                </c:pt>
                <c:pt idx="689">
                  <c:v>71.554252199999993</c:v>
                </c:pt>
                <c:pt idx="690">
                  <c:v>51.368740520000003</c:v>
                </c:pt>
                <c:pt idx="691">
                  <c:v>46.610714289999997</c:v>
                </c:pt>
                <c:pt idx="692">
                  <c:v>50.780279499999999</c:v>
                </c:pt>
                <c:pt idx="693">
                  <c:v>45.140515219999997</c:v>
                </c:pt>
                <c:pt idx="694">
                  <c:v>50.515222479999998</c:v>
                </c:pt>
                <c:pt idx="695">
                  <c:v>44.595698919999997</c:v>
                </c:pt>
                <c:pt idx="696">
                  <c:v>55.427717389999998</c:v>
                </c:pt>
                <c:pt idx="697">
                  <c:v>50.532857139999997</c:v>
                </c:pt>
                <c:pt idx="698">
                  <c:v>70</c:v>
                </c:pt>
                <c:pt idx="699">
                  <c:v>68</c:v>
                </c:pt>
                <c:pt idx="700">
                  <c:v>50</c:v>
                </c:pt>
                <c:pt idx="701">
                  <c:v>75</c:v>
                </c:pt>
                <c:pt idx="702">
                  <c:v>58.022560740000003</c:v>
                </c:pt>
                <c:pt idx="703">
                  <c:v>52.230042419999997</c:v>
                </c:pt>
                <c:pt idx="704">
                  <c:v>52.200532090000003</c:v>
                </c:pt>
                <c:pt idx="705">
                  <c:v>57.4</c:v>
                </c:pt>
                <c:pt idx="706">
                  <c:v>54.499748869999998</c:v>
                </c:pt>
                <c:pt idx="707">
                  <c:v>60.02839668</c:v>
                </c:pt>
                <c:pt idx="708">
                  <c:v>49</c:v>
                </c:pt>
                <c:pt idx="709">
                  <c:v>58.5</c:v>
                </c:pt>
                <c:pt idx="710">
                  <c:v>64.2</c:v>
                </c:pt>
                <c:pt idx="711">
                  <c:v>64.482758619999998</c:v>
                </c:pt>
                <c:pt idx="712">
                  <c:v>56.746987949999998</c:v>
                </c:pt>
                <c:pt idx="713">
                  <c:v>58.789808919999999</c:v>
                </c:pt>
                <c:pt idx="714">
                  <c:v>57.509157510000001</c:v>
                </c:pt>
                <c:pt idx="715">
                  <c:v>57.369062120000002</c:v>
                </c:pt>
                <c:pt idx="716">
                  <c:v>57.369062120000002</c:v>
                </c:pt>
                <c:pt idx="717">
                  <c:v>57.369062120000002</c:v>
                </c:pt>
                <c:pt idx="718">
                  <c:v>60</c:v>
                </c:pt>
                <c:pt idx="719">
                  <c:v>75</c:v>
                </c:pt>
                <c:pt idx="720">
                  <c:v>25</c:v>
                </c:pt>
                <c:pt idx="721">
                  <c:v>25</c:v>
                </c:pt>
                <c:pt idx="722">
                  <c:v>25</c:v>
                </c:pt>
                <c:pt idx="723">
                  <c:v>23.10465116</c:v>
                </c:pt>
                <c:pt idx="724">
                  <c:v>23.07692308</c:v>
                </c:pt>
                <c:pt idx="725">
                  <c:v>23.07692308</c:v>
                </c:pt>
                <c:pt idx="726">
                  <c:v>23.07692308</c:v>
                </c:pt>
                <c:pt idx="727">
                  <c:v>23.07692308</c:v>
                </c:pt>
                <c:pt idx="728">
                  <c:v>66.666666669999998</c:v>
                </c:pt>
                <c:pt idx="729">
                  <c:v>25</c:v>
                </c:pt>
                <c:pt idx="730">
                  <c:v>80</c:v>
                </c:pt>
                <c:pt idx="731">
                  <c:v>80</c:v>
                </c:pt>
                <c:pt idx="732">
                  <c:v>80</c:v>
                </c:pt>
                <c:pt idx="733">
                  <c:v>75</c:v>
                </c:pt>
                <c:pt idx="734">
                  <c:v>68.75</c:v>
                </c:pt>
                <c:pt idx="735">
                  <c:v>68.75</c:v>
                </c:pt>
                <c:pt idx="736">
                  <c:v>68.75</c:v>
                </c:pt>
                <c:pt idx="737">
                  <c:v>68.75</c:v>
                </c:pt>
                <c:pt idx="738">
                  <c:v>91.425170069999993</c:v>
                </c:pt>
                <c:pt idx="739">
                  <c:v>105.3461538</c:v>
                </c:pt>
                <c:pt idx="740">
                  <c:v>105</c:v>
                </c:pt>
                <c:pt idx="741">
                  <c:v>100.3036697</c:v>
                </c:pt>
                <c:pt idx="742">
                  <c:v>104.6172062</c:v>
                </c:pt>
                <c:pt idx="743">
                  <c:v>117.2384824</c:v>
                </c:pt>
                <c:pt idx="744">
                  <c:v>109.2269727</c:v>
                </c:pt>
                <c:pt idx="745">
                  <c:v>90.122886379999997</c:v>
                </c:pt>
                <c:pt idx="746">
                  <c:v>122.0092348</c:v>
                </c:pt>
                <c:pt idx="747">
                  <c:v>107.052695</c:v>
                </c:pt>
                <c:pt idx="748">
                  <c:v>110.03822700000001</c:v>
                </c:pt>
                <c:pt idx="749">
                  <c:v>96.803099040000006</c:v>
                </c:pt>
                <c:pt idx="750">
                  <c:v>116.66107909999999</c:v>
                </c:pt>
                <c:pt idx="751">
                  <c:v>110.7609286</c:v>
                </c:pt>
                <c:pt idx="752">
                  <c:v>120.0254545</c:v>
                </c:pt>
                <c:pt idx="753">
                  <c:v>115.40671639999999</c:v>
                </c:pt>
                <c:pt idx="754">
                  <c:v>92</c:v>
                </c:pt>
                <c:pt idx="755">
                  <c:v>123.6974002</c:v>
                </c:pt>
                <c:pt idx="756">
                  <c:v>102.5016949</c:v>
                </c:pt>
                <c:pt idx="757">
                  <c:v>105</c:v>
                </c:pt>
                <c:pt idx="758">
                  <c:v>110</c:v>
                </c:pt>
                <c:pt idx="759">
                  <c:v>105</c:v>
                </c:pt>
                <c:pt idx="760">
                  <c:v>115</c:v>
                </c:pt>
                <c:pt idx="761">
                  <c:v>115</c:v>
                </c:pt>
                <c:pt idx="762">
                  <c:v>100</c:v>
                </c:pt>
                <c:pt idx="763">
                  <c:v>75</c:v>
                </c:pt>
                <c:pt idx="764">
                  <c:v>110</c:v>
                </c:pt>
                <c:pt idx="765">
                  <c:v>105</c:v>
                </c:pt>
                <c:pt idx="766">
                  <c:v>118</c:v>
                </c:pt>
                <c:pt idx="767">
                  <c:v>109.66964350000001</c:v>
                </c:pt>
                <c:pt idx="768">
                  <c:v>126.12036000000001</c:v>
                </c:pt>
                <c:pt idx="769">
                  <c:v>114.1470803</c:v>
                </c:pt>
                <c:pt idx="770">
                  <c:v>129.14458959999999</c:v>
                </c:pt>
                <c:pt idx="771">
                  <c:v>120</c:v>
                </c:pt>
                <c:pt idx="772">
                  <c:v>98</c:v>
                </c:pt>
                <c:pt idx="773">
                  <c:v>126.1465929</c:v>
                </c:pt>
                <c:pt idx="774">
                  <c:v>85</c:v>
                </c:pt>
                <c:pt idx="775">
                  <c:v>95</c:v>
                </c:pt>
                <c:pt idx="776">
                  <c:v>100</c:v>
                </c:pt>
                <c:pt idx="777">
                  <c:v>95</c:v>
                </c:pt>
                <c:pt idx="778">
                  <c:v>100</c:v>
                </c:pt>
                <c:pt idx="779">
                  <c:v>110</c:v>
                </c:pt>
                <c:pt idx="780">
                  <c:v>75</c:v>
                </c:pt>
                <c:pt idx="781">
                  <c:v>90</c:v>
                </c:pt>
                <c:pt idx="782">
                  <c:v>100</c:v>
                </c:pt>
                <c:pt idx="783">
                  <c:v>100</c:v>
                </c:pt>
                <c:pt idx="784">
                  <c:v>110</c:v>
                </c:pt>
                <c:pt idx="785">
                  <c:v>95</c:v>
                </c:pt>
                <c:pt idx="786">
                  <c:v>110</c:v>
                </c:pt>
                <c:pt idx="787">
                  <c:v>95</c:v>
                </c:pt>
                <c:pt idx="788">
                  <c:v>102</c:v>
                </c:pt>
                <c:pt idx="789">
                  <c:v>90</c:v>
                </c:pt>
                <c:pt idx="790">
                  <c:v>85</c:v>
                </c:pt>
                <c:pt idx="791">
                  <c:v>110</c:v>
                </c:pt>
                <c:pt idx="792">
                  <c:v>60</c:v>
                </c:pt>
                <c:pt idx="793">
                  <c:v>60</c:v>
                </c:pt>
                <c:pt idx="794">
                  <c:v>60</c:v>
                </c:pt>
                <c:pt idx="795">
                  <c:v>60</c:v>
                </c:pt>
                <c:pt idx="796">
                  <c:v>85</c:v>
                </c:pt>
                <c:pt idx="797">
                  <c:v>84.930232559999993</c:v>
                </c:pt>
                <c:pt idx="798">
                  <c:v>84.930232559999993</c:v>
                </c:pt>
                <c:pt idx="799">
                  <c:v>54.040604340000002</c:v>
                </c:pt>
                <c:pt idx="800">
                  <c:v>54.597378280000001</c:v>
                </c:pt>
                <c:pt idx="801">
                  <c:v>58.18181818</c:v>
                </c:pt>
                <c:pt idx="802">
                  <c:v>58.18181818</c:v>
                </c:pt>
                <c:pt idx="803">
                  <c:v>45.48</c:v>
                </c:pt>
                <c:pt idx="804">
                  <c:v>45.48</c:v>
                </c:pt>
                <c:pt idx="805">
                  <c:v>47.727272730000003</c:v>
                </c:pt>
                <c:pt idx="806">
                  <c:v>50</c:v>
                </c:pt>
                <c:pt idx="807">
                  <c:v>46</c:v>
                </c:pt>
                <c:pt idx="808">
                  <c:v>47.5</c:v>
                </c:pt>
                <c:pt idx="809">
                  <c:v>46</c:v>
                </c:pt>
                <c:pt idx="810">
                  <c:v>51.935441369999999</c:v>
                </c:pt>
                <c:pt idx="811">
                  <c:v>41.550131929999999</c:v>
                </c:pt>
                <c:pt idx="812">
                  <c:v>41.6</c:v>
                </c:pt>
                <c:pt idx="813">
                  <c:v>45</c:v>
                </c:pt>
                <c:pt idx="814">
                  <c:v>34.058823529999998</c:v>
                </c:pt>
                <c:pt idx="815">
                  <c:v>34.722222219999999</c:v>
                </c:pt>
                <c:pt idx="817">
                  <c:v>38.400862070000002</c:v>
                </c:pt>
                <c:pt idx="818">
                  <c:v>32.310469310000002</c:v>
                </c:pt>
                <c:pt idx="819">
                  <c:v>32.799126639999997</c:v>
                </c:pt>
                <c:pt idx="820">
                  <c:v>34.25</c:v>
                </c:pt>
                <c:pt idx="821">
                  <c:v>34.03846154</c:v>
                </c:pt>
                <c:pt idx="822">
                  <c:v>35.832653059999998</c:v>
                </c:pt>
                <c:pt idx="823">
                  <c:v>35.471311479999997</c:v>
                </c:pt>
                <c:pt idx="824">
                  <c:v>35.471311479999997</c:v>
                </c:pt>
                <c:pt idx="825">
                  <c:v>35.471311479999997</c:v>
                </c:pt>
                <c:pt idx="826">
                  <c:v>35.471311479999997</c:v>
                </c:pt>
                <c:pt idx="827">
                  <c:v>35.471311479999997</c:v>
                </c:pt>
                <c:pt idx="828">
                  <c:v>79.364171569999996</c:v>
                </c:pt>
                <c:pt idx="829">
                  <c:v>79.464462810000001</c:v>
                </c:pt>
                <c:pt idx="830">
                  <c:v>79.362499999999997</c:v>
                </c:pt>
                <c:pt idx="831">
                  <c:v>79.604471200000006</c:v>
                </c:pt>
                <c:pt idx="832">
                  <c:v>79.645833330000002</c:v>
                </c:pt>
                <c:pt idx="833">
                  <c:v>79.752650180000003</c:v>
                </c:pt>
                <c:pt idx="834">
                  <c:v>79.604040400000002</c:v>
                </c:pt>
                <c:pt idx="835">
                  <c:v>79.719745219999993</c:v>
                </c:pt>
                <c:pt idx="836">
                  <c:v>79.798657719999994</c:v>
                </c:pt>
                <c:pt idx="837">
                  <c:v>79.898862199999996</c:v>
                </c:pt>
                <c:pt idx="838">
                  <c:v>79.797724400000007</c:v>
                </c:pt>
                <c:pt idx="839">
                  <c:v>79.904279279999997</c:v>
                </c:pt>
                <c:pt idx="840">
                  <c:v>79.962686570000002</c:v>
                </c:pt>
                <c:pt idx="841">
                  <c:v>80</c:v>
                </c:pt>
                <c:pt idx="842">
                  <c:v>80</c:v>
                </c:pt>
                <c:pt idx="843">
                  <c:v>80</c:v>
                </c:pt>
                <c:pt idx="844">
                  <c:v>80</c:v>
                </c:pt>
                <c:pt idx="845">
                  <c:v>80</c:v>
                </c:pt>
                <c:pt idx="846">
                  <c:v>80.669354839999997</c:v>
                </c:pt>
                <c:pt idx="847">
                  <c:v>100</c:v>
                </c:pt>
                <c:pt idx="848">
                  <c:v>100</c:v>
                </c:pt>
                <c:pt idx="849">
                  <c:v>60</c:v>
                </c:pt>
                <c:pt idx="850">
                  <c:v>71.236085020000004</c:v>
                </c:pt>
                <c:pt idx="851">
                  <c:v>79.643434249999999</c:v>
                </c:pt>
                <c:pt idx="852">
                  <c:v>80</c:v>
                </c:pt>
                <c:pt idx="853">
                  <c:v>95</c:v>
                </c:pt>
                <c:pt idx="854">
                  <c:v>100</c:v>
                </c:pt>
                <c:pt idx="855">
                  <c:v>95</c:v>
                </c:pt>
                <c:pt idx="856">
                  <c:v>90</c:v>
                </c:pt>
                <c:pt idx="857">
                  <c:v>90</c:v>
                </c:pt>
                <c:pt idx="858">
                  <c:v>100</c:v>
                </c:pt>
                <c:pt idx="859">
                  <c:v>90</c:v>
                </c:pt>
                <c:pt idx="860">
                  <c:v>125</c:v>
                </c:pt>
                <c:pt idx="861">
                  <c:v>120</c:v>
                </c:pt>
                <c:pt idx="862">
                  <c:v>75</c:v>
                </c:pt>
                <c:pt idx="863">
                  <c:v>90</c:v>
                </c:pt>
                <c:pt idx="864">
                  <c:v>133.0357143</c:v>
                </c:pt>
                <c:pt idx="865">
                  <c:v>105.39823010000001</c:v>
                </c:pt>
                <c:pt idx="866">
                  <c:v>59.500998000000003</c:v>
                </c:pt>
                <c:pt idx="867">
                  <c:v>78</c:v>
                </c:pt>
                <c:pt idx="868">
                  <c:v>78</c:v>
                </c:pt>
                <c:pt idx="869">
                  <c:v>71.410810810000001</c:v>
                </c:pt>
                <c:pt idx="870">
                  <c:v>80</c:v>
                </c:pt>
                <c:pt idx="871">
                  <c:v>76.603550299999995</c:v>
                </c:pt>
                <c:pt idx="872">
                  <c:v>82.307692309999993</c:v>
                </c:pt>
                <c:pt idx="873">
                  <c:v>82.333333330000002</c:v>
                </c:pt>
                <c:pt idx="874">
                  <c:v>78.166666669999998</c:v>
                </c:pt>
                <c:pt idx="875">
                  <c:v>63.5</c:v>
                </c:pt>
                <c:pt idx="876">
                  <c:v>73.261904759999993</c:v>
                </c:pt>
                <c:pt idx="877">
                  <c:v>76.400000000000006</c:v>
                </c:pt>
                <c:pt idx="878">
                  <c:v>83.617021280000003</c:v>
                </c:pt>
                <c:pt idx="879">
                  <c:v>89.166666669999998</c:v>
                </c:pt>
                <c:pt idx="880">
                  <c:v>91.74603175</c:v>
                </c:pt>
                <c:pt idx="881">
                  <c:v>89.876543209999994</c:v>
                </c:pt>
                <c:pt idx="882">
                  <c:v>83.548387099999999</c:v>
                </c:pt>
                <c:pt idx="883">
                  <c:v>66.92903226</c:v>
                </c:pt>
                <c:pt idx="884">
                  <c:v>164.60405159999999</c:v>
                </c:pt>
                <c:pt idx="885">
                  <c:v>98.397435900000005</c:v>
                </c:pt>
                <c:pt idx="886">
                  <c:v>94.154639180000004</c:v>
                </c:pt>
                <c:pt idx="887">
                  <c:v>94.02173913</c:v>
                </c:pt>
                <c:pt idx="888">
                  <c:v>105.1194539</c:v>
                </c:pt>
                <c:pt idx="889">
                  <c:v>98.758928569999995</c:v>
                </c:pt>
                <c:pt idx="890">
                  <c:v>95</c:v>
                </c:pt>
                <c:pt idx="891">
                  <c:v>90.38461538</c:v>
                </c:pt>
                <c:pt idx="892">
                  <c:v>88.141666670000006</c:v>
                </c:pt>
                <c:pt idx="893">
                  <c:v>80</c:v>
                </c:pt>
                <c:pt idx="894">
                  <c:v>77.14</c:v>
                </c:pt>
                <c:pt idx="895">
                  <c:v>90</c:v>
                </c:pt>
                <c:pt idx="896">
                  <c:v>90</c:v>
                </c:pt>
                <c:pt idx="897">
                  <c:v>90</c:v>
                </c:pt>
                <c:pt idx="898">
                  <c:v>89.997785160000006</c:v>
                </c:pt>
                <c:pt idx="899">
                  <c:v>90</c:v>
                </c:pt>
                <c:pt idx="900">
                  <c:v>67.307692309999993</c:v>
                </c:pt>
                <c:pt idx="901">
                  <c:v>67.307692309999993</c:v>
                </c:pt>
                <c:pt idx="902">
                  <c:v>70</c:v>
                </c:pt>
                <c:pt idx="903">
                  <c:v>60</c:v>
                </c:pt>
                <c:pt idx="904">
                  <c:v>66.25</c:v>
                </c:pt>
                <c:pt idx="905">
                  <c:v>62.5</c:v>
                </c:pt>
                <c:pt idx="906">
                  <c:v>62.5</c:v>
                </c:pt>
                <c:pt idx="907">
                  <c:v>62.5</c:v>
                </c:pt>
                <c:pt idx="908">
                  <c:v>62.5</c:v>
                </c:pt>
                <c:pt idx="910">
                  <c:v>65.78947368</c:v>
                </c:pt>
                <c:pt idx="911">
                  <c:v>65.78947368</c:v>
                </c:pt>
                <c:pt idx="912">
                  <c:v>65.78947368</c:v>
                </c:pt>
                <c:pt idx="913">
                  <c:v>65</c:v>
                </c:pt>
                <c:pt idx="914">
                  <c:v>63.75</c:v>
                </c:pt>
                <c:pt idx="915">
                  <c:v>63.777777780000001</c:v>
                </c:pt>
                <c:pt idx="916">
                  <c:v>63.777777780000001</c:v>
                </c:pt>
                <c:pt idx="917">
                  <c:v>61.904761899999997</c:v>
                </c:pt>
                <c:pt idx="918">
                  <c:v>80.036496349999993</c:v>
                </c:pt>
                <c:pt idx="919">
                  <c:v>102.02589810000001</c:v>
                </c:pt>
                <c:pt idx="920">
                  <c:v>106.7589354</c:v>
                </c:pt>
                <c:pt idx="921">
                  <c:v>106.8889827</c:v>
                </c:pt>
                <c:pt idx="922">
                  <c:v>107.1829268</c:v>
                </c:pt>
                <c:pt idx="923">
                  <c:v>137.2332389</c:v>
                </c:pt>
                <c:pt idx="924">
                  <c:v>97.302204930000002</c:v>
                </c:pt>
                <c:pt idx="925">
                  <c:v>65.0016818</c:v>
                </c:pt>
                <c:pt idx="926">
                  <c:v>133.54488190000001</c:v>
                </c:pt>
                <c:pt idx="927">
                  <c:v>100</c:v>
                </c:pt>
                <c:pt idx="928">
                  <c:v>114.79028700000001</c:v>
                </c:pt>
                <c:pt idx="929">
                  <c:v>94.923192209999996</c:v>
                </c:pt>
                <c:pt idx="930">
                  <c:v>100.2931056</c:v>
                </c:pt>
                <c:pt idx="931">
                  <c:v>96.560322020000001</c:v>
                </c:pt>
                <c:pt idx="932">
                  <c:v>106.20461880000001</c:v>
                </c:pt>
                <c:pt idx="933">
                  <c:v>96.448958570000002</c:v>
                </c:pt>
                <c:pt idx="934">
                  <c:v>70.804969479999997</c:v>
                </c:pt>
                <c:pt idx="935">
                  <c:v>75.998169219999994</c:v>
                </c:pt>
                <c:pt idx="936">
                  <c:v>84.947290219999999</c:v>
                </c:pt>
                <c:pt idx="937">
                  <c:v>95.493568150000002</c:v>
                </c:pt>
                <c:pt idx="938">
                  <c:v>103</c:v>
                </c:pt>
                <c:pt idx="939">
                  <c:v>95</c:v>
                </c:pt>
                <c:pt idx="940">
                  <c:v>94.990403069999999</c:v>
                </c:pt>
                <c:pt idx="941">
                  <c:v>109.1999927</c:v>
                </c:pt>
                <c:pt idx="942">
                  <c:v>44</c:v>
                </c:pt>
                <c:pt idx="943">
                  <c:v>94.587510069999993</c:v>
                </c:pt>
                <c:pt idx="944">
                  <c:v>125</c:v>
                </c:pt>
                <c:pt idx="945">
                  <c:v>100.00533900000001</c:v>
                </c:pt>
                <c:pt idx="946">
                  <c:v>105.2450614</c:v>
                </c:pt>
                <c:pt idx="947">
                  <c:v>85.248377160000004</c:v>
                </c:pt>
                <c:pt idx="948">
                  <c:v>103.15060870000001</c:v>
                </c:pt>
                <c:pt idx="949">
                  <c:v>92.836931280000002</c:v>
                </c:pt>
                <c:pt idx="950">
                  <c:v>112.5565896</c:v>
                </c:pt>
                <c:pt idx="951">
                  <c:v>102.0237861</c:v>
                </c:pt>
                <c:pt idx="952">
                  <c:v>69.375627609999995</c:v>
                </c:pt>
                <c:pt idx="953">
                  <c:v>117.9377875</c:v>
                </c:pt>
                <c:pt idx="954">
                  <c:v>82.994056459999996</c:v>
                </c:pt>
                <c:pt idx="955">
                  <c:v>83.724489800000001</c:v>
                </c:pt>
                <c:pt idx="956">
                  <c:v>83.564249820000001</c:v>
                </c:pt>
                <c:pt idx="957">
                  <c:v>83.5</c:v>
                </c:pt>
                <c:pt idx="958">
                  <c:v>82.861842109999998</c:v>
                </c:pt>
                <c:pt idx="959">
                  <c:v>82.972508590000004</c:v>
                </c:pt>
                <c:pt idx="960">
                  <c:v>83.057103060000003</c:v>
                </c:pt>
                <c:pt idx="961">
                  <c:v>83.052594170000006</c:v>
                </c:pt>
                <c:pt idx="962">
                  <c:v>83.129496399999994</c:v>
                </c:pt>
                <c:pt idx="963">
                  <c:v>83.403141360000006</c:v>
                </c:pt>
                <c:pt idx="964">
                  <c:v>83.160256410000002</c:v>
                </c:pt>
                <c:pt idx="965">
                  <c:v>83.2</c:v>
                </c:pt>
                <c:pt idx="966">
                  <c:v>83.2</c:v>
                </c:pt>
                <c:pt idx="967">
                  <c:v>83.2</c:v>
                </c:pt>
                <c:pt idx="968">
                  <c:v>83.2</c:v>
                </c:pt>
                <c:pt idx="969">
                  <c:v>83.2</c:v>
                </c:pt>
                <c:pt idx="970">
                  <c:v>83</c:v>
                </c:pt>
                <c:pt idx="971">
                  <c:v>85.714285709999999</c:v>
                </c:pt>
                <c:pt idx="972">
                  <c:v>90</c:v>
                </c:pt>
                <c:pt idx="973">
                  <c:v>90</c:v>
                </c:pt>
                <c:pt idx="974">
                  <c:v>95</c:v>
                </c:pt>
                <c:pt idx="975">
                  <c:v>108.6231884</c:v>
                </c:pt>
                <c:pt idx="976">
                  <c:v>105</c:v>
                </c:pt>
                <c:pt idx="977">
                  <c:v>100</c:v>
                </c:pt>
                <c:pt idx="978">
                  <c:v>80</c:v>
                </c:pt>
                <c:pt idx="979">
                  <c:v>100</c:v>
                </c:pt>
                <c:pt idx="980">
                  <c:v>73.770491800000002</c:v>
                </c:pt>
                <c:pt idx="981">
                  <c:v>85</c:v>
                </c:pt>
                <c:pt idx="982">
                  <c:v>90</c:v>
                </c:pt>
                <c:pt idx="983">
                  <c:v>76.785714290000001</c:v>
                </c:pt>
                <c:pt idx="984">
                  <c:v>90.909090910000003</c:v>
                </c:pt>
                <c:pt idx="985">
                  <c:v>120</c:v>
                </c:pt>
                <c:pt idx="986">
                  <c:v>84.21052632</c:v>
                </c:pt>
                <c:pt idx="987">
                  <c:v>93.75</c:v>
                </c:pt>
                <c:pt idx="988">
                  <c:v>81.666666669999998</c:v>
                </c:pt>
                <c:pt idx="989">
                  <c:v>92.142857140000004</c:v>
                </c:pt>
                <c:pt idx="990">
                  <c:v>80</c:v>
                </c:pt>
                <c:pt idx="991">
                  <c:v>80</c:v>
                </c:pt>
                <c:pt idx="992">
                  <c:v>80</c:v>
                </c:pt>
                <c:pt idx="993">
                  <c:v>34</c:v>
                </c:pt>
                <c:pt idx="994">
                  <c:v>80.952380950000006</c:v>
                </c:pt>
                <c:pt idx="995">
                  <c:v>82.926829269999999</c:v>
                </c:pt>
                <c:pt idx="996">
                  <c:v>78.048780489999999</c:v>
                </c:pt>
                <c:pt idx="997">
                  <c:v>88.372093019999994</c:v>
                </c:pt>
                <c:pt idx="998">
                  <c:v>86.698337289999998</c:v>
                </c:pt>
                <c:pt idx="999">
                  <c:v>105.6140351</c:v>
                </c:pt>
                <c:pt idx="1000">
                  <c:v>100</c:v>
                </c:pt>
                <c:pt idx="1001">
                  <c:v>78.260869569999997</c:v>
                </c:pt>
                <c:pt idx="1002">
                  <c:v>94.444444439999998</c:v>
                </c:pt>
                <c:pt idx="1003">
                  <c:v>96.875</c:v>
                </c:pt>
                <c:pt idx="1004">
                  <c:v>69.974554710000007</c:v>
                </c:pt>
                <c:pt idx="1005">
                  <c:v>69.301848050000004</c:v>
                </c:pt>
                <c:pt idx="1006">
                  <c:v>69.741282339999998</c:v>
                </c:pt>
                <c:pt idx="1007">
                  <c:v>69.952305249999995</c:v>
                </c:pt>
                <c:pt idx="1008">
                  <c:v>90</c:v>
                </c:pt>
                <c:pt idx="1009">
                  <c:v>100</c:v>
                </c:pt>
                <c:pt idx="1010">
                  <c:v>100</c:v>
                </c:pt>
                <c:pt idx="1011">
                  <c:v>98.5</c:v>
                </c:pt>
                <c:pt idx="1012">
                  <c:v>91.930754429999993</c:v>
                </c:pt>
                <c:pt idx="1013">
                  <c:v>96.2626767</c:v>
                </c:pt>
                <c:pt idx="1014">
                  <c:v>98.160394229999994</c:v>
                </c:pt>
                <c:pt idx="1015">
                  <c:v>95.363181859999997</c:v>
                </c:pt>
                <c:pt idx="1016">
                  <c:v>98.059701489999995</c:v>
                </c:pt>
                <c:pt idx="1017">
                  <c:v>120.0013008</c:v>
                </c:pt>
                <c:pt idx="1018">
                  <c:v>120.0014175</c:v>
                </c:pt>
                <c:pt idx="1019">
                  <c:v>120.0047874</c:v>
                </c:pt>
                <c:pt idx="1020">
                  <c:v>117.85787019999999</c:v>
                </c:pt>
                <c:pt idx="1021">
                  <c:v>116.3254823</c:v>
                </c:pt>
                <c:pt idx="1022">
                  <c:v>120</c:v>
                </c:pt>
                <c:pt idx="1023">
                  <c:v>100</c:v>
                </c:pt>
                <c:pt idx="1024">
                  <c:v>86.997819519999993</c:v>
                </c:pt>
                <c:pt idx="1025">
                  <c:v>60.899971030000003</c:v>
                </c:pt>
                <c:pt idx="1026">
                  <c:v>50</c:v>
                </c:pt>
                <c:pt idx="1027">
                  <c:v>45</c:v>
                </c:pt>
                <c:pt idx="1028">
                  <c:v>60</c:v>
                </c:pt>
                <c:pt idx="1029">
                  <c:v>51.801762109999999</c:v>
                </c:pt>
                <c:pt idx="1030">
                  <c:v>75</c:v>
                </c:pt>
                <c:pt idx="1031">
                  <c:v>70</c:v>
                </c:pt>
                <c:pt idx="1032">
                  <c:v>30</c:v>
                </c:pt>
                <c:pt idx="1033">
                  <c:v>80</c:v>
                </c:pt>
                <c:pt idx="1034">
                  <c:v>78.139534879999999</c:v>
                </c:pt>
                <c:pt idx="1035">
                  <c:v>70</c:v>
                </c:pt>
                <c:pt idx="1036">
                  <c:v>63.125</c:v>
                </c:pt>
                <c:pt idx="1037">
                  <c:v>80</c:v>
                </c:pt>
                <c:pt idx="1038">
                  <c:v>80</c:v>
                </c:pt>
                <c:pt idx="1039">
                  <c:v>60</c:v>
                </c:pt>
                <c:pt idx="1040">
                  <c:v>72.631578950000005</c:v>
                </c:pt>
                <c:pt idx="1041">
                  <c:v>52.577319590000002</c:v>
                </c:pt>
                <c:pt idx="1042">
                  <c:v>45.564102560000002</c:v>
                </c:pt>
                <c:pt idx="1043">
                  <c:v>51.904761899999997</c:v>
                </c:pt>
                <c:pt idx="1044">
                  <c:v>100.1244813</c:v>
                </c:pt>
                <c:pt idx="1045">
                  <c:v>100.0785714</c:v>
                </c:pt>
                <c:pt idx="1046">
                  <c:v>101.12</c:v>
                </c:pt>
                <c:pt idx="1047">
                  <c:v>88.158904109999995</c:v>
                </c:pt>
                <c:pt idx="1048">
                  <c:v>99.857746480000003</c:v>
                </c:pt>
                <c:pt idx="1049">
                  <c:v>119.9625138</c:v>
                </c:pt>
                <c:pt idx="1050">
                  <c:v>83.251314890000003</c:v>
                </c:pt>
                <c:pt idx="1051">
                  <c:v>85.267515919999994</c:v>
                </c:pt>
                <c:pt idx="1052">
                  <c:v>87.021818179999997</c:v>
                </c:pt>
                <c:pt idx="1053">
                  <c:v>95</c:v>
                </c:pt>
                <c:pt idx="1054">
                  <c:v>90</c:v>
                </c:pt>
                <c:pt idx="1055">
                  <c:v>78</c:v>
                </c:pt>
                <c:pt idx="1056">
                  <c:v>80</c:v>
                </c:pt>
                <c:pt idx="1057">
                  <c:v>76</c:v>
                </c:pt>
                <c:pt idx="1058">
                  <c:v>75</c:v>
                </c:pt>
                <c:pt idx="1059">
                  <c:v>90.003452240000001</c:v>
                </c:pt>
                <c:pt idx="1060">
                  <c:v>52.046332049999997</c:v>
                </c:pt>
                <c:pt idx="1061">
                  <c:v>85.008264460000007</c:v>
                </c:pt>
                <c:pt idx="1062">
                  <c:v>75</c:v>
                </c:pt>
                <c:pt idx="1063">
                  <c:v>70</c:v>
                </c:pt>
                <c:pt idx="1064">
                  <c:v>71</c:v>
                </c:pt>
                <c:pt idx="1065">
                  <c:v>72</c:v>
                </c:pt>
                <c:pt idx="1066">
                  <c:v>71</c:v>
                </c:pt>
                <c:pt idx="1067">
                  <c:v>71</c:v>
                </c:pt>
                <c:pt idx="1068">
                  <c:v>70</c:v>
                </c:pt>
                <c:pt idx="1069">
                  <c:v>77.777777779999994</c:v>
                </c:pt>
                <c:pt idx="1070">
                  <c:v>72.590266880000001</c:v>
                </c:pt>
                <c:pt idx="1071">
                  <c:v>72.172774869999998</c:v>
                </c:pt>
                <c:pt idx="1072">
                  <c:v>73.2</c:v>
                </c:pt>
                <c:pt idx="1073">
                  <c:v>72.75613577</c:v>
                </c:pt>
                <c:pt idx="1074">
                  <c:v>73.618352450000003</c:v>
                </c:pt>
                <c:pt idx="1075">
                  <c:v>74.596143819999995</c:v>
                </c:pt>
                <c:pt idx="1076">
                  <c:v>74.596143819999995</c:v>
                </c:pt>
                <c:pt idx="1077">
                  <c:v>75.046875</c:v>
                </c:pt>
                <c:pt idx="1078">
                  <c:v>75.054659029999996</c:v>
                </c:pt>
                <c:pt idx="1079">
                  <c:v>75.171696150000002</c:v>
                </c:pt>
                <c:pt idx="1080">
                  <c:v>60.527220630000002</c:v>
                </c:pt>
                <c:pt idx="1081">
                  <c:v>59.272467089999999</c:v>
                </c:pt>
                <c:pt idx="1082">
                  <c:v>59.298124379999997</c:v>
                </c:pt>
                <c:pt idx="1083">
                  <c:v>39</c:v>
                </c:pt>
                <c:pt idx="1084">
                  <c:v>52</c:v>
                </c:pt>
                <c:pt idx="1085">
                  <c:v>48</c:v>
                </c:pt>
                <c:pt idx="1086">
                  <c:v>15.58333333</c:v>
                </c:pt>
                <c:pt idx="1087">
                  <c:v>23.574803150000001</c:v>
                </c:pt>
                <c:pt idx="1088">
                  <c:v>26</c:v>
                </c:pt>
                <c:pt idx="1089">
                  <c:v>27.214084509999999</c:v>
                </c:pt>
                <c:pt idx="1090">
                  <c:v>19.836065569999999</c:v>
                </c:pt>
                <c:pt idx="1091">
                  <c:v>19.670710570000001</c:v>
                </c:pt>
                <c:pt idx="1092">
                  <c:v>19.541528240000002</c:v>
                </c:pt>
                <c:pt idx="1093">
                  <c:v>21.238983050000002</c:v>
                </c:pt>
                <c:pt idx="1094">
                  <c:v>21.238983050000002</c:v>
                </c:pt>
                <c:pt idx="1095">
                  <c:v>21.238983050000002</c:v>
                </c:pt>
                <c:pt idx="1096">
                  <c:v>38.003412969999999</c:v>
                </c:pt>
                <c:pt idx="1097">
                  <c:v>36</c:v>
                </c:pt>
                <c:pt idx="1098">
                  <c:v>96.615730339999999</c:v>
                </c:pt>
                <c:pt idx="1099">
                  <c:v>88.972222220000006</c:v>
                </c:pt>
                <c:pt idx="1100">
                  <c:v>107.89857859999999</c:v>
                </c:pt>
                <c:pt idx="1101">
                  <c:v>102.2394678</c:v>
                </c:pt>
                <c:pt idx="1102">
                  <c:v>111.2105263</c:v>
                </c:pt>
                <c:pt idx="1103">
                  <c:v>116.20833330000001</c:v>
                </c:pt>
                <c:pt idx="1104">
                  <c:v>106.1217391</c:v>
                </c:pt>
                <c:pt idx="1105">
                  <c:v>74.795918369999995</c:v>
                </c:pt>
                <c:pt idx="1106">
                  <c:v>107.0044053</c:v>
                </c:pt>
                <c:pt idx="1107">
                  <c:v>108.6128205</c:v>
                </c:pt>
                <c:pt idx="1108">
                  <c:v>108.6128205</c:v>
                </c:pt>
                <c:pt idx="1109">
                  <c:v>93.882530119999998</c:v>
                </c:pt>
                <c:pt idx="1110">
                  <c:v>112.16217949999999</c:v>
                </c:pt>
                <c:pt idx="1111">
                  <c:v>107.8086667</c:v>
                </c:pt>
                <c:pt idx="1112">
                  <c:v>113.8043478</c:v>
                </c:pt>
                <c:pt idx="1113">
                  <c:v>105.8970588</c:v>
                </c:pt>
                <c:pt idx="1114">
                  <c:v>73.253846150000001</c:v>
                </c:pt>
                <c:pt idx="1115">
                  <c:v>105.4623182</c:v>
                </c:pt>
                <c:pt idx="1116">
                  <c:v>50.816122579999998</c:v>
                </c:pt>
                <c:pt idx="1117">
                  <c:v>48.722851429999999</c:v>
                </c:pt>
                <c:pt idx="1118">
                  <c:v>48.733333330000001</c:v>
                </c:pt>
                <c:pt idx="1119">
                  <c:v>49.400442480000002</c:v>
                </c:pt>
                <c:pt idx="1120">
                  <c:v>51.125</c:v>
                </c:pt>
                <c:pt idx="1121">
                  <c:v>51.25</c:v>
                </c:pt>
                <c:pt idx="1123">
                  <c:v>50.400662250000003</c:v>
                </c:pt>
                <c:pt idx="1124">
                  <c:v>50.166666669999998</c:v>
                </c:pt>
                <c:pt idx="1125">
                  <c:v>49.921824100000002</c:v>
                </c:pt>
                <c:pt idx="1126">
                  <c:v>50.309602650000002</c:v>
                </c:pt>
                <c:pt idx="1127">
                  <c:v>50.25</c:v>
                </c:pt>
                <c:pt idx="1128">
                  <c:v>51.746551719999999</c:v>
                </c:pt>
                <c:pt idx="1129">
                  <c:v>51.649913339999998</c:v>
                </c:pt>
                <c:pt idx="1130">
                  <c:v>51.649913339999998</c:v>
                </c:pt>
                <c:pt idx="1131">
                  <c:v>51.649913339999998</c:v>
                </c:pt>
                <c:pt idx="1132">
                  <c:v>51.649913339999998</c:v>
                </c:pt>
                <c:pt idx="1133">
                  <c:v>51.649913339999998</c:v>
                </c:pt>
                <c:pt idx="1134">
                  <c:v>77.62</c:v>
                </c:pt>
                <c:pt idx="1135">
                  <c:v>72.150684929999997</c:v>
                </c:pt>
                <c:pt idx="1136">
                  <c:v>82.227586209999998</c:v>
                </c:pt>
                <c:pt idx="1137">
                  <c:v>69.973774789999993</c:v>
                </c:pt>
                <c:pt idx="1138">
                  <c:v>92.593333329999993</c:v>
                </c:pt>
                <c:pt idx="1139">
                  <c:v>92.099753089999993</c:v>
                </c:pt>
                <c:pt idx="1140">
                  <c:v>35</c:v>
                </c:pt>
                <c:pt idx="1141">
                  <c:v>87.01464129</c:v>
                </c:pt>
                <c:pt idx="1142">
                  <c:v>111.742268</c:v>
                </c:pt>
                <c:pt idx="1143">
                  <c:v>80</c:v>
                </c:pt>
                <c:pt idx="1144">
                  <c:v>100</c:v>
                </c:pt>
                <c:pt idx="1145">
                  <c:v>80</c:v>
                </c:pt>
                <c:pt idx="1146">
                  <c:v>100</c:v>
                </c:pt>
                <c:pt idx="1147">
                  <c:v>95</c:v>
                </c:pt>
                <c:pt idx="1148">
                  <c:v>90</c:v>
                </c:pt>
                <c:pt idx="1149">
                  <c:v>60</c:v>
                </c:pt>
                <c:pt idx="1150">
                  <c:v>45</c:v>
                </c:pt>
                <c:pt idx="1151">
                  <c:v>82</c:v>
                </c:pt>
                <c:pt idx="1152">
                  <c:v>15.07792208</c:v>
                </c:pt>
                <c:pt idx="1153">
                  <c:v>13.89350649</c:v>
                </c:pt>
                <c:pt idx="1154">
                  <c:v>13.717948720000001</c:v>
                </c:pt>
                <c:pt idx="1155">
                  <c:v>14.202797199999999</c:v>
                </c:pt>
                <c:pt idx="1156">
                  <c:v>13.84751773</c:v>
                </c:pt>
                <c:pt idx="1157">
                  <c:v>13.838912130000001</c:v>
                </c:pt>
                <c:pt idx="1158">
                  <c:v>14.202928869999999</c:v>
                </c:pt>
                <c:pt idx="1159">
                  <c:v>50</c:v>
                </c:pt>
                <c:pt idx="1160">
                  <c:v>50</c:v>
                </c:pt>
                <c:pt idx="1161">
                  <c:v>65</c:v>
                </c:pt>
                <c:pt idx="1162">
                  <c:v>50</c:v>
                </c:pt>
                <c:pt idx="1163">
                  <c:v>50</c:v>
                </c:pt>
                <c:pt idx="1164">
                  <c:v>50</c:v>
                </c:pt>
                <c:pt idx="1165">
                  <c:v>50</c:v>
                </c:pt>
                <c:pt idx="1166">
                  <c:v>52</c:v>
                </c:pt>
                <c:pt idx="1167">
                  <c:v>50</c:v>
                </c:pt>
                <c:pt idx="1168">
                  <c:v>50</c:v>
                </c:pt>
                <c:pt idx="1169">
                  <c:v>50</c:v>
                </c:pt>
                <c:pt idx="1170">
                  <c:v>94.230769230000007</c:v>
                </c:pt>
                <c:pt idx="1171">
                  <c:v>93.678294570000006</c:v>
                </c:pt>
                <c:pt idx="1172">
                  <c:v>93.972789120000002</c:v>
                </c:pt>
                <c:pt idx="1173">
                  <c:v>95.444444439999998</c:v>
                </c:pt>
                <c:pt idx="1174">
                  <c:v>94.579545449999998</c:v>
                </c:pt>
                <c:pt idx="1175">
                  <c:v>97.65</c:v>
                </c:pt>
                <c:pt idx="1176">
                  <c:v>93.975609759999998</c:v>
                </c:pt>
                <c:pt idx="1177">
                  <c:v>91.057324840000007</c:v>
                </c:pt>
                <c:pt idx="1178">
                  <c:v>92.630769229999999</c:v>
                </c:pt>
                <c:pt idx="1179">
                  <c:v>87.971014490000002</c:v>
                </c:pt>
                <c:pt idx="1180">
                  <c:v>95</c:v>
                </c:pt>
                <c:pt idx="1181">
                  <c:v>80</c:v>
                </c:pt>
                <c:pt idx="1182">
                  <c:v>90</c:v>
                </c:pt>
                <c:pt idx="1183">
                  <c:v>95</c:v>
                </c:pt>
                <c:pt idx="1184">
                  <c:v>97.5</c:v>
                </c:pt>
                <c:pt idx="1185">
                  <c:v>80</c:v>
                </c:pt>
                <c:pt idx="1186">
                  <c:v>80</c:v>
                </c:pt>
                <c:pt idx="1187">
                  <c:v>100</c:v>
                </c:pt>
                <c:pt idx="1188">
                  <c:v>62.278648969999999</c:v>
                </c:pt>
                <c:pt idx="1189">
                  <c:v>54.454545449999998</c:v>
                </c:pt>
                <c:pt idx="1190">
                  <c:v>57.25</c:v>
                </c:pt>
                <c:pt idx="1191">
                  <c:v>70</c:v>
                </c:pt>
                <c:pt idx="1192">
                  <c:v>70.294117650000004</c:v>
                </c:pt>
                <c:pt idx="1193">
                  <c:v>70.270270269999997</c:v>
                </c:pt>
                <c:pt idx="1194">
                  <c:v>70.270270269999997</c:v>
                </c:pt>
                <c:pt idx="1195">
                  <c:v>70</c:v>
                </c:pt>
                <c:pt idx="1196">
                  <c:v>97</c:v>
                </c:pt>
                <c:pt idx="1197">
                  <c:v>81.666666669999998</c:v>
                </c:pt>
                <c:pt idx="1198">
                  <c:v>105.33333330000001</c:v>
                </c:pt>
                <c:pt idx="1199">
                  <c:v>86.206896549999996</c:v>
                </c:pt>
                <c:pt idx="1200">
                  <c:v>106.4516129</c:v>
                </c:pt>
                <c:pt idx="1201">
                  <c:v>123.70370370000001</c:v>
                </c:pt>
                <c:pt idx="1202">
                  <c:v>120</c:v>
                </c:pt>
                <c:pt idx="1203">
                  <c:v>120</c:v>
                </c:pt>
                <c:pt idx="1204">
                  <c:v>72.857142859999996</c:v>
                </c:pt>
                <c:pt idx="1205">
                  <c:v>83.870967739999998</c:v>
                </c:pt>
                <c:pt idx="1206">
                  <c:v>80</c:v>
                </c:pt>
                <c:pt idx="1207">
                  <c:v>80</c:v>
                </c:pt>
                <c:pt idx="1208">
                  <c:v>80</c:v>
                </c:pt>
                <c:pt idx="1209">
                  <c:v>87.272727270000004</c:v>
                </c:pt>
                <c:pt idx="1210">
                  <c:v>77.992921010000003</c:v>
                </c:pt>
                <c:pt idx="1211">
                  <c:v>80.36694215</c:v>
                </c:pt>
                <c:pt idx="1212">
                  <c:v>57.6</c:v>
                </c:pt>
                <c:pt idx="1213">
                  <c:v>70</c:v>
                </c:pt>
                <c:pt idx="1214">
                  <c:v>90</c:v>
                </c:pt>
                <c:pt idx="1215">
                  <c:v>86.666666669999998</c:v>
                </c:pt>
                <c:pt idx="1216">
                  <c:v>86.666666669999998</c:v>
                </c:pt>
                <c:pt idx="1217">
                  <c:v>80.333333330000002</c:v>
                </c:pt>
                <c:pt idx="1218">
                  <c:v>85</c:v>
                </c:pt>
                <c:pt idx="1219">
                  <c:v>84.61538462</c:v>
                </c:pt>
                <c:pt idx="1220">
                  <c:v>80</c:v>
                </c:pt>
                <c:pt idx="1221">
                  <c:v>80</c:v>
                </c:pt>
                <c:pt idx="1222">
                  <c:v>80</c:v>
                </c:pt>
                <c:pt idx="1223">
                  <c:v>78.46153846</c:v>
                </c:pt>
                <c:pt idx="1224">
                  <c:v>55</c:v>
                </c:pt>
                <c:pt idx="1225">
                  <c:v>45</c:v>
                </c:pt>
                <c:pt idx="1226">
                  <c:v>65</c:v>
                </c:pt>
                <c:pt idx="1227">
                  <c:v>70</c:v>
                </c:pt>
                <c:pt idx="1228">
                  <c:v>80</c:v>
                </c:pt>
                <c:pt idx="1229">
                  <c:v>82</c:v>
                </c:pt>
                <c:pt idx="1230">
                  <c:v>58</c:v>
                </c:pt>
                <c:pt idx="1231">
                  <c:v>70</c:v>
                </c:pt>
                <c:pt idx="1232">
                  <c:v>70</c:v>
                </c:pt>
                <c:pt idx="1233">
                  <c:v>80</c:v>
                </c:pt>
                <c:pt idx="1234">
                  <c:v>70</c:v>
                </c:pt>
                <c:pt idx="1235">
                  <c:v>35</c:v>
                </c:pt>
                <c:pt idx="1236">
                  <c:v>70</c:v>
                </c:pt>
                <c:pt idx="1237">
                  <c:v>70</c:v>
                </c:pt>
                <c:pt idx="1238">
                  <c:v>70</c:v>
                </c:pt>
                <c:pt idx="1239">
                  <c:v>50.075000000000003</c:v>
                </c:pt>
                <c:pt idx="1240">
                  <c:v>65</c:v>
                </c:pt>
                <c:pt idx="1241">
                  <c:v>65</c:v>
                </c:pt>
                <c:pt idx="1242">
                  <c:v>88.064516130000001</c:v>
                </c:pt>
                <c:pt idx="1243">
                  <c:v>79.674796749999999</c:v>
                </c:pt>
                <c:pt idx="1244">
                  <c:v>91.4</c:v>
                </c:pt>
                <c:pt idx="1245">
                  <c:v>95</c:v>
                </c:pt>
                <c:pt idx="1246">
                  <c:v>90</c:v>
                </c:pt>
                <c:pt idx="1247">
                  <c:v>100</c:v>
                </c:pt>
                <c:pt idx="1248">
                  <c:v>52</c:v>
                </c:pt>
                <c:pt idx="1249">
                  <c:v>87.352338680000003</c:v>
                </c:pt>
                <c:pt idx="1250">
                  <c:v>115</c:v>
                </c:pt>
                <c:pt idx="1251">
                  <c:v>97.38399072</c:v>
                </c:pt>
                <c:pt idx="1252">
                  <c:v>107.4243039</c:v>
                </c:pt>
                <c:pt idx="1253">
                  <c:v>88.086669749999999</c:v>
                </c:pt>
                <c:pt idx="1254">
                  <c:v>101.29833360000001</c:v>
                </c:pt>
                <c:pt idx="1255">
                  <c:v>88.637463550000007</c:v>
                </c:pt>
                <c:pt idx="1256">
                  <c:v>111.4332203</c:v>
                </c:pt>
                <c:pt idx="1257">
                  <c:v>100.9981137</c:v>
                </c:pt>
                <c:pt idx="1258">
                  <c:v>60.600629410000003</c:v>
                </c:pt>
                <c:pt idx="1259">
                  <c:v>115.14143869999999</c:v>
                </c:pt>
                <c:pt idx="1260">
                  <c:v>67.599830080000004</c:v>
                </c:pt>
                <c:pt idx="1261">
                  <c:v>63</c:v>
                </c:pt>
                <c:pt idx="1262">
                  <c:v>66.299848370000007</c:v>
                </c:pt>
                <c:pt idx="1263">
                  <c:v>63.600158350000001</c:v>
                </c:pt>
                <c:pt idx="1264">
                  <c:v>68.600144090000001</c:v>
                </c:pt>
                <c:pt idx="1265">
                  <c:v>65</c:v>
                </c:pt>
                <c:pt idx="1266">
                  <c:v>56.734693880000002</c:v>
                </c:pt>
                <c:pt idx="1267">
                  <c:v>60.888888889999997</c:v>
                </c:pt>
                <c:pt idx="1268">
                  <c:v>65.641025639999995</c:v>
                </c:pt>
                <c:pt idx="1269">
                  <c:v>82.024793389999999</c:v>
                </c:pt>
                <c:pt idx="1270">
                  <c:v>62</c:v>
                </c:pt>
                <c:pt idx="1271">
                  <c:v>58.666666669999998</c:v>
                </c:pt>
                <c:pt idx="1272">
                  <c:v>64.761904759999993</c:v>
                </c:pt>
                <c:pt idx="1273">
                  <c:v>65.277777779999994</c:v>
                </c:pt>
                <c:pt idx="1274">
                  <c:v>68.571428569999995</c:v>
                </c:pt>
                <c:pt idx="1275">
                  <c:v>67.037037040000001</c:v>
                </c:pt>
                <c:pt idx="1276">
                  <c:v>65.555555560000002</c:v>
                </c:pt>
                <c:pt idx="1277">
                  <c:v>61.875</c:v>
                </c:pt>
                <c:pt idx="1278">
                  <c:v>80</c:v>
                </c:pt>
                <c:pt idx="1279">
                  <c:v>70</c:v>
                </c:pt>
                <c:pt idx="1280">
                  <c:v>70</c:v>
                </c:pt>
                <c:pt idx="1281">
                  <c:v>73</c:v>
                </c:pt>
                <c:pt idx="1282">
                  <c:v>70</c:v>
                </c:pt>
                <c:pt idx="1283">
                  <c:v>70.242050309999996</c:v>
                </c:pt>
                <c:pt idx="1284">
                  <c:v>60</c:v>
                </c:pt>
                <c:pt idx="1285">
                  <c:v>60</c:v>
                </c:pt>
                <c:pt idx="1286">
                  <c:v>54.844606949999999</c:v>
                </c:pt>
                <c:pt idx="1287">
                  <c:v>56</c:v>
                </c:pt>
                <c:pt idx="1288">
                  <c:v>60</c:v>
                </c:pt>
                <c:pt idx="1289">
                  <c:v>73.452256030000001</c:v>
                </c:pt>
                <c:pt idx="1290">
                  <c:v>98.001189769999996</c:v>
                </c:pt>
                <c:pt idx="1291">
                  <c:v>90.14557671</c:v>
                </c:pt>
                <c:pt idx="1292">
                  <c:v>90.020629189999994</c:v>
                </c:pt>
                <c:pt idx="1293">
                  <c:v>90</c:v>
                </c:pt>
                <c:pt idx="1294">
                  <c:v>100</c:v>
                </c:pt>
                <c:pt idx="1295">
                  <c:v>100</c:v>
                </c:pt>
                <c:pt idx="1296">
                  <c:v>70</c:v>
                </c:pt>
                <c:pt idx="1297">
                  <c:v>60</c:v>
                </c:pt>
                <c:pt idx="1298">
                  <c:v>70</c:v>
                </c:pt>
                <c:pt idx="1299">
                  <c:v>60</c:v>
                </c:pt>
                <c:pt idx="1300">
                  <c:v>60</c:v>
                </c:pt>
                <c:pt idx="1301">
                  <c:v>60</c:v>
                </c:pt>
                <c:pt idx="1302">
                  <c:v>70</c:v>
                </c:pt>
                <c:pt idx="1303">
                  <c:v>70</c:v>
                </c:pt>
                <c:pt idx="1304">
                  <c:v>70</c:v>
                </c:pt>
                <c:pt idx="1305">
                  <c:v>70</c:v>
                </c:pt>
                <c:pt idx="1306">
                  <c:v>70</c:v>
                </c:pt>
                <c:pt idx="1307">
                  <c:v>70</c:v>
                </c:pt>
                <c:pt idx="1308">
                  <c:v>70</c:v>
                </c:pt>
                <c:pt idx="1309">
                  <c:v>70</c:v>
                </c:pt>
                <c:pt idx="1310">
                  <c:v>70</c:v>
                </c:pt>
                <c:pt idx="1311">
                  <c:v>70</c:v>
                </c:pt>
                <c:pt idx="1312">
                  <c:v>70</c:v>
                </c:pt>
                <c:pt idx="1313">
                  <c:v>70</c:v>
                </c:pt>
                <c:pt idx="1314">
                  <c:v>71.068702290000004</c:v>
                </c:pt>
                <c:pt idx="1315">
                  <c:v>56.833246750000001</c:v>
                </c:pt>
                <c:pt idx="1316">
                  <c:v>59.5</c:v>
                </c:pt>
                <c:pt idx="1317">
                  <c:v>62.901554400000002</c:v>
                </c:pt>
                <c:pt idx="1318">
                  <c:v>80.191126280000006</c:v>
                </c:pt>
                <c:pt idx="1319">
                  <c:v>72.400000000000006</c:v>
                </c:pt>
                <c:pt idx="1320">
                  <c:v>80.967336680000003</c:v>
                </c:pt>
                <c:pt idx="1321">
                  <c:v>78.366242040000003</c:v>
                </c:pt>
                <c:pt idx="1322">
                  <c:v>96</c:v>
                </c:pt>
                <c:pt idx="1323">
                  <c:v>75.900000000000006</c:v>
                </c:pt>
                <c:pt idx="1324">
                  <c:v>74</c:v>
                </c:pt>
                <c:pt idx="1325">
                  <c:v>74.310344830000005</c:v>
                </c:pt>
                <c:pt idx="1326">
                  <c:v>100</c:v>
                </c:pt>
                <c:pt idx="1327">
                  <c:v>97.333333330000002</c:v>
                </c:pt>
                <c:pt idx="1328">
                  <c:v>100</c:v>
                </c:pt>
                <c:pt idx="1329">
                  <c:v>91.764705879999994</c:v>
                </c:pt>
                <c:pt idx="1330">
                  <c:v>60.666666669999998</c:v>
                </c:pt>
                <c:pt idx="1331">
                  <c:v>109.6707317</c:v>
                </c:pt>
                <c:pt idx="1344">
                  <c:v>40.46153846</c:v>
                </c:pt>
                <c:pt idx="1345">
                  <c:v>61.526315789999998</c:v>
                </c:pt>
                <c:pt idx="1346">
                  <c:v>60</c:v>
                </c:pt>
                <c:pt idx="1347">
                  <c:v>93.333333330000002</c:v>
                </c:pt>
                <c:pt idx="1348">
                  <c:v>128.0224719</c:v>
                </c:pt>
                <c:pt idx="1349">
                  <c:v>71.325000000000003</c:v>
                </c:pt>
                <c:pt idx="1350">
                  <c:v>40</c:v>
                </c:pt>
                <c:pt idx="1351">
                  <c:v>35</c:v>
                </c:pt>
                <c:pt idx="1352">
                  <c:v>32</c:v>
                </c:pt>
                <c:pt idx="1353">
                  <c:v>40</c:v>
                </c:pt>
                <c:pt idx="1354">
                  <c:v>38</c:v>
                </c:pt>
                <c:pt idx="1355">
                  <c:v>38.171428570000003</c:v>
                </c:pt>
                <c:pt idx="1356">
                  <c:v>38</c:v>
                </c:pt>
                <c:pt idx="1357">
                  <c:v>40</c:v>
                </c:pt>
                <c:pt idx="1358">
                  <c:v>40</c:v>
                </c:pt>
                <c:pt idx="1359">
                  <c:v>40</c:v>
                </c:pt>
                <c:pt idx="1360">
                  <c:v>45</c:v>
                </c:pt>
                <c:pt idx="1361">
                  <c:v>31</c:v>
                </c:pt>
                <c:pt idx="1362">
                  <c:v>45</c:v>
                </c:pt>
                <c:pt idx="1363">
                  <c:v>45</c:v>
                </c:pt>
                <c:pt idx="1364">
                  <c:v>45</c:v>
                </c:pt>
                <c:pt idx="1365">
                  <c:v>45</c:v>
                </c:pt>
                <c:pt idx="1366">
                  <c:v>40</c:v>
                </c:pt>
                <c:pt idx="1367">
                  <c:v>65</c:v>
                </c:pt>
                <c:pt idx="1368">
                  <c:v>94.32692308</c:v>
                </c:pt>
                <c:pt idx="1369">
                  <c:v>89</c:v>
                </c:pt>
                <c:pt idx="1370">
                  <c:v>91.53846154</c:v>
                </c:pt>
                <c:pt idx="1371">
                  <c:v>91.200209639999997</c:v>
                </c:pt>
                <c:pt idx="1372">
                  <c:v>90.922330099999996</c:v>
                </c:pt>
                <c:pt idx="1373">
                  <c:v>91.176470589999994</c:v>
                </c:pt>
                <c:pt idx="1374">
                  <c:v>88.846153849999993</c:v>
                </c:pt>
                <c:pt idx="1375">
                  <c:v>110</c:v>
                </c:pt>
                <c:pt idx="1376">
                  <c:v>90.681818179999993</c:v>
                </c:pt>
                <c:pt idx="1377">
                  <c:v>90</c:v>
                </c:pt>
                <c:pt idx="1378">
                  <c:v>90</c:v>
                </c:pt>
                <c:pt idx="1379">
                  <c:v>88</c:v>
                </c:pt>
                <c:pt idx="1380">
                  <c:v>90</c:v>
                </c:pt>
                <c:pt idx="1381">
                  <c:v>89.52380952</c:v>
                </c:pt>
                <c:pt idx="1382">
                  <c:v>89.52380952</c:v>
                </c:pt>
                <c:pt idx="1383">
                  <c:v>89.52380952</c:v>
                </c:pt>
                <c:pt idx="1384">
                  <c:v>86.53846154</c:v>
                </c:pt>
                <c:pt idx="1385">
                  <c:v>86.53846154</c:v>
                </c:pt>
                <c:pt idx="1386">
                  <c:v>105</c:v>
                </c:pt>
                <c:pt idx="1387">
                  <c:v>115</c:v>
                </c:pt>
                <c:pt idx="1388">
                  <c:v>120</c:v>
                </c:pt>
                <c:pt idx="1389">
                  <c:v>86.500008219999998</c:v>
                </c:pt>
                <c:pt idx="1390">
                  <c:v>72.115207159999997</c:v>
                </c:pt>
                <c:pt idx="1391">
                  <c:v>99.838408670000007</c:v>
                </c:pt>
                <c:pt idx="1392">
                  <c:v>120.7981236</c:v>
                </c:pt>
                <c:pt idx="1393">
                  <c:v>106</c:v>
                </c:pt>
                <c:pt idx="1394">
                  <c:v>126</c:v>
                </c:pt>
                <c:pt idx="1395">
                  <c:v>110</c:v>
                </c:pt>
                <c:pt idx="1396">
                  <c:v>102.9935048</c:v>
                </c:pt>
                <c:pt idx="1397">
                  <c:v>99</c:v>
                </c:pt>
                <c:pt idx="1398">
                  <c:v>99</c:v>
                </c:pt>
                <c:pt idx="1399">
                  <c:v>120</c:v>
                </c:pt>
                <c:pt idx="1400">
                  <c:v>128</c:v>
                </c:pt>
                <c:pt idx="1401">
                  <c:v>120</c:v>
                </c:pt>
                <c:pt idx="1402">
                  <c:v>100</c:v>
                </c:pt>
                <c:pt idx="1403">
                  <c:v>120</c:v>
                </c:pt>
                <c:pt idx="1404">
                  <c:v>65.095764270000004</c:v>
                </c:pt>
                <c:pt idx="1405">
                  <c:v>63.49038084</c:v>
                </c:pt>
                <c:pt idx="1406">
                  <c:v>62.50602894</c:v>
                </c:pt>
                <c:pt idx="1407">
                  <c:v>62.109778259999999</c:v>
                </c:pt>
                <c:pt idx="1408">
                  <c:v>58.994390430000003</c:v>
                </c:pt>
                <c:pt idx="1409">
                  <c:v>59.792145240000004</c:v>
                </c:pt>
                <c:pt idx="1410">
                  <c:v>43.608795409999999</c:v>
                </c:pt>
                <c:pt idx="1411">
                  <c:v>51.853625170000001</c:v>
                </c:pt>
                <c:pt idx="1412">
                  <c:v>59.247524749999997</c:v>
                </c:pt>
                <c:pt idx="1413">
                  <c:v>66.754966890000006</c:v>
                </c:pt>
                <c:pt idx="1414">
                  <c:v>66.799668870000005</c:v>
                </c:pt>
                <c:pt idx="1415">
                  <c:v>47.250457040000001</c:v>
                </c:pt>
                <c:pt idx="1416">
                  <c:v>70</c:v>
                </c:pt>
                <c:pt idx="1417">
                  <c:v>66.5</c:v>
                </c:pt>
                <c:pt idx="1418">
                  <c:v>70</c:v>
                </c:pt>
                <c:pt idx="1419">
                  <c:v>68.055555560000002</c:v>
                </c:pt>
                <c:pt idx="1420">
                  <c:v>50</c:v>
                </c:pt>
                <c:pt idx="1421">
                  <c:v>70</c:v>
                </c:pt>
                <c:pt idx="1422">
                  <c:v>80</c:v>
                </c:pt>
                <c:pt idx="1423">
                  <c:v>100</c:v>
                </c:pt>
                <c:pt idx="1424">
                  <c:v>93.333333330000002</c:v>
                </c:pt>
                <c:pt idx="1425">
                  <c:v>93</c:v>
                </c:pt>
                <c:pt idx="1426">
                  <c:v>91.52</c:v>
                </c:pt>
                <c:pt idx="1427">
                  <c:v>91.52</c:v>
                </c:pt>
                <c:pt idx="1428">
                  <c:v>93.56</c:v>
                </c:pt>
                <c:pt idx="1429">
                  <c:v>92.2</c:v>
                </c:pt>
                <c:pt idx="1430">
                  <c:v>120.5</c:v>
                </c:pt>
                <c:pt idx="1431">
                  <c:v>97.125</c:v>
                </c:pt>
                <c:pt idx="1432">
                  <c:v>100</c:v>
                </c:pt>
                <c:pt idx="1433">
                  <c:v>101.33333330000001</c:v>
                </c:pt>
                <c:pt idx="1434">
                  <c:v>109.3571429</c:v>
                </c:pt>
                <c:pt idx="1435">
                  <c:v>102.8</c:v>
                </c:pt>
                <c:pt idx="1440">
                  <c:v>58.290492039999997</c:v>
                </c:pt>
                <c:pt idx="1441">
                  <c:v>89</c:v>
                </c:pt>
                <c:pt idx="1442">
                  <c:v>95</c:v>
                </c:pt>
                <c:pt idx="1443">
                  <c:v>105</c:v>
                </c:pt>
                <c:pt idx="1444">
                  <c:v>100</c:v>
                </c:pt>
                <c:pt idx="1445">
                  <c:v>105</c:v>
                </c:pt>
                <c:pt idx="1446">
                  <c:v>75</c:v>
                </c:pt>
                <c:pt idx="1447">
                  <c:v>93.321329800000001</c:v>
                </c:pt>
                <c:pt idx="1448">
                  <c:v>140</c:v>
                </c:pt>
                <c:pt idx="1449">
                  <c:v>103.931315</c:v>
                </c:pt>
                <c:pt idx="1450">
                  <c:v>107.3520108</c:v>
                </c:pt>
                <c:pt idx="1451">
                  <c:v>96.614990629999994</c:v>
                </c:pt>
                <c:pt idx="1452">
                  <c:v>120.76997679999999</c:v>
                </c:pt>
                <c:pt idx="1453">
                  <c:v>96.600574449999996</c:v>
                </c:pt>
                <c:pt idx="1454">
                  <c:v>123.18345859999999</c:v>
                </c:pt>
                <c:pt idx="1455">
                  <c:v>107.846918</c:v>
                </c:pt>
                <c:pt idx="1456">
                  <c:v>79.806470880000006</c:v>
                </c:pt>
                <c:pt idx="1457">
                  <c:v>123.7013433</c:v>
                </c:pt>
                <c:pt idx="1458">
                  <c:v>85</c:v>
                </c:pt>
                <c:pt idx="1459">
                  <c:v>90</c:v>
                </c:pt>
                <c:pt idx="1460">
                  <c:v>100</c:v>
                </c:pt>
                <c:pt idx="1461">
                  <c:v>71</c:v>
                </c:pt>
                <c:pt idx="1462">
                  <c:v>76.287628029999993</c:v>
                </c:pt>
                <c:pt idx="1463">
                  <c:v>84.842374100000001</c:v>
                </c:pt>
                <c:pt idx="1464">
                  <c:v>86.515368170000002</c:v>
                </c:pt>
                <c:pt idx="1465">
                  <c:v>82.668007500000002</c:v>
                </c:pt>
                <c:pt idx="1466">
                  <c:v>56.360779549999997</c:v>
                </c:pt>
                <c:pt idx="1467">
                  <c:v>110.00008080000001</c:v>
                </c:pt>
                <c:pt idx="1468">
                  <c:v>110</c:v>
                </c:pt>
                <c:pt idx="1469">
                  <c:v>110.0013028</c:v>
                </c:pt>
                <c:pt idx="1470">
                  <c:v>112.1102533</c:v>
                </c:pt>
                <c:pt idx="1471">
                  <c:v>106.848648</c:v>
                </c:pt>
                <c:pt idx="1472">
                  <c:v>120</c:v>
                </c:pt>
                <c:pt idx="1473">
                  <c:v>100</c:v>
                </c:pt>
                <c:pt idx="1474">
                  <c:v>86.999421089999998</c:v>
                </c:pt>
                <c:pt idx="1475">
                  <c:v>60.900020959999999</c:v>
                </c:pt>
                <c:pt idx="1476">
                  <c:v>33.712674190000001</c:v>
                </c:pt>
                <c:pt idx="1477">
                  <c:v>96.846774190000005</c:v>
                </c:pt>
                <c:pt idx="1478">
                  <c:v>97.637782979999997</c:v>
                </c:pt>
                <c:pt idx="1479">
                  <c:v>91.388972809999999</c:v>
                </c:pt>
                <c:pt idx="1480">
                  <c:v>103.2188498</c:v>
                </c:pt>
                <c:pt idx="1481">
                  <c:v>97.203196349999999</c:v>
                </c:pt>
                <c:pt idx="1482">
                  <c:v>97.673559819999994</c:v>
                </c:pt>
                <c:pt idx="1483">
                  <c:v>82.987107170000002</c:v>
                </c:pt>
                <c:pt idx="1484">
                  <c:v>91.907721280000004</c:v>
                </c:pt>
                <c:pt idx="1485">
                  <c:v>91.114666670000005</c:v>
                </c:pt>
                <c:pt idx="1486">
                  <c:v>95.699735450000006</c:v>
                </c:pt>
                <c:pt idx="1487">
                  <c:v>92.907635470000002</c:v>
                </c:pt>
                <c:pt idx="1488">
                  <c:v>92.83420366</c:v>
                </c:pt>
                <c:pt idx="1489">
                  <c:v>88.388888890000004</c:v>
                </c:pt>
                <c:pt idx="1490">
                  <c:v>97.079470200000003</c:v>
                </c:pt>
                <c:pt idx="1491">
                  <c:v>95.698287219999997</c:v>
                </c:pt>
                <c:pt idx="1492">
                  <c:v>69.355704700000004</c:v>
                </c:pt>
                <c:pt idx="1493">
                  <c:v>92.264069259999999</c:v>
                </c:pt>
                <c:pt idx="1494">
                  <c:v>70.107142859999996</c:v>
                </c:pt>
                <c:pt idx="1495">
                  <c:v>69.53846154</c:v>
                </c:pt>
                <c:pt idx="1496">
                  <c:v>72.715976330000004</c:v>
                </c:pt>
                <c:pt idx="1497">
                  <c:v>60.101265820000002</c:v>
                </c:pt>
                <c:pt idx="1498">
                  <c:v>68.168269230000007</c:v>
                </c:pt>
                <c:pt idx="1499">
                  <c:v>67.408284019999996</c:v>
                </c:pt>
                <c:pt idx="1500">
                  <c:v>133.84761900000001</c:v>
                </c:pt>
                <c:pt idx="1501">
                  <c:v>67.504504499999996</c:v>
                </c:pt>
                <c:pt idx="1502">
                  <c:v>100</c:v>
                </c:pt>
                <c:pt idx="1503">
                  <c:v>100</c:v>
                </c:pt>
                <c:pt idx="1504">
                  <c:v>68.320754719999996</c:v>
                </c:pt>
                <c:pt idx="1505">
                  <c:v>100</c:v>
                </c:pt>
                <c:pt idx="1506">
                  <c:v>100</c:v>
                </c:pt>
                <c:pt idx="1507">
                  <c:v>85</c:v>
                </c:pt>
                <c:pt idx="1508">
                  <c:v>100</c:v>
                </c:pt>
                <c:pt idx="1509">
                  <c:v>120</c:v>
                </c:pt>
                <c:pt idx="1510">
                  <c:v>100</c:v>
                </c:pt>
                <c:pt idx="1511">
                  <c:v>80</c:v>
                </c:pt>
                <c:pt idx="1512">
                  <c:v>83.631578950000005</c:v>
                </c:pt>
                <c:pt idx="1513">
                  <c:v>84.719315789999996</c:v>
                </c:pt>
                <c:pt idx="1514">
                  <c:v>81.633736839999997</c:v>
                </c:pt>
                <c:pt idx="1515">
                  <c:v>67</c:v>
                </c:pt>
                <c:pt idx="1516">
                  <c:v>75.325621960000007</c:v>
                </c:pt>
                <c:pt idx="1517">
                  <c:v>64.431497280000002</c:v>
                </c:pt>
                <c:pt idx="1518">
                  <c:v>78.881515129999997</c:v>
                </c:pt>
                <c:pt idx="1519">
                  <c:v>82.099202460000001</c:v>
                </c:pt>
                <c:pt idx="1520">
                  <c:v>82.098405909999997</c:v>
                </c:pt>
                <c:pt idx="1521">
                  <c:v>120</c:v>
                </c:pt>
                <c:pt idx="1522">
                  <c:v>84.638253259999999</c:v>
                </c:pt>
                <c:pt idx="1523">
                  <c:v>100</c:v>
                </c:pt>
                <c:pt idx="1524">
                  <c:v>115</c:v>
                </c:pt>
                <c:pt idx="1525">
                  <c:v>115</c:v>
                </c:pt>
                <c:pt idx="1526">
                  <c:v>120</c:v>
                </c:pt>
                <c:pt idx="1527">
                  <c:v>120</c:v>
                </c:pt>
                <c:pt idx="1528">
                  <c:v>105</c:v>
                </c:pt>
                <c:pt idx="1529">
                  <c:v>120</c:v>
                </c:pt>
                <c:pt idx="1530">
                  <c:v>81.476462760000004</c:v>
                </c:pt>
                <c:pt idx="1531">
                  <c:v>98.166286769999999</c:v>
                </c:pt>
                <c:pt idx="1532">
                  <c:v>98</c:v>
                </c:pt>
                <c:pt idx="1533">
                  <c:v>95</c:v>
                </c:pt>
                <c:pt idx="1534">
                  <c:v>98</c:v>
                </c:pt>
                <c:pt idx="1535">
                  <c:v>98</c:v>
                </c:pt>
                <c:pt idx="1536">
                  <c:v>50</c:v>
                </c:pt>
                <c:pt idx="1537">
                  <c:v>87.299841709999995</c:v>
                </c:pt>
                <c:pt idx="1538">
                  <c:v>125</c:v>
                </c:pt>
                <c:pt idx="1539">
                  <c:v>100.21201189999999</c:v>
                </c:pt>
                <c:pt idx="1540">
                  <c:v>109.70634769999999</c:v>
                </c:pt>
                <c:pt idx="1541">
                  <c:v>98.73623868</c:v>
                </c:pt>
                <c:pt idx="1542">
                  <c:v>113.5486231</c:v>
                </c:pt>
                <c:pt idx="1543">
                  <c:v>99.351733809999999</c:v>
                </c:pt>
                <c:pt idx="1544">
                  <c:v>119.4373385</c:v>
                </c:pt>
                <c:pt idx="1545">
                  <c:v>104.5671505</c:v>
                </c:pt>
                <c:pt idx="1546">
                  <c:v>77.380185609999998</c:v>
                </c:pt>
                <c:pt idx="1547">
                  <c:v>119.9383636</c:v>
                </c:pt>
                <c:pt idx="1548">
                  <c:v>92.525109860000001</c:v>
                </c:pt>
                <c:pt idx="1549">
                  <c:v>110.15994019999999</c:v>
                </c:pt>
                <c:pt idx="1550">
                  <c:v>100</c:v>
                </c:pt>
                <c:pt idx="1551">
                  <c:v>110</c:v>
                </c:pt>
                <c:pt idx="1552">
                  <c:v>110</c:v>
                </c:pt>
                <c:pt idx="1553">
                  <c:v>110</c:v>
                </c:pt>
                <c:pt idx="1554">
                  <c:v>110</c:v>
                </c:pt>
                <c:pt idx="1555">
                  <c:v>85.949665109999998</c:v>
                </c:pt>
                <c:pt idx="1556">
                  <c:v>110</c:v>
                </c:pt>
                <c:pt idx="1557">
                  <c:v>102.1110781</c:v>
                </c:pt>
                <c:pt idx="1558">
                  <c:v>102.11167210000001</c:v>
                </c:pt>
                <c:pt idx="1559">
                  <c:v>89.341788679999993</c:v>
                </c:pt>
                <c:pt idx="1560">
                  <c:v>100.9505485</c:v>
                </c:pt>
                <c:pt idx="1561">
                  <c:v>88.342409799999999</c:v>
                </c:pt>
                <c:pt idx="1562">
                  <c:v>116.61015190000001</c:v>
                </c:pt>
                <c:pt idx="1563">
                  <c:v>102.0939559</c:v>
                </c:pt>
                <c:pt idx="1564">
                  <c:v>76.572399939999997</c:v>
                </c:pt>
                <c:pt idx="1565">
                  <c:v>107.2019329</c:v>
                </c:pt>
                <c:pt idx="1566">
                  <c:v>69.859447000000003</c:v>
                </c:pt>
                <c:pt idx="1567">
                  <c:v>90</c:v>
                </c:pt>
                <c:pt idx="1568">
                  <c:v>83</c:v>
                </c:pt>
                <c:pt idx="1569">
                  <c:v>93</c:v>
                </c:pt>
                <c:pt idx="1570">
                  <c:v>93</c:v>
                </c:pt>
                <c:pt idx="1571">
                  <c:v>90</c:v>
                </c:pt>
                <c:pt idx="1572">
                  <c:v>65.10001312</c:v>
                </c:pt>
                <c:pt idx="1573">
                  <c:v>85.94983191</c:v>
                </c:pt>
                <c:pt idx="1574">
                  <c:v>145</c:v>
                </c:pt>
                <c:pt idx="1575">
                  <c:v>105.2053683</c:v>
                </c:pt>
                <c:pt idx="1576">
                  <c:v>100.42134830000001</c:v>
                </c:pt>
                <c:pt idx="1577">
                  <c:v>87.369135319999998</c:v>
                </c:pt>
                <c:pt idx="1578">
                  <c:v>100.475909</c:v>
                </c:pt>
                <c:pt idx="1579">
                  <c:v>85.404157949999998</c:v>
                </c:pt>
                <c:pt idx="1580">
                  <c:v>118.68588099999999</c:v>
                </c:pt>
                <c:pt idx="1581">
                  <c:v>103.9090571</c:v>
                </c:pt>
                <c:pt idx="1582">
                  <c:v>77.931083319999999</c:v>
                </c:pt>
                <c:pt idx="1583">
                  <c:v>124.6909457</c:v>
                </c:pt>
                <c:pt idx="1584">
                  <c:v>103.8068182</c:v>
                </c:pt>
                <c:pt idx="1585">
                  <c:v>110.6451613</c:v>
                </c:pt>
                <c:pt idx="1586">
                  <c:v>120.93663909999999</c:v>
                </c:pt>
                <c:pt idx="1587">
                  <c:v>120</c:v>
                </c:pt>
                <c:pt idx="1588">
                  <c:v>120</c:v>
                </c:pt>
                <c:pt idx="1589">
                  <c:v>115</c:v>
                </c:pt>
                <c:pt idx="1590">
                  <c:v>93</c:v>
                </c:pt>
                <c:pt idx="1591">
                  <c:v>130</c:v>
                </c:pt>
                <c:pt idx="1592">
                  <c:v>90</c:v>
                </c:pt>
                <c:pt idx="1593">
                  <c:v>100</c:v>
                </c:pt>
                <c:pt idx="1594">
                  <c:v>125.0625</c:v>
                </c:pt>
                <c:pt idx="1595">
                  <c:v>100</c:v>
                </c:pt>
                <c:pt idx="1596">
                  <c:v>110</c:v>
                </c:pt>
                <c:pt idx="1597">
                  <c:v>100</c:v>
                </c:pt>
                <c:pt idx="1598">
                  <c:v>100.5649718</c:v>
                </c:pt>
                <c:pt idx="1599">
                  <c:v>97.457627119999998</c:v>
                </c:pt>
                <c:pt idx="1600">
                  <c:v>96.610169490000004</c:v>
                </c:pt>
                <c:pt idx="1601">
                  <c:v>96.610169490000004</c:v>
                </c:pt>
                <c:pt idx="1602">
                  <c:v>32.647916670000001</c:v>
                </c:pt>
                <c:pt idx="1603">
                  <c:v>26.045738050000001</c:v>
                </c:pt>
                <c:pt idx="1604">
                  <c:v>30.69551616</c:v>
                </c:pt>
                <c:pt idx="1605">
                  <c:v>15</c:v>
                </c:pt>
                <c:pt idx="1606">
                  <c:v>28.90336134</c:v>
                </c:pt>
                <c:pt idx="1607">
                  <c:v>27</c:v>
                </c:pt>
                <c:pt idx="1608">
                  <c:v>29.583333329999999</c:v>
                </c:pt>
                <c:pt idx="1609">
                  <c:v>29.583333329999999</c:v>
                </c:pt>
                <c:pt idx="1610">
                  <c:v>30</c:v>
                </c:pt>
                <c:pt idx="1611">
                  <c:v>30</c:v>
                </c:pt>
                <c:pt idx="1612">
                  <c:v>30</c:v>
                </c:pt>
                <c:pt idx="1613">
                  <c:v>30</c:v>
                </c:pt>
                <c:pt idx="1614">
                  <c:v>30</c:v>
                </c:pt>
                <c:pt idx="1615">
                  <c:v>30</c:v>
                </c:pt>
                <c:pt idx="1616">
                  <c:v>30</c:v>
                </c:pt>
                <c:pt idx="1617">
                  <c:v>30</c:v>
                </c:pt>
                <c:pt idx="1618">
                  <c:v>30</c:v>
                </c:pt>
                <c:pt idx="1619">
                  <c:v>30</c:v>
                </c:pt>
              </c:numCache>
            </c:numRef>
          </c:xVal>
          <c:yVal>
            <c:numRef>
              <c:f>Scatter_calibrazione_finale!$B$2:$B$1621</c:f>
              <c:numCache>
                <c:formatCode>General</c:formatCode>
                <c:ptCount val="1620"/>
                <c:pt idx="0">
                  <c:v>46.838637720000001</c:v>
                </c:pt>
                <c:pt idx="1">
                  <c:v>67.408898199999996</c:v>
                </c:pt>
                <c:pt idx="2">
                  <c:v>63.405389220000004</c:v>
                </c:pt>
                <c:pt idx="3">
                  <c:v>52.458994009999998</c:v>
                </c:pt>
                <c:pt idx="4">
                  <c:v>53.934362280000002</c:v>
                </c:pt>
                <c:pt idx="5">
                  <c:v>62.734020960000002</c:v>
                </c:pt>
                <c:pt idx="6">
                  <c:v>59.004826350000002</c:v>
                </c:pt>
                <c:pt idx="7">
                  <c:v>106.775482</c:v>
                </c:pt>
                <c:pt idx="8">
                  <c:v>83.3489012</c:v>
                </c:pt>
                <c:pt idx="9">
                  <c:v>102.16358080000001</c:v>
                </c:pt>
                <c:pt idx="10">
                  <c:v>112.712521</c:v>
                </c:pt>
                <c:pt idx="11">
                  <c:v>106.34479039999999</c:v>
                </c:pt>
                <c:pt idx="12">
                  <c:v>108.1077305</c:v>
                </c:pt>
                <c:pt idx="13">
                  <c:v>130.32797600000001</c:v>
                </c:pt>
                <c:pt idx="14">
                  <c:v>131.77395509999999</c:v>
                </c:pt>
                <c:pt idx="15">
                  <c:v>130.36830839999999</c:v>
                </c:pt>
                <c:pt idx="16">
                  <c:v>91.805425150000005</c:v>
                </c:pt>
                <c:pt idx="17">
                  <c:v>110.3072305</c:v>
                </c:pt>
                <c:pt idx="18">
                  <c:v>89.480982949999998</c:v>
                </c:pt>
                <c:pt idx="19">
                  <c:v>86.804051139999999</c:v>
                </c:pt>
                <c:pt idx="20">
                  <c:v>87.319204549999995</c:v>
                </c:pt>
                <c:pt idx="21">
                  <c:v>93.875090909999997</c:v>
                </c:pt>
                <c:pt idx="22">
                  <c:v>92.207534089999996</c:v>
                </c:pt>
                <c:pt idx="23">
                  <c:v>87.872375000000005</c:v>
                </c:pt>
                <c:pt idx="24">
                  <c:v>88.177250000000001</c:v>
                </c:pt>
                <c:pt idx="25">
                  <c:v>91.593874999999997</c:v>
                </c:pt>
                <c:pt idx="26">
                  <c:v>91.828079549999998</c:v>
                </c:pt>
                <c:pt idx="27">
                  <c:v>96.40750568</c:v>
                </c:pt>
                <c:pt idx="28">
                  <c:v>88.275034090000005</c:v>
                </c:pt>
                <c:pt idx="29">
                  <c:v>86.011863640000001</c:v>
                </c:pt>
                <c:pt idx="30">
                  <c:v>89.326295450000003</c:v>
                </c:pt>
                <c:pt idx="31">
                  <c:v>84.365869320000002</c:v>
                </c:pt>
                <c:pt idx="32">
                  <c:v>94.456068180000003</c:v>
                </c:pt>
                <c:pt idx="33">
                  <c:v>81.929846589999997</c:v>
                </c:pt>
                <c:pt idx="34">
                  <c:v>95.501369319999995</c:v>
                </c:pt>
                <c:pt idx="35">
                  <c:v>82.271715909999998</c:v>
                </c:pt>
                <c:pt idx="36">
                  <c:v>55.922579710000001</c:v>
                </c:pt>
                <c:pt idx="37">
                  <c:v>63.665507249999997</c:v>
                </c:pt>
                <c:pt idx="38">
                  <c:v>60.935304350000003</c:v>
                </c:pt>
                <c:pt idx="39">
                  <c:v>59.988797099999999</c:v>
                </c:pt>
                <c:pt idx="40">
                  <c:v>60.95363768</c:v>
                </c:pt>
                <c:pt idx="41">
                  <c:v>69.962115940000004</c:v>
                </c:pt>
                <c:pt idx="42">
                  <c:v>54.409869569999998</c:v>
                </c:pt>
                <c:pt idx="43">
                  <c:v>54.561521740000003</c:v>
                </c:pt>
                <c:pt idx="44">
                  <c:v>74.363246380000007</c:v>
                </c:pt>
                <c:pt idx="45">
                  <c:v>71.234579710000006</c:v>
                </c:pt>
                <c:pt idx="46">
                  <c:v>79.242304349999998</c:v>
                </c:pt>
                <c:pt idx="47">
                  <c:v>78.837999999999994</c:v>
                </c:pt>
                <c:pt idx="48">
                  <c:v>73.760753620000003</c:v>
                </c:pt>
                <c:pt idx="49">
                  <c:v>76.170550719999994</c:v>
                </c:pt>
                <c:pt idx="50">
                  <c:v>80.272797100000005</c:v>
                </c:pt>
                <c:pt idx="51">
                  <c:v>77.168695650000004</c:v>
                </c:pt>
                <c:pt idx="52">
                  <c:v>80.544652170000006</c:v>
                </c:pt>
                <c:pt idx="53">
                  <c:v>72.472217389999997</c:v>
                </c:pt>
                <c:pt idx="54">
                  <c:v>33.597999999999999</c:v>
                </c:pt>
                <c:pt idx="55">
                  <c:v>33.515000000000001</c:v>
                </c:pt>
                <c:pt idx="56">
                  <c:v>32.420999999999999</c:v>
                </c:pt>
                <c:pt idx="57">
                  <c:v>32.398000000000003</c:v>
                </c:pt>
                <c:pt idx="58">
                  <c:v>32.119999999999997</c:v>
                </c:pt>
                <c:pt idx="59">
                  <c:v>32.965000000000003</c:v>
                </c:pt>
                <c:pt idx="60">
                  <c:v>32.244999999999997</c:v>
                </c:pt>
                <c:pt idx="61">
                  <c:v>33.832999999999998</c:v>
                </c:pt>
                <c:pt idx="62">
                  <c:v>33.860999999999997</c:v>
                </c:pt>
                <c:pt idx="63">
                  <c:v>32.28</c:v>
                </c:pt>
                <c:pt idx="64">
                  <c:v>33.777999999999999</c:v>
                </c:pt>
                <c:pt idx="65">
                  <c:v>32.506999999999998</c:v>
                </c:pt>
                <c:pt idx="66">
                  <c:v>32.273000000000003</c:v>
                </c:pt>
                <c:pt idx="67">
                  <c:v>32.375</c:v>
                </c:pt>
                <c:pt idx="68">
                  <c:v>33.116999999999997</c:v>
                </c:pt>
                <c:pt idx="69">
                  <c:v>33.680999999999997</c:v>
                </c:pt>
                <c:pt idx="70">
                  <c:v>33.390999999999998</c:v>
                </c:pt>
                <c:pt idx="71">
                  <c:v>33.64</c:v>
                </c:pt>
                <c:pt idx="72">
                  <c:v>95.126913639999998</c:v>
                </c:pt>
                <c:pt idx="73">
                  <c:v>85.938818179999998</c:v>
                </c:pt>
                <c:pt idx="74">
                  <c:v>103.6780182</c:v>
                </c:pt>
                <c:pt idx="75">
                  <c:v>55.512909090000001</c:v>
                </c:pt>
                <c:pt idx="76">
                  <c:v>88.205295449999994</c:v>
                </c:pt>
                <c:pt idx="77">
                  <c:v>94.410840910000005</c:v>
                </c:pt>
                <c:pt idx="78">
                  <c:v>62.167404550000001</c:v>
                </c:pt>
                <c:pt idx="79">
                  <c:v>67.168377269999993</c:v>
                </c:pt>
                <c:pt idx="80">
                  <c:v>82.05265455</c:v>
                </c:pt>
                <c:pt idx="81">
                  <c:v>81.100027269999998</c:v>
                </c:pt>
                <c:pt idx="82">
                  <c:v>90.107254549999993</c:v>
                </c:pt>
                <c:pt idx="83">
                  <c:v>78.40761818</c:v>
                </c:pt>
                <c:pt idx="84">
                  <c:v>80.214163639999995</c:v>
                </c:pt>
                <c:pt idx="85">
                  <c:v>69.671290909999996</c:v>
                </c:pt>
                <c:pt idx="86">
                  <c:v>80.149518180000001</c:v>
                </c:pt>
                <c:pt idx="87">
                  <c:v>73.778340909999997</c:v>
                </c:pt>
                <c:pt idx="88">
                  <c:v>55.358536360000002</c:v>
                </c:pt>
                <c:pt idx="89">
                  <c:v>78.308031819999997</c:v>
                </c:pt>
                <c:pt idx="90">
                  <c:v>45.78706494</c:v>
                </c:pt>
                <c:pt idx="91">
                  <c:v>73.475051949999994</c:v>
                </c:pt>
                <c:pt idx="92">
                  <c:v>104.3181234</c:v>
                </c:pt>
                <c:pt idx="93">
                  <c:v>55.817071429999999</c:v>
                </c:pt>
                <c:pt idx="94">
                  <c:v>77.231474030000001</c:v>
                </c:pt>
                <c:pt idx="95">
                  <c:v>67.437740259999998</c:v>
                </c:pt>
                <c:pt idx="96">
                  <c:v>84.693136359999997</c:v>
                </c:pt>
                <c:pt idx="97">
                  <c:v>55.988837660000002</c:v>
                </c:pt>
                <c:pt idx="98">
                  <c:v>105.7968377</c:v>
                </c:pt>
                <c:pt idx="99">
                  <c:v>106.76827919999999</c:v>
                </c:pt>
                <c:pt idx="100">
                  <c:v>65.749298699999997</c:v>
                </c:pt>
                <c:pt idx="101">
                  <c:v>60.818863639999996</c:v>
                </c:pt>
                <c:pt idx="102">
                  <c:v>54.442246750000002</c:v>
                </c:pt>
                <c:pt idx="103">
                  <c:v>106.3891364</c:v>
                </c:pt>
                <c:pt idx="104">
                  <c:v>106.4002857</c:v>
                </c:pt>
                <c:pt idx="105">
                  <c:v>105.4479351</c:v>
                </c:pt>
                <c:pt idx="106">
                  <c:v>62.228064940000003</c:v>
                </c:pt>
                <c:pt idx="107">
                  <c:v>74.722935059999998</c:v>
                </c:pt>
                <c:pt idx="108">
                  <c:v>57.460254390000003</c:v>
                </c:pt>
                <c:pt idx="109">
                  <c:v>49.622219299999998</c:v>
                </c:pt>
                <c:pt idx="110">
                  <c:v>53.611903509999998</c:v>
                </c:pt>
                <c:pt idx="111">
                  <c:v>49.624315789999997</c:v>
                </c:pt>
                <c:pt idx="112">
                  <c:v>50.818236839999997</c:v>
                </c:pt>
                <c:pt idx="113">
                  <c:v>60.311526319999999</c:v>
                </c:pt>
                <c:pt idx="114">
                  <c:v>51.13849123</c:v>
                </c:pt>
                <c:pt idx="115">
                  <c:v>61.687245609999998</c:v>
                </c:pt>
                <c:pt idx="116">
                  <c:v>68.095289469999997</c:v>
                </c:pt>
                <c:pt idx="117">
                  <c:v>53.16122807</c:v>
                </c:pt>
                <c:pt idx="118">
                  <c:v>56.877438599999998</c:v>
                </c:pt>
                <c:pt idx="119">
                  <c:v>46.285877190000001</c:v>
                </c:pt>
                <c:pt idx="120">
                  <c:v>57.38273684</c:v>
                </c:pt>
                <c:pt idx="121">
                  <c:v>55.155578949999999</c:v>
                </c:pt>
                <c:pt idx="122">
                  <c:v>65.488692979999996</c:v>
                </c:pt>
                <c:pt idx="123">
                  <c:v>66.65828947</c:v>
                </c:pt>
                <c:pt idx="124">
                  <c:v>70.263929820000001</c:v>
                </c:pt>
                <c:pt idx="125">
                  <c:v>66.044429820000005</c:v>
                </c:pt>
                <c:pt idx="126">
                  <c:v>128.29243510000001</c:v>
                </c:pt>
                <c:pt idx="127">
                  <c:v>130.4830388</c:v>
                </c:pt>
                <c:pt idx="128">
                  <c:v>129.44319640000001</c:v>
                </c:pt>
                <c:pt idx="129">
                  <c:v>107.3972366</c:v>
                </c:pt>
                <c:pt idx="130">
                  <c:v>125.290283</c:v>
                </c:pt>
                <c:pt idx="131">
                  <c:v>127.6307252</c:v>
                </c:pt>
                <c:pt idx="132">
                  <c:v>123.6823359</c:v>
                </c:pt>
                <c:pt idx="133">
                  <c:v>62.073165349999996</c:v>
                </c:pt>
                <c:pt idx="134">
                  <c:v>125.0811786</c:v>
                </c:pt>
                <c:pt idx="135">
                  <c:v>119.2231221</c:v>
                </c:pt>
                <c:pt idx="136">
                  <c:v>125.7923643</c:v>
                </c:pt>
                <c:pt idx="137">
                  <c:v>98.7460229</c:v>
                </c:pt>
                <c:pt idx="138">
                  <c:v>91.998335879999999</c:v>
                </c:pt>
                <c:pt idx="139">
                  <c:v>124.4270305</c:v>
                </c:pt>
                <c:pt idx="140">
                  <c:v>127.6011069</c:v>
                </c:pt>
                <c:pt idx="141">
                  <c:v>126.9698473</c:v>
                </c:pt>
                <c:pt idx="142">
                  <c:v>88.817519079999997</c:v>
                </c:pt>
                <c:pt idx="143">
                  <c:v>124.12809919999999</c:v>
                </c:pt>
                <c:pt idx="144">
                  <c:v>77.599104170000004</c:v>
                </c:pt>
                <c:pt idx="145">
                  <c:v>87.760904760000003</c:v>
                </c:pt>
                <c:pt idx="146">
                  <c:v>89.64269444</c:v>
                </c:pt>
                <c:pt idx="147">
                  <c:v>87.99804082</c:v>
                </c:pt>
                <c:pt idx="148">
                  <c:v>82.584694440000007</c:v>
                </c:pt>
                <c:pt idx="149">
                  <c:v>91.323250000000002</c:v>
                </c:pt>
                <c:pt idx="150">
                  <c:v>104.80914</c:v>
                </c:pt>
                <c:pt idx="151">
                  <c:v>78.353358970000002</c:v>
                </c:pt>
                <c:pt idx="152">
                  <c:v>84.277749999999997</c:v>
                </c:pt>
                <c:pt idx="153">
                  <c:v>96.0114375</c:v>
                </c:pt>
                <c:pt idx="154">
                  <c:v>82.784562500000007</c:v>
                </c:pt>
                <c:pt idx="155">
                  <c:v>84.016510199999999</c:v>
                </c:pt>
                <c:pt idx="156">
                  <c:v>80.154359999999997</c:v>
                </c:pt>
                <c:pt idx="157">
                  <c:v>99.922200000000004</c:v>
                </c:pt>
                <c:pt idx="158">
                  <c:v>100.75524</c:v>
                </c:pt>
                <c:pt idx="159">
                  <c:v>101.95236730000001</c:v>
                </c:pt>
                <c:pt idx="160">
                  <c:v>88.040400000000005</c:v>
                </c:pt>
                <c:pt idx="161">
                  <c:v>77.266379999999998</c:v>
                </c:pt>
                <c:pt idx="162">
                  <c:v>48.152115790000003</c:v>
                </c:pt>
                <c:pt idx="163">
                  <c:v>48.071330359999997</c:v>
                </c:pt>
                <c:pt idx="164">
                  <c:v>48.09192857</c:v>
                </c:pt>
                <c:pt idx="165">
                  <c:v>48.06759091</c:v>
                </c:pt>
                <c:pt idx="166">
                  <c:v>47.912596489999999</c:v>
                </c:pt>
                <c:pt idx="167">
                  <c:v>48.000071429999998</c:v>
                </c:pt>
                <c:pt idx="168">
                  <c:v>48.271304960000002</c:v>
                </c:pt>
                <c:pt idx="169">
                  <c:v>48.246071999999998</c:v>
                </c:pt>
                <c:pt idx="170">
                  <c:v>48.240104170000002</c:v>
                </c:pt>
                <c:pt idx="171">
                  <c:v>48.184992909999998</c:v>
                </c:pt>
                <c:pt idx="172">
                  <c:v>49.828146340000004</c:v>
                </c:pt>
                <c:pt idx="173">
                  <c:v>48.036439719999997</c:v>
                </c:pt>
                <c:pt idx="174">
                  <c:v>48.155234040000003</c:v>
                </c:pt>
                <c:pt idx="175">
                  <c:v>48.177276599999999</c:v>
                </c:pt>
                <c:pt idx="176">
                  <c:v>48.101819550000002</c:v>
                </c:pt>
                <c:pt idx="177">
                  <c:v>48.137127659999997</c:v>
                </c:pt>
                <c:pt idx="178">
                  <c:v>48.207843969999999</c:v>
                </c:pt>
                <c:pt idx="179">
                  <c:v>48.448971630000003</c:v>
                </c:pt>
                <c:pt idx="180">
                  <c:v>72.621614379999997</c:v>
                </c:pt>
                <c:pt idx="181">
                  <c:v>81.680140519999995</c:v>
                </c:pt>
                <c:pt idx="182">
                  <c:v>104.8747941</c:v>
                </c:pt>
                <c:pt idx="183">
                  <c:v>89.603758170000006</c:v>
                </c:pt>
                <c:pt idx="184">
                  <c:v>99.457650330000007</c:v>
                </c:pt>
                <c:pt idx="185">
                  <c:v>108.9790359</c:v>
                </c:pt>
                <c:pt idx="186">
                  <c:v>39.52363399</c:v>
                </c:pt>
                <c:pt idx="187">
                  <c:v>74.575395420000007</c:v>
                </c:pt>
                <c:pt idx="188">
                  <c:v>82.787068629999993</c:v>
                </c:pt>
                <c:pt idx="189">
                  <c:v>82.388509799999994</c:v>
                </c:pt>
                <c:pt idx="190">
                  <c:v>95.881179739999993</c:v>
                </c:pt>
                <c:pt idx="191">
                  <c:v>68.710496730000003</c:v>
                </c:pt>
                <c:pt idx="192">
                  <c:v>90.974761439999995</c:v>
                </c:pt>
                <c:pt idx="193">
                  <c:v>95.011290849999995</c:v>
                </c:pt>
                <c:pt idx="194">
                  <c:v>106.6258627</c:v>
                </c:pt>
                <c:pt idx="195">
                  <c:v>76.203879079999993</c:v>
                </c:pt>
                <c:pt idx="196">
                  <c:v>71.869127449999993</c:v>
                </c:pt>
                <c:pt idx="197">
                  <c:v>95.792627449999998</c:v>
                </c:pt>
                <c:pt idx="198">
                  <c:v>118.1330473</c:v>
                </c:pt>
                <c:pt idx="199">
                  <c:v>105.9096036</c:v>
                </c:pt>
                <c:pt idx="200">
                  <c:v>109.3982426</c:v>
                </c:pt>
                <c:pt idx="201">
                  <c:v>117.48469230000001</c:v>
                </c:pt>
                <c:pt idx="202">
                  <c:v>110.2460651</c:v>
                </c:pt>
                <c:pt idx="203">
                  <c:v>111.37833139999999</c:v>
                </c:pt>
                <c:pt idx="204">
                  <c:v>98.159710059999995</c:v>
                </c:pt>
                <c:pt idx="205">
                  <c:v>136.316574</c:v>
                </c:pt>
                <c:pt idx="206">
                  <c:v>144.32456210000001</c:v>
                </c:pt>
                <c:pt idx="207">
                  <c:v>126.93836690000001</c:v>
                </c:pt>
                <c:pt idx="208">
                  <c:v>139.9470828</c:v>
                </c:pt>
                <c:pt idx="209">
                  <c:v>119.360128</c:v>
                </c:pt>
                <c:pt idx="210">
                  <c:v>138.4963669</c:v>
                </c:pt>
                <c:pt idx="211">
                  <c:v>82.321378699999997</c:v>
                </c:pt>
                <c:pt idx="212">
                  <c:v>112.1349467</c:v>
                </c:pt>
                <c:pt idx="213">
                  <c:v>116.16159759999999</c:v>
                </c:pt>
                <c:pt idx="214">
                  <c:v>119.36088169999999</c:v>
                </c:pt>
                <c:pt idx="215">
                  <c:v>128.10379879999999</c:v>
                </c:pt>
                <c:pt idx="216">
                  <c:v>126.69558240000001</c:v>
                </c:pt>
                <c:pt idx="217">
                  <c:v>127.7148966</c:v>
                </c:pt>
                <c:pt idx="218">
                  <c:v>126.726302</c:v>
                </c:pt>
                <c:pt idx="219">
                  <c:v>92.91896552</c:v>
                </c:pt>
                <c:pt idx="220">
                  <c:v>122.35065350000001</c:v>
                </c:pt>
                <c:pt idx="221">
                  <c:v>127.6509693</c:v>
                </c:pt>
                <c:pt idx="222">
                  <c:v>127.8648008</c:v>
                </c:pt>
                <c:pt idx="223">
                  <c:v>113.62524519999999</c:v>
                </c:pt>
                <c:pt idx="224">
                  <c:v>126.9219725</c:v>
                </c:pt>
                <c:pt idx="225">
                  <c:v>124.1599885</c:v>
                </c:pt>
                <c:pt idx="226">
                  <c:v>129.2247586</c:v>
                </c:pt>
                <c:pt idx="227">
                  <c:v>126.7873831</c:v>
                </c:pt>
                <c:pt idx="228">
                  <c:v>126.241659</c:v>
                </c:pt>
                <c:pt idx="229">
                  <c:v>125.0389617</c:v>
                </c:pt>
                <c:pt idx="230">
                  <c:v>127.7685632</c:v>
                </c:pt>
                <c:pt idx="231">
                  <c:v>126.60850569999999</c:v>
                </c:pt>
                <c:pt idx="232">
                  <c:v>88.977946360000004</c:v>
                </c:pt>
                <c:pt idx="233">
                  <c:v>126.4027816</c:v>
                </c:pt>
                <c:pt idx="234">
                  <c:v>41.141186050000002</c:v>
                </c:pt>
                <c:pt idx="235">
                  <c:v>37.383686050000001</c:v>
                </c:pt>
                <c:pt idx="236">
                  <c:v>65.543779069999999</c:v>
                </c:pt>
                <c:pt idx="237">
                  <c:v>57.383267439999997</c:v>
                </c:pt>
                <c:pt idx="238">
                  <c:v>51.145511630000001</c:v>
                </c:pt>
                <c:pt idx="239">
                  <c:v>38.285058139999997</c:v>
                </c:pt>
                <c:pt idx="240">
                  <c:v>50.869337209999998</c:v>
                </c:pt>
                <c:pt idx="241">
                  <c:v>66.2115814</c:v>
                </c:pt>
                <c:pt idx="242">
                  <c:v>71.043674420000002</c:v>
                </c:pt>
                <c:pt idx="243">
                  <c:v>53.167848839999998</c:v>
                </c:pt>
                <c:pt idx="244">
                  <c:v>60.362523260000003</c:v>
                </c:pt>
                <c:pt idx="245">
                  <c:v>49.780767439999998</c:v>
                </c:pt>
                <c:pt idx="246">
                  <c:v>38.53703488</c:v>
                </c:pt>
                <c:pt idx="247">
                  <c:v>40.672267439999999</c:v>
                </c:pt>
                <c:pt idx="248">
                  <c:v>50.084162790000001</c:v>
                </c:pt>
                <c:pt idx="249">
                  <c:v>62.809802329999997</c:v>
                </c:pt>
                <c:pt idx="250">
                  <c:v>55.519720929999998</c:v>
                </c:pt>
                <c:pt idx="251">
                  <c:v>64.422895350000005</c:v>
                </c:pt>
                <c:pt idx="252">
                  <c:v>32.232593020000003</c:v>
                </c:pt>
                <c:pt idx="253">
                  <c:v>32.141831400000001</c:v>
                </c:pt>
                <c:pt idx="254">
                  <c:v>32.150593749999999</c:v>
                </c:pt>
                <c:pt idx="255">
                  <c:v>32.223850390000003</c:v>
                </c:pt>
                <c:pt idx="256">
                  <c:v>32.151820219999998</c:v>
                </c:pt>
                <c:pt idx="257">
                  <c:v>32.19993711</c:v>
                </c:pt>
                <c:pt idx="258">
                  <c:v>32.311838100000003</c:v>
                </c:pt>
                <c:pt idx="259">
                  <c:v>32.291577140000001</c:v>
                </c:pt>
                <c:pt idx="260">
                  <c:v>32.247</c:v>
                </c:pt>
                <c:pt idx="261">
                  <c:v>32.270176470000003</c:v>
                </c:pt>
                <c:pt idx="262">
                  <c:v>32.213581400000002</c:v>
                </c:pt>
                <c:pt idx="263">
                  <c:v>32.424336680000003</c:v>
                </c:pt>
                <c:pt idx="264">
                  <c:v>32.887888269999998</c:v>
                </c:pt>
                <c:pt idx="265">
                  <c:v>32.630420000000001</c:v>
                </c:pt>
                <c:pt idx="266">
                  <c:v>32.63973214</c:v>
                </c:pt>
                <c:pt idx="267">
                  <c:v>32.433444979999997</c:v>
                </c:pt>
                <c:pt idx="268">
                  <c:v>33.236566670000002</c:v>
                </c:pt>
                <c:pt idx="269">
                  <c:v>32.453937799999999</c:v>
                </c:pt>
                <c:pt idx="270">
                  <c:v>82.801360360000004</c:v>
                </c:pt>
                <c:pt idx="271">
                  <c:v>90.880878379999999</c:v>
                </c:pt>
                <c:pt idx="272">
                  <c:v>99.217283780000002</c:v>
                </c:pt>
                <c:pt idx="273">
                  <c:v>101.1431261</c:v>
                </c:pt>
                <c:pt idx="274">
                  <c:v>93.824585589999998</c:v>
                </c:pt>
                <c:pt idx="275">
                  <c:v>99.629054049999993</c:v>
                </c:pt>
                <c:pt idx="276">
                  <c:v>92.108558560000006</c:v>
                </c:pt>
                <c:pt idx="277">
                  <c:v>93.760499999999993</c:v>
                </c:pt>
                <c:pt idx="278">
                  <c:v>99.897220720000007</c:v>
                </c:pt>
                <c:pt idx="279">
                  <c:v>84.191198200000002</c:v>
                </c:pt>
                <c:pt idx="280">
                  <c:v>93.242166670000003</c:v>
                </c:pt>
                <c:pt idx="281">
                  <c:v>90.779252249999999</c:v>
                </c:pt>
                <c:pt idx="282">
                  <c:v>93.772148650000005</c:v>
                </c:pt>
                <c:pt idx="283">
                  <c:v>89.903855859999993</c:v>
                </c:pt>
                <c:pt idx="284">
                  <c:v>97.277409910000003</c:v>
                </c:pt>
                <c:pt idx="285">
                  <c:v>85.517738739999999</c:v>
                </c:pt>
                <c:pt idx="286">
                  <c:v>92.654108109999996</c:v>
                </c:pt>
                <c:pt idx="287">
                  <c:v>85.056774770000004</c:v>
                </c:pt>
                <c:pt idx="288">
                  <c:v>52.410416669999996</c:v>
                </c:pt>
                <c:pt idx="289">
                  <c:v>56.39983333</c:v>
                </c:pt>
                <c:pt idx="290">
                  <c:v>64.784301279999994</c:v>
                </c:pt>
                <c:pt idx="291">
                  <c:v>66.318346149999996</c:v>
                </c:pt>
                <c:pt idx="292">
                  <c:v>64.177737179999994</c:v>
                </c:pt>
                <c:pt idx="293">
                  <c:v>65.913935899999998</c:v>
                </c:pt>
                <c:pt idx="294">
                  <c:v>64.160833330000003</c:v>
                </c:pt>
                <c:pt idx="295">
                  <c:v>64.469576919999994</c:v>
                </c:pt>
                <c:pt idx="296">
                  <c:v>64.218910260000001</c:v>
                </c:pt>
                <c:pt idx="297">
                  <c:v>56.60054487</c:v>
                </c:pt>
                <c:pt idx="298">
                  <c:v>63.900961539999997</c:v>
                </c:pt>
                <c:pt idx="299">
                  <c:v>63.021807690000003</c:v>
                </c:pt>
                <c:pt idx="300">
                  <c:v>63.35283974</c:v>
                </c:pt>
                <c:pt idx="301">
                  <c:v>64.74049359</c:v>
                </c:pt>
                <c:pt idx="302">
                  <c:v>64.664256409999993</c:v>
                </c:pt>
                <c:pt idx="303">
                  <c:v>64.205019230000005</c:v>
                </c:pt>
                <c:pt idx="304">
                  <c:v>64.267230769999998</c:v>
                </c:pt>
                <c:pt idx="305">
                  <c:v>64.312038459999997</c:v>
                </c:pt>
                <c:pt idx="306">
                  <c:v>74.521689769999995</c:v>
                </c:pt>
                <c:pt idx="307">
                  <c:v>91.508830000000003</c:v>
                </c:pt>
                <c:pt idx="308">
                  <c:v>85.692670000000007</c:v>
                </c:pt>
                <c:pt idx="309">
                  <c:v>65.499016499999996</c:v>
                </c:pt>
                <c:pt idx="310">
                  <c:v>68.971904760000001</c:v>
                </c:pt>
                <c:pt idx="311">
                  <c:v>75.655914190000004</c:v>
                </c:pt>
                <c:pt idx="312">
                  <c:v>88.234646859999998</c:v>
                </c:pt>
                <c:pt idx="313">
                  <c:v>82.581833329999995</c:v>
                </c:pt>
                <c:pt idx="314">
                  <c:v>122.7299589</c:v>
                </c:pt>
                <c:pt idx="315">
                  <c:v>113.2879835</c:v>
                </c:pt>
                <c:pt idx="316">
                  <c:v>118.8999333</c:v>
                </c:pt>
                <c:pt idx="317">
                  <c:v>119.4854983</c:v>
                </c:pt>
                <c:pt idx="318">
                  <c:v>128.29782180000001</c:v>
                </c:pt>
                <c:pt idx="319">
                  <c:v>118.7044356</c:v>
                </c:pt>
                <c:pt idx="320">
                  <c:v>128.77968319999999</c:v>
                </c:pt>
                <c:pt idx="321">
                  <c:v>118.9284</c:v>
                </c:pt>
                <c:pt idx="322">
                  <c:v>118.2512145</c:v>
                </c:pt>
                <c:pt idx="323">
                  <c:v>128.7552805</c:v>
                </c:pt>
                <c:pt idx="324">
                  <c:v>77.964224490000007</c:v>
                </c:pt>
                <c:pt idx="325">
                  <c:v>77.821918370000006</c:v>
                </c:pt>
                <c:pt idx="326">
                  <c:v>76.700041670000005</c:v>
                </c:pt>
                <c:pt idx="327">
                  <c:v>76.517061220000002</c:v>
                </c:pt>
                <c:pt idx="328">
                  <c:v>77.12221212</c:v>
                </c:pt>
                <c:pt idx="329">
                  <c:v>76.275040820000001</c:v>
                </c:pt>
                <c:pt idx="330">
                  <c:v>67.188142859999999</c:v>
                </c:pt>
                <c:pt idx="331">
                  <c:v>64.871102039999997</c:v>
                </c:pt>
                <c:pt idx="332">
                  <c:v>75.387083329999996</c:v>
                </c:pt>
                <c:pt idx="333">
                  <c:v>80.165367349999997</c:v>
                </c:pt>
                <c:pt idx="334">
                  <c:v>76.348083329999994</c:v>
                </c:pt>
                <c:pt idx="335">
                  <c:v>76.743081630000006</c:v>
                </c:pt>
                <c:pt idx="336">
                  <c:v>77.039653060000006</c:v>
                </c:pt>
                <c:pt idx="337">
                  <c:v>76.918897959999995</c:v>
                </c:pt>
                <c:pt idx="338">
                  <c:v>79.877795919999997</c:v>
                </c:pt>
                <c:pt idx="339">
                  <c:v>78.461591839999997</c:v>
                </c:pt>
                <c:pt idx="340">
                  <c:v>75.156408159999998</c:v>
                </c:pt>
                <c:pt idx="341">
                  <c:v>80.600612240000004</c:v>
                </c:pt>
                <c:pt idx="342">
                  <c:v>121.8121364</c:v>
                </c:pt>
                <c:pt idx="343">
                  <c:v>134.39168179999999</c:v>
                </c:pt>
                <c:pt idx="344">
                  <c:v>133.67108519999999</c:v>
                </c:pt>
                <c:pt idx="345">
                  <c:v>122.87882949999999</c:v>
                </c:pt>
                <c:pt idx="346">
                  <c:v>133.6235284</c:v>
                </c:pt>
                <c:pt idx="347">
                  <c:v>139.4139716</c:v>
                </c:pt>
                <c:pt idx="348">
                  <c:v>92.376068180000004</c:v>
                </c:pt>
                <c:pt idx="349">
                  <c:v>107.2585455</c:v>
                </c:pt>
                <c:pt idx="350">
                  <c:v>145.60831250000001</c:v>
                </c:pt>
                <c:pt idx="351">
                  <c:v>108.9691705</c:v>
                </c:pt>
                <c:pt idx="352">
                  <c:v>154.39353980000001</c:v>
                </c:pt>
                <c:pt idx="353">
                  <c:v>148.1513807</c:v>
                </c:pt>
                <c:pt idx="354">
                  <c:v>143.2914773</c:v>
                </c:pt>
                <c:pt idx="355">
                  <c:v>146.69481819999999</c:v>
                </c:pt>
                <c:pt idx="356">
                  <c:v>154.47235230000001</c:v>
                </c:pt>
                <c:pt idx="357">
                  <c:v>149.32624999999999</c:v>
                </c:pt>
                <c:pt idx="358">
                  <c:v>109.8241534</c:v>
                </c:pt>
                <c:pt idx="359">
                  <c:v>154.6101989</c:v>
                </c:pt>
                <c:pt idx="360">
                  <c:v>62.528643750000001</c:v>
                </c:pt>
                <c:pt idx="361">
                  <c:v>64.445259370000002</c:v>
                </c:pt>
                <c:pt idx="362">
                  <c:v>64.664325000000005</c:v>
                </c:pt>
                <c:pt idx="363">
                  <c:v>66.329884379999996</c:v>
                </c:pt>
                <c:pt idx="364">
                  <c:v>64.484062499999993</c:v>
                </c:pt>
                <c:pt idx="365">
                  <c:v>66.046971880000001</c:v>
                </c:pt>
                <c:pt idx="366">
                  <c:v>64.499568749999995</c:v>
                </c:pt>
                <c:pt idx="367">
                  <c:v>64.406421870000003</c:v>
                </c:pt>
                <c:pt idx="368">
                  <c:v>64.379590620000002</c:v>
                </c:pt>
                <c:pt idx="369">
                  <c:v>64.461384379999998</c:v>
                </c:pt>
                <c:pt idx="370">
                  <c:v>63.940409379999998</c:v>
                </c:pt>
                <c:pt idx="371">
                  <c:v>61.678146869999999</c:v>
                </c:pt>
                <c:pt idx="372">
                  <c:v>64.355437499999994</c:v>
                </c:pt>
                <c:pt idx="373">
                  <c:v>64.174481249999999</c:v>
                </c:pt>
                <c:pt idx="374">
                  <c:v>64.397946869999998</c:v>
                </c:pt>
                <c:pt idx="375">
                  <c:v>62.652015630000001</c:v>
                </c:pt>
                <c:pt idx="376">
                  <c:v>64.584856250000001</c:v>
                </c:pt>
                <c:pt idx="377">
                  <c:v>64.709143749999996</c:v>
                </c:pt>
                <c:pt idx="378">
                  <c:v>48.319202699999998</c:v>
                </c:pt>
                <c:pt idx="379">
                  <c:v>47.276702700000001</c:v>
                </c:pt>
                <c:pt idx="380">
                  <c:v>48.456554050000001</c:v>
                </c:pt>
                <c:pt idx="381">
                  <c:v>48.416945949999999</c:v>
                </c:pt>
                <c:pt idx="382">
                  <c:v>48.337527029999997</c:v>
                </c:pt>
                <c:pt idx="383">
                  <c:v>48.595108109999998</c:v>
                </c:pt>
                <c:pt idx="384">
                  <c:v>48.679966219999997</c:v>
                </c:pt>
                <c:pt idx="385">
                  <c:v>47.641851350000003</c:v>
                </c:pt>
                <c:pt idx="386">
                  <c:v>44.372135139999997</c:v>
                </c:pt>
                <c:pt idx="387">
                  <c:v>48.285270269999998</c:v>
                </c:pt>
                <c:pt idx="388">
                  <c:v>45.680378380000001</c:v>
                </c:pt>
                <c:pt idx="389">
                  <c:v>48.499074319999998</c:v>
                </c:pt>
                <c:pt idx="390">
                  <c:v>48.627993240000002</c:v>
                </c:pt>
                <c:pt idx="391">
                  <c:v>48.71228378</c:v>
                </c:pt>
                <c:pt idx="392">
                  <c:v>48.676993240000002</c:v>
                </c:pt>
                <c:pt idx="393">
                  <c:v>48.455412160000002</c:v>
                </c:pt>
                <c:pt idx="394">
                  <c:v>48.770817569999998</c:v>
                </c:pt>
                <c:pt idx="395">
                  <c:v>48.821702700000003</c:v>
                </c:pt>
                <c:pt idx="396">
                  <c:v>84.767369049999999</c:v>
                </c:pt>
                <c:pt idx="397">
                  <c:v>70.37691667</c:v>
                </c:pt>
                <c:pt idx="398">
                  <c:v>83.211654760000002</c:v>
                </c:pt>
                <c:pt idx="399">
                  <c:v>82.722250000000003</c:v>
                </c:pt>
                <c:pt idx="400">
                  <c:v>79.262351190000004</c:v>
                </c:pt>
                <c:pt idx="401">
                  <c:v>80.660517859999999</c:v>
                </c:pt>
                <c:pt idx="402">
                  <c:v>62.874011899999999</c:v>
                </c:pt>
                <c:pt idx="403">
                  <c:v>79.526345239999998</c:v>
                </c:pt>
                <c:pt idx="404">
                  <c:v>91.145380950000003</c:v>
                </c:pt>
                <c:pt idx="405">
                  <c:v>72.884238100000005</c:v>
                </c:pt>
                <c:pt idx="406">
                  <c:v>78.009839290000002</c:v>
                </c:pt>
                <c:pt idx="407">
                  <c:v>66.607119049999994</c:v>
                </c:pt>
                <c:pt idx="408">
                  <c:v>81.775648810000007</c:v>
                </c:pt>
                <c:pt idx="409">
                  <c:v>76.816184519999993</c:v>
                </c:pt>
                <c:pt idx="410">
                  <c:v>87.420851189999993</c:v>
                </c:pt>
                <c:pt idx="411">
                  <c:v>67.726238100000003</c:v>
                </c:pt>
                <c:pt idx="412">
                  <c:v>65.640744049999995</c:v>
                </c:pt>
                <c:pt idx="413">
                  <c:v>69.109160709999998</c:v>
                </c:pt>
                <c:pt idx="414">
                  <c:v>73.172555979999998</c:v>
                </c:pt>
                <c:pt idx="415">
                  <c:v>83.716722009999998</c:v>
                </c:pt>
                <c:pt idx="416">
                  <c:v>112.3305135</c:v>
                </c:pt>
                <c:pt idx="417">
                  <c:v>94.182691120000001</c:v>
                </c:pt>
                <c:pt idx="418">
                  <c:v>115.5263514</c:v>
                </c:pt>
                <c:pt idx="419">
                  <c:v>99.840830120000007</c:v>
                </c:pt>
                <c:pt idx="420">
                  <c:v>44.965382239999997</c:v>
                </c:pt>
                <c:pt idx="421">
                  <c:v>79.121386099999995</c:v>
                </c:pt>
                <c:pt idx="422">
                  <c:v>108.5580811</c:v>
                </c:pt>
                <c:pt idx="423">
                  <c:v>101.51941309999999</c:v>
                </c:pt>
                <c:pt idx="424">
                  <c:v>107.17942859999999</c:v>
                </c:pt>
                <c:pt idx="425">
                  <c:v>73.386428570000007</c:v>
                </c:pt>
                <c:pt idx="426">
                  <c:v>110.1035869</c:v>
                </c:pt>
                <c:pt idx="427">
                  <c:v>96.487656369999996</c:v>
                </c:pt>
                <c:pt idx="428">
                  <c:v>118.9578108</c:v>
                </c:pt>
                <c:pt idx="429">
                  <c:v>77.264799229999994</c:v>
                </c:pt>
                <c:pt idx="430">
                  <c:v>74.410235520000001</c:v>
                </c:pt>
                <c:pt idx="431">
                  <c:v>113.3127645</c:v>
                </c:pt>
                <c:pt idx="432">
                  <c:v>64.535935109999997</c:v>
                </c:pt>
                <c:pt idx="433">
                  <c:v>64.384795339999997</c:v>
                </c:pt>
                <c:pt idx="434">
                  <c:v>64.723405990000003</c:v>
                </c:pt>
                <c:pt idx="435">
                  <c:v>64.656141430000005</c:v>
                </c:pt>
                <c:pt idx="436">
                  <c:v>64.378018389999994</c:v>
                </c:pt>
                <c:pt idx="437">
                  <c:v>64.8483777</c:v>
                </c:pt>
                <c:pt idx="438">
                  <c:v>64.237284529999997</c:v>
                </c:pt>
                <c:pt idx="439">
                  <c:v>64.532181359999996</c:v>
                </c:pt>
                <c:pt idx="440">
                  <c:v>64.475494179999998</c:v>
                </c:pt>
                <c:pt idx="441">
                  <c:v>64.662768720000003</c:v>
                </c:pt>
                <c:pt idx="442">
                  <c:v>64.510633940000005</c:v>
                </c:pt>
                <c:pt idx="443">
                  <c:v>64.513549080000004</c:v>
                </c:pt>
                <c:pt idx="444">
                  <c:v>64.70229784</c:v>
                </c:pt>
                <c:pt idx="445">
                  <c:v>64.720710479999994</c:v>
                </c:pt>
                <c:pt idx="446">
                  <c:v>64.884585689999994</c:v>
                </c:pt>
                <c:pt idx="447">
                  <c:v>64.54708153</c:v>
                </c:pt>
                <c:pt idx="448">
                  <c:v>64.832211310000005</c:v>
                </c:pt>
                <c:pt idx="449">
                  <c:v>64.807811979999997</c:v>
                </c:pt>
                <c:pt idx="450">
                  <c:v>69.088569340000006</c:v>
                </c:pt>
                <c:pt idx="451">
                  <c:v>83.381653279999995</c:v>
                </c:pt>
                <c:pt idx="452">
                  <c:v>85.21503285</c:v>
                </c:pt>
                <c:pt idx="453">
                  <c:v>88.571218979999998</c:v>
                </c:pt>
                <c:pt idx="454">
                  <c:v>80.217558389999994</c:v>
                </c:pt>
                <c:pt idx="455">
                  <c:v>81.828518250000002</c:v>
                </c:pt>
                <c:pt idx="456">
                  <c:v>80.846945259999998</c:v>
                </c:pt>
                <c:pt idx="457">
                  <c:v>75.774218980000001</c:v>
                </c:pt>
                <c:pt idx="458">
                  <c:v>82.679551090000004</c:v>
                </c:pt>
                <c:pt idx="459">
                  <c:v>73.593693430000002</c:v>
                </c:pt>
                <c:pt idx="460">
                  <c:v>78.758551089999997</c:v>
                </c:pt>
                <c:pt idx="461">
                  <c:v>79.276751820000001</c:v>
                </c:pt>
                <c:pt idx="462">
                  <c:v>77.101474449999998</c:v>
                </c:pt>
                <c:pt idx="463">
                  <c:v>71.863003649999996</c:v>
                </c:pt>
                <c:pt idx="464">
                  <c:v>78.388010949999995</c:v>
                </c:pt>
                <c:pt idx="465">
                  <c:v>72.106437959999994</c:v>
                </c:pt>
                <c:pt idx="466">
                  <c:v>48.799313869999999</c:v>
                </c:pt>
                <c:pt idx="467">
                  <c:v>68.520080289999996</c:v>
                </c:pt>
                <c:pt idx="468">
                  <c:v>84.070154930000001</c:v>
                </c:pt>
                <c:pt idx="469">
                  <c:v>83.951647890000004</c:v>
                </c:pt>
                <c:pt idx="470">
                  <c:v>80.763112680000006</c:v>
                </c:pt>
                <c:pt idx="471">
                  <c:v>88.597309859999996</c:v>
                </c:pt>
                <c:pt idx="472">
                  <c:v>69.463281690000002</c:v>
                </c:pt>
                <c:pt idx="473">
                  <c:v>84.570661970000003</c:v>
                </c:pt>
                <c:pt idx="474">
                  <c:v>59.371436619999997</c:v>
                </c:pt>
                <c:pt idx="475">
                  <c:v>84.86473239</c:v>
                </c:pt>
                <c:pt idx="476">
                  <c:v>83.83183099</c:v>
                </c:pt>
                <c:pt idx="477">
                  <c:v>88.422352110000006</c:v>
                </c:pt>
                <c:pt idx="478">
                  <c:v>81.237845070000006</c:v>
                </c:pt>
                <c:pt idx="479">
                  <c:v>82.135774650000002</c:v>
                </c:pt>
                <c:pt idx="480">
                  <c:v>84.174859150000003</c:v>
                </c:pt>
                <c:pt idx="481">
                  <c:v>92.079957750000005</c:v>
                </c:pt>
                <c:pt idx="482">
                  <c:v>98.59085915</c:v>
                </c:pt>
                <c:pt idx="483">
                  <c:v>87.848704229999996</c:v>
                </c:pt>
                <c:pt idx="484">
                  <c:v>94.306309859999999</c:v>
                </c:pt>
                <c:pt idx="485">
                  <c:v>75.923267609999996</c:v>
                </c:pt>
                <c:pt idx="486">
                  <c:v>76.014564440000001</c:v>
                </c:pt>
                <c:pt idx="487">
                  <c:v>73.104688890000006</c:v>
                </c:pt>
                <c:pt idx="488">
                  <c:v>79.110724439999998</c:v>
                </c:pt>
                <c:pt idx="489">
                  <c:v>103.31084439999999</c:v>
                </c:pt>
                <c:pt idx="490">
                  <c:v>100.32727559999999</c:v>
                </c:pt>
                <c:pt idx="491">
                  <c:v>85.170044439999998</c:v>
                </c:pt>
                <c:pt idx="492">
                  <c:v>91.614106669999998</c:v>
                </c:pt>
                <c:pt idx="493">
                  <c:v>103.20642669999999</c:v>
                </c:pt>
                <c:pt idx="494">
                  <c:v>103.2420089</c:v>
                </c:pt>
                <c:pt idx="495">
                  <c:v>94.574568889999995</c:v>
                </c:pt>
                <c:pt idx="496">
                  <c:v>88.724715560000007</c:v>
                </c:pt>
                <c:pt idx="497">
                  <c:v>101.0794044</c:v>
                </c:pt>
                <c:pt idx="498">
                  <c:v>103.43654220000001</c:v>
                </c:pt>
                <c:pt idx="499">
                  <c:v>103.83108439999999</c:v>
                </c:pt>
                <c:pt idx="500">
                  <c:v>104.0058844</c:v>
                </c:pt>
                <c:pt idx="501">
                  <c:v>101.78045779999999</c:v>
                </c:pt>
                <c:pt idx="502">
                  <c:v>84.024368890000005</c:v>
                </c:pt>
                <c:pt idx="503">
                  <c:v>102.9859422</c:v>
                </c:pt>
                <c:pt idx="504">
                  <c:v>81.266307690000005</c:v>
                </c:pt>
                <c:pt idx="505">
                  <c:v>83.550102559999999</c:v>
                </c:pt>
                <c:pt idx="506">
                  <c:v>80.733205130000002</c:v>
                </c:pt>
                <c:pt idx="507">
                  <c:v>84.163128209999996</c:v>
                </c:pt>
                <c:pt idx="508">
                  <c:v>93.749589740000005</c:v>
                </c:pt>
                <c:pt idx="509">
                  <c:v>87.56320513</c:v>
                </c:pt>
                <c:pt idx="510">
                  <c:v>96.787333329999996</c:v>
                </c:pt>
                <c:pt idx="511">
                  <c:v>81.533153850000005</c:v>
                </c:pt>
                <c:pt idx="512">
                  <c:v>61.56687179</c:v>
                </c:pt>
                <c:pt idx="513">
                  <c:v>103.2731026</c:v>
                </c:pt>
                <c:pt idx="514">
                  <c:v>103.32476920000001</c:v>
                </c:pt>
                <c:pt idx="515">
                  <c:v>103.11033329999999</c:v>
                </c:pt>
                <c:pt idx="516">
                  <c:v>101.69871790000001</c:v>
                </c:pt>
                <c:pt idx="517">
                  <c:v>89.323102559999995</c:v>
                </c:pt>
                <c:pt idx="518">
                  <c:v>104.69453849999999</c:v>
                </c:pt>
                <c:pt idx="519">
                  <c:v>103.7085641</c:v>
                </c:pt>
                <c:pt idx="520">
                  <c:v>82.152461540000004</c:v>
                </c:pt>
                <c:pt idx="521">
                  <c:v>65.48284615</c:v>
                </c:pt>
                <c:pt idx="522">
                  <c:v>104.5346129</c:v>
                </c:pt>
                <c:pt idx="523">
                  <c:v>103.58600989999999</c:v>
                </c:pt>
                <c:pt idx="524">
                  <c:v>104.303804</c:v>
                </c:pt>
                <c:pt idx="525">
                  <c:v>105.1444541</c:v>
                </c:pt>
                <c:pt idx="526">
                  <c:v>103.87998260000001</c:v>
                </c:pt>
                <c:pt idx="527">
                  <c:v>105.2977618</c:v>
                </c:pt>
                <c:pt idx="528">
                  <c:v>103.5452878</c:v>
                </c:pt>
                <c:pt idx="529">
                  <c:v>104.03154840000001</c:v>
                </c:pt>
                <c:pt idx="530">
                  <c:v>104.66273700000001</c:v>
                </c:pt>
                <c:pt idx="531">
                  <c:v>104.1020571</c:v>
                </c:pt>
                <c:pt idx="532">
                  <c:v>104.1553102</c:v>
                </c:pt>
                <c:pt idx="533">
                  <c:v>103.8883896</c:v>
                </c:pt>
                <c:pt idx="534">
                  <c:v>104.4626452</c:v>
                </c:pt>
                <c:pt idx="535">
                  <c:v>104.8946476</c:v>
                </c:pt>
                <c:pt idx="536">
                  <c:v>104.6485608</c:v>
                </c:pt>
                <c:pt idx="537">
                  <c:v>102.3643275</c:v>
                </c:pt>
                <c:pt idx="538">
                  <c:v>103.84227300000001</c:v>
                </c:pt>
                <c:pt idx="539">
                  <c:v>106.3777345</c:v>
                </c:pt>
                <c:pt idx="540">
                  <c:v>47.936333329999997</c:v>
                </c:pt>
                <c:pt idx="541">
                  <c:v>47.136222220000001</c:v>
                </c:pt>
                <c:pt idx="542">
                  <c:v>47.78611111</c:v>
                </c:pt>
                <c:pt idx="543">
                  <c:v>47.106000000000002</c:v>
                </c:pt>
                <c:pt idx="544">
                  <c:v>47.515777780000001</c:v>
                </c:pt>
                <c:pt idx="545">
                  <c:v>47.872277779999997</c:v>
                </c:pt>
                <c:pt idx="546">
                  <c:v>48.097388889999998</c:v>
                </c:pt>
                <c:pt idx="547">
                  <c:v>48.178166670000003</c:v>
                </c:pt>
                <c:pt idx="548">
                  <c:v>47.84716667</c:v>
                </c:pt>
                <c:pt idx="549">
                  <c:v>47.995722219999998</c:v>
                </c:pt>
                <c:pt idx="550">
                  <c:v>48.05722222</c:v>
                </c:pt>
                <c:pt idx="551">
                  <c:v>48.044722219999997</c:v>
                </c:pt>
                <c:pt idx="552">
                  <c:v>50.312222220000002</c:v>
                </c:pt>
                <c:pt idx="553">
                  <c:v>50.455222220000003</c:v>
                </c:pt>
                <c:pt idx="554">
                  <c:v>49.977611109999998</c:v>
                </c:pt>
                <c:pt idx="555">
                  <c:v>49.920777780000002</c:v>
                </c:pt>
                <c:pt idx="556">
                  <c:v>49.841999999999999</c:v>
                </c:pt>
                <c:pt idx="557">
                  <c:v>50.187055559999997</c:v>
                </c:pt>
                <c:pt idx="558">
                  <c:v>130.11615320000001</c:v>
                </c:pt>
                <c:pt idx="559">
                  <c:v>130.1605806</c:v>
                </c:pt>
                <c:pt idx="560">
                  <c:v>130.43570159999999</c:v>
                </c:pt>
                <c:pt idx="561">
                  <c:v>129.7342903</c:v>
                </c:pt>
                <c:pt idx="562">
                  <c:v>129.29096770000001</c:v>
                </c:pt>
                <c:pt idx="563">
                  <c:v>130.7157177</c:v>
                </c:pt>
                <c:pt idx="564">
                  <c:v>104.1392177</c:v>
                </c:pt>
                <c:pt idx="565">
                  <c:v>120.3548952</c:v>
                </c:pt>
                <c:pt idx="566">
                  <c:v>110.8908065</c:v>
                </c:pt>
                <c:pt idx="567">
                  <c:v>129.96408869999999</c:v>
                </c:pt>
                <c:pt idx="568">
                  <c:v>111.819621</c:v>
                </c:pt>
                <c:pt idx="569">
                  <c:v>104.8648065</c:v>
                </c:pt>
                <c:pt idx="570">
                  <c:v>106.0875645</c:v>
                </c:pt>
                <c:pt idx="571">
                  <c:v>109.48068550000001</c:v>
                </c:pt>
                <c:pt idx="572">
                  <c:v>108.0163065</c:v>
                </c:pt>
                <c:pt idx="573">
                  <c:v>104.4866774</c:v>
                </c:pt>
                <c:pt idx="574">
                  <c:v>106.7233145</c:v>
                </c:pt>
                <c:pt idx="575">
                  <c:v>98.907927419999993</c:v>
                </c:pt>
                <c:pt idx="576">
                  <c:v>80.552090910000004</c:v>
                </c:pt>
                <c:pt idx="577">
                  <c:v>100.7122727</c:v>
                </c:pt>
                <c:pt idx="578">
                  <c:v>98.705727269999997</c:v>
                </c:pt>
                <c:pt idx="579">
                  <c:v>99.042909089999995</c:v>
                </c:pt>
                <c:pt idx="580">
                  <c:v>95.425272730000003</c:v>
                </c:pt>
                <c:pt idx="581">
                  <c:v>100.34557580000001</c:v>
                </c:pt>
                <c:pt idx="582">
                  <c:v>98.122606059999995</c:v>
                </c:pt>
                <c:pt idx="583">
                  <c:v>91.926878790000004</c:v>
                </c:pt>
                <c:pt idx="584">
                  <c:v>96.675181820000006</c:v>
                </c:pt>
                <c:pt idx="585">
                  <c:v>91.02172727</c:v>
                </c:pt>
                <c:pt idx="586">
                  <c:v>93.72621212</c:v>
                </c:pt>
                <c:pt idx="587">
                  <c:v>99.070363639999997</c:v>
                </c:pt>
                <c:pt idx="588">
                  <c:v>97.210181820000003</c:v>
                </c:pt>
                <c:pt idx="589">
                  <c:v>93.075393939999998</c:v>
                </c:pt>
                <c:pt idx="590">
                  <c:v>103.5000606</c:v>
                </c:pt>
                <c:pt idx="591">
                  <c:v>103.3157879</c:v>
                </c:pt>
                <c:pt idx="592">
                  <c:v>97.276939389999995</c:v>
                </c:pt>
                <c:pt idx="593">
                  <c:v>103.78790909999999</c:v>
                </c:pt>
                <c:pt idx="594">
                  <c:v>73.802840160000002</c:v>
                </c:pt>
                <c:pt idx="595">
                  <c:v>72.397840160000001</c:v>
                </c:pt>
                <c:pt idx="596">
                  <c:v>64.057139340000006</c:v>
                </c:pt>
                <c:pt idx="597">
                  <c:v>62.642413929999996</c:v>
                </c:pt>
                <c:pt idx="598">
                  <c:v>68.770618850000005</c:v>
                </c:pt>
                <c:pt idx="599">
                  <c:v>65.989999999999995</c:v>
                </c:pt>
                <c:pt idx="600">
                  <c:v>61.555377049999997</c:v>
                </c:pt>
                <c:pt idx="601">
                  <c:v>71.861286890000002</c:v>
                </c:pt>
                <c:pt idx="602">
                  <c:v>73.425491800000003</c:v>
                </c:pt>
                <c:pt idx="603">
                  <c:v>67.296868849999996</c:v>
                </c:pt>
                <c:pt idx="604">
                  <c:v>71.772651640000007</c:v>
                </c:pt>
                <c:pt idx="605">
                  <c:v>57.707799180000002</c:v>
                </c:pt>
                <c:pt idx="606">
                  <c:v>62.111094260000002</c:v>
                </c:pt>
                <c:pt idx="607">
                  <c:v>74.614364749999993</c:v>
                </c:pt>
                <c:pt idx="608">
                  <c:v>71.361721309999993</c:v>
                </c:pt>
                <c:pt idx="609">
                  <c:v>58.38787705</c:v>
                </c:pt>
                <c:pt idx="610">
                  <c:v>54.924983609999998</c:v>
                </c:pt>
                <c:pt idx="611">
                  <c:v>55.023508200000002</c:v>
                </c:pt>
                <c:pt idx="612">
                  <c:v>50.645298080000003</c:v>
                </c:pt>
                <c:pt idx="613">
                  <c:v>50.117874999999998</c:v>
                </c:pt>
                <c:pt idx="614">
                  <c:v>47.388509620000001</c:v>
                </c:pt>
                <c:pt idx="615">
                  <c:v>50.117971150000002</c:v>
                </c:pt>
                <c:pt idx="616">
                  <c:v>47.92456731</c:v>
                </c:pt>
                <c:pt idx="617">
                  <c:v>47.592990380000003</c:v>
                </c:pt>
                <c:pt idx="618">
                  <c:v>43.96030769</c:v>
                </c:pt>
                <c:pt idx="619">
                  <c:v>40.902269230000002</c:v>
                </c:pt>
                <c:pt idx="620">
                  <c:v>47.954471150000003</c:v>
                </c:pt>
                <c:pt idx="621">
                  <c:v>47.983326920000003</c:v>
                </c:pt>
                <c:pt idx="622">
                  <c:v>48.279413460000001</c:v>
                </c:pt>
                <c:pt idx="623">
                  <c:v>41.908490380000003</c:v>
                </c:pt>
                <c:pt idx="624">
                  <c:v>41.025173080000002</c:v>
                </c:pt>
                <c:pt idx="625">
                  <c:v>48.379048079999997</c:v>
                </c:pt>
                <c:pt idx="626">
                  <c:v>48.22</c:v>
                </c:pt>
                <c:pt idx="627">
                  <c:v>44.156211540000001</c:v>
                </c:pt>
                <c:pt idx="628">
                  <c:v>39.944490379999998</c:v>
                </c:pt>
                <c:pt idx="629">
                  <c:v>41.060019230000002</c:v>
                </c:pt>
                <c:pt idx="630">
                  <c:v>115.7067024</c:v>
                </c:pt>
                <c:pt idx="631">
                  <c:v>131.93275</c:v>
                </c:pt>
                <c:pt idx="632">
                  <c:v>153.1217857</c:v>
                </c:pt>
                <c:pt idx="633">
                  <c:v>120.18783329999999</c:v>
                </c:pt>
                <c:pt idx="634">
                  <c:v>140.1354048</c:v>
                </c:pt>
                <c:pt idx="635">
                  <c:v>137.83508330000001</c:v>
                </c:pt>
                <c:pt idx="636">
                  <c:v>117.15854760000001</c:v>
                </c:pt>
                <c:pt idx="637">
                  <c:v>124.3889405</c:v>
                </c:pt>
                <c:pt idx="638">
                  <c:v>149.1721905</c:v>
                </c:pt>
                <c:pt idx="639">
                  <c:v>120.422381</c:v>
                </c:pt>
                <c:pt idx="640">
                  <c:v>124.35439289999999</c:v>
                </c:pt>
                <c:pt idx="641">
                  <c:v>119.7779881</c:v>
                </c:pt>
                <c:pt idx="642">
                  <c:v>146.72629760000001</c:v>
                </c:pt>
                <c:pt idx="643">
                  <c:v>123.3727143</c:v>
                </c:pt>
                <c:pt idx="644">
                  <c:v>131.4870952</c:v>
                </c:pt>
                <c:pt idx="645">
                  <c:v>131.36449999999999</c:v>
                </c:pt>
                <c:pt idx="646">
                  <c:v>91.640059519999994</c:v>
                </c:pt>
                <c:pt idx="647">
                  <c:v>135.78609520000001</c:v>
                </c:pt>
                <c:pt idx="648">
                  <c:v>70.876197970000007</c:v>
                </c:pt>
                <c:pt idx="649">
                  <c:v>74.688116750000006</c:v>
                </c:pt>
                <c:pt idx="650">
                  <c:v>73.641218269999996</c:v>
                </c:pt>
                <c:pt idx="651">
                  <c:v>65.114593909999996</c:v>
                </c:pt>
                <c:pt idx="652">
                  <c:v>65.816705580000004</c:v>
                </c:pt>
                <c:pt idx="653">
                  <c:v>68.204106600000003</c:v>
                </c:pt>
                <c:pt idx="654">
                  <c:v>63.868705579999997</c:v>
                </c:pt>
                <c:pt idx="655">
                  <c:v>78.702411170000005</c:v>
                </c:pt>
                <c:pt idx="656">
                  <c:v>85.97660406</c:v>
                </c:pt>
                <c:pt idx="657">
                  <c:v>98.571989849999994</c:v>
                </c:pt>
                <c:pt idx="658">
                  <c:v>110.7262589</c:v>
                </c:pt>
                <c:pt idx="659">
                  <c:v>100.60287820000001</c:v>
                </c:pt>
                <c:pt idx="660">
                  <c:v>110.89640609999999</c:v>
                </c:pt>
                <c:pt idx="661">
                  <c:v>108.0668376</c:v>
                </c:pt>
                <c:pt idx="662">
                  <c:v>112.3712081</c:v>
                </c:pt>
                <c:pt idx="663">
                  <c:v>102.2490863</c:v>
                </c:pt>
                <c:pt idx="664">
                  <c:v>90.889934010000005</c:v>
                </c:pt>
                <c:pt idx="665">
                  <c:v>76.839659900000001</c:v>
                </c:pt>
                <c:pt idx="666">
                  <c:v>120.1908727</c:v>
                </c:pt>
                <c:pt idx="667">
                  <c:v>106.3663</c:v>
                </c:pt>
                <c:pt idx="668">
                  <c:v>111.3793273</c:v>
                </c:pt>
                <c:pt idx="669">
                  <c:v>105.4479273</c:v>
                </c:pt>
                <c:pt idx="670">
                  <c:v>104.5808727</c:v>
                </c:pt>
                <c:pt idx="671">
                  <c:v>108.3356</c:v>
                </c:pt>
                <c:pt idx="672">
                  <c:v>98.524509089999995</c:v>
                </c:pt>
                <c:pt idx="673">
                  <c:v>98.58416364</c:v>
                </c:pt>
                <c:pt idx="674">
                  <c:v>99.975845449999994</c:v>
                </c:pt>
                <c:pt idx="675">
                  <c:v>98.667318179999995</c:v>
                </c:pt>
                <c:pt idx="676">
                  <c:v>97.366490909999996</c:v>
                </c:pt>
                <c:pt idx="677">
                  <c:v>98.95479091</c:v>
                </c:pt>
                <c:pt idx="678">
                  <c:v>103.1762818</c:v>
                </c:pt>
                <c:pt idx="679">
                  <c:v>112.61915449999999</c:v>
                </c:pt>
                <c:pt idx="680">
                  <c:v>109.7115909</c:v>
                </c:pt>
                <c:pt idx="681">
                  <c:v>120.0346182</c:v>
                </c:pt>
                <c:pt idx="682">
                  <c:v>109.7174182</c:v>
                </c:pt>
                <c:pt idx="683">
                  <c:v>119.2851182</c:v>
                </c:pt>
                <c:pt idx="684">
                  <c:v>59.087794870000003</c:v>
                </c:pt>
                <c:pt idx="685">
                  <c:v>76.752333329999999</c:v>
                </c:pt>
                <c:pt idx="686">
                  <c:v>68.468589739999999</c:v>
                </c:pt>
                <c:pt idx="687">
                  <c:v>66.46784615</c:v>
                </c:pt>
                <c:pt idx="688">
                  <c:v>54.727948720000001</c:v>
                </c:pt>
                <c:pt idx="689">
                  <c:v>84.13761538</c:v>
                </c:pt>
                <c:pt idx="690">
                  <c:v>60.00428205</c:v>
                </c:pt>
                <c:pt idx="691">
                  <c:v>49.11048718</c:v>
                </c:pt>
                <c:pt idx="692">
                  <c:v>66.462153850000007</c:v>
                </c:pt>
                <c:pt idx="693">
                  <c:v>48.655641029999998</c:v>
                </c:pt>
                <c:pt idx="694">
                  <c:v>60.514871790000001</c:v>
                </c:pt>
                <c:pt idx="695">
                  <c:v>58.575974359999996</c:v>
                </c:pt>
                <c:pt idx="696">
                  <c:v>53.492102559999999</c:v>
                </c:pt>
                <c:pt idx="697">
                  <c:v>58.090179489999997</c:v>
                </c:pt>
                <c:pt idx="698">
                  <c:v>70.601282049999995</c:v>
                </c:pt>
                <c:pt idx="699">
                  <c:v>78.341615379999993</c:v>
                </c:pt>
                <c:pt idx="700">
                  <c:v>63.097512819999999</c:v>
                </c:pt>
                <c:pt idx="701">
                  <c:v>67.129256409999996</c:v>
                </c:pt>
                <c:pt idx="702">
                  <c:v>64.867999999999995</c:v>
                </c:pt>
                <c:pt idx="703">
                  <c:v>59.578838320000003</c:v>
                </c:pt>
                <c:pt idx="704">
                  <c:v>56.037185630000003</c:v>
                </c:pt>
                <c:pt idx="705">
                  <c:v>60.428017959999998</c:v>
                </c:pt>
                <c:pt idx="706">
                  <c:v>61.058185629999997</c:v>
                </c:pt>
                <c:pt idx="707">
                  <c:v>65.057047900000001</c:v>
                </c:pt>
                <c:pt idx="708">
                  <c:v>49.025065869999999</c:v>
                </c:pt>
                <c:pt idx="709">
                  <c:v>53.932023950000001</c:v>
                </c:pt>
                <c:pt idx="710">
                  <c:v>65.307718559999998</c:v>
                </c:pt>
                <c:pt idx="711">
                  <c:v>58.98768862</c:v>
                </c:pt>
                <c:pt idx="712">
                  <c:v>61.231862280000001</c:v>
                </c:pt>
                <c:pt idx="713">
                  <c:v>57.651994010000003</c:v>
                </c:pt>
                <c:pt idx="714">
                  <c:v>50.56219162</c:v>
                </c:pt>
                <c:pt idx="715">
                  <c:v>59.32692814</c:v>
                </c:pt>
                <c:pt idx="716">
                  <c:v>51.20876647</c:v>
                </c:pt>
                <c:pt idx="717">
                  <c:v>57.432634729999997</c:v>
                </c:pt>
                <c:pt idx="718">
                  <c:v>62.722425149999999</c:v>
                </c:pt>
                <c:pt idx="719">
                  <c:v>77.376113770000003</c:v>
                </c:pt>
                <c:pt idx="720">
                  <c:v>36.700056340000003</c:v>
                </c:pt>
                <c:pt idx="721">
                  <c:v>29.588767610000001</c:v>
                </c:pt>
                <c:pt idx="722">
                  <c:v>35.925880280000001</c:v>
                </c:pt>
                <c:pt idx="723">
                  <c:v>35.958028169999999</c:v>
                </c:pt>
                <c:pt idx="724">
                  <c:v>31.413176060000001</c:v>
                </c:pt>
                <c:pt idx="725">
                  <c:v>33.106809859999998</c:v>
                </c:pt>
                <c:pt idx="726">
                  <c:v>28.164619720000001</c:v>
                </c:pt>
                <c:pt idx="727">
                  <c:v>28.896788730000001</c:v>
                </c:pt>
                <c:pt idx="728">
                  <c:v>76.830992960000003</c:v>
                </c:pt>
                <c:pt idx="729">
                  <c:v>37.391704230000002</c:v>
                </c:pt>
                <c:pt idx="730">
                  <c:v>98.815873240000002</c:v>
                </c:pt>
                <c:pt idx="731">
                  <c:v>84.829140850000002</c:v>
                </c:pt>
                <c:pt idx="732">
                  <c:v>95.940978869999995</c:v>
                </c:pt>
                <c:pt idx="733">
                  <c:v>75.129507039999993</c:v>
                </c:pt>
                <c:pt idx="734">
                  <c:v>76.337957750000001</c:v>
                </c:pt>
                <c:pt idx="735">
                  <c:v>67.618619719999998</c:v>
                </c:pt>
                <c:pt idx="736">
                  <c:v>69.210359150000002</c:v>
                </c:pt>
                <c:pt idx="737">
                  <c:v>69.657380279999998</c:v>
                </c:pt>
                <c:pt idx="738">
                  <c:v>79.045855349999997</c:v>
                </c:pt>
                <c:pt idx="739">
                  <c:v>101.85730820000001</c:v>
                </c:pt>
                <c:pt idx="740">
                  <c:v>95.012232699999998</c:v>
                </c:pt>
                <c:pt idx="741">
                  <c:v>100.4451321</c:v>
                </c:pt>
                <c:pt idx="742">
                  <c:v>108.2551132</c:v>
                </c:pt>
                <c:pt idx="743">
                  <c:v>125.3996289</c:v>
                </c:pt>
                <c:pt idx="744">
                  <c:v>108.5580252</c:v>
                </c:pt>
                <c:pt idx="745">
                  <c:v>80.25480503</c:v>
                </c:pt>
                <c:pt idx="746">
                  <c:v>127.55476729999999</c:v>
                </c:pt>
                <c:pt idx="747">
                  <c:v>100.9460189</c:v>
                </c:pt>
                <c:pt idx="748">
                  <c:v>122.53086159999999</c:v>
                </c:pt>
                <c:pt idx="749">
                  <c:v>100.0848805</c:v>
                </c:pt>
                <c:pt idx="750">
                  <c:v>126.2081761</c:v>
                </c:pt>
                <c:pt idx="751">
                  <c:v>114.4946478</c:v>
                </c:pt>
                <c:pt idx="752">
                  <c:v>128.08366670000001</c:v>
                </c:pt>
                <c:pt idx="753">
                  <c:v>127.81647169999999</c:v>
                </c:pt>
                <c:pt idx="754">
                  <c:v>86.884754720000004</c:v>
                </c:pt>
                <c:pt idx="755">
                  <c:v>121.3657987</c:v>
                </c:pt>
                <c:pt idx="756">
                  <c:v>116.9500127</c:v>
                </c:pt>
                <c:pt idx="757">
                  <c:v>122.539839</c:v>
                </c:pt>
                <c:pt idx="758">
                  <c:v>128.5669661</c:v>
                </c:pt>
                <c:pt idx="759">
                  <c:v>116.9933305</c:v>
                </c:pt>
                <c:pt idx="760">
                  <c:v>117.1628898</c:v>
                </c:pt>
                <c:pt idx="761">
                  <c:v>128.30611859999999</c:v>
                </c:pt>
                <c:pt idx="762">
                  <c:v>112.5131102</c:v>
                </c:pt>
                <c:pt idx="763">
                  <c:v>78.990906780000003</c:v>
                </c:pt>
                <c:pt idx="764">
                  <c:v>127.2853008</c:v>
                </c:pt>
                <c:pt idx="765">
                  <c:v>109.4785297</c:v>
                </c:pt>
                <c:pt idx="766">
                  <c:v>116.3992288</c:v>
                </c:pt>
                <c:pt idx="767">
                  <c:v>106.29953810000001</c:v>
                </c:pt>
                <c:pt idx="768">
                  <c:v>109.34799580000001</c:v>
                </c:pt>
                <c:pt idx="769">
                  <c:v>121.7283856</c:v>
                </c:pt>
                <c:pt idx="770">
                  <c:v>129.31152119999999</c:v>
                </c:pt>
                <c:pt idx="771">
                  <c:v>127.69785589999999</c:v>
                </c:pt>
                <c:pt idx="772">
                  <c:v>87.906826269999996</c:v>
                </c:pt>
                <c:pt idx="773">
                  <c:v>117.6570593</c:v>
                </c:pt>
                <c:pt idx="774">
                  <c:v>91.250829899999999</c:v>
                </c:pt>
                <c:pt idx="775">
                  <c:v>98.611881440000005</c:v>
                </c:pt>
                <c:pt idx="776">
                  <c:v>109.1685567</c:v>
                </c:pt>
                <c:pt idx="777">
                  <c:v>96.636432990000003</c:v>
                </c:pt>
                <c:pt idx="778">
                  <c:v>107.3239897</c:v>
                </c:pt>
                <c:pt idx="779">
                  <c:v>114.4396237</c:v>
                </c:pt>
                <c:pt idx="780">
                  <c:v>62.991134019999997</c:v>
                </c:pt>
                <c:pt idx="781">
                  <c:v>97.533298970000004</c:v>
                </c:pt>
                <c:pt idx="782">
                  <c:v>121.2749175</c:v>
                </c:pt>
                <c:pt idx="783">
                  <c:v>90.982783510000004</c:v>
                </c:pt>
                <c:pt idx="784">
                  <c:v>117.4902216</c:v>
                </c:pt>
                <c:pt idx="785">
                  <c:v>86.962422680000003</c:v>
                </c:pt>
                <c:pt idx="786">
                  <c:v>101.21682989999999</c:v>
                </c:pt>
                <c:pt idx="787">
                  <c:v>98.006587629999999</c:v>
                </c:pt>
                <c:pt idx="788">
                  <c:v>111.05619590000001</c:v>
                </c:pt>
                <c:pt idx="789">
                  <c:v>100.9895052</c:v>
                </c:pt>
                <c:pt idx="790">
                  <c:v>90.16865464</c:v>
                </c:pt>
                <c:pt idx="791">
                  <c:v>120.51936600000001</c:v>
                </c:pt>
                <c:pt idx="792">
                  <c:v>51.982500000000002</c:v>
                </c:pt>
                <c:pt idx="793">
                  <c:v>51.907296299999999</c:v>
                </c:pt>
                <c:pt idx="794">
                  <c:v>51.949925929999999</c:v>
                </c:pt>
                <c:pt idx="795">
                  <c:v>52.119148150000001</c:v>
                </c:pt>
                <c:pt idx="796">
                  <c:v>53.401814809999998</c:v>
                </c:pt>
                <c:pt idx="797">
                  <c:v>53.868666670000003</c:v>
                </c:pt>
                <c:pt idx="798">
                  <c:v>53.613185190000003</c:v>
                </c:pt>
                <c:pt idx="799">
                  <c:v>51.570944439999998</c:v>
                </c:pt>
                <c:pt idx="800">
                  <c:v>51.734574070000001</c:v>
                </c:pt>
                <c:pt idx="801">
                  <c:v>51.800537040000002</c:v>
                </c:pt>
                <c:pt idx="802">
                  <c:v>51.978703699999997</c:v>
                </c:pt>
                <c:pt idx="803">
                  <c:v>51.89787037</c:v>
                </c:pt>
                <c:pt idx="804">
                  <c:v>51.941833330000001</c:v>
                </c:pt>
                <c:pt idx="805">
                  <c:v>51.986111110000003</c:v>
                </c:pt>
                <c:pt idx="806">
                  <c:v>52.077685189999997</c:v>
                </c:pt>
                <c:pt idx="807">
                  <c:v>52.03316667</c:v>
                </c:pt>
                <c:pt idx="808">
                  <c:v>52.015648149999997</c:v>
                </c:pt>
                <c:pt idx="809">
                  <c:v>51.96042593</c:v>
                </c:pt>
                <c:pt idx="810">
                  <c:v>53.234259260000002</c:v>
                </c:pt>
                <c:pt idx="811">
                  <c:v>52.346838380000001</c:v>
                </c:pt>
                <c:pt idx="812">
                  <c:v>51.879141410000003</c:v>
                </c:pt>
                <c:pt idx="813">
                  <c:v>52.376518519999998</c:v>
                </c:pt>
                <c:pt idx="814">
                  <c:v>41.374764310000003</c:v>
                </c:pt>
                <c:pt idx="815">
                  <c:v>41.846750839999999</c:v>
                </c:pt>
                <c:pt idx="816">
                  <c:v>41.705683499999999</c:v>
                </c:pt>
                <c:pt idx="817">
                  <c:v>46.308703700000002</c:v>
                </c:pt>
                <c:pt idx="818">
                  <c:v>39.95848822</c:v>
                </c:pt>
                <c:pt idx="819">
                  <c:v>41.979606060000002</c:v>
                </c:pt>
                <c:pt idx="820">
                  <c:v>44.48564983</c:v>
                </c:pt>
                <c:pt idx="821">
                  <c:v>42.818659930000003</c:v>
                </c:pt>
                <c:pt idx="822">
                  <c:v>41.071875419999998</c:v>
                </c:pt>
                <c:pt idx="823">
                  <c:v>43.991353539999999</c:v>
                </c:pt>
                <c:pt idx="824">
                  <c:v>46.526717169999998</c:v>
                </c:pt>
                <c:pt idx="825">
                  <c:v>46.039814810000003</c:v>
                </c:pt>
                <c:pt idx="826">
                  <c:v>43.593710440000002</c:v>
                </c:pt>
                <c:pt idx="827">
                  <c:v>39.691111110000001</c:v>
                </c:pt>
                <c:pt idx="828">
                  <c:v>80.501595739999999</c:v>
                </c:pt>
                <c:pt idx="829">
                  <c:v>80.768170209999994</c:v>
                </c:pt>
                <c:pt idx="830">
                  <c:v>80.446393619999995</c:v>
                </c:pt>
                <c:pt idx="831">
                  <c:v>80.794340430000005</c:v>
                </c:pt>
                <c:pt idx="832">
                  <c:v>80.436765960000002</c:v>
                </c:pt>
                <c:pt idx="833">
                  <c:v>80.781372340000004</c:v>
                </c:pt>
                <c:pt idx="834">
                  <c:v>80.475382980000006</c:v>
                </c:pt>
                <c:pt idx="835">
                  <c:v>80.296765960000002</c:v>
                </c:pt>
                <c:pt idx="836">
                  <c:v>80.133478719999999</c:v>
                </c:pt>
                <c:pt idx="837">
                  <c:v>80.805106379999998</c:v>
                </c:pt>
                <c:pt idx="838">
                  <c:v>80.460595740000002</c:v>
                </c:pt>
                <c:pt idx="839">
                  <c:v>80.606287230000007</c:v>
                </c:pt>
                <c:pt idx="840">
                  <c:v>80.81373404</c:v>
                </c:pt>
                <c:pt idx="841">
                  <c:v>80.584510640000005</c:v>
                </c:pt>
                <c:pt idx="842">
                  <c:v>81.174297870000004</c:v>
                </c:pt>
                <c:pt idx="843">
                  <c:v>80.665244680000001</c:v>
                </c:pt>
                <c:pt idx="844">
                  <c:v>80.787510639999994</c:v>
                </c:pt>
                <c:pt idx="845">
                  <c:v>81.235776599999994</c:v>
                </c:pt>
                <c:pt idx="846">
                  <c:v>80.757740740000003</c:v>
                </c:pt>
                <c:pt idx="847">
                  <c:v>102.79300000000001</c:v>
                </c:pt>
                <c:pt idx="848">
                  <c:v>96.916446149999999</c:v>
                </c:pt>
                <c:pt idx="849">
                  <c:v>76.628059260000001</c:v>
                </c:pt>
                <c:pt idx="850">
                  <c:v>73.172030770000006</c:v>
                </c:pt>
                <c:pt idx="851">
                  <c:v>87.460755559999996</c:v>
                </c:pt>
                <c:pt idx="852">
                  <c:v>94.828639100000004</c:v>
                </c:pt>
                <c:pt idx="853">
                  <c:v>83.156240600000004</c:v>
                </c:pt>
                <c:pt idx="854">
                  <c:v>102.3222154</c:v>
                </c:pt>
                <c:pt idx="855">
                  <c:v>83.279659260000003</c:v>
                </c:pt>
                <c:pt idx="856">
                  <c:v>93.20226667</c:v>
                </c:pt>
                <c:pt idx="857">
                  <c:v>99.654785189999998</c:v>
                </c:pt>
                <c:pt idx="858">
                  <c:v>88.441859260000001</c:v>
                </c:pt>
                <c:pt idx="859">
                  <c:v>88.712266670000005</c:v>
                </c:pt>
                <c:pt idx="860">
                  <c:v>118.3695852</c:v>
                </c:pt>
                <c:pt idx="861">
                  <c:v>126.64303030000001</c:v>
                </c:pt>
                <c:pt idx="862">
                  <c:v>86.031459260000005</c:v>
                </c:pt>
                <c:pt idx="863">
                  <c:v>89.417207410000003</c:v>
                </c:pt>
                <c:pt idx="864">
                  <c:v>104.0606597</c:v>
                </c:pt>
                <c:pt idx="865">
                  <c:v>95.140764180000005</c:v>
                </c:pt>
                <c:pt idx="866">
                  <c:v>73.744674630000006</c:v>
                </c:pt>
                <c:pt idx="867">
                  <c:v>84.040647759999999</c:v>
                </c:pt>
                <c:pt idx="868">
                  <c:v>84.363635819999999</c:v>
                </c:pt>
                <c:pt idx="869">
                  <c:v>82.699361190000005</c:v>
                </c:pt>
                <c:pt idx="870">
                  <c:v>74.103976119999999</c:v>
                </c:pt>
                <c:pt idx="871">
                  <c:v>87.983092540000001</c:v>
                </c:pt>
                <c:pt idx="872">
                  <c:v>87.361032839999993</c:v>
                </c:pt>
                <c:pt idx="873">
                  <c:v>91.569779100000005</c:v>
                </c:pt>
                <c:pt idx="874">
                  <c:v>74.650710450000005</c:v>
                </c:pt>
                <c:pt idx="875">
                  <c:v>67.476680599999995</c:v>
                </c:pt>
                <c:pt idx="876">
                  <c:v>92.617844779999999</c:v>
                </c:pt>
                <c:pt idx="877">
                  <c:v>86.986301490000002</c:v>
                </c:pt>
                <c:pt idx="878">
                  <c:v>84.618083580000004</c:v>
                </c:pt>
                <c:pt idx="879">
                  <c:v>91.231767160000004</c:v>
                </c:pt>
                <c:pt idx="880">
                  <c:v>85.761005969999999</c:v>
                </c:pt>
                <c:pt idx="881">
                  <c:v>95.676182089999998</c:v>
                </c:pt>
                <c:pt idx="882">
                  <c:v>80.670741039999996</c:v>
                </c:pt>
                <c:pt idx="883">
                  <c:v>86.809306770000006</c:v>
                </c:pt>
                <c:pt idx="884">
                  <c:v>133.40879279999999</c:v>
                </c:pt>
                <c:pt idx="885">
                  <c:v>101.81937050000001</c:v>
                </c:pt>
                <c:pt idx="886">
                  <c:v>114.7222869</c:v>
                </c:pt>
                <c:pt idx="887">
                  <c:v>102.9740279</c:v>
                </c:pt>
                <c:pt idx="888">
                  <c:v>98.534147410000003</c:v>
                </c:pt>
                <c:pt idx="889">
                  <c:v>100.9505219</c:v>
                </c:pt>
                <c:pt idx="890">
                  <c:v>118.15924699999999</c:v>
                </c:pt>
                <c:pt idx="891">
                  <c:v>99.604454180000005</c:v>
                </c:pt>
                <c:pt idx="892">
                  <c:v>98.583876489999994</c:v>
                </c:pt>
                <c:pt idx="893">
                  <c:v>89.104518369999994</c:v>
                </c:pt>
                <c:pt idx="894">
                  <c:v>92.353709159999994</c:v>
                </c:pt>
                <c:pt idx="895">
                  <c:v>93.279561749999999</c:v>
                </c:pt>
                <c:pt idx="896">
                  <c:v>109.05738650000001</c:v>
                </c:pt>
                <c:pt idx="897">
                  <c:v>96.08828287</c:v>
                </c:pt>
                <c:pt idx="898">
                  <c:v>112.8258048</c:v>
                </c:pt>
                <c:pt idx="899">
                  <c:v>101.7480956</c:v>
                </c:pt>
                <c:pt idx="900">
                  <c:v>79.4050625</c:v>
                </c:pt>
                <c:pt idx="901">
                  <c:v>79.550011720000001</c:v>
                </c:pt>
                <c:pt idx="902">
                  <c:v>80.200921879999996</c:v>
                </c:pt>
                <c:pt idx="903">
                  <c:v>79.386820310000004</c:v>
                </c:pt>
                <c:pt idx="904">
                  <c:v>79.45598047</c:v>
                </c:pt>
                <c:pt idx="905">
                  <c:v>79.821582030000002</c:v>
                </c:pt>
                <c:pt idx="906">
                  <c:v>79.130136719999996</c:v>
                </c:pt>
                <c:pt idx="907">
                  <c:v>79.440011720000001</c:v>
                </c:pt>
                <c:pt idx="908">
                  <c:v>80.009644530000003</c:v>
                </c:pt>
                <c:pt idx="909">
                  <c:v>80.032578130000005</c:v>
                </c:pt>
                <c:pt idx="910">
                  <c:v>79.922496089999996</c:v>
                </c:pt>
                <c:pt idx="911">
                  <c:v>79.324449220000005</c:v>
                </c:pt>
                <c:pt idx="912">
                  <c:v>80.236839840000002</c:v>
                </c:pt>
                <c:pt idx="913">
                  <c:v>79.95808984</c:v>
                </c:pt>
                <c:pt idx="914">
                  <c:v>80.324816409999997</c:v>
                </c:pt>
                <c:pt idx="915">
                  <c:v>79.533167969999994</c:v>
                </c:pt>
                <c:pt idx="916">
                  <c:v>79.592238280000004</c:v>
                </c:pt>
                <c:pt idx="917">
                  <c:v>80.352859379999998</c:v>
                </c:pt>
                <c:pt idx="918">
                  <c:v>79.912927370000006</c:v>
                </c:pt>
                <c:pt idx="919">
                  <c:v>109.3840838</c:v>
                </c:pt>
                <c:pt idx="920">
                  <c:v>120.0255028</c:v>
                </c:pt>
                <c:pt idx="921">
                  <c:v>110.5248045</c:v>
                </c:pt>
                <c:pt idx="922">
                  <c:v>120.5767542</c:v>
                </c:pt>
                <c:pt idx="923">
                  <c:v>134.31416200000001</c:v>
                </c:pt>
                <c:pt idx="924">
                  <c:v>100.5017095</c:v>
                </c:pt>
                <c:pt idx="925">
                  <c:v>57.286871509999997</c:v>
                </c:pt>
                <c:pt idx="926">
                  <c:v>146.38768719999999</c:v>
                </c:pt>
                <c:pt idx="927">
                  <c:v>81.58592179</c:v>
                </c:pt>
                <c:pt idx="928">
                  <c:v>120.0931173</c:v>
                </c:pt>
                <c:pt idx="929">
                  <c:v>85.858675980000001</c:v>
                </c:pt>
                <c:pt idx="930">
                  <c:v>112.6068994</c:v>
                </c:pt>
                <c:pt idx="931">
                  <c:v>87.186173179999997</c:v>
                </c:pt>
                <c:pt idx="932">
                  <c:v>121.5855698</c:v>
                </c:pt>
                <c:pt idx="933">
                  <c:v>85.435888270000007</c:v>
                </c:pt>
                <c:pt idx="934">
                  <c:v>77.647754190000001</c:v>
                </c:pt>
                <c:pt idx="935">
                  <c:v>73.374849159999997</c:v>
                </c:pt>
                <c:pt idx="936">
                  <c:v>97.059637210000005</c:v>
                </c:pt>
                <c:pt idx="937">
                  <c:v>116.66149299999999</c:v>
                </c:pt>
                <c:pt idx="938">
                  <c:v>125.1853488</c:v>
                </c:pt>
                <c:pt idx="939">
                  <c:v>108.7872093</c:v>
                </c:pt>
                <c:pt idx="940">
                  <c:v>101.628907</c:v>
                </c:pt>
                <c:pt idx="941">
                  <c:v>110.70312560000001</c:v>
                </c:pt>
                <c:pt idx="942">
                  <c:v>65.376581400000006</c:v>
                </c:pt>
                <c:pt idx="943">
                  <c:v>101.5258</c:v>
                </c:pt>
                <c:pt idx="944">
                  <c:v>143.427907</c:v>
                </c:pt>
                <c:pt idx="945">
                  <c:v>118.1104698</c:v>
                </c:pt>
                <c:pt idx="946">
                  <c:v>123.6892837</c:v>
                </c:pt>
                <c:pt idx="947">
                  <c:v>105.3344372</c:v>
                </c:pt>
                <c:pt idx="948">
                  <c:v>107.8905721</c:v>
                </c:pt>
                <c:pt idx="949">
                  <c:v>97.463725580000002</c:v>
                </c:pt>
                <c:pt idx="950">
                  <c:v>139.0076372</c:v>
                </c:pt>
                <c:pt idx="951">
                  <c:v>127.9278698</c:v>
                </c:pt>
                <c:pt idx="952">
                  <c:v>75.55266512</c:v>
                </c:pt>
                <c:pt idx="953">
                  <c:v>131.3882744</c:v>
                </c:pt>
                <c:pt idx="954">
                  <c:v>83.164042550000005</c:v>
                </c:pt>
                <c:pt idx="955">
                  <c:v>81.682978719999994</c:v>
                </c:pt>
                <c:pt idx="956">
                  <c:v>83.658789470000002</c:v>
                </c:pt>
                <c:pt idx="957">
                  <c:v>82.331000000000003</c:v>
                </c:pt>
                <c:pt idx="958">
                  <c:v>82.538368419999998</c:v>
                </c:pt>
                <c:pt idx="959">
                  <c:v>82.585315789999996</c:v>
                </c:pt>
                <c:pt idx="960">
                  <c:v>83.582714289999998</c:v>
                </c:pt>
                <c:pt idx="961">
                  <c:v>83.712266670000005</c:v>
                </c:pt>
                <c:pt idx="962">
                  <c:v>83.311314289999999</c:v>
                </c:pt>
                <c:pt idx="963">
                  <c:v>83.195392859999998</c:v>
                </c:pt>
                <c:pt idx="964">
                  <c:v>83.122578950000005</c:v>
                </c:pt>
                <c:pt idx="965">
                  <c:v>83.195558439999999</c:v>
                </c:pt>
                <c:pt idx="966">
                  <c:v>83.245400000000004</c:v>
                </c:pt>
                <c:pt idx="967">
                  <c:v>83.642480520000007</c:v>
                </c:pt>
                <c:pt idx="968">
                  <c:v>83.423913040000002</c:v>
                </c:pt>
                <c:pt idx="969">
                  <c:v>83.112051949999994</c:v>
                </c:pt>
                <c:pt idx="970">
                  <c:v>83.820012050000003</c:v>
                </c:pt>
                <c:pt idx="971">
                  <c:v>83.576915659999997</c:v>
                </c:pt>
                <c:pt idx="972">
                  <c:v>82.050635729999996</c:v>
                </c:pt>
                <c:pt idx="973">
                  <c:v>83.515969839999997</c:v>
                </c:pt>
                <c:pt idx="974">
                  <c:v>99.498229699999996</c:v>
                </c:pt>
                <c:pt idx="975">
                  <c:v>107.0632854</c:v>
                </c:pt>
                <c:pt idx="976">
                  <c:v>99.551979119999999</c:v>
                </c:pt>
                <c:pt idx="977">
                  <c:v>108.40923669999999</c:v>
                </c:pt>
                <c:pt idx="978">
                  <c:v>83.415357310000005</c:v>
                </c:pt>
                <c:pt idx="979">
                  <c:v>93.908324829999998</c:v>
                </c:pt>
                <c:pt idx="980">
                  <c:v>85.548095129999993</c:v>
                </c:pt>
                <c:pt idx="981">
                  <c:v>83.239890950000003</c:v>
                </c:pt>
                <c:pt idx="982">
                  <c:v>102.547529</c:v>
                </c:pt>
                <c:pt idx="983">
                  <c:v>74.158997679999999</c:v>
                </c:pt>
                <c:pt idx="984">
                  <c:v>94.001487240000003</c:v>
                </c:pt>
                <c:pt idx="985">
                  <c:v>111.3452135</c:v>
                </c:pt>
                <c:pt idx="986">
                  <c:v>98.515338749999998</c:v>
                </c:pt>
                <c:pt idx="987">
                  <c:v>92.698004639999994</c:v>
                </c:pt>
                <c:pt idx="988">
                  <c:v>75.474229699999995</c:v>
                </c:pt>
                <c:pt idx="989">
                  <c:v>91.961744780000004</c:v>
                </c:pt>
                <c:pt idx="990">
                  <c:v>88.254783900000007</c:v>
                </c:pt>
                <c:pt idx="991">
                  <c:v>93.824923729999995</c:v>
                </c:pt>
                <c:pt idx="992">
                  <c:v>95.565830509999998</c:v>
                </c:pt>
                <c:pt idx="993">
                  <c:v>69.668377120000002</c:v>
                </c:pt>
                <c:pt idx="994">
                  <c:v>85.709516949999994</c:v>
                </c:pt>
                <c:pt idx="995">
                  <c:v>92.910228810000007</c:v>
                </c:pt>
                <c:pt idx="996">
                  <c:v>88.221894070000005</c:v>
                </c:pt>
                <c:pt idx="997">
                  <c:v>82.961978810000005</c:v>
                </c:pt>
                <c:pt idx="998">
                  <c:v>93.538622880000005</c:v>
                </c:pt>
                <c:pt idx="999">
                  <c:v>100.8713602</c:v>
                </c:pt>
                <c:pt idx="1000">
                  <c:v>103.95374150000001</c:v>
                </c:pt>
                <c:pt idx="1001">
                  <c:v>83.907453390000001</c:v>
                </c:pt>
                <c:pt idx="1002">
                  <c:v>100.6926441</c:v>
                </c:pt>
                <c:pt idx="1003">
                  <c:v>97.092961860000003</c:v>
                </c:pt>
                <c:pt idx="1004">
                  <c:v>91.76679661</c:v>
                </c:pt>
                <c:pt idx="1005">
                  <c:v>84.793470339999999</c:v>
                </c:pt>
                <c:pt idx="1006">
                  <c:v>78.309186440000005</c:v>
                </c:pt>
                <c:pt idx="1007">
                  <c:v>85.484788140000006</c:v>
                </c:pt>
                <c:pt idx="1008">
                  <c:v>94.871171430000004</c:v>
                </c:pt>
                <c:pt idx="1009">
                  <c:v>99.554754389999999</c:v>
                </c:pt>
                <c:pt idx="1010">
                  <c:v>101.7626429</c:v>
                </c:pt>
                <c:pt idx="1011">
                  <c:v>94.411325759999997</c:v>
                </c:pt>
                <c:pt idx="1012">
                  <c:v>94.341340430000002</c:v>
                </c:pt>
                <c:pt idx="1013">
                  <c:v>94.572448280000003</c:v>
                </c:pt>
                <c:pt idx="1014">
                  <c:v>97.620911559999996</c:v>
                </c:pt>
                <c:pt idx="1015">
                  <c:v>89.418482010000005</c:v>
                </c:pt>
                <c:pt idx="1016">
                  <c:v>102.5039677</c:v>
                </c:pt>
                <c:pt idx="1017">
                  <c:v>121.34001360000001</c:v>
                </c:pt>
                <c:pt idx="1018">
                  <c:v>124.2692971</c:v>
                </c:pt>
                <c:pt idx="1019">
                  <c:v>113.9048681</c:v>
                </c:pt>
                <c:pt idx="1020">
                  <c:v>108.6085782</c:v>
                </c:pt>
                <c:pt idx="1021">
                  <c:v>114.0914014</c:v>
                </c:pt>
                <c:pt idx="1022">
                  <c:v>106.49884830000001</c:v>
                </c:pt>
                <c:pt idx="1023">
                  <c:v>105.9909845</c:v>
                </c:pt>
                <c:pt idx="1024">
                  <c:v>90.050884350000004</c:v>
                </c:pt>
                <c:pt idx="1025">
                  <c:v>76.688183670000001</c:v>
                </c:pt>
                <c:pt idx="1026">
                  <c:v>57.496218749999997</c:v>
                </c:pt>
                <c:pt idx="1027">
                  <c:v>64.316874999999996</c:v>
                </c:pt>
                <c:pt idx="1028">
                  <c:v>68.768124999999998</c:v>
                </c:pt>
                <c:pt idx="1029">
                  <c:v>63.088468749999997</c:v>
                </c:pt>
                <c:pt idx="1030">
                  <c:v>76.378781250000003</c:v>
                </c:pt>
                <c:pt idx="1031">
                  <c:v>75.737406250000006</c:v>
                </c:pt>
                <c:pt idx="1032">
                  <c:v>64.449718750000002</c:v>
                </c:pt>
                <c:pt idx="1033">
                  <c:v>75.187937500000004</c:v>
                </c:pt>
                <c:pt idx="1034">
                  <c:v>77.354406249999997</c:v>
                </c:pt>
                <c:pt idx="1035">
                  <c:v>74.961375000000004</c:v>
                </c:pt>
                <c:pt idx="1036">
                  <c:v>73.021843750000002</c:v>
                </c:pt>
                <c:pt idx="1037">
                  <c:v>76.840625000000003</c:v>
                </c:pt>
                <c:pt idx="1038">
                  <c:v>76.460843749999995</c:v>
                </c:pt>
                <c:pt idx="1039">
                  <c:v>70.494187499999995</c:v>
                </c:pt>
                <c:pt idx="1040">
                  <c:v>77.812875000000005</c:v>
                </c:pt>
                <c:pt idx="1041">
                  <c:v>64.459812499999998</c:v>
                </c:pt>
                <c:pt idx="1042">
                  <c:v>61.846843749999998</c:v>
                </c:pt>
                <c:pt idx="1043">
                  <c:v>58.929312500000002</c:v>
                </c:pt>
                <c:pt idx="1044">
                  <c:v>121.0800052</c:v>
                </c:pt>
                <c:pt idx="1045">
                  <c:v>124.9828653</c:v>
                </c:pt>
                <c:pt idx="1046">
                  <c:v>122.6675803</c:v>
                </c:pt>
                <c:pt idx="1047">
                  <c:v>83.82173057</c:v>
                </c:pt>
                <c:pt idx="1048">
                  <c:v>123.2496684</c:v>
                </c:pt>
                <c:pt idx="1049">
                  <c:v>128.8804974</c:v>
                </c:pt>
                <c:pt idx="1050">
                  <c:v>80.431419689999998</c:v>
                </c:pt>
                <c:pt idx="1051">
                  <c:v>80.610901549999994</c:v>
                </c:pt>
                <c:pt idx="1052">
                  <c:v>87.621108809999996</c:v>
                </c:pt>
                <c:pt idx="1053">
                  <c:v>117.3131399</c:v>
                </c:pt>
                <c:pt idx="1054">
                  <c:v>94.153243520000004</c:v>
                </c:pt>
                <c:pt idx="1055">
                  <c:v>82.453134719999994</c:v>
                </c:pt>
                <c:pt idx="1056">
                  <c:v>81.164445599999993</c:v>
                </c:pt>
                <c:pt idx="1057">
                  <c:v>77.590699479999998</c:v>
                </c:pt>
                <c:pt idx="1058">
                  <c:v>89.406082900000001</c:v>
                </c:pt>
                <c:pt idx="1059">
                  <c:v>90.487554399999993</c:v>
                </c:pt>
                <c:pt idx="1060">
                  <c:v>73.142860099999993</c:v>
                </c:pt>
                <c:pt idx="1061">
                  <c:v>90.787305700000005</c:v>
                </c:pt>
                <c:pt idx="1062">
                  <c:v>72.695220000000006</c:v>
                </c:pt>
                <c:pt idx="1063">
                  <c:v>69.590860000000006</c:v>
                </c:pt>
                <c:pt idx="1064">
                  <c:v>79.260220000000004</c:v>
                </c:pt>
                <c:pt idx="1065">
                  <c:v>77.510800000000003</c:v>
                </c:pt>
                <c:pt idx="1066">
                  <c:v>75.184719999999999</c:v>
                </c:pt>
                <c:pt idx="1067">
                  <c:v>70.672520000000006</c:v>
                </c:pt>
                <c:pt idx="1068">
                  <c:v>77.508700000000005</c:v>
                </c:pt>
                <c:pt idx="1069">
                  <c:v>74.275440000000003</c:v>
                </c:pt>
                <c:pt idx="1070">
                  <c:v>74.492940000000004</c:v>
                </c:pt>
                <c:pt idx="1071">
                  <c:v>71.748419999999996</c:v>
                </c:pt>
                <c:pt idx="1072">
                  <c:v>74.252399999999994</c:v>
                </c:pt>
                <c:pt idx="1073">
                  <c:v>78.772819999999996</c:v>
                </c:pt>
                <c:pt idx="1074">
                  <c:v>76.944839999999999</c:v>
                </c:pt>
                <c:pt idx="1075">
                  <c:v>75.449179999999998</c:v>
                </c:pt>
                <c:pt idx="1076">
                  <c:v>74.858519999999999</c:v>
                </c:pt>
                <c:pt idx="1077">
                  <c:v>77.287379999999999</c:v>
                </c:pt>
                <c:pt idx="1078">
                  <c:v>75.072559999999996</c:v>
                </c:pt>
                <c:pt idx="1079">
                  <c:v>77.575959999999995</c:v>
                </c:pt>
                <c:pt idx="1080">
                  <c:v>48.08431959</c:v>
                </c:pt>
                <c:pt idx="1081">
                  <c:v>48.139634020000003</c:v>
                </c:pt>
                <c:pt idx="1082">
                  <c:v>48.050453609999998</c:v>
                </c:pt>
                <c:pt idx="1083">
                  <c:v>48.058046390000001</c:v>
                </c:pt>
                <c:pt idx="1084">
                  <c:v>47.145711339999998</c:v>
                </c:pt>
                <c:pt idx="1085">
                  <c:v>48.173773199999999</c:v>
                </c:pt>
                <c:pt idx="1086">
                  <c:v>48.201515460000003</c:v>
                </c:pt>
                <c:pt idx="1087">
                  <c:v>47.95781959</c:v>
                </c:pt>
                <c:pt idx="1088">
                  <c:v>47.95269072</c:v>
                </c:pt>
                <c:pt idx="1089">
                  <c:v>48.101314430000002</c:v>
                </c:pt>
                <c:pt idx="1090">
                  <c:v>47.927582469999997</c:v>
                </c:pt>
                <c:pt idx="1091">
                  <c:v>48.194757729999999</c:v>
                </c:pt>
                <c:pt idx="1092">
                  <c:v>48.254963920000002</c:v>
                </c:pt>
                <c:pt idx="1093">
                  <c:v>48.112185570000001</c:v>
                </c:pt>
                <c:pt idx="1094">
                  <c:v>48.119577319999998</c:v>
                </c:pt>
                <c:pt idx="1095">
                  <c:v>48.056242269999998</c:v>
                </c:pt>
                <c:pt idx="1096">
                  <c:v>48.31721649</c:v>
                </c:pt>
                <c:pt idx="1097">
                  <c:v>48.376984540000002</c:v>
                </c:pt>
                <c:pt idx="1098">
                  <c:v>96.487374549999998</c:v>
                </c:pt>
                <c:pt idx="1099">
                  <c:v>98.712607270000007</c:v>
                </c:pt>
                <c:pt idx="1100">
                  <c:v>130.04540729999999</c:v>
                </c:pt>
                <c:pt idx="1101">
                  <c:v>125.40030179999999</c:v>
                </c:pt>
                <c:pt idx="1102">
                  <c:v>130.55333450000001</c:v>
                </c:pt>
                <c:pt idx="1103">
                  <c:v>141.30447269999999</c:v>
                </c:pt>
                <c:pt idx="1104">
                  <c:v>112.81547639999999</c:v>
                </c:pt>
                <c:pt idx="1105">
                  <c:v>96.124880000000005</c:v>
                </c:pt>
                <c:pt idx="1106">
                  <c:v>142.2181927</c:v>
                </c:pt>
                <c:pt idx="1107">
                  <c:v>127.7758218</c:v>
                </c:pt>
                <c:pt idx="1108">
                  <c:v>138.59757450000001</c:v>
                </c:pt>
                <c:pt idx="1109">
                  <c:v>125.9406764</c:v>
                </c:pt>
                <c:pt idx="1110">
                  <c:v>130.48222910000001</c:v>
                </c:pt>
                <c:pt idx="1111">
                  <c:v>122.71776730000001</c:v>
                </c:pt>
                <c:pt idx="1112">
                  <c:v>133.60587269999999</c:v>
                </c:pt>
                <c:pt idx="1113">
                  <c:v>122.3449055</c:v>
                </c:pt>
                <c:pt idx="1114">
                  <c:v>88.027487269999995</c:v>
                </c:pt>
                <c:pt idx="1115">
                  <c:v>122.0978873</c:v>
                </c:pt>
                <c:pt idx="1116">
                  <c:v>49.846210229999997</c:v>
                </c:pt>
                <c:pt idx="1117">
                  <c:v>51.924818180000003</c:v>
                </c:pt>
                <c:pt idx="1118">
                  <c:v>51.620664769999998</c:v>
                </c:pt>
                <c:pt idx="1119">
                  <c:v>43.837068180000003</c:v>
                </c:pt>
                <c:pt idx="1120">
                  <c:v>46.776772729999998</c:v>
                </c:pt>
                <c:pt idx="1121">
                  <c:v>48.24940909</c:v>
                </c:pt>
                <c:pt idx="1122">
                  <c:v>42.649602270000003</c:v>
                </c:pt>
                <c:pt idx="1123">
                  <c:v>48.192937499999999</c:v>
                </c:pt>
                <c:pt idx="1124">
                  <c:v>52.537431820000002</c:v>
                </c:pt>
                <c:pt idx="1125">
                  <c:v>45.468863640000002</c:v>
                </c:pt>
                <c:pt idx="1126">
                  <c:v>51.131147730000002</c:v>
                </c:pt>
                <c:pt idx="1127">
                  <c:v>53.581551140000002</c:v>
                </c:pt>
                <c:pt idx="1128">
                  <c:v>55.371488640000003</c:v>
                </c:pt>
                <c:pt idx="1129">
                  <c:v>50.001528409999999</c:v>
                </c:pt>
                <c:pt idx="1130">
                  <c:v>53.008863640000001</c:v>
                </c:pt>
                <c:pt idx="1131">
                  <c:v>55.904340910000002</c:v>
                </c:pt>
                <c:pt idx="1132">
                  <c:v>58.085011360000003</c:v>
                </c:pt>
                <c:pt idx="1133">
                  <c:v>53.24595455</c:v>
                </c:pt>
                <c:pt idx="1134">
                  <c:v>74.765187499999996</c:v>
                </c:pt>
                <c:pt idx="1135">
                  <c:v>78.833352270000006</c:v>
                </c:pt>
                <c:pt idx="1136">
                  <c:v>77.105443179999995</c:v>
                </c:pt>
                <c:pt idx="1137">
                  <c:v>68.623965909999995</c:v>
                </c:pt>
                <c:pt idx="1138">
                  <c:v>96.593931819999995</c:v>
                </c:pt>
                <c:pt idx="1139">
                  <c:v>94.476914769999993</c:v>
                </c:pt>
                <c:pt idx="1140">
                  <c:v>50.569352270000003</c:v>
                </c:pt>
                <c:pt idx="1141">
                  <c:v>83.584318179999997</c:v>
                </c:pt>
                <c:pt idx="1142">
                  <c:v>105.9673466</c:v>
                </c:pt>
                <c:pt idx="1143">
                  <c:v>71.159267049999997</c:v>
                </c:pt>
                <c:pt idx="1144">
                  <c:v>92.282403410000001</c:v>
                </c:pt>
                <c:pt idx="1145">
                  <c:v>77.814392049999995</c:v>
                </c:pt>
                <c:pt idx="1146">
                  <c:v>101.9843125</c:v>
                </c:pt>
                <c:pt idx="1147">
                  <c:v>91.746517049999994</c:v>
                </c:pt>
                <c:pt idx="1148">
                  <c:v>88.514505679999999</c:v>
                </c:pt>
                <c:pt idx="1149">
                  <c:v>61.655767050000001</c:v>
                </c:pt>
                <c:pt idx="1150">
                  <c:v>59.14519318</c:v>
                </c:pt>
                <c:pt idx="1151">
                  <c:v>82.164323859999996</c:v>
                </c:pt>
                <c:pt idx="1152">
                  <c:v>40.8940099</c:v>
                </c:pt>
                <c:pt idx="1153">
                  <c:v>31.044128709999999</c:v>
                </c:pt>
                <c:pt idx="1154">
                  <c:v>33.123707920000001</c:v>
                </c:pt>
                <c:pt idx="1155">
                  <c:v>33.11389604</c:v>
                </c:pt>
                <c:pt idx="1156">
                  <c:v>41.08912376</c:v>
                </c:pt>
                <c:pt idx="1157">
                  <c:v>34.939965350000001</c:v>
                </c:pt>
                <c:pt idx="1158">
                  <c:v>35.216945539999998</c:v>
                </c:pt>
                <c:pt idx="1159">
                  <c:v>67.146613860000002</c:v>
                </c:pt>
                <c:pt idx="1160">
                  <c:v>61.785886140000002</c:v>
                </c:pt>
                <c:pt idx="1161">
                  <c:v>77.956702969999995</c:v>
                </c:pt>
                <c:pt idx="1162">
                  <c:v>61.61416337</c:v>
                </c:pt>
                <c:pt idx="1163">
                  <c:v>60.279158420000002</c:v>
                </c:pt>
                <c:pt idx="1164">
                  <c:v>61.645499999999998</c:v>
                </c:pt>
                <c:pt idx="1165">
                  <c:v>61.585737620000003</c:v>
                </c:pt>
                <c:pt idx="1166">
                  <c:v>60.540732669999997</c:v>
                </c:pt>
                <c:pt idx="1167">
                  <c:v>57.255985150000001</c:v>
                </c:pt>
                <c:pt idx="1168">
                  <c:v>59.362519800000001</c:v>
                </c:pt>
                <c:pt idx="1169">
                  <c:v>56.00785149</c:v>
                </c:pt>
                <c:pt idx="1170">
                  <c:v>99.896676650000003</c:v>
                </c:pt>
                <c:pt idx="1171">
                  <c:v>107.5059641</c:v>
                </c:pt>
                <c:pt idx="1172">
                  <c:v>103.9777725</c:v>
                </c:pt>
                <c:pt idx="1173">
                  <c:v>101.42329340000001</c:v>
                </c:pt>
                <c:pt idx="1174">
                  <c:v>102.998012</c:v>
                </c:pt>
                <c:pt idx="1175">
                  <c:v>107.45253889999999</c:v>
                </c:pt>
                <c:pt idx="1176">
                  <c:v>94.452958080000002</c:v>
                </c:pt>
                <c:pt idx="1177">
                  <c:v>99.662676649999995</c:v>
                </c:pt>
                <c:pt idx="1178">
                  <c:v>108.9842874</c:v>
                </c:pt>
                <c:pt idx="1179">
                  <c:v>96.200904190000003</c:v>
                </c:pt>
                <c:pt idx="1180">
                  <c:v>100.637018</c:v>
                </c:pt>
                <c:pt idx="1181">
                  <c:v>81.010910179999996</c:v>
                </c:pt>
                <c:pt idx="1182">
                  <c:v>101.3638263</c:v>
                </c:pt>
                <c:pt idx="1183">
                  <c:v>95.246443110000001</c:v>
                </c:pt>
                <c:pt idx="1184">
                  <c:v>107.6586647</c:v>
                </c:pt>
                <c:pt idx="1185">
                  <c:v>79.378017959999994</c:v>
                </c:pt>
                <c:pt idx="1186">
                  <c:v>81.745922160000006</c:v>
                </c:pt>
                <c:pt idx="1187">
                  <c:v>97.689652690000003</c:v>
                </c:pt>
                <c:pt idx="1188">
                  <c:v>58.273361110000003</c:v>
                </c:pt>
                <c:pt idx="1189">
                  <c:v>57.806347219999999</c:v>
                </c:pt>
                <c:pt idx="1190">
                  <c:v>66.59519444</c:v>
                </c:pt>
                <c:pt idx="1191">
                  <c:v>79.168777779999999</c:v>
                </c:pt>
                <c:pt idx="1192">
                  <c:v>72.600347220000003</c:v>
                </c:pt>
                <c:pt idx="1193">
                  <c:v>84.123402780000006</c:v>
                </c:pt>
                <c:pt idx="1194">
                  <c:v>66.693888889999997</c:v>
                </c:pt>
                <c:pt idx="1195">
                  <c:v>72.585250000000002</c:v>
                </c:pt>
                <c:pt idx="1196">
                  <c:v>116.7650833</c:v>
                </c:pt>
                <c:pt idx="1197">
                  <c:v>83.990958329999998</c:v>
                </c:pt>
                <c:pt idx="1198">
                  <c:v>105.87472219999999</c:v>
                </c:pt>
                <c:pt idx="1199">
                  <c:v>84.413513890000004</c:v>
                </c:pt>
                <c:pt idx="1200">
                  <c:v>116.9540417</c:v>
                </c:pt>
                <c:pt idx="1201">
                  <c:v>107.9500833</c:v>
                </c:pt>
                <c:pt idx="1202">
                  <c:v>98.377513890000003</c:v>
                </c:pt>
                <c:pt idx="1203">
                  <c:v>92.261222219999993</c:v>
                </c:pt>
                <c:pt idx="1204">
                  <c:v>67.994333330000003</c:v>
                </c:pt>
                <c:pt idx="1205">
                  <c:v>100.4963056</c:v>
                </c:pt>
                <c:pt idx="1206">
                  <c:v>81.456592670000006</c:v>
                </c:pt>
                <c:pt idx="1207">
                  <c:v>84.957821120000006</c:v>
                </c:pt>
                <c:pt idx="1208">
                  <c:v>89.445502160000004</c:v>
                </c:pt>
                <c:pt idx="1209">
                  <c:v>91.253443970000006</c:v>
                </c:pt>
                <c:pt idx="1210">
                  <c:v>84.1538319</c:v>
                </c:pt>
                <c:pt idx="1211">
                  <c:v>82.825245690000003</c:v>
                </c:pt>
                <c:pt idx="1212">
                  <c:v>51.162713359999998</c:v>
                </c:pt>
                <c:pt idx="1213">
                  <c:v>74.372183190000001</c:v>
                </c:pt>
                <c:pt idx="1214">
                  <c:v>103.5246142</c:v>
                </c:pt>
                <c:pt idx="1215">
                  <c:v>78.227683189999993</c:v>
                </c:pt>
                <c:pt idx="1216">
                  <c:v>85.154398709999995</c:v>
                </c:pt>
                <c:pt idx="1217">
                  <c:v>74.718183190000005</c:v>
                </c:pt>
                <c:pt idx="1218">
                  <c:v>85.008836209999998</c:v>
                </c:pt>
                <c:pt idx="1219">
                  <c:v>80.823911640000006</c:v>
                </c:pt>
                <c:pt idx="1220">
                  <c:v>87.579963359999994</c:v>
                </c:pt>
                <c:pt idx="1221">
                  <c:v>94.262831899999995</c:v>
                </c:pt>
                <c:pt idx="1222">
                  <c:v>78.903342670000001</c:v>
                </c:pt>
                <c:pt idx="1223">
                  <c:v>82.873693970000005</c:v>
                </c:pt>
                <c:pt idx="1224">
                  <c:v>65.485637679999996</c:v>
                </c:pt>
                <c:pt idx="1225">
                  <c:v>59.401086960000001</c:v>
                </c:pt>
                <c:pt idx="1226">
                  <c:v>63.008652169999998</c:v>
                </c:pt>
                <c:pt idx="1227">
                  <c:v>74.826608699999994</c:v>
                </c:pt>
                <c:pt idx="1228">
                  <c:v>78.061144929999998</c:v>
                </c:pt>
                <c:pt idx="1229">
                  <c:v>78.360840580000001</c:v>
                </c:pt>
                <c:pt idx="1230">
                  <c:v>57.955318839999997</c:v>
                </c:pt>
                <c:pt idx="1231">
                  <c:v>74.865869570000001</c:v>
                </c:pt>
                <c:pt idx="1232">
                  <c:v>75.948144929999998</c:v>
                </c:pt>
                <c:pt idx="1233">
                  <c:v>68.697840580000005</c:v>
                </c:pt>
                <c:pt idx="1234">
                  <c:v>73.012492750000007</c:v>
                </c:pt>
                <c:pt idx="1235">
                  <c:v>62.232695649999997</c:v>
                </c:pt>
                <c:pt idx="1236">
                  <c:v>73.758768119999999</c:v>
                </c:pt>
                <c:pt idx="1237">
                  <c:v>71.527478259999995</c:v>
                </c:pt>
                <c:pt idx="1238">
                  <c:v>76.819405799999998</c:v>
                </c:pt>
                <c:pt idx="1239">
                  <c:v>56.470463770000002</c:v>
                </c:pt>
                <c:pt idx="1240">
                  <c:v>63.050869570000003</c:v>
                </c:pt>
                <c:pt idx="1241">
                  <c:v>59.845115939999999</c:v>
                </c:pt>
                <c:pt idx="1242">
                  <c:v>86.658359759999996</c:v>
                </c:pt>
                <c:pt idx="1243">
                  <c:v>88.268737799999997</c:v>
                </c:pt>
                <c:pt idx="1244">
                  <c:v>90.627731710000006</c:v>
                </c:pt>
                <c:pt idx="1245">
                  <c:v>94.505530489999998</c:v>
                </c:pt>
                <c:pt idx="1246">
                  <c:v>89.945823169999997</c:v>
                </c:pt>
                <c:pt idx="1247">
                  <c:v>113.10852439999999</c:v>
                </c:pt>
                <c:pt idx="1248">
                  <c:v>58.004847560000002</c:v>
                </c:pt>
                <c:pt idx="1249">
                  <c:v>79.708682929999995</c:v>
                </c:pt>
                <c:pt idx="1250">
                  <c:v>118.3197256</c:v>
                </c:pt>
                <c:pt idx="1251">
                  <c:v>88.204573170000003</c:v>
                </c:pt>
                <c:pt idx="1252">
                  <c:v>110.26645120000001</c:v>
                </c:pt>
                <c:pt idx="1253">
                  <c:v>91.225256099999996</c:v>
                </c:pt>
                <c:pt idx="1254">
                  <c:v>112.254628</c:v>
                </c:pt>
                <c:pt idx="1255">
                  <c:v>82.967597560000002</c:v>
                </c:pt>
                <c:pt idx="1256">
                  <c:v>117.76803049999999</c:v>
                </c:pt>
                <c:pt idx="1257">
                  <c:v>107.84635369999999</c:v>
                </c:pt>
                <c:pt idx="1258">
                  <c:v>66.789762199999998</c:v>
                </c:pt>
                <c:pt idx="1259">
                  <c:v>109.7362317</c:v>
                </c:pt>
                <c:pt idx="1260">
                  <c:v>78.090853850000002</c:v>
                </c:pt>
                <c:pt idx="1261">
                  <c:v>76.727923079999997</c:v>
                </c:pt>
                <c:pt idx="1262">
                  <c:v>79.795338459999996</c:v>
                </c:pt>
                <c:pt idx="1263">
                  <c:v>79.678015380000005</c:v>
                </c:pt>
                <c:pt idx="1264">
                  <c:v>90.167930769999998</c:v>
                </c:pt>
                <c:pt idx="1265">
                  <c:v>83.025276919999996</c:v>
                </c:pt>
                <c:pt idx="1266">
                  <c:v>64.555303850000001</c:v>
                </c:pt>
                <c:pt idx="1267">
                  <c:v>73.832246150000003</c:v>
                </c:pt>
                <c:pt idx="1268">
                  <c:v>81.870046149999993</c:v>
                </c:pt>
                <c:pt idx="1269">
                  <c:v>84.430473079999999</c:v>
                </c:pt>
                <c:pt idx="1270">
                  <c:v>79.07553077</c:v>
                </c:pt>
                <c:pt idx="1271">
                  <c:v>64.159126920000006</c:v>
                </c:pt>
                <c:pt idx="1272">
                  <c:v>74.684784620000002</c:v>
                </c:pt>
                <c:pt idx="1273">
                  <c:v>76.168899999999994</c:v>
                </c:pt>
                <c:pt idx="1274">
                  <c:v>85.22756923</c:v>
                </c:pt>
                <c:pt idx="1275">
                  <c:v>71.621250000000003</c:v>
                </c:pt>
                <c:pt idx="1276">
                  <c:v>71.072738459999997</c:v>
                </c:pt>
                <c:pt idx="1277">
                  <c:v>72.218642310000007</c:v>
                </c:pt>
                <c:pt idx="1278">
                  <c:v>82.671927980000007</c:v>
                </c:pt>
                <c:pt idx="1279">
                  <c:v>77.025526319999997</c:v>
                </c:pt>
                <c:pt idx="1280">
                  <c:v>77.130282550000004</c:v>
                </c:pt>
                <c:pt idx="1281">
                  <c:v>77.577534630000002</c:v>
                </c:pt>
                <c:pt idx="1282">
                  <c:v>72.819293630000004</c:v>
                </c:pt>
                <c:pt idx="1283">
                  <c:v>76.264163429999996</c:v>
                </c:pt>
                <c:pt idx="1284">
                  <c:v>61.344254849999999</c:v>
                </c:pt>
                <c:pt idx="1285">
                  <c:v>54.641044319999999</c:v>
                </c:pt>
                <c:pt idx="1286">
                  <c:v>60.419072020000002</c:v>
                </c:pt>
                <c:pt idx="1287">
                  <c:v>57.488645429999998</c:v>
                </c:pt>
                <c:pt idx="1288">
                  <c:v>64.849548479999996</c:v>
                </c:pt>
                <c:pt idx="1289">
                  <c:v>70.870889199999993</c:v>
                </c:pt>
                <c:pt idx="1290">
                  <c:v>96.361872579999996</c:v>
                </c:pt>
                <c:pt idx="1291">
                  <c:v>90.376337950000007</c:v>
                </c:pt>
                <c:pt idx="1292">
                  <c:v>99.980927980000004</c:v>
                </c:pt>
                <c:pt idx="1293">
                  <c:v>94.913058169999999</c:v>
                </c:pt>
                <c:pt idx="1294">
                  <c:v>84.572199449999999</c:v>
                </c:pt>
                <c:pt idx="1295">
                  <c:v>92.610060939999997</c:v>
                </c:pt>
                <c:pt idx="1296">
                  <c:v>64.260257580000001</c:v>
                </c:pt>
                <c:pt idx="1297">
                  <c:v>64.152765959999996</c:v>
                </c:pt>
                <c:pt idx="1298">
                  <c:v>63.650215690000003</c:v>
                </c:pt>
                <c:pt idx="1299">
                  <c:v>64.107106060000007</c:v>
                </c:pt>
                <c:pt idx="1300">
                  <c:v>57.493560610000003</c:v>
                </c:pt>
                <c:pt idx="1301">
                  <c:v>64.627388890000006</c:v>
                </c:pt>
                <c:pt idx="1302">
                  <c:v>65.576307689999993</c:v>
                </c:pt>
                <c:pt idx="1303">
                  <c:v>65.807903850000002</c:v>
                </c:pt>
                <c:pt idx="1304">
                  <c:v>63.23356897</c:v>
                </c:pt>
                <c:pt idx="1305">
                  <c:v>66.355742419999999</c:v>
                </c:pt>
                <c:pt idx="1306">
                  <c:v>65.856999999999999</c:v>
                </c:pt>
                <c:pt idx="1307">
                  <c:v>66.493111110000001</c:v>
                </c:pt>
                <c:pt idx="1308">
                  <c:v>66.869742419999994</c:v>
                </c:pt>
                <c:pt idx="1309">
                  <c:v>65.893787880000005</c:v>
                </c:pt>
                <c:pt idx="1310">
                  <c:v>66.511166669999994</c:v>
                </c:pt>
                <c:pt idx="1311">
                  <c:v>65.936870369999994</c:v>
                </c:pt>
                <c:pt idx="1312">
                  <c:v>67.361500000000007</c:v>
                </c:pt>
                <c:pt idx="1313">
                  <c:v>67.051287880000004</c:v>
                </c:pt>
                <c:pt idx="1314">
                  <c:v>77.477649529999994</c:v>
                </c:pt>
                <c:pt idx="1315">
                  <c:v>73.858635509999999</c:v>
                </c:pt>
                <c:pt idx="1316">
                  <c:v>81.862048290000004</c:v>
                </c:pt>
                <c:pt idx="1317">
                  <c:v>75.690772589999995</c:v>
                </c:pt>
                <c:pt idx="1318">
                  <c:v>93.848598129999999</c:v>
                </c:pt>
                <c:pt idx="1319">
                  <c:v>100.659553</c:v>
                </c:pt>
                <c:pt idx="1320">
                  <c:v>88.152926789999995</c:v>
                </c:pt>
                <c:pt idx="1321">
                  <c:v>91.484515579999993</c:v>
                </c:pt>
                <c:pt idx="1322">
                  <c:v>119.1908645</c:v>
                </c:pt>
                <c:pt idx="1323">
                  <c:v>80.902403430000007</c:v>
                </c:pt>
                <c:pt idx="1324">
                  <c:v>87.500866040000005</c:v>
                </c:pt>
                <c:pt idx="1325">
                  <c:v>71.798456250000001</c:v>
                </c:pt>
                <c:pt idx="1326">
                  <c:v>116.000866</c:v>
                </c:pt>
                <c:pt idx="1327">
                  <c:v>105.28373360000001</c:v>
                </c:pt>
                <c:pt idx="1328">
                  <c:v>109.7195748</c:v>
                </c:pt>
                <c:pt idx="1329">
                  <c:v>106.3108178</c:v>
                </c:pt>
                <c:pt idx="1330">
                  <c:v>60.275129280000002</c:v>
                </c:pt>
                <c:pt idx="1331">
                  <c:v>106.2301885</c:v>
                </c:pt>
                <c:pt idx="1332">
                  <c:v>56.239086800000003</c:v>
                </c:pt>
                <c:pt idx="1333">
                  <c:v>79.205277480000007</c:v>
                </c:pt>
                <c:pt idx="1334">
                  <c:v>70.338313510000006</c:v>
                </c:pt>
                <c:pt idx="1335">
                  <c:v>72.83771892</c:v>
                </c:pt>
                <c:pt idx="1336">
                  <c:v>74.89765405</c:v>
                </c:pt>
                <c:pt idx="1337">
                  <c:v>69.958041440000002</c:v>
                </c:pt>
                <c:pt idx="1338">
                  <c:v>65.491037840000004</c:v>
                </c:pt>
                <c:pt idx="1339">
                  <c:v>83.042068470000004</c:v>
                </c:pt>
                <c:pt idx="1340">
                  <c:v>83.234590990000001</c:v>
                </c:pt>
                <c:pt idx="1341">
                  <c:v>69.401093689999996</c:v>
                </c:pt>
                <c:pt idx="1342">
                  <c:v>66.785700899999995</c:v>
                </c:pt>
                <c:pt idx="1343">
                  <c:v>60.765779440000003</c:v>
                </c:pt>
                <c:pt idx="1344">
                  <c:v>35.963277480000002</c:v>
                </c:pt>
                <c:pt idx="1345">
                  <c:v>63.123581979999997</c:v>
                </c:pt>
                <c:pt idx="1346">
                  <c:v>76.314254050000002</c:v>
                </c:pt>
                <c:pt idx="1347">
                  <c:v>76.127163960000004</c:v>
                </c:pt>
                <c:pt idx="1348">
                  <c:v>61.847376580000002</c:v>
                </c:pt>
                <c:pt idx="1349">
                  <c:v>80.274798200000006</c:v>
                </c:pt>
                <c:pt idx="1350">
                  <c:v>44.613290599999999</c:v>
                </c:pt>
                <c:pt idx="1351">
                  <c:v>45.611571429999998</c:v>
                </c:pt>
                <c:pt idx="1352">
                  <c:v>41.508339290000002</c:v>
                </c:pt>
                <c:pt idx="1353">
                  <c:v>38.1037265</c:v>
                </c:pt>
                <c:pt idx="1354">
                  <c:v>48.171678569999997</c:v>
                </c:pt>
                <c:pt idx="1355">
                  <c:v>34.558336359999998</c:v>
                </c:pt>
                <c:pt idx="1356">
                  <c:v>47.177819820000003</c:v>
                </c:pt>
                <c:pt idx="1357">
                  <c:v>34.082492309999999</c:v>
                </c:pt>
                <c:pt idx="1358">
                  <c:v>42.96573214</c:v>
                </c:pt>
                <c:pt idx="1359">
                  <c:v>46.424352939999999</c:v>
                </c:pt>
                <c:pt idx="1360">
                  <c:v>45.510666669999999</c:v>
                </c:pt>
                <c:pt idx="1361">
                  <c:v>47.77942857</c:v>
                </c:pt>
                <c:pt idx="1362">
                  <c:v>35.421428570000003</c:v>
                </c:pt>
                <c:pt idx="1363">
                  <c:v>49.117142860000001</c:v>
                </c:pt>
                <c:pt idx="1364">
                  <c:v>37.030378149999997</c:v>
                </c:pt>
                <c:pt idx="1365">
                  <c:v>47.094336630000001</c:v>
                </c:pt>
                <c:pt idx="1366">
                  <c:v>48.368436969999998</c:v>
                </c:pt>
                <c:pt idx="1367">
                  <c:v>50.370941180000003</c:v>
                </c:pt>
                <c:pt idx="1368">
                  <c:v>95.050785050000002</c:v>
                </c:pt>
                <c:pt idx="1369">
                  <c:v>101.4857757</c:v>
                </c:pt>
                <c:pt idx="1370">
                  <c:v>97.429121499999994</c:v>
                </c:pt>
                <c:pt idx="1371">
                  <c:v>98.887084110000004</c:v>
                </c:pt>
                <c:pt idx="1372">
                  <c:v>95.059336450000004</c:v>
                </c:pt>
                <c:pt idx="1373">
                  <c:v>97.845728969999996</c:v>
                </c:pt>
                <c:pt idx="1374">
                  <c:v>86.652672899999999</c:v>
                </c:pt>
                <c:pt idx="1375">
                  <c:v>125.91260749999999</c:v>
                </c:pt>
                <c:pt idx="1376">
                  <c:v>97.787542060000007</c:v>
                </c:pt>
                <c:pt idx="1377">
                  <c:v>88.401803740000005</c:v>
                </c:pt>
                <c:pt idx="1378">
                  <c:v>91.523831779999995</c:v>
                </c:pt>
                <c:pt idx="1379">
                  <c:v>93.911654209999995</c:v>
                </c:pt>
                <c:pt idx="1380">
                  <c:v>98.982672899999997</c:v>
                </c:pt>
                <c:pt idx="1381">
                  <c:v>89.988</c:v>
                </c:pt>
                <c:pt idx="1382">
                  <c:v>98.784401869999996</c:v>
                </c:pt>
                <c:pt idx="1383">
                  <c:v>80.280018690000006</c:v>
                </c:pt>
                <c:pt idx="1384">
                  <c:v>90.640196259999996</c:v>
                </c:pt>
                <c:pt idx="1385">
                  <c:v>88.557822430000002</c:v>
                </c:pt>
                <c:pt idx="1386">
                  <c:v>121.2957535</c:v>
                </c:pt>
                <c:pt idx="1387">
                  <c:v>126.9518614</c:v>
                </c:pt>
                <c:pt idx="1388">
                  <c:v>124.49395699999999</c:v>
                </c:pt>
                <c:pt idx="1389">
                  <c:v>89.268780919999998</c:v>
                </c:pt>
                <c:pt idx="1390">
                  <c:v>70.268192159999998</c:v>
                </c:pt>
                <c:pt idx="1391">
                  <c:v>82.579726620000002</c:v>
                </c:pt>
                <c:pt idx="1392">
                  <c:v>126.85751209999999</c:v>
                </c:pt>
                <c:pt idx="1393">
                  <c:v>121.7173296</c:v>
                </c:pt>
                <c:pt idx="1394">
                  <c:v>124.9478295</c:v>
                </c:pt>
                <c:pt idx="1395">
                  <c:v>116.6313873</c:v>
                </c:pt>
                <c:pt idx="1396">
                  <c:v>127.1884155</c:v>
                </c:pt>
                <c:pt idx="1397">
                  <c:v>115.7309758</c:v>
                </c:pt>
                <c:pt idx="1398">
                  <c:v>125.72260900000001</c:v>
                </c:pt>
                <c:pt idx="1399">
                  <c:v>123.33617649999999</c:v>
                </c:pt>
                <c:pt idx="1400">
                  <c:v>125.0382595</c:v>
                </c:pt>
                <c:pt idx="1401">
                  <c:v>124.02</c:v>
                </c:pt>
                <c:pt idx="1402">
                  <c:v>123.51651560000001</c:v>
                </c:pt>
                <c:pt idx="1403">
                  <c:v>122.4657785</c:v>
                </c:pt>
                <c:pt idx="1404">
                  <c:v>66.529223959999996</c:v>
                </c:pt>
                <c:pt idx="1405">
                  <c:v>58.365973959999998</c:v>
                </c:pt>
                <c:pt idx="1406">
                  <c:v>57.642682290000003</c:v>
                </c:pt>
                <c:pt idx="1407">
                  <c:v>59.746447920000001</c:v>
                </c:pt>
                <c:pt idx="1408">
                  <c:v>55.05751042</c:v>
                </c:pt>
                <c:pt idx="1409">
                  <c:v>63.513796880000001</c:v>
                </c:pt>
                <c:pt idx="1410">
                  <c:v>55.292442710000003</c:v>
                </c:pt>
                <c:pt idx="1411">
                  <c:v>54.899729170000001</c:v>
                </c:pt>
                <c:pt idx="1412">
                  <c:v>60.122651040000001</c:v>
                </c:pt>
                <c:pt idx="1413">
                  <c:v>65.822140630000007</c:v>
                </c:pt>
                <c:pt idx="1414">
                  <c:v>62.494468750000003</c:v>
                </c:pt>
                <c:pt idx="1415">
                  <c:v>51.09476042</c:v>
                </c:pt>
                <c:pt idx="1416">
                  <c:v>71.564276039999996</c:v>
                </c:pt>
                <c:pt idx="1417">
                  <c:v>59.205239579999997</c:v>
                </c:pt>
                <c:pt idx="1418">
                  <c:v>73.829109380000006</c:v>
                </c:pt>
                <c:pt idx="1419">
                  <c:v>59.342989580000001</c:v>
                </c:pt>
                <c:pt idx="1420">
                  <c:v>50.695739580000001</c:v>
                </c:pt>
                <c:pt idx="1421">
                  <c:v>77.729994790000006</c:v>
                </c:pt>
                <c:pt idx="1422">
                  <c:v>97.938047620000006</c:v>
                </c:pt>
                <c:pt idx="1423">
                  <c:v>124.875619</c:v>
                </c:pt>
                <c:pt idx="1424">
                  <c:v>97.87219048</c:v>
                </c:pt>
                <c:pt idx="1425">
                  <c:v>99.738047620000003</c:v>
                </c:pt>
                <c:pt idx="1426">
                  <c:v>94.511333329999999</c:v>
                </c:pt>
                <c:pt idx="1427">
                  <c:v>100.15752380000001</c:v>
                </c:pt>
                <c:pt idx="1428">
                  <c:v>96.294857140000005</c:v>
                </c:pt>
                <c:pt idx="1429">
                  <c:v>113.7817143</c:v>
                </c:pt>
                <c:pt idx="1430">
                  <c:v>123.1176667</c:v>
                </c:pt>
                <c:pt idx="1431">
                  <c:v>87.750619049999997</c:v>
                </c:pt>
                <c:pt idx="1432">
                  <c:v>112.9483333</c:v>
                </c:pt>
                <c:pt idx="1433">
                  <c:v>117.84904760000001</c:v>
                </c:pt>
                <c:pt idx="1434">
                  <c:v>112.45114289999999</c:v>
                </c:pt>
                <c:pt idx="1435">
                  <c:v>109.94952379999999</c:v>
                </c:pt>
                <c:pt idx="1436">
                  <c:v>93.340619050000001</c:v>
                </c:pt>
                <c:pt idx="1437">
                  <c:v>110.35442860000001</c:v>
                </c:pt>
                <c:pt idx="1438">
                  <c:v>92.406142860000003</c:v>
                </c:pt>
                <c:pt idx="1439">
                  <c:v>112.7701429</c:v>
                </c:pt>
                <c:pt idx="1440">
                  <c:v>70.650607590000007</c:v>
                </c:pt>
                <c:pt idx="1441">
                  <c:v>89.358961539999996</c:v>
                </c:pt>
                <c:pt idx="1442">
                  <c:v>106.52142859999999</c:v>
                </c:pt>
                <c:pt idx="1443">
                  <c:v>108.70785290000001</c:v>
                </c:pt>
                <c:pt idx="1444">
                  <c:v>99.533273579999999</c:v>
                </c:pt>
                <c:pt idx="1445">
                  <c:v>110.4597325</c:v>
                </c:pt>
                <c:pt idx="1446">
                  <c:v>76.753644899999998</c:v>
                </c:pt>
                <c:pt idx="1447">
                  <c:v>97.073805789999994</c:v>
                </c:pt>
                <c:pt idx="1448">
                  <c:v>133.03410479999999</c:v>
                </c:pt>
                <c:pt idx="1449">
                  <c:v>104.4543429</c:v>
                </c:pt>
                <c:pt idx="1450">
                  <c:v>110.41401260000001</c:v>
                </c:pt>
                <c:pt idx="1451">
                  <c:v>107.0226449</c:v>
                </c:pt>
                <c:pt idx="1452">
                  <c:v>128.8487265</c:v>
                </c:pt>
                <c:pt idx="1453">
                  <c:v>94.651563269999997</c:v>
                </c:pt>
                <c:pt idx="1454">
                  <c:v>105.3661893</c:v>
                </c:pt>
                <c:pt idx="1455">
                  <c:v>111.1406089</c:v>
                </c:pt>
                <c:pt idx="1456">
                  <c:v>82.649171429999996</c:v>
                </c:pt>
                <c:pt idx="1457">
                  <c:v>129.91943269999999</c:v>
                </c:pt>
                <c:pt idx="1458">
                  <c:v>78.904218869999994</c:v>
                </c:pt>
                <c:pt idx="1459">
                  <c:v>107.6573872</c:v>
                </c:pt>
                <c:pt idx="1460">
                  <c:v>132.86903799999999</c:v>
                </c:pt>
                <c:pt idx="1461">
                  <c:v>97.084862749999999</c:v>
                </c:pt>
                <c:pt idx="1462">
                  <c:v>86.486183670000003</c:v>
                </c:pt>
                <c:pt idx="1463">
                  <c:v>99.221615970000002</c:v>
                </c:pt>
                <c:pt idx="1464">
                  <c:v>98.169475469999995</c:v>
                </c:pt>
                <c:pt idx="1465">
                  <c:v>91.525977190000006</c:v>
                </c:pt>
                <c:pt idx="1466">
                  <c:v>71.346123399999996</c:v>
                </c:pt>
                <c:pt idx="1467">
                  <c:v>125.3997358</c:v>
                </c:pt>
                <c:pt idx="1468">
                  <c:v>126.97270039999999</c:v>
                </c:pt>
                <c:pt idx="1469">
                  <c:v>136.47272240000001</c:v>
                </c:pt>
                <c:pt idx="1470">
                  <c:v>125.3041283</c:v>
                </c:pt>
                <c:pt idx="1471">
                  <c:v>115.597166</c:v>
                </c:pt>
                <c:pt idx="1472">
                  <c:v>130.6331916</c:v>
                </c:pt>
                <c:pt idx="1473">
                  <c:v>127.4101687</c:v>
                </c:pt>
                <c:pt idx="1474">
                  <c:v>94.833418870000003</c:v>
                </c:pt>
                <c:pt idx="1475">
                  <c:v>71.330358489999995</c:v>
                </c:pt>
                <c:pt idx="1476">
                  <c:v>70.619637170000004</c:v>
                </c:pt>
                <c:pt idx="1477">
                  <c:v>100.96782570000001</c:v>
                </c:pt>
                <c:pt idx="1478">
                  <c:v>93.774452830000001</c:v>
                </c:pt>
                <c:pt idx="1479">
                  <c:v>96.900460179999996</c:v>
                </c:pt>
                <c:pt idx="1480">
                  <c:v>105.3500377</c:v>
                </c:pt>
                <c:pt idx="1481">
                  <c:v>104.3095752</c:v>
                </c:pt>
                <c:pt idx="1482">
                  <c:v>93.328309730000001</c:v>
                </c:pt>
                <c:pt idx="1483">
                  <c:v>81.072274340000007</c:v>
                </c:pt>
                <c:pt idx="1484">
                  <c:v>94.856399999999994</c:v>
                </c:pt>
                <c:pt idx="1485">
                  <c:v>81.864805309999994</c:v>
                </c:pt>
                <c:pt idx="1486">
                  <c:v>90.694398230000004</c:v>
                </c:pt>
                <c:pt idx="1487">
                  <c:v>95.355513270000003</c:v>
                </c:pt>
                <c:pt idx="1488">
                  <c:v>88.779115039999994</c:v>
                </c:pt>
                <c:pt idx="1489">
                  <c:v>87.195088499999997</c:v>
                </c:pt>
                <c:pt idx="1490">
                  <c:v>90.067610619999996</c:v>
                </c:pt>
                <c:pt idx="1491">
                  <c:v>97.652261260000003</c:v>
                </c:pt>
                <c:pt idx="1492">
                  <c:v>79.815495580000004</c:v>
                </c:pt>
                <c:pt idx="1493">
                  <c:v>90.587088499999993</c:v>
                </c:pt>
                <c:pt idx="1494">
                  <c:v>89.208066669999994</c:v>
                </c:pt>
                <c:pt idx="1495">
                  <c:v>83.902000000000001</c:v>
                </c:pt>
                <c:pt idx="1496">
                  <c:v>79.419666669999998</c:v>
                </c:pt>
                <c:pt idx="1497">
                  <c:v>83.046266669999994</c:v>
                </c:pt>
                <c:pt idx="1498">
                  <c:v>88.666066670000006</c:v>
                </c:pt>
                <c:pt idx="1499">
                  <c:v>91.034733329999995</c:v>
                </c:pt>
                <c:pt idx="1500">
                  <c:v>102.14360000000001</c:v>
                </c:pt>
                <c:pt idx="1501">
                  <c:v>81.778599999999997</c:v>
                </c:pt>
                <c:pt idx="1502">
                  <c:v>100.28973329999999</c:v>
                </c:pt>
                <c:pt idx="1503">
                  <c:v>102.1554</c:v>
                </c:pt>
                <c:pt idx="1504">
                  <c:v>76.341266669999996</c:v>
                </c:pt>
                <c:pt idx="1505">
                  <c:v>102.1067333</c:v>
                </c:pt>
                <c:pt idx="1506">
                  <c:v>102.54053330000001</c:v>
                </c:pt>
                <c:pt idx="1507">
                  <c:v>88.593066669999999</c:v>
                </c:pt>
                <c:pt idx="1508">
                  <c:v>100.9487333</c:v>
                </c:pt>
                <c:pt idx="1509">
                  <c:v>97.397800000000004</c:v>
                </c:pt>
                <c:pt idx="1510">
                  <c:v>102.2449333</c:v>
                </c:pt>
                <c:pt idx="1511">
                  <c:v>89.382333329999994</c:v>
                </c:pt>
                <c:pt idx="1512">
                  <c:v>86.408306569999993</c:v>
                </c:pt>
                <c:pt idx="1513">
                  <c:v>90.256613139999999</c:v>
                </c:pt>
                <c:pt idx="1514">
                  <c:v>87.599767439999994</c:v>
                </c:pt>
                <c:pt idx="1515">
                  <c:v>72.561802920000005</c:v>
                </c:pt>
                <c:pt idx="1516">
                  <c:v>66.213238459999999</c:v>
                </c:pt>
                <c:pt idx="1517">
                  <c:v>59.367007299999997</c:v>
                </c:pt>
                <c:pt idx="1518">
                  <c:v>75.964111110000005</c:v>
                </c:pt>
                <c:pt idx="1519">
                  <c:v>102.7705615</c:v>
                </c:pt>
                <c:pt idx="1520">
                  <c:v>67.301123079999996</c:v>
                </c:pt>
                <c:pt idx="1521">
                  <c:v>97.857759119999997</c:v>
                </c:pt>
                <c:pt idx="1522">
                  <c:v>79.819138690000003</c:v>
                </c:pt>
                <c:pt idx="1523">
                  <c:v>98.997854009999998</c:v>
                </c:pt>
                <c:pt idx="1524">
                  <c:v>127.3077007</c:v>
                </c:pt>
                <c:pt idx="1525">
                  <c:v>127.623</c:v>
                </c:pt>
                <c:pt idx="1526">
                  <c:v>128.03566420000001</c:v>
                </c:pt>
                <c:pt idx="1527">
                  <c:v>128.10761539999999</c:v>
                </c:pt>
                <c:pt idx="1528">
                  <c:v>125.83136500000001</c:v>
                </c:pt>
                <c:pt idx="1529">
                  <c:v>123.7416934</c:v>
                </c:pt>
                <c:pt idx="1530">
                  <c:v>98.168189190000007</c:v>
                </c:pt>
                <c:pt idx="1531">
                  <c:v>131.3828432</c:v>
                </c:pt>
                <c:pt idx="1532">
                  <c:v>120.67743780000001</c:v>
                </c:pt>
                <c:pt idx="1533">
                  <c:v>124.9443838</c:v>
                </c:pt>
                <c:pt idx="1534">
                  <c:v>121.4116432</c:v>
                </c:pt>
                <c:pt idx="1535">
                  <c:v>127.2897892</c:v>
                </c:pt>
                <c:pt idx="1536">
                  <c:v>66.854551349999994</c:v>
                </c:pt>
                <c:pt idx="1537">
                  <c:v>120.3432541</c:v>
                </c:pt>
                <c:pt idx="1538">
                  <c:v>144.36189189999999</c:v>
                </c:pt>
                <c:pt idx="1539">
                  <c:v>123.71058379999999</c:v>
                </c:pt>
                <c:pt idx="1540">
                  <c:v>132.84438919999999</c:v>
                </c:pt>
                <c:pt idx="1541">
                  <c:v>123.59790270000001</c:v>
                </c:pt>
                <c:pt idx="1542">
                  <c:v>137.1038973</c:v>
                </c:pt>
                <c:pt idx="1543">
                  <c:v>109.96540539999999</c:v>
                </c:pt>
                <c:pt idx="1544">
                  <c:v>147.1790216</c:v>
                </c:pt>
                <c:pt idx="1545">
                  <c:v>132.3040973</c:v>
                </c:pt>
                <c:pt idx="1546">
                  <c:v>92.802140539999996</c:v>
                </c:pt>
                <c:pt idx="1547">
                  <c:v>138.31709190000001</c:v>
                </c:pt>
                <c:pt idx="1548">
                  <c:v>111.5248144</c:v>
                </c:pt>
                <c:pt idx="1549">
                  <c:v>132.4172848</c:v>
                </c:pt>
                <c:pt idx="1550">
                  <c:v>129.0522</c:v>
                </c:pt>
                <c:pt idx="1551">
                  <c:v>127.04410780000001</c:v>
                </c:pt>
                <c:pt idx="1552">
                  <c:v>121.7195153</c:v>
                </c:pt>
                <c:pt idx="1553">
                  <c:v>130.9129422</c:v>
                </c:pt>
                <c:pt idx="1554">
                  <c:v>115.4228497</c:v>
                </c:pt>
                <c:pt idx="1555">
                  <c:v>85.582880239999994</c:v>
                </c:pt>
                <c:pt idx="1556">
                  <c:v>131.77847270000001</c:v>
                </c:pt>
                <c:pt idx="1557">
                  <c:v>104.361711</c:v>
                </c:pt>
                <c:pt idx="1558">
                  <c:v>110.071815</c:v>
                </c:pt>
                <c:pt idx="1559">
                  <c:v>95.216664739999999</c:v>
                </c:pt>
                <c:pt idx="1560">
                  <c:v>115.5962023</c:v>
                </c:pt>
                <c:pt idx="1561">
                  <c:v>103.2304855</c:v>
                </c:pt>
                <c:pt idx="1562">
                  <c:v>130.10089600000001</c:v>
                </c:pt>
                <c:pt idx="1563">
                  <c:v>114.8606606</c:v>
                </c:pt>
                <c:pt idx="1564">
                  <c:v>88.405947979999993</c:v>
                </c:pt>
                <c:pt idx="1565">
                  <c:v>123.342185</c:v>
                </c:pt>
                <c:pt idx="1566">
                  <c:v>61.711868729999999</c:v>
                </c:pt>
                <c:pt idx="1567">
                  <c:v>93.405077219999995</c:v>
                </c:pt>
                <c:pt idx="1568">
                  <c:v>86.140324320000005</c:v>
                </c:pt>
                <c:pt idx="1569">
                  <c:v>88.92979923</c:v>
                </c:pt>
                <c:pt idx="1570">
                  <c:v>85.255073359999997</c:v>
                </c:pt>
                <c:pt idx="1571">
                  <c:v>93.660799229999995</c:v>
                </c:pt>
                <c:pt idx="1572">
                  <c:v>63.389150579999999</c:v>
                </c:pt>
                <c:pt idx="1573">
                  <c:v>79.913208490000002</c:v>
                </c:pt>
                <c:pt idx="1574">
                  <c:v>124.8207104</c:v>
                </c:pt>
                <c:pt idx="1575">
                  <c:v>92.631301160000007</c:v>
                </c:pt>
                <c:pt idx="1576">
                  <c:v>98.324189189999998</c:v>
                </c:pt>
                <c:pt idx="1577">
                  <c:v>88.512478759999993</c:v>
                </c:pt>
                <c:pt idx="1578">
                  <c:v>104.4602703</c:v>
                </c:pt>
                <c:pt idx="1579">
                  <c:v>77.644416989999996</c:v>
                </c:pt>
                <c:pt idx="1580">
                  <c:v>110.2873707</c:v>
                </c:pt>
                <c:pt idx="1581">
                  <c:v>107.6694517</c:v>
                </c:pt>
                <c:pt idx="1582">
                  <c:v>75.07659846</c:v>
                </c:pt>
                <c:pt idx="1583">
                  <c:v>119.42103470000001</c:v>
                </c:pt>
                <c:pt idx="1584">
                  <c:v>97.173114709999993</c:v>
                </c:pt>
                <c:pt idx="1585">
                  <c:v>107.6904088</c:v>
                </c:pt>
                <c:pt idx="1586">
                  <c:v>112.9171029</c:v>
                </c:pt>
                <c:pt idx="1587">
                  <c:v>116.0856824</c:v>
                </c:pt>
                <c:pt idx="1588">
                  <c:v>105.0975265</c:v>
                </c:pt>
                <c:pt idx="1589">
                  <c:v>121.31647940000001</c:v>
                </c:pt>
                <c:pt idx="1590">
                  <c:v>92.027955879999993</c:v>
                </c:pt>
                <c:pt idx="1591">
                  <c:v>132.1665059</c:v>
                </c:pt>
                <c:pt idx="1592">
                  <c:v>84.257020589999996</c:v>
                </c:pt>
                <c:pt idx="1593">
                  <c:v>99.403144119999993</c:v>
                </c:pt>
                <c:pt idx="1594">
                  <c:v>138.0803353</c:v>
                </c:pt>
                <c:pt idx="1595">
                  <c:v>92.931241180000001</c:v>
                </c:pt>
                <c:pt idx="1596">
                  <c:v>106.65359410000001</c:v>
                </c:pt>
                <c:pt idx="1597">
                  <c:v>103.4289588</c:v>
                </c:pt>
                <c:pt idx="1598">
                  <c:v>110.1432588</c:v>
                </c:pt>
                <c:pt idx="1599">
                  <c:v>100.04541469999999</c:v>
                </c:pt>
                <c:pt idx="1600">
                  <c:v>90.692338239999998</c:v>
                </c:pt>
                <c:pt idx="1601">
                  <c:v>104.9141941</c:v>
                </c:pt>
                <c:pt idx="1602">
                  <c:v>32.37505634</c:v>
                </c:pt>
                <c:pt idx="1603">
                  <c:v>32.36750704</c:v>
                </c:pt>
                <c:pt idx="1604">
                  <c:v>32.255028170000003</c:v>
                </c:pt>
                <c:pt idx="1605">
                  <c:v>32.332042250000001</c:v>
                </c:pt>
                <c:pt idx="1606">
                  <c:v>32.292211270000003</c:v>
                </c:pt>
                <c:pt idx="1607">
                  <c:v>32.38247887</c:v>
                </c:pt>
                <c:pt idx="1608">
                  <c:v>32.505676059999999</c:v>
                </c:pt>
                <c:pt idx="1609">
                  <c:v>32.386225349999997</c:v>
                </c:pt>
                <c:pt idx="1610">
                  <c:v>32.255239439999997</c:v>
                </c:pt>
                <c:pt idx="1611">
                  <c:v>32.53135211</c:v>
                </c:pt>
                <c:pt idx="1612">
                  <c:v>32.384929579999998</c:v>
                </c:pt>
                <c:pt idx="1613">
                  <c:v>32.297253519999998</c:v>
                </c:pt>
                <c:pt idx="1614">
                  <c:v>32.48953521</c:v>
                </c:pt>
                <c:pt idx="1615">
                  <c:v>32.385295769999999</c:v>
                </c:pt>
                <c:pt idx="1616">
                  <c:v>32.433816899999997</c:v>
                </c:pt>
                <c:pt idx="1617">
                  <c:v>32.515535210000003</c:v>
                </c:pt>
                <c:pt idx="1618">
                  <c:v>32.466661969999997</c:v>
                </c:pt>
                <c:pt idx="1619">
                  <c:v>32.588591549999997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19-4570-8575-4C0DF1A1D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311359"/>
        <c:axId val="159309439"/>
      </c:scatterChart>
      <c:valAx>
        <c:axId val="159311359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Observed yield (10²kg /ha)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9309439"/>
        <c:crosses val="autoZero"/>
        <c:crossBetween val="midCat"/>
        <c:majorUnit val="20"/>
      </c:valAx>
      <c:valAx>
        <c:axId val="159309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Simulated yield (10²kg /ha)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it-IT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93113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8DEE4-F937-40B8-A7BB-1926DF54DA9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3F8588BC-B468-4FFA-B614-61F27F4CE0FB}">
      <dgm:prSet phldrT="[Testo]"/>
      <dgm:spPr>
        <a:xfrm>
          <a:off x="3479" y="125234"/>
          <a:ext cx="3392102" cy="769207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noProof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APSIM initialization</a:t>
          </a:r>
        </a:p>
      </dgm:t>
    </dgm:pt>
    <dgm:pt modelId="{711C1EB8-2BB7-4897-AA91-0F81D5C58413}" type="parTrans" cxnId="{084200C9-3BCB-4DCD-BD8C-6741B6DF97AD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240264-873D-4EDE-88C3-0A32E63E0ABB}" type="sibTrans" cxnId="{084200C9-3BCB-4DCD-BD8C-6741B6DF97AD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4BE6E-8F8E-414D-BC35-40E896E5C34F}">
      <dgm:prSet phldrT="[Testo]"/>
      <dgm:spPr>
        <a:xfrm>
          <a:off x="3479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Soil information</a:t>
          </a:r>
        </a:p>
      </dgm:t>
    </dgm:pt>
    <dgm:pt modelId="{23464A2C-156B-40F9-BA4D-FA63013AFC9F}" type="parTrans" cxnId="{9C89C19F-1EB0-44A0-A9F6-0AE445D14E7F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30989-AEBD-4336-A955-9C2F51581C3E}" type="sibTrans" cxnId="{9C89C19F-1EB0-44A0-A9F6-0AE445D14E7F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85EB2-56E6-4B24-B201-86AF0DD8B188}">
      <dgm:prSet phldrT="[Testo]"/>
      <dgm:spPr>
        <a:xfrm>
          <a:off x="3479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Crop management</a:t>
          </a:r>
        </a:p>
      </dgm:t>
    </dgm:pt>
    <dgm:pt modelId="{C49B8FBF-4B90-4060-B447-C075A5FFD7F3}" type="parTrans" cxnId="{0D598CFF-D266-4DC3-9616-4D7B5A7F1743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9FD27-CD0B-4D7B-ADCB-06507B136B1D}" type="sibTrans" cxnId="{0D598CFF-D266-4DC3-9616-4D7B5A7F1743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43116-9260-4152-B670-438D80D22EF8}">
      <dgm:prSet phldrT="[Testo]"/>
      <dgm:spPr>
        <a:xfrm>
          <a:off x="3870475" y="125234"/>
          <a:ext cx="3392102" cy="769207"/>
        </a:xfrm>
        <a:prstGeom prst="rect">
          <a:avLst/>
        </a:prstGeom>
        <a:solidFill>
          <a:srgbClr val="30E845"/>
        </a:solidFill>
        <a:ln w="12700" cap="flat" cmpd="sng" algn="ctr">
          <a:solidFill>
            <a:srgbClr val="FFC000">
              <a:hueOff val="4900445"/>
              <a:satOff val="-20388"/>
              <a:lumOff val="480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noProof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Assessment of CPMs performance</a:t>
          </a:r>
        </a:p>
      </dgm:t>
    </dgm:pt>
    <dgm:pt modelId="{7093A8FD-9131-4BE6-9B90-FCC26650DA09}" type="parTrans" cxnId="{B768C8A3-50AF-42D9-9E65-D02466322D7A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C9F23-012E-49F5-AB59-023BAAC05FF4}" type="sibTrans" cxnId="{B768C8A3-50AF-42D9-9E65-D02466322D7A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D1D372-4C77-4695-844E-423B340F69C7}">
      <dgm:prSet phldrT="[Testo]"/>
      <dgm:spPr>
        <a:xfrm>
          <a:off x="3870475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5430963"/>
            <a:satOff val="-25622"/>
            <a:lumOff val="-925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5430963"/>
              <a:satOff val="-25622"/>
              <a:lumOff val="-92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B53473D-2669-4672-822E-D3CBB78C6F40}" type="parTrans" cxnId="{7481A239-FE6B-4D43-95BB-BFCAA2B2F1F0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BFA9FE-F26D-4D1D-9F96-F32E96A16245}" type="sibTrans" cxnId="{7481A239-FE6B-4D43-95BB-BFCAA2B2F1F0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D3B36-E0B1-445A-8C03-5089AD94130B}">
      <dgm:prSet phldrT="[Testo]"/>
      <dgm:spPr>
        <a:xfrm>
          <a:off x="7737472" y="125234"/>
          <a:ext cx="3392102" cy="769207"/>
        </a:xfrm>
        <a:prstGeom prst="rect">
          <a:avLst/>
        </a:prstGeom>
        <a:solidFill>
          <a:srgbClr val="5B9BD5"/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noProof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Yield projection</a:t>
          </a:r>
        </a:p>
      </dgm:t>
    </dgm:pt>
    <dgm:pt modelId="{00ED2598-6275-48E9-AE25-9C49E93B0045}" type="parTrans" cxnId="{A8C82C66-974C-4B8B-9E1E-34A4CAFC07DC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49224-BFB0-4AA7-B41E-97ED6A624A9E}" type="sibTrans" cxnId="{A8C82C66-974C-4B8B-9E1E-34A4CAFC07DC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6E8BF7-C9AC-4668-AB8E-F4966EC26410}">
      <dgm:prSet phldrT="[Testo]"/>
      <dgm:spPr>
        <a:xfrm>
          <a:off x="7737472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10861925"/>
            <a:satOff val="-51245"/>
            <a:lumOff val="-1851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861925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Initialized APSIM</a:t>
          </a:r>
        </a:p>
      </dgm:t>
    </dgm:pt>
    <dgm:pt modelId="{9F0DD7FA-1495-47F6-B123-0222502AB824}" type="parTrans" cxnId="{9536627D-041A-4035-B558-EB5A4639AD11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F51BDE-0523-40FF-8C30-84F6B9C641CC}" type="sibTrans" cxnId="{9536627D-041A-4035-B558-EB5A4639AD11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FE08A-358C-4683-ABC7-FEC68466E982}">
      <dgm:prSet phldrT="[Testo]"/>
      <dgm:spPr>
        <a:xfrm>
          <a:off x="7737472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10861925"/>
            <a:satOff val="-51245"/>
            <a:lumOff val="-1851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861925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Weather from 8 CPMs </a:t>
          </a:r>
        </a:p>
      </dgm:t>
    </dgm:pt>
    <dgm:pt modelId="{F360FFCC-E722-4C86-A64B-4EA400FC5EE6}" type="parTrans" cxnId="{8ADF3EA4-8EF2-47D4-A7F1-2692F2130C0C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55F95-28E5-4031-B9F0-A0F024107381}" type="sibTrans" cxnId="{8ADF3EA4-8EF2-47D4-A7F1-2692F2130C0C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E38CFE-CFB9-4606-BC6D-E025AAF7A78B}">
      <dgm:prSet phldrT="[Testo]"/>
      <dgm:spPr>
        <a:xfrm>
          <a:off x="3479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Simulated yield versus observed (</a:t>
          </a:r>
          <a:r>
            <a:rPr lang="en-GB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Istat</a:t>
          </a: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2006-2023, province scale)</a:t>
          </a:r>
        </a:p>
      </dgm:t>
    </dgm:pt>
    <dgm:pt modelId="{36AF640C-72AE-46D9-8A7A-CFDD08932423}" type="parTrans" cxnId="{025A8ECA-F69A-444F-A974-FD2F51283EC5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61B00-D27F-456F-9442-8E842B6887E2}" type="sibTrans" cxnId="{025A8ECA-F69A-444F-A974-FD2F51283EC5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1EFC47-AC3D-4F34-AF0D-2EF8415FC485}">
      <dgm:prSet phldrT="[Testo]"/>
      <dgm:spPr>
        <a:xfrm>
          <a:off x="3870475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5430963"/>
            <a:satOff val="-25622"/>
            <a:lumOff val="-925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5430963"/>
              <a:satOff val="-25622"/>
              <a:lumOff val="-92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Initialized APSIM</a:t>
          </a:r>
        </a:p>
      </dgm:t>
    </dgm:pt>
    <dgm:pt modelId="{153F44E4-B356-4901-B9EE-CC67C70839FE}" type="parTrans" cxnId="{3628290D-F5F7-419C-9021-EC0D3BEE5B51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D391E1-81DD-4ADC-AED5-8D815058B70A}" type="sibTrans" cxnId="{3628290D-F5F7-419C-9021-EC0D3BEE5B51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4908F-6AE1-42DE-B0BC-0C7FC541A627}">
      <dgm:prSet phldrT="[Testo]"/>
      <dgm:spPr>
        <a:xfrm>
          <a:off x="3479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Weather from reanalysis (ERA5-Land)</a:t>
          </a:r>
        </a:p>
      </dgm:t>
    </dgm:pt>
    <dgm:pt modelId="{C3C05C55-12A1-44B3-B5E7-49297B2D798D}" type="parTrans" cxnId="{DC084D66-ED42-4C19-8A3C-FD9E51C63885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DD567-FB40-4DEF-A615-1C423B2B99EE}" type="sibTrans" cxnId="{DC084D66-ED42-4C19-8A3C-FD9E51C63885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EACA51-5C16-45CE-857E-12F474BEDE8E}">
      <dgm:prSet phldrT="[Testo]"/>
      <dgm:spPr>
        <a:xfrm>
          <a:off x="3870475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5430963"/>
            <a:satOff val="-25622"/>
            <a:lumOff val="-925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5430963"/>
              <a:satOff val="-25622"/>
              <a:lumOff val="-92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Weather from 8 CPMs (evaluation experiment)</a:t>
          </a:r>
        </a:p>
      </dgm:t>
    </dgm:pt>
    <dgm:pt modelId="{C63188AA-85FA-4B26-A272-93CB9EA29AB0}" type="parTrans" cxnId="{73EAF3CF-4428-4BEC-B9F8-EEA8B407FB59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96064-264A-4F86-AE71-C6EC4390B27D}" type="sibTrans" cxnId="{73EAF3CF-4428-4BEC-B9F8-EEA8B407FB59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BFB28-2B74-4DAA-BB59-3A7D48B913EA}">
      <dgm:prSet phldrT="[Testo]"/>
      <dgm:spPr>
        <a:xfrm>
          <a:off x="3870475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5430963"/>
            <a:satOff val="-25622"/>
            <a:lumOff val="-925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5430963"/>
              <a:satOff val="-25622"/>
              <a:lumOff val="-92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Yield from CPMs versus yield from ERA5-Land</a:t>
          </a:r>
        </a:p>
      </dgm:t>
    </dgm:pt>
    <dgm:pt modelId="{797274DD-765D-42C2-9965-B186158269F2}" type="parTrans" cxnId="{6B89C1FB-B174-40B7-AEA8-BB5FFC24B086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1CC55-CB59-44BA-869E-63F8F2B61708}" type="sibTrans" cxnId="{6B89C1FB-B174-40B7-AEA8-BB5FFC24B086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A1DCEE-EABD-4391-BFE6-1DDA38A66D15}">
      <dgm:prSet phldrT="[Testo]"/>
      <dgm:spPr>
        <a:xfrm>
          <a:off x="7737472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10861925"/>
            <a:satOff val="-51245"/>
            <a:lumOff val="-1851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861925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Historical (1996-2005)</a:t>
          </a:r>
        </a:p>
      </dgm:t>
    </dgm:pt>
    <dgm:pt modelId="{774ACC1E-EB25-4F9C-B65B-9B1C5C2FE73C}" type="parTrans" cxnId="{EDE6A2D6-0A3D-440F-A9BB-5A56CC3990D8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072C9-E5AC-4420-AEE1-DDE8B73931D9}" type="sibTrans" cxnId="{EDE6A2D6-0A3D-440F-A9BB-5A56CC3990D8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3947A-02A5-40BE-A059-314CE66A9C67}">
      <dgm:prSet phldrT="[Testo]"/>
      <dgm:spPr>
        <a:xfrm>
          <a:off x="7737472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10861925"/>
            <a:satOff val="-51245"/>
            <a:lumOff val="-1851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861925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Future (2090-2099, RCP 8.5)</a:t>
          </a:r>
        </a:p>
      </dgm:t>
    </dgm:pt>
    <dgm:pt modelId="{6588E967-B0F4-4804-90B2-509484AB8085}" type="parTrans" cxnId="{73DED0E6-CC6C-4100-B76F-DA37DF7F31DB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59E5DE-F1F1-48FC-9EB1-026022D8E9E4}" type="sibTrans" cxnId="{73DED0E6-CC6C-4100-B76F-DA37DF7F31DB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08D83-A092-46F8-8C49-D4F945222C9F}">
      <dgm:prSet phldrT="[Testo]"/>
      <dgm:spPr>
        <a:xfrm>
          <a:off x="7737472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10861925"/>
            <a:satOff val="-51245"/>
            <a:lumOff val="-1851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861925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endParaRPr lang="en-GB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39D3E1F-2EA0-432A-8E9B-6EEC356BCAC8}" type="parTrans" cxnId="{F27CFB0D-3076-4F2B-8D55-25A0B279B5D8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3A379-13A8-46EE-8671-802E96E93D3F}" type="sibTrans" cxnId="{F27CFB0D-3076-4F2B-8D55-25A0B279B5D8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296A07-CCEF-481F-A1F5-B8B7631D703F}">
      <dgm:prSet phldrT="[Testo]"/>
      <dgm:spPr>
        <a:xfrm>
          <a:off x="7737472" y="894442"/>
          <a:ext cx="3392102" cy="3211993"/>
        </a:xfrm>
        <a:prstGeom prst="rect">
          <a:avLst/>
        </a:prstGeom>
        <a:solidFill>
          <a:srgbClr val="FFC000">
            <a:tint val="40000"/>
            <a:alpha val="90000"/>
            <a:hueOff val="10861925"/>
            <a:satOff val="-51245"/>
            <a:lumOff val="-1851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861925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Yield losses (historical vs future)</a:t>
          </a:r>
        </a:p>
      </dgm:t>
    </dgm:pt>
    <dgm:pt modelId="{A4A67926-5287-456B-B026-EF20BF8E97E9}" type="parTrans" cxnId="{C1C46102-E825-45A5-A6C0-E74BA1822FBC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804028-FE95-4960-9803-C2E9C544D84D}" type="sibTrans" cxnId="{C1C46102-E825-45A5-A6C0-E74BA1822FBC}">
      <dgm:prSet/>
      <dgm:spPr/>
      <dgm:t>
        <a:bodyPr/>
        <a:lstStyle/>
        <a:p>
          <a:endParaRPr lang="en-GB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E1B395-D294-4E89-B318-C6DA4CA82733}" type="pres">
      <dgm:prSet presAssocID="{F5B8DEE4-F937-40B8-A7BB-1926DF54DA96}" presName="Name0" presStyleCnt="0">
        <dgm:presLayoutVars>
          <dgm:dir/>
          <dgm:animLvl val="lvl"/>
          <dgm:resizeHandles val="exact"/>
        </dgm:presLayoutVars>
      </dgm:prSet>
      <dgm:spPr/>
    </dgm:pt>
    <dgm:pt modelId="{E72F1833-11FD-46BD-AF61-47C2AB9F71A7}" type="pres">
      <dgm:prSet presAssocID="{3F8588BC-B468-4FFA-B614-61F27F4CE0FB}" presName="composite" presStyleCnt="0"/>
      <dgm:spPr/>
    </dgm:pt>
    <dgm:pt modelId="{444A9943-59C7-4B99-BF34-07731BFE904B}" type="pres">
      <dgm:prSet presAssocID="{3F8588BC-B468-4FFA-B614-61F27F4CE0F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1BA0987-EA7A-4B00-89BC-14ACA7098D32}" type="pres">
      <dgm:prSet presAssocID="{3F8588BC-B468-4FFA-B614-61F27F4CE0FB}" presName="desTx" presStyleLbl="alignAccFollowNode1" presStyleIdx="0" presStyleCnt="3">
        <dgm:presLayoutVars>
          <dgm:bulletEnabled val="1"/>
        </dgm:presLayoutVars>
      </dgm:prSet>
      <dgm:spPr/>
    </dgm:pt>
    <dgm:pt modelId="{BC1C276F-0BF1-4A7A-A3B1-E20311AF54B0}" type="pres">
      <dgm:prSet presAssocID="{5F240264-873D-4EDE-88C3-0A32E63E0ABB}" presName="space" presStyleCnt="0"/>
      <dgm:spPr/>
    </dgm:pt>
    <dgm:pt modelId="{A4A5F192-D872-47DF-B04E-08212E18E4AF}" type="pres">
      <dgm:prSet presAssocID="{EE443116-9260-4152-B670-438D80D22EF8}" presName="composite" presStyleCnt="0"/>
      <dgm:spPr/>
    </dgm:pt>
    <dgm:pt modelId="{087DB043-481E-47DB-AD18-C2BDFCA1563E}" type="pres">
      <dgm:prSet presAssocID="{EE443116-9260-4152-B670-438D80D22EF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ABD3129-5481-4BDC-8E8B-37766910ECBA}" type="pres">
      <dgm:prSet presAssocID="{EE443116-9260-4152-B670-438D80D22EF8}" presName="desTx" presStyleLbl="alignAccFollowNode1" presStyleIdx="1" presStyleCnt="3">
        <dgm:presLayoutVars>
          <dgm:bulletEnabled val="1"/>
        </dgm:presLayoutVars>
      </dgm:prSet>
      <dgm:spPr/>
    </dgm:pt>
    <dgm:pt modelId="{8893B86E-0F9F-4BB9-BA6D-DFE538277A4C}" type="pres">
      <dgm:prSet presAssocID="{DD0C9F23-012E-49F5-AB59-023BAAC05FF4}" presName="space" presStyleCnt="0"/>
      <dgm:spPr/>
    </dgm:pt>
    <dgm:pt modelId="{D657E4C0-ECD8-453E-936D-C83EF076C2DA}" type="pres">
      <dgm:prSet presAssocID="{F3AD3B36-E0B1-445A-8C03-5089AD94130B}" presName="composite" presStyleCnt="0"/>
      <dgm:spPr/>
    </dgm:pt>
    <dgm:pt modelId="{9C766560-D75B-45DE-977E-EA819CB9C489}" type="pres">
      <dgm:prSet presAssocID="{F3AD3B36-E0B1-445A-8C03-5089AD94130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61CFD7B-9966-4B00-9C5C-C012B09ADDC2}" type="pres">
      <dgm:prSet presAssocID="{F3AD3B36-E0B1-445A-8C03-5089AD94130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1C46102-E825-45A5-A6C0-E74BA1822FBC}" srcId="{F3AD3B36-E0B1-445A-8C03-5089AD94130B}" destId="{D1296A07-CCEF-481F-A1F5-B8B7631D703F}" srcOrd="2" destOrd="0" parTransId="{A4A67926-5287-456B-B026-EF20BF8E97E9}" sibTransId="{B3804028-FE95-4960-9803-C2E9C544D84D}"/>
    <dgm:cxn modelId="{3628290D-F5F7-419C-9021-EC0D3BEE5B51}" srcId="{EE443116-9260-4152-B670-438D80D22EF8}" destId="{6A1EFC47-AC3D-4F34-AF0D-2EF8415FC485}" srcOrd="0" destOrd="0" parTransId="{153F44E4-B356-4901-B9EE-CC67C70839FE}" sibTransId="{68D391E1-81DD-4ADC-AED5-8D815058B70A}"/>
    <dgm:cxn modelId="{F27CFB0D-3076-4F2B-8D55-25A0B279B5D8}" srcId="{D1296A07-CCEF-481F-A1F5-B8B7631D703F}" destId="{2B808D83-A092-46F8-8C49-D4F945222C9F}" srcOrd="0" destOrd="0" parTransId="{039D3E1F-2EA0-432A-8E9B-6EEC356BCAC8}" sibTransId="{52B3A379-13A8-46EE-8671-802E96E93D3F}"/>
    <dgm:cxn modelId="{1EB67B1D-6FAF-4DF0-9FBB-7649142A3BB8}" type="presOf" srcId="{E9A1DCEE-EABD-4391-BFE6-1DDA38A66D15}" destId="{161CFD7B-9966-4B00-9C5C-C012B09ADDC2}" srcOrd="0" destOrd="2" presId="urn:microsoft.com/office/officeart/2005/8/layout/hList1"/>
    <dgm:cxn modelId="{4272BA22-42E6-46C1-AAEA-DB97DC1B4C97}" type="presOf" srcId="{F5B8DEE4-F937-40B8-A7BB-1926DF54DA96}" destId="{1DE1B395-D294-4E89-B318-C6DA4CA82733}" srcOrd="0" destOrd="0" presId="urn:microsoft.com/office/officeart/2005/8/layout/hList1"/>
    <dgm:cxn modelId="{7481A239-FE6B-4D43-95BB-BFCAA2B2F1F0}" srcId="{EE443116-9260-4152-B670-438D80D22EF8}" destId="{F8D1D372-4C77-4695-844E-423B340F69C7}" srcOrd="3" destOrd="0" parTransId="{7B53473D-2669-4672-822E-D3CBB78C6F40}" sibTransId="{69BFA9FE-F26D-4D1D-9F96-F32E96A16245}"/>
    <dgm:cxn modelId="{78618542-804C-4791-B7E6-48D7F3EAB6BB}" type="presOf" srcId="{B66E8BF7-C9AC-4668-AB8E-F4966EC26410}" destId="{161CFD7B-9966-4B00-9C5C-C012B09ADDC2}" srcOrd="0" destOrd="0" presId="urn:microsoft.com/office/officeart/2005/8/layout/hList1"/>
    <dgm:cxn modelId="{A8C82C66-974C-4B8B-9E1E-34A4CAFC07DC}" srcId="{F5B8DEE4-F937-40B8-A7BB-1926DF54DA96}" destId="{F3AD3B36-E0B1-445A-8C03-5089AD94130B}" srcOrd="2" destOrd="0" parTransId="{00ED2598-6275-48E9-AE25-9C49E93B0045}" sibTransId="{9D449224-BFB0-4AA7-B41E-97ED6A624A9E}"/>
    <dgm:cxn modelId="{DC084D66-ED42-4C19-8A3C-FD9E51C63885}" srcId="{3F8588BC-B468-4FFA-B614-61F27F4CE0FB}" destId="{C5F4908F-6AE1-42DE-B0BC-0C7FC541A627}" srcOrd="2" destOrd="0" parTransId="{C3C05C55-12A1-44B3-B5E7-49297B2D798D}" sibTransId="{1EFDD567-FB40-4DEF-A615-1C423B2B99EE}"/>
    <dgm:cxn modelId="{4FCC7B4B-E2C7-4CFA-AB8A-D071F65F6721}" type="presOf" srcId="{2B808D83-A092-46F8-8C49-D4F945222C9F}" destId="{161CFD7B-9966-4B00-9C5C-C012B09ADDC2}" srcOrd="0" destOrd="5" presId="urn:microsoft.com/office/officeart/2005/8/layout/hList1"/>
    <dgm:cxn modelId="{FB5D6C6D-4036-4826-BE87-028F54706A93}" type="presOf" srcId="{67EACA51-5C16-45CE-857E-12F474BEDE8E}" destId="{FABD3129-5481-4BDC-8E8B-37766910ECBA}" srcOrd="0" destOrd="1" presId="urn:microsoft.com/office/officeart/2005/8/layout/hList1"/>
    <dgm:cxn modelId="{A07FCD6E-40AD-42A2-B5DD-64BB61D6CF17}" type="presOf" srcId="{CE285EB2-56E6-4B24-B201-86AF0DD8B188}" destId="{C1BA0987-EA7A-4B00-89BC-14ACA7098D32}" srcOrd="0" destOrd="1" presId="urn:microsoft.com/office/officeart/2005/8/layout/hList1"/>
    <dgm:cxn modelId="{BAC47951-B029-4290-BB05-1F99241FFCCB}" type="presOf" srcId="{B62BFB28-2B74-4DAA-BB59-3A7D48B913EA}" destId="{FABD3129-5481-4BDC-8E8B-37766910ECBA}" srcOrd="0" destOrd="2" presId="urn:microsoft.com/office/officeart/2005/8/layout/hList1"/>
    <dgm:cxn modelId="{6C3E0C7D-5265-4323-A3EF-792301F291C3}" type="presOf" srcId="{3F8588BC-B468-4FFA-B614-61F27F4CE0FB}" destId="{444A9943-59C7-4B99-BF34-07731BFE904B}" srcOrd="0" destOrd="0" presId="urn:microsoft.com/office/officeart/2005/8/layout/hList1"/>
    <dgm:cxn modelId="{9536627D-041A-4035-B558-EB5A4639AD11}" srcId="{F3AD3B36-E0B1-445A-8C03-5089AD94130B}" destId="{B66E8BF7-C9AC-4668-AB8E-F4966EC26410}" srcOrd="0" destOrd="0" parTransId="{9F0DD7FA-1495-47F6-B123-0222502AB824}" sibTransId="{05F51BDE-0523-40FF-8C30-84F6B9C641CC}"/>
    <dgm:cxn modelId="{95687E8E-E70B-43F5-86B8-7B64DAB072FD}" type="presOf" srcId="{EE443116-9260-4152-B670-438D80D22EF8}" destId="{087DB043-481E-47DB-AD18-C2BDFCA1563E}" srcOrd="0" destOrd="0" presId="urn:microsoft.com/office/officeart/2005/8/layout/hList1"/>
    <dgm:cxn modelId="{7C409F90-E504-4DBD-A8E3-1736D76BBB4F}" type="presOf" srcId="{A1E38CFE-CFB9-4606-BC6D-E025AAF7A78B}" destId="{C1BA0987-EA7A-4B00-89BC-14ACA7098D32}" srcOrd="0" destOrd="3" presId="urn:microsoft.com/office/officeart/2005/8/layout/hList1"/>
    <dgm:cxn modelId="{92466891-64DF-4B1A-9F29-F42507FC158E}" type="presOf" srcId="{B833947A-02A5-40BE-A059-314CE66A9C67}" destId="{161CFD7B-9966-4B00-9C5C-C012B09ADDC2}" srcOrd="0" destOrd="3" presId="urn:microsoft.com/office/officeart/2005/8/layout/hList1"/>
    <dgm:cxn modelId="{C7A5C495-9051-4306-8446-67E7F6F8EEBB}" type="presOf" srcId="{9FF4BE6E-8F8E-414D-BC35-40E896E5C34F}" destId="{C1BA0987-EA7A-4B00-89BC-14ACA7098D32}" srcOrd="0" destOrd="0" presId="urn:microsoft.com/office/officeart/2005/8/layout/hList1"/>
    <dgm:cxn modelId="{32370E97-7BE8-4F61-A806-1BEDE89762E8}" type="presOf" srcId="{C5F4908F-6AE1-42DE-B0BC-0C7FC541A627}" destId="{C1BA0987-EA7A-4B00-89BC-14ACA7098D32}" srcOrd="0" destOrd="2" presId="urn:microsoft.com/office/officeart/2005/8/layout/hList1"/>
    <dgm:cxn modelId="{9C89C19F-1EB0-44A0-A9F6-0AE445D14E7F}" srcId="{3F8588BC-B468-4FFA-B614-61F27F4CE0FB}" destId="{9FF4BE6E-8F8E-414D-BC35-40E896E5C34F}" srcOrd="0" destOrd="0" parTransId="{23464A2C-156B-40F9-BA4D-FA63013AFC9F}" sibTransId="{AC730989-AEBD-4336-A955-9C2F51581C3E}"/>
    <dgm:cxn modelId="{B768C8A3-50AF-42D9-9E65-D02466322D7A}" srcId="{F5B8DEE4-F937-40B8-A7BB-1926DF54DA96}" destId="{EE443116-9260-4152-B670-438D80D22EF8}" srcOrd="1" destOrd="0" parTransId="{7093A8FD-9131-4BE6-9B90-FCC26650DA09}" sibTransId="{DD0C9F23-012E-49F5-AB59-023BAAC05FF4}"/>
    <dgm:cxn modelId="{8ADF3EA4-8EF2-47D4-A7F1-2692F2130C0C}" srcId="{F3AD3B36-E0B1-445A-8C03-5089AD94130B}" destId="{C9FFE08A-358C-4683-ABC7-FEC68466E982}" srcOrd="1" destOrd="0" parTransId="{F360FFCC-E722-4C86-A64B-4EA400FC5EE6}" sibTransId="{FE655F95-28E5-4031-B9F0-A0F024107381}"/>
    <dgm:cxn modelId="{F894C5AB-6803-4F78-AE2E-753A56537047}" type="presOf" srcId="{D1296A07-CCEF-481F-A1F5-B8B7631D703F}" destId="{161CFD7B-9966-4B00-9C5C-C012B09ADDC2}" srcOrd="0" destOrd="4" presId="urn:microsoft.com/office/officeart/2005/8/layout/hList1"/>
    <dgm:cxn modelId="{5D39A8BD-BA01-49E4-8611-1E68846DF6C1}" type="presOf" srcId="{F8D1D372-4C77-4695-844E-423B340F69C7}" destId="{FABD3129-5481-4BDC-8E8B-37766910ECBA}" srcOrd="0" destOrd="3" presId="urn:microsoft.com/office/officeart/2005/8/layout/hList1"/>
    <dgm:cxn modelId="{084200C9-3BCB-4DCD-BD8C-6741B6DF97AD}" srcId="{F5B8DEE4-F937-40B8-A7BB-1926DF54DA96}" destId="{3F8588BC-B468-4FFA-B614-61F27F4CE0FB}" srcOrd="0" destOrd="0" parTransId="{711C1EB8-2BB7-4897-AA91-0F81D5C58413}" sibTransId="{5F240264-873D-4EDE-88C3-0A32E63E0ABB}"/>
    <dgm:cxn modelId="{025A8ECA-F69A-444F-A974-FD2F51283EC5}" srcId="{3F8588BC-B468-4FFA-B614-61F27F4CE0FB}" destId="{A1E38CFE-CFB9-4606-BC6D-E025AAF7A78B}" srcOrd="3" destOrd="0" parTransId="{36AF640C-72AE-46D9-8A7A-CFDD08932423}" sibTransId="{4CE61B00-D27F-456F-9442-8E842B6887E2}"/>
    <dgm:cxn modelId="{73EAF3CF-4428-4BEC-B9F8-EEA8B407FB59}" srcId="{EE443116-9260-4152-B670-438D80D22EF8}" destId="{67EACA51-5C16-45CE-857E-12F474BEDE8E}" srcOrd="1" destOrd="0" parTransId="{C63188AA-85FA-4B26-A272-93CB9EA29AB0}" sibTransId="{BC996064-264A-4F86-AE71-C6EC4390B27D}"/>
    <dgm:cxn modelId="{E1A14ED3-8EF0-470B-8560-6A80CCFAA3DD}" type="presOf" srcId="{F3AD3B36-E0B1-445A-8C03-5089AD94130B}" destId="{9C766560-D75B-45DE-977E-EA819CB9C489}" srcOrd="0" destOrd="0" presId="urn:microsoft.com/office/officeart/2005/8/layout/hList1"/>
    <dgm:cxn modelId="{EDE6A2D6-0A3D-440F-A9BB-5A56CC3990D8}" srcId="{C9FFE08A-358C-4683-ABC7-FEC68466E982}" destId="{E9A1DCEE-EABD-4391-BFE6-1DDA38A66D15}" srcOrd="0" destOrd="0" parTransId="{774ACC1E-EB25-4F9C-B65B-9B1C5C2FE73C}" sibTransId="{E8E072C9-E5AC-4420-AEE1-DDE8B73931D9}"/>
    <dgm:cxn modelId="{278349E2-86B9-4918-AFD9-B1684AA008FD}" type="presOf" srcId="{6A1EFC47-AC3D-4F34-AF0D-2EF8415FC485}" destId="{FABD3129-5481-4BDC-8E8B-37766910ECBA}" srcOrd="0" destOrd="0" presId="urn:microsoft.com/office/officeart/2005/8/layout/hList1"/>
    <dgm:cxn modelId="{73DED0E6-CC6C-4100-B76F-DA37DF7F31DB}" srcId="{C9FFE08A-358C-4683-ABC7-FEC68466E982}" destId="{B833947A-02A5-40BE-A059-314CE66A9C67}" srcOrd="1" destOrd="0" parTransId="{6588E967-B0F4-4804-90B2-509484AB8085}" sibTransId="{E959E5DE-F1F1-48FC-9EB1-026022D8E9E4}"/>
    <dgm:cxn modelId="{A0D5A3F9-AA30-48CF-93D1-4C51F9221368}" type="presOf" srcId="{C9FFE08A-358C-4683-ABC7-FEC68466E982}" destId="{161CFD7B-9966-4B00-9C5C-C012B09ADDC2}" srcOrd="0" destOrd="1" presId="urn:microsoft.com/office/officeart/2005/8/layout/hList1"/>
    <dgm:cxn modelId="{6B89C1FB-B174-40B7-AEA8-BB5FFC24B086}" srcId="{EE443116-9260-4152-B670-438D80D22EF8}" destId="{B62BFB28-2B74-4DAA-BB59-3A7D48B913EA}" srcOrd="2" destOrd="0" parTransId="{797274DD-765D-42C2-9965-B186158269F2}" sibTransId="{9F11CC55-CB59-44BA-869E-63F8F2B61708}"/>
    <dgm:cxn modelId="{0D598CFF-D266-4DC3-9616-4D7B5A7F1743}" srcId="{3F8588BC-B468-4FFA-B614-61F27F4CE0FB}" destId="{CE285EB2-56E6-4B24-B201-86AF0DD8B188}" srcOrd="1" destOrd="0" parTransId="{C49B8FBF-4B90-4060-B447-C075A5FFD7F3}" sibTransId="{8E69FD27-CD0B-4D7B-ADCB-06507B136B1D}"/>
    <dgm:cxn modelId="{8EB5B074-5026-4301-AC29-FB41EC0ECBB6}" type="presParOf" srcId="{1DE1B395-D294-4E89-B318-C6DA4CA82733}" destId="{E72F1833-11FD-46BD-AF61-47C2AB9F71A7}" srcOrd="0" destOrd="0" presId="urn:microsoft.com/office/officeart/2005/8/layout/hList1"/>
    <dgm:cxn modelId="{F11708C5-7655-47C5-8259-53182C750193}" type="presParOf" srcId="{E72F1833-11FD-46BD-AF61-47C2AB9F71A7}" destId="{444A9943-59C7-4B99-BF34-07731BFE904B}" srcOrd="0" destOrd="0" presId="urn:microsoft.com/office/officeart/2005/8/layout/hList1"/>
    <dgm:cxn modelId="{2079E831-F6D6-452E-938B-41FD39287918}" type="presParOf" srcId="{E72F1833-11FD-46BD-AF61-47C2AB9F71A7}" destId="{C1BA0987-EA7A-4B00-89BC-14ACA7098D32}" srcOrd="1" destOrd="0" presId="urn:microsoft.com/office/officeart/2005/8/layout/hList1"/>
    <dgm:cxn modelId="{F18CF7CE-37E3-4449-A4AC-7232E4E8A880}" type="presParOf" srcId="{1DE1B395-D294-4E89-B318-C6DA4CA82733}" destId="{BC1C276F-0BF1-4A7A-A3B1-E20311AF54B0}" srcOrd="1" destOrd="0" presId="urn:microsoft.com/office/officeart/2005/8/layout/hList1"/>
    <dgm:cxn modelId="{EB5F3CDC-8A17-4D68-9EBF-8DC5B2C54D5D}" type="presParOf" srcId="{1DE1B395-D294-4E89-B318-C6DA4CA82733}" destId="{A4A5F192-D872-47DF-B04E-08212E18E4AF}" srcOrd="2" destOrd="0" presId="urn:microsoft.com/office/officeart/2005/8/layout/hList1"/>
    <dgm:cxn modelId="{B583770C-C7BF-442A-9224-EA9DE94CD621}" type="presParOf" srcId="{A4A5F192-D872-47DF-B04E-08212E18E4AF}" destId="{087DB043-481E-47DB-AD18-C2BDFCA1563E}" srcOrd="0" destOrd="0" presId="urn:microsoft.com/office/officeart/2005/8/layout/hList1"/>
    <dgm:cxn modelId="{6EB2F317-FBA4-4819-9269-14198E709935}" type="presParOf" srcId="{A4A5F192-D872-47DF-B04E-08212E18E4AF}" destId="{FABD3129-5481-4BDC-8E8B-37766910ECBA}" srcOrd="1" destOrd="0" presId="urn:microsoft.com/office/officeart/2005/8/layout/hList1"/>
    <dgm:cxn modelId="{86B2BAF1-91D6-4D43-BE34-2CC9945FFE27}" type="presParOf" srcId="{1DE1B395-D294-4E89-B318-C6DA4CA82733}" destId="{8893B86E-0F9F-4BB9-BA6D-DFE538277A4C}" srcOrd="3" destOrd="0" presId="urn:microsoft.com/office/officeart/2005/8/layout/hList1"/>
    <dgm:cxn modelId="{EEE9895E-5CE6-4672-8257-2E9FB54F0611}" type="presParOf" srcId="{1DE1B395-D294-4E89-B318-C6DA4CA82733}" destId="{D657E4C0-ECD8-453E-936D-C83EF076C2DA}" srcOrd="4" destOrd="0" presId="urn:microsoft.com/office/officeart/2005/8/layout/hList1"/>
    <dgm:cxn modelId="{899F47D9-7CC1-465B-8006-748F7B2DEA10}" type="presParOf" srcId="{D657E4C0-ECD8-453E-936D-C83EF076C2DA}" destId="{9C766560-D75B-45DE-977E-EA819CB9C489}" srcOrd="0" destOrd="0" presId="urn:microsoft.com/office/officeart/2005/8/layout/hList1"/>
    <dgm:cxn modelId="{A104DDFB-1189-48ED-93A4-F62CA0CB1138}" type="presParOf" srcId="{D657E4C0-ECD8-453E-936D-C83EF076C2DA}" destId="{161CFD7B-9966-4B00-9C5C-C012B09ADD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BCE4B-4CB6-4EAC-B6B6-25D17C3B918C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F45A6628-C742-44CD-8A30-1A776FA49AD2}">
      <dgm:prSet phldrT="[Testo]" custT="1"/>
      <dgm:spPr>
        <a:xfrm>
          <a:off x="0" y="63"/>
          <a:ext cx="4227575" cy="2533962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800" noProof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Remarks</a:t>
          </a:r>
        </a:p>
      </dgm:t>
    </dgm:pt>
    <dgm:pt modelId="{C00EB945-7CF9-49BB-B800-A336A0A158F7}" type="parTrans" cxnId="{BD49145C-FB30-4E26-BAFC-0FFB7E24F09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914644-A711-4FC8-8643-9EED15461252}" type="sibTrans" cxnId="{BD49145C-FB30-4E26-BAFC-0FFB7E24F098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135BF-E58A-49A8-B7DA-31C26AF802CD}">
      <dgm:prSet phldrT="[Testo]" custT="1"/>
      <dgm:spPr>
        <a:xfrm rot="5400000">
          <a:off x="6971835" y="-2490800"/>
          <a:ext cx="2027170" cy="7515690"/>
        </a:xfrm>
        <a:prstGeom prst="round2Same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Yield underestimation when CPMs are used to drive APSIM </a:t>
          </a:r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05496E5-1A86-4610-9E22-C74FEF3D4F94}" type="parTrans" cxnId="{4A0E9CA5-22D8-4D18-A1F2-42F889F462B5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2FD5CD-2066-49FE-9CC1-08D9F52356A4}" type="sibTrans" cxnId="{4A0E9CA5-22D8-4D18-A1F2-42F889F462B5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CD713-6054-44AE-BF51-6A280045AEAC}">
      <dgm:prSet phldrT="[Testo]" custT="1"/>
      <dgm:spPr>
        <a:xfrm>
          <a:off x="0" y="2660724"/>
          <a:ext cx="4227575" cy="2533962"/>
        </a:xfrm>
        <a:prstGeom prst="roundRect">
          <a:avLst/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sz="2800" noProof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Next steps</a:t>
          </a:r>
        </a:p>
      </dgm:t>
    </dgm:pt>
    <dgm:pt modelId="{5E158866-C77C-4DA8-B055-B0BFCC03DF37}" type="parTrans" cxnId="{E428ACA7-A94A-4165-8EF3-F82061A096B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DC56A1-E340-4DED-B824-DF094AF2A887}" type="sibTrans" cxnId="{E428ACA7-A94A-4165-8EF3-F82061A096B9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7FC220-C113-402E-A173-E20B0E97340F}">
      <dgm:prSet phldrT="[Testo]" custT="1"/>
      <dgm:spPr>
        <a:xfrm rot="5400000">
          <a:off x="6971835" y="169860"/>
          <a:ext cx="2027170" cy="7515690"/>
        </a:xfrm>
        <a:prstGeom prst="round2SameRect">
          <a:avLst/>
        </a:prstGeom>
        <a:solidFill>
          <a:srgbClr val="FFC000">
            <a:tint val="40000"/>
            <a:alpha val="90000"/>
            <a:hueOff val="10861925"/>
            <a:satOff val="-51245"/>
            <a:lumOff val="-1851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861925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4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Estimate maize yield in 2040-2049 under RCP 8.5</a:t>
          </a:r>
        </a:p>
      </dgm:t>
    </dgm:pt>
    <dgm:pt modelId="{CFD31985-AF28-463B-B3F2-DABC00A7A061}" type="parTrans" cxnId="{A08E84CC-09ED-4CAF-997A-EAC8E24A6CF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F649C-CDD5-462A-8BB8-B91D4C671D97}" type="sibTrans" cxnId="{A08E84CC-09ED-4CAF-997A-EAC8E24A6CF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CC5695-4A95-44AF-9F09-0E680C9B93D0}">
      <dgm:prSet custT="1"/>
      <dgm:spPr>
        <a:xfrm rot="5400000">
          <a:off x="6971835" y="-2490800"/>
          <a:ext cx="2027170" cy="7515690"/>
        </a:xfrm>
        <a:prstGeom prst="round2Same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Decrease of maize yield over Italy at the end of the century </a:t>
          </a:r>
        </a:p>
      </dgm:t>
    </dgm:pt>
    <dgm:pt modelId="{0A0A8F9A-F259-482F-AD83-891BFC6A4FFA}" type="parTrans" cxnId="{9A9DF2A8-F1AD-445E-8021-CFCDCD61568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25754-CEE7-478F-B3A1-16D27BA22F40}" type="sibTrans" cxnId="{9A9DF2A8-F1AD-445E-8021-CFCDCD615683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7F121-761E-414D-98FC-6A156EDC0EE8}">
      <dgm:prSet custT="1"/>
      <dgm:spPr>
        <a:xfrm rot="5400000">
          <a:off x="6971835" y="-2490800"/>
          <a:ext cx="2027170" cy="7515690"/>
        </a:xfrm>
        <a:prstGeom prst="round2Same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Relevant yield losses (between -10 and -30 kg</a:t>
          </a:r>
          <a:r>
            <a:rPr lang="en-GB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²/ha) in the Po Valley</a:t>
          </a:r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51A79C2-FD91-498B-9893-7EF0980E53B5}" type="parTrans" cxnId="{8EF634C3-4C14-4A88-9A34-64A11EAEE52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E04B71-B662-4DB3-A83C-F0BDC0CAA17D}" type="sibTrans" cxnId="{8EF634C3-4C14-4A88-9A34-64A11EAEE52D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40185-A5AC-4D40-9536-F6E05BD489A2}">
      <dgm:prSet phldrT="[Testo]" custT="1"/>
      <dgm:spPr>
        <a:xfrm rot="5400000">
          <a:off x="6971835" y="169860"/>
          <a:ext cx="2027170" cy="7515690"/>
        </a:xfrm>
        <a:prstGeom prst="round2SameRect">
          <a:avLst/>
        </a:prstGeom>
        <a:solidFill>
          <a:srgbClr val="FFC000">
            <a:tint val="40000"/>
            <a:alpha val="90000"/>
            <a:hueOff val="10861925"/>
            <a:satOff val="-51245"/>
            <a:lumOff val="-1851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861925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GB" sz="14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Estimate future maize yield (mid and end century under RCP 8.5) introducing additional irrigation to satisfy crop water needs</a:t>
          </a:r>
        </a:p>
      </dgm:t>
    </dgm:pt>
    <dgm:pt modelId="{9EBC33DC-B225-4B27-8F7F-FB5BBB86461B}" type="parTrans" cxnId="{9DE3417D-9E9A-40EB-AC0B-A67FD28BA9D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3B9995-5520-46D6-BE6B-A01EDDA1EB1D}" type="sibTrans" cxnId="{9DE3417D-9E9A-40EB-AC0B-A67FD28BA9D4}">
      <dgm:prSet/>
      <dgm:spPr/>
      <dgm:t>
        <a:bodyPr/>
        <a:lstStyle/>
        <a:p>
          <a:endParaRPr lang="it-IT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DA86E8-DF2A-4497-BABF-70FAC5831B47}">
      <dgm:prSet custT="1"/>
      <dgm:spPr>
        <a:xfrm rot="5400000">
          <a:off x="6971835" y="-2490800"/>
          <a:ext cx="2027170" cy="7515690"/>
        </a:xfrm>
        <a:prstGeom prst="round2Same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Yield </a:t>
          </a:r>
          <a:r>
            <a:rPr lang="it-IT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increase</a:t>
          </a:r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 </a:t>
          </a:r>
          <a:r>
            <a:rPr lang="it-IT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montainous</a:t>
          </a:r>
          <a:r>
            <a:rPr lang="it-IT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areas</a:t>
          </a:r>
          <a:endParaRPr lang="it-IT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B10251C-4468-4061-90B6-44627866A8CD}" type="parTrans" cxnId="{D647E57E-12C2-4BB0-8D69-CAD5FD6DC4DC}">
      <dgm:prSet/>
      <dgm:spPr/>
      <dgm:t>
        <a:bodyPr/>
        <a:lstStyle/>
        <a:p>
          <a:endParaRPr lang="it-IT"/>
        </a:p>
      </dgm:t>
    </dgm:pt>
    <dgm:pt modelId="{016DB3E9-A6A4-48BA-8B32-EF3947EC2CBA}" type="sibTrans" cxnId="{D647E57E-12C2-4BB0-8D69-CAD5FD6DC4DC}">
      <dgm:prSet/>
      <dgm:spPr/>
      <dgm:t>
        <a:bodyPr/>
        <a:lstStyle/>
        <a:p>
          <a:endParaRPr lang="it-IT"/>
        </a:p>
      </dgm:t>
    </dgm:pt>
    <dgm:pt modelId="{0546686C-5C1C-475B-99BC-F2F9C8FD44F3}" type="pres">
      <dgm:prSet presAssocID="{CC6BCE4B-4CB6-4EAC-B6B6-25D17C3B918C}" presName="Name0" presStyleCnt="0">
        <dgm:presLayoutVars>
          <dgm:dir/>
          <dgm:animLvl val="lvl"/>
          <dgm:resizeHandles val="exact"/>
        </dgm:presLayoutVars>
      </dgm:prSet>
      <dgm:spPr/>
    </dgm:pt>
    <dgm:pt modelId="{FF422604-F5AC-4411-8C67-79261CA26D4F}" type="pres">
      <dgm:prSet presAssocID="{F45A6628-C742-44CD-8A30-1A776FA49AD2}" presName="linNode" presStyleCnt="0"/>
      <dgm:spPr/>
    </dgm:pt>
    <dgm:pt modelId="{73EBD2B6-074E-456C-AF70-FC664F9E083C}" type="pres">
      <dgm:prSet presAssocID="{F45A6628-C742-44CD-8A30-1A776FA49AD2}" presName="parentText" presStyleLbl="node1" presStyleIdx="0" presStyleCnt="2" custLinFactY="-7364" custLinFactNeighborX="-51822" custLinFactNeighborY="-100000">
        <dgm:presLayoutVars>
          <dgm:chMax val="1"/>
          <dgm:bulletEnabled val="1"/>
        </dgm:presLayoutVars>
      </dgm:prSet>
      <dgm:spPr/>
    </dgm:pt>
    <dgm:pt modelId="{A83CDC7B-5F8E-44D4-8993-B238A7039499}" type="pres">
      <dgm:prSet presAssocID="{F45A6628-C742-44CD-8A30-1A776FA49AD2}" presName="descendantText" presStyleLbl="alignAccFollowNode1" presStyleIdx="0" presStyleCnt="2">
        <dgm:presLayoutVars>
          <dgm:bulletEnabled val="1"/>
        </dgm:presLayoutVars>
      </dgm:prSet>
      <dgm:spPr/>
    </dgm:pt>
    <dgm:pt modelId="{1035B561-F315-443A-BBA6-361592630270}" type="pres">
      <dgm:prSet presAssocID="{8F914644-A711-4FC8-8643-9EED15461252}" presName="sp" presStyleCnt="0"/>
      <dgm:spPr/>
    </dgm:pt>
    <dgm:pt modelId="{FC049E9E-6176-47E4-BC9B-D0CAC45E80CE}" type="pres">
      <dgm:prSet presAssocID="{888CD713-6054-44AE-BF51-6A280045AEAC}" presName="linNode" presStyleCnt="0"/>
      <dgm:spPr/>
    </dgm:pt>
    <dgm:pt modelId="{F8959A8D-1E5E-4D0D-B5F5-F16DCD11D9F3}" type="pres">
      <dgm:prSet presAssocID="{888CD713-6054-44AE-BF51-6A280045AEA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DDC71C3-FEF1-48C3-A5E1-F907F235BABF}" type="pres">
      <dgm:prSet presAssocID="{888CD713-6054-44AE-BF51-6A280045AEA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3070A0B-9BFA-4F7B-997B-DE2F622C59A1}" type="presOf" srcId="{FF7FC220-C113-402E-A173-E20B0E97340F}" destId="{EDDC71C3-FEF1-48C3-A5E1-F907F235BABF}" srcOrd="0" destOrd="0" presId="urn:microsoft.com/office/officeart/2005/8/layout/vList5"/>
    <dgm:cxn modelId="{9C9A5C2B-D2D2-47F6-BE7F-6129AFE767BE}" type="presOf" srcId="{ACCC5695-4A95-44AF-9F09-0E680C9B93D0}" destId="{A83CDC7B-5F8E-44D4-8993-B238A7039499}" srcOrd="0" destOrd="1" presId="urn:microsoft.com/office/officeart/2005/8/layout/vList5"/>
    <dgm:cxn modelId="{BD49145C-FB30-4E26-BAFC-0FFB7E24F098}" srcId="{CC6BCE4B-4CB6-4EAC-B6B6-25D17C3B918C}" destId="{F45A6628-C742-44CD-8A30-1A776FA49AD2}" srcOrd="0" destOrd="0" parTransId="{C00EB945-7CF9-49BB-B800-A336A0A158F7}" sibTransId="{8F914644-A711-4FC8-8643-9EED15461252}"/>
    <dgm:cxn modelId="{0B72AE5A-6C0F-4EA2-9C72-930ADD8160D0}" type="presOf" srcId="{9477F121-761E-414D-98FC-6A156EDC0EE8}" destId="{A83CDC7B-5F8E-44D4-8993-B238A7039499}" srcOrd="0" destOrd="2" presId="urn:microsoft.com/office/officeart/2005/8/layout/vList5"/>
    <dgm:cxn modelId="{9DE3417D-9E9A-40EB-AC0B-A67FD28BA9D4}" srcId="{888CD713-6054-44AE-BF51-6A280045AEAC}" destId="{6C340185-A5AC-4D40-9536-F6E05BD489A2}" srcOrd="1" destOrd="0" parTransId="{9EBC33DC-B225-4B27-8F7F-FB5BBB86461B}" sibTransId="{933B9995-5520-46D6-BE6B-A01EDDA1EB1D}"/>
    <dgm:cxn modelId="{D647E57E-12C2-4BB0-8D69-CAD5FD6DC4DC}" srcId="{F45A6628-C742-44CD-8A30-1A776FA49AD2}" destId="{9BDA86E8-DF2A-4497-BABF-70FAC5831B47}" srcOrd="3" destOrd="0" parTransId="{2B10251C-4468-4061-90B6-44627866A8CD}" sibTransId="{016DB3E9-A6A4-48BA-8B32-EF3947EC2CBA}"/>
    <dgm:cxn modelId="{3F405580-37C7-4E4A-92F3-22D52FC160E3}" type="presOf" srcId="{6C340185-A5AC-4D40-9536-F6E05BD489A2}" destId="{EDDC71C3-FEF1-48C3-A5E1-F907F235BABF}" srcOrd="0" destOrd="1" presId="urn:microsoft.com/office/officeart/2005/8/layout/vList5"/>
    <dgm:cxn modelId="{76507293-6832-4B25-B335-7BBC26B47E47}" type="presOf" srcId="{CC6BCE4B-4CB6-4EAC-B6B6-25D17C3B918C}" destId="{0546686C-5C1C-475B-99BC-F2F9C8FD44F3}" srcOrd="0" destOrd="0" presId="urn:microsoft.com/office/officeart/2005/8/layout/vList5"/>
    <dgm:cxn modelId="{4A0E9CA5-22D8-4D18-A1F2-42F889F462B5}" srcId="{F45A6628-C742-44CD-8A30-1A776FA49AD2}" destId="{C47135BF-E58A-49A8-B7DA-31C26AF802CD}" srcOrd="0" destOrd="0" parTransId="{A05496E5-1A86-4610-9E22-C74FEF3D4F94}" sibTransId="{872FD5CD-2066-49FE-9CC1-08D9F52356A4}"/>
    <dgm:cxn modelId="{E428ACA7-A94A-4165-8EF3-F82061A096B9}" srcId="{CC6BCE4B-4CB6-4EAC-B6B6-25D17C3B918C}" destId="{888CD713-6054-44AE-BF51-6A280045AEAC}" srcOrd="1" destOrd="0" parTransId="{5E158866-C77C-4DA8-B055-B0BFCC03DF37}" sibTransId="{52DC56A1-E340-4DED-B824-DF094AF2A887}"/>
    <dgm:cxn modelId="{9A9DF2A8-F1AD-445E-8021-CFCDCD615683}" srcId="{F45A6628-C742-44CD-8A30-1A776FA49AD2}" destId="{ACCC5695-4A95-44AF-9F09-0E680C9B93D0}" srcOrd="1" destOrd="0" parTransId="{0A0A8F9A-F259-482F-AD83-891BFC6A4FFA}" sibTransId="{E7025754-CEE7-478F-B3A1-16D27BA22F40}"/>
    <dgm:cxn modelId="{EB3C7BB3-72AE-4785-8DD9-0107442BD577}" type="presOf" srcId="{9BDA86E8-DF2A-4497-BABF-70FAC5831B47}" destId="{A83CDC7B-5F8E-44D4-8993-B238A7039499}" srcOrd="0" destOrd="3" presId="urn:microsoft.com/office/officeart/2005/8/layout/vList5"/>
    <dgm:cxn modelId="{20FC23C1-4D11-45D4-9873-D3EDED7680A5}" type="presOf" srcId="{C47135BF-E58A-49A8-B7DA-31C26AF802CD}" destId="{A83CDC7B-5F8E-44D4-8993-B238A7039499}" srcOrd="0" destOrd="0" presId="urn:microsoft.com/office/officeart/2005/8/layout/vList5"/>
    <dgm:cxn modelId="{8EF634C3-4C14-4A88-9A34-64A11EAEE52D}" srcId="{F45A6628-C742-44CD-8A30-1A776FA49AD2}" destId="{9477F121-761E-414D-98FC-6A156EDC0EE8}" srcOrd="2" destOrd="0" parTransId="{651A79C2-FD91-498B-9893-7EF0980E53B5}" sibTransId="{51E04B71-B662-4DB3-A83C-F0BDC0CAA17D}"/>
    <dgm:cxn modelId="{A08E84CC-09ED-4CAF-997A-EAC8E24A6CF4}" srcId="{888CD713-6054-44AE-BF51-6A280045AEAC}" destId="{FF7FC220-C113-402E-A173-E20B0E97340F}" srcOrd="0" destOrd="0" parTransId="{CFD31985-AF28-463B-B3F2-DABC00A7A061}" sibTransId="{9C6F649C-CDD5-462A-8BB8-B91D4C671D97}"/>
    <dgm:cxn modelId="{99E1D3E8-7CC5-4E3D-AD20-526B1B1CB8C1}" type="presOf" srcId="{F45A6628-C742-44CD-8A30-1A776FA49AD2}" destId="{73EBD2B6-074E-456C-AF70-FC664F9E083C}" srcOrd="0" destOrd="0" presId="urn:microsoft.com/office/officeart/2005/8/layout/vList5"/>
    <dgm:cxn modelId="{A3FF6DF5-83BA-45D4-8B68-E990A2A1D0FC}" type="presOf" srcId="{888CD713-6054-44AE-BF51-6A280045AEAC}" destId="{F8959A8D-1E5E-4D0D-B5F5-F16DCD11D9F3}" srcOrd="0" destOrd="0" presId="urn:microsoft.com/office/officeart/2005/8/layout/vList5"/>
    <dgm:cxn modelId="{1CB81459-E27A-429E-8403-682615D3434A}" type="presParOf" srcId="{0546686C-5C1C-475B-99BC-F2F9C8FD44F3}" destId="{FF422604-F5AC-4411-8C67-79261CA26D4F}" srcOrd="0" destOrd="0" presId="urn:microsoft.com/office/officeart/2005/8/layout/vList5"/>
    <dgm:cxn modelId="{67BB30B9-8FC6-4216-9392-3B688A25124B}" type="presParOf" srcId="{FF422604-F5AC-4411-8C67-79261CA26D4F}" destId="{73EBD2B6-074E-456C-AF70-FC664F9E083C}" srcOrd="0" destOrd="0" presId="urn:microsoft.com/office/officeart/2005/8/layout/vList5"/>
    <dgm:cxn modelId="{AA07B420-3F65-4C3E-A798-93548CF3D8BF}" type="presParOf" srcId="{FF422604-F5AC-4411-8C67-79261CA26D4F}" destId="{A83CDC7B-5F8E-44D4-8993-B238A7039499}" srcOrd="1" destOrd="0" presId="urn:microsoft.com/office/officeart/2005/8/layout/vList5"/>
    <dgm:cxn modelId="{D06D625E-E29E-49AF-BAFA-A2CE25195D80}" type="presParOf" srcId="{0546686C-5C1C-475B-99BC-F2F9C8FD44F3}" destId="{1035B561-F315-443A-BBA6-361592630270}" srcOrd="1" destOrd="0" presId="urn:microsoft.com/office/officeart/2005/8/layout/vList5"/>
    <dgm:cxn modelId="{90202EFB-4235-45AE-B8DB-2EF5808833E1}" type="presParOf" srcId="{0546686C-5C1C-475B-99BC-F2F9C8FD44F3}" destId="{FC049E9E-6176-47E4-BC9B-D0CAC45E80CE}" srcOrd="2" destOrd="0" presId="urn:microsoft.com/office/officeart/2005/8/layout/vList5"/>
    <dgm:cxn modelId="{138E9C15-B820-4FF1-B8CA-3F47782E322A}" type="presParOf" srcId="{FC049E9E-6176-47E4-BC9B-D0CAC45E80CE}" destId="{F8959A8D-1E5E-4D0D-B5F5-F16DCD11D9F3}" srcOrd="0" destOrd="0" presId="urn:microsoft.com/office/officeart/2005/8/layout/vList5"/>
    <dgm:cxn modelId="{12FF674E-E2EE-4AC7-8252-60B1642C609A}" type="presParOf" srcId="{FC049E9E-6176-47E4-BC9B-D0CAC45E80CE}" destId="{EDDC71C3-FEF1-48C3-A5E1-F907F235BA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47CFCD-7B45-4E4D-87DF-DAD9F633205F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033720E-6BE3-4965-A05D-3BE7FDB02EE2}">
      <dgm:prSet phldrT="[Testo]"/>
      <dgm:spPr/>
      <dgm:t>
        <a:bodyPr/>
        <a:lstStyle/>
        <a:p>
          <a:r>
            <a:rPr lang="en-GB" noProof="0" dirty="0"/>
            <a:t>Daily Weather data</a:t>
          </a:r>
        </a:p>
      </dgm:t>
    </dgm:pt>
    <dgm:pt modelId="{4278F65D-8FBF-4A36-8D5E-A435665E6A75}" type="parTrans" cxnId="{E36227CA-03DC-498B-9F8A-A4459C14ED7D}">
      <dgm:prSet/>
      <dgm:spPr/>
      <dgm:t>
        <a:bodyPr/>
        <a:lstStyle/>
        <a:p>
          <a:endParaRPr lang="it-IT"/>
        </a:p>
      </dgm:t>
    </dgm:pt>
    <dgm:pt modelId="{22F1A694-EF5E-49D3-8ABD-ACA278A044C5}" type="sibTrans" cxnId="{E36227CA-03DC-498B-9F8A-A4459C14ED7D}">
      <dgm:prSet/>
      <dgm:spPr/>
      <dgm:t>
        <a:bodyPr/>
        <a:lstStyle/>
        <a:p>
          <a:endParaRPr lang="it-IT"/>
        </a:p>
      </dgm:t>
    </dgm:pt>
    <dgm:pt modelId="{89C1F8E1-013E-494A-8970-C04CF9C7CCA0}">
      <dgm:prSet phldrT="[Testo]"/>
      <dgm:spPr/>
      <dgm:t>
        <a:bodyPr/>
        <a:lstStyle/>
        <a:p>
          <a:r>
            <a:rPr lang="it-IT" dirty="0" err="1"/>
            <a:t>Precipitation</a:t>
          </a:r>
          <a:endParaRPr lang="it-IT" dirty="0"/>
        </a:p>
      </dgm:t>
    </dgm:pt>
    <dgm:pt modelId="{D232CDF8-BB45-4BA2-8866-7C0D551D578F}" type="parTrans" cxnId="{3C5ECAE5-3CDA-4962-B478-E775DF3CC809}">
      <dgm:prSet/>
      <dgm:spPr/>
      <dgm:t>
        <a:bodyPr/>
        <a:lstStyle/>
        <a:p>
          <a:endParaRPr lang="it-IT"/>
        </a:p>
      </dgm:t>
    </dgm:pt>
    <dgm:pt modelId="{55BE1B77-93EE-48C3-9C70-B0F8448AEAEB}" type="sibTrans" cxnId="{3C5ECAE5-3CDA-4962-B478-E775DF3CC809}">
      <dgm:prSet/>
      <dgm:spPr/>
      <dgm:t>
        <a:bodyPr/>
        <a:lstStyle/>
        <a:p>
          <a:endParaRPr lang="it-IT"/>
        </a:p>
      </dgm:t>
    </dgm:pt>
    <dgm:pt modelId="{CD82C225-B4BE-4CD3-BF19-67064E66C7B6}">
      <dgm:prSet phldrT="[Testo]"/>
      <dgm:spPr/>
      <dgm:t>
        <a:bodyPr/>
        <a:lstStyle/>
        <a:p>
          <a:r>
            <a:rPr lang="it-IT" dirty="0"/>
            <a:t>Maximum temperature</a:t>
          </a:r>
        </a:p>
      </dgm:t>
    </dgm:pt>
    <dgm:pt modelId="{DE143A03-4242-422D-A1A3-820C2E131D00}" type="parTrans" cxnId="{AFD5765B-4742-410C-B160-0A3D470E62F6}">
      <dgm:prSet/>
      <dgm:spPr/>
      <dgm:t>
        <a:bodyPr/>
        <a:lstStyle/>
        <a:p>
          <a:endParaRPr lang="it-IT"/>
        </a:p>
      </dgm:t>
    </dgm:pt>
    <dgm:pt modelId="{9E061FD1-1DB5-4AEB-ABD0-F41428F104D0}" type="sibTrans" cxnId="{AFD5765B-4742-410C-B160-0A3D470E62F6}">
      <dgm:prSet/>
      <dgm:spPr/>
      <dgm:t>
        <a:bodyPr/>
        <a:lstStyle/>
        <a:p>
          <a:endParaRPr lang="it-IT"/>
        </a:p>
      </dgm:t>
    </dgm:pt>
    <dgm:pt modelId="{32B5C7FC-B3CD-4B08-83CC-EA5729A0C9E6}">
      <dgm:prSet phldrT="[Testo]"/>
      <dgm:spPr/>
      <dgm:t>
        <a:bodyPr/>
        <a:lstStyle/>
        <a:p>
          <a:r>
            <a:rPr lang="en-GB" noProof="0" dirty="0"/>
            <a:t>Soil information</a:t>
          </a:r>
        </a:p>
      </dgm:t>
    </dgm:pt>
    <dgm:pt modelId="{9919973F-0514-491D-9032-369AB960959F}" type="parTrans" cxnId="{B97C4C53-F33C-4CB4-A363-40307F0B4DC3}">
      <dgm:prSet/>
      <dgm:spPr/>
      <dgm:t>
        <a:bodyPr/>
        <a:lstStyle/>
        <a:p>
          <a:endParaRPr lang="it-IT"/>
        </a:p>
      </dgm:t>
    </dgm:pt>
    <dgm:pt modelId="{2A19D993-2759-4C94-8F63-64B88D00C428}" type="sibTrans" cxnId="{B97C4C53-F33C-4CB4-A363-40307F0B4DC3}">
      <dgm:prSet/>
      <dgm:spPr/>
      <dgm:t>
        <a:bodyPr/>
        <a:lstStyle/>
        <a:p>
          <a:endParaRPr lang="it-IT"/>
        </a:p>
      </dgm:t>
    </dgm:pt>
    <dgm:pt modelId="{6EA8ED33-2354-43B9-B259-20CEE00E7A99}">
      <dgm:prSet phldrT="[Testo]"/>
      <dgm:spPr/>
      <dgm:t>
        <a:bodyPr/>
        <a:lstStyle/>
        <a:p>
          <a:r>
            <a:rPr lang="it-IT" dirty="0" err="1"/>
            <a:t>Soil</a:t>
          </a:r>
          <a:r>
            <a:rPr lang="it-IT" dirty="0"/>
            <a:t> texture</a:t>
          </a:r>
        </a:p>
      </dgm:t>
    </dgm:pt>
    <dgm:pt modelId="{F9E52212-C29C-40AC-84D5-288F81AFF4D2}" type="parTrans" cxnId="{E62D1043-10E0-4D4F-91F3-8E994D0F8048}">
      <dgm:prSet/>
      <dgm:spPr/>
      <dgm:t>
        <a:bodyPr/>
        <a:lstStyle/>
        <a:p>
          <a:endParaRPr lang="it-IT"/>
        </a:p>
      </dgm:t>
    </dgm:pt>
    <dgm:pt modelId="{45EBEE4B-F015-4DFC-904A-5EA22317021A}" type="sibTrans" cxnId="{E62D1043-10E0-4D4F-91F3-8E994D0F8048}">
      <dgm:prSet/>
      <dgm:spPr/>
      <dgm:t>
        <a:bodyPr/>
        <a:lstStyle/>
        <a:p>
          <a:endParaRPr lang="it-IT"/>
        </a:p>
      </dgm:t>
    </dgm:pt>
    <dgm:pt modelId="{08A38469-6C4A-4CE7-AEB0-02C5462D3331}">
      <dgm:prSet phldrT="[Testo]"/>
      <dgm:spPr/>
      <dgm:t>
        <a:bodyPr/>
        <a:lstStyle/>
        <a:p>
          <a:r>
            <a:rPr lang="it-IT" dirty="0" err="1"/>
            <a:t>Soil</a:t>
          </a:r>
          <a:r>
            <a:rPr lang="it-IT" dirty="0"/>
            <a:t> </a:t>
          </a:r>
          <a:r>
            <a:rPr lang="it-IT" dirty="0" err="1"/>
            <a:t>initial</a:t>
          </a:r>
          <a:r>
            <a:rPr lang="it-IT" dirty="0"/>
            <a:t> </a:t>
          </a:r>
          <a:r>
            <a:rPr lang="it-IT" dirty="0" err="1"/>
            <a:t>conditions</a:t>
          </a:r>
          <a:r>
            <a:rPr lang="it-IT" dirty="0"/>
            <a:t> (water </a:t>
          </a:r>
          <a:r>
            <a:rPr lang="it-IT" dirty="0" err="1"/>
            <a:t>content</a:t>
          </a:r>
          <a:r>
            <a:rPr lang="it-IT" dirty="0"/>
            <a:t>, </a:t>
          </a:r>
          <a:r>
            <a:rPr lang="it-IT" dirty="0" err="1"/>
            <a:t>nitrogen</a:t>
          </a:r>
          <a:r>
            <a:rPr lang="it-IT" dirty="0"/>
            <a:t> </a:t>
          </a:r>
          <a:r>
            <a:rPr lang="it-IT" dirty="0" err="1"/>
            <a:t>content</a:t>
          </a:r>
          <a:r>
            <a:rPr lang="it-IT" dirty="0"/>
            <a:t>, </a:t>
          </a:r>
          <a:r>
            <a:rPr lang="it-IT" dirty="0" err="1"/>
            <a:t>etc</a:t>
          </a:r>
          <a:r>
            <a:rPr lang="it-IT" dirty="0"/>
            <a:t>)</a:t>
          </a:r>
        </a:p>
      </dgm:t>
    </dgm:pt>
    <dgm:pt modelId="{B61B27C8-F88D-4748-969E-F27F009D4B38}" type="parTrans" cxnId="{FA51B32A-B976-4F2A-958A-90D896EA3B99}">
      <dgm:prSet/>
      <dgm:spPr/>
      <dgm:t>
        <a:bodyPr/>
        <a:lstStyle/>
        <a:p>
          <a:endParaRPr lang="it-IT"/>
        </a:p>
      </dgm:t>
    </dgm:pt>
    <dgm:pt modelId="{F872816D-78D6-45A8-954D-3D188D9C5C67}" type="sibTrans" cxnId="{FA51B32A-B976-4F2A-958A-90D896EA3B99}">
      <dgm:prSet/>
      <dgm:spPr/>
      <dgm:t>
        <a:bodyPr/>
        <a:lstStyle/>
        <a:p>
          <a:endParaRPr lang="it-IT"/>
        </a:p>
      </dgm:t>
    </dgm:pt>
    <dgm:pt modelId="{4F5E0CD4-F593-46BD-BF72-6FA38A96C9D4}">
      <dgm:prSet phldrT="[Testo]"/>
      <dgm:spPr/>
      <dgm:t>
        <a:bodyPr/>
        <a:lstStyle/>
        <a:p>
          <a:r>
            <a:rPr lang="en-GB" noProof="0" dirty="0"/>
            <a:t>Crop management practices</a:t>
          </a:r>
        </a:p>
      </dgm:t>
    </dgm:pt>
    <dgm:pt modelId="{BAE8799D-6CA1-4FFE-A284-2F1DA2DF9C64}" type="parTrans" cxnId="{F6C7BE22-10BD-4339-AA24-B774C27909B8}">
      <dgm:prSet/>
      <dgm:spPr/>
      <dgm:t>
        <a:bodyPr/>
        <a:lstStyle/>
        <a:p>
          <a:endParaRPr lang="it-IT"/>
        </a:p>
      </dgm:t>
    </dgm:pt>
    <dgm:pt modelId="{1B9BCB0C-9D30-4498-B935-C846921A01A2}" type="sibTrans" cxnId="{F6C7BE22-10BD-4339-AA24-B774C27909B8}">
      <dgm:prSet/>
      <dgm:spPr/>
      <dgm:t>
        <a:bodyPr/>
        <a:lstStyle/>
        <a:p>
          <a:endParaRPr lang="it-IT"/>
        </a:p>
      </dgm:t>
    </dgm:pt>
    <dgm:pt modelId="{ED32C147-FFD3-47DD-959A-429BA63341A2}">
      <dgm:prSet phldrT="[Testo]"/>
      <dgm:spPr/>
      <dgm:t>
        <a:bodyPr/>
        <a:lstStyle/>
        <a:p>
          <a:r>
            <a:rPr lang="it-IT" dirty="0" err="1"/>
            <a:t>Sowing</a:t>
          </a:r>
          <a:r>
            <a:rPr lang="it-IT" dirty="0"/>
            <a:t> date</a:t>
          </a:r>
        </a:p>
      </dgm:t>
    </dgm:pt>
    <dgm:pt modelId="{E5C00536-FD45-4C9F-B512-B13A57B2AFF2}" type="parTrans" cxnId="{F6952E89-F084-4D70-9A8C-BDB69149A9CC}">
      <dgm:prSet/>
      <dgm:spPr/>
      <dgm:t>
        <a:bodyPr/>
        <a:lstStyle/>
        <a:p>
          <a:endParaRPr lang="it-IT"/>
        </a:p>
      </dgm:t>
    </dgm:pt>
    <dgm:pt modelId="{0A3A3DE4-D595-423A-965C-E92F11B57CDD}" type="sibTrans" cxnId="{F6952E89-F084-4D70-9A8C-BDB69149A9CC}">
      <dgm:prSet/>
      <dgm:spPr/>
      <dgm:t>
        <a:bodyPr/>
        <a:lstStyle/>
        <a:p>
          <a:endParaRPr lang="it-IT"/>
        </a:p>
      </dgm:t>
    </dgm:pt>
    <dgm:pt modelId="{7F223DCD-13E4-441D-A31F-9CAC6D28B328}">
      <dgm:prSet phldrT="[Testo]"/>
      <dgm:spPr/>
      <dgm:t>
        <a:bodyPr/>
        <a:lstStyle/>
        <a:p>
          <a:r>
            <a:rPr lang="it-IT" dirty="0" err="1"/>
            <a:t>Fertilizers</a:t>
          </a:r>
          <a:endParaRPr lang="it-IT" dirty="0"/>
        </a:p>
      </dgm:t>
    </dgm:pt>
    <dgm:pt modelId="{5D20D589-0BB5-46A2-B4AF-053E17CC81C0}" type="parTrans" cxnId="{B765F947-1E3A-4162-8B18-604B0A420FE1}">
      <dgm:prSet/>
      <dgm:spPr/>
      <dgm:t>
        <a:bodyPr/>
        <a:lstStyle/>
        <a:p>
          <a:endParaRPr lang="it-IT"/>
        </a:p>
      </dgm:t>
    </dgm:pt>
    <dgm:pt modelId="{869FDE46-7DCA-43CE-A256-E52DF0DC2E0E}" type="sibTrans" cxnId="{B765F947-1E3A-4162-8B18-604B0A420FE1}">
      <dgm:prSet/>
      <dgm:spPr/>
      <dgm:t>
        <a:bodyPr/>
        <a:lstStyle/>
        <a:p>
          <a:endParaRPr lang="it-IT"/>
        </a:p>
      </dgm:t>
    </dgm:pt>
    <dgm:pt modelId="{3796DC58-4B2B-4C06-87D6-9011C5AC6629}">
      <dgm:prSet phldrT="[Testo]"/>
      <dgm:spPr/>
      <dgm:t>
        <a:bodyPr/>
        <a:lstStyle/>
        <a:p>
          <a:r>
            <a:rPr lang="it-IT" dirty="0"/>
            <a:t>Minimum temperature</a:t>
          </a:r>
        </a:p>
      </dgm:t>
    </dgm:pt>
    <dgm:pt modelId="{D972F2EF-739A-4043-BD57-6D730FB9E89F}" type="parTrans" cxnId="{01319273-BC3E-4457-8954-EF70B38FC2C9}">
      <dgm:prSet/>
      <dgm:spPr/>
      <dgm:t>
        <a:bodyPr/>
        <a:lstStyle/>
        <a:p>
          <a:endParaRPr lang="it-IT"/>
        </a:p>
      </dgm:t>
    </dgm:pt>
    <dgm:pt modelId="{6D3123C3-FF5E-4177-B903-C848493283C6}" type="sibTrans" cxnId="{01319273-BC3E-4457-8954-EF70B38FC2C9}">
      <dgm:prSet/>
      <dgm:spPr/>
      <dgm:t>
        <a:bodyPr/>
        <a:lstStyle/>
        <a:p>
          <a:endParaRPr lang="it-IT"/>
        </a:p>
      </dgm:t>
    </dgm:pt>
    <dgm:pt modelId="{9BA12819-30CE-43C2-91A7-D28CA652EE8F}">
      <dgm:prSet phldrT="[Testo]"/>
      <dgm:spPr/>
      <dgm:t>
        <a:bodyPr/>
        <a:lstStyle/>
        <a:p>
          <a:r>
            <a:rPr lang="it-IT" dirty="0"/>
            <a:t>Solar </a:t>
          </a:r>
          <a:r>
            <a:rPr lang="it-IT" dirty="0" err="1"/>
            <a:t>radiation</a:t>
          </a:r>
          <a:endParaRPr lang="it-IT" dirty="0"/>
        </a:p>
      </dgm:t>
    </dgm:pt>
    <dgm:pt modelId="{30D16B17-221C-47C5-A46A-EC2580176D34}" type="parTrans" cxnId="{56DA76F0-BC8F-4198-938E-F635507AE433}">
      <dgm:prSet/>
      <dgm:spPr/>
      <dgm:t>
        <a:bodyPr/>
        <a:lstStyle/>
        <a:p>
          <a:endParaRPr lang="it-IT"/>
        </a:p>
      </dgm:t>
    </dgm:pt>
    <dgm:pt modelId="{1A390931-8F0B-4DAF-B64D-18A2C0846A9A}" type="sibTrans" cxnId="{56DA76F0-BC8F-4198-938E-F635507AE433}">
      <dgm:prSet/>
      <dgm:spPr/>
      <dgm:t>
        <a:bodyPr/>
        <a:lstStyle/>
        <a:p>
          <a:endParaRPr lang="it-IT"/>
        </a:p>
      </dgm:t>
    </dgm:pt>
    <dgm:pt modelId="{0D0839FB-47CF-4835-837B-1D9AB6DCBEEF}">
      <dgm:prSet phldrT="[Testo]"/>
      <dgm:spPr/>
      <dgm:t>
        <a:bodyPr/>
        <a:lstStyle/>
        <a:p>
          <a:r>
            <a:rPr lang="it-IT" dirty="0" err="1"/>
            <a:t>Sowing</a:t>
          </a:r>
          <a:r>
            <a:rPr lang="it-IT" dirty="0"/>
            <a:t> </a:t>
          </a:r>
          <a:r>
            <a:rPr lang="it-IT" dirty="0" err="1"/>
            <a:t>density</a:t>
          </a:r>
          <a:endParaRPr lang="it-IT" dirty="0"/>
        </a:p>
      </dgm:t>
    </dgm:pt>
    <dgm:pt modelId="{572C04F6-EF86-4A72-8841-1ADE4361C44F}" type="parTrans" cxnId="{76457B5A-544A-4D83-8E9D-409B261DB7A2}">
      <dgm:prSet/>
      <dgm:spPr/>
      <dgm:t>
        <a:bodyPr/>
        <a:lstStyle/>
        <a:p>
          <a:endParaRPr lang="it-IT"/>
        </a:p>
      </dgm:t>
    </dgm:pt>
    <dgm:pt modelId="{1AC13646-F817-46DF-97FA-14604FB1DEF5}" type="sibTrans" cxnId="{76457B5A-544A-4D83-8E9D-409B261DB7A2}">
      <dgm:prSet/>
      <dgm:spPr/>
      <dgm:t>
        <a:bodyPr/>
        <a:lstStyle/>
        <a:p>
          <a:endParaRPr lang="it-IT"/>
        </a:p>
      </dgm:t>
    </dgm:pt>
    <dgm:pt modelId="{DAEFAE50-3419-4A34-8A19-E076EA309DFB}">
      <dgm:prSet phldrT="[Testo]"/>
      <dgm:spPr/>
      <dgm:t>
        <a:bodyPr/>
        <a:lstStyle/>
        <a:p>
          <a:r>
            <a:rPr lang="it-IT" dirty="0" err="1"/>
            <a:t>Irrigation</a:t>
          </a:r>
          <a:endParaRPr lang="it-IT" dirty="0"/>
        </a:p>
      </dgm:t>
    </dgm:pt>
    <dgm:pt modelId="{76F8D837-EAA3-444D-9590-AA1B110E5EF0}" type="parTrans" cxnId="{C7CBCD5A-B2E6-42E7-9E59-B8457635F44A}">
      <dgm:prSet/>
      <dgm:spPr/>
      <dgm:t>
        <a:bodyPr/>
        <a:lstStyle/>
        <a:p>
          <a:endParaRPr lang="it-IT"/>
        </a:p>
      </dgm:t>
    </dgm:pt>
    <dgm:pt modelId="{10EFB930-3CB4-4A4D-9A98-E07880C85CC5}" type="sibTrans" cxnId="{C7CBCD5A-B2E6-42E7-9E59-B8457635F44A}">
      <dgm:prSet/>
      <dgm:spPr/>
      <dgm:t>
        <a:bodyPr/>
        <a:lstStyle/>
        <a:p>
          <a:endParaRPr lang="it-IT"/>
        </a:p>
      </dgm:t>
    </dgm:pt>
    <dgm:pt modelId="{66DA3110-9550-4FBB-BBEB-9FD95AC2C51C}" type="pres">
      <dgm:prSet presAssocID="{7647CFCD-7B45-4E4D-87DF-DAD9F633205F}" presName="theList" presStyleCnt="0">
        <dgm:presLayoutVars>
          <dgm:dir/>
          <dgm:animLvl val="lvl"/>
          <dgm:resizeHandles val="exact"/>
        </dgm:presLayoutVars>
      </dgm:prSet>
      <dgm:spPr/>
    </dgm:pt>
    <dgm:pt modelId="{D1F54FB5-FEFE-4EE6-80CB-D5F1B773BA2A}" type="pres">
      <dgm:prSet presAssocID="{9033720E-6BE3-4965-A05D-3BE7FDB02EE2}" presName="compNode" presStyleCnt="0"/>
      <dgm:spPr/>
    </dgm:pt>
    <dgm:pt modelId="{3F6CEFF6-51B2-4F28-BE96-7ADF413EC11C}" type="pres">
      <dgm:prSet presAssocID="{9033720E-6BE3-4965-A05D-3BE7FDB02EE2}" presName="aNode" presStyleLbl="bgShp" presStyleIdx="0" presStyleCnt="3"/>
      <dgm:spPr/>
    </dgm:pt>
    <dgm:pt modelId="{2183BBA7-F11C-4EB7-B110-ED5AB6ACB87C}" type="pres">
      <dgm:prSet presAssocID="{9033720E-6BE3-4965-A05D-3BE7FDB02EE2}" presName="textNode" presStyleLbl="bgShp" presStyleIdx="0" presStyleCnt="3"/>
      <dgm:spPr/>
    </dgm:pt>
    <dgm:pt modelId="{79EFA535-4F25-4B1C-82D7-3DCB06E57BB3}" type="pres">
      <dgm:prSet presAssocID="{9033720E-6BE3-4965-A05D-3BE7FDB02EE2}" presName="compChildNode" presStyleCnt="0"/>
      <dgm:spPr/>
    </dgm:pt>
    <dgm:pt modelId="{C36B25F2-AE95-4C32-9B64-C6CD4CDA121A}" type="pres">
      <dgm:prSet presAssocID="{9033720E-6BE3-4965-A05D-3BE7FDB02EE2}" presName="theInnerList" presStyleCnt="0"/>
      <dgm:spPr/>
    </dgm:pt>
    <dgm:pt modelId="{E45F6ED4-89A4-4627-86E2-ED0643F9B854}" type="pres">
      <dgm:prSet presAssocID="{89C1F8E1-013E-494A-8970-C04CF9C7CCA0}" presName="childNode" presStyleLbl="node1" presStyleIdx="0" presStyleCnt="10">
        <dgm:presLayoutVars>
          <dgm:bulletEnabled val="1"/>
        </dgm:presLayoutVars>
      </dgm:prSet>
      <dgm:spPr/>
    </dgm:pt>
    <dgm:pt modelId="{6DE2F0C9-7FDD-4A6B-AEC9-B81DCC09B0B8}" type="pres">
      <dgm:prSet presAssocID="{89C1F8E1-013E-494A-8970-C04CF9C7CCA0}" presName="aSpace2" presStyleCnt="0"/>
      <dgm:spPr/>
    </dgm:pt>
    <dgm:pt modelId="{C88E653E-13E3-4F8B-BD99-140241487588}" type="pres">
      <dgm:prSet presAssocID="{CD82C225-B4BE-4CD3-BF19-67064E66C7B6}" presName="childNode" presStyleLbl="node1" presStyleIdx="1" presStyleCnt="10">
        <dgm:presLayoutVars>
          <dgm:bulletEnabled val="1"/>
        </dgm:presLayoutVars>
      </dgm:prSet>
      <dgm:spPr/>
    </dgm:pt>
    <dgm:pt modelId="{6A6AC8A4-54DF-4E13-9C93-CA4741419354}" type="pres">
      <dgm:prSet presAssocID="{CD82C225-B4BE-4CD3-BF19-67064E66C7B6}" presName="aSpace2" presStyleCnt="0"/>
      <dgm:spPr/>
    </dgm:pt>
    <dgm:pt modelId="{FEC86834-1C30-4F22-A7FD-B9063A38C533}" type="pres">
      <dgm:prSet presAssocID="{3796DC58-4B2B-4C06-87D6-9011C5AC6629}" presName="childNode" presStyleLbl="node1" presStyleIdx="2" presStyleCnt="10">
        <dgm:presLayoutVars>
          <dgm:bulletEnabled val="1"/>
        </dgm:presLayoutVars>
      </dgm:prSet>
      <dgm:spPr/>
    </dgm:pt>
    <dgm:pt modelId="{261D9FD4-0654-4ECD-AB73-B3746E997B80}" type="pres">
      <dgm:prSet presAssocID="{3796DC58-4B2B-4C06-87D6-9011C5AC6629}" presName="aSpace2" presStyleCnt="0"/>
      <dgm:spPr/>
    </dgm:pt>
    <dgm:pt modelId="{BE8DCE34-0440-4C75-BC10-E48A6F986892}" type="pres">
      <dgm:prSet presAssocID="{9BA12819-30CE-43C2-91A7-D28CA652EE8F}" presName="childNode" presStyleLbl="node1" presStyleIdx="3" presStyleCnt="10">
        <dgm:presLayoutVars>
          <dgm:bulletEnabled val="1"/>
        </dgm:presLayoutVars>
      </dgm:prSet>
      <dgm:spPr/>
    </dgm:pt>
    <dgm:pt modelId="{1A57969B-5592-40A3-803A-71EF5062C7A9}" type="pres">
      <dgm:prSet presAssocID="{9033720E-6BE3-4965-A05D-3BE7FDB02EE2}" presName="aSpace" presStyleCnt="0"/>
      <dgm:spPr/>
    </dgm:pt>
    <dgm:pt modelId="{2DCA8561-5C26-4D55-B26B-6142414B154B}" type="pres">
      <dgm:prSet presAssocID="{32B5C7FC-B3CD-4B08-83CC-EA5729A0C9E6}" presName="compNode" presStyleCnt="0"/>
      <dgm:spPr/>
    </dgm:pt>
    <dgm:pt modelId="{2364D996-0685-4678-8D5E-6D90F331B54C}" type="pres">
      <dgm:prSet presAssocID="{32B5C7FC-B3CD-4B08-83CC-EA5729A0C9E6}" presName="aNode" presStyleLbl="bgShp" presStyleIdx="1" presStyleCnt="3"/>
      <dgm:spPr/>
    </dgm:pt>
    <dgm:pt modelId="{2BF08491-B519-4C81-B42B-88DF6CBBEFD5}" type="pres">
      <dgm:prSet presAssocID="{32B5C7FC-B3CD-4B08-83CC-EA5729A0C9E6}" presName="textNode" presStyleLbl="bgShp" presStyleIdx="1" presStyleCnt="3"/>
      <dgm:spPr/>
    </dgm:pt>
    <dgm:pt modelId="{69DA7106-5A18-492F-9BA3-8E5817072949}" type="pres">
      <dgm:prSet presAssocID="{32B5C7FC-B3CD-4B08-83CC-EA5729A0C9E6}" presName="compChildNode" presStyleCnt="0"/>
      <dgm:spPr/>
    </dgm:pt>
    <dgm:pt modelId="{A78D8971-3A73-472F-B9FE-82D3CF1A8B24}" type="pres">
      <dgm:prSet presAssocID="{32B5C7FC-B3CD-4B08-83CC-EA5729A0C9E6}" presName="theInnerList" presStyleCnt="0"/>
      <dgm:spPr/>
    </dgm:pt>
    <dgm:pt modelId="{9D3A77F0-0AE6-4D24-B81C-15A28C27F386}" type="pres">
      <dgm:prSet presAssocID="{6EA8ED33-2354-43B9-B259-20CEE00E7A99}" presName="childNode" presStyleLbl="node1" presStyleIdx="4" presStyleCnt="10">
        <dgm:presLayoutVars>
          <dgm:bulletEnabled val="1"/>
        </dgm:presLayoutVars>
      </dgm:prSet>
      <dgm:spPr/>
    </dgm:pt>
    <dgm:pt modelId="{74EF4C58-73C0-4D62-899D-7EFFA120AD12}" type="pres">
      <dgm:prSet presAssocID="{6EA8ED33-2354-43B9-B259-20CEE00E7A99}" presName="aSpace2" presStyleCnt="0"/>
      <dgm:spPr/>
    </dgm:pt>
    <dgm:pt modelId="{7B5CD077-7891-4BEF-AD39-F0CEF375C099}" type="pres">
      <dgm:prSet presAssocID="{08A38469-6C4A-4CE7-AEB0-02C5462D3331}" presName="childNode" presStyleLbl="node1" presStyleIdx="5" presStyleCnt="10">
        <dgm:presLayoutVars>
          <dgm:bulletEnabled val="1"/>
        </dgm:presLayoutVars>
      </dgm:prSet>
      <dgm:spPr/>
    </dgm:pt>
    <dgm:pt modelId="{332FD18F-F946-4106-A911-626EF4108368}" type="pres">
      <dgm:prSet presAssocID="{32B5C7FC-B3CD-4B08-83CC-EA5729A0C9E6}" presName="aSpace" presStyleCnt="0"/>
      <dgm:spPr/>
    </dgm:pt>
    <dgm:pt modelId="{B9265DD8-F855-408F-8F18-F79C78AE0107}" type="pres">
      <dgm:prSet presAssocID="{4F5E0CD4-F593-46BD-BF72-6FA38A96C9D4}" presName="compNode" presStyleCnt="0"/>
      <dgm:spPr/>
    </dgm:pt>
    <dgm:pt modelId="{23C5ED8F-EAB8-4722-9AC9-AD24C9390C95}" type="pres">
      <dgm:prSet presAssocID="{4F5E0CD4-F593-46BD-BF72-6FA38A96C9D4}" presName="aNode" presStyleLbl="bgShp" presStyleIdx="2" presStyleCnt="3"/>
      <dgm:spPr/>
    </dgm:pt>
    <dgm:pt modelId="{5AE5C620-83EB-429C-95F1-3FD7CDBA7976}" type="pres">
      <dgm:prSet presAssocID="{4F5E0CD4-F593-46BD-BF72-6FA38A96C9D4}" presName="textNode" presStyleLbl="bgShp" presStyleIdx="2" presStyleCnt="3"/>
      <dgm:spPr/>
    </dgm:pt>
    <dgm:pt modelId="{1E5DD8B9-0C3A-46C4-BEF1-C2F8F1AB8FDF}" type="pres">
      <dgm:prSet presAssocID="{4F5E0CD4-F593-46BD-BF72-6FA38A96C9D4}" presName="compChildNode" presStyleCnt="0"/>
      <dgm:spPr/>
    </dgm:pt>
    <dgm:pt modelId="{C7A728B5-1625-493B-90EC-91D5BF71D50E}" type="pres">
      <dgm:prSet presAssocID="{4F5E0CD4-F593-46BD-BF72-6FA38A96C9D4}" presName="theInnerList" presStyleCnt="0"/>
      <dgm:spPr/>
    </dgm:pt>
    <dgm:pt modelId="{49E603C0-BF9E-4F9C-8CC7-10E6E4175997}" type="pres">
      <dgm:prSet presAssocID="{ED32C147-FFD3-47DD-959A-429BA63341A2}" presName="childNode" presStyleLbl="node1" presStyleIdx="6" presStyleCnt="10">
        <dgm:presLayoutVars>
          <dgm:bulletEnabled val="1"/>
        </dgm:presLayoutVars>
      </dgm:prSet>
      <dgm:spPr/>
    </dgm:pt>
    <dgm:pt modelId="{A508A475-67C3-4EE9-A201-41FC7FFFF51C}" type="pres">
      <dgm:prSet presAssocID="{ED32C147-FFD3-47DD-959A-429BA63341A2}" presName="aSpace2" presStyleCnt="0"/>
      <dgm:spPr/>
    </dgm:pt>
    <dgm:pt modelId="{54A563B3-C3BB-44CE-92FC-FC2F51601A96}" type="pres">
      <dgm:prSet presAssocID="{0D0839FB-47CF-4835-837B-1D9AB6DCBEEF}" presName="childNode" presStyleLbl="node1" presStyleIdx="7" presStyleCnt="10">
        <dgm:presLayoutVars>
          <dgm:bulletEnabled val="1"/>
        </dgm:presLayoutVars>
      </dgm:prSet>
      <dgm:spPr/>
    </dgm:pt>
    <dgm:pt modelId="{3E06412A-FA52-4665-8B8B-C0606ABABD8C}" type="pres">
      <dgm:prSet presAssocID="{0D0839FB-47CF-4835-837B-1D9AB6DCBEEF}" presName="aSpace2" presStyleCnt="0"/>
      <dgm:spPr/>
    </dgm:pt>
    <dgm:pt modelId="{8B8C1FCA-54A2-4726-9793-E9D22E14139E}" type="pres">
      <dgm:prSet presAssocID="{7F223DCD-13E4-441D-A31F-9CAC6D28B328}" presName="childNode" presStyleLbl="node1" presStyleIdx="8" presStyleCnt="10">
        <dgm:presLayoutVars>
          <dgm:bulletEnabled val="1"/>
        </dgm:presLayoutVars>
      </dgm:prSet>
      <dgm:spPr/>
    </dgm:pt>
    <dgm:pt modelId="{AAEFBEA9-C354-49BC-8888-3ADCC0F4A1CC}" type="pres">
      <dgm:prSet presAssocID="{7F223DCD-13E4-441D-A31F-9CAC6D28B328}" presName="aSpace2" presStyleCnt="0"/>
      <dgm:spPr/>
    </dgm:pt>
    <dgm:pt modelId="{D2832AD1-BE0F-4832-8AB5-15C73A9E47CE}" type="pres">
      <dgm:prSet presAssocID="{DAEFAE50-3419-4A34-8A19-E076EA309DFB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67538107-D0D0-4CCF-AFBF-DB26525F207A}" type="presOf" srcId="{7647CFCD-7B45-4E4D-87DF-DAD9F633205F}" destId="{66DA3110-9550-4FBB-BBEB-9FD95AC2C51C}" srcOrd="0" destOrd="0" presId="urn:microsoft.com/office/officeart/2005/8/layout/lProcess2"/>
    <dgm:cxn modelId="{F4EC2B09-B597-45F0-867E-F3F98EBF6AC5}" type="presOf" srcId="{9033720E-6BE3-4965-A05D-3BE7FDB02EE2}" destId="{3F6CEFF6-51B2-4F28-BE96-7ADF413EC11C}" srcOrd="0" destOrd="0" presId="urn:microsoft.com/office/officeart/2005/8/layout/lProcess2"/>
    <dgm:cxn modelId="{579D0E0E-74F7-42AE-91B7-278CF75C50C4}" type="presOf" srcId="{CD82C225-B4BE-4CD3-BF19-67064E66C7B6}" destId="{C88E653E-13E3-4F8B-BD99-140241487588}" srcOrd="0" destOrd="0" presId="urn:microsoft.com/office/officeart/2005/8/layout/lProcess2"/>
    <dgm:cxn modelId="{51B9101C-741E-4858-A4E6-85FEA1CC5DAE}" type="presOf" srcId="{9BA12819-30CE-43C2-91A7-D28CA652EE8F}" destId="{BE8DCE34-0440-4C75-BC10-E48A6F986892}" srcOrd="0" destOrd="0" presId="urn:microsoft.com/office/officeart/2005/8/layout/lProcess2"/>
    <dgm:cxn modelId="{92FCD31E-035D-4C4C-A655-5BF51CE76B9A}" type="presOf" srcId="{DAEFAE50-3419-4A34-8A19-E076EA309DFB}" destId="{D2832AD1-BE0F-4832-8AB5-15C73A9E47CE}" srcOrd="0" destOrd="0" presId="urn:microsoft.com/office/officeart/2005/8/layout/lProcess2"/>
    <dgm:cxn modelId="{98069321-B3E0-4373-9FB3-4EA0119AB60F}" type="presOf" srcId="{0D0839FB-47CF-4835-837B-1D9AB6DCBEEF}" destId="{54A563B3-C3BB-44CE-92FC-FC2F51601A96}" srcOrd="0" destOrd="0" presId="urn:microsoft.com/office/officeart/2005/8/layout/lProcess2"/>
    <dgm:cxn modelId="{F6C7BE22-10BD-4339-AA24-B774C27909B8}" srcId="{7647CFCD-7B45-4E4D-87DF-DAD9F633205F}" destId="{4F5E0CD4-F593-46BD-BF72-6FA38A96C9D4}" srcOrd="2" destOrd="0" parTransId="{BAE8799D-6CA1-4FFE-A284-2F1DA2DF9C64}" sibTransId="{1B9BCB0C-9D30-4498-B935-C846921A01A2}"/>
    <dgm:cxn modelId="{FA51B32A-B976-4F2A-958A-90D896EA3B99}" srcId="{32B5C7FC-B3CD-4B08-83CC-EA5729A0C9E6}" destId="{08A38469-6C4A-4CE7-AEB0-02C5462D3331}" srcOrd="1" destOrd="0" parTransId="{B61B27C8-F88D-4748-969E-F27F009D4B38}" sibTransId="{F872816D-78D6-45A8-954D-3D188D9C5C67}"/>
    <dgm:cxn modelId="{1F379740-1668-4935-A687-FAE310DECE86}" type="presOf" srcId="{32B5C7FC-B3CD-4B08-83CC-EA5729A0C9E6}" destId="{2364D996-0685-4678-8D5E-6D90F331B54C}" srcOrd="0" destOrd="0" presId="urn:microsoft.com/office/officeart/2005/8/layout/lProcess2"/>
    <dgm:cxn modelId="{AFD5765B-4742-410C-B160-0A3D470E62F6}" srcId="{9033720E-6BE3-4965-A05D-3BE7FDB02EE2}" destId="{CD82C225-B4BE-4CD3-BF19-67064E66C7B6}" srcOrd="1" destOrd="0" parTransId="{DE143A03-4242-422D-A1A3-820C2E131D00}" sibTransId="{9E061FD1-1DB5-4AEB-ABD0-F41428F104D0}"/>
    <dgm:cxn modelId="{BA3E2A62-207E-49CB-B549-5E0BF56A8DBE}" type="presOf" srcId="{32B5C7FC-B3CD-4B08-83CC-EA5729A0C9E6}" destId="{2BF08491-B519-4C81-B42B-88DF6CBBEFD5}" srcOrd="1" destOrd="0" presId="urn:microsoft.com/office/officeart/2005/8/layout/lProcess2"/>
    <dgm:cxn modelId="{E62D1043-10E0-4D4F-91F3-8E994D0F8048}" srcId="{32B5C7FC-B3CD-4B08-83CC-EA5729A0C9E6}" destId="{6EA8ED33-2354-43B9-B259-20CEE00E7A99}" srcOrd="0" destOrd="0" parTransId="{F9E52212-C29C-40AC-84D5-288F81AFF4D2}" sibTransId="{45EBEE4B-F015-4DFC-904A-5EA22317021A}"/>
    <dgm:cxn modelId="{B765F947-1E3A-4162-8B18-604B0A420FE1}" srcId="{4F5E0CD4-F593-46BD-BF72-6FA38A96C9D4}" destId="{7F223DCD-13E4-441D-A31F-9CAC6D28B328}" srcOrd="2" destOrd="0" parTransId="{5D20D589-0BB5-46A2-B4AF-053E17CC81C0}" sibTransId="{869FDE46-7DCA-43CE-A256-E52DF0DC2E0E}"/>
    <dgm:cxn modelId="{B548304C-9B42-4B51-A788-BC7B2155C7E2}" type="presOf" srcId="{4F5E0CD4-F593-46BD-BF72-6FA38A96C9D4}" destId="{5AE5C620-83EB-429C-95F1-3FD7CDBA7976}" srcOrd="1" destOrd="0" presId="urn:microsoft.com/office/officeart/2005/8/layout/lProcess2"/>
    <dgm:cxn modelId="{B97C4C53-F33C-4CB4-A363-40307F0B4DC3}" srcId="{7647CFCD-7B45-4E4D-87DF-DAD9F633205F}" destId="{32B5C7FC-B3CD-4B08-83CC-EA5729A0C9E6}" srcOrd="1" destOrd="0" parTransId="{9919973F-0514-491D-9032-369AB960959F}" sibTransId="{2A19D993-2759-4C94-8F63-64B88D00C428}"/>
    <dgm:cxn modelId="{01319273-BC3E-4457-8954-EF70B38FC2C9}" srcId="{9033720E-6BE3-4965-A05D-3BE7FDB02EE2}" destId="{3796DC58-4B2B-4C06-87D6-9011C5AC6629}" srcOrd="2" destOrd="0" parTransId="{D972F2EF-739A-4043-BD57-6D730FB9E89F}" sibTransId="{6D3123C3-FF5E-4177-B903-C848493283C6}"/>
    <dgm:cxn modelId="{9D67C954-6D62-4E2A-8DED-01F3F931FE7E}" type="presOf" srcId="{9033720E-6BE3-4965-A05D-3BE7FDB02EE2}" destId="{2183BBA7-F11C-4EB7-B110-ED5AB6ACB87C}" srcOrd="1" destOrd="0" presId="urn:microsoft.com/office/officeart/2005/8/layout/lProcess2"/>
    <dgm:cxn modelId="{76457B5A-544A-4D83-8E9D-409B261DB7A2}" srcId="{4F5E0CD4-F593-46BD-BF72-6FA38A96C9D4}" destId="{0D0839FB-47CF-4835-837B-1D9AB6DCBEEF}" srcOrd="1" destOrd="0" parTransId="{572C04F6-EF86-4A72-8841-1ADE4361C44F}" sibTransId="{1AC13646-F817-46DF-97FA-14604FB1DEF5}"/>
    <dgm:cxn modelId="{C7CBCD5A-B2E6-42E7-9E59-B8457635F44A}" srcId="{4F5E0CD4-F593-46BD-BF72-6FA38A96C9D4}" destId="{DAEFAE50-3419-4A34-8A19-E076EA309DFB}" srcOrd="3" destOrd="0" parTransId="{76F8D837-EAA3-444D-9590-AA1B110E5EF0}" sibTransId="{10EFB930-3CB4-4A4D-9A98-E07880C85CC5}"/>
    <dgm:cxn modelId="{F6952E89-F084-4D70-9A8C-BDB69149A9CC}" srcId="{4F5E0CD4-F593-46BD-BF72-6FA38A96C9D4}" destId="{ED32C147-FFD3-47DD-959A-429BA63341A2}" srcOrd="0" destOrd="0" parTransId="{E5C00536-FD45-4C9F-B512-B13A57B2AFF2}" sibTransId="{0A3A3DE4-D595-423A-965C-E92F11B57CDD}"/>
    <dgm:cxn modelId="{2AA3BD89-EACB-4B2B-978B-AB12C9320AC1}" type="presOf" srcId="{7F223DCD-13E4-441D-A31F-9CAC6D28B328}" destId="{8B8C1FCA-54A2-4726-9793-E9D22E14139E}" srcOrd="0" destOrd="0" presId="urn:microsoft.com/office/officeart/2005/8/layout/lProcess2"/>
    <dgm:cxn modelId="{94711F96-54AA-4755-8FF9-9A76CB088018}" type="presOf" srcId="{89C1F8E1-013E-494A-8970-C04CF9C7CCA0}" destId="{E45F6ED4-89A4-4627-86E2-ED0643F9B854}" srcOrd="0" destOrd="0" presId="urn:microsoft.com/office/officeart/2005/8/layout/lProcess2"/>
    <dgm:cxn modelId="{C5544A9A-2915-4869-A21B-DAA9DB19AAB7}" type="presOf" srcId="{08A38469-6C4A-4CE7-AEB0-02C5462D3331}" destId="{7B5CD077-7891-4BEF-AD39-F0CEF375C099}" srcOrd="0" destOrd="0" presId="urn:microsoft.com/office/officeart/2005/8/layout/lProcess2"/>
    <dgm:cxn modelId="{BBF9DB9D-28C9-454E-AD9B-54BCDDA57EF3}" type="presOf" srcId="{3796DC58-4B2B-4C06-87D6-9011C5AC6629}" destId="{FEC86834-1C30-4F22-A7FD-B9063A38C533}" srcOrd="0" destOrd="0" presId="urn:microsoft.com/office/officeart/2005/8/layout/lProcess2"/>
    <dgm:cxn modelId="{24890CA1-A243-418B-80AF-369AE433B9B8}" type="presOf" srcId="{ED32C147-FFD3-47DD-959A-429BA63341A2}" destId="{49E603C0-BF9E-4F9C-8CC7-10E6E4175997}" srcOrd="0" destOrd="0" presId="urn:microsoft.com/office/officeart/2005/8/layout/lProcess2"/>
    <dgm:cxn modelId="{E36227CA-03DC-498B-9F8A-A4459C14ED7D}" srcId="{7647CFCD-7B45-4E4D-87DF-DAD9F633205F}" destId="{9033720E-6BE3-4965-A05D-3BE7FDB02EE2}" srcOrd="0" destOrd="0" parTransId="{4278F65D-8FBF-4A36-8D5E-A435665E6A75}" sibTransId="{22F1A694-EF5E-49D3-8ABD-ACA278A044C5}"/>
    <dgm:cxn modelId="{3C5ECAE5-3CDA-4962-B478-E775DF3CC809}" srcId="{9033720E-6BE3-4965-A05D-3BE7FDB02EE2}" destId="{89C1F8E1-013E-494A-8970-C04CF9C7CCA0}" srcOrd="0" destOrd="0" parTransId="{D232CDF8-BB45-4BA2-8866-7C0D551D578F}" sibTransId="{55BE1B77-93EE-48C3-9C70-B0F8448AEAEB}"/>
    <dgm:cxn modelId="{3AF022E9-E9EA-4640-BB90-8BC4D9B1B5A7}" type="presOf" srcId="{6EA8ED33-2354-43B9-B259-20CEE00E7A99}" destId="{9D3A77F0-0AE6-4D24-B81C-15A28C27F386}" srcOrd="0" destOrd="0" presId="urn:microsoft.com/office/officeart/2005/8/layout/lProcess2"/>
    <dgm:cxn modelId="{56DA76F0-BC8F-4198-938E-F635507AE433}" srcId="{9033720E-6BE3-4965-A05D-3BE7FDB02EE2}" destId="{9BA12819-30CE-43C2-91A7-D28CA652EE8F}" srcOrd="3" destOrd="0" parTransId="{30D16B17-221C-47C5-A46A-EC2580176D34}" sibTransId="{1A390931-8F0B-4DAF-B64D-18A2C0846A9A}"/>
    <dgm:cxn modelId="{E7F473FA-EBE6-474A-8009-574F60EF08E4}" type="presOf" srcId="{4F5E0CD4-F593-46BD-BF72-6FA38A96C9D4}" destId="{23C5ED8F-EAB8-4722-9AC9-AD24C9390C95}" srcOrd="0" destOrd="0" presId="urn:microsoft.com/office/officeart/2005/8/layout/lProcess2"/>
    <dgm:cxn modelId="{833063AE-027C-4EB2-BCA5-8EA075C14A25}" type="presParOf" srcId="{66DA3110-9550-4FBB-BBEB-9FD95AC2C51C}" destId="{D1F54FB5-FEFE-4EE6-80CB-D5F1B773BA2A}" srcOrd="0" destOrd="0" presId="urn:microsoft.com/office/officeart/2005/8/layout/lProcess2"/>
    <dgm:cxn modelId="{AEBFDC5D-4230-48E6-AA3B-84A34057C9A4}" type="presParOf" srcId="{D1F54FB5-FEFE-4EE6-80CB-D5F1B773BA2A}" destId="{3F6CEFF6-51B2-4F28-BE96-7ADF413EC11C}" srcOrd="0" destOrd="0" presId="urn:microsoft.com/office/officeart/2005/8/layout/lProcess2"/>
    <dgm:cxn modelId="{09B007B6-B7A3-4567-8203-4846A0822588}" type="presParOf" srcId="{D1F54FB5-FEFE-4EE6-80CB-D5F1B773BA2A}" destId="{2183BBA7-F11C-4EB7-B110-ED5AB6ACB87C}" srcOrd="1" destOrd="0" presId="urn:microsoft.com/office/officeart/2005/8/layout/lProcess2"/>
    <dgm:cxn modelId="{0F373036-1AE3-4A81-B97A-52979FD5FE00}" type="presParOf" srcId="{D1F54FB5-FEFE-4EE6-80CB-D5F1B773BA2A}" destId="{79EFA535-4F25-4B1C-82D7-3DCB06E57BB3}" srcOrd="2" destOrd="0" presId="urn:microsoft.com/office/officeart/2005/8/layout/lProcess2"/>
    <dgm:cxn modelId="{7F97BD50-7998-4E56-AFC8-A0305755C99E}" type="presParOf" srcId="{79EFA535-4F25-4B1C-82D7-3DCB06E57BB3}" destId="{C36B25F2-AE95-4C32-9B64-C6CD4CDA121A}" srcOrd="0" destOrd="0" presId="urn:microsoft.com/office/officeart/2005/8/layout/lProcess2"/>
    <dgm:cxn modelId="{E19E5320-C801-4272-9295-CD662D0D8696}" type="presParOf" srcId="{C36B25F2-AE95-4C32-9B64-C6CD4CDA121A}" destId="{E45F6ED4-89A4-4627-86E2-ED0643F9B854}" srcOrd="0" destOrd="0" presId="urn:microsoft.com/office/officeart/2005/8/layout/lProcess2"/>
    <dgm:cxn modelId="{EAE61FEC-0D9C-44F1-8E05-46DC30283618}" type="presParOf" srcId="{C36B25F2-AE95-4C32-9B64-C6CD4CDA121A}" destId="{6DE2F0C9-7FDD-4A6B-AEC9-B81DCC09B0B8}" srcOrd="1" destOrd="0" presId="urn:microsoft.com/office/officeart/2005/8/layout/lProcess2"/>
    <dgm:cxn modelId="{34B374F3-C4CD-4F40-A948-4AEDC480E764}" type="presParOf" srcId="{C36B25F2-AE95-4C32-9B64-C6CD4CDA121A}" destId="{C88E653E-13E3-4F8B-BD99-140241487588}" srcOrd="2" destOrd="0" presId="urn:microsoft.com/office/officeart/2005/8/layout/lProcess2"/>
    <dgm:cxn modelId="{D5FE7B1E-7BAE-41E1-9A00-28D9ADF2FA30}" type="presParOf" srcId="{C36B25F2-AE95-4C32-9B64-C6CD4CDA121A}" destId="{6A6AC8A4-54DF-4E13-9C93-CA4741419354}" srcOrd="3" destOrd="0" presId="urn:microsoft.com/office/officeart/2005/8/layout/lProcess2"/>
    <dgm:cxn modelId="{648C102D-FB86-4CE4-ADAD-555F98CC23EB}" type="presParOf" srcId="{C36B25F2-AE95-4C32-9B64-C6CD4CDA121A}" destId="{FEC86834-1C30-4F22-A7FD-B9063A38C533}" srcOrd="4" destOrd="0" presId="urn:microsoft.com/office/officeart/2005/8/layout/lProcess2"/>
    <dgm:cxn modelId="{7E46A109-7221-427E-AC34-8F92B900D872}" type="presParOf" srcId="{C36B25F2-AE95-4C32-9B64-C6CD4CDA121A}" destId="{261D9FD4-0654-4ECD-AB73-B3746E997B80}" srcOrd="5" destOrd="0" presId="urn:microsoft.com/office/officeart/2005/8/layout/lProcess2"/>
    <dgm:cxn modelId="{3866DB3E-6996-4B40-A5E5-DB7DC1124E1E}" type="presParOf" srcId="{C36B25F2-AE95-4C32-9B64-C6CD4CDA121A}" destId="{BE8DCE34-0440-4C75-BC10-E48A6F986892}" srcOrd="6" destOrd="0" presId="urn:microsoft.com/office/officeart/2005/8/layout/lProcess2"/>
    <dgm:cxn modelId="{3974C12F-3937-41E9-9210-6F736BA79F8F}" type="presParOf" srcId="{66DA3110-9550-4FBB-BBEB-9FD95AC2C51C}" destId="{1A57969B-5592-40A3-803A-71EF5062C7A9}" srcOrd="1" destOrd="0" presId="urn:microsoft.com/office/officeart/2005/8/layout/lProcess2"/>
    <dgm:cxn modelId="{6114AC29-CFE5-4C19-9990-DE9EFC9A8B68}" type="presParOf" srcId="{66DA3110-9550-4FBB-BBEB-9FD95AC2C51C}" destId="{2DCA8561-5C26-4D55-B26B-6142414B154B}" srcOrd="2" destOrd="0" presId="urn:microsoft.com/office/officeart/2005/8/layout/lProcess2"/>
    <dgm:cxn modelId="{D36F4EDE-8957-4760-A278-F5A72F236D3E}" type="presParOf" srcId="{2DCA8561-5C26-4D55-B26B-6142414B154B}" destId="{2364D996-0685-4678-8D5E-6D90F331B54C}" srcOrd="0" destOrd="0" presId="urn:microsoft.com/office/officeart/2005/8/layout/lProcess2"/>
    <dgm:cxn modelId="{8DD144EF-589F-442C-A7B3-BD2BFE9D0063}" type="presParOf" srcId="{2DCA8561-5C26-4D55-B26B-6142414B154B}" destId="{2BF08491-B519-4C81-B42B-88DF6CBBEFD5}" srcOrd="1" destOrd="0" presId="urn:microsoft.com/office/officeart/2005/8/layout/lProcess2"/>
    <dgm:cxn modelId="{E808AD9A-DD10-4681-BC42-07B1209F6E12}" type="presParOf" srcId="{2DCA8561-5C26-4D55-B26B-6142414B154B}" destId="{69DA7106-5A18-492F-9BA3-8E5817072949}" srcOrd="2" destOrd="0" presId="urn:microsoft.com/office/officeart/2005/8/layout/lProcess2"/>
    <dgm:cxn modelId="{DDB20B1B-D464-4387-BE4E-C0F9FFBA1CE5}" type="presParOf" srcId="{69DA7106-5A18-492F-9BA3-8E5817072949}" destId="{A78D8971-3A73-472F-B9FE-82D3CF1A8B24}" srcOrd="0" destOrd="0" presId="urn:microsoft.com/office/officeart/2005/8/layout/lProcess2"/>
    <dgm:cxn modelId="{B7FA9B1E-50C1-4D7F-AB61-93DDD8772052}" type="presParOf" srcId="{A78D8971-3A73-472F-B9FE-82D3CF1A8B24}" destId="{9D3A77F0-0AE6-4D24-B81C-15A28C27F386}" srcOrd="0" destOrd="0" presId="urn:microsoft.com/office/officeart/2005/8/layout/lProcess2"/>
    <dgm:cxn modelId="{B0A7E7CA-0CA2-4027-B4C1-F1AE43A077CD}" type="presParOf" srcId="{A78D8971-3A73-472F-B9FE-82D3CF1A8B24}" destId="{74EF4C58-73C0-4D62-899D-7EFFA120AD12}" srcOrd="1" destOrd="0" presId="urn:microsoft.com/office/officeart/2005/8/layout/lProcess2"/>
    <dgm:cxn modelId="{E83D0398-1E69-4925-8D84-AFAE01145AC7}" type="presParOf" srcId="{A78D8971-3A73-472F-B9FE-82D3CF1A8B24}" destId="{7B5CD077-7891-4BEF-AD39-F0CEF375C099}" srcOrd="2" destOrd="0" presId="urn:microsoft.com/office/officeart/2005/8/layout/lProcess2"/>
    <dgm:cxn modelId="{82980EEF-4DAB-4CA8-88D4-EF38E1E8D2F6}" type="presParOf" srcId="{66DA3110-9550-4FBB-BBEB-9FD95AC2C51C}" destId="{332FD18F-F946-4106-A911-626EF4108368}" srcOrd="3" destOrd="0" presId="urn:microsoft.com/office/officeart/2005/8/layout/lProcess2"/>
    <dgm:cxn modelId="{08A9676E-EB7A-4BB7-AEDE-0EB567107E16}" type="presParOf" srcId="{66DA3110-9550-4FBB-BBEB-9FD95AC2C51C}" destId="{B9265DD8-F855-408F-8F18-F79C78AE0107}" srcOrd="4" destOrd="0" presId="urn:microsoft.com/office/officeart/2005/8/layout/lProcess2"/>
    <dgm:cxn modelId="{F6CC56EE-F1BF-4943-A93A-EDAA74463A75}" type="presParOf" srcId="{B9265DD8-F855-408F-8F18-F79C78AE0107}" destId="{23C5ED8F-EAB8-4722-9AC9-AD24C9390C95}" srcOrd="0" destOrd="0" presId="urn:microsoft.com/office/officeart/2005/8/layout/lProcess2"/>
    <dgm:cxn modelId="{46A23E32-6DD4-47C7-B972-DE9F707132D8}" type="presParOf" srcId="{B9265DD8-F855-408F-8F18-F79C78AE0107}" destId="{5AE5C620-83EB-429C-95F1-3FD7CDBA7976}" srcOrd="1" destOrd="0" presId="urn:microsoft.com/office/officeart/2005/8/layout/lProcess2"/>
    <dgm:cxn modelId="{AAB7C9BC-F164-4060-813E-0FFB1CCAD8C6}" type="presParOf" srcId="{B9265DD8-F855-408F-8F18-F79C78AE0107}" destId="{1E5DD8B9-0C3A-46C4-BEF1-C2F8F1AB8FDF}" srcOrd="2" destOrd="0" presId="urn:microsoft.com/office/officeart/2005/8/layout/lProcess2"/>
    <dgm:cxn modelId="{72823547-CB4B-4D16-9EFD-448867ECCE1C}" type="presParOf" srcId="{1E5DD8B9-0C3A-46C4-BEF1-C2F8F1AB8FDF}" destId="{C7A728B5-1625-493B-90EC-91D5BF71D50E}" srcOrd="0" destOrd="0" presId="urn:microsoft.com/office/officeart/2005/8/layout/lProcess2"/>
    <dgm:cxn modelId="{EE90D916-10AB-49B3-A347-24C0A2614A49}" type="presParOf" srcId="{C7A728B5-1625-493B-90EC-91D5BF71D50E}" destId="{49E603C0-BF9E-4F9C-8CC7-10E6E4175997}" srcOrd="0" destOrd="0" presId="urn:microsoft.com/office/officeart/2005/8/layout/lProcess2"/>
    <dgm:cxn modelId="{E1CAB4D4-B343-4663-AEC9-CA86B69D1CEC}" type="presParOf" srcId="{C7A728B5-1625-493B-90EC-91D5BF71D50E}" destId="{A508A475-67C3-4EE9-A201-41FC7FFFF51C}" srcOrd="1" destOrd="0" presId="urn:microsoft.com/office/officeart/2005/8/layout/lProcess2"/>
    <dgm:cxn modelId="{38932803-8FE2-40BF-9CDB-0CE7ACF9B007}" type="presParOf" srcId="{C7A728B5-1625-493B-90EC-91D5BF71D50E}" destId="{54A563B3-C3BB-44CE-92FC-FC2F51601A96}" srcOrd="2" destOrd="0" presId="urn:microsoft.com/office/officeart/2005/8/layout/lProcess2"/>
    <dgm:cxn modelId="{D2C11B19-D33D-4D47-95AC-64FB06F41C0F}" type="presParOf" srcId="{C7A728B5-1625-493B-90EC-91D5BF71D50E}" destId="{3E06412A-FA52-4665-8B8B-C0606ABABD8C}" srcOrd="3" destOrd="0" presId="urn:microsoft.com/office/officeart/2005/8/layout/lProcess2"/>
    <dgm:cxn modelId="{AE3E3A76-FEE9-4926-9D34-3B712807DF8B}" type="presParOf" srcId="{C7A728B5-1625-493B-90EC-91D5BF71D50E}" destId="{8B8C1FCA-54A2-4726-9793-E9D22E14139E}" srcOrd="4" destOrd="0" presId="urn:microsoft.com/office/officeart/2005/8/layout/lProcess2"/>
    <dgm:cxn modelId="{217C09DB-1D7B-445E-BEE4-4C6F7A539A3C}" type="presParOf" srcId="{C7A728B5-1625-493B-90EC-91D5BF71D50E}" destId="{AAEFBEA9-C354-49BC-8888-3ADCC0F4A1CC}" srcOrd="5" destOrd="0" presId="urn:microsoft.com/office/officeart/2005/8/layout/lProcess2"/>
    <dgm:cxn modelId="{83551293-D74E-4680-8C58-A64EDDE80310}" type="presParOf" srcId="{C7A728B5-1625-493B-90EC-91D5BF71D50E}" destId="{D2832AD1-BE0F-4832-8AB5-15C73A9E47CE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A9943-59C7-4B99-BF34-07731BFE904B}">
      <dsp:nvSpPr>
        <dsp:cNvPr id="0" name=""/>
        <dsp:cNvSpPr/>
      </dsp:nvSpPr>
      <dsp:spPr>
        <a:xfrm>
          <a:off x="2576" y="93632"/>
          <a:ext cx="2512522" cy="562839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APSIM initialization</a:t>
          </a:r>
        </a:p>
      </dsp:txBody>
      <dsp:txXfrm>
        <a:off x="2576" y="93632"/>
        <a:ext cx="2512522" cy="562839"/>
      </dsp:txXfrm>
    </dsp:sp>
    <dsp:sp modelId="{C1BA0987-EA7A-4B00-89BC-14ACA7098D32}">
      <dsp:nvSpPr>
        <dsp:cNvPr id="0" name=""/>
        <dsp:cNvSpPr/>
      </dsp:nvSpPr>
      <dsp:spPr>
        <a:xfrm>
          <a:off x="2576" y="656472"/>
          <a:ext cx="2512522" cy="2335995"/>
        </a:xfrm>
        <a:prstGeom prst="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Soil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Crop 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Weather from reanalysis (ERA5-Land)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Simulated yield versus observed (</a:t>
          </a:r>
          <a:r>
            <a:rPr lang="en-GB" sz="1600" kern="1200" noProof="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Istat</a:t>
          </a: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2006-2023, province scale)</a:t>
          </a:r>
        </a:p>
      </dsp:txBody>
      <dsp:txXfrm>
        <a:off x="2576" y="656472"/>
        <a:ext cx="2512522" cy="2335995"/>
      </dsp:txXfrm>
    </dsp:sp>
    <dsp:sp modelId="{087DB043-481E-47DB-AD18-C2BDFCA1563E}">
      <dsp:nvSpPr>
        <dsp:cNvPr id="0" name=""/>
        <dsp:cNvSpPr/>
      </dsp:nvSpPr>
      <dsp:spPr>
        <a:xfrm>
          <a:off x="2866852" y="93632"/>
          <a:ext cx="2512522" cy="562839"/>
        </a:xfrm>
        <a:prstGeom prst="rect">
          <a:avLst/>
        </a:prstGeom>
        <a:solidFill>
          <a:srgbClr val="30E845"/>
        </a:solidFill>
        <a:ln w="12700" cap="flat" cmpd="sng" algn="ctr">
          <a:solidFill>
            <a:srgbClr val="FFC000">
              <a:hueOff val="4900445"/>
              <a:satOff val="-20388"/>
              <a:lumOff val="480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Assessment of CPMs performance</a:t>
          </a:r>
        </a:p>
      </dsp:txBody>
      <dsp:txXfrm>
        <a:off x="2866852" y="93632"/>
        <a:ext cx="2512522" cy="562839"/>
      </dsp:txXfrm>
    </dsp:sp>
    <dsp:sp modelId="{FABD3129-5481-4BDC-8E8B-37766910ECBA}">
      <dsp:nvSpPr>
        <dsp:cNvPr id="0" name=""/>
        <dsp:cNvSpPr/>
      </dsp:nvSpPr>
      <dsp:spPr>
        <a:xfrm>
          <a:off x="2866852" y="656472"/>
          <a:ext cx="2512522" cy="2335995"/>
        </a:xfrm>
        <a:prstGeom prst="rect">
          <a:avLst/>
        </a:prstGeom>
        <a:solidFill>
          <a:srgbClr val="FFC000">
            <a:tint val="40000"/>
            <a:alpha val="90000"/>
            <a:hueOff val="5430963"/>
            <a:satOff val="-25622"/>
            <a:lumOff val="-925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5430963"/>
              <a:satOff val="-25622"/>
              <a:lumOff val="-92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Initialized APSIM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Weather from 8 CPMs (evaluation experiment)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Yield from CPMs versus yield from ERA5-Land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66852" y="656472"/>
        <a:ext cx="2512522" cy="2335995"/>
      </dsp:txXfrm>
    </dsp:sp>
    <dsp:sp modelId="{9C766560-D75B-45DE-977E-EA819CB9C489}">
      <dsp:nvSpPr>
        <dsp:cNvPr id="0" name=""/>
        <dsp:cNvSpPr/>
      </dsp:nvSpPr>
      <dsp:spPr>
        <a:xfrm>
          <a:off x="5731127" y="93632"/>
          <a:ext cx="2512522" cy="562839"/>
        </a:xfrm>
        <a:prstGeom prst="rect">
          <a:avLst/>
        </a:prstGeom>
        <a:solidFill>
          <a:srgbClr val="5B9BD5"/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Yield projection</a:t>
          </a:r>
        </a:p>
      </dsp:txBody>
      <dsp:txXfrm>
        <a:off x="5731127" y="93632"/>
        <a:ext cx="2512522" cy="562839"/>
      </dsp:txXfrm>
    </dsp:sp>
    <dsp:sp modelId="{161CFD7B-9966-4B00-9C5C-C012B09ADDC2}">
      <dsp:nvSpPr>
        <dsp:cNvPr id="0" name=""/>
        <dsp:cNvSpPr/>
      </dsp:nvSpPr>
      <dsp:spPr>
        <a:xfrm>
          <a:off x="5731127" y="656472"/>
          <a:ext cx="2512522" cy="2335995"/>
        </a:xfrm>
        <a:prstGeom prst="rect">
          <a:avLst/>
        </a:prstGeom>
        <a:solidFill>
          <a:srgbClr val="FFC000">
            <a:tint val="40000"/>
            <a:alpha val="90000"/>
            <a:hueOff val="10861925"/>
            <a:satOff val="-51245"/>
            <a:lumOff val="-1851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861925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Initialized APSIM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Weather from 8 CPMs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Historical (1996-2005)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Future (2090-2099, RCP 8.5)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Yield losses (historical vs future)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731127" y="656472"/>
        <a:ext cx="2512522" cy="2335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CDC7B-5F8E-44D4-8993-B238A7039499}">
      <dsp:nvSpPr>
        <dsp:cNvPr id="0" name=""/>
        <dsp:cNvSpPr/>
      </dsp:nvSpPr>
      <dsp:spPr>
        <a:xfrm rot="5400000">
          <a:off x="5113690" y="-1864005"/>
          <a:ext cx="1391803" cy="5467851"/>
        </a:xfrm>
        <a:prstGeom prst="round2SameRect">
          <a:avLst/>
        </a:prstGeom>
        <a:solidFill>
          <a:srgbClr val="FFC000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Yield underestimation when CPMs are used to drive APSIM </a:t>
          </a: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Decrease of maize yield over Italy at the end of the century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Relevant yield losses (between -10 and -30 kg</a:t>
          </a:r>
          <a:r>
            <a:rPr lang="en-GB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²/ha) in the Po Valley</a:t>
          </a: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Yield </a:t>
          </a:r>
          <a:r>
            <a:rPr lang="it-IT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increase</a:t>
          </a: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 </a:t>
          </a:r>
          <a:r>
            <a:rPr lang="it-IT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montainous</a:t>
          </a:r>
          <a:r>
            <a:rPr lang="it-IT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it-IT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areas</a:t>
          </a:r>
          <a:endParaRPr lang="it-IT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075666" y="241961"/>
        <a:ext cx="5399909" cy="1255919"/>
      </dsp:txXfrm>
    </dsp:sp>
    <dsp:sp modelId="{73EBD2B6-074E-456C-AF70-FC664F9E083C}">
      <dsp:nvSpPr>
        <dsp:cNvPr id="0" name=""/>
        <dsp:cNvSpPr/>
      </dsp:nvSpPr>
      <dsp:spPr>
        <a:xfrm>
          <a:off x="0" y="0"/>
          <a:ext cx="3075666" cy="1739754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Remarks</a:t>
          </a:r>
        </a:p>
      </dsp:txBody>
      <dsp:txXfrm>
        <a:off x="84928" y="84928"/>
        <a:ext cx="2905810" cy="1569898"/>
      </dsp:txXfrm>
    </dsp:sp>
    <dsp:sp modelId="{EDDC71C3-FEF1-48C3-A5E1-F907F235BABF}">
      <dsp:nvSpPr>
        <dsp:cNvPr id="0" name=""/>
        <dsp:cNvSpPr/>
      </dsp:nvSpPr>
      <dsp:spPr>
        <a:xfrm rot="5400000">
          <a:off x="5113690" y="-37263"/>
          <a:ext cx="1391803" cy="5467851"/>
        </a:xfrm>
        <a:prstGeom prst="round2SameRect">
          <a:avLst/>
        </a:prstGeom>
        <a:solidFill>
          <a:srgbClr val="FFC000">
            <a:tint val="40000"/>
            <a:alpha val="90000"/>
            <a:hueOff val="10861925"/>
            <a:satOff val="-51245"/>
            <a:lumOff val="-1851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10861925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Estimate maize yield in 2040-2049 under RCP 8.5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Estimate future maize yield (mid and end century under RCP 8.5) introducing additional irrigation to satisfy crop water needs</a:t>
          </a:r>
        </a:p>
      </dsp:txBody>
      <dsp:txXfrm rot="-5400000">
        <a:off x="3075666" y="2068703"/>
        <a:ext cx="5399909" cy="1255919"/>
      </dsp:txXfrm>
    </dsp:sp>
    <dsp:sp modelId="{F8959A8D-1E5E-4D0D-B5F5-F16DCD11D9F3}">
      <dsp:nvSpPr>
        <dsp:cNvPr id="0" name=""/>
        <dsp:cNvSpPr/>
      </dsp:nvSpPr>
      <dsp:spPr>
        <a:xfrm>
          <a:off x="0" y="1826785"/>
          <a:ext cx="3075666" cy="1739754"/>
        </a:xfrm>
        <a:prstGeom prst="roundRect">
          <a:avLst/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Next steps</a:t>
          </a:r>
        </a:p>
      </dsp:txBody>
      <dsp:txXfrm>
        <a:off x="84928" y="1911713"/>
        <a:ext cx="2905810" cy="1569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CEFF6-51B2-4F28-BE96-7ADF413EC11C}">
      <dsp:nvSpPr>
        <dsp:cNvPr id="0" name=""/>
        <dsp:cNvSpPr/>
      </dsp:nvSpPr>
      <dsp:spPr>
        <a:xfrm>
          <a:off x="1002" y="0"/>
          <a:ext cx="2605201" cy="223415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Daily Weather data</a:t>
          </a:r>
        </a:p>
      </dsp:txBody>
      <dsp:txXfrm>
        <a:off x="1002" y="0"/>
        <a:ext cx="2605201" cy="670245"/>
      </dsp:txXfrm>
    </dsp:sp>
    <dsp:sp modelId="{E45F6ED4-89A4-4627-86E2-ED0643F9B854}">
      <dsp:nvSpPr>
        <dsp:cNvPr id="0" name=""/>
        <dsp:cNvSpPr/>
      </dsp:nvSpPr>
      <dsp:spPr>
        <a:xfrm>
          <a:off x="261522" y="670300"/>
          <a:ext cx="2084161" cy="3254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Precipitation</a:t>
          </a:r>
          <a:endParaRPr lang="it-IT" sz="1400" kern="1200" dirty="0"/>
        </a:p>
      </dsp:txBody>
      <dsp:txXfrm>
        <a:off x="271055" y="679833"/>
        <a:ext cx="2065095" cy="306402"/>
      </dsp:txXfrm>
    </dsp:sp>
    <dsp:sp modelId="{C88E653E-13E3-4F8B-BD99-140241487588}">
      <dsp:nvSpPr>
        <dsp:cNvPr id="0" name=""/>
        <dsp:cNvSpPr/>
      </dsp:nvSpPr>
      <dsp:spPr>
        <a:xfrm>
          <a:off x="261522" y="1045841"/>
          <a:ext cx="2084161" cy="325468"/>
        </a:xfrm>
        <a:prstGeom prst="roundRect">
          <a:avLst>
            <a:gd name="adj" fmla="val 10000"/>
          </a:avLst>
        </a:prstGeom>
        <a:solidFill>
          <a:schemeClr val="accent5">
            <a:hueOff val="-1350239"/>
            <a:satOff val="-92"/>
            <a:lumOff val="2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Maximum temperature</a:t>
          </a:r>
        </a:p>
      </dsp:txBody>
      <dsp:txXfrm>
        <a:off x="271055" y="1055374"/>
        <a:ext cx="2065095" cy="306402"/>
      </dsp:txXfrm>
    </dsp:sp>
    <dsp:sp modelId="{FEC86834-1C30-4F22-A7FD-B9063A38C533}">
      <dsp:nvSpPr>
        <dsp:cNvPr id="0" name=""/>
        <dsp:cNvSpPr/>
      </dsp:nvSpPr>
      <dsp:spPr>
        <a:xfrm>
          <a:off x="261522" y="1421381"/>
          <a:ext cx="2084161" cy="325468"/>
        </a:xfrm>
        <a:prstGeom prst="roundRect">
          <a:avLst>
            <a:gd name="adj" fmla="val 10000"/>
          </a:avLst>
        </a:prstGeom>
        <a:solidFill>
          <a:schemeClr val="accent5">
            <a:hueOff val="-2700478"/>
            <a:satOff val="-184"/>
            <a:lumOff val="4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Minimum temperature</a:t>
          </a:r>
        </a:p>
      </dsp:txBody>
      <dsp:txXfrm>
        <a:off x="271055" y="1430914"/>
        <a:ext cx="2065095" cy="306402"/>
      </dsp:txXfrm>
    </dsp:sp>
    <dsp:sp modelId="{BE8DCE34-0440-4C75-BC10-E48A6F986892}">
      <dsp:nvSpPr>
        <dsp:cNvPr id="0" name=""/>
        <dsp:cNvSpPr/>
      </dsp:nvSpPr>
      <dsp:spPr>
        <a:xfrm>
          <a:off x="261522" y="1796922"/>
          <a:ext cx="2084161" cy="325468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Solar </a:t>
          </a:r>
          <a:r>
            <a:rPr lang="it-IT" sz="1400" kern="1200" dirty="0" err="1"/>
            <a:t>radiation</a:t>
          </a:r>
          <a:endParaRPr lang="it-IT" sz="1400" kern="1200" dirty="0"/>
        </a:p>
      </dsp:txBody>
      <dsp:txXfrm>
        <a:off x="271055" y="1806455"/>
        <a:ext cx="2065095" cy="306402"/>
      </dsp:txXfrm>
    </dsp:sp>
    <dsp:sp modelId="{2364D996-0685-4678-8D5E-6D90F331B54C}">
      <dsp:nvSpPr>
        <dsp:cNvPr id="0" name=""/>
        <dsp:cNvSpPr/>
      </dsp:nvSpPr>
      <dsp:spPr>
        <a:xfrm>
          <a:off x="2801594" y="0"/>
          <a:ext cx="2605201" cy="223415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Soil information</a:t>
          </a:r>
        </a:p>
      </dsp:txBody>
      <dsp:txXfrm>
        <a:off x="2801594" y="0"/>
        <a:ext cx="2605201" cy="670245"/>
      </dsp:txXfrm>
    </dsp:sp>
    <dsp:sp modelId="{9D3A77F0-0AE6-4D24-B81C-15A28C27F386}">
      <dsp:nvSpPr>
        <dsp:cNvPr id="0" name=""/>
        <dsp:cNvSpPr/>
      </dsp:nvSpPr>
      <dsp:spPr>
        <a:xfrm>
          <a:off x="3062114" y="670900"/>
          <a:ext cx="2084161" cy="673627"/>
        </a:xfrm>
        <a:prstGeom prst="roundRect">
          <a:avLst>
            <a:gd name="adj" fmla="val 10000"/>
          </a:avLst>
        </a:prstGeom>
        <a:solidFill>
          <a:schemeClr val="accent5">
            <a:hueOff val="-5400955"/>
            <a:satOff val="-367"/>
            <a:lumOff val="8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Soil</a:t>
          </a:r>
          <a:r>
            <a:rPr lang="it-IT" sz="1400" kern="1200" dirty="0"/>
            <a:t> texture</a:t>
          </a:r>
        </a:p>
      </dsp:txBody>
      <dsp:txXfrm>
        <a:off x="3081844" y="690630"/>
        <a:ext cx="2044701" cy="634167"/>
      </dsp:txXfrm>
    </dsp:sp>
    <dsp:sp modelId="{7B5CD077-7891-4BEF-AD39-F0CEF375C099}">
      <dsp:nvSpPr>
        <dsp:cNvPr id="0" name=""/>
        <dsp:cNvSpPr/>
      </dsp:nvSpPr>
      <dsp:spPr>
        <a:xfrm>
          <a:off x="3062114" y="1448163"/>
          <a:ext cx="2084161" cy="673627"/>
        </a:xfrm>
        <a:prstGeom prst="roundRect">
          <a:avLst>
            <a:gd name="adj" fmla="val 10000"/>
          </a:avLst>
        </a:prstGeom>
        <a:solidFill>
          <a:schemeClr val="accent5">
            <a:hueOff val="-6751195"/>
            <a:satOff val="-459"/>
            <a:lumOff val="10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Soil</a:t>
          </a:r>
          <a:r>
            <a:rPr lang="it-IT" sz="1400" kern="1200" dirty="0"/>
            <a:t> </a:t>
          </a:r>
          <a:r>
            <a:rPr lang="it-IT" sz="1400" kern="1200" dirty="0" err="1"/>
            <a:t>initial</a:t>
          </a:r>
          <a:r>
            <a:rPr lang="it-IT" sz="1400" kern="1200" dirty="0"/>
            <a:t> </a:t>
          </a:r>
          <a:r>
            <a:rPr lang="it-IT" sz="1400" kern="1200" dirty="0" err="1"/>
            <a:t>conditions</a:t>
          </a:r>
          <a:r>
            <a:rPr lang="it-IT" sz="1400" kern="1200" dirty="0"/>
            <a:t> (water </a:t>
          </a:r>
          <a:r>
            <a:rPr lang="it-IT" sz="1400" kern="1200" dirty="0" err="1"/>
            <a:t>content</a:t>
          </a:r>
          <a:r>
            <a:rPr lang="it-IT" sz="1400" kern="1200" dirty="0"/>
            <a:t>, </a:t>
          </a:r>
          <a:r>
            <a:rPr lang="it-IT" sz="1400" kern="1200" dirty="0" err="1"/>
            <a:t>nitrogen</a:t>
          </a:r>
          <a:r>
            <a:rPr lang="it-IT" sz="1400" kern="1200" dirty="0"/>
            <a:t> </a:t>
          </a:r>
          <a:r>
            <a:rPr lang="it-IT" sz="1400" kern="1200" dirty="0" err="1"/>
            <a:t>content</a:t>
          </a:r>
          <a:r>
            <a:rPr lang="it-IT" sz="1400" kern="1200" dirty="0"/>
            <a:t>, </a:t>
          </a:r>
          <a:r>
            <a:rPr lang="it-IT" sz="1400" kern="1200" dirty="0" err="1"/>
            <a:t>etc</a:t>
          </a:r>
          <a:r>
            <a:rPr lang="it-IT" sz="1400" kern="1200" dirty="0"/>
            <a:t>)</a:t>
          </a:r>
        </a:p>
      </dsp:txBody>
      <dsp:txXfrm>
        <a:off x="3081844" y="1467893"/>
        <a:ext cx="2044701" cy="634167"/>
      </dsp:txXfrm>
    </dsp:sp>
    <dsp:sp modelId="{23C5ED8F-EAB8-4722-9AC9-AD24C9390C95}">
      <dsp:nvSpPr>
        <dsp:cNvPr id="0" name=""/>
        <dsp:cNvSpPr/>
      </dsp:nvSpPr>
      <dsp:spPr>
        <a:xfrm>
          <a:off x="5602186" y="0"/>
          <a:ext cx="2605201" cy="223415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Crop management practices</a:t>
          </a:r>
        </a:p>
      </dsp:txBody>
      <dsp:txXfrm>
        <a:off x="5602186" y="0"/>
        <a:ext cx="2605201" cy="670245"/>
      </dsp:txXfrm>
    </dsp:sp>
    <dsp:sp modelId="{49E603C0-BF9E-4F9C-8CC7-10E6E4175997}">
      <dsp:nvSpPr>
        <dsp:cNvPr id="0" name=""/>
        <dsp:cNvSpPr/>
      </dsp:nvSpPr>
      <dsp:spPr>
        <a:xfrm>
          <a:off x="5862706" y="670300"/>
          <a:ext cx="2084161" cy="325468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Sowing</a:t>
          </a:r>
          <a:r>
            <a:rPr lang="it-IT" sz="1400" kern="1200" dirty="0"/>
            <a:t> date</a:t>
          </a:r>
        </a:p>
      </dsp:txBody>
      <dsp:txXfrm>
        <a:off x="5872239" y="679833"/>
        <a:ext cx="2065095" cy="306402"/>
      </dsp:txXfrm>
    </dsp:sp>
    <dsp:sp modelId="{54A563B3-C3BB-44CE-92FC-FC2F51601A96}">
      <dsp:nvSpPr>
        <dsp:cNvPr id="0" name=""/>
        <dsp:cNvSpPr/>
      </dsp:nvSpPr>
      <dsp:spPr>
        <a:xfrm>
          <a:off x="5862706" y="1045841"/>
          <a:ext cx="2084161" cy="325468"/>
        </a:xfrm>
        <a:prstGeom prst="roundRect">
          <a:avLst>
            <a:gd name="adj" fmla="val 10000"/>
          </a:avLst>
        </a:prstGeom>
        <a:solidFill>
          <a:schemeClr val="accent5">
            <a:hueOff val="-9451672"/>
            <a:satOff val="-642"/>
            <a:lumOff val="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Sowing</a:t>
          </a:r>
          <a:r>
            <a:rPr lang="it-IT" sz="1400" kern="1200" dirty="0"/>
            <a:t> </a:t>
          </a:r>
          <a:r>
            <a:rPr lang="it-IT" sz="1400" kern="1200" dirty="0" err="1"/>
            <a:t>density</a:t>
          </a:r>
          <a:endParaRPr lang="it-IT" sz="1400" kern="1200" dirty="0"/>
        </a:p>
      </dsp:txBody>
      <dsp:txXfrm>
        <a:off x="5872239" y="1055374"/>
        <a:ext cx="2065095" cy="306402"/>
      </dsp:txXfrm>
    </dsp:sp>
    <dsp:sp modelId="{8B8C1FCA-54A2-4726-9793-E9D22E14139E}">
      <dsp:nvSpPr>
        <dsp:cNvPr id="0" name=""/>
        <dsp:cNvSpPr/>
      </dsp:nvSpPr>
      <dsp:spPr>
        <a:xfrm>
          <a:off x="5862706" y="1421381"/>
          <a:ext cx="2084161" cy="325468"/>
        </a:xfrm>
        <a:prstGeom prst="roundRect">
          <a:avLst>
            <a:gd name="adj" fmla="val 10000"/>
          </a:avLst>
        </a:prstGeom>
        <a:solidFill>
          <a:schemeClr val="accent5">
            <a:hueOff val="-10801911"/>
            <a:satOff val="-734"/>
            <a:lumOff val="17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Fertilizers</a:t>
          </a:r>
          <a:endParaRPr lang="it-IT" sz="1400" kern="1200" dirty="0"/>
        </a:p>
      </dsp:txBody>
      <dsp:txXfrm>
        <a:off x="5872239" y="1430914"/>
        <a:ext cx="2065095" cy="306402"/>
      </dsp:txXfrm>
    </dsp:sp>
    <dsp:sp modelId="{D2832AD1-BE0F-4832-8AB5-15C73A9E47CE}">
      <dsp:nvSpPr>
        <dsp:cNvPr id="0" name=""/>
        <dsp:cNvSpPr/>
      </dsp:nvSpPr>
      <dsp:spPr>
        <a:xfrm>
          <a:off x="5862706" y="1796922"/>
          <a:ext cx="2084161" cy="325468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Irrigation</a:t>
          </a:r>
          <a:endParaRPr lang="it-IT" sz="1400" kern="1200" dirty="0"/>
        </a:p>
      </dsp:txBody>
      <dsp:txXfrm>
        <a:off x="5872239" y="1806455"/>
        <a:ext cx="2065095" cy="306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85676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381000" y="1604574"/>
            <a:ext cx="8233064" cy="102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Bodoni"/>
              <a:buNone/>
              <a:defRPr sz="4500" b="0" i="0">
                <a:solidFill>
                  <a:schemeClr val="lt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381000" y="2701528"/>
            <a:ext cx="8233064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3538105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19" name="Google Shape;19;p25" descr="Immagine"/>
          <p:cNvPicPr preferRelativeResize="0"/>
          <p:nvPr/>
        </p:nvPicPr>
        <p:blipFill rotWithShape="1">
          <a:blip r:embed="rId2">
            <a:alphaModFix amt="60148"/>
          </a:blip>
          <a:srcRect/>
          <a:stretch/>
        </p:blipFill>
        <p:spPr>
          <a:xfrm>
            <a:off x="6455464" y="2454966"/>
            <a:ext cx="3414923" cy="341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5" descr="Imma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81000"/>
            <a:ext cx="4150871" cy="977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3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7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628650" y="1056429"/>
            <a:ext cx="7886700" cy="3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351732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25" name="Google Shape;25;p26" descr="Immagine"/>
          <p:cNvPicPr preferRelativeResize="0"/>
          <p:nvPr/>
        </p:nvPicPr>
        <p:blipFill rotWithShape="1">
          <a:blip r:embed="rId2">
            <a:alphaModFix amt="60148"/>
          </a:blip>
          <a:srcRect/>
          <a:stretch/>
        </p:blipFill>
        <p:spPr>
          <a:xfrm>
            <a:off x="6632109" y="-699541"/>
            <a:ext cx="3414923" cy="341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">
  <p:cSld name="Titolo">
    <p:bg>
      <p:bgPr>
        <a:solidFill>
          <a:srgbClr val="385676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body" idx="1"/>
          </p:nvPr>
        </p:nvSpPr>
        <p:spPr>
          <a:xfrm>
            <a:off x="452437" y="3426340"/>
            <a:ext cx="8239126" cy="23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None/>
              <a:defRPr sz="1350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title"/>
          </p:nvPr>
        </p:nvSpPr>
        <p:spPr>
          <a:xfrm>
            <a:off x="452436" y="1700213"/>
            <a:ext cx="8239127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50"/>
              <a:buFont typeface="Bodoni"/>
              <a:buNone/>
              <a:defRPr sz="4350" b="0">
                <a:solidFill>
                  <a:srgbClr val="FFFFFF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8" descr="Immag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381000"/>
            <a:ext cx="4150871" cy="97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 descr="Imma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429" y="4719257"/>
            <a:ext cx="1743313" cy="2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 descr="Immagine"/>
          <p:cNvPicPr preferRelativeResize="0"/>
          <p:nvPr/>
        </p:nvPicPr>
        <p:blipFill rotWithShape="1">
          <a:blip r:embed="rId4">
            <a:alphaModFix amt="60148"/>
          </a:blip>
          <a:srcRect/>
          <a:stretch/>
        </p:blipFill>
        <p:spPr>
          <a:xfrm>
            <a:off x="6455464" y="2454966"/>
            <a:ext cx="3414923" cy="341491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4474217" y="4839383"/>
            <a:ext cx="195567" cy="20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3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7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sldNum" idx="12"/>
          </p:nvPr>
        </p:nvSpPr>
        <p:spPr>
          <a:xfrm>
            <a:off x="351732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60" name="Google Shape;60;p32" descr="Immagine"/>
          <p:cNvPicPr preferRelativeResize="0"/>
          <p:nvPr/>
        </p:nvPicPr>
        <p:blipFill rotWithShape="1">
          <a:blip r:embed="rId2">
            <a:alphaModFix amt="60148"/>
          </a:blip>
          <a:srcRect/>
          <a:stretch/>
        </p:blipFill>
        <p:spPr>
          <a:xfrm>
            <a:off x="6632109" y="-699541"/>
            <a:ext cx="3414923" cy="341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3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7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body" idx="1"/>
          </p:nvPr>
        </p:nvSpPr>
        <p:spPr>
          <a:xfrm rot="5400000">
            <a:off x="2783854" y="-1098774"/>
            <a:ext cx="3576293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351732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80" name="Google Shape;80;p36" descr="Immagine"/>
          <p:cNvPicPr preferRelativeResize="0"/>
          <p:nvPr/>
        </p:nvPicPr>
        <p:blipFill rotWithShape="1">
          <a:blip r:embed="rId2">
            <a:alphaModFix amt="60148"/>
          </a:blip>
          <a:srcRect/>
          <a:stretch/>
        </p:blipFill>
        <p:spPr>
          <a:xfrm>
            <a:off x="6632109" y="-699541"/>
            <a:ext cx="3414923" cy="341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7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7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351732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85" name="Google Shape;85;p37" descr="Immagine"/>
          <p:cNvPicPr preferRelativeResize="0"/>
          <p:nvPr/>
        </p:nvPicPr>
        <p:blipFill rotWithShape="1">
          <a:blip r:embed="rId2">
            <a:alphaModFix amt="60148"/>
          </a:blip>
          <a:srcRect/>
          <a:stretch/>
        </p:blipFill>
        <p:spPr>
          <a:xfrm>
            <a:off x="6632109" y="-699541"/>
            <a:ext cx="3414923" cy="3414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Ultima di Copertina">
  <p:cSld name="Ultima di Copertina">
    <p:bg>
      <p:bgPr>
        <a:solidFill>
          <a:srgbClr val="38567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9" descr="Immagi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7194" y="4798996"/>
            <a:ext cx="1402862" cy="21275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9"/>
          <p:cNvSpPr txBox="1"/>
          <p:nvPr/>
        </p:nvSpPr>
        <p:spPr>
          <a:xfrm>
            <a:off x="376237" y="3760868"/>
            <a:ext cx="8239126" cy="91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25" tIns="45700" rIns="171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IUSS Scuola Universitaria Superiore Pavia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Palazzo del Broletto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Piazza della Vittoria 15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27100 Pavia (Italy)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Tel: +39 0382 375811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Email: info@iusspavia.it</a:t>
            </a:r>
            <a:endParaRPr/>
          </a:p>
        </p:txBody>
      </p:sp>
      <p:pic>
        <p:nvPicPr>
          <p:cNvPr id="93" name="Google Shape;93;p39" descr="Imma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406" y="4798995"/>
            <a:ext cx="1062038" cy="15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9" descr="Imma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3468" y="3090884"/>
            <a:ext cx="1184663" cy="5502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9"/>
          <p:cNvSpPr txBox="1"/>
          <p:nvPr/>
        </p:nvSpPr>
        <p:spPr>
          <a:xfrm>
            <a:off x="4476532" y="1866142"/>
            <a:ext cx="3853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39"/>
          <p:cNvSpPr txBox="1">
            <a:spLocks noGrp="1"/>
          </p:cNvSpPr>
          <p:nvPr>
            <p:ph type="sldNum" idx="12"/>
          </p:nvPr>
        </p:nvSpPr>
        <p:spPr>
          <a:xfrm>
            <a:off x="351732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63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/>
          <a:srcRect l="40128" t="51611" r="482" b="2841"/>
          <a:stretch/>
        </p:blipFill>
        <p:spPr>
          <a:xfrm>
            <a:off x="3671887" y="4736306"/>
            <a:ext cx="5472113" cy="407195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4830765"/>
            <a:ext cx="20574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odoni BE Regular"/>
              </a:defRPr>
            </a:lvl1pPr>
          </a:lstStyle>
          <a:p>
            <a:fld id="{C5601B2F-97DD-42B6-9DEF-B34C5CB3959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2"/>
          <a:srcRect l="40128" t="51611" r="482" b="2841"/>
          <a:stretch/>
        </p:blipFill>
        <p:spPr>
          <a:xfrm>
            <a:off x="0" y="4736306"/>
            <a:ext cx="5472113" cy="407195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4830765"/>
            <a:ext cx="3086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odoni BE Regular"/>
              </a:defRPr>
            </a:lvl1pPr>
          </a:lstStyle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2"/>
          <a:srcRect l="585" r="87948" b="2841"/>
          <a:stretch/>
        </p:blipFill>
        <p:spPr>
          <a:xfrm>
            <a:off x="0" y="4736307"/>
            <a:ext cx="495300" cy="4071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 rotWithShape="1">
          <a:blip r:embed="rId3"/>
          <a:srcRect l="565" t="1163" r="1032" b="-4950"/>
          <a:stretch/>
        </p:blipFill>
        <p:spPr>
          <a:xfrm>
            <a:off x="-17860" y="-3573"/>
            <a:ext cx="9162655" cy="181373"/>
          </a:xfrm>
          <a:prstGeom prst="rect">
            <a:avLst/>
          </a:prstGeom>
        </p:spPr>
      </p:pic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139700" y="896923"/>
            <a:ext cx="8807450" cy="2905676"/>
          </a:xfrm>
        </p:spPr>
        <p:txBody>
          <a:bodyPr/>
          <a:lstStyle>
            <a:lvl1pPr>
              <a:defRPr>
                <a:latin typeface="Bodoni BE Regular"/>
              </a:defRPr>
            </a:lvl1pPr>
            <a:lvl2pPr>
              <a:defRPr>
                <a:solidFill>
                  <a:srgbClr val="395775"/>
                </a:solidFill>
                <a:latin typeface="Bodoni BE Regular"/>
              </a:defRPr>
            </a:lvl2pPr>
            <a:lvl3pPr>
              <a:defRPr>
                <a:latin typeface="Bodoni BE Regular"/>
              </a:defRPr>
            </a:lvl3pPr>
            <a:lvl4pPr>
              <a:defRPr>
                <a:latin typeface="Bodoni BE Regular"/>
              </a:defRPr>
            </a:lvl4pPr>
            <a:lvl5pPr>
              <a:defRPr>
                <a:latin typeface="Bodoni BE Regular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t-IT" dirty="0"/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139700" y="-404"/>
            <a:ext cx="8807450" cy="770846"/>
          </a:xfrm>
        </p:spPr>
        <p:txBody>
          <a:bodyPr/>
          <a:lstStyle>
            <a:lvl1pPr>
              <a:defRPr>
                <a:latin typeface="Bodoni BE Regular"/>
              </a:defRPr>
            </a:lvl1pPr>
          </a:lstStyle>
          <a:p>
            <a:r>
              <a:rPr lang="en-GB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7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0" y="4667250"/>
            <a:ext cx="9144000" cy="476250"/>
          </a:xfrm>
          <a:prstGeom prst="rect">
            <a:avLst/>
          </a:prstGeom>
          <a:solidFill>
            <a:srgbClr val="385676"/>
          </a:solidFill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3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76"/>
              </a:buClr>
              <a:buSzPts val="3300"/>
              <a:buFont typeface="Georgia"/>
              <a:buNone/>
              <a:defRPr sz="3300" b="1" i="0" u="none" strike="noStrike" cap="none">
                <a:solidFill>
                  <a:srgbClr val="385676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628650" y="1056429"/>
            <a:ext cx="7886700" cy="3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8567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385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85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85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85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85676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rgbClr val="385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3517322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14" name="Google Shape;14;p24" descr="Immagi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0078" y="4715761"/>
            <a:ext cx="1153122" cy="37922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60" r:id="rId5"/>
    <p:sldLayoutId id="2147483661" r:id="rId6"/>
    <p:sldLayoutId id="2147483662" r:id="rId7"/>
    <p:sldLayoutId id="214748366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laura.massano@iusspavia.i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inkedin.com/in/laura-massano/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14B36A-2565-FC4A-EB13-047922DF4E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of Convection Permitting climate models </a:t>
            </a:r>
            <a:b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maize yield projection over Italy</a:t>
            </a:r>
            <a:endParaRPr lang="en-GB" sz="2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BFC49C-12AA-5E0C-A0B8-45A272EA3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Monteleone, V. </a:t>
            </a:r>
            <a:r>
              <a:rPr lang="en-GB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Nyabuti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Ong’era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 Mathew, </a:t>
            </a:r>
            <a:r>
              <a:rPr lang="en-GB" sz="1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 </a:t>
            </a:r>
            <a:r>
              <a:rPr lang="en-GB" sz="1200" b="1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T. Massano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G. </a:t>
            </a:r>
            <a:r>
              <a:rPr lang="en-GB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Fosser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CORDEX-FPS-CONV community</a:t>
            </a:r>
          </a:p>
          <a:p>
            <a:pPr algn="ctr"/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D3A82E95-6918-AC9B-DEB9-BF1E38D74748}"/>
                  </a:ext>
                </a:extLst>
              </p:cNvPr>
              <p:cNvSpPr txBox="1"/>
              <p:nvPr/>
            </p:nvSpPr>
            <p:spPr>
              <a:xfrm>
                <a:off x="2264508" y="4701481"/>
                <a:ext cx="4935414" cy="264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100" noProof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EGU General Assembly, Vienna,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10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1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it-IT" sz="11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sup>
                    </m:sSup>
                  </m:oMath>
                </a14:m>
                <a:r>
                  <a:rPr lang="en-GB" sz="1100" i="1" noProof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1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</a:t>
                </a:r>
                <a:r>
                  <a:rPr lang="en-GB" sz="1100" i="1" noProof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2025</a:t>
                </a:r>
                <a:endParaRPr lang="it-IT" sz="11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D3A82E95-6918-AC9B-DEB9-BF1E38D74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508" y="4701481"/>
                <a:ext cx="4935414" cy="264624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07191A47-EDDB-F888-1798-83B0B8FBA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1" y="382739"/>
            <a:ext cx="579120" cy="81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35F3F50-50FA-6699-E853-ED89D44EF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291" y="389383"/>
            <a:ext cx="1800205" cy="81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312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BF599AE-265F-7641-3E8C-B07B2473FD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7EB9F63C-35FB-6C1B-0A12-441F3CB3D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42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23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7CFA58E-7213-2AC3-AD90-53065397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1B2F-97DD-42B6-9DEF-B34C5CB3959F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095AB0D7-FF28-3D40-027F-C5FA4B899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42" y="317751"/>
            <a:ext cx="8139391" cy="5518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95775"/>
                </a:solidFill>
              </a:rPr>
              <a:t>The concept of crop model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E6A3AF4-F890-8368-3843-EB0F6A10ED48}"/>
              </a:ext>
            </a:extLst>
          </p:cNvPr>
          <p:cNvSpPr/>
          <p:nvPr/>
        </p:nvSpPr>
        <p:spPr>
          <a:xfrm>
            <a:off x="467805" y="1221444"/>
            <a:ext cx="8208390" cy="397810"/>
          </a:xfrm>
          <a:prstGeom prst="rect">
            <a:avLst/>
          </a:prstGeom>
          <a:solidFill>
            <a:srgbClr val="0052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A system of equations that reproduces the plant growth process</a:t>
            </a: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316FC098-7A32-38A1-E51B-7E43204F65A9}"/>
              </a:ext>
            </a:extLst>
          </p:cNvPr>
          <p:cNvGraphicFramePr/>
          <p:nvPr/>
        </p:nvGraphicFramePr>
        <p:xfrm>
          <a:off x="511406" y="1771095"/>
          <a:ext cx="8208390" cy="223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4BC1ECF5-6264-F474-B807-9E3893E5195D}"/>
              </a:ext>
            </a:extLst>
          </p:cNvPr>
          <p:cNvSpPr/>
          <p:nvPr/>
        </p:nvSpPr>
        <p:spPr>
          <a:xfrm>
            <a:off x="582105" y="4157090"/>
            <a:ext cx="8208390" cy="397810"/>
          </a:xfrm>
          <a:prstGeom prst="rect">
            <a:avLst/>
          </a:prstGeom>
          <a:solidFill>
            <a:srgbClr val="00528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Use of the APSIM crop model</a:t>
            </a:r>
          </a:p>
        </p:txBody>
      </p:sp>
    </p:spTree>
    <p:extLst>
      <p:ext uri="{BB962C8B-B14F-4D97-AF65-F5344CB8AC3E}">
        <p14:creationId xmlns:p14="http://schemas.microsoft.com/office/powerpoint/2010/main" val="1294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6CEFF6-51B2-4F28-BE96-7ADF413EC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5F6ED4-89A4-4627-86E2-ED0643F9B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8E653E-13E3-4F8B-BD99-140241487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C86834-1C30-4F22-A7FD-B9063A38C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8DCE34-0440-4C75-BC10-E48A6F986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64D996-0685-4678-8D5E-6D90F331B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3A77F0-0AE6-4D24-B81C-15A28C27F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5CD077-7891-4BEF-AD39-F0CEF375C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C5ED8F-EAB8-4722-9AC9-AD24C9390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E603C0-BF9E-4F9C-8CC7-10E6E4175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A563B3-C3BB-44CE-92FC-FC2F51601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8C1FCA-54A2-4726-9793-E9D22E141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832AD1-BE0F-4832-8AB5-15C73A9E4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BE809B1-DC42-6927-4582-B82E32FF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1B2F-97DD-42B6-9DEF-B34C5CB3959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81CEC8-F144-ECEF-190D-B1CABFB81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1122" y="770443"/>
            <a:ext cx="1976027" cy="3521111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Losses for each of the top 20 maize growing provinces according to the eight CPMs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provinces are in the Po plain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7705657C-61DB-2ACA-C4B9-2A7A0630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95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losses in the top 20 provinces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635F19-8371-32B9-8794-86A4FB7A08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83872"/>
            <a:ext cx="6657924" cy="3938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03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F387176-3EA1-BF4B-18ED-AFC16FF7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1B2F-97DD-42B6-9DEF-B34C5CB3959F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391715C-EDE5-673B-06C0-421EA2E8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95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losses by CPM (% of grid cells)</a:t>
            </a:r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BD0527E7-9C61-7D90-D3FD-E19410FF3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10" y="1022022"/>
            <a:ext cx="9100291" cy="4082587"/>
          </a:xfr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5364852-AB3D-8EBE-589E-A9ACF710C61B}"/>
              </a:ext>
            </a:extLst>
          </p:cNvPr>
          <p:cNvCxnSpPr/>
          <p:nvPr/>
        </p:nvCxnSpPr>
        <p:spPr>
          <a:xfrm flipV="1">
            <a:off x="1661474" y="1166567"/>
            <a:ext cx="0" cy="112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9598420-6BBB-0480-51EF-318D6EC8D9FF}"/>
              </a:ext>
            </a:extLst>
          </p:cNvPr>
          <p:cNvCxnSpPr/>
          <p:nvPr/>
        </p:nvCxnSpPr>
        <p:spPr>
          <a:xfrm flipV="1">
            <a:off x="1661474" y="2519314"/>
            <a:ext cx="0" cy="112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A2C0B3AF-136B-FFA7-9595-189D63A10E42}"/>
              </a:ext>
            </a:extLst>
          </p:cNvPr>
          <p:cNvCxnSpPr/>
          <p:nvPr/>
        </p:nvCxnSpPr>
        <p:spPr>
          <a:xfrm flipV="1">
            <a:off x="4680410" y="3869703"/>
            <a:ext cx="0" cy="112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9E8B7F4-18E1-EB0F-20BB-E4824CED8ED5}"/>
              </a:ext>
            </a:extLst>
          </p:cNvPr>
          <p:cNvCxnSpPr/>
          <p:nvPr/>
        </p:nvCxnSpPr>
        <p:spPr>
          <a:xfrm flipV="1">
            <a:off x="4680410" y="2519314"/>
            <a:ext cx="0" cy="112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30C7F8EB-ADF3-0CB1-A23C-7F4B3AB2CB20}"/>
              </a:ext>
            </a:extLst>
          </p:cNvPr>
          <p:cNvCxnSpPr/>
          <p:nvPr/>
        </p:nvCxnSpPr>
        <p:spPr>
          <a:xfrm flipV="1">
            <a:off x="7655744" y="2519314"/>
            <a:ext cx="0" cy="112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FB83E1B-8B13-D4C2-1353-EAC63B9B33B0}"/>
              </a:ext>
            </a:extLst>
          </p:cNvPr>
          <p:cNvCxnSpPr/>
          <p:nvPr/>
        </p:nvCxnSpPr>
        <p:spPr>
          <a:xfrm flipV="1">
            <a:off x="7655744" y="1166567"/>
            <a:ext cx="0" cy="112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05608536-1D21-AF11-A31B-8A6515AD9238}"/>
              </a:ext>
            </a:extLst>
          </p:cNvPr>
          <p:cNvCxnSpPr/>
          <p:nvPr/>
        </p:nvCxnSpPr>
        <p:spPr>
          <a:xfrm flipV="1">
            <a:off x="4680410" y="1166567"/>
            <a:ext cx="0" cy="112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043152BC-AEFD-F553-43C5-9F56ACF7FE70}"/>
              </a:ext>
            </a:extLst>
          </p:cNvPr>
          <p:cNvCxnSpPr/>
          <p:nvPr/>
        </p:nvCxnSpPr>
        <p:spPr>
          <a:xfrm flipV="1">
            <a:off x="1676793" y="3869703"/>
            <a:ext cx="0" cy="11241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50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DBC6A0-7EBD-769F-D2BE-52162907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395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of the study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3E839-D0C4-395F-322D-4AC3B91D1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Performance assessment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km-scale Convection Permitting Models (CPMs) when used inside a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crop model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in reproducing observed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maize yield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over Italy</a:t>
            </a:r>
          </a:p>
          <a:p>
            <a:pPr marL="342900" indent="-342900">
              <a:buAutoNum type="arabicPeriod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Evaluation of the impact of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climate change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maize yield at the end of the century (2090-2099, RCP 8.5)</a:t>
            </a:r>
            <a:endParaRPr lang="en-GB" sz="2000" dirty="0"/>
          </a:p>
          <a:p>
            <a:endParaRPr lang="en-GB" dirty="0"/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72F4EA80-EDE9-4F8A-EE3F-DFED9697212C}"/>
              </a:ext>
            </a:extLst>
          </p:cNvPr>
          <p:cNvGrpSpPr/>
          <p:nvPr/>
        </p:nvGrpSpPr>
        <p:grpSpPr>
          <a:xfrm>
            <a:off x="233095" y="3207734"/>
            <a:ext cx="8677809" cy="1315573"/>
            <a:chOff x="374763" y="3317149"/>
            <a:chExt cx="8677809" cy="1315573"/>
          </a:xfrm>
        </p:grpSpPr>
        <p:pic>
          <p:nvPicPr>
            <p:cNvPr id="32" name="Immagine 31" descr="Immagine che contiene fiore, pianta&#10;&#10;Il contenuto generato dall'IA potrebbe non essere corretto.">
              <a:extLst>
                <a:ext uri="{FF2B5EF4-FFF2-40B4-BE49-F238E27FC236}">
                  <a16:creationId xmlns:a16="http://schemas.microsoft.com/office/drawing/2014/main" id="{FE040326-F99C-EFB0-9DEB-B4106B2B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763" y="3317151"/>
              <a:ext cx="1451443" cy="1315571"/>
            </a:xfrm>
            <a:prstGeom prst="rect">
              <a:avLst/>
            </a:prstGeom>
          </p:spPr>
        </p:pic>
        <p:pic>
          <p:nvPicPr>
            <p:cNvPr id="33" name="Immagine 32" descr="Immagine che contiene fiore, pianta&#10;&#10;Il contenuto generato dall'IA potrebbe non essere corretto.">
              <a:extLst>
                <a:ext uri="{FF2B5EF4-FFF2-40B4-BE49-F238E27FC236}">
                  <a16:creationId xmlns:a16="http://schemas.microsoft.com/office/drawing/2014/main" id="{35C6A31F-9950-DE15-AB8A-3F0A2E171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6206" y="3317150"/>
              <a:ext cx="1451443" cy="1315571"/>
            </a:xfrm>
            <a:prstGeom prst="rect">
              <a:avLst/>
            </a:prstGeom>
          </p:spPr>
        </p:pic>
        <p:pic>
          <p:nvPicPr>
            <p:cNvPr id="34" name="Immagine 33" descr="Immagine che contiene fiore, pianta&#10;&#10;Il contenuto generato dall'IA potrebbe non essere corretto.">
              <a:extLst>
                <a:ext uri="{FF2B5EF4-FFF2-40B4-BE49-F238E27FC236}">
                  <a16:creationId xmlns:a16="http://schemas.microsoft.com/office/drawing/2014/main" id="{D3E44892-2842-E0BE-4DA4-D32B826A8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3947" y="3317151"/>
              <a:ext cx="1451443" cy="1315571"/>
            </a:xfrm>
            <a:prstGeom prst="rect">
              <a:avLst/>
            </a:prstGeom>
          </p:spPr>
        </p:pic>
        <p:pic>
          <p:nvPicPr>
            <p:cNvPr id="35" name="Immagine 34" descr="Immagine che contiene fiore, pianta&#10;&#10;Il contenuto generato dall'IA potrebbe non essere corretto.">
              <a:extLst>
                <a:ext uri="{FF2B5EF4-FFF2-40B4-BE49-F238E27FC236}">
                  <a16:creationId xmlns:a16="http://schemas.microsoft.com/office/drawing/2014/main" id="{CB078FD4-986D-5443-F4A9-72B620395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5390" y="3317150"/>
              <a:ext cx="1451443" cy="1315571"/>
            </a:xfrm>
            <a:prstGeom prst="rect">
              <a:avLst/>
            </a:prstGeom>
          </p:spPr>
        </p:pic>
        <p:pic>
          <p:nvPicPr>
            <p:cNvPr id="36" name="Immagine 35" descr="Immagine che contiene fiore, pianta&#10;&#10;Il contenuto generato dall'IA potrebbe non essere corretto.">
              <a:extLst>
                <a:ext uri="{FF2B5EF4-FFF2-40B4-BE49-F238E27FC236}">
                  <a16:creationId xmlns:a16="http://schemas.microsoft.com/office/drawing/2014/main" id="{2A1203A9-A249-F977-2297-710B1797C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49686" y="3317150"/>
              <a:ext cx="1451443" cy="1315571"/>
            </a:xfrm>
            <a:prstGeom prst="rect">
              <a:avLst/>
            </a:prstGeom>
          </p:spPr>
        </p:pic>
        <p:pic>
          <p:nvPicPr>
            <p:cNvPr id="37" name="Immagine 36" descr="Immagine che contiene fiore, pianta&#10;&#10;Il contenuto generato dall'IA potrebbe non essere corretto.">
              <a:extLst>
                <a:ext uri="{FF2B5EF4-FFF2-40B4-BE49-F238E27FC236}">
                  <a16:creationId xmlns:a16="http://schemas.microsoft.com/office/drawing/2014/main" id="{09F5BC7A-C85B-306F-0E7A-415AF247A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1129" y="3317149"/>
              <a:ext cx="1451443" cy="1315571"/>
            </a:xfrm>
            <a:prstGeom prst="rect">
              <a:avLst/>
            </a:prstGeom>
          </p:spPr>
        </p:pic>
      </p:grpSp>
      <p:sp>
        <p:nvSpPr>
          <p:cNvPr id="41" name="Segnaposto numero diapositiva 40">
            <a:extLst>
              <a:ext uri="{FF2B5EF4-FFF2-40B4-BE49-F238E27FC236}">
                <a16:creationId xmlns:a16="http://schemas.microsoft.com/office/drawing/2014/main" id="{F8BF6E84-27CF-CB9E-57F8-37468839CC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3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E1E06A-C5ED-C4A8-7B4C-1A37A78C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95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GB" dirty="0"/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A361A2CD-7EFD-781E-9212-5E61D1F2F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719474"/>
              </p:ext>
            </p:extLst>
          </p:nvPr>
        </p:nvGraphicFramePr>
        <p:xfrm>
          <a:off x="529473" y="1409700"/>
          <a:ext cx="8246227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44B701FA-26DC-1CA0-7F46-23152A2215E5}"/>
              </a:ext>
            </a:extLst>
          </p:cNvPr>
          <p:cNvSpPr/>
          <p:nvPr/>
        </p:nvSpPr>
        <p:spPr>
          <a:xfrm>
            <a:off x="529472" y="1007918"/>
            <a:ext cx="8246226" cy="314204"/>
          </a:xfrm>
          <a:prstGeom prst="rect">
            <a:avLst/>
          </a:prstGeom>
          <a:solidFill>
            <a:srgbClr val="005288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Use of the APSIM crop model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81637D3-D860-7D8D-28DE-FBB4D60B38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4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E84603-7BEF-5835-355C-8770765E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95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APSIM initialization</a:t>
            </a:r>
            <a:endParaRPr lang="en-GB" dirty="0"/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21FFDF9A-4E94-2EDA-C5C5-004D1D00DD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334918"/>
              </p:ext>
            </p:extLst>
          </p:nvPr>
        </p:nvGraphicFramePr>
        <p:xfrm>
          <a:off x="80294" y="887216"/>
          <a:ext cx="4591473" cy="377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6EE178C4-39AE-1EAD-598B-EF9A7C2EF35E}"/>
              </a:ext>
            </a:extLst>
          </p:cNvPr>
          <p:cNvSpPr/>
          <p:nvPr/>
        </p:nvSpPr>
        <p:spPr>
          <a:xfrm>
            <a:off x="5021580" y="1244242"/>
            <a:ext cx="3493770" cy="2655016"/>
          </a:xfrm>
          <a:prstGeom prst="rect">
            <a:avLst/>
          </a:prstGeom>
          <a:noFill/>
          <a:ln w="38100">
            <a:solidFill>
              <a:srgbClr val="38567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Simulated yield vs observed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u="sng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 scale </a:t>
            </a:r>
            <a:r>
              <a:rPr lang="en-GB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(average of the grid cells)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 of grid cells above 600m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a.s.l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Yearly temporal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&lt;0.001 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42A78F59-02EE-6943-2475-535E559AB0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8" name="Freccia a pentagono 17">
            <a:extLst>
              <a:ext uri="{FF2B5EF4-FFF2-40B4-BE49-F238E27FC236}">
                <a16:creationId xmlns:a16="http://schemas.microsoft.com/office/drawing/2014/main" id="{EE100B14-A592-F0BE-1907-F64F78CAE35E}"/>
              </a:ext>
            </a:extLst>
          </p:cNvPr>
          <p:cNvSpPr/>
          <p:nvPr/>
        </p:nvSpPr>
        <p:spPr>
          <a:xfrm>
            <a:off x="274320" y="480060"/>
            <a:ext cx="281940" cy="290132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043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28A93-22B5-CE47-9A44-5FB76E36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95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CPMs performance</a:t>
            </a:r>
            <a:endParaRPr lang="en-GB" dirty="0"/>
          </a:p>
        </p:txBody>
      </p:sp>
      <p:pic>
        <p:nvPicPr>
          <p:cNvPr id="3" name="Segnaposto contenuto 9">
            <a:extLst>
              <a:ext uri="{FF2B5EF4-FFF2-40B4-BE49-F238E27FC236}">
                <a16:creationId xmlns:a16="http://schemas.microsoft.com/office/drawing/2014/main" id="{DF6ED1E5-A0DF-044A-9C7A-BA053AF1E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73453"/>
            <a:ext cx="7886700" cy="35886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40542D7-209C-0927-68C2-D2F8BACA9149}"/>
              </a:ext>
            </a:extLst>
          </p:cNvPr>
          <p:cNvSpPr/>
          <p:nvPr/>
        </p:nvSpPr>
        <p:spPr>
          <a:xfrm>
            <a:off x="6748863" y="2819332"/>
            <a:ext cx="1251130" cy="1528353"/>
          </a:xfrm>
          <a:prstGeom prst="rect">
            <a:avLst/>
          </a:prstGeom>
          <a:ln w="28575">
            <a:solidFill>
              <a:srgbClr val="38567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Yield </a:t>
            </a:r>
            <a:r>
              <a:rPr lang="en-GB" sz="1100" u="sng" noProof="0" dirty="0">
                <a:latin typeface="Arial" panose="020B0604020202020204" pitchFamily="34" charset="0"/>
                <a:cs typeface="Arial" panose="020B0604020202020204" pitchFamily="34" charset="0"/>
              </a:rPr>
              <a:t>underestimation</a:t>
            </a:r>
            <a:r>
              <a:rPr lang="en-GB" sz="11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noProof="0" dirty="0">
                <a:latin typeface="Arial" panose="020B0604020202020204" pitchFamily="34" charset="0"/>
                <a:cs typeface="Arial" panose="020B0604020202020204" pitchFamily="34" charset="0"/>
              </a:rPr>
              <a:t>with respect to ERA5-Land</a:t>
            </a:r>
          </a:p>
          <a:p>
            <a:pPr algn="ctr"/>
            <a:endParaRPr lang="en-GB" sz="11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(2000-2009)</a:t>
            </a:r>
            <a:endParaRPr lang="en-GB" sz="11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AACD3C1-4B05-1929-D271-0CCA93A2CE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7" name="Freccia a pentagono 16">
            <a:extLst>
              <a:ext uri="{FF2B5EF4-FFF2-40B4-BE49-F238E27FC236}">
                <a16:creationId xmlns:a16="http://schemas.microsoft.com/office/drawing/2014/main" id="{BE467AEE-6531-FA8F-BDD5-6C5893D923B2}"/>
              </a:ext>
            </a:extLst>
          </p:cNvPr>
          <p:cNvSpPr/>
          <p:nvPr/>
        </p:nvSpPr>
        <p:spPr>
          <a:xfrm>
            <a:off x="274320" y="480060"/>
            <a:ext cx="281940" cy="290132"/>
          </a:xfrm>
          <a:prstGeom prst="homePlate">
            <a:avLst/>
          </a:prstGeom>
          <a:solidFill>
            <a:srgbClr val="30E845"/>
          </a:solidFill>
          <a:ln>
            <a:solidFill>
              <a:srgbClr val="30E8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4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10600-8DF2-EA76-1D84-0F350045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" y="-138725"/>
            <a:ext cx="7886700" cy="734074"/>
          </a:xfrm>
        </p:spPr>
        <p:txBody>
          <a:bodyPr/>
          <a:lstStyle/>
          <a:p>
            <a:r>
              <a:rPr lang="en-US" b="1" dirty="0">
                <a:solidFill>
                  <a:srgbClr val="395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yield losses</a:t>
            </a:r>
            <a:endParaRPr lang="en-GB" dirty="0"/>
          </a:p>
        </p:txBody>
      </p:sp>
      <p:pic>
        <p:nvPicPr>
          <p:cNvPr id="3" name="Segnaposto contenuto 5">
            <a:extLst>
              <a:ext uri="{FF2B5EF4-FFF2-40B4-BE49-F238E27FC236}">
                <a16:creationId xmlns:a16="http://schemas.microsoft.com/office/drawing/2014/main" id="{5D9C4BDC-9029-E3B3-57B7-B2087205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5" y="457200"/>
            <a:ext cx="7055022" cy="418338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CBD3B9C-FA38-F51E-5E8B-66495C157910}"/>
              </a:ext>
            </a:extLst>
          </p:cNvPr>
          <p:cNvSpPr/>
          <p:nvPr/>
        </p:nvSpPr>
        <p:spPr>
          <a:xfrm>
            <a:off x="7179046" y="464820"/>
            <a:ext cx="1852189" cy="4122420"/>
          </a:xfrm>
          <a:prstGeom prst="rect">
            <a:avLst/>
          </a:prstGeom>
          <a:ln w="28575">
            <a:solidFill>
              <a:srgbClr val="3856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noProof="0" dirty="0">
                <a:latin typeface="Arial" panose="020B0604020202020204" pitchFamily="34" charset="0"/>
                <a:cs typeface="Arial" panose="020B0604020202020204" pitchFamily="34" charset="0"/>
              </a:rPr>
              <a:t>Severe yield losses </a:t>
            </a: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over the entire country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Yield losses from -9.7% (CMCC) and -20% (HCLIM) – average over the whole country</a:t>
            </a:r>
            <a:b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Yield losses due to temperature increase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(shortening of the growing cycle)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6CED9D-8044-17DE-5ECE-6AFDE4DC7D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0029E3B3-8242-11E9-826A-08B94911C36D}"/>
              </a:ext>
            </a:extLst>
          </p:cNvPr>
          <p:cNvSpPr/>
          <p:nvPr/>
        </p:nvSpPr>
        <p:spPr>
          <a:xfrm>
            <a:off x="274320" y="83246"/>
            <a:ext cx="281940" cy="290132"/>
          </a:xfrm>
          <a:prstGeom prst="homePlate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1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6F9652-4589-F1AD-1128-1532C118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957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Remarks and next steps</a:t>
            </a:r>
            <a:endParaRPr lang="en-GB" dirty="0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AA20048B-529C-9D22-8159-219063DE3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2651895"/>
              </p:ext>
            </p:extLst>
          </p:nvPr>
        </p:nvGraphicFramePr>
        <p:xfrm>
          <a:off x="461108" y="984960"/>
          <a:ext cx="8543518" cy="356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3C68F7-13F4-A824-BB83-659BA68214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BD2B6-074E-456C-AF70-FC664F9E0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3CDC7B-5F8E-44D4-8993-B238A7039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959A8D-1E5E-4D0D-B5F5-F16DCD11D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DC71C3-FEF1-48C3-A5E1-F907F235B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871B028-496F-5D15-A25E-3D2224B8ADC7}"/>
              </a:ext>
            </a:extLst>
          </p:cNvPr>
          <p:cNvSpPr txBox="1"/>
          <p:nvPr/>
        </p:nvSpPr>
        <p:spPr>
          <a:xfrm>
            <a:off x="2286000" y="209421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author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laura.massano@iusspavia.it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9DB3CD-D1D8-7744-C563-61AD455E0E10}"/>
              </a:ext>
            </a:extLst>
          </p:cNvPr>
          <p:cNvSpPr txBox="1"/>
          <p:nvPr/>
        </p:nvSpPr>
        <p:spPr>
          <a:xfrm>
            <a:off x="419100" y="1168182"/>
            <a:ext cx="830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Thank you for your attention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7882AC-85D2-5E79-C2AD-1F061B3CF9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849DDD-9130-49DF-C62A-DD4D408C4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60" y="3890963"/>
            <a:ext cx="876300" cy="8763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37F37C-3F07-960D-D8A9-64889B785C82}"/>
              </a:ext>
            </a:extLst>
          </p:cNvPr>
          <p:cNvSpPr txBox="1"/>
          <p:nvPr/>
        </p:nvSpPr>
        <p:spPr>
          <a:xfrm>
            <a:off x="7315200" y="3583186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Abstract Info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CBFDBD19-C85E-451A-31E7-3890BAA44F83}"/>
              </a:ext>
            </a:extLst>
          </p:cNvPr>
          <p:cNvGrpSpPr/>
          <p:nvPr/>
        </p:nvGrpSpPr>
        <p:grpSpPr>
          <a:xfrm>
            <a:off x="3517322" y="2432771"/>
            <a:ext cx="2297817" cy="380695"/>
            <a:chOff x="3421685" y="2378452"/>
            <a:chExt cx="2297817" cy="380695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F4E8F701-73EE-CDBB-C120-8C73CEC42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1685" y="2378452"/>
              <a:ext cx="380695" cy="380695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454104C7-F907-F91E-0273-5EC5E447036E}"/>
                </a:ext>
              </a:extLst>
            </p:cNvPr>
            <p:cNvSpPr txBox="1"/>
            <p:nvPr/>
          </p:nvSpPr>
          <p:spPr>
            <a:xfrm>
              <a:off x="3806882" y="2414911"/>
              <a:ext cx="1912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Laura Massano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046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52F9A3F-F0B8-11AA-E982-B0969F662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1EE881C-1752-0A84-8652-3AC4979A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DB43987-847F-EF53-8DD0-783CEFF8AF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3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11277</TotalTime>
  <Words>485</Words>
  <Application>Microsoft Office PowerPoint</Application>
  <PresentationFormat>Presentazione su schermo (16:9)</PresentationFormat>
  <Paragraphs>86</Paragraphs>
  <Slides>13</Slides>
  <Notes>0</Notes>
  <HiddenSlides>3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Cambria Math</vt:lpstr>
      <vt:lpstr>Bodoni BE Regular</vt:lpstr>
      <vt:lpstr>Arial</vt:lpstr>
      <vt:lpstr>Bodoni</vt:lpstr>
      <vt:lpstr>Calibri</vt:lpstr>
      <vt:lpstr>Georgia</vt:lpstr>
      <vt:lpstr>Office Theme</vt:lpstr>
      <vt:lpstr>Use of Convection Permitting climate models  for maize yield projection over Italy</vt:lpstr>
      <vt:lpstr>Aim of the study</vt:lpstr>
      <vt:lpstr>Method</vt:lpstr>
      <vt:lpstr>APSIM initialization</vt:lpstr>
      <vt:lpstr>Assessment of CPMs performance</vt:lpstr>
      <vt:lpstr>Future yield losses</vt:lpstr>
      <vt:lpstr>Remarks and next steps</vt:lpstr>
      <vt:lpstr>Presentazione standard di PowerPoint</vt:lpstr>
      <vt:lpstr>Presentazione standard di PowerPoint</vt:lpstr>
      <vt:lpstr>Presentazione standard di PowerPoint</vt:lpstr>
      <vt:lpstr>The concept of crop model</vt:lpstr>
      <vt:lpstr>Yield losses in the top 20 provinces</vt:lpstr>
      <vt:lpstr>Yield losses by CPM (% of grid cells)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Mario Martina</dc:creator>
  <cp:lastModifiedBy>Laura Massano</cp:lastModifiedBy>
  <cp:revision>32</cp:revision>
  <dcterms:created xsi:type="dcterms:W3CDTF">2024-03-05T13:24:15Z</dcterms:created>
  <dcterms:modified xsi:type="dcterms:W3CDTF">2025-04-28T06:31:45Z</dcterms:modified>
</cp:coreProperties>
</file>