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0" r:id="rId2"/>
    <p:sldId id="279" r:id="rId3"/>
    <p:sldId id="256" r:id="rId4"/>
    <p:sldId id="258" r:id="rId5"/>
    <p:sldId id="257" r:id="rId6"/>
    <p:sldId id="259" r:id="rId7"/>
    <p:sldId id="273" r:id="rId8"/>
    <p:sldId id="261" r:id="rId9"/>
    <p:sldId id="274" r:id="rId10"/>
    <p:sldId id="271" r:id="rId11"/>
    <p:sldId id="277" r:id="rId12"/>
    <p:sldId id="264" r:id="rId13"/>
    <p:sldId id="267" r:id="rId14"/>
    <p:sldId id="266" r:id="rId15"/>
    <p:sldId id="265" r:id="rId16"/>
    <p:sldId id="278" r:id="rId17"/>
    <p:sldId id="280" r:id="rId18"/>
    <p:sldId id="276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74C66-D0B0-5F83-B7E3-19679AE5A6AB}" v="1005" dt="2025-04-26T19:24:41.981"/>
    <p1510:client id="{29997309-CCD7-DC47-F019-754DDCFFC6C7}" v="1" dt="2025-04-25T07:59:08.928"/>
    <p1510:client id="{3DACA14F-A41E-893C-FAF3-8A42A0F41C89}" v="213" dt="2025-04-25T00:47:35.355"/>
    <p1510:client id="{6A0EF790-252D-954B-21B0-DCD206A3703A}" v="7" dt="2025-04-25T00:50:41.609"/>
    <p1510:client id="{87B0CC12-0867-0A11-3924-C3B275431A62}" v="12" dt="2025-04-24T23:04:29.560"/>
    <p1510:client id="{8BA7A122-582E-CEA9-DBA1-9C726E68FE8B}" v="890" dt="2025-04-24T22:57:56.082"/>
    <p1510:client id="{B2578450-6563-8E0E-8E21-DBEB74357F84}" v="9" dt="2025-04-26T19:28:32.211"/>
    <p1510:client id="{EECCD762-C478-48EE-1F4B-07D748BA9A29}" v="602" dt="2025-04-26T16:17:13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Joy Valseth" userId="S::krisvals@uio.no::2c385beb-9155-4d06-a694-8fed90b36a44" providerId="AD" clId="Web-{F692D06A-1CF2-36E1-50ED-0D4D6683417D}"/>
    <pc:docChg chg="addSld delSld modSld">
      <pc:chgData name="Kristen Joy Valseth" userId="S::krisvals@uio.no::2c385beb-9155-4d06-a694-8fed90b36a44" providerId="AD" clId="Web-{F692D06A-1CF2-36E1-50ED-0D4D6683417D}" dt="2025-04-24T17:51:37.105" v="151"/>
      <pc:docMkLst>
        <pc:docMk/>
      </pc:docMkLst>
      <pc:sldChg chg="addSp modSp">
        <pc:chgData name="Kristen Joy Valseth" userId="S::krisvals@uio.no::2c385beb-9155-4d06-a694-8fed90b36a44" providerId="AD" clId="Web-{F692D06A-1CF2-36E1-50ED-0D4D6683417D}" dt="2025-04-24T17:38:12.654" v="10" actId="1076"/>
        <pc:sldMkLst>
          <pc:docMk/>
          <pc:sldMk cId="2073700250" sldId="261"/>
        </pc:sldMkLst>
        <pc:picChg chg="add mod">
          <ac:chgData name="Kristen Joy Valseth" userId="S::krisvals@uio.no::2c385beb-9155-4d06-a694-8fed90b36a44" providerId="AD" clId="Web-{F692D06A-1CF2-36E1-50ED-0D4D6683417D}" dt="2025-04-24T17:38:12.654" v="10" actId="1076"/>
          <ac:picMkLst>
            <pc:docMk/>
            <pc:sldMk cId="2073700250" sldId="261"/>
            <ac:picMk id="3" creationId="{028A3D19-3863-195A-D63B-494E44F16B58}"/>
          </ac:picMkLst>
        </pc:picChg>
      </pc:sldChg>
      <pc:sldChg chg="modSp del">
        <pc:chgData name="Kristen Joy Valseth" userId="S::krisvals@uio.no::2c385beb-9155-4d06-a694-8fed90b36a44" providerId="AD" clId="Web-{F692D06A-1CF2-36E1-50ED-0D4D6683417D}" dt="2025-04-24T17:39:49.109" v="34"/>
        <pc:sldMkLst>
          <pc:docMk/>
          <pc:sldMk cId="2731522329" sldId="262"/>
        </pc:sldMkLst>
        <pc:spChg chg="mod">
          <ac:chgData name="Kristen Joy Valseth" userId="S::krisvals@uio.no::2c385beb-9155-4d06-a694-8fed90b36a44" providerId="AD" clId="Web-{F692D06A-1CF2-36E1-50ED-0D4D6683417D}" dt="2025-04-24T17:39:21.624" v="18" actId="20577"/>
          <ac:spMkLst>
            <pc:docMk/>
            <pc:sldMk cId="2731522329" sldId="262"/>
            <ac:spMk id="2" creationId="{BFC048D3-9BB7-D253-F540-B1666EF35770}"/>
          </ac:spMkLst>
        </pc:spChg>
      </pc:sldChg>
      <pc:sldChg chg="modSp">
        <pc:chgData name="Kristen Joy Valseth" userId="S::krisvals@uio.no::2c385beb-9155-4d06-a694-8fed90b36a44" providerId="AD" clId="Web-{F692D06A-1CF2-36E1-50ED-0D4D6683417D}" dt="2025-04-24T17:39:41.687" v="33" actId="20577"/>
        <pc:sldMkLst>
          <pc:docMk/>
          <pc:sldMk cId="383973896" sldId="271"/>
        </pc:sldMkLst>
        <pc:spChg chg="mod">
          <ac:chgData name="Kristen Joy Valseth" userId="S::krisvals@uio.no::2c385beb-9155-4d06-a694-8fed90b36a44" providerId="AD" clId="Web-{F692D06A-1CF2-36E1-50ED-0D4D6683417D}" dt="2025-04-24T17:39:41.687" v="33" actId="20577"/>
          <ac:spMkLst>
            <pc:docMk/>
            <pc:sldMk cId="383973896" sldId="271"/>
            <ac:spMk id="2" creationId="{60A3771E-90B0-0183-28A6-C3077A7BDF43}"/>
          </ac:spMkLst>
        </pc:spChg>
      </pc:sldChg>
      <pc:sldChg chg="modSp">
        <pc:chgData name="Kristen Joy Valseth" userId="S::krisvals@uio.no::2c385beb-9155-4d06-a694-8fed90b36a44" providerId="AD" clId="Web-{F692D06A-1CF2-36E1-50ED-0D4D6683417D}" dt="2025-04-24T17:38:21.217" v="11" actId="20577"/>
        <pc:sldMkLst>
          <pc:docMk/>
          <pc:sldMk cId="304415838" sldId="274"/>
        </pc:sldMkLst>
        <pc:spChg chg="mod">
          <ac:chgData name="Kristen Joy Valseth" userId="S::krisvals@uio.no::2c385beb-9155-4d06-a694-8fed90b36a44" providerId="AD" clId="Web-{F692D06A-1CF2-36E1-50ED-0D4D6683417D}" dt="2025-04-24T17:38:21.217" v="11" actId="20577"/>
          <ac:spMkLst>
            <pc:docMk/>
            <pc:sldMk cId="304415838" sldId="274"/>
            <ac:spMk id="3" creationId="{3EA2895F-229E-B03C-18FE-67F36119A389}"/>
          </ac:spMkLst>
        </pc:spChg>
      </pc:sldChg>
      <pc:sldChg chg="addSp delSp modSp add">
        <pc:chgData name="Kristen Joy Valseth" userId="S::krisvals@uio.no::2c385beb-9155-4d06-a694-8fed90b36a44" providerId="AD" clId="Web-{F692D06A-1CF2-36E1-50ED-0D4D6683417D}" dt="2025-04-24T17:51:37.105" v="151"/>
        <pc:sldMkLst>
          <pc:docMk/>
          <pc:sldMk cId="4269813689" sldId="275"/>
        </pc:sldMkLst>
        <pc:spChg chg="mod">
          <ac:chgData name="Kristen Joy Valseth" userId="S::krisvals@uio.no::2c385beb-9155-4d06-a694-8fed90b36a44" providerId="AD" clId="Web-{F692D06A-1CF2-36E1-50ED-0D4D6683417D}" dt="2025-04-24T17:43:46.097" v="142" actId="20577"/>
          <ac:spMkLst>
            <pc:docMk/>
            <pc:sldMk cId="4269813689" sldId="275"/>
            <ac:spMk id="174" creationId="{00000000-0000-0000-0000-000000000000}"/>
          </ac:spMkLst>
        </pc:spChg>
        <pc:spChg chg="mod">
          <ac:chgData name="Kristen Joy Valseth" userId="S::krisvals@uio.no::2c385beb-9155-4d06-a694-8fed90b36a44" providerId="AD" clId="Web-{F692D06A-1CF2-36E1-50ED-0D4D6683417D}" dt="2025-04-24T17:42:04.939" v="77" actId="20577"/>
          <ac:spMkLst>
            <pc:docMk/>
            <pc:sldMk cId="4269813689" sldId="275"/>
            <ac:spMk id="175" creationId="{00000000-0000-0000-0000-000000000000}"/>
          </ac:spMkLst>
        </pc:spChg>
        <pc:spChg chg="mod">
          <ac:chgData name="Kristen Joy Valseth" userId="S::krisvals@uio.no::2c385beb-9155-4d06-a694-8fed90b36a44" providerId="AD" clId="Web-{F692D06A-1CF2-36E1-50ED-0D4D6683417D}" dt="2025-04-24T17:42:34.127" v="99" actId="20577"/>
          <ac:spMkLst>
            <pc:docMk/>
            <pc:sldMk cId="4269813689" sldId="275"/>
            <ac:spMk id="176" creationId="{00000000-0000-0000-0000-000000000000}"/>
          </ac:spMkLst>
        </pc:spChg>
        <pc:picChg chg="add del mod">
          <ac:chgData name="Kristen Joy Valseth" userId="S::krisvals@uio.no::2c385beb-9155-4d06-a694-8fed90b36a44" providerId="AD" clId="Web-{F692D06A-1CF2-36E1-50ED-0D4D6683417D}" dt="2025-04-24T17:51:37.105" v="151"/>
          <ac:picMkLst>
            <pc:docMk/>
            <pc:sldMk cId="4269813689" sldId="275"/>
            <ac:picMk id="2" creationId="{5CA1D509-F738-B731-6F1D-C947323CD525}"/>
          </ac:picMkLst>
        </pc:picChg>
        <pc:picChg chg="del">
          <ac:chgData name="Kristen Joy Valseth" userId="S::krisvals@uio.no::2c385beb-9155-4d06-a694-8fed90b36a44" providerId="AD" clId="Web-{F692D06A-1CF2-36E1-50ED-0D4D6683417D}" dt="2025-04-24T17:42:07.018" v="78"/>
          <ac:picMkLst>
            <pc:docMk/>
            <pc:sldMk cId="4269813689" sldId="275"/>
            <ac:picMk id="173" creationId="{00000000-0000-0000-0000-000000000000}"/>
          </ac:picMkLst>
        </pc:picChg>
      </pc:sldChg>
    </pc:docChg>
  </pc:docChgLst>
  <pc:docChgLst>
    <pc:chgData name="Kristen Joy Valseth" userId="S::krisvals@uio.no::2c385beb-9155-4d06-a694-8fed90b36a44" providerId="AD" clId="Web-{3DACA14F-A41E-893C-FAF3-8A42A0F41C89}"/>
    <pc:docChg chg="addSld modSld">
      <pc:chgData name="Kristen Joy Valseth" userId="S::krisvals@uio.no::2c385beb-9155-4d06-a694-8fed90b36a44" providerId="AD" clId="Web-{3DACA14F-A41E-893C-FAF3-8A42A0F41C89}" dt="2025-04-25T00:47:35.355" v="153" actId="1076"/>
      <pc:docMkLst>
        <pc:docMk/>
      </pc:docMkLst>
      <pc:sldChg chg="addSp delSp modSp mod setBg">
        <pc:chgData name="Kristen Joy Valseth" userId="S::krisvals@uio.no::2c385beb-9155-4d06-a694-8fed90b36a44" providerId="AD" clId="Web-{3DACA14F-A41E-893C-FAF3-8A42A0F41C89}" dt="2025-04-25T00:10:12.670" v="96" actId="20577"/>
        <pc:sldMkLst>
          <pc:docMk/>
          <pc:sldMk cId="58074341" sldId="257"/>
        </pc:sldMkLst>
        <pc:spChg chg="del">
          <ac:chgData name="Kristen Joy Valseth" userId="S::krisvals@uio.no::2c385beb-9155-4d06-a694-8fed90b36a44" providerId="AD" clId="Web-{3DACA14F-A41E-893C-FAF3-8A42A0F41C89}" dt="2025-04-25T00:08:27.106" v="76"/>
          <ac:spMkLst>
            <pc:docMk/>
            <pc:sldMk cId="58074341" sldId="257"/>
            <ac:spMk id="2" creationId="{49701E92-3662-E01F-9E83-F6CF8DF6D03C}"/>
          </ac:spMkLst>
        </pc:spChg>
        <pc:spChg chg="add mod">
          <ac:chgData name="Kristen Joy Valseth" userId="S::krisvals@uio.no::2c385beb-9155-4d06-a694-8fed90b36a44" providerId="AD" clId="Web-{3DACA14F-A41E-893C-FAF3-8A42A0F41C89}" dt="2025-04-25T00:10:12.670" v="96" actId="20577"/>
          <ac:spMkLst>
            <pc:docMk/>
            <pc:sldMk cId="58074341" sldId="257"/>
            <ac:spMk id="5" creationId="{72918090-DF3D-8C82-61C4-36FC1644B1DD}"/>
          </ac:spMkLst>
        </pc:spChg>
        <pc:picChg chg="add del mod">
          <ac:chgData name="Kristen Joy Valseth" userId="S::krisvals@uio.no::2c385beb-9155-4d06-a694-8fed90b36a44" providerId="AD" clId="Web-{3DACA14F-A41E-893C-FAF3-8A42A0F41C89}" dt="2025-04-25T00:09:20.685" v="80" actId="1076"/>
          <ac:picMkLst>
            <pc:docMk/>
            <pc:sldMk cId="58074341" sldId="257"/>
            <ac:picMk id="3" creationId="{0A009676-8566-C59C-2258-7B14F83DD07D}"/>
          </ac:picMkLst>
        </pc:picChg>
      </pc:sldChg>
      <pc:sldChg chg="modSp">
        <pc:chgData name="Kristen Joy Valseth" userId="S::krisvals@uio.no::2c385beb-9155-4d06-a694-8fed90b36a44" providerId="AD" clId="Web-{3DACA14F-A41E-893C-FAF3-8A42A0F41C89}" dt="2025-04-24T23:08:38.609" v="24" actId="20577"/>
        <pc:sldMkLst>
          <pc:docMk/>
          <pc:sldMk cId="3101146920" sldId="264"/>
        </pc:sldMkLst>
        <pc:spChg chg="mod">
          <ac:chgData name="Kristen Joy Valseth" userId="S::krisvals@uio.no::2c385beb-9155-4d06-a694-8fed90b36a44" providerId="AD" clId="Web-{3DACA14F-A41E-893C-FAF3-8A42A0F41C89}" dt="2025-04-24T23:08:38.609" v="24" actId="20577"/>
          <ac:spMkLst>
            <pc:docMk/>
            <pc:sldMk cId="3101146920" sldId="264"/>
            <ac:spMk id="3" creationId="{C8AF642A-2971-E2DD-10F2-069051D0F09C}"/>
          </ac:spMkLst>
        </pc:spChg>
      </pc:sldChg>
      <pc:sldChg chg="addSp modSp">
        <pc:chgData name="Kristen Joy Valseth" userId="S::krisvals@uio.no::2c385beb-9155-4d06-a694-8fed90b36a44" providerId="AD" clId="Web-{3DACA14F-A41E-893C-FAF3-8A42A0F41C89}" dt="2025-04-24T23:45:01.477" v="67" actId="14100"/>
        <pc:sldMkLst>
          <pc:docMk/>
          <pc:sldMk cId="11522391" sldId="265"/>
        </pc:sldMkLst>
        <pc:spChg chg="mod">
          <ac:chgData name="Kristen Joy Valseth" userId="S::krisvals@uio.no::2c385beb-9155-4d06-a694-8fed90b36a44" providerId="AD" clId="Web-{3DACA14F-A41E-893C-FAF3-8A42A0F41C89}" dt="2025-04-24T23:08:01.624" v="18" actId="20577"/>
          <ac:spMkLst>
            <pc:docMk/>
            <pc:sldMk cId="11522391" sldId="265"/>
            <ac:spMk id="3" creationId="{EA62E22F-8595-6F73-A88C-3DBDF4060EA1}"/>
          </ac:spMkLst>
        </pc:spChg>
        <pc:picChg chg="add mod modCrop">
          <ac:chgData name="Kristen Joy Valseth" userId="S::krisvals@uio.no::2c385beb-9155-4d06-a694-8fed90b36a44" providerId="AD" clId="Web-{3DACA14F-A41E-893C-FAF3-8A42A0F41C89}" dt="2025-04-24T23:45:01.477" v="67" actId="14100"/>
          <ac:picMkLst>
            <pc:docMk/>
            <pc:sldMk cId="11522391" sldId="265"/>
            <ac:picMk id="4" creationId="{13F108B6-CD7F-F611-E67E-55622225598B}"/>
          </ac:picMkLst>
        </pc:picChg>
      </pc:sldChg>
      <pc:sldChg chg="modSp">
        <pc:chgData name="Kristen Joy Valseth" userId="S::krisvals@uio.no::2c385beb-9155-4d06-a694-8fed90b36a44" providerId="AD" clId="Web-{3DACA14F-A41E-893C-FAF3-8A42A0F41C89}" dt="2025-04-24T23:07:50.077" v="15" actId="20577"/>
        <pc:sldMkLst>
          <pc:docMk/>
          <pc:sldMk cId="4239444281" sldId="266"/>
        </pc:sldMkLst>
        <pc:spChg chg="mod">
          <ac:chgData name="Kristen Joy Valseth" userId="S::krisvals@uio.no::2c385beb-9155-4d06-a694-8fed90b36a44" providerId="AD" clId="Web-{3DACA14F-A41E-893C-FAF3-8A42A0F41C89}" dt="2025-04-24T23:07:50.077" v="15" actId="20577"/>
          <ac:spMkLst>
            <pc:docMk/>
            <pc:sldMk cId="4239444281" sldId="266"/>
            <ac:spMk id="3" creationId="{6F0B1B3B-52EE-6121-017C-9CB859BB18D0}"/>
          </ac:spMkLst>
        </pc:spChg>
        <pc:picChg chg="mod">
          <ac:chgData name="Kristen Joy Valseth" userId="S::krisvals@uio.no::2c385beb-9155-4d06-a694-8fed90b36a44" providerId="AD" clId="Web-{3DACA14F-A41E-893C-FAF3-8A42A0F41C89}" dt="2025-04-24T23:05:54.638" v="3" actId="14100"/>
          <ac:picMkLst>
            <pc:docMk/>
            <pc:sldMk cId="4239444281" sldId="266"/>
            <ac:picMk id="4" creationId="{AD54F87F-02C9-B8DD-B7C7-65A9B49364EC}"/>
          </ac:picMkLst>
        </pc:picChg>
      </pc:sldChg>
      <pc:sldChg chg="modSp">
        <pc:chgData name="Kristen Joy Valseth" userId="S::krisvals@uio.no::2c385beb-9155-4d06-a694-8fed90b36a44" providerId="AD" clId="Web-{3DACA14F-A41E-893C-FAF3-8A42A0F41C89}" dt="2025-04-24T23:08:30.015" v="23" actId="20577"/>
        <pc:sldMkLst>
          <pc:docMk/>
          <pc:sldMk cId="4136693972" sldId="267"/>
        </pc:sldMkLst>
        <pc:spChg chg="mod">
          <ac:chgData name="Kristen Joy Valseth" userId="S::krisvals@uio.no::2c385beb-9155-4d06-a694-8fed90b36a44" providerId="AD" clId="Web-{3DACA14F-A41E-893C-FAF3-8A42A0F41C89}" dt="2025-04-24T23:08:30.015" v="23" actId="20577"/>
          <ac:spMkLst>
            <pc:docMk/>
            <pc:sldMk cId="4136693972" sldId="267"/>
            <ac:spMk id="3" creationId="{55B5E9DC-C734-42E6-782D-3261F7481167}"/>
          </ac:spMkLst>
        </pc:spChg>
      </pc:sldChg>
      <pc:sldChg chg="modSp">
        <pc:chgData name="Kristen Joy Valseth" userId="S::krisvals@uio.no::2c385beb-9155-4d06-a694-8fed90b36a44" providerId="AD" clId="Web-{3DACA14F-A41E-893C-FAF3-8A42A0F41C89}" dt="2025-04-24T23:41:21.723" v="56" actId="20577"/>
        <pc:sldMkLst>
          <pc:docMk/>
          <pc:sldMk cId="1537804636" sldId="269"/>
        </pc:sldMkLst>
        <pc:spChg chg="mod">
          <ac:chgData name="Kristen Joy Valseth" userId="S::krisvals@uio.no::2c385beb-9155-4d06-a694-8fed90b36a44" providerId="AD" clId="Web-{3DACA14F-A41E-893C-FAF3-8A42A0F41C89}" dt="2025-04-24T23:41:21.723" v="56" actId="20577"/>
          <ac:spMkLst>
            <pc:docMk/>
            <pc:sldMk cId="1537804636" sldId="269"/>
            <ac:spMk id="6" creationId="{5BA98546-C286-D455-BDEF-8168692FB3AC}"/>
          </ac:spMkLst>
        </pc:spChg>
      </pc:sldChg>
      <pc:sldChg chg="addSp modSp">
        <pc:chgData name="Kristen Joy Valseth" userId="S::krisvals@uio.no::2c385beb-9155-4d06-a694-8fed90b36a44" providerId="AD" clId="Web-{3DACA14F-A41E-893C-FAF3-8A42A0F41C89}" dt="2025-04-25T00:47:20.621" v="151" actId="1076"/>
        <pc:sldMkLst>
          <pc:docMk/>
          <pc:sldMk cId="383973896" sldId="271"/>
        </pc:sldMkLst>
        <pc:picChg chg="add mod">
          <ac:chgData name="Kristen Joy Valseth" userId="S::krisvals@uio.no::2c385beb-9155-4d06-a694-8fed90b36a44" providerId="AD" clId="Web-{3DACA14F-A41E-893C-FAF3-8A42A0F41C89}" dt="2025-04-25T00:25:58.532" v="105" actId="1076"/>
          <ac:picMkLst>
            <pc:docMk/>
            <pc:sldMk cId="383973896" sldId="271"/>
            <ac:picMk id="3" creationId="{25CF564E-1336-76C6-3825-18C3A5CBF93B}"/>
          </ac:picMkLst>
        </pc:picChg>
        <pc:picChg chg="mod">
          <ac:chgData name="Kristen Joy Valseth" userId="S::krisvals@uio.no::2c385beb-9155-4d06-a694-8fed90b36a44" providerId="AD" clId="Web-{3DACA14F-A41E-893C-FAF3-8A42A0F41C89}" dt="2025-04-25T00:47:20.621" v="151" actId="1076"/>
          <ac:picMkLst>
            <pc:docMk/>
            <pc:sldMk cId="383973896" sldId="271"/>
            <ac:picMk id="4" creationId="{29C894D0-DD17-3D98-B822-0A2215FDEB5F}"/>
          </ac:picMkLst>
        </pc:picChg>
      </pc:sldChg>
      <pc:sldChg chg="addSp modSp">
        <pc:chgData name="Kristen Joy Valseth" userId="S::krisvals@uio.no::2c385beb-9155-4d06-a694-8fed90b36a44" providerId="AD" clId="Web-{3DACA14F-A41E-893C-FAF3-8A42A0F41C89}" dt="2025-04-25T00:47:35.355" v="153" actId="1076"/>
        <pc:sldMkLst>
          <pc:docMk/>
          <pc:sldMk cId="3806613202" sldId="277"/>
        </pc:sldMkLst>
        <pc:spChg chg="add mod">
          <ac:chgData name="Kristen Joy Valseth" userId="S::krisvals@uio.no::2c385beb-9155-4d06-a694-8fed90b36a44" providerId="AD" clId="Web-{3DACA14F-A41E-893C-FAF3-8A42A0F41C89}" dt="2025-04-25T00:46:58.386" v="149" actId="1076"/>
          <ac:spMkLst>
            <pc:docMk/>
            <pc:sldMk cId="3806613202" sldId="277"/>
            <ac:spMk id="3" creationId="{C6BA7580-1AD8-74AB-D326-8ED39C279113}"/>
          </ac:spMkLst>
        </pc:spChg>
        <pc:picChg chg="add mod">
          <ac:chgData name="Kristen Joy Valseth" userId="S::krisvals@uio.no::2c385beb-9155-4d06-a694-8fed90b36a44" providerId="AD" clId="Web-{3DACA14F-A41E-893C-FAF3-8A42A0F41C89}" dt="2025-04-25T00:43:23.992" v="112" actId="14100"/>
          <ac:picMkLst>
            <pc:docMk/>
            <pc:sldMk cId="3806613202" sldId="277"/>
            <ac:picMk id="2" creationId="{61E65B3B-A436-E0E7-E740-C00383599BDE}"/>
          </ac:picMkLst>
        </pc:picChg>
        <pc:picChg chg="mod">
          <ac:chgData name="Kristen Joy Valseth" userId="S::krisvals@uio.no::2c385beb-9155-4d06-a694-8fed90b36a44" providerId="AD" clId="Web-{3DACA14F-A41E-893C-FAF3-8A42A0F41C89}" dt="2025-04-25T00:47:35.355" v="153" actId="1076"/>
          <ac:picMkLst>
            <pc:docMk/>
            <pc:sldMk cId="3806613202" sldId="277"/>
            <ac:picMk id="4" creationId="{650721A6-7581-8AA7-5514-BE2EBEE97298}"/>
          </ac:picMkLst>
        </pc:picChg>
      </pc:sldChg>
      <pc:sldChg chg="addSp delSp modSp add replId">
        <pc:chgData name="Kristen Joy Valseth" userId="S::krisvals@uio.no::2c385beb-9155-4d06-a694-8fed90b36a44" providerId="AD" clId="Web-{3DACA14F-A41E-893C-FAF3-8A42A0F41C89}" dt="2025-04-24T23:53:18.753" v="74" actId="1076"/>
        <pc:sldMkLst>
          <pc:docMk/>
          <pc:sldMk cId="1145808419" sldId="278"/>
        </pc:sldMkLst>
        <pc:spChg chg="mod">
          <ac:chgData name="Kristen Joy Valseth" userId="S::krisvals@uio.no::2c385beb-9155-4d06-a694-8fed90b36a44" providerId="AD" clId="Web-{3DACA14F-A41E-893C-FAF3-8A42A0F41C89}" dt="2025-04-24T23:08:16.999" v="21" actId="20577"/>
          <ac:spMkLst>
            <pc:docMk/>
            <pc:sldMk cId="1145808419" sldId="278"/>
            <ac:spMk id="3" creationId="{03D7A199-250B-1B32-C458-6D684D528855}"/>
          </ac:spMkLst>
        </pc:spChg>
        <pc:picChg chg="add del mod">
          <ac:chgData name="Kristen Joy Valseth" userId="S::krisvals@uio.no::2c385beb-9155-4d06-a694-8fed90b36a44" providerId="AD" clId="Web-{3DACA14F-A41E-893C-FAF3-8A42A0F41C89}" dt="2025-04-24T23:43:59.101" v="59"/>
          <ac:picMkLst>
            <pc:docMk/>
            <pc:sldMk cId="1145808419" sldId="278"/>
            <ac:picMk id="4" creationId="{BB15B51A-23F3-1677-989C-746EDEEE1CC9}"/>
          </ac:picMkLst>
        </pc:picChg>
        <pc:picChg chg="add mod modCrop">
          <ac:chgData name="Kristen Joy Valseth" userId="S::krisvals@uio.no::2c385beb-9155-4d06-a694-8fed90b36a44" providerId="AD" clId="Web-{3DACA14F-A41E-893C-FAF3-8A42A0F41C89}" dt="2025-04-24T23:53:18.753" v="74" actId="1076"/>
          <ac:picMkLst>
            <pc:docMk/>
            <pc:sldMk cId="1145808419" sldId="278"/>
            <ac:picMk id="5" creationId="{5DAAC311-9081-01C8-06E2-265B5F10F06F}"/>
          </ac:picMkLst>
        </pc:picChg>
      </pc:sldChg>
    </pc:docChg>
  </pc:docChgLst>
  <pc:docChgLst>
    <pc:chgData name="Kristen Joy Valseth" userId="S::krisvals@uio.no::2c385beb-9155-4d06-a694-8fed90b36a44" providerId="AD" clId="Web-{B2578450-6563-8E0E-8E21-DBEB74357F84}"/>
    <pc:docChg chg="modSld">
      <pc:chgData name="Kristen Joy Valseth" userId="S::krisvals@uio.no::2c385beb-9155-4d06-a694-8fed90b36a44" providerId="AD" clId="Web-{B2578450-6563-8E0E-8E21-DBEB74357F84}" dt="2025-04-26T19:28:32.211" v="8"/>
      <pc:docMkLst>
        <pc:docMk/>
      </pc:docMkLst>
      <pc:sldChg chg="addAnim modAnim">
        <pc:chgData name="Kristen Joy Valseth" userId="S::krisvals@uio.no::2c385beb-9155-4d06-a694-8fed90b36a44" providerId="AD" clId="Web-{B2578450-6563-8E0E-8E21-DBEB74357F84}" dt="2025-04-26T19:28:32.211" v="8"/>
        <pc:sldMkLst>
          <pc:docMk/>
          <pc:sldMk cId="801003479" sldId="279"/>
        </pc:sldMkLst>
      </pc:sldChg>
    </pc:docChg>
  </pc:docChgLst>
  <pc:docChgLst>
    <pc:chgData name="Kristen Joy Valseth" userId="S::krisvals@uio.no::2c385beb-9155-4d06-a694-8fed90b36a44" providerId="AD" clId="Web-{E3BF8ACB-2A4A-0F59-6CC5-B686C7712ECC}"/>
    <pc:docChg chg="modSld">
      <pc:chgData name="Kristen Joy Valseth" userId="S::krisvals@uio.no::2c385beb-9155-4d06-a694-8fed90b36a44" providerId="AD" clId="Web-{E3BF8ACB-2A4A-0F59-6CC5-B686C7712ECC}" dt="2025-04-24T17:54:38.976" v="14"/>
      <pc:docMkLst>
        <pc:docMk/>
      </pc:docMkLst>
      <pc:sldChg chg="addSp modSp">
        <pc:chgData name="Kristen Joy Valseth" userId="S::krisvals@uio.no::2c385beb-9155-4d06-a694-8fed90b36a44" providerId="AD" clId="Web-{E3BF8ACB-2A4A-0F59-6CC5-B686C7712ECC}" dt="2025-04-24T17:54:38.976" v="14"/>
        <pc:sldMkLst>
          <pc:docMk/>
          <pc:sldMk cId="4269813689" sldId="275"/>
        </pc:sldMkLst>
        <pc:picChg chg="add mod">
          <ac:chgData name="Kristen Joy Valseth" userId="S::krisvals@uio.no::2c385beb-9155-4d06-a694-8fed90b36a44" providerId="AD" clId="Web-{E3BF8ACB-2A4A-0F59-6CC5-B686C7712ECC}" dt="2025-04-24T17:54:38.976" v="14"/>
          <ac:picMkLst>
            <pc:docMk/>
            <pc:sldMk cId="4269813689" sldId="275"/>
            <ac:picMk id="2" creationId="{9B8ADB8A-4D36-1C2E-CB8D-01E74C7E6228}"/>
          </ac:picMkLst>
        </pc:picChg>
      </pc:sldChg>
    </pc:docChg>
  </pc:docChgLst>
  <pc:docChgLst>
    <pc:chgData name="Kristen Joy Valseth" userId="S::krisvals@uio.no::2c385beb-9155-4d06-a694-8fed90b36a44" providerId="AD" clId="Web-{6A0EF790-252D-954B-21B0-DCD206A3703A}"/>
    <pc:docChg chg="modSld">
      <pc:chgData name="Kristen Joy Valseth" userId="S::krisvals@uio.no::2c385beb-9155-4d06-a694-8fed90b36a44" providerId="AD" clId="Web-{6A0EF790-252D-954B-21B0-DCD206A3703A}" dt="2025-04-25T00:50:41.609" v="6" actId="20577"/>
      <pc:docMkLst>
        <pc:docMk/>
      </pc:docMkLst>
      <pc:sldChg chg="modSp">
        <pc:chgData name="Kristen Joy Valseth" userId="S::krisvals@uio.no::2c385beb-9155-4d06-a694-8fed90b36a44" providerId="AD" clId="Web-{6A0EF790-252D-954B-21B0-DCD206A3703A}" dt="2025-04-25T00:50:41.609" v="6" actId="20577"/>
        <pc:sldMkLst>
          <pc:docMk/>
          <pc:sldMk cId="1155291642" sldId="273"/>
        </pc:sldMkLst>
        <pc:spChg chg="mod">
          <ac:chgData name="Kristen Joy Valseth" userId="S::krisvals@uio.no::2c385beb-9155-4d06-a694-8fed90b36a44" providerId="AD" clId="Web-{6A0EF790-252D-954B-21B0-DCD206A3703A}" dt="2025-04-25T00:50:41.609" v="6" actId="20577"/>
          <ac:spMkLst>
            <pc:docMk/>
            <pc:sldMk cId="1155291642" sldId="273"/>
            <ac:spMk id="5" creationId="{5A173392-C175-A3F0-6218-4E146B84CE0F}"/>
          </ac:spMkLst>
        </pc:spChg>
      </pc:sldChg>
    </pc:docChg>
  </pc:docChgLst>
  <pc:docChgLst>
    <pc:chgData name="Kristen Joy Valseth" userId="S::krisvals@uio.no::2c385beb-9155-4d06-a694-8fed90b36a44" providerId="AD" clId="Web-{07E618A1-503E-6F2D-97BA-451FB54BE173}"/>
    <pc:docChg chg="addSld delSld modSld sldOrd">
      <pc:chgData name="Kristen Joy Valseth" userId="S::krisvals@uio.no::2c385beb-9155-4d06-a694-8fed90b36a44" providerId="AD" clId="Web-{07E618A1-503E-6F2D-97BA-451FB54BE173}" dt="2025-04-24T17:34:46.561" v="976"/>
      <pc:docMkLst>
        <pc:docMk/>
      </pc:docMkLst>
      <pc:sldChg chg="addSp delSp modSp mod setBg">
        <pc:chgData name="Kristen Joy Valseth" userId="S::krisvals@uio.no::2c385beb-9155-4d06-a694-8fed90b36a44" providerId="AD" clId="Web-{07E618A1-503E-6F2D-97BA-451FB54BE173}" dt="2025-04-24T15:05:20.019" v="633" actId="14100"/>
        <pc:sldMkLst>
          <pc:docMk/>
          <pc:sldMk cId="109857222" sldId="256"/>
        </pc:sldMkLst>
        <pc:spChg chg="mod">
          <ac:chgData name="Kristen Joy Valseth" userId="S::krisvals@uio.no::2c385beb-9155-4d06-a694-8fed90b36a44" providerId="AD" clId="Web-{07E618A1-503E-6F2D-97BA-451FB54BE173}" dt="2025-04-24T10:43:27.986" v="443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risten Joy Valseth" userId="S::krisvals@uio.no::2c385beb-9155-4d06-a694-8fed90b36a44" providerId="AD" clId="Web-{07E618A1-503E-6F2D-97BA-451FB54BE173}" dt="2025-04-24T10:41:37.423" v="441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Kristen Joy Valseth" userId="S::krisvals@uio.no::2c385beb-9155-4d06-a694-8fed90b36a44" providerId="AD" clId="Web-{07E618A1-503E-6F2D-97BA-451FB54BE173}" dt="2025-04-24T10:41:37.423" v="441"/>
          <ac:spMkLst>
            <pc:docMk/>
            <pc:sldMk cId="109857222" sldId="256"/>
            <ac:spMk id="11" creationId="{9B7AD9F6-8CE7-4299-8FC6-328F4DCD3FF9}"/>
          </ac:spMkLst>
        </pc:spChg>
        <pc:spChg chg="add">
          <ac:chgData name="Kristen Joy Valseth" userId="S::krisvals@uio.no::2c385beb-9155-4d06-a694-8fed90b36a44" providerId="AD" clId="Web-{07E618A1-503E-6F2D-97BA-451FB54BE173}" dt="2025-04-24T10:41:37.423" v="441"/>
          <ac:spMkLst>
            <pc:docMk/>
            <pc:sldMk cId="109857222" sldId="256"/>
            <ac:spMk id="13" creationId="{F49775AF-8896-43EE-92C6-83497D6DC56F}"/>
          </ac:spMkLst>
        </pc:spChg>
        <pc:picChg chg="add mod">
          <ac:chgData name="Kristen Joy Valseth" userId="S::krisvals@uio.no::2c385beb-9155-4d06-a694-8fed90b36a44" providerId="AD" clId="Web-{07E618A1-503E-6F2D-97BA-451FB54BE173}" dt="2025-04-24T15:05:20.019" v="633" actId="14100"/>
          <ac:picMkLst>
            <pc:docMk/>
            <pc:sldMk cId="109857222" sldId="256"/>
            <ac:picMk id="4" creationId="{1E9BE112-144B-8F1D-F8E0-12E44BF63539}"/>
          </ac:picMkLst>
        </pc:picChg>
        <pc:picChg chg="add del mod">
          <ac:chgData name="Kristen Joy Valseth" userId="S::krisvals@uio.no::2c385beb-9155-4d06-a694-8fed90b36a44" providerId="AD" clId="Web-{07E618A1-503E-6F2D-97BA-451FB54BE173}" dt="2025-04-24T10:40:41.641" v="438"/>
          <ac:picMkLst>
            <pc:docMk/>
            <pc:sldMk cId="109857222" sldId="256"/>
            <ac:picMk id="4" creationId="{B1806B52-BC7C-6578-1F1E-7BCE655FDCC2}"/>
          </ac:picMkLst>
        </pc:picChg>
        <pc:picChg chg="add del mod">
          <ac:chgData name="Kristen Joy Valseth" userId="S::krisvals@uio.no::2c385beb-9155-4d06-a694-8fed90b36a44" providerId="AD" clId="Web-{07E618A1-503E-6F2D-97BA-451FB54BE173}" dt="2025-04-24T10:38:34.515" v="430"/>
          <ac:picMkLst>
            <pc:docMk/>
            <pc:sldMk cId="109857222" sldId="256"/>
            <ac:picMk id="5" creationId="{7D7E02D0-1735-7908-A901-4872CD0F0F48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0:41:37.423" v="441"/>
          <ac:picMkLst>
            <pc:docMk/>
            <pc:sldMk cId="109857222" sldId="256"/>
            <ac:picMk id="6" creationId="{FFCAA229-EAD0-82FD-3CA6-40E6195310C6}"/>
          </ac:picMkLst>
        </pc:picChg>
      </pc:sldChg>
      <pc:sldChg chg="addSp delSp modSp new mod ord setBg">
        <pc:chgData name="Kristen Joy Valseth" userId="S::krisvals@uio.no::2c385beb-9155-4d06-a694-8fed90b36a44" providerId="AD" clId="Web-{07E618A1-503E-6F2D-97BA-451FB54BE173}" dt="2025-04-24T08:36:48.227" v="48"/>
        <pc:sldMkLst>
          <pc:docMk/>
          <pc:sldMk cId="58074341" sldId="257"/>
        </pc:sldMkLst>
        <pc:spChg chg="del">
          <ac:chgData name="Kristen Joy Valseth" userId="S::krisvals@uio.no::2c385beb-9155-4d06-a694-8fed90b36a44" providerId="AD" clId="Web-{07E618A1-503E-6F2D-97BA-451FB54BE173}" dt="2025-04-24T08:35:41.617" v="45"/>
          <ac:spMkLst>
            <pc:docMk/>
            <pc:sldMk cId="58074341" sldId="257"/>
            <ac:spMk id="3" creationId="{D660099B-2D7D-2806-B26C-DBDF95A53B35}"/>
          </ac:spMkLst>
        </pc:spChg>
        <pc:picChg chg="add del mod ord">
          <ac:chgData name="Kristen Joy Valseth" userId="S::krisvals@uio.no::2c385beb-9155-4d06-a694-8fed90b36a44" providerId="AD" clId="Web-{07E618A1-503E-6F2D-97BA-451FB54BE173}" dt="2025-04-24T08:36:02.258" v="46"/>
          <ac:picMkLst>
            <pc:docMk/>
            <pc:sldMk cId="58074341" sldId="257"/>
            <ac:picMk id="4" creationId="{726CEC3E-5BFA-8419-5E50-BAD312F54DDB}"/>
          </ac:picMkLst>
        </pc:picChg>
      </pc:sldChg>
      <pc:sldChg chg="addSp delSp modSp new">
        <pc:chgData name="Kristen Joy Valseth" userId="S::krisvals@uio.no::2c385beb-9155-4d06-a694-8fed90b36a44" providerId="AD" clId="Web-{07E618A1-503E-6F2D-97BA-451FB54BE173}" dt="2025-04-24T15:01:30.031" v="627" actId="1076"/>
        <pc:sldMkLst>
          <pc:docMk/>
          <pc:sldMk cId="1258552396" sldId="258"/>
        </pc:sldMkLst>
        <pc:spChg chg="mod">
          <ac:chgData name="Kristen Joy Valseth" userId="S::krisvals@uio.no::2c385beb-9155-4d06-a694-8fed90b36a44" providerId="AD" clId="Web-{07E618A1-503E-6F2D-97BA-451FB54BE173}" dt="2025-04-24T08:38:03.337" v="83" actId="20577"/>
          <ac:spMkLst>
            <pc:docMk/>
            <pc:sldMk cId="1258552396" sldId="258"/>
            <ac:spMk id="2" creationId="{4E5DF95B-7FAF-548B-9DBE-908CC4019A8B}"/>
          </ac:spMkLst>
        </pc:spChg>
        <pc:spChg chg="mod">
          <ac:chgData name="Kristen Joy Valseth" userId="S::krisvals@uio.no::2c385beb-9155-4d06-a694-8fed90b36a44" providerId="AD" clId="Web-{07E618A1-503E-6F2D-97BA-451FB54BE173}" dt="2025-04-24T14:22:20.429" v="486" actId="14100"/>
          <ac:spMkLst>
            <pc:docMk/>
            <pc:sldMk cId="1258552396" sldId="258"/>
            <ac:spMk id="3" creationId="{AC15D490-8FF0-2095-E078-77042F39B654}"/>
          </ac:spMkLst>
        </pc:spChg>
        <pc:spChg chg="add mod">
          <ac:chgData name="Kristen Joy Valseth" userId="S::krisvals@uio.no::2c385beb-9155-4d06-a694-8fed90b36a44" providerId="AD" clId="Web-{07E618A1-503E-6F2D-97BA-451FB54BE173}" dt="2025-04-24T14:34:47.249" v="604" actId="20577"/>
          <ac:spMkLst>
            <pc:docMk/>
            <pc:sldMk cId="1258552396" sldId="258"/>
            <ac:spMk id="5" creationId="{7D381E9C-2F09-45AC-4A5C-43CBC4843836}"/>
          </ac:spMkLst>
        </pc:spChg>
        <pc:spChg chg="add mod">
          <ac:chgData name="Kristen Joy Valseth" userId="S::krisvals@uio.no::2c385beb-9155-4d06-a694-8fed90b36a44" providerId="AD" clId="Web-{07E618A1-503E-6F2D-97BA-451FB54BE173}" dt="2025-04-24T15:01:27.844" v="626" actId="1076"/>
          <ac:spMkLst>
            <pc:docMk/>
            <pc:sldMk cId="1258552396" sldId="258"/>
            <ac:spMk id="6" creationId="{72C72C30-FFD8-73DF-A5AB-1E94B6E075C3}"/>
          </ac:spMkLst>
        </pc:spChg>
        <pc:spChg chg="add mod">
          <ac:chgData name="Kristen Joy Valseth" userId="S::krisvals@uio.no::2c385beb-9155-4d06-a694-8fed90b36a44" providerId="AD" clId="Web-{07E618A1-503E-6F2D-97BA-451FB54BE173}" dt="2025-04-24T14:34:32.202" v="602" actId="20577"/>
          <ac:spMkLst>
            <pc:docMk/>
            <pc:sldMk cId="1258552396" sldId="258"/>
            <ac:spMk id="7" creationId="{7FDF8871-075C-B378-1648-0E84BF5C83B8}"/>
          </ac:spMkLst>
        </pc:spChg>
        <pc:spChg chg="add del mod">
          <ac:chgData name="Kristen Joy Valseth" userId="S::krisvals@uio.no::2c385beb-9155-4d06-a694-8fed90b36a44" providerId="AD" clId="Web-{07E618A1-503E-6F2D-97BA-451FB54BE173}" dt="2025-04-24T14:56:17.919" v="617"/>
          <ac:spMkLst>
            <pc:docMk/>
            <pc:sldMk cId="1258552396" sldId="258"/>
            <ac:spMk id="10" creationId="{052DA084-28E9-F71F-3997-CEEB8A7272DF}"/>
          </ac:spMkLst>
        </pc:spChg>
        <pc:picChg chg="add mod modCrop">
          <ac:chgData name="Kristen Joy Valseth" userId="S::krisvals@uio.no::2c385beb-9155-4d06-a694-8fed90b36a44" providerId="AD" clId="Web-{07E618A1-503E-6F2D-97BA-451FB54BE173}" dt="2025-04-24T14:53:31.120" v="613"/>
          <ac:picMkLst>
            <pc:docMk/>
            <pc:sldMk cId="1258552396" sldId="258"/>
            <ac:picMk id="8" creationId="{1007E7A7-D1C4-4673-873E-4EF8E8250148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4:53:02.229" v="611" actId="1076"/>
          <ac:picMkLst>
            <pc:docMk/>
            <pc:sldMk cId="1258552396" sldId="258"/>
            <ac:picMk id="9" creationId="{F1515EDC-9729-784C-5667-C2E5F48B109F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5:01:30.031" v="627" actId="1076"/>
          <ac:picMkLst>
            <pc:docMk/>
            <pc:sldMk cId="1258552396" sldId="258"/>
            <ac:picMk id="11" creationId="{25D99297-9CE0-8058-D836-3C962C09A761}"/>
          </ac:picMkLst>
        </pc:picChg>
      </pc:sldChg>
      <pc:sldChg chg="addSp delSp modSp new addAnim modAnim">
        <pc:chgData name="Kristen Joy Valseth" userId="S::krisvals@uio.no::2c385beb-9155-4d06-a694-8fed90b36a44" providerId="AD" clId="Web-{07E618A1-503E-6F2D-97BA-451FB54BE173}" dt="2025-04-24T16:07:40.913" v="709"/>
        <pc:sldMkLst>
          <pc:docMk/>
          <pc:sldMk cId="102884295" sldId="259"/>
        </pc:sldMkLst>
        <pc:spChg chg="mod">
          <ac:chgData name="Kristen Joy Valseth" userId="S::krisvals@uio.no::2c385beb-9155-4d06-a694-8fed90b36a44" providerId="AD" clId="Web-{07E618A1-503E-6F2D-97BA-451FB54BE173}" dt="2025-04-24T08:38:39.118" v="99" actId="20577"/>
          <ac:spMkLst>
            <pc:docMk/>
            <pc:sldMk cId="102884295" sldId="259"/>
            <ac:spMk id="2" creationId="{28BBCDE2-A7B8-3016-78E6-A74F356D6266}"/>
          </ac:spMkLst>
        </pc:spChg>
        <pc:spChg chg="del mod">
          <ac:chgData name="Kristen Joy Valseth" userId="S::krisvals@uio.no::2c385beb-9155-4d06-a694-8fed90b36a44" providerId="AD" clId="Web-{07E618A1-503E-6F2D-97BA-451FB54BE173}" dt="2025-04-24T15:05:35.378" v="634"/>
          <ac:spMkLst>
            <pc:docMk/>
            <pc:sldMk cId="102884295" sldId="259"/>
            <ac:spMk id="3" creationId="{AE216055-AD0D-AEA9-6321-99D105751CE2}"/>
          </ac:spMkLst>
        </pc:spChg>
        <pc:spChg chg="add del mod">
          <ac:chgData name="Kristen Joy Valseth" userId="S::krisvals@uio.no::2c385beb-9155-4d06-a694-8fed90b36a44" providerId="AD" clId="Web-{07E618A1-503E-6F2D-97BA-451FB54BE173}" dt="2025-04-24T15:54:53.628" v="636"/>
          <ac:spMkLst>
            <pc:docMk/>
            <pc:sldMk cId="102884295" sldId="259"/>
            <ac:spMk id="5" creationId="{2A4A6AC2-1115-5F27-C054-6BE4E4F193E8}"/>
          </ac:spMkLst>
        </pc:spChg>
        <pc:picChg chg="add mod">
          <ac:chgData name="Kristen Joy Valseth" userId="S::krisvals@uio.no::2c385beb-9155-4d06-a694-8fed90b36a44" providerId="AD" clId="Web-{07E618A1-503E-6F2D-97BA-451FB54BE173}" dt="2025-04-24T16:06:06.317" v="695" actId="1076"/>
          <ac:picMkLst>
            <pc:docMk/>
            <pc:sldMk cId="102884295" sldId="259"/>
            <ac:picMk id="3" creationId="{73F36106-4F73-60D7-63BE-EB3976636ECD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06:06.723" v="696" actId="1076"/>
          <ac:picMkLst>
            <pc:docMk/>
            <pc:sldMk cId="102884295" sldId="259"/>
            <ac:picMk id="4" creationId="{E6D6A6EF-5DF0-93B0-8DD3-BFC1A6B0B629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06:07.098" v="697" actId="1076"/>
          <ac:picMkLst>
            <pc:docMk/>
            <pc:sldMk cId="102884295" sldId="259"/>
            <ac:picMk id="6" creationId="{6783065B-9E12-FE0C-9E47-6D26052CF3EB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06:07.489" v="698" actId="1076"/>
          <ac:picMkLst>
            <pc:docMk/>
            <pc:sldMk cId="102884295" sldId="259"/>
            <ac:picMk id="7" creationId="{70B3B341-DBDE-983E-E1DC-D5BF89617E3F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06:07.880" v="699" actId="1076"/>
          <ac:picMkLst>
            <pc:docMk/>
            <pc:sldMk cId="102884295" sldId="259"/>
            <ac:picMk id="8" creationId="{E4472AFA-8533-0F8B-2DCF-56F1C42DDA46}"/>
          </ac:picMkLst>
        </pc:picChg>
      </pc:sldChg>
      <pc:sldChg chg="modSp new del">
        <pc:chgData name="Kristen Joy Valseth" userId="S::krisvals@uio.no::2c385beb-9155-4d06-a694-8fed90b36a44" providerId="AD" clId="Web-{07E618A1-503E-6F2D-97BA-451FB54BE173}" dt="2025-04-24T16:10:46.480" v="715"/>
        <pc:sldMkLst>
          <pc:docMk/>
          <pc:sldMk cId="442535752" sldId="260"/>
        </pc:sldMkLst>
        <pc:spChg chg="mod">
          <ac:chgData name="Kristen Joy Valseth" userId="S::krisvals@uio.no::2c385beb-9155-4d06-a694-8fed90b36a44" providerId="AD" clId="Web-{07E618A1-503E-6F2D-97BA-451FB54BE173}" dt="2025-04-24T16:09:55.182" v="710" actId="20577"/>
          <ac:spMkLst>
            <pc:docMk/>
            <pc:sldMk cId="442535752" sldId="260"/>
            <ac:spMk id="2" creationId="{4E8D1EA3-23E2-5AA6-8A9B-A847CA25FE90}"/>
          </ac:spMkLst>
        </pc:spChg>
      </pc:sldChg>
      <pc:sldChg chg="addSp delSp modSp new">
        <pc:chgData name="Kristen Joy Valseth" userId="S::krisvals@uio.no::2c385beb-9155-4d06-a694-8fed90b36a44" providerId="AD" clId="Web-{07E618A1-503E-6F2D-97BA-451FB54BE173}" dt="2025-04-24T17:34:46.561" v="976"/>
        <pc:sldMkLst>
          <pc:docMk/>
          <pc:sldMk cId="2073700250" sldId="261"/>
        </pc:sldMkLst>
        <pc:spChg chg="mod">
          <ac:chgData name="Kristen Joy Valseth" userId="S::krisvals@uio.no::2c385beb-9155-4d06-a694-8fed90b36a44" providerId="AD" clId="Web-{07E618A1-503E-6F2D-97BA-451FB54BE173}" dt="2025-04-24T17:13:48.295" v="870" actId="20577"/>
          <ac:spMkLst>
            <pc:docMk/>
            <pc:sldMk cId="2073700250" sldId="261"/>
            <ac:spMk id="2" creationId="{92997C78-19CB-5509-C6F4-5E9268F012F7}"/>
          </ac:spMkLst>
        </pc:spChg>
        <pc:spChg chg="del">
          <ac:chgData name="Kristen Joy Valseth" userId="S::krisvals@uio.no::2c385beb-9155-4d06-a694-8fed90b36a44" providerId="AD" clId="Web-{07E618A1-503E-6F2D-97BA-451FB54BE173}" dt="2025-04-24T17:14:38.280" v="880"/>
          <ac:spMkLst>
            <pc:docMk/>
            <pc:sldMk cId="2073700250" sldId="261"/>
            <ac:spMk id="3" creationId="{313C82DB-5368-3553-FFB7-27B8EA59B56A}"/>
          </ac:spMkLst>
        </pc:spChg>
        <pc:picChg chg="add del mod">
          <ac:chgData name="Kristen Joy Valseth" userId="S::krisvals@uio.no::2c385beb-9155-4d06-a694-8fed90b36a44" providerId="AD" clId="Web-{07E618A1-503E-6F2D-97BA-451FB54BE173}" dt="2025-04-24T17:34:46.561" v="976"/>
          <ac:picMkLst>
            <pc:docMk/>
            <pc:sldMk cId="2073700250" sldId="261"/>
            <ac:picMk id="4" creationId="{F7A6BE99-9791-ED96-A75E-B55BAD959E80}"/>
          </ac:picMkLst>
        </pc:picChg>
      </pc:sldChg>
      <pc:sldChg chg="modSp new">
        <pc:chgData name="Kristen Joy Valseth" userId="S::krisvals@uio.no::2c385beb-9155-4d06-a694-8fed90b36a44" providerId="AD" clId="Web-{07E618A1-503E-6F2D-97BA-451FB54BE173}" dt="2025-04-24T09:59:18.631" v="394" actId="14100"/>
        <pc:sldMkLst>
          <pc:docMk/>
          <pc:sldMk cId="2731522329" sldId="262"/>
        </pc:sldMkLst>
        <pc:spChg chg="mod">
          <ac:chgData name="Kristen Joy Valseth" userId="S::krisvals@uio.no::2c385beb-9155-4d06-a694-8fed90b36a44" providerId="AD" clId="Web-{07E618A1-503E-6F2D-97BA-451FB54BE173}" dt="2025-04-24T08:44:44.153" v="186" actId="20577"/>
          <ac:spMkLst>
            <pc:docMk/>
            <pc:sldMk cId="2731522329" sldId="262"/>
            <ac:spMk id="2" creationId="{BFC048D3-9BB7-D253-F540-B1666EF35770}"/>
          </ac:spMkLst>
        </pc:spChg>
        <pc:spChg chg="mod">
          <ac:chgData name="Kristen Joy Valseth" userId="S::krisvals@uio.no::2c385beb-9155-4d06-a694-8fed90b36a44" providerId="AD" clId="Web-{07E618A1-503E-6F2D-97BA-451FB54BE173}" dt="2025-04-24T09:59:18.631" v="394" actId="14100"/>
          <ac:spMkLst>
            <pc:docMk/>
            <pc:sldMk cId="2731522329" sldId="262"/>
            <ac:spMk id="3" creationId="{7D5A5F15-60C1-AC57-DA24-88D2E40862F5}"/>
          </ac:spMkLst>
        </pc:spChg>
      </pc:sldChg>
      <pc:sldChg chg="new del">
        <pc:chgData name="Kristen Joy Valseth" userId="S::krisvals@uio.no::2c385beb-9155-4d06-a694-8fed90b36a44" providerId="AD" clId="Web-{07E618A1-503E-6F2D-97BA-451FB54BE173}" dt="2025-04-24T09:16:47.404" v="265"/>
        <pc:sldMkLst>
          <pc:docMk/>
          <pc:sldMk cId="2398240429" sldId="263"/>
        </pc:sldMkLst>
      </pc:sldChg>
      <pc:sldChg chg="modSp new">
        <pc:chgData name="Kristen Joy Valseth" userId="S::krisvals@uio.no::2c385beb-9155-4d06-a694-8fed90b36a44" providerId="AD" clId="Web-{07E618A1-503E-6F2D-97BA-451FB54BE173}" dt="2025-04-24T09:16:38.529" v="264" actId="20577"/>
        <pc:sldMkLst>
          <pc:docMk/>
          <pc:sldMk cId="3101146920" sldId="264"/>
        </pc:sldMkLst>
        <pc:spChg chg="mod">
          <ac:chgData name="Kristen Joy Valseth" userId="S::krisvals@uio.no::2c385beb-9155-4d06-a694-8fed90b36a44" providerId="AD" clId="Web-{07E618A1-503E-6F2D-97BA-451FB54BE173}" dt="2025-04-24T08:45:51.779" v="222" actId="20577"/>
          <ac:spMkLst>
            <pc:docMk/>
            <pc:sldMk cId="3101146920" sldId="264"/>
            <ac:spMk id="2" creationId="{0B3FE778-6A44-C04B-9A1F-46F3E4A60093}"/>
          </ac:spMkLst>
        </pc:spChg>
        <pc:spChg chg="mod">
          <ac:chgData name="Kristen Joy Valseth" userId="S::krisvals@uio.no::2c385beb-9155-4d06-a694-8fed90b36a44" providerId="AD" clId="Web-{07E618A1-503E-6F2D-97BA-451FB54BE173}" dt="2025-04-24T09:16:38.529" v="264" actId="20577"/>
          <ac:spMkLst>
            <pc:docMk/>
            <pc:sldMk cId="3101146920" sldId="264"/>
            <ac:spMk id="3" creationId="{C8AF642A-2971-E2DD-10F2-069051D0F09C}"/>
          </ac:spMkLst>
        </pc:spChg>
      </pc:sldChg>
      <pc:sldChg chg="modSp add ord replId">
        <pc:chgData name="Kristen Joy Valseth" userId="S::krisvals@uio.no::2c385beb-9155-4d06-a694-8fed90b36a44" providerId="AD" clId="Web-{07E618A1-503E-6F2D-97BA-451FB54BE173}" dt="2025-04-24T09:20:23.581" v="305"/>
        <pc:sldMkLst>
          <pc:docMk/>
          <pc:sldMk cId="11522391" sldId="265"/>
        </pc:sldMkLst>
        <pc:spChg chg="mod">
          <ac:chgData name="Kristen Joy Valseth" userId="S::krisvals@uio.no::2c385beb-9155-4d06-a694-8fed90b36a44" providerId="AD" clId="Web-{07E618A1-503E-6F2D-97BA-451FB54BE173}" dt="2025-04-24T09:18:10.437" v="274" actId="20577"/>
          <ac:spMkLst>
            <pc:docMk/>
            <pc:sldMk cId="11522391" sldId="265"/>
            <ac:spMk id="3" creationId="{EA62E22F-8595-6F73-A88C-3DBDF4060EA1}"/>
          </ac:spMkLst>
        </pc:spChg>
      </pc:sldChg>
      <pc:sldChg chg="modSp add replId">
        <pc:chgData name="Kristen Joy Valseth" userId="S::krisvals@uio.no::2c385beb-9155-4d06-a694-8fed90b36a44" providerId="AD" clId="Web-{07E618A1-503E-6F2D-97BA-451FB54BE173}" dt="2025-04-24T09:17:54.203" v="272" actId="20577"/>
        <pc:sldMkLst>
          <pc:docMk/>
          <pc:sldMk cId="4239444281" sldId="266"/>
        </pc:sldMkLst>
        <pc:spChg chg="mod">
          <ac:chgData name="Kristen Joy Valseth" userId="S::krisvals@uio.no::2c385beb-9155-4d06-a694-8fed90b36a44" providerId="AD" clId="Web-{07E618A1-503E-6F2D-97BA-451FB54BE173}" dt="2025-04-24T09:17:54.203" v="272" actId="20577"/>
          <ac:spMkLst>
            <pc:docMk/>
            <pc:sldMk cId="4239444281" sldId="266"/>
            <ac:spMk id="3" creationId="{6F0B1B3B-52EE-6121-017C-9CB859BB18D0}"/>
          </ac:spMkLst>
        </pc:spChg>
      </pc:sldChg>
      <pc:sldChg chg="modSp add replId">
        <pc:chgData name="Kristen Joy Valseth" userId="S::krisvals@uio.no::2c385beb-9155-4d06-a694-8fed90b36a44" providerId="AD" clId="Web-{07E618A1-503E-6F2D-97BA-451FB54BE173}" dt="2025-04-24T09:17:34.359" v="270" actId="20577"/>
        <pc:sldMkLst>
          <pc:docMk/>
          <pc:sldMk cId="4136693972" sldId="267"/>
        </pc:sldMkLst>
        <pc:spChg chg="mod">
          <ac:chgData name="Kristen Joy Valseth" userId="S::krisvals@uio.no::2c385beb-9155-4d06-a694-8fed90b36a44" providerId="AD" clId="Web-{07E618A1-503E-6F2D-97BA-451FB54BE173}" dt="2025-04-24T09:17:34.359" v="270" actId="20577"/>
          <ac:spMkLst>
            <pc:docMk/>
            <pc:sldMk cId="4136693972" sldId="267"/>
            <ac:spMk id="3" creationId="{55B5E9DC-C734-42E6-782D-3261F7481167}"/>
          </ac:spMkLst>
        </pc:spChg>
      </pc:sldChg>
      <pc:sldChg chg="modSp new">
        <pc:chgData name="Kristen Joy Valseth" userId="S::krisvals@uio.no::2c385beb-9155-4d06-a694-8fed90b36a44" providerId="AD" clId="Web-{07E618A1-503E-6F2D-97BA-451FB54BE173}" dt="2025-04-24T09:20:47.191" v="313" actId="20577"/>
        <pc:sldMkLst>
          <pc:docMk/>
          <pc:sldMk cId="3788504865" sldId="268"/>
        </pc:sldMkLst>
        <pc:spChg chg="mod">
          <ac:chgData name="Kristen Joy Valseth" userId="S::krisvals@uio.no::2c385beb-9155-4d06-a694-8fed90b36a44" providerId="AD" clId="Web-{07E618A1-503E-6F2D-97BA-451FB54BE173}" dt="2025-04-24T09:20:47.191" v="313" actId="20577"/>
          <ac:spMkLst>
            <pc:docMk/>
            <pc:sldMk cId="3788504865" sldId="268"/>
            <ac:spMk id="2" creationId="{02F10ACD-0135-73F0-6C6C-15FDF1D7AFAB}"/>
          </ac:spMkLst>
        </pc:spChg>
      </pc:sldChg>
      <pc:sldChg chg="modSp add replId">
        <pc:chgData name="Kristen Joy Valseth" userId="S::krisvals@uio.no::2c385beb-9155-4d06-a694-8fed90b36a44" providerId="AD" clId="Web-{07E618A1-503E-6F2D-97BA-451FB54BE173}" dt="2025-04-24T10:00:23.148" v="401" actId="20577"/>
        <pc:sldMkLst>
          <pc:docMk/>
          <pc:sldMk cId="1537804636" sldId="269"/>
        </pc:sldMkLst>
        <pc:spChg chg="mod">
          <ac:chgData name="Kristen Joy Valseth" userId="S::krisvals@uio.no::2c385beb-9155-4d06-a694-8fed90b36a44" providerId="AD" clId="Web-{07E618A1-503E-6F2D-97BA-451FB54BE173}" dt="2025-04-24T10:00:23.148" v="401" actId="20577"/>
          <ac:spMkLst>
            <pc:docMk/>
            <pc:sldMk cId="1537804636" sldId="269"/>
            <ac:spMk id="2" creationId="{34BCB8FD-3744-539A-73AF-E0AC1E633C44}"/>
          </ac:spMkLst>
        </pc:spChg>
      </pc:sldChg>
      <pc:sldChg chg="addSp delSp modSp new mod setBg">
        <pc:chgData name="Kristen Joy Valseth" userId="S::krisvals@uio.no::2c385beb-9155-4d06-a694-8fed90b36a44" providerId="AD" clId="Web-{07E618A1-503E-6F2D-97BA-451FB54BE173}" dt="2025-04-24T09:56:48.285" v="392"/>
        <pc:sldMkLst>
          <pc:docMk/>
          <pc:sldMk cId="3771282" sldId="270"/>
        </pc:sldMkLst>
        <pc:spChg chg="mod">
          <ac:chgData name="Kristen Joy Valseth" userId="S::krisvals@uio.no::2c385beb-9155-4d06-a694-8fed90b36a44" providerId="AD" clId="Web-{07E618A1-503E-6F2D-97BA-451FB54BE173}" dt="2025-04-24T09:56:48.285" v="392"/>
          <ac:spMkLst>
            <pc:docMk/>
            <pc:sldMk cId="3771282" sldId="270"/>
            <ac:spMk id="2" creationId="{3635828B-AA79-F71C-511F-58E8265139B4}"/>
          </ac:spMkLst>
        </pc:spChg>
        <pc:spChg chg="del">
          <ac:chgData name="Kristen Joy Valseth" userId="S::krisvals@uio.no::2c385beb-9155-4d06-a694-8fed90b36a44" providerId="AD" clId="Web-{07E618A1-503E-6F2D-97BA-451FB54BE173}" dt="2025-04-24T09:54:19.235" v="382"/>
          <ac:spMkLst>
            <pc:docMk/>
            <pc:sldMk cId="3771282" sldId="270"/>
            <ac:spMk id="3" creationId="{12E585C5-B2ED-DA82-2491-8A233A6FFD83}"/>
          </ac:spMkLst>
        </pc:spChg>
        <pc:spChg chg="add">
          <ac:chgData name="Kristen Joy Valseth" userId="S::krisvals@uio.no::2c385beb-9155-4d06-a694-8fed90b36a44" providerId="AD" clId="Web-{07E618A1-503E-6F2D-97BA-451FB54BE173}" dt="2025-04-24T09:56:48.285" v="392"/>
          <ac:spMkLst>
            <pc:docMk/>
            <pc:sldMk cId="3771282" sldId="270"/>
            <ac:spMk id="9" creationId="{D4771268-CB57-404A-9271-370EB28F6090}"/>
          </ac:spMkLst>
        </pc:spChg>
        <pc:picChg chg="add mod ord modCrop">
          <ac:chgData name="Kristen Joy Valseth" userId="S::krisvals@uio.no::2c385beb-9155-4d06-a694-8fed90b36a44" providerId="AD" clId="Web-{07E618A1-503E-6F2D-97BA-451FB54BE173}" dt="2025-04-24T09:56:48.285" v="392"/>
          <ac:picMkLst>
            <pc:docMk/>
            <pc:sldMk cId="3771282" sldId="270"/>
            <ac:picMk id="4" creationId="{0D194BDA-6502-4D3F-3054-53D8B5B49A2A}"/>
          </ac:picMkLst>
        </pc:picChg>
      </pc:sldChg>
      <pc:sldChg chg="add replId">
        <pc:chgData name="Kristen Joy Valseth" userId="S::krisvals@uio.no::2c385beb-9155-4d06-a694-8fed90b36a44" providerId="AD" clId="Web-{07E618A1-503E-6F2D-97BA-451FB54BE173}" dt="2025-04-24T09:59:02.678" v="393"/>
        <pc:sldMkLst>
          <pc:docMk/>
          <pc:sldMk cId="383973896" sldId="271"/>
        </pc:sldMkLst>
      </pc:sldChg>
      <pc:sldChg chg="new">
        <pc:chgData name="Kristen Joy Valseth" userId="S::krisvals@uio.no::2c385beb-9155-4d06-a694-8fed90b36a44" providerId="AD" clId="Web-{07E618A1-503E-6F2D-97BA-451FB54BE173}" dt="2025-04-24T10:00:23.304" v="402"/>
        <pc:sldMkLst>
          <pc:docMk/>
          <pc:sldMk cId="1130768530" sldId="272"/>
        </pc:sldMkLst>
      </pc:sldChg>
      <pc:sldChg chg="addSp delSp modSp add replId">
        <pc:chgData name="Kristen Joy Valseth" userId="S::krisvals@uio.no::2c385beb-9155-4d06-a694-8fed90b36a44" providerId="AD" clId="Web-{07E618A1-503E-6F2D-97BA-451FB54BE173}" dt="2025-04-24T17:12:28.138" v="865" actId="14100"/>
        <pc:sldMkLst>
          <pc:docMk/>
          <pc:sldMk cId="1155291642" sldId="273"/>
        </pc:sldMkLst>
        <pc:spChg chg="mod">
          <ac:chgData name="Kristen Joy Valseth" userId="S::krisvals@uio.no::2c385beb-9155-4d06-a694-8fed90b36a44" providerId="AD" clId="Web-{07E618A1-503E-6F2D-97BA-451FB54BE173}" dt="2025-04-24T16:10:44.293" v="714" actId="20577"/>
          <ac:spMkLst>
            <pc:docMk/>
            <pc:sldMk cId="1155291642" sldId="273"/>
            <ac:spMk id="2" creationId="{EAA1298D-8A70-2BF2-EA80-4F0FFC5E89FF}"/>
          </ac:spMkLst>
        </pc:spChg>
        <pc:spChg chg="del mod">
          <ac:chgData name="Kristen Joy Valseth" userId="S::krisvals@uio.no::2c385beb-9155-4d06-a694-8fed90b36a44" providerId="AD" clId="Web-{07E618A1-503E-6F2D-97BA-451FB54BE173}" dt="2025-04-24T16:25:06.408" v="842"/>
          <ac:spMkLst>
            <pc:docMk/>
            <pc:sldMk cId="1155291642" sldId="273"/>
            <ac:spMk id="3" creationId="{C8F292CE-858D-E952-202F-A5DD5F048E6E}"/>
          </ac:spMkLst>
        </pc:spChg>
        <pc:spChg chg="mod">
          <ac:chgData name="Kristen Joy Valseth" userId="S::krisvals@uio.no::2c385beb-9155-4d06-a694-8fed90b36a44" providerId="AD" clId="Web-{07E618A1-503E-6F2D-97BA-451FB54BE173}" dt="2025-04-24T16:25:19.408" v="844" actId="1076"/>
          <ac:spMkLst>
            <pc:docMk/>
            <pc:sldMk cId="1155291642" sldId="273"/>
            <ac:spMk id="5" creationId="{5A173392-C175-A3F0-6218-4E146B84CE0F}"/>
          </ac:spMkLst>
        </pc:spChg>
        <pc:spChg chg="mod">
          <ac:chgData name="Kristen Joy Valseth" userId="S::krisvals@uio.no::2c385beb-9155-4d06-a694-8fed90b36a44" providerId="AD" clId="Web-{07E618A1-503E-6F2D-97BA-451FB54BE173}" dt="2025-04-24T16:25:24.877" v="851" actId="14100"/>
          <ac:spMkLst>
            <pc:docMk/>
            <pc:sldMk cId="1155291642" sldId="273"/>
            <ac:spMk id="6" creationId="{4161A885-5D95-17A0-3737-329798962678}"/>
          </ac:spMkLst>
        </pc:spChg>
        <pc:spChg chg="mod">
          <ac:chgData name="Kristen Joy Valseth" userId="S::krisvals@uio.no::2c385beb-9155-4d06-a694-8fed90b36a44" providerId="AD" clId="Web-{07E618A1-503E-6F2D-97BA-451FB54BE173}" dt="2025-04-24T16:25:19.424" v="846" actId="1076"/>
          <ac:spMkLst>
            <pc:docMk/>
            <pc:sldMk cId="1155291642" sldId="273"/>
            <ac:spMk id="7" creationId="{35946BE5-FDB8-4F4B-C56E-965000EB6080}"/>
          </ac:spMkLst>
        </pc:spChg>
        <pc:spChg chg="add del mod">
          <ac:chgData name="Kristen Joy Valseth" userId="S::krisvals@uio.no::2c385beb-9155-4d06-a694-8fed90b36a44" providerId="AD" clId="Web-{07E618A1-503E-6F2D-97BA-451FB54BE173}" dt="2025-04-24T16:25:12.705" v="843"/>
          <ac:spMkLst>
            <pc:docMk/>
            <pc:sldMk cId="1155291642" sldId="273"/>
            <ac:spMk id="13" creationId="{2E0A13EC-18B9-EA42-9EA7-41A421EB63B1}"/>
          </ac:spMkLst>
        </pc:spChg>
        <pc:picChg chg="add mod">
          <ac:chgData name="Kristen Joy Valseth" userId="S::krisvals@uio.no::2c385beb-9155-4d06-a694-8fed90b36a44" providerId="AD" clId="Web-{07E618A1-503E-6F2D-97BA-451FB54BE173}" dt="2025-04-24T17:12:28.138" v="865" actId="14100"/>
          <ac:picMkLst>
            <pc:docMk/>
            <pc:sldMk cId="1155291642" sldId="273"/>
            <ac:picMk id="3" creationId="{1F2AC649-4723-BA15-7B64-7ABE6FFFABFA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25:19.455" v="849" actId="1076"/>
          <ac:picMkLst>
            <pc:docMk/>
            <pc:sldMk cId="1155291642" sldId="273"/>
            <ac:picMk id="4" creationId="{BF39849D-8333-8CED-1778-0C2FF6AE2C30}"/>
          </ac:picMkLst>
        </pc:picChg>
        <pc:picChg chg="mod">
          <ac:chgData name="Kristen Joy Valseth" userId="S::krisvals@uio.no::2c385beb-9155-4d06-a694-8fed90b36a44" providerId="AD" clId="Web-{07E618A1-503E-6F2D-97BA-451FB54BE173}" dt="2025-04-24T16:25:19.439" v="847" actId="1076"/>
          <ac:picMkLst>
            <pc:docMk/>
            <pc:sldMk cId="1155291642" sldId="273"/>
            <ac:picMk id="8" creationId="{582203DB-2E5C-C93F-2FED-ABD20748BED7}"/>
          </ac:picMkLst>
        </pc:picChg>
        <pc:picChg chg="del">
          <ac:chgData name="Kristen Joy Valseth" userId="S::krisvals@uio.no::2c385beb-9155-4d06-a694-8fed90b36a44" providerId="AD" clId="Web-{07E618A1-503E-6F2D-97BA-451FB54BE173}" dt="2025-04-24T16:23:45.078" v="825"/>
          <ac:picMkLst>
            <pc:docMk/>
            <pc:sldMk cId="1155291642" sldId="273"/>
            <ac:picMk id="9" creationId="{4E68D837-BCDE-7F79-AF7C-207DD467E321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25:19.471" v="850" actId="1076"/>
          <ac:picMkLst>
            <pc:docMk/>
            <pc:sldMk cId="1155291642" sldId="273"/>
            <ac:picMk id="10" creationId="{FED62406-8925-A465-EBBF-7F0182534EFA}"/>
          </ac:picMkLst>
        </pc:picChg>
        <pc:picChg chg="del mod">
          <ac:chgData name="Kristen Joy Valseth" userId="S::krisvals@uio.no::2c385beb-9155-4d06-a694-8fed90b36a44" providerId="AD" clId="Web-{07E618A1-503E-6F2D-97BA-451FB54BE173}" dt="2025-04-24T16:49:12.104" v="858"/>
          <ac:picMkLst>
            <pc:docMk/>
            <pc:sldMk cId="1155291642" sldId="273"/>
            <ac:picMk id="11" creationId="{AC36ABF6-99C8-54B9-186F-96E435418EAD}"/>
          </ac:picMkLst>
        </pc:picChg>
        <pc:picChg chg="add mod">
          <ac:chgData name="Kristen Joy Valseth" userId="S::krisvals@uio.no::2c385beb-9155-4d06-a694-8fed90b36a44" providerId="AD" clId="Web-{07E618A1-503E-6F2D-97BA-451FB54BE173}" dt="2025-04-24T16:46:16.318" v="857" actId="14100"/>
          <ac:picMkLst>
            <pc:docMk/>
            <pc:sldMk cId="1155291642" sldId="273"/>
            <ac:picMk id="14" creationId="{71BB3F7F-9994-ADA2-E958-FC1B597DA1E7}"/>
          </ac:picMkLst>
        </pc:picChg>
      </pc:sldChg>
      <pc:sldChg chg="modSp add replId">
        <pc:chgData name="Kristen Joy Valseth" userId="S::krisvals@uio.no::2c385beb-9155-4d06-a694-8fed90b36a44" providerId="AD" clId="Web-{07E618A1-503E-6F2D-97BA-451FB54BE173}" dt="2025-04-24T17:34:17.827" v="973" actId="20577"/>
        <pc:sldMkLst>
          <pc:docMk/>
          <pc:sldMk cId="304415838" sldId="274"/>
        </pc:sldMkLst>
        <pc:spChg chg="mod">
          <ac:chgData name="Kristen Joy Valseth" userId="S::krisvals@uio.no::2c385beb-9155-4d06-a694-8fed90b36a44" providerId="AD" clId="Web-{07E618A1-503E-6F2D-97BA-451FB54BE173}" dt="2025-04-24T17:14:18.795" v="878" actId="20577"/>
          <ac:spMkLst>
            <pc:docMk/>
            <pc:sldMk cId="304415838" sldId="274"/>
            <ac:spMk id="2" creationId="{C78A0A50-6565-6BAB-E771-6879001F19B0}"/>
          </ac:spMkLst>
        </pc:spChg>
        <pc:spChg chg="mod">
          <ac:chgData name="Kristen Joy Valseth" userId="S::krisvals@uio.no::2c385beb-9155-4d06-a694-8fed90b36a44" providerId="AD" clId="Web-{07E618A1-503E-6F2D-97BA-451FB54BE173}" dt="2025-04-24T17:34:17.827" v="973" actId="20577"/>
          <ac:spMkLst>
            <pc:docMk/>
            <pc:sldMk cId="304415838" sldId="274"/>
            <ac:spMk id="3" creationId="{3EA2895F-229E-B03C-18FE-67F36119A389}"/>
          </ac:spMkLst>
        </pc:spChg>
      </pc:sldChg>
      <pc:sldChg chg="new del">
        <pc:chgData name="Kristen Joy Valseth" userId="S::krisvals@uio.no::2c385beb-9155-4d06-a694-8fed90b36a44" providerId="AD" clId="Web-{07E618A1-503E-6F2D-97BA-451FB54BE173}" dt="2025-04-24T17:14:03.873" v="872"/>
        <pc:sldMkLst>
          <pc:docMk/>
          <pc:sldMk cId="3827686386" sldId="274"/>
        </pc:sldMkLst>
      </pc:sldChg>
    </pc:docChg>
  </pc:docChgLst>
  <pc:docChgLst>
    <pc:chgData name="Kristen Joy Valseth" userId="S::krisvals@uio.no::2c385beb-9155-4d06-a694-8fed90b36a44" providerId="AD" clId="Web-{29997309-CCD7-DC47-F019-754DDCFFC6C7}"/>
    <pc:docChg chg="modSld">
      <pc:chgData name="Kristen Joy Valseth" userId="S::krisvals@uio.no::2c385beb-9155-4d06-a694-8fed90b36a44" providerId="AD" clId="Web-{29997309-CCD7-DC47-F019-754DDCFFC6C7}" dt="2025-04-25T07:59:08.928" v="0" actId="20577"/>
      <pc:docMkLst>
        <pc:docMk/>
      </pc:docMkLst>
      <pc:sldChg chg="modSp">
        <pc:chgData name="Kristen Joy Valseth" userId="S::krisvals@uio.no::2c385beb-9155-4d06-a694-8fed90b36a44" providerId="AD" clId="Web-{29997309-CCD7-DC47-F019-754DDCFFC6C7}" dt="2025-04-25T07:59:08.928" v="0" actId="20577"/>
        <pc:sldMkLst>
          <pc:docMk/>
          <pc:sldMk cId="4002454250" sldId="276"/>
        </pc:sldMkLst>
        <pc:spChg chg="mod">
          <ac:chgData name="Kristen Joy Valseth" userId="S::krisvals@uio.no::2c385beb-9155-4d06-a694-8fed90b36a44" providerId="AD" clId="Web-{29997309-CCD7-DC47-F019-754DDCFFC6C7}" dt="2025-04-25T07:59:08.928" v="0" actId="20577"/>
          <ac:spMkLst>
            <pc:docMk/>
            <pc:sldMk cId="4002454250" sldId="276"/>
            <ac:spMk id="2" creationId="{92968CBC-24A3-EFBB-C023-46444C70FAFD}"/>
          </ac:spMkLst>
        </pc:spChg>
      </pc:sldChg>
    </pc:docChg>
  </pc:docChgLst>
  <pc:docChgLst>
    <pc:chgData name="Kristen Joy Valseth" userId="S::krisvals@uio.no::2c385beb-9155-4d06-a694-8fed90b36a44" providerId="AD" clId="Web-{87B0CC12-0867-0A11-3924-C3B275431A62}"/>
    <pc:docChg chg="modSld">
      <pc:chgData name="Kristen Joy Valseth" userId="S::krisvals@uio.no::2c385beb-9155-4d06-a694-8fed90b36a44" providerId="AD" clId="Web-{87B0CC12-0867-0A11-3924-C3B275431A62}" dt="2025-04-24T23:04:29.560" v="11" actId="1076"/>
      <pc:docMkLst>
        <pc:docMk/>
      </pc:docMkLst>
      <pc:sldChg chg="addSp modSp">
        <pc:chgData name="Kristen Joy Valseth" userId="S::krisvals@uio.no::2c385beb-9155-4d06-a694-8fed90b36a44" providerId="AD" clId="Web-{87B0CC12-0867-0A11-3924-C3B275431A62}" dt="2025-04-24T23:04:29.560" v="11" actId="1076"/>
        <pc:sldMkLst>
          <pc:docMk/>
          <pc:sldMk cId="4239444281" sldId="266"/>
        </pc:sldMkLst>
        <pc:picChg chg="add mod modCrop">
          <ac:chgData name="Kristen Joy Valseth" userId="S::krisvals@uio.no::2c385beb-9155-4d06-a694-8fed90b36a44" providerId="AD" clId="Web-{87B0CC12-0867-0A11-3924-C3B275431A62}" dt="2025-04-24T23:04:29.560" v="11" actId="1076"/>
          <ac:picMkLst>
            <pc:docMk/>
            <pc:sldMk cId="4239444281" sldId="266"/>
            <ac:picMk id="4" creationId="{AD54F87F-02C9-B8DD-B7C7-65A9B49364EC}"/>
          </ac:picMkLst>
        </pc:picChg>
      </pc:sldChg>
    </pc:docChg>
  </pc:docChgLst>
  <pc:docChgLst>
    <pc:chgData name="Kristen Joy Valseth" userId="S::krisvals@uio.no::2c385beb-9155-4d06-a694-8fed90b36a44" providerId="AD" clId="Web-{0EF74C66-D0B0-5F83-B7E3-19679AE5A6AB}"/>
    <pc:docChg chg="addSld delSld modSld">
      <pc:chgData name="Kristen Joy Valseth" userId="S::krisvals@uio.no::2c385beb-9155-4d06-a694-8fed90b36a44" providerId="AD" clId="Web-{0EF74C66-D0B0-5F83-B7E3-19679AE5A6AB}" dt="2025-04-26T19:24:11.887" v="676" actId="1076"/>
      <pc:docMkLst>
        <pc:docMk/>
      </pc:docMkLst>
      <pc:sldChg chg="addSp modSp">
        <pc:chgData name="Kristen Joy Valseth" userId="S::krisvals@uio.no::2c385beb-9155-4d06-a694-8fed90b36a44" providerId="AD" clId="Web-{0EF74C66-D0B0-5F83-B7E3-19679AE5A6AB}" dt="2025-04-26T17:30:40.074" v="562" actId="14100"/>
        <pc:sldMkLst>
          <pc:docMk/>
          <pc:sldMk cId="109857222" sldId="256"/>
        </pc:sldMkLst>
        <pc:spChg chg="mod">
          <ac:chgData name="Kristen Joy Valseth" userId="S::krisvals@uio.no::2c385beb-9155-4d06-a694-8fed90b36a44" providerId="AD" clId="Web-{0EF74C66-D0B0-5F83-B7E3-19679AE5A6AB}" dt="2025-04-26T17:30:29.480" v="561" actId="20577"/>
          <ac:spMkLst>
            <pc:docMk/>
            <pc:sldMk cId="109857222" sldId="256"/>
            <ac:spMk id="2" creationId="{00000000-0000-0000-0000-000000000000}"/>
          </ac:spMkLst>
        </pc:spChg>
        <pc:picChg chg="mod">
          <ac:chgData name="Kristen Joy Valseth" userId="S::krisvals@uio.no::2c385beb-9155-4d06-a694-8fed90b36a44" providerId="AD" clId="Web-{0EF74C66-D0B0-5F83-B7E3-19679AE5A6AB}" dt="2025-04-26T17:30:21.230" v="560" actId="14100"/>
          <ac:picMkLst>
            <pc:docMk/>
            <pc:sldMk cId="109857222" sldId="256"/>
            <ac:picMk id="4" creationId="{1E9BE112-144B-8F1D-F8E0-12E44BF63539}"/>
          </ac:picMkLst>
        </pc:picChg>
        <pc:picChg chg="add mod">
          <ac:chgData name="Kristen Joy Valseth" userId="S::krisvals@uio.no::2c385beb-9155-4d06-a694-8fed90b36a44" providerId="AD" clId="Web-{0EF74C66-D0B0-5F83-B7E3-19679AE5A6AB}" dt="2025-04-26T17:30:40.074" v="562" actId="14100"/>
          <ac:picMkLst>
            <pc:docMk/>
            <pc:sldMk cId="109857222" sldId="256"/>
            <ac:picMk id="7" creationId="{542BCA87-CFB0-709C-4BC2-A3D9C992BF0E}"/>
          </ac:picMkLst>
        </pc:picChg>
      </pc:sldChg>
      <pc:sldChg chg="addSp delSp modSp addAnim delAnim modAnim">
        <pc:chgData name="Kristen Joy Valseth" userId="S::krisvals@uio.no::2c385beb-9155-4d06-a694-8fed90b36a44" providerId="AD" clId="Web-{0EF74C66-D0B0-5F83-B7E3-19679AE5A6AB}" dt="2025-04-26T19:01:33.815" v="642" actId="1076"/>
        <pc:sldMkLst>
          <pc:docMk/>
          <pc:sldMk cId="102884295" sldId="259"/>
        </pc:sldMkLst>
        <pc:spChg chg="mod">
          <ac:chgData name="Kristen Joy Valseth" userId="S::krisvals@uio.no::2c385beb-9155-4d06-a694-8fed90b36a44" providerId="AD" clId="Web-{0EF74C66-D0B0-5F83-B7E3-19679AE5A6AB}" dt="2025-04-26T19:01:33.815" v="642" actId="1076"/>
          <ac:spMkLst>
            <pc:docMk/>
            <pc:sldMk cId="102884295" sldId="259"/>
            <ac:spMk id="2" creationId="{28BBCDE2-A7B8-3016-78E6-A74F356D6266}"/>
          </ac:spMkLst>
        </pc:spChg>
        <pc:picChg chg="mod">
          <ac:chgData name="Kristen Joy Valseth" userId="S::krisvals@uio.no::2c385beb-9155-4d06-a694-8fed90b36a44" providerId="AD" clId="Web-{0EF74C66-D0B0-5F83-B7E3-19679AE5A6AB}" dt="2025-04-26T18:58:58.233" v="627" actId="1076"/>
          <ac:picMkLst>
            <pc:docMk/>
            <pc:sldMk cId="102884295" sldId="259"/>
            <ac:picMk id="3" creationId="{73F36106-4F73-60D7-63BE-EB3976636ECD}"/>
          </ac:picMkLst>
        </pc:picChg>
        <pc:picChg chg="mod">
          <ac:chgData name="Kristen Joy Valseth" userId="S::krisvals@uio.no::2c385beb-9155-4d06-a694-8fed90b36a44" providerId="AD" clId="Web-{0EF74C66-D0B0-5F83-B7E3-19679AE5A6AB}" dt="2025-04-26T18:58:58.655" v="628" actId="1076"/>
          <ac:picMkLst>
            <pc:docMk/>
            <pc:sldMk cId="102884295" sldId="259"/>
            <ac:picMk id="4" creationId="{E6D6A6EF-5DF0-93B0-8DD3-BFC1A6B0B629}"/>
          </ac:picMkLst>
        </pc:picChg>
        <pc:picChg chg="add mod ord">
          <ac:chgData name="Kristen Joy Valseth" userId="S::krisvals@uio.no::2c385beb-9155-4d06-a694-8fed90b36a44" providerId="AD" clId="Web-{0EF74C66-D0B0-5F83-B7E3-19679AE5A6AB}" dt="2025-04-26T18:58:57.780" v="626" actId="1076"/>
          <ac:picMkLst>
            <pc:docMk/>
            <pc:sldMk cId="102884295" sldId="259"/>
            <ac:picMk id="5" creationId="{7A1F9AA9-EAF8-EA52-72B7-F3375C32933C}"/>
          </ac:picMkLst>
        </pc:picChg>
        <pc:picChg chg="del">
          <ac:chgData name="Kristen Joy Valseth" userId="S::krisvals@uio.no::2c385beb-9155-4d06-a694-8fed90b36a44" providerId="AD" clId="Web-{0EF74C66-D0B0-5F83-B7E3-19679AE5A6AB}" dt="2025-04-26T17:26:32.273" v="540"/>
          <ac:picMkLst>
            <pc:docMk/>
            <pc:sldMk cId="102884295" sldId="259"/>
            <ac:picMk id="6" creationId="{6783065B-9E12-FE0C-9E47-6D26052CF3EB}"/>
          </ac:picMkLst>
        </pc:picChg>
        <pc:picChg chg="add mod ord">
          <ac:chgData name="Kristen Joy Valseth" userId="S::krisvals@uio.no::2c385beb-9155-4d06-a694-8fed90b36a44" providerId="AD" clId="Web-{0EF74C66-D0B0-5F83-B7E3-19679AE5A6AB}" dt="2025-04-26T18:58:57.327" v="625" actId="1076"/>
          <ac:picMkLst>
            <pc:docMk/>
            <pc:sldMk cId="102884295" sldId="259"/>
            <ac:picMk id="6" creationId="{ABDAE443-D1CE-85E6-E5A4-F06766741C1B}"/>
          </ac:picMkLst>
        </pc:picChg>
        <pc:picChg chg="add mod">
          <ac:chgData name="Kristen Joy Valseth" userId="S::krisvals@uio.no::2c385beb-9155-4d06-a694-8fed90b36a44" providerId="AD" clId="Web-{0EF74C66-D0B0-5F83-B7E3-19679AE5A6AB}" dt="2025-04-26T18:58:58.858" v="629" actId="1076"/>
          <ac:picMkLst>
            <pc:docMk/>
            <pc:sldMk cId="102884295" sldId="259"/>
            <ac:picMk id="7" creationId="{0C02191E-D674-AFDD-B4B3-AC89549C7AE1}"/>
          </ac:picMkLst>
        </pc:picChg>
        <pc:picChg chg="del">
          <ac:chgData name="Kristen Joy Valseth" userId="S::krisvals@uio.no::2c385beb-9155-4d06-a694-8fed90b36a44" providerId="AD" clId="Web-{0EF74C66-D0B0-5F83-B7E3-19679AE5A6AB}" dt="2025-04-26T17:26:27.898" v="539"/>
          <ac:picMkLst>
            <pc:docMk/>
            <pc:sldMk cId="102884295" sldId="259"/>
            <ac:picMk id="7" creationId="{70B3B341-DBDE-983E-E1DC-D5BF89617E3F}"/>
          </ac:picMkLst>
        </pc:picChg>
        <pc:picChg chg="del">
          <ac:chgData name="Kristen Joy Valseth" userId="S::krisvals@uio.no::2c385beb-9155-4d06-a694-8fed90b36a44" providerId="AD" clId="Web-{0EF74C66-D0B0-5F83-B7E3-19679AE5A6AB}" dt="2025-04-26T17:26:07.132" v="538"/>
          <ac:picMkLst>
            <pc:docMk/>
            <pc:sldMk cId="102884295" sldId="259"/>
            <ac:picMk id="8" creationId="{E4472AFA-8533-0F8B-2DCF-56F1C42DDA46}"/>
          </ac:picMkLst>
        </pc:picChg>
      </pc:sldChg>
      <pc:sldChg chg="del">
        <pc:chgData name="Kristen Joy Valseth" userId="S::krisvals@uio.no::2c385beb-9155-4d06-a694-8fed90b36a44" providerId="AD" clId="Web-{0EF74C66-D0B0-5F83-B7E3-19679AE5A6AB}" dt="2025-04-26T17:18:25.559" v="481"/>
        <pc:sldMkLst>
          <pc:docMk/>
          <pc:sldMk cId="3788504865" sldId="268"/>
        </pc:sldMkLst>
      </pc:sldChg>
      <pc:sldChg chg="del">
        <pc:chgData name="Kristen Joy Valseth" userId="S::krisvals@uio.no::2c385beb-9155-4d06-a694-8fed90b36a44" providerId="AD" clId="Web-{0EF74C66-D0B0-5F83-B7E3-19679AE5A6AB}" dt="2025-04-26T17:18:28.825" v="482"/>
        <pc:sldMkLst>
          <pc:docMk/>
          <pc:sldMk cId="1537804636" sldId="269"/>
        </pc:sldMkLst>
      </pc:sldChg>
      <pc:sldChg chg="addSp modSp">
        <pc:chgData name="Kristen Joy Valseth" userId="S::krisvals@uio.no::2c385beb-9155-4d06-a694-8fed90b36a44" providerId="AD" clId="Web-{0EF74C66-D0B0-5F83-B7E3-19679AE5A6AB}" dt="2025-04-26T17:10:19.864" v="416" actId="1076"/>
        <pc:sldMkLst>
          <pc:docMk/>
          <pc:sldMk cId="3771282" sldId="270"/>
        </pc:sldMkLst>
        <pc:picChg chg="add mod">
          <ac:chgData name="Kristen Joy Valseth" userId="S::krisvals@uio.no::2c385beb-9155-4d06-a694-8fed90b36a44" providerId="AD" clId="Web-{0EF74C66-D0B0-5F83-B7E3-19679AE5A6AB}" dt="2025-04-26T17:10:19.864" v="416" actId="1076"/>
          <ac:picMkLst>
            <pc:docMk/>
            <pc:sldMk cId="3771282" sldId="270"/>
            <ac:picMk id="21" creationId="{113F53F3-8E72-0183-7425-89972D9C03D9}"/>
          </ac:picMkLst>
        </pc:picChg>
      </pc:sldChg>
      <pc:sldChg chg="addSp modSp">
        <pc:chgData name="Kristen Joy Valseth" userId="S::krisvals@uio.no::2c385beb-9155-4d06-a694-8fed90b36a44" providerId="AD" clId="Web-{0EF74C66-D0B0-5F83-B7E3-19679AE5A6AB}" dt="2025-04-26T17:32:40.983" v="572" actId="1076"/>
        <pc:sldMkLst>
          <pc:docMk/>
          <pc:sldMk cId="4269813689" sldId="275"/>
        </pc:sldMkLst>
        <pc:spChg chg="mod">
          <ac:chgData name="Kristen Joy Valseth" userId="S::krisvals@uio.no::2c385beb-9155-4d06-a694-8fed90b36a44" providerId="AD" clId="Web-{0EF74C66-D0B0-5F83-B7E3-19679AE5A6AB}" dt="2025-04-26T17:31:29.997" v="566" actId="1076"/>
          <ac:spMkLst>
            <pc:docMk/>
            <pc:sldMk cId="4269813689" sldId="275"/>
            <ac:spMk id="176" creationId="{00000000-0000-0000-0000-000000000000}"/>
          </ac:spMkLst>
        </pc:spChg>
        <pc:picChg chg="add mod">
          <ac:chgData name="Kristen Joy Valseth" userId="S::krisvals@uio.no::2c385beb-9155-4d06-a694-8fed90b36a44" providerId="AD" clId="Web-{0EF74C66-D0B0-5F83-B7E3-19679AE5A6AB}" dt="2025-04-26T17:32:40.983" v="572" actId="1076"/>
          <ac:picMkLst>
            <pc:docMk/>
            <pc:sldMk cId="4269813689" sldId="275"/>
            <ac:picMk id="3" creationId="{54D71749-4173-CE6E-E5AA-7686B6267197}"/>
          </ac:picMkLst>
        </pc:picChg>
        <pc:picChg chg="mod">
          <ac:chgData name="Kristen Joy Valseth" userId="S::krisvals@uio.no::2c385beb-9155-4d06-a694-8fed90b36a44" providerId="AD" clId="Web-{0EF74C66-D0B0-5F83-B7E3-19679AE5A6AB}" dt="2025-04-26T17:32:34.967" v="571" actId="1076"/>
          <ac:picMkLst>
            <pc:docMk/>
            <pc:sldMk cId="4269813689" sldId="275"/>
            <ac:picMk id="177" creationId="{00000000-0000-0000-0000-000000000000}"/>
          </ac:picMkLst>
        </pc:picChg>
      </pc:sldChg>
      <pc:sldChg chg="addSp modSp">
        <pc:chgData name="Kristen Joy Valseth" userId="S::krisvals@uio.no::2c385beb-9155-4d06-a694-8fed90b36a44" providerId="AD" clId="Web-{0EF74C66-D0B0-5F83-B7E3-19679AE5A6AB}" dt="2025-04-26T19:20:22.944" v="675" actId="1076"/>
        <pc:sldMkLst>
          <pc:docMk/>
          <pc:sldMk cId="4002454250" sldId="276"/>
        </pc:sldMkLst>
        <pc:spChg chg="mod">
          <ac:chgData name="Kristen Joy Valseth" userId="S::krisvals@uio.no::2c385beb-9155-4d06-a694-8fed90b36a44" providerId="AD" clId="Web-{0EF74C66-D0B0-5F83-B7E3-19679AE5A6AB}" dt="2025-04-26T19:20:22.944" v="675" actId="1076"/>
          <ac:spMkLst>
            <pc:docMk/>
            <pc:sldMk cId="4002454250" sldId="276"/>
            <ac:spMk id="3" creationId="{A8348AF4-B0D7-DD64-3F55-359E58BCF5EF}"/>
          </ac:spMkLst>
        </pc:spChg>
        <pc:spChg chg="mod">
          <ac:chgData name="Kristen Joy Valseth" userId="S::krisvals@uio.no::2c385beb-9155-4d06-a694-8fed90b36a44" providerId="AD" clId="Web-{0EF74C66-D0B0-5F83-B7E3-19679AE5A6AB}" dt="2025-04-26T19:20:08.053" v="673" actId="1076"/>
          <ac:spMkLst>
            <pc:docMk/>
            <pc:sldMk cId="4002454250" sldId="276"/>
            <ac:spMk id="5" creationId="{D2C84094-F385-B0EF-36CC-94FF6B69A50F}"/>
          </ac:spMkLst>
        </pc:spChg>
        <pc:picChg chg="add mod ord modCrop">
          <ac:chgData name="Kristen Joy Valseth" userId="S::krisvals@uio.no::2c385beb-9155-4d06-a694-8fed90b36a44" providerId="AD" clId="Web-{0EF74C66-D0B0-5F83-B7E3-19679AE5A6AB}" dt="2025-04-26T19:20:10.709" v="674" actId="1076"/>
          <ac:picMkLst>
            <pc:docMk/>
            <pc:sldMk cId="4002454250" sldId="276"/>
            <ac:picMk id="4" creationId="{807C310B-B3AE-5E29-B097-64D1EA7E3150}"/>
          </ac:picMkLst>
        </pc:picChg>
      </pc:sldChg>
      <pc:sldChg chg="modSp">
        <pc:chgData name="Kristen Joy Valseth" userId="S::krisvals@uio.no::2c385beb-9155-4d06-a694-8fed90b36a44" providerId="AD" clId="Web-{0EF74C66-D0B0-5F83-B7E3-19679AE5A6AB}" dt="2025-04-26T19:24:11.887" v="676" actId="1076"/>
        <pc:sldMkLst>
          <pc:docMk/>
          <pc:sldMk cId="3806613202" sldId="277"/>
        </pc:sldMkLst>
        <pc:spChg chg="mod">
          <ac:chgData name="Kristen Joy Valseth" userId="S::krisvals@uio.no::2c385beb-9155-4d06-a694-8fed90b36a44" providerId="AD" clId="Web-{0EF74C66-D0B0-5F83-B7E3-19679AE5A6AB}" dt="2025-04-26T19:24:11.887" v="676" actId="1076"/>
          <ac:spMkLst>
            <pc:docMk/>
            <pc:sldMk cId="3806613202" sldId="277"/>
            <ac:spMk id="6" creationId="{4DDE4DF1-1C15-F4F4-76A3-D4D63923680B}"/>
          </ac:spMkLst>
        </pc:spChg>
      </pc:sldChg>
      <pc:sldChg chg="addSp delSp modSp">
        <pc:chgData name="Kristen Joy Valseth" userId="S::krisvals@uio.no::2c385beb-9155-4d06-a694-8fed90b36a44" providerId="AD" clId="Web-{0EF74C66-D0B0-5F83-B7E3-19679AE5A6AB}" dt="2025-04-26T17:17:29.074" v="480" actId="20577"/>
        <pc:sldMkLst>
          <pc:docMk/>
          <pc:sldMk cId="801003479" sldId="279"/>
        </pc:sldMkLst>
        <pc:spChg chg="mod">
          <ac:chgData name="Kristen Joy Valseth" userId="S::krisvals@uio.no::2c385beb-9155-4d06-a694-8fed90b36a44" providerId="AD" clId="Web-{0EF74C66-D0B0-5F83-B7E3-19679AE5A6AB}" dt="2025-04-26T16:56:47.883" v="214" actId="1076"/>
          <ac:spMkLst>
            <pc:docMk/>
            <pc:sldMk cId="801003479" sldId="279"/>
            <ac:spMk id="2" creationId="{5EC5E448-FCF8-939E-4495-2FE6AFDEF267}"/>
          </ac:spMkLst>
        </pc:spChg>
        <pc:spChg chg="add mod">
          <ac:chgData name="Kristen Joy Valseth" userId="S::krisvals@uio.no::2c385beb-9155-4d06-a694-8fed90b36a44" providerId="AD" clId="Web-{0EF74C66-D0B0-5F83-B7E3-19679AE5A6AB}" dt="2025-04-26T17:07:37.815" v="407" actId="1076"/>
          <ac:spMkLst>
            <pc:docMk/>
            <pc:sldMk cId="801003479" sldId="279"/>
            <ac:spMk id="4" creationId="{6FE8C9E2-92DC-DB53-9660-8E4895B4B47E}"/>
          </ac:spMkLst>
        </pc:spChg>
        <pc:spChg chg="add mod">
          <ac:chgData name="Kristen Joy Valseth" userId="S::krisvals@uio.no::2c385beb-9155-4d06-a694-8fed90b36a44" providerId="AD" clId="Web-{0EF74C66-D0B0-5F83-B7E3-19679AE5A6AB}" dt="2025-04-26T17:07:37.830" v="408" actId="1076"/>
          <ac:spMkLst>
            <pc:docMk/>
            <pc:sldMk cId="801003479" sldId="279"/>
            <ac:spMk id="5" creationId="{B098EEA8-0EF2-3393-4B07-100D0FDEF3CA}"/>
          </ac:spMkLst>
        </pc:spChg>
        <pc:spChg chg="add mod">
          <ac:chgData name="Kristen Joy Valseth" userId="S::krisvals@uio.no::2c385beb-9155-4d06-a694-8fed90b36a44" providerId="AD" clId="Web-{0EF74C66-D0B0-5F83-B7E3-19679AE5A6AB}" dt="2025-04-26T17:07:37.846" v="409" actId="1076"/>
          <ac:spMkLst>
            <pc:docMk/>
            <pc:sldMk cId="801003479" sldId="279"/>
            <ac:spMk id="8" creationId="{92A61CFE-B53F-4370-27B2-FF6D7023A72E}"/>
          </ac:spMkLst>
        </pc:spChg>
        <pc:spChg chg="add mod">
          <ac:chgData name="Kristen Joy Valseth" userId="S::krisvals@uio.no::2c385beb-9155-4d06-a694-8fed90b36a44" providerId="AD" clId="Web-{0EF74C66-D0B0-5F83-B7E3-19679AE5A6AB}" dt="2025-04-26T16:57:02.868" v="216" actId="1076"/>
          <ac:spMkLst>
            <pc:docMk/>
            <pc:sldMk cId="801003479" sldId="279"/>
            <ac:spMk id="9" creationId="{11CDCE3B-9FF3-5062-2E78-488041BF8DCA}"/>
          </ac:spMkLst>
        </pc:spChg>
        <pc:spChg chg="add del">
          <ac:chgData name="Kristen Joy Valseth" userId="S::krisvals@uio.no::2c385beb-9155-4d06-a694-8fed90b36a44" providerId="AD" clId="Web-{0EF74C66-D0B0-5F83-B7E3-19679AE5A6AB}" dt="2025-04-26T16:51:45.738" v="159"/>
          <ac:spMkLst>
            <pc:docMk/>
            <pc:sldMk cId="801003479" sldId="279"/>
            <ac:spMk id="10" creationId="{25D3DC70-D7D2-33EB-BA42-9946D7AE89B1}"/>
          </ac:spMkLst>
        </pc:spChg>
        <pc:spChg chg="add mod">
          <ac:chgData name="Kristen Joy Valseth" userId="S::krisvals@uio.no::2c385beb-9155-4d06-a694-8fed90b36a44" providerId="AD" clId="Web-{0EF74C66-D0B0-5F83-B7E3-19679AE5A6AB}" dt="2025-04-26T17:07:37.862" v="410" actId="1076"/>
          <ac:spMkLst>
            <pc:docMk/>
            <pc:sldMk cId="801003479" sldId="279"/>
            <ac:spMk id="12" creationId="{6BC20F34-A97B-0AE1-A5E9-F13CE5541430}"/>
          </ac:spMkLst>
        </pc:spChg>
        <pc:spChg chg="add mod">
          <ac:chgData name="Kristen Joy Valseth" userId="S::krisvals@uio.no::2c385beb-9155-4d06-a694-8fed90b36a44" providerId="AD" clId="Web-{0EF74C66-D0B0-5F83-B7E3-19679AE5A6AB}" dt="2025-04-26T17:14:56.649" v="450" actId="20577"/>
          <ac:spMkLst>
            <pc:docMk/>
            <pc:sldMk cId="801003479" sldId="279"/>
            <ac:spMk id="13" creationId="{944579E6-2AA4-AF81-F0D0-0F0BA3DE3B76}"/>
          </ac:spMkLst>
        </pc:spChg>
        <pc:spChg chg="add mod">
          <ac:chgData name="Kristen Joy Valseth" userId="S::krisvals@uio.no::2c385beb-9155-4d06-a694-8fed90b36a44" providerId="AD" clId="Web-{0EF74C66-D0B0-5F83-B7E3-19679AE5A6AB}" dt="2025-04-26T17:17:29.074" v="480" actId="20577"/>
          <ac:spMkLst>
            <pc:docMk/>
            <pc:sldMk cId="801003479" sldId="279"/>
            <ac:spMk id="14" creationId="{9EF6D78B-F484-B03F-39D1-229CDBE91C85}"/>
          </ac:spMkLst>
        </pc:spChg>
        <pc:picChg chg="add mod ord">
          <ac:chgData name="Kristen Joy Valseth" userId="S::krisvals@uio.no::2c385beb-9155-4d06-a694-8fed90b36a44" providerId="AD" clId="Web-{0EF74C66-D0B0-5F83-B7E3-19679AE5A6AB}" dt="2025-04-26T16:56:54.617" v="215" actId="1076"/>
          <ac:picMkLst>
            <pc:docMk/>
            <pc:sldMk cId="801003479" sldId="279"/>
            <ac:picMk id="3" creationId="{425D19FF-C8D5-3748-C755-54368DA9AAA7}"/>
          </ac:picMkLst>
        </pc:picChg>
        <pc:picChg chg="del">
          <ac:chgData name="Kristen Joy Valseth" userId="S::krisvals@uio.no::2c385beb-9155-4d06-a694-8fed90b36a44" providerId="AD" clId="Web-{0EF74C66-D0B0-5F83-B7E3-19679AE5A6AB}" dt="2025-04-26T16:39:29.742" v="0"/>
          <ac:picMkLst>
            <pc:docMk/>
            <pc:sldMk cId="801003479" sldId="279"/>
            <ac:picMk id="6" creationId="{7FEB38DE-BB20-E755-2C43-570309C96FC4}"/>
          </ac:picMkLst>
        </pc:picChg>
        <pc:picChg chg="del">
          <ac:chgData name="Kristen Joy Valseth" userId="S::krisvals@uio.no::2c385beb-9155-4d06-a694-8fed90b36a44" providerId="AD" clId="Web-{0EF74C66-D0B0-5F83-B7E3-19679AE5A6AB}" dt="2025-04-26T16:39:29.774" v="1"/>
          <ac:picMkLst>
            <pc:docMk/>
            <pc:sldMk cId="801003479" sldId="279"/>
            <ac:picMk id="7" creationId="{2D6CBD2E-E53D-E81D-AE72-FC6A4F707B13}"/>
          </ac:picMkLst>
        </pc:picChg>
      </pc:sldChg>
      <pc:sldChg chg="modSp add replId">
        <pc:chgData name="Kristen Joy Valseth" userId="S::krisvals@uio.no::2c385beb-9155-4d06-a694-8fed90b36a44" providerId="AD" clId="Web-{0EF74C66-D0B0-5F83-B7E3-19679AE5A6AB}" dt="2025-04-26T17:23:16.067" v="537" actId="1076"/>
        <pc:sldMkLst>
          <pc:docMk/>
          <pc:sldMk cId="3185529768" sldId="280"/>
        </pc:sldMkLst>
        <pc:spChg chg="mod">
          <ac:chgData name="Kristen Joy Valseth" userId="S::krisvals@uio.no::2c385beb-9155-4d06-a694-8fed90b36a44" providerId="AD" clId="Web-{0EF74C66-D0B0-5F83-B7E3-19679AE5A6AB}" dt="2025-04-26T17:19:58.498" v="501" actId="14100"/>
          <ac:spMkLst>
            <pc:docMk/>
            <pc:sldMk cId="3185529768" sldId="280"/>
            <ac:spMk id="2" creationId="{7BB4F496-DD62-E5A0-08DF-0613DFD2C14E}"/>
          </ac:spMkLst>
        </pc:spChg>
        <pc:spChg chg="mod">
          <ac:chgData name="Kristen Joy Valseth" userId="S::krisvals@uio.no::2c385beb-9155-4d06-a694-8fed90b36a44" providerId="AD" clId="Web-{0EF74C66-D0B0-5F83-B7E3-19679AE5A6AB}" dt="2025-04-26T17:21:29.765" v="520" actId="1076"/>
          <ac:spMkLst>
            <pc:docMk/>
            <pc:sldMk cId="3185529768" sldId="280"/>
            <ac:spMk id="4" creationId="{0C99DE31-4B87-44BE-8226-9D57E6F2EE2B}"/>
          </ac:spMkLst>
        </pc:spChg>
        <pc:spChg chg="mod">
          <ac:chgData name="Kristen Joy Valseth" userId="S::krisvals@uio.no::2c385beb-9155-4d06-a694-8fed90b36a44" providerId="AD" clId="Web-{0EF74C66-D0B0-5F83-B7E3-19679AE5A6AB}" dt="2025-04-26T17:23:16.067" v="537" actId="1076"/>
          <ac:spMkLst>
            <pc:docMk/>
            <pc:sldMk cId="3185529768" sldId="280"/>
            <ac:spMk id="5" creationId="{4ADCA50F-A1CD-6B9F-6C06-4DC237C9987F}"/>
          </ac:spMkLst>
        </pc:spChg>
        <pc:spChg chg="mod">
          <ac:chgData name="Kristen Joy Valseth" userId="S::krisvals@uio.no::2c385beb-9155-4d06-a694-8fed90b36a44" providerId="AD" clId="Web-{0EF74C66-D0B0-5F83-B7E3-19679AE5A6AB}" dt="2025-04-26T17:22:34.328" v="529" actId="1076"/>
          <ac:spMkLst>
            <pc:docMk/>
            <pc:sldMk cId="3185529768" sldId="280"/>
            <ac:spMk id="8" creationId="{D502F059-D148-B865-A79F-288A1394E413}"/>
          </ac:spMkLst>
        </pc:spChg>
        <pc:spChg chg="mod">
          <ac:chgData name="Kristen Joy Valseth" userId="S::krisvals@uio.no::2c385beb-9155-4d06-a694-8fed90b36a44" providerId="AD" clId="Web-{0EF74C66-D0B0-5F83-B7E3-19679AE5A6AB}" dt="2025-04-26T17:20:53.077" v="518" actId="1076"/>
          <ac:spMkLst>
            <pc:docMk/>
            <pc:sldMk cId="3185529768" sldId="280"/>
            <ac:spMk id="9" creationId="{DC61D6D1-3A6F-30C2-4344-5875C0B08456}"/>
          </ac:spMkLst>
        </pc:spChg>
        <pc:spChg chg="mod">
          <ac:chgData name="Kristen Joy Valseth" userId="S::krisvals@uio.no::2c385beb-9155-4d06-a694-8fed90b36a44" providerId="AD" clId="Web-{0EF74C66-D0B0-5F83-B7E3-19679AE5A6AB}" dt="2025-04-26T17:22:38.406" v="530" actId="1076"/>
          <ac:spMkLst>
            <pc:docMk/>
            <pc:sldMk cId="3185529768" sldId="280"/>
            <ac:spMk id="12" creationId="{17B18394-441C-7A42-45B2-64110B874F71}"/>
          </ac:spMkLst>
        </pc:spChg>
        <pc:spChg chg="mod">
          <ac:chgData name="Kristen Joy Valseth" userId="S::krisvals@uio.no::2c385beb-9155-4d06-a694-8fed90b36a44" providerId="AD" clId="Web-{0EF74C66-D0B0-5F83-B7E3-19679AE5A6AB}" dt="2025-04-26T17:22:57.629" v="533" actId="1076"/>
          <ac:spMkLst>
            <pc:docMk/>
            <pc:sldMk cId="3185529768" sldId="280"/>
            <ac:spMk id="13" creationId="{41C63C5F-995C-7146-44CE-DDEB6874E6BD}"/>
          </ac:spMkLst>
        </pc:spChg>
        <pc:spChg chg="mod">
          <ac:chgData name="Kristen Joy Valseth" userId="S::krisvals@uio.no::2c385beb-9155-4d06-a694-8fed90b36a44" providerId="AD" clId="Web-{0EF74C66-D0B0-5F83-B7E3-19679AE5A6AB}" dt="2025-04-26T17:21:29.812" v="523" actId="1076"/>
          <ac:spMkLst>
            <pc:docMk/>
            <pc:sldMk cId="3185529768" sldId="280"/>
            <ac:spMk id="14" creationId="{EB1EFCFB-56BF-827E-B447-910014BCB265}"/>
          </ac:spMkLst>
        </pc:spChg>
        <pc:picChg chg="mod">
          <ac:chgData name="Kristen Joy Valseth" userId="S::krisvals@uio.no::2c385beb-9155-4d06-a694-8fed90b36a44" providerId="AD" clId="Web-{0EF74C66-D0B0-5F83-B7E3-19679AE5A6AB}" dt="2025-04-26T17:22:46.410" v="532" actId="1076"/>
          <ac:picMkLst>
            <pc:docMk/>
            <pc:sldMk cId="3185529768" sldId="280"/>
            <ac:picMk id="3" creationId="{7A9C5E8B-13D1-77FF-277A-E15A3F9166A4}"/>
          </ac:picMkLst>
        </pc:picChg>
      </pc:sldChg>
    </pc:docChg>
  </pc:docChgLst>
  <pc:docChgLst>
    <pc:chgData name="Kristen Joy Valseth" userId="S::krisvals@uio.no::2c385beb-9155-4d06-a694-8fed90b36a44" providerId="AD" clId="Web-{8BA7A122-582E-CEA9-DBA1-9C726E68FE8B}"/>
    <pc:docChg chg="addSld delSld modSld">
      <pc:chgData name="Kristen Joy Valseth" userId="S::krisvals@uio.no::2c385beb-9155-4d06-a694-8fed90b36a44" providerId="AD" clId="Web-{8BA7A122-582E-CEA9-DBA1-9C726E68FE8B}" dt="2025-04-24T22:57:56.082" v="685" actId="20577"/>
      <pc:docMkLst>
        <pc:docMk/>
      </pc:docMkLst>
      <pc:sldChg chg="addSp modSp">
        <pc:chgData name="Kristen Joy Valseth" userId="S::krisvals@uio.no::2c385beb-9155-4d06-a694-8fed90b36a44" providerId="AD" clId="Web-{8BA7A122-582E-CEA9-DBA1-9C726E68FE8B}" dt="2025-04-24T18:38:16.590" v="117" actId="14100"/>
        <pc:sldMkLst>
          <pc:docMk/>
          <pc:sldMk cId="2073700250" sldId="261"/>
        </pc:sldMkLst>
        <pc:picChg chg="mod">
          <ac:chgData name="Kristen Joy Valseth" userId="S::krisvals@uio.no::2c385beb-9155-4d06-a694-8fed90b36a44" providerId="AD" clId="Web-{8BA7A122-582E-CEA9-DBA1-9C726E68FE8B}" dt="2025-04-24T18:38:16.590" v="117" actId="14100"/>
          <ac:picMkLst>
            <pc:docMk/>
            <pc:sldMk cId="2073700250" sldId="261"/>
            <ac:picMk id="3" creationId="{028A3D19-3863-195A-D63B-494E44F16B58}"/>
          </ac:picMkLst>
        </pc:picChg>
        <pc:picChg chg="add mod modCrop">
          <ac:chgData name="Kristen Joy Valseth" userId="S::krisvals@uio.no::2c385beb-9155-4d06-a694-8fed90b36a44" providerId="AD" clId="Web-{8BA7A122-582E-CEA9-DBA1-9C726E68FE8B}" dt="2025-04-24T18:37:37.089" v="113" actId="1076"/>
          <ac:picMkLst>
            <pc:docMk/>
            <pc:sldMk cId="2073700250" sldId="261"/>
            <ac:picMk id="4" creationId="{A8826B96-6FD9-11AE-89F4-DBB114FD22C6}"/>
          </ac:picMkLst>
        </pc:picChg>
      </pc:sldChg>
      <pc:sldChg chg="addSp delSp modSp">
        <pc:chgData name="Kristen Joy Valseth" userId="S::krisvals@uio.no::2c385beb-9155-4d06-a694-8fed90b36a44" providerId="AD" clId="Web-{8BA7A122-582E-CEA9-DBA1-9C726E68FE8B}" dt="2025-04-24T21:14:19.080" v="649" actId="20577"/>
        <pc:sldMkLst>
          <pc:docMk/>
          <pc:sldMk cId="3101146920" sldId="264"/>
        </pc:sldMkLst>
        <pc:spChg chg="mod">
          <ac:chgData name="Kristen Joy Valseth" userId="S::krisvals@uio.no::2c385beb-9155-4d06-a694-8fed90b36a44" providerId="AD" clId="Web-{8BA7A122-582E-CEA9-DBA1-9C726E68FE8B}" dt="2025-04-24T21:14:19.080" v="649" actId="20577"/>
          <ac:spMkLst>
            <pc:docMk/>
            <pc:sldMk cId="3101146920" sldId="264"/>
            <ac:spMk id="3" creationId="{C8AF642A-2971-E2DD-10F2-069051D0F09C}"/>
          </ac:spMkLst>
        </pc:spChg>
        <pc:spChg chg="add mod">
          <ac:chgData name="Kristen Joy Valseth" userId="S::krisvals@uio.no::2c385beb-9155-4d06-a694-8fed90b36a44" providerId="AD" clId="Web-{8BA7A122-582E-CEA9-DBA1-9C726E68FE8B}" dt="2025-04-24T20:15:19.286" v="246"/>
          <ac:spMkLst>
            <pc:docMk/>
            <pc:sldMk cId="3101146920" sldId="264"/>
            <ac:spMk id="5" creationId="{C3577858-869D-4B4C-0DE8-94FBB238D83E}"/>
          </ac:spMkLst>
        </pc:spChg>
        <pc:spChg chg="add del">
          <ac:chgData name="Kristen Joy Valseth" userId="S::krisvals@uio.no::2c385beb-9155-4d06-a694-8fed90b36a44" providerId="AD" clId="Web-{8BA7A122-582E-CEA9-DBA1-9C726E68FE8B}" dt="2025-04-24T20:15:39.506" v="248"/>
          <ac:spMkLst>
            <pc:docMk/>
            <pc:sldMk cId="3101146920" sldId="264"/>
            <ac:spMk id="6" creationId="{D7D8712A-07AF-83E0-F208-56970EE71ECE}"/>
          </ac:spMkLst>
        </pc:spChg>
        <pc:spChg chg="add mod">
          <ac:chgData name="Kristen Joy Valseth" userId="S::krisvals@uio.no::2c385beb-9155-4d06-a694-8fed90b36a44" providerId="AD" clId="Web-{8BA7A122-582E-CEA9-DBA1-9C726E68FE8B}" dt="2025-04-24T20:17:04.850" v="262" actId="1076"/>
          <ac:spMkLst>
            <pc:docMk/>
            <pc:sldMk cId="3101146920" sldId="264"/>
            <ac:spMk id="7" creationId="{4DFCD633-80E6-2999-099C-3293067B31AD}"/>
          </ac:spMkLst>
        </pc:spChg>
        <pc:spChg chg="add del">
          <ac:chgData name="Kristen Joy Valseth" userId="S::krisvals@uio.no::2c385beb-9155-4d06-a694-8fed90b36a44" providerId="AD" clId="Web-{8BA7A122-582E-CEA9-DBA1-9C726E68FE8B}" dt="2025-04-24T20:16:17.084" v="254"/>
          <ac:spMkLst>
            <pc:docMk/>
            <pc:sldMk cId="3101146920" sldId="264"/>
            <ac:spMk id="8" creationId="{0238CFC1-0C62-6516-3238-24C0249F7465}"/>
          </ac:spMkLst>
        </pc:spChg>
        <pc:spChg chg="add mod">
          <ac:chgData name="Kristen Joy Valseth" userId="S::krisvals@uio.no::2c385beb-9155-4d06-a694-8fed90b36a44" providerId="AD" clId="Web-{8BA7A122-582E-CEA9-DBA1-9C726E68FE8B}" dt="2025-04-24T20:17:49.273" v="269" actId="1076"/>
          <ac:spMkLst>
            <pc:docMk/>
            <pc:sldMk cId="3101146920" sldId="264"/>
            <ac:spMk id="9" creationId="{738BC859-8528-5BBA-3CAB-47C8470FDF9B}"/>
          </ac:spMkLst>
        </pc:spChg>
        <pc:picChg chg="add mod modCrop">
          <ac:chgData name="Kristen Joy Valseth" userId="S::krisvals@uio.no::2c385beb-9155-4d06-a694-8fed90b36a44" providerId="AD" clId="Web-{8BA7A122-582E-CEA9-DBA1-9C726E68FE8B}" dt="2025-04-24T20:14:35.317" v="242" actId="1076"/>
          <ac:picMkLst>
            <pc:docMk/>
            <pc:sldMk cId="3101146920" sldId="264"/>
            <ac:picMk id="4" creationId="{0366399C-330F-440F-1B38-E17A7EA73438}"/>
          </ac:picMkLst>
        </pc:picChg>
      </pc:sldChg>
      <pc:sldChg chg="modSp">
        <pc:chgData name="Kristen Joy Valseth" userId="S::krisvals@uio.no::2c385beb-9155-4d06-a694-8fed90b36a44" providerId="AD" clId="Web-{8BA7A122-582E-CEA9-DBA1-9C726E68FE8B}" dt="2025-04-24T21:13:32.752" v="646" actId="20577"/>
        <pc:sldMkLst>
          <pc:docMk/>
          <pc:sldMk cId="11522391" sldId="265"/>
        </pc:sldMkLst>
        <pc:spChg chg="mod">
          <ac:chgData name="Kristen Joy Valseth" userId="S::krisvals@uio.no::2c385beb-9155-4d06-a694-8fed90b36a44" providerId="AD" clId="Web-{8BA7A122-582E-CEA9-DBA1-9C726E68FE8B}" dt="2025-04-24T21:13:32.752" v="646" actId="20577"/>
          <ac:spMkLst>
            <pc:docMk/>
            <pc:sldMk cId="11522391" sldId="265"/>
            <ac:spMk id="3" creationId="{EA62E22F-8595-6F73-A88C-3DBDF4060EA1}"/>
          </ac:spMkLst>
        </pc:spChg>
      </pc:sldChg>
      <pc:sldChg chg="modSp">
        <pc:chgData name="Kristen Joy Valseth" userId="S::krisvals@uio.no::2c385beb-9155-4d06-a694-8fed90b36a44" providerId="AD" clId="Web-{8BA7A122-582E-CEA9-DBA1-9C726E68FE8B}" dt="2025-04-24T22:57:56.082" v="685" actId="20577"/>
        <pc:sldMkLst>
          <pc:docMk/>
          <pc:sldMk cId="4239444281" sldId="266"/>
        </pc:sldMkLst>
        <pc:spChg chg="mod">
          <ac:chgData name="Kristen Joy Valseth" userId="S::krisvals@uio.no::2c385beb-9155-4d06-a694-8fed90b36a44" providerId="AD" clId="Web-{8BA7A122-582E-CEA9-DBA1-9C726E68FE8B}" dt="2025-04-24T22:57:56.082" v="685" actId="20577"/>
          <ac:spMkLst>
            <pc:docMk/>
            <pc:sldMk cId="4239444281" sldId="266"/>
            <ac:spMk id="3" creationId="{6F0B1B3B-52EE-6121-017C-9CB859BB18D0}"/>
          </ac:spMkLst>
        </pc:spChg>
      </pc:sldChg>
      <pc:sldChg chg="addSp modSp">
        <pc:chgData name="Kristen Joy Valseth" userId="S::krisvals@uio.no::2c385beb-9155-4d06-a694-8fed90b36a44" providerId="AD" clId="Web-{8BA7A122-582E-CEA9-DBA1-9C726E68FE8B}" dt="2025-04-24T21:40:53.171" v="655" actId="1076"/>
        <pc:sldMkLst>
          <pc:docMk/>
          <pc:sldMk cId="4136693972" sldId="267"/>
        </pc:sldMkLst>
        <pc:spChg chg="mod">
          <ac:chgData name="Kristen Joy Valseth" userId="S::krisvals@uio.no::2c385beb-9155-4d06-a694-8fed90b36a44" providerId="AD" clId="Web-{8BA7A122-582E-CEA9-DBA1-9C726E68FE8B}" dt="2025-04-24T21:14:08.205" v="648" actId="20577"/>
          <ac:spMkLst>
            <pc:docMk/>
            <pc:sldMk cId="4136693972" sldId="267"/>
            <ac:spMk id="3" creationId="{55B5E9DC-C734-42E6-782D-3261F7481167}"/>
          </ac:spMkLst>
        </pc:spChg>
        <pc:picChg chg="add mod modCrop">
          <ac:chgData name="Kristen Joy Valseth" userId="S::krisvals@uio.no::2c385beb-9155-4d06-a694-8fed90b36a44" providerId="AD" clId="Web-{8BA7A122-582E-CEA9-DBA1-9C726E68FE8B}" dt="2025-04-24T21:40:53.171" v="655" actId="1076"/>
          <ac:picMkLst>
            <pc:docMk/>
            <pc:sldMk cId="4136693972" sldId="267"/>
            <ac:picMk id="4" creationId="{08FF3203-22D6-5905-49ED-DFC6126C83C6}"/>
          </ac:picMkLst>
        </pc:picChg>
      </pc:sldChg>
      <pc:sldChg chg="modSp add del">
        <pc:chgData name="Kristen Joy Valseth" userId="S::krisvals@uio.no::2c385beb-9155-4d06-a694-8fed90b36a44" providerId="AD" clId="Web-{8BA7A122-582E-CEA9-DBA1-9C726E68FE8B}" dt="2025-04-24T21:13:08.064" v="645" actId="14100"/>
        <pc:sldMkLst>
          <pc:docMk/>
          <pc:sldMk cId="3788504865" sldId="268"/>
        </pc:sldMkLst>
        <pc:spChg chg="mod">
          <ac:chgData name="Kristen Joy Valseth" userId="S::krisvals@uio.no::2c385beb-9155-4d06-a694-8fed90b36a44" providerId="AD" clId="Web-{8BA7A122-582E-CEA9-DBA1-9C726E68FE8B}" dt="2025-04-24T21:06:28.481" v="579" actId="20577"/>
          <ac:spMkLst>
            <pc:docMk/>
            <pc:sldMk cId="3788504865" sldId="268"/>
            <ac:spMk id="2" creationId="{02F10ACD-0135-73F0-6C6C-15FDF1D7AFAB}"/>
          </ac:spMkLst>
        </pc:spChg>
        <pc:spChg chg="mod">
          <ac:chgData name="Kristen Joy Valseth" userId="S::krisvals@uio.no::2c385beb-9155-4d06-a694-8fed90b36a44" providerId="AD" clId="Web-{8BA7A122-582E-CEA9-DBA1-9C726E68FE8B}" dt="2025-04-24T21:13:08.064" v="645" actId="14100"/>
          <ac:spMkLst>
            <pc:docMk/>
            <pc:sldMk cId="3788504865" sldId="268"/>
            <ac:spMk id="3" creationId="{42DDA140-A09D-D255-BA06-B6885CDE9B74}"/>
          </ac:spMkLst>
        </pc:spChg>
      </pc:sldChg>
      <pc:sldChg chg="addSp delSp modSp">
        <pc:chgData name="Kristen Joy Valseth" userId="S::krisvals@uio.no::2c385beb-9155-4d06-a694-8fed90b36a44" providerId="AD" clId="Web-{8BA7A122-582E-CEA9-DBA1-9C726E68FE8B}" dt="2025-04-24T21:12:46.423" v="643" actId="20577"/>
        <pc:sldMkLst>
          <pc:docMk/>
          <pc:sldMk cId="1537804636" sldId="269"/>
        </pc:sldMkLst>
        <pc:spChg chg="mod">
          <ac:chgData name="Kristen Joy Valseth" userId="S::krisvals@uio.no::2c385beb-9155-4d06-a694-8fed90b36a44" providerId="AD" clId="Web-{8BA7A122-582E-CEA9-DBA1-9C726E68FE8B}" dt="2025-04-24T21:06:23.934" v="578" actId="20577"/>
          <ac:spMkLst>
            <pc:docMk/>
            <pc:sldMk cId="1537804636" sldId="269"/>
            <ac:spMk id="2" creationId="{34BCB8FD-3744-539A-73AF-E0AC1E633C44}"/>
          </ac:spMkLst>
        </pc:spChg>
        <pc:spChg chg="del mod">
          <ac:chgData name="Kristen Joy Valseth" userId="S::krisvals@uio.no::2c385beb-9155-4d06-a694-8fed90b36a44" providerId="AD" clId="Web-{8BA7A122-582E-CEA9-DBA1-9C726E68FE8B}" dt="2025-04-24T20:31:17.283" v="310"/>
          <ac:spMkLst>
            <pc:docMk/>
            <pc:sldMk cId="1537804636" sldId="269"/>
            <ac:spMk id="3" creationId="{33F1A24A-00F8-10E4-42B0-2B25D12C18B1}"/>
          </ac:spMkLst>
        </pc:spChg>
        <pc:spChg chg="add del mod">
          <ac:chgData name="Kristen Joy Valseth" userId="S::krisvals@uio.no::2c385beb-9155-4d06-a694-8fed90b36a44" providerId="AD" clId="Web-{8BA7A122-582E-CEA9-DBA1-9C726E68FE8B}" dt="2025-04-24T20:31:41.658" v="316"/>
          <ac:spMkLst>
            <pc:docMk/>
            <pc:sldMk cId="1537804636" sldId="269"/>
            <ac:spMk id="4" creationId="{F5FD6F65-26B5-126F-4DCD-30C0415D03DC}"/>
          </ac:spMkLst>
        </pc:spChg>
        <pc:spChg chg="add mod">
          <ac:chgData name="Kristen Joy Valseth" userId="S::krisvals@uio.no::2c385beb-9155-4d06-a694-8fed90b36a44" providerId="AD" clId="Web-{8BA7A122-582E-CEA9-DBA1-9C726E68FE8B}" dt="2025-04-24T21:12:46.423" v="643" actId="20577"/>
          <ac:spMkLst>
            <pc:docMk/>
            <pc:sldMk cId="1537804636" sldId="269"/>
            <ac:spMk id="6" creationId="{5BA98546-C286-D455-BDEF-8168692FB3AC}"/>
          </ac:spMkLst>
        </pc:spChg>
        <pc:spChg chg="add mod">
          <ac:chgData name="Kristen Joy Valseth" userId="S::krisvals@uio.no::2c385beb-9155-4d06-a694-8fed90b36a44" providerId="AD" clId="Web-{8BA7A122-582E-CEA9-DBA1-9C726E68FE8B}" dt="2025-04-24T21:12:28.829" v="639" actId="20577"/>
          <ac:spMkLst>
            <pc:docMk/>
            <pc:sldMk cId="1537804636" sldId="269"/>
            <ac:spMk id="7" creationId="{855F3703-5BA4-DCCE-105D-2E659ACF4940}"/>
          </ac:spMkLst>
        </pc:spChg>
        <pc:graphicFrameChg chg="add del mod">
          <ac:chgData name="Kristen Joy Valseth" userId="S::krisvals@uio.no::2c385beb-9155-4d06-a694-8fed90b36a44" providerId="AD" clId="Web-{8BA7A122-582E-CEA9-DBA1-9C726E68FE8B}" dt="2025-04-24T20:32:37.752" v="319"/>
          <ac:graphicFrameMkLst>
            <pc:docMk/>
            <pc:sldMk cId="1537804636" sldId="269"/>
            <ac:graphicFrameMk id="5" creationId="{F6C34C61-2A71-4BFF-16A9-EA904407163F}"/>
          </ac:graphicFrameMkLst>
        </pc:graphicFrameChg>
      </pc:sldChg>
      <pc:sldChg chg="addSp delSp modSp">
        <pc:chgData name="Kristen Joy Valseth" userId="S::krisvals@uio.no::2c385beb-9155-4d06-a694-8fed90b36a44" providerId="AD" clId="Web-{8BA7A122-582E-CEA9-DBA1-9C726E68FE8B}" dt="2025-04-24T20:19:45.321" v="285" actId="20577"/>
        <pc:sldMkLst>
          <pc:docMk/>
          <pc:sldMk cId="383973896" sldId="271"/>
        </pc:sldMkLst>
        <pc:spChg chg="mod">
          <ac:chgData name="Kristen Joy Valseth" userId="S::krisvals@uio.no::2c385beb-9155-4d06-a694-8fed90b36a44" providerId="AD" clId="Web-{8BA7A122-582E-CEA9-DBA1-9C726E68FE8B}" dt="2025-04-24T20:19:45.321" v="285" actId="20577"/>
          <ac:spMkLst>
            <pc:docMk/>
            <pc:sldMk cId="383973896" sldId="271"/>
            <ac:spMk id="2" creationId="{60A3771E-90B0-0183-28A6-C3077A7BDF43}"/>
          </ac:spMkLst>
        </pc:spChg>
        <pc:spChg chg="del">
          <ac:chgData name="Kristen Joy Valseth" userId="S::krisvals@uio.no::2c385beb-9155-4d06-a694-8fed90b36a44" providerId="AD" clId="Web-{8BA7A122-582E-CEA9-DBA1-9C726E68FE8B}" dt="2025-04-24T20:10:58.136" v="230"/>
          <ac:spMkLst>
            <pc:docMk/>
            <pc:sldMk cId="383973896" sldId="271"/>
            <ac:spMk id="3" creationId="{B15E9891-079C-285B-400C-1C9A0C925334}"/>
          </ac:spMkLst>
        </pc:spChg>
        <pc:picChg chg="add mod ord modCrop">
          <ac:chgData name="Kristen Joy Valseth" userId="S::krisvals@uio.no::2c385beb-9155-4d06-a694-8fed90b36a44" providerId="AD" clId="Web-{8BA7A122-582E-CEA9-DBA1-9C726E68FE8B}" dt="2025-04-24T20:19:17.477" v="275" actId="1076"/>
          <ac:picMkLst>
            <pc:docMk/>
            <pc:sldMk cId="383973896" sldId="271"/>
            <ac:picMk id="4" creationId="{29C894D0-DD17-3D98-B822-0A2215FDEB5F}"/>
          </ac:picMkLst>
        </pc:picChg>
      </pc:sldChg>
      <pc:sldChg chg="del">
        <pc:chgData name="Kristen Joy Valseth" userId="S::krisvals@uio.no::2c385beb-9155-4d06-a694-8fed90b36a44" providerId="AD" clId="Web-{8BA7A122-582E-CEA9-DBA1-9C726E68FE8B}" dt="2025-04-24T18:06:10.548" v="99"/>
        <pc:sldMkLst>
          <pc:docMk/>
          <pc:sldMk cId="1130768530" sldId="272"/>
        </pc:sldMkLst>
      </pc:sldChg>
      <pc:sldChg chg="addSp modSp">
        <pc:chgData name="Kristen Joy Valseth" userId="S::krisvals@uio.no::2c385beb-9155-4d06-a694-8fed90b36a44" providerId="AD" clId="Web-{8BA7A122-582E-CEA9-DBA1-9C726E68FE8B}" dt="2025-04-24T20:23:07.308" v="308" actId="1076"/>
        <pc:sldMkLst>
          <pc:docMk/>
          <pc:sldMk cId="304415838" sldId="274"/>
        </pc:sldMkLst>
        <pc:spChg chg="mod">
          <ac:chgData name="Kristen Joy Valseth" userId="S::krisvals@uio.no::2c385beb-9155-4d06-a694-8fed90b36a44" providerId="AD" clId="Web-{8BA7A122-582E-CEA9-DBA1-9C726E68FE8B}" dt="2025-04-24T20:23:07.308" v="308" actId="1076"/>
          <ac:spMkLst>
            <pc:docMk/>
            <pc:sldMk cId="304415838" sldId="274"/>
            <ac:spMk id="3" creationId="{3EA2895F-229E-B03C-18FE-67F36119A389}"/>
          </ac:spMkLst>
        </pc:spChg>
        <pc:picChg chg="add mod modCrop">
          <ac:chgData name="Kristen Joy Valseth" userId="S::krisvals@uio.no::2c385beb-9155-4d06-a694-8fed90b36a44" providerId="AD" clId="Web-{8BA7A122-582E-CEA9-DBA1-9C726E68FE8B}" dt="2025-04-24T20:22:55.730" v="307" actId="1076"/>
          <ac:picMkLst>
            <pc:docMk/>
            <pc:sldMk cId="304415838" sldId="274"/>
            <ac:picMk id="4" creationId="{EC469B1E-8256-BFC0-9FF7-CB9187B7DE01}"/>
          </ac:picMkLst>
        </pc:picChg>
      </pc:sldChg>
      <pc:sldChg chg="addSp delSp modSp mod setBg addAnim delAnim">
        <pc:chgData name="Kristen Joy Valseth" userId="S::krisvals@uio.no::2c385beb-9155-4d06-a694-8fed90b36a44" providerId="AD" clId="Web-{8BA7A122-582E-CEA9-DBA1-9C726E68FE8B}" dt="2025-04-24T21:10:56.453" v="632" actId="20577"/>
        <pc:sldMkLst>
          <pc:docMk/>
          <pc:sldMk cId="4269813689" sldId="275"/>
        </pc:sldMkLst>
        <pc:spChg chg="add del mod">
          <ac:chgData name="Kristen Joy Valseth" userId="S::krisvals@uio.no::2c385beb-9155-4d06-a694-8fed90b36a44" providerId="AD" clId="Web-{8BA7A122-582E-CEA9-DBA1-9C726E68FE8B}" dt="2025-04-24T18:04:55.688" v="98" actId="20577"/>
          <ac:spMkLst>
            <pc:docMk/>
            <pc:sldMk cId="4269813689" sldId="275"/>
            <ac:spMk id="174" creationId="{00000000-0000-0000-0000-000000000000}"/>
          </ac:spMkLst>
        </pc:spChg>
        <pc:spChg chg="add del mod">
          <ac:chgData name="Kristen Joy Valseth" userId="S::krisvals@uio.no::2c385beb-9155-4d06-a694-8fed90b36a44" providerId="AD" clId="Web-{8BA7A122-582E-CEA9-DBA1-9C726E68FE8B}" dt="2025-04-24T18:03:56.949" v="48" actId="1076"/>
          <ac:spMkLst>
            <pc:docMk/>
            <pc:sldMk cId="4269813689" sldId="275"/>
            <ac:spMk id="175" creationId="{00000000-0000-0000-0000-000000000000}"/>
          </ac:spMkLst>
        </pc:spChg>
        <pc:spChg chg="mod">
          <ac:chgData name="Kristen Joy Valseth" userId="S::krisvals@uio.no::2c385beb-9155-4d06-a694-8fed90b36a44" providerId="AD" clId="Web-{8BA7A122-582E-CEA9-DBA1-9C726E68FE8B}" dt="2025-04-24T21:10:56.453" v="632" actId="20577"/>
          <ac:spMkLst>
            <pc:docMk/>
            <pc:sldMk cId="4269813689" sldId="275"/>
            <ac:spMk id="176" creationId="{00000000-0000-0000-0000-000000000000}"/>
          </ac:spMkLst>
        </pc:spChg>
        <pc:picChg chg="del">
          <ac:chgData name="Kristen Joy Valseth" userId="S::krisvals@uio.no::2c385beb-9155-4d06-a694-8fed90b36a44" providerId="AD" clId="Web-{8BA7A122-582E-CEA9-DBA1-9C726E68FE8B}" dt="2025-04-24T17:57:12.146" v="0"/>
          <ac:picMkLst>
            <pc:docMk/>
            <pc:sldMk cId="4269813689" sldId="275"/>
            <ac:picMk id="2" creationId="{9B8ADB8A-4D36-1C2E-CB8D-01E74C7E6228}"/>
          </ac:picMkLst>
        </pc:picChg>
        <pc:picChg chg="add del mod">
          <ac:chgData name="Kristen Joy Valseth" userId="S::krisvals@uio.no::2c385beb-9155-4d06-a694-8fed90b36a44" providerId="AD" clId="Web-{8BA7A122-582E-CEA9-DBA1-9C726E68FE8B}" dt="2025-04-24T17:58:53.304" v="9"/>
          <ac:picMkLst>
            <pc:docMk/>
            <pc:sldMk cId="4269813689" sldId="275"/>
            <ac:picMk id="3" creationId="{3321480C-6F61-22D8-C509-C2511038BAEE}"/>
          </ac:picMkLst>
        </pc:picChg>
        <pc:picChg chg="mod">
          <ac:chgData name="Kristen Joy Valseth" userId="S::krisvals@uio.no::2c385beb-9155-4d06-a694-8fed90b36a44" providerId="AD" clId="Web-{8BA7A122-582E-CEA9-DBA1-9C726E68FE8B}" dt="2025-04-24T18:03:26.683" v="36" actId="1076"/>
          <ac:picMkLst>
            <pc:docMk/>
            <pc:sldMk cId="4269813689" sldId="275"/>
            <ac:picMk id="177" creationId="{00000000-0000-0000-0000-000000000000}"/>
          </ac:picMkLst>
        </pc:picChg>
      </pc:sldChg>
      <pc:sldChg chg="addSp modSp new">
        <pc:chgData name="Kristen Joy Valseth" userId="S::krisvals@uio.no::2c385beb-9155-4d06-a694-8fed90b36a44" providerId="AD" clId="Web-{8BA7A122-582E-CEA9-DBA1-9C726E68FE8B}" dt="2025-04-24T21:07:20.435" v="581" actId="1076"/>
        <pc:sldMkLst>
          <pc:docMk/>
          <pc:sldMk cId="4002454250" sldId="276"/>
        </pc:sldMkLst>
        <pc:spChg chg="mod">
          <ac:chgData name="Kristen Joy Valseth" userId="S::krisvals@uio.no::2c385beb-9155-4d06-a694-8fed90b36a44" providerId="AD" clId="Web-{8BA7A122-582E-CEA9-DBA1-9C726E68FE8B}" dt="2025-04-24T19:19:48.422" v="136" actId="20577"/>
          <ac:spMkLst>
            <pc:docMk/>
            <pc:sldMk cId="4002454250" sldId="276"/>
            <ac:spMk id="2" creationId="{92968CBC-24A3-EFBB-C023-46444C70FAFD}"/>
          </ac:spMkLst>
        </pc:spChg>
        <pc:spChg chg="mod">
          <ac:chgData name="Kristen Joy Valseth" userId="S::krisvals@uio.no::2c385beb-9155-4d06-a694-8fed90b36a44" providerId="AD" clId="Web-{8BA7A122-582E-CEA9-DBA1-9C726E68FE8B}" dt="2025-04-24T21:07:20.435" v="581" actId="1076"/>
          <ac:spMkLst>
            <pc:docMk/>
            <pc:sldMk cId="4002454250" sldId="276"/>
            <ac:spMk id="3" creationId="{A8348AF4-B0D7-DD64-3F55-359E58BCF5EF}"/>
          </ac:spMkLst>
        </pc:spChg>
        <pc:spChg chg="add mod">
          <ac:chgData name="Kristen Joy Valseth" userId="S::krisvals@uio.no::2c385beb-9155-4d06-a694-8fed90b36a44" providerId="AD" clId="Web-{8BA7A122-582E-CEA9-DBA1-9C726E68FE8B}" dt="2025-04-24T21:07:17.044" v="580" actId="1076"/>
          <ac:spMkLst>
            <pc:docMk/>
            <pc:sldMk cId="4002454250" sldId="276"/>
            <ac:spMk id="5" creationId="{D2C84094-F385-B0EF-36CC-94FF6B69A50F}"/>
          </ac:spMkLst>
        </pc:spChg>
      </pc:sldChg>
      <pc:sldChg chg="addSp delSp modSp new">
        <pc:chgData name="Kristen Joy Valseth" userId="S::krisvals@uio.no::2c385beb-9155-4d06-a694-8fed90b36a44" providerId="AD" clId="Web-{8BA7A122-582E-CEA9-DBA1-9C726E68FE8B}" dt="2025-04-24T20:21:07.322" v="297" actId="1076"/>
        <pc:sldMkLst>
          <pc:docMk/>
          <pc:sldMk cId="3806613202" sldId="277"/>
        </pc:sldMkLst>
        <pc:spChg chg="del">
          <ac:chgData name="Kristen Joy Valseth" userId="S::krisvals@uio.no::2c385beb-9155-4d06-a694-8fed90b36a44" providerId="AD" clId="Web-{8BA7A122-582E-CEA9-DBA1-9C726E68FE8B}" dt="2025-04-24T20:20:05.415" v="287"/>
          <ac:spMkLst>
            <pc:docMk/>
            <pc:sldMk cId="3806613202" sldId="277"/>
            <ac:spMk id="2" creationId="{7B4270A6-4941-76D2-F3D4-7DFF6413C302}"/>
          </ac:spMkLst>
        </pc:spChg>
        <pc:spChg chg="del">
          <ac:chgData name="Kristen Joy Valseth" userId="S::krisvals@uio.no::2c385beb-9155-4d06-a694-8fed90b36a44" providerId="AD" clId="Web-{8BA7A122-582E-CEA9-DBA1-9C726E68FE8B}" dt="2025-04-24T20:11:23.918" v="232"/>
          <ac:spMkLst>
            <pc:docMk/>
            <pc:sldMk cId="3806613202" sldId="277"/>
            <ac:spMk id="3" creationId="{9749B41A-CEF4-4FBB-E10A-57DED36E8388}"/>
          </ac:spMkLst>
        </pc:spChg>
        <pc:spChg chg="add mod">
          <ac:chgData name="Kristen Joy Valseth" userId="S::krisvals@uio.no::2c385beb-9155-4d06-a694-8fed90b36a44" providerId="AD" clId="Web-{8BA7A122-582E-CEA9-DBA1-9C726E68FE8B}" dt="2025-04-24T20:20:14.868" v="290" actId="20577"/>
          <ac:spMkLst>
            <pc:docMk/>
            <pc:sldMk cId="3806613202" sldId="277"/>
            <ac:spMk id="6" creationId="{4DDE4DF1-1C15-F4F4-76A3-D4D63923680B}"/>
          </ac:spMkLst>
        </pc:spChg>
        <pc:picChg chg="add mod ord modCrop">
          <ac:chgData name="Kristen Joy Valseth" userId="S::krisvals@uio.no::2c385beb-9155-4d06-a694-8fed90b36a44" providerId="AD" clId="Web-{8BA7A122-582E-CEA9-DBA1-9C726E68FE8B}" dt="2025-04-24T20:21:07.322" v="297" actId="1076"/>
          <ac:picMkLst>
            <pc:docMk/>
            <pc:sldMk cId="3806613202" sldId="277"/>
            <ac:picMk id="4" creationId="{650721A6-7581-8AA7-5514-BE2EBEE97298}"/>
          </ac:picMkLst>
        </pc:picChg>
      </pc:sldChg>
    </pc:docChg>
  </pc:docChgLst>
  <pc:docChgLst>
    <pc:chgData name="Kristen Joy Valseth" userId="S::krisvals@uio.no::2c385beb-9155-4d06-a694-8fed90b36a44" providerId="AD" clId="Web-{EECCD762-C478-48EE-1F4B-07D748BA9A29}"/>
    <pc:docChg chg="addSld modSld sldOrd">
      <pc:chgData name="Kristen Joy Valseth" userId="S::krisvals@uio.no::2c385beb-9155-4d06-a694-8fed90b36a44" providerId="AD" clId="Web-{EECCD762-C478-48EE-1F4B-07D748BA9A29}" dt="2025-04-26T16:17:13.341" v="447" actId="1076"/>
      <pc:docMkLst>
        <pc:docMk/>
      </pc:docMkLst>
      <pc:sldChg chg="modSp">
        <pc:chgData name="Kristen Joy Valseth" userId="S::krisvals@uio.no::2c385beb-9155-4d06-a694-8fed90b36a44" providerId="AD" clId="Web-{EECCD762-C478-48EE-1F4B-07D748BA9A29}" dt="2025-04-26T14:31:00.970" v="9" actId="1076"/>
        <pc:sldMkLst>
          <pc:docMk/>
          <pc:sldMk cId="109857222" sldId="256"/>
        </pc:sldMkLst>
        <pc:spChg chg="mod">
          <ac:chgData name="Kristen Joy Valseth" userId="S::krisvals@uio.no::2c385beb-9155-4d06-a694-8fed90b36a44" providerId="AD" clId="Web-{EECCD762-C478-48EE-1F4B-07D748BA9A29}" dt="2025-04-26T14:30:52.469" v="8" actId="20577"/>
          <ac:spMkLst>
            <pc:docMk/>
            <pc:sldMk cId="109857222" sldId="256"/>
            <ac:spMk id="2" creationId="{00000000-0000-0000-0000-000000000000}"/>
          </ac:spMkLst>
        </pc:spChg>
        <pc:picChg chg="mod">
          <ac:chgData name="Kristen Joy Valseth" userId="S::krisvals@uio.no::2c385beb-9155-4d06-a694-8fed90b36a44" providerId="AD" clId="Web-{EECCD762-C478-48EE-1F4B-07D748BA9A29}" dt="2025-04-26T14:31:00.970" v="9" actId="1076"/>
          <ac:picMkLst>
            <pc:docMk/>
            <pc:sldMk cId="109857222" sldId="256"/>
            <ac:picMk id="4" creationId="{1E9BE112-144B-8F1D-F8E0-12E44BF63539}"/>
          </ac:picMkLst>
        </pc:picChg>
      </pc:sldChg>
      <pc:sldChg chg="modSp">
        <pc:chgData name="Kristen Joy Valseth" userId="S::krisvals@uio.no::2c385beb-9155-4d06-a694-8fed90b36a44" providerId="AD" clId="Web-{EECCD762-C478-48EE-1F4B-07D748BA9A29}" dt="2025-04-26T15:34:26.123" v="410" actId="20577"/>
        <pc:sldMkLst>
          <pc:docMk/>
          <pc:sldMk cId="1258552396" sldId="258"/>
        </pc:sldMkLst>
        <pc:spChg chg="mod">
          <ac:chgData name="Kristen Joy Valseth" userId="S::krisvals@uio.no::2c385beb-9155-4d06-a694-8fed90b36a44" providerId="AD" clId="Web-{EECCD762-C478-48EE-1F4B-07D748BA9A29}" dt="2025-04-26T15:34:26.123" v="410" actId="20577"/>
          <ac:spMkLst>
            <pc:docMk/>
            <pc:sldMk cId="1258552396" sldId="258"/>
            <ac:spMk id="3" creationId="{AC15D490-8FF0-2095-E078-77042F39B654}"/>
          </ac:spMkLst>
        </pc:spChg>
      </pc:sldChg>
      <pc:sldChg chg="modSp ord">
        <pc:chgData name="Kristen Joy Valseth" userId="S::krisvals@uio.no::2c385beb-9155-4d06-a694-8fed90b36a44" providerId="AD" clId="Web-{EECCD762-C478-48EE-1F4B-07D748BA9A29}" dt="2025-04-26T15:52:10.919" v="430"/>
        <pc:sldMkLst>
          <pc:docMk/>
          <pc:sldMk cId="102884295" sldId="259"/>
        </pc:sldMkLst>
        <pc:spChg chg="mod">
          <ac:chgData name="Kristen Joy Valseth" userId="S::krisvals@uio.no::2c385beb-9155-4d06-a694-8fed90b36a44" providerId="AD" clId="Web-{EECCD762-C478-48EE-1F4B-07D748BA9A29}" dt="2025-04-26T15:51:49.559" v="429" actId="20577"/>
          <ac:spMkLst>
            <pc:docMk/>
            <pc:sldMk cId="102884295" sldId="259"/>
            <ac:spMk id="2" creationId="{28BBCDE2-A7B8-3016-78E6-A74F356D6266}"/>
          </ac:spMkLst>
        </pc:spChg>
      </pc:sldChg>
      <pc:sldChg chg="addSp delSp modSp ord addAnim delAnim modAnim">
        <pc:chgData name="Kristen Joy Valseth" userId="S::krisvals@uio.no::2c385beb-9155-4d06-a694-8fed90b36a44" providerId="AD" clId="Web-{EECCD762-C478-48EE-1F4B-07D748BA9A29}" dt="2025-04-26T15:33:15.622" v="407"/>
        <pc:sldMkLst>
          <pc:docMk/>
          <pc:sldMk cId="3771282" sldId="270"/>
        </pc:sldMkLst>
        <pc:spChg chg="mod">
          <ac:chgData name="Kristen Joy Valseth" userId="S::krisvals@uio.no::2c385beb-9155-4d06-a694-8fed90b36a44" providerId="AD" clId="Web-{EECCD762-C478-48EE-1F4B-07D748BA9A29}" dt="2025-04-26T14:35:28.957" v="105" actId="20577"/>
          <ac:spMkLst>
            <pc:docMk/>
            <pc:sldMk cId="3771282" sldId="270"/>
            <ac:spMk id="2" creationId="{3635828B-AA79-F71C-511F-58E8265139B4}"/>
          </ac:spMkLst>
        </pc:spChg>
        <pc:spChg chg="add mod">
          <ac:chgData name="Kristen Joy Valseth" userId="S::krisvals@uio.no::2c385beb-9155-4d06-a694-8fed90b36a44" providerId="AD" clId="Web-{EECCD762-C478-48EE-1F4B-07D748BA9A29}" dt="2025-04-26T15:18:36.734" v="282" actId="20577"/>
          <ac:spMkLst>
            <pc:docMk/>
            <pc:sldMk cId="3771282" sldId="270"/>
            <ac:spMk id="3" creationId="{4B092D96-0E6B-7BA6-5460-EBDFC5E197ED}"/>
          </ac:spMkLst>
        </pc:spChg>
        <pc:spChg chg="add mod">
          <ac:chgData name="Kristen Joy Valseth" userId="S::krisvals@uio.no::2c385beb-9155-4d06-a694-8fed90b36a44" providerId="AD" clId="Web-{EECCD762-C478-48EE-1F4B-07D748BA9A29}" dt="2025-04-26T15:20:59.064" v="288" actId="1076"/>
          <ac:spMkLst>
            <pc:docMk/>
            <pc:sldMk cId="3771282" sldId="270"/>
            <ac:spMk id="5" creationId="{D22C5715-7E69-1E49-666C-30BD21341EF1}"/>
          </ac:spMkLst>
        </pc:spChg>
        <pc:spChg chg="add mod">
          <ac:chgData name="Kristen Joy Valseth" userId="S::krisvals@uio.no::2c385beb-9155-4d06-a694-8fed90b36a44" providerId="AD" clId="Web-{EECCD762-C478-48EE-1F4B-07D748BA9A29}" dt="2025-04-26T14:43:40.932" v="176" actId="1076"/>
          <ac:spMkLst>
            <pc:docMk/>
            <pc:sldMk cId="3771282" sldId="270"/>
            <ac:spMk id="7" creationId="{0AF3515B-0A33-DB90-BAFE-714790E79343}"/>
          </ac:spMkLst>
        </pc:spChg>
        <pc:spChg chg="add mod">
          <ac:chgData name="Kristen Joy Valseth" userId="S::krisvals@uio.no::2c385beb-9155-4d06-a694-8fed90b36a44" providerId="AD" clId="Web-{EECCD762-C478-48EE-1F4B-07D748BA9A29}" dt="2025-04-26T15:22:21.190" v="292" actId="1076"/>
          <ac:spMkLst>
            <pc:docMk/>
            <pc:sldMk cId="3771282" sldId="270"/>
            <ac:spMk id="8" creationId="{3A8C0B73-2C15-BE79-C832-3C46FEB2E3AF}"/>
          </ac:spMkLst>
        </pc:spChg>
        <pc:spChg chg="add mod">
          <ac:chgData name="Kristen Joy Valseth" userId="S::krisvals@uio.no::2c385beb-9155-4d06-a694-8fed90b36a44" providerId="AD" clId="Web-{EECCD762-C478-48EE-1F4B-07D748BA9A29}" dt="2025-04-26T15:27:01.662" v="326" actId="20577"/>
          <ac:spMkLst>
            <pc:docMk/>
            <pc:sldMk cId="3771282" sldId="270"/>
            <ac:spMk id="9" creationId="{B0FF2E95-A896-69AF-69D6-3E8503D058EE}"/>
          </ac:spMkLst>
        </pc:spChg>
        <pc:spChg chg="add del">
          <ac:chgData name="Kristen Joy Valseth" userId="S::krisvals@uio.no::2c385beb-9155-4d06-a694-8fed90b36a44" providerId="AD" clId="Web-{EECCD762-C478-48EE-1F4B-07D748BA9A29}" dt="2025-04-26T14:36:07.036" v="108"/>
          <ac:spMkLst>
            <pc:docMk/>
            <pc:sldMk cId="3771282" sldId="270"/>
            <ac:spMk id="9" creationId="{D4771268-CB57-404A-9271-370EB28F6090}"/>
          </ac:spMkLst>
        </pc:spChg>
        <pc:spChg chg="add mod">
          <ac:chgData name="Kristen Joy Valseth" userId="S::krisvals@uio.no::2c385beb-9155-4d06-a694-8fed90b36a44" providerId="AD" clId="Web-{EECCD762-C478-48EE-1F4B-07D748BA9A29}" dt="2025-04-26T14:47:19.841" v="208" actId="1076"/>
          <ac:spMkLst>
            <pc:docMk/>
            <pc:sldMk cId="3771282" sldId="270"/>
            <ac:spMk id="10" creationId="{E0A13C54-0BC1-0C05-0C75-1D44040AE5EF}"/>
          </ac:spMkLst>
        </pc:spChg>
        <pc:spChg chg="add mod">
          <ac:chgData name="Kristen Joy Valseth" userId="S::krisvals@uio.no::2c385beb-9155-4d06-a694-8fed90b36a44" providerId="AD" clId="Web-{EECCD762-C478-48EE-1F4B-07D748BA9A29}" dt="2025-04-26T15:28:56.148" v="383" actId="20577"/>
          <ac:spMkLst>
            <pc:docMk/>
            <pc:sldMk cId="3771282" sldId="270"/>
            <ac:spMk id="11" creationId="{3840623F-09D3-A91C-F1AC-6B0F65E77C55}"/>
          </ac:spMkLst>
        </pc:spChg>
        <pc:spChg chg="add mod">
          <ac:chgData name="Kristen Joy Valseth" userId="S::krisvals@uio.no::2c385beb-9155-4d06-a694-8fed90b36a44" providerId="AD" clId="Web-{EECCD762-C478-48EE-1F4B-07D748BA9A29}" dt="2025-04-26T15:23:03.878" v="302" actId="20577"/>
          <ac:spMkLst>
            <pc:docMk/>
            <pc:sldMk cId="3771282" sldId="270"/>
            <ac:spMk id="12" creationId="{B8B32841-2103-5402-94D0-076E61116735}"/>
          </ac:spMkLst>
        </pc:spChg>
        <pc:spChg chg="add mod">
          <ac:chgData name="Kristen Joy Valseth" userId="S::krisvals@uio.no::2c385beb-9155-4d06-a694-8fed90b36a44" providerId="AD" clId="Web-{EECCD762-C478-48EE-1F4B-07D748BA9A29}" dt="2025-04-26T14:49:26.327" v="225" actId="20577"/>
          <ac:spMkLst>
            <pc:docMk/>
            <pc:sldMk cId="3771282" sldId="270"/>
            <ac:spMk id="23" creationId="{FCAA1346-DA31-7573-AF54-4FDFB69069A9}"/>
          </ac:spMkLst>
        </pc:spChg>
        <pc:grpChg chg="add">
          <ac:chgData name="Kristen Joy Valseth" userId="S::krisvals@uio.no::2c385beb-9155-4d06-a694-8fed90b36a44" providerId="AD" clId="Web-{EECCD762-C478-48EE-1F4B-07D748BA9A29}" dt="2025-04-26T15:31:17.026" v="395"/>
          <ac:grpSpMkLst>
            <pc:docMk/>
            <pc:sldMk cId="3771282" sldId="270"/>
            <ac:grpSpMk id="13" creationId="{A24732E7-59C0-8C23-0EF6-0D9E6DAD3A56}"/>
          </ac:grpSpMkLst>
        </pc:grpChg>
        <pc:grpChg chg="add">
          <ac:chgData name="Kristen Joy Valseth" userId="S::krisvals@uio.no::2c385beb-9155-4d06-a694-8fed90b36a44" providerId="AD" clId="Web-{EECCD762-C478-48EE-1F4B-07D748BA9A29}" dt="2025-04-26T15:31:53.043" v="399"/>
          <ac:grpSpMkLst>
            <pc:docMk/>
            <pc:sldMk cId="3771282" sldId="270"/>
            <ac:grpSpMk id="15" creationId="{5A04A527-E5EC-3EBE-1D18-56DDD0600B04}"/>
          </ac:grpSpMkLst>
        </pc:grpChg>
        <pc:grpChg chg="add">
          <ac:chgData name="Kristen Joy Valseth" userId="S::krisvals@uio.no::2c385beb-9155-4d06-a694-8fed90b36a44" providerId="AD" clId="Web-{EECCD762-C478-48EE-1F4B-07D748BA9A29}" dt="2025-04-26T15:32:46.762" v="402"/>
          <ac:grpSpMkLst>
            <pc:docMk/>
            <pc:sldMk cId="3771282" sldId="270"/>
            <ac:grpSpMk id="17" creationId="{2EB4F17F-EFB9-95D0-67E0-860C9537C592}"/>
          </ac:grpSpMkLst>
        </pc:grpChg>
        <pc:grpChg chg="add">
          <ac:chgData name="Kristen Joy Valseth" userId="S::krisvals@uio.no::2c385beb-9155-4d06-a694-8fed90b36a44" providerId="AD" clId="Web-{EECCD762-C478-48EE-1F4B-07D748BA9A29}" dt="2025-04-26T15:33:06.559" v="404"/>
          <ac:grpSpMkLst>
            <pc:docMk/>
            <pc:sldMk cId="3771282" sldId="270"/>
            <ac:grpSpMk id="19" creationId="{C57AA5A9-09F6-27AB-20DC-21450DF69A24}"/>
          </ac:grpSpMkLst>
        </pc:grpChg>
        <pc:picChg chg="mod">
          <ac:chgData name="Kristen Joy Valseth" userId="S::krisvals@uio.no::2c385beb-9155-4d06-a694-8fed90b36a44" providerId="AD" clId="Web-{EECCD762-C478-48EE-1F4B-07D748BA9A29}" dt="2025-04-26T14:53:37.189" v="229" actId="1076"/>
          <ac:picMkLst>
            <pc:docMk/>
            <pc:sldMk cId="3771282" sldId="270"/>
            <ac:picMk id="4" creationId="{0D194BDA-6502-4D3F-3054-53D8B5B49A2A}"/>
          </ac:picMkLst>
        </pc:picChg>
        <pc:picChg chg="add mod ord modCrop">
          <ac:chgData name="Kristen Joy Valseth" userId="S::krisvals@uio.no::2c385beb-9155-4d06-a694-8fed90b36a44" providerId="AD" clId="Web-{EECCD762-C478-48EE-1F4B-07D748BA9A29}" dt="2025-04-26T15:26:04.083" v="305" actId="1076"/>
          <ac:picMkLst>
            <pc:docMk/>
            <pc:sldMk cId="3771282" sldId="270"/>
            <ac:picMk id="6" creationId="{B9F3B6F1-E55C-BF56-5BE4-967F4F6B89C1}"/>
          </ac:picMkLst>
        </pc:picChg>
        <pc:picChg chg="add mod">
          <ac:chgData name="Kristen Joy Valseth" userId="S::krisvals@uio.no::2c385beb-9155-4d06-a694-8fed90b36a44" providerId="AD" clId="Web-{EECCD762-C478-48EE-1F4B-07D748BA9A29}" dt="2025-04-26T14:47:10.747" v="207" actId="1076"/>
          <ac:picMkLst>
            <pc:docMk/>
            <pc:sldMk cId="3771282" sldId="270"/>
            <ac:picMk id="14" creationId="{274F916B-9B2A-480D-0C65-2F69BD1B2931}"/>
          </ac:picMkLst>
        </pc:picChg>
        <pc:picChg chg="add mod">
          <ac:chgData name="Kristen Joy Valseth" userId="S::krisvals@uio.no::2c385beb-9155-4d06-a694-8fed90b36a44" providerId="AD" clId="Web-{EECCD762-C478-48EE-1F4B-07D748BA9A29}" dt="2025-04-26T15:23:15.690" v="303" actId="1076"/>
          <ac:picMkLst>
            <pc:docMk/>
            <pc:sldMk cId="3771282" sldId="270"/>
            <ac:picMk id="16" creationId="{CC657D3C-C63F-76B9-51F7-342F272A4EE7}"/>
          </ac:picMkLst>
        </pc:picChg>
        <pc:picChg chg="add mod">
          <ac:chgData name="Kristen Joy Valseth" userId="S::krisvals@uio.no::2c385beb-9155-4d06-a694-8fed90b36a44" providerId="AD" clId="Web-{EECCD762-C478-48EE-1F4B-07D748BA9A29}" dt="2025-04-26T15:23:28.347" v="304" actId="1076"/>
          <ac:picMkLst>
            <pc:docMk/>
            <pc:sldMk cId="3771282" sldId="270"/>
            <ac:picMk id="18" creationId="{5C6AFA71-5EDF-1F66-58F9-E411061BFF90}"/>
          </ac:picMkLst>
        </pc:picChg>
        <pc:picChg chg="add mod">
          <ac:chgData name="Kristen Joy Valseth" userId="S::krisvals@uio.no::2c385beb-9155-4d06-a694-8fed90b36a44" providerId="AD" clId="Web-{EECCD762-C478-48EE-1F4B-07D748BA9A29}" dt="2025-04-26T14:47:31.013" v="210" actId="1076"/>
          <ac:picMkLst>
            <pc:docMk/>
            <pc:sldMk cId="3771282" sldId="270"/>
            <ac:picMk id="20" creationId="{DDA29FAB-903E-EFEA-8FE8-F470732ACFA6}"/>
          </ac:picMkLst>
        </pc:picChg>
        <pc:picChg chg="add mod">
          <ac:chgData name="Kristen Joy Valseth" userId="S::krisvals@uio.no::2c385beb-9155-4d06-a694-8fed90b36a44" providerId="AD" clId="Web-{EECCD762-C478-48EE-1F4B-07D748BA9A29}" dt="2025-04-26T14:44:41.323" v="186" actId="1076"/>
          <ac:picMkLst>
            <pc:docMk/>
            <pc:sldMk cId="3771282" sldId="270"/>
            <ac:picMk id="22" creationId="{EDE13E69-D660-F1E0-7FF1-CF8DBD1A591F}"/>
          </ac:picMkLst>
        </pc:picChg>
      </pc:sldChg>
      <pc:sldChg chg="addSp delSp modSp new ord addAnim delAnim">
        <pc:chgData name="Kristen Joy Valseth" userId="S::krisvals@uio.no::2c385beb-9155-4d06-a694-8fed90b36a44" providerId="AD" clId="Web-{EECCD762-C478-48EE-1F4B-07D748BA9A29}" dt="2025-04-26T16:17:13.341" v="447" actId="1076"/>
        <pc:sldMkLst>
          <pc:docMk/>
          <pc:sldMk cId="801003479" sldId="279"/>
        </pc:sldMkLst>
        <pc:spChg chg="mod">
          <ac:chgData name="Kristen Joy Valseth" userId="S::krisvals@uio.no::2c385beb-9155-4d06-a694-8fed90b36a44" providerId="AD" clId="Web-{EECCD762-C478-48EE-1F4B-07D748BA9A29}" dt="2025-04-26T16:17:13.341" v="447" actId="1076"/>
          <ac:spMkLst>
            <pc:docMk/>
            <pc:sldMk cId="801003479" sldId="279"/>
            <ac:spMk id="2" creationId="{5EC5E448-FCF8-939E-4495-2FE6AFDEF267}"/>
          </ac:spMkLst>
        </pc:spChg>
        <pc:spChg chg="del mod">
          <ac:chgData name="Kristen Joy Valseth" userId="S::krisvals@uio.no::2c385beb-9155-4d06-a694-8fed90b36a44" providerId="AD" clId="Web-{EECCD762-C478-48EE-1F4B-07D748BA9A29}" dt="2025-04-26T15:44:03.193" v="418"/>
          <ac:spMkLst>
            <pc:docMk/>
            <pc:sldMk cId="801003479" sldId="279"/>
            <ac:spMk id="3" creationId="{29A5A76C-C178-9C02-946A-CC0A3FDE68BC}"/>
          </ac:spMkLst>
        </pc:spChg>
        <pc:spChg chg="add del">
          <ac:chgData name="Kristen Joy Valseth" userId="S::krisvals@uio.no::2c385beb-9155-4d06-a694-8fed90b36a44" providerId="AD" clId="Web-{EECCD762-C478-48EE-1F4B-07D748BA9A29}" dt="2025-04-26T15:34:11.513" v="409"/>
          <ac:spMkLst>
            <pc:docMk/>
            <pc:sldMk cId="801003479" sldId="279"/>
            <ac:spMk id="5" creationId="{172C66EB-4358-26B4-C93E-DB9954645D96}"/>
          </ac:spMkLst>
        </pc:spChg>
        <pc:picChg chg="add mod">
          <ac:chgData name="Kristen Joy Valseth" userId="S::krisvals@uio.no::2c385beb-9155-4d06-a694-8fed90b36a44" providerId="AD" clId="Web-{EECCD762-C478-48EE-1F4B-07D748BA9A29}" dt="2025-04-26T16:16:03.997" v="441" actId="1076"/>
          <ac:picMkLst>
            <pc:docMk/>
            <pc:sldMk cId="801003479" sldId="279"/>
            <ac:picMk id="6" creationId="{7FEB38DE-BB20-E755-2C43-570309C96FC4}"/>
          </ac:picMkLst>
        </pc:picChg>
        <pc:picChg chg="add mod">
          <ac:chgData name="Kristen Joy Valseth" userId="S::krisvals@uio.no::2c385beb-9155-4d06-a694-8fed90b36a44" providerId="AD" clId="Web-{EECCD762-C478-48EE-1F4B-07D748BA9A29}" dt="2025-04-26T15:49:08.260" v="426" actId="1076"/>
          <ac:picMkLst>
            <pc:docMk/>
            <pc:sldMk cId="801003479" sldId="279"/>
            <ac:picMk id="7" creationId="{2D6CBD2E-E53D-E81D-AE72-FC6A4F707B13}"/>
          </ac:picMkLst>
        </pc:picChg>
        <pc:picChg chg="add del mod">
          <ac:chgData name="Kristen Joy Valseth" userId="S::krisvals@uio.no::2c385beb-9155-4d06-a694-8fed90b36a44" providerId="AD" clId="Web-{EECCD762-C478-48EE-1F4B-07D748BA9A29}" dt="2025-04-26T16:14:34.011" v="435"/>
          <ac:picMkLst>
            <pc:docMk/>
            <pc:sldMk cId="801003479" sldId="279"/>
            <ac:picMk id="8" creationId="{C6FA07AE-32DD-1AF7-8707-B4FE18856E8F}"/>
          </ac:picMkLst>
        </pc:picChg>
        <pc:picChg chg="add del mod">
          <ac:chgData name="Kristen Joy Valseth" userId="S::krisvals@uio.no::2c385beb-9155-4d06-a694-8fed90b36a44" providerId="AD" clId="Web-{EECCD762-C478-48EE-1F4B-07D748BA9A29}" dt="2025-04-26T16:16:57.685" v="446"/>
          <ac:picMkLst>
            <pc:docMk/>
            <pc:sldMk cId="801003479" sldId="279"/>
            <ac:picMk id="9" creationId="{BC4A5E7D-2D7B-6854-84AC-745CEB7FE05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41D13-CF30-416C-81F3-A6CC532E3B57}" type="datetimeFigureOut"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EDB91-2474-4AE9-97FC-0F85C6B3DF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5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ldNum" idx="14"/>
          </p:nvPr>
        </p:nvSpPr>
        <p:spPr>
          <a:xfrm>
            <a:off x="4143600" y="9119520"/>
            <a:ext cx="3169080" cy="479520"/>
          </a:xfrm>
          <a:prstGeom prst="rect">
            <a:avLst/>
          </a:prstGeom>
          <a:noFill/>
          <a:ln w="0">
            <a:noFill/>
          </a:ln>
        </p:spPr>
        <p:txBody>
          <a:bodyPr lIns="96480" tIns="48240" rIns="96480" bIns="4824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85526ED-323A-47BF-9583-7EF354370CDC}" type="slidenum">
              <a:rPr lang="en-US" sz="1400" b="0" strike="noStrike" spc="-1">
                <a:latin typeface="Times New Roman"/>
              </a:rPr>
              <a:t>19</a:t>
            </a:fld>
            <a:endParaRPr lang="nb-NO" sz="1400" b="0" strike="noStrike" spc="-1">
              <a:latin typeface="Times New Roman"/>
            </a:endParaRPr>
          </a:p>
        </p:txBody>
      </p:sp>
      <p:sp>
        <p:nvSpPr>
          <p:cNvPr id="20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484188" y="733425"/>
            <a:ext cx="6350000" cy="3571875"/>
          </a:xfrm>
          <a:prstGeom prst="rect">
            <a:avLst/>
          </a:prstGeom>
          <a:ln w="0">
            <a:noFill/>
          </a:ln>
        </p:spPr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973800" y="4560480"/>
            <a:ext cx="5367240" cy="4318200"/>
          </a:xfrm>
          <a:prstGeom prst="rect">
            <a:avLst/>
          </a:prstGeom>
          <a:noFill/>
          <a:ln w="0">
            <a:noFill/>
          </a:ln>
        </p:spPr>
        <p:txBody>
          <a:bodyPr lIns="96480" tIns="48240" rIns="96480" bIns="4824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300" b="1" strike="noStrike" spc="-1">
                <a:solidFill>
                  <a:srgbClr val="000000"/>
                </a:solidFill>
                <a:latin typeface="Calibri"/>
                <a:ea typeface="Calibri"/>
              </a:rPr>
              <a:t>This template is for a conclusion slide. 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Use the headline (no more than two lines) to state your most important conclusion. Begin the headline with 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In summary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 or 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In conclusion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 to ensure that the audience knows they have come to the presentation’s end. Support that headline with an image and parallel points. </a:t>
            </a:r>
            <a:endParaRPr lang="nb-NO" sz="13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13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This slide should be your last slide. Audiences lose patience when they believe that they have come to the end, but other slides follow. </a:t>
            </a:r>
            <a:endParaRPr lang="nb-NO" sz="13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nb-NO" sz="13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Notice that the word 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Questions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 appears at the bottom of this slide. That strategy is much more effective than burning a slide with just the word 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Questions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. This slide allows the audience to look at the most important slide of the presentation during the question period. See 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The Craft of Scientific Presentations, 2</a:t>
            </a:r>
            <a:r>
              <a:rPr lang="en-US" sz="1300" b="0" i="1" strike="noStrike" spc="-1" baseline="3000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 ed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sz="13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US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pages 182-183. </a:t>
            </a:r>
            <a:endParaRPr lang="nb-NO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2/gdj3.239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watershedproject.org/what-is-a-watershed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watershedproject.org/what-is-a-watershed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large land&#10;&#10;AI-generated content may be incorrect.">
            <a:extLst>
              <a:ext uri="{FF2B5EF4-FFF2-40B4-BE49-F238E27FC236}">
                <a16:creationId xmlns:a16="http://schemas.microsoft.com/office/drawing/2014/main" id="{B9F3B6F1-E55C-BF56-5BE4-967F4F6B8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82" t="4076" r="14253" b="11029"/>
          <a:stretch/>
        </p:blipFill>
        <p:spPr>
          <a:xfrm>
            <a:off x="3635509" y="1047412"/>
            <a:ext cx="4916491" cy="5717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5828B-AA79-F71C-511F-58E82651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CAMELS-Nordic dataset</a:t>
            </a:r>
            <a:r>
              <a:rPr lang="en-US" sz="3600">
                <a:solidFill>
                  <a:srgbClr val="FFFFFF"/>
                </a:solidFill>
              </a:rPr>
              <a:t> 1980-2022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194BDA-6502-4D3F-3054-53D8B5B49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636" t="9262" r="25576" b="10978"/>
          <a:stretch/>
        </p:blipFill>
        <p:spPr>
          <a:xfrm>
            <a:off x="539271" y="1119716"/>
            <a:ext cx="3404123" cy="3080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92D96-0E6B-7BA6-5460-EBDFC5E197ED}"/>
              </a:ext>
            </a:extLst>
          </p:cNvPr>
          <p:cNvSpPr txBox="1"/>
          <p:nvPr/>
        </p:nvSpPr>
        <p:spPr>
          <a:xfrm>
            <a:off x="381000" y="4042171"/>
            <a:ext cx="371474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  <a:p>
            <a:pPr algn="ctr"/>
            <a:r>
              <a:rPr lang="en-US"/>
              <a:t>Temporal resolution: Daily</a:t>
            </a:r>
          </a:p>
          <a:p>
            <a:pPr algn="ctr"/>
            <a:r>
              <a:rPr lang="en-US"/>
              <a:t>Spatial resolution: 1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C5715-7E69-1E49-666C-30BD21341EF1}"/>
              </a:ext>
            </a:extLst>
          </p:cNvPr>
          <p:cNvSpPr txBox="1"/>
          <p:nvPr/>
        </p:nvSpPr>
        <p:spPr>
          <a:xfrm>
            <a:off x="540013" y="135201"/>
            <a:ext cx="865809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latin typeface="Aptos Display"/>
              </a:rPr>
              <a:t>CAMELS-Nordic dataset 1980-2022</a:t>
            </a:r>
            <a:endParaRPr lang="en-US" sz="44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B4F17F-EFB9-95D0-67E0-860C9537C592}"/>
              </a:ext>
            </a:extLst>
          </p:cNvPr>
          <p:cNvGrpSpPr/>
          <p:nvPr/>
        </p:nvGrpSpPr>
        <p:grpSpPr>
          <a:xfrm>
            <a:off x="9604639" y="3005489"/>
            <a:ext cx="2444177" cy="2335389"/>
            <a:chOff x="9604639" y="3005489"/>
            <a:chExt cx="2444177" cy="2335389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B8B32841-2103-5402-94D0-076E61116735}"/>
                </a:ext>
              </a:extLst>
            </p:cNvPr>
            <p:cNvSpPr txBox="1">
              <a:spLocks/>
            </p:cNvSpPr>
            <p:nvPr/>
          </p:nvSpPr>
          <p:spPr>
            <a:xfrm>
              <a:off x="9604639" y="4192496"/>
              <a:ext cx="2444177" cy="114838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>
                  <a:latin typeface="Aptos"/>
                  <a:cs typeface="Helvetica"/>
                </a:rPr>
                <a:t>Creating a coherent dataset that is updateable with python tools.</a:t>
              </a:r>
              <a:endParaRPr lang="en-US"/>
            </a:p>
            <a:p>
              <a:pPr marL="0" indent="0" algn="ctr">
                <a:buNone/>
              </a:pPr>
              <a:endParaRPr lang="en-US" sz="2400">
                <a:cs typeface="Helvetica"/>
              </a:endParaRPr>
            </a:p>
            <a:p>
              <a:pPr marL="0" indent="0" algn="ctr">
                <a:buNone/>
              </a:pPr>
              <a:endParaRPr lang="en-US" sz="2400">
                <a:cs typeface="Helvetica"/>
              </a:endParaRPr>
            </a:p>
            <a:p>
              <a:endParaRPr lang="en-US"/>
            </a:p>
          </p:txBody>
        </p:sp>
        <p:pic>
          <p:nvPicPr>
            <p:cNvPr id="14" name="Picture 13" descr="Merging tables">
              <a:extLst>
                <a:ext uri="{FF2B5EF4-FFF2-40B4-BE49-F238E27FC236}">
                  <a16:creationId xmlns:a16="http://schemas.microsoft.com/office/drawing/2014/main" id="{274F916B-9B2A-480D-0C65-2F69BD1B2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-280" b="8750"/>
            <a:stretch/>
          </p:blipFill>
          <p:spPr>
            <a:xfrm>
              <a:off x="10280385" y="3005489"/>
              <a:ext cx="1179615" cy="1172886"/>
            </a:xfrm>
            <a:prstGeom prst="rect">
              <a:avLst/>
            </a:prstGeom>
          </p:spPr>
        </p:pic>
        <p:pic>
          <p:nvPicPr>
            <p:cNvPr id="16" name="Picture 15" descr="Why Is The Python Programming Language So Popular?">
              <a:extLst>
                <a:ext uri="{FF2B5EF4-FFF2-40B4-BE49-F238E27FC236}">
                  <a16:creationId xmlns:a16="http://schemas.microsoft.com/office/drawing/2014/main" id="{CC657D3C-C63F-76B9-51F7-342F272A4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5341" y="3500128"/>
              <a:ext cx="416632" cy="415530"/>
            </a:xfrm>
            <a:prstGeom prst="rect">
              <a:avLst/>
            </a:prstGeom>
          </p:spPr>
        </p:pic>
        <p:pic>
          <p:nvPicPr>
            <p:cNvPr id="18" name="Picture 17" descr="Why Is The Python Programming Language So Popular?">
              <a:extLst>
                <a:ext uri="{FF2B5EF4-FFF2-40B4-BE49-F238E27FC236}">
                  <a16:creationId xmlns:a16="http://schemas.microsoft.com/office/drawing/2014/main" id="{5C6AFA71-5EDF-1F66-58F9-E411061B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88051" y="3501363"/>
              <a:ext cx="416632" cy="41553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04A527-E5EC-3EBE-1D18-56DDD0600B04}"/>
              </a:ext>
            </a:extLst>
          </p:cNvPr>
          <p:cNvGrpSpPr/>
          <p:nvPr/>
        </p:nvGrpSpPr>
        <p:grpSpPr>
          <a:xfrm>
            <a:off x="9729126" y="519831"/>
            <a:ext cx="2275417" cy="2372108"/>
            <a:chOff x="9729126" y="519831"/>
            <a:chExt cx="2275417" cy="2372108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E0A13C54-0BC1-0C05-0C75-1D44040AE5EF}"/>
                </a:ext>
              </a:extLst>
            </p:cNvPr>
            <p:cNvSpPr txBox="1">
              <a:spLocks/>
            </p:cNvSpPr>
            <p:nvPr/>
          </p:nvSpPr>
          <p:spPr>
            <a:xfrm>
              <a:off x="9729126" y="1716615"/>
              <a:ext cx="2275417" cy="117532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>
                  <a:latin typeface="Aptos"/>
                  <a:cs typeface="Helvetica"/>
                </a:rPr>
                <a:t>To support and advance hydrological modeling and climate research efforts in Norway and the Nordic countries.</a:t>
              </a:r>
              <a:endParaRPr lang="en-US" sz="1400"/>
            </a:p>
            <a:p>
              <a:pPr marL="0" indent="0" algn="ctr">
                <a:buNone/>
              </a:pPr>
              <a:endParaRPr lang="en-US" sz="2400">
                <a:cs typeface="Helvetica"/>
              </a:endParaRPr>
            </a:p>
            <a:p>
              <a:endParaRPr lang="en-US"/>
            </a:p>
          </p:txBody>
        </p:sp>
        <p:pic>
          <p:nvPicPr>
            <p:cNvPr id="20" name="Picture 19" descr="Man Holding A Ladder While A Woman Climbs It Stock Photo - Download Image  Now - Ladder, Climbing, In Silhouette - iStock">
              <a:extLst>
                <a:ext uri="{FF2B5EF4-FFF2-40B4-BE49-F238E27FC236}">
                  <a16:creationId xmlns:a16="http://schemas.microsoft.com/office/drawing/2014/main" id="{DDA29FAB-903E-EFEA-8FE8-F470732A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5787" y="519831"/>
              <a:ext cx="1045277" cy="11929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7AA5A9-09F6-27AB-20DC-21450DF69A24}"/>
              </a:ext>
            </a:extLst>
          </p:cNvPr>
          <p:cNvGrpSpPr/>
          <p:nvPr/>
        </p:nvGrpSpPr>
        <p:grpSpPr>
          <a:xfrm>
            <a:off x="9876366" y="5089409"/>
            <a:ext cx="1989668" cy="2057472"/>
            <a:chOff x="9876366" y="5089409"/>
            <a:chExt cx="1989668" cy="2057472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0AF3515B-0A33-DB90-BAFE-714790E79343}"/>
                </a:ext>
              </a:extLst>
            </p:cNvPr>
            <p:cNvSpPr txBox="1">
              <a:spLocks/>
            </p:cNvSpPr>
            <p:nvPr/>
          </p:nvSpPr>
          <p:spPr>
            <a:xfrm>
              <a:off x="9876366" y="6193365"/>
              <a:ext cx="1989668" cy="9535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>
                  <a:latin typeface="Aptos"/>
                  <a:cs typeface="Helvetica"/>
                </a:rPr>
                <a:t>I</a:t>
              </a:r>
              <a:r>
                <a:rPr lang="en-US" sz="1400">
                  <a:ea typeface="+mn-lt"/>
                  <a:cs typeface="Helvetica"/>
                </a:rPr>
                <a:t>dentifying current data gaps and deficiencies.</a:t>
              </a:r>
              <a:endParaRPr lang="en-US" sz="1400" err="1">
                <a:ea typeface="+mn-lt"/>
                <a:cs typeface="Helvetica"/>
              </a:endParaRPr>
            </a:p>
            <a:p>
              <a:endParaRPr lang="en-US"/>
            </a:p>
          </p:txBody>
        </p:sp>
        <p:pic>
          <p:nvPicPr>
            <p:cNvPr id="22" name="Picture 21" descr="1,700+ Gap Analysis Stock Illustrations, Royalty-Free Vector Graphics &amp; Clip  Art - iStock | Gap analysis icon, Business gap analysis">
              <a:extLst>
                <a:ext uri="{FF2B5EF4-FFF2-40B4-BE49-F238E27FC236}">
                  <a16:creationId xmlns:a16="http://schemas.microsoft.com/office/drawing/2014/main" id="{EDE13E69-D660-F1E0-7FF1-CF8DBD1A5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01268" y="5089409"/>
              <a:ext cx="1197811" cy="110006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4732E7-59C0-8C23-0EF6-0D9E6DAD3A56}"/>
              </a:ext>
            </a:extLst>
          </p:cNvPr>
          <p:cNvGrpSpPr/>
          <p:nvPr/>
        </p:nvGrpSpPr>
        <p:grpSpPr>
          <a:xfrm>
            <a:off x="9606844" y="231423"/>
            <a:ext cx="2427111" cy="6536266"/>
            <a:chOff x="9606844" y="231423"/>
            <a:chExt cx="2427111" cy="6536266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FCAA1346-DA31-7573-AF54-4FDFB69069A9}"/>
                </a:ext>
              </a:extLst>
            </p:cNvPr>
            <p:cNvSpPr txBox="1">
              <a:spLocks/>
            </p:cNvSpPr>
            <p:nvPr/>
          </p:nvSpPr>
          <p:spPr>
            <a:xfrm>
              <a:off x="10169657" y="329536"/>
              <a:ext cx="1287199" cy="37760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600" b="1">
                  <a:latin typeface="Aptos"/>
                  <a:cs typeface="Helvetica"/>
                </a:rPr>
                <a:t>Motivation</a:t>
              </a:r>
              <a:endParaRPr lang="en-US" sz="1600" b="1">
                <a:cs typeface="Helvetica"/>
              </a:endParaRPr>
            </a:p>
            <a:p>
              <a:pPr marL="0" indent="0" algn="ctr">
                <a:buNone/>
              </a:pPr>
              <a:endParaRPr lang="en-US" sz="2400">
                <a:cs typeface="Helvetica"/>
              </a:endParaRPr>
            </a:p>
            <a:p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A8C0B73-2C15-BE79-C832-3C46FEB2E3AF}"/>
                </a:ext>
              </a:extLst>
            </p:cNvPr>
            <p:cNvSpPr/>
            <p:nvPr/>
          </p:nvSpPr>
          <p:spPr>
            <a:xfrm>
              <a:off x="9606844" y="231423"/>
              <a:ext cx="2427111" cy="653626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FF2E95-A896-69AF-69D6-3E8503D058EE}"/>
              </a:ext>
            </a:extLst>
          </p:cNvPr>
          <p:cNvSpPr txBox="1"/>
          <p:nvPr/>
        </p:nvSpPr>
        <p:spPr>
          <a:xfrm>
            <a:off x="4549422" y="2381955"/>
            <a:ext cx="14449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137 Norwegian Catchments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0623F-09D3-A91C-F1AC-6B0F65E77C55}"/>
              </a:ext>
            </a:extLst>
          </p:cNvPr>
          <p:cNvSpPr txBox="1"/>
          <p:nvPr/>
        </p:nvSpPr>
        <p:spPr>
          <a:xfrm>
            <a:off x="7456311" y="4041422"/>
            <a:ext cx="148448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166 </a:t>
            </a:r>
          </a:p>
          <a:p>
            <a:pPr algn="ctr"/>
            <a:r>
              <a:rPr lang="en-US"/>
              <a:t>Swedish Catchments</a:t>
            </a:r>
          </a:p>
        </p:txBody>
      </p:sp>
      <p:pic>
        <p:nvPicPr>
          <p:cNvPr id="21" name="Picture 2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13F53F3-8E72-0183-7425-89972D9C03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77" y="5457683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9D377-6052-4E6D-95E0-ECD704A6C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771E-90B0-0183-28A6-C3077A7B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of Norwegian catchments.</a:t>
            </a:r>
          </a:p>
        </p:txBody>
      </p:sp>
      <p:pic>
        <p:nvPicPr>
          <p:cNvPr id="4" name="Content Placeholder 3" descr="A map of norway with blue dots&#10;&#10;AI-generated content may be incorrect.">
            <a:extLst>
              <a:ext uri="{FF2B5EF4-FFF2-40B4-BE49-F238E27FC236}">
                <a16:creationId xmlns:a16="http://schemas.microsoft.com/office/drawing/2014/main" id="{29C894D0-DD17-3D98-B822-0A2215FDE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315" t="4117" r="13700" b="11664"/>
          <a:stretch/>
        </p:blipFill>
        <p:spPr>
          <a:xfrm>
            <a:off x="7212121" y="1619094"/>
            <a:ext cx="4376165" cy="5236657"/>
          </a:xfrm>
        </p:spPr>
      </p:pic>
      <p:pic>
        <p:nvPicPr>
          <p:cNvPr id="3" name="Picture 2" descr="A pink and black map with black lines&#10;&#10;AI-generated content may be incorrect.">
            <a:extLst>
              <a:ext uri="{FF2B5EF4-FFF2-40B4-BE49-F238E27FC236}">
                <a16:creationId xmlns:a16="http://schemas.microsoft.com/office/drawing/2014/main" id="{25CF564E-1336-76C6-3825-18C3A5CBF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69" y="1820333"/>
            <a:ext cx="4956541" cy="44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a country&#10;&#10;AI-generated content may be incorrect.">
            <a:extLst>
              <a:ext uri="{FF2B5EF4-FFF2-40B4-BE49-F238E27FC236}">
                <a16:creationId xmlns:a16="http://schemas.microsoft.com/office/drawing/2014/main" id="{650721A6-7581-8AA7-5514-BE2EBEE97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727" t="5146" r="12727" b="7204"/>
          <a:stretch/>
        </p:blipFill>
        <p:spPr>
          <a:xfrm>
            <a:off x="6734929" y="1713626"/>
            <a:ext cx="4429784" cy="503890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DE4DF1-1C15-F4F4-76A3-D4D63923680B}"/>
              </a:ext>
            </a:extLst>
          </p:cNvPr>
          <p:cNvSpPr txBox="1">
            <a:spLocks/>
          </p:cNvSpPr>
          <p:nvPr/>
        </p:nvSpPr>
        <p:spPr>
          <a:xfrm>
            <a:off x="708764" y="3870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Selection of Swedish catchments.</a:t>
            </a:r>
          </a:p>
        </p:txBody>
      </p:sp>
      <p:pic>
        <p:nvPicPr>
          <p:cNvPr id="2" name="Picture 1" descr="A map of a large area with numbers and arrows&#10;&#10;AI-generated content may be incorrect.">
            <a:extLst>
              <a:ext uri="{FF2B5EF4-FFF2-40B4-BE49-F238E27FC236}">
                <a16:creationId xmlns:a16="http://schemas.microsoft.com/office/drawing/2014/main" id="{61E65B3B-A436-E0E7-E740-C00383599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00" y="2553328"/>
            <a:ext cx="4953002" cy="2948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BA7580-1AD8-74AB-D326-8ED39C279113}"/>
              </a:ext>
            </a:extLst>
          </p:cNvPr>
          <p:cNvSpPr txBox="1"/>
          <p:nvPr/>
        </p:nvSpPr>
        <p:spPr>
          <a:xfrm>
            <a:off x="709448" y="6127531"/>
            <a:ext cx="502394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C. </a:t>
            </a:r>
            <a:r>
              <a:rPr lang="en-US" sz="1000" err="1">
                <a:ea typeface="+mn-lt"/>
                <a:cs typeface="+mn-lt"/>
              </a:rPr>
              <a:t>Teutschbein</a:t>
            </a:r>
            <a:r>
              <a:rPr lang="en-US" sz="1000">
                <a:ea typeface="+mn-lt"/>
                <a:cs typeface="+mn-lt"/>
              </a:rPr>
              <a:t>. Camels-SE: Long-term hydroclimatic observations (1961–2020) across </a:t>
            </a:r>
            <a:endParaRPr lang="en-US" sz="1000"/>
          </a:p>
          <a:p>
            <a:r>
              <a:rPr lang="en-US" sz="1000">
                <a:ea typeface="+mn-lt"/>
                <a:cs typeface="+mn-lt"/>
              </a:rPr>
              <a:t>catchments in </a:t>
            </a:r>
            <a:r>
              <a:rPr lang="en-US" sz="1000" err="1">
                <a:ea typeface="+mn-lt"/>
                <a:cs typeface="+mn-lt"/>
              </a:rPr>
              <a:t>sweden</a:t>
            </a:r>
            <a:r>
              <a:rPr lang="en-US" sz="1000">
                <a:ea typeface="+mn-lt"/>
                <a:cs typeface="+mn-lt"/>
              </a:rPr>
              <a:t> as a resource for modelling, education, and collaboration. Geoscience Data Journal, 11(4):655–668, 2024. </a:t>
            </a:r>
            <a:r>
              <a:rPr lang="en-US" sz="1000" err="1">
                <a:ea typeface="+mn-lt"/>
                <a:cs typeface="+mn-lt"/>
              </a:rPr>
              <a:t>doi</a:t>
            </a:r>
            <a:r>
              <a:rPr lang="en-US" sz="1000">
                <a:ea typeface="+mn-lt"/>
                <a:cs typeface="+mn-lt"/>
              </a:rPr>
              <a:t>: </a:t>
            </a:r>
            <a:r>
              <a:rPr lang="en-US" sz="1000">
                <a:ea typeface="+mn-lt"/>
                <a:cs typeface="+mn-lt"/>
                <a:hlinkClick r:id="rId4"/>
              </a:rPr>
              <a:t>https://doi.org/10.1002/gdj3.239</a:t>
            </a:r>
            <a:r>
              <a:rPr lang="en-US" sz="1000">
                <a:ea typeface="+mn-lt"/>
                <a:cs typeface="+mn-lt"/>
              </a:rPr>
              <a:t>. 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806613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E778-6A44-C04B-9A1F-46F3E4A60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include in CAMELS-Nordic.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F642A-2971-E2DD-10F2-069051D0F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Nordic Gridded Climate Dataset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E-OBS daily gridded meteorological data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Corine Landcover Dataset 2018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NGU Løsmasser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SGU  Jordarter</a:t>
            </a:r>
            <a:endParaRPr lang="en-US"/>
          </a:p>
          <a:p>
            <a:endParaRPr lang="en-US"/>
          </a:p>
        </p:txBody>
      </p:sp>
      <p:pic>
        <p:nvPicPr>
          <p:cNvPr id="4" name="Picture 3" descr="A map of europe with different colored areas&#10;&#10;AI-generated content may be incorrect.">
            <a:extLst>
              <a:ext uri="{FF2B5EF4-FFF2-40B4-BE49-F238E27FC236}">
                <a16:creationId xmlns:a16="http://schemas.microsoft.com/office/drawing/2014/main" id="{0366399C-330F-440F-1B38-E17A7EA73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48" t="9300" r="30758" b="15754"/>
          <a:stretch/>
        </p:blipFill>
        <p:spPr>
          <a:xfrm>
            <a:off x="5493492" y="1584032"/>
            <a:ext cx="6332118" cy="5139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577858-869D-4B4C-0DE8-94FBB238D83E}"/>
              </a:ext>
            </a:extLst>
          </p:cNvPr>
          <p:cNvSpPr txBox="1"/>
          <p:nvPr/>
        </p:nvSpPr>
        <p:spPr>
          <a:xfrm>
            <a:off x="5903650" y="2441358"/>
            <a:ext cx="221941" cy="147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CD633-80E6-2999-099C-3293067B31AD}"/>
              </a:ext>
            </a:extLst>
          </p:cNvPr>
          <p:cNvSpPr txBox="1"/>
          <p:nvPr/>
        </p:nvSpPr>
        <p:spPr>
          <a:xfrm>
            <a:off x="5877277" y="2935111"/>
            <a:ext cx="268110" cy="19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BC859-8528-5BBA-3CAB-47C8470FDF9B}"/>
              </a:ext>
            </a:extLst>
          </p:cNvPr>
          <p:cNvSpPr txBox="1"/>
          <p:nvPr/>
        </p:nvSpPr>
        <p:spPr>
          <a:xfrm>
            <a:off x="5877278" y="3428999"/>
            <a:ext cx="225777" cy="228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46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9C4BC-134A-27CA-700B-DE81C617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F8AB4-6575-B392-9FE1-B15182B1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include in CAMELS-Nordic.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5E9DC-C734-42E6-782D-3261F7481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Nordic Gridded Climate Dataset</a:t>
            </a:r>
          </a:p>
          <a:p>
            <a:r>
              <a:rPr lang="en-US"/>
              <a:t>E-OBS daily gridded meteorological data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Corine Landcover Dataset 2018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NGU 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Løsmasser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SGU  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Jordarter</a:t>
            </a:r>
            <a:endParaRPr lang="en-US" err="1">
              <a:solidFill>
                <a:schemeClr val="bg1">
                  <a:lumMod val="65000"/>
                </a:schemeClr>
              </a:solidFill>
            </a:endParaRPr>
          </a:p>
          <a:p>
            <a:endParaRPr lang="en-US"/>
          </a:p>
        </p:txBody>
      </p:sp>
      <p:pic>
        <p:nvPicPr>
          <p:cNvPr id="4" name="Picture 3" descr="A map of europe with black lines&#10;&#10;AI-generated content may be incorrect.">
            <a:extLst>
              <a:ext uri="{FF2B5EF4-FFF2-40B4-BE49-F238E27FC236}">
                <a16:creationId xmlns:a16="http://schemas.microsoft.com/office/drawing/2014/main" id="{08FF3203-22D6-5905-49ED-DFC6126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9" t="9781" r="30897" b="15589"/>
          <a:stretch/>
        </p:blipFill>
        <p:spPr>
          <a:xfrm>
            <a:off x="5466439" y="1569267"/>
            <a:ext cx="6435012" cy="511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93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3B278-EE53-1677-80E2-E3BCAB33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5A1D-15EA-4D70-7A4D-FAEE8510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include in CAMELS-Nordic.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B1B3B-52EE-6121-017C-9CB859BB1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Nordic Gridded Climate Dataset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E-OBS daily gridded meteorological data</a:t>
            </a:r>
          </a:p>
          <a:p>
            <a:r>
              <a:rPr lang="en-US"/>
              <a:t>Corine Landcover Dataset 2018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NGU 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Løsmasser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cs typeface="Helvetica"/>
              </a:rPr>
              <a:t>SGU  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cs typeface="Helvetica"/>
              </a:rPr>
              <a:t>Jordarter</a:t>
            </a:r>
            <a:endParaRPr lang="en-US" sz="2700">
              <a:solidFill>
                <a:schemeClr val="bg1">
                  <a:lumMod val="65000"/>
                </a:schemeClr>
              </a:solidFill>
              <a:cs typeface="Helvetica"/>
            </a:endParaRPr>
          </a:p>
          <a:p>
            <a:endParaRPr lang="en-US"/>
          </a:p>
        </p:txBody>
      </p:sp>
      <p:pic>
        <p:nvPicPr>
          <p:cNvPr id="4" name="Picture 3" descr="Copernicus - GioLand (view all) - Corine Land Cover in Europe (1990 - 2012)">
            <a:extLst>
              <a:ext uri="{FF2B5EF4-FFF2-40B4-BE49-F238E27FC236}">
                <a16:creationId xmlns:a16="http://schemas.microsoft.com/office/drawing/2014/main" id="{AD54F87F-02C9-B8DD-B7C7-65A9B493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85" t="15249" r="29060" b="18524"/>
          <a:stretch/>
        </p:blipFill>
        <p:spPr>
          <a:xfrm>
            <a:off x="6487489" y="1521656"/>
            <a:ext cx="5577069" cy="50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44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A53EA-4822-5608-D226-E8F2B2B8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79DE-D0ED-FE56-31EB-4FF52579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include in CAMELS-Nordic.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E22F-8595-6F73-A88C-3DBDF4060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Nordic Gridded Climate Dataset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E-OBS daily gridded meteorological data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Corine Landcover Dataset 2018</a:t>
            </a:r>
          </a:p>
          <a:p>
            <a:r>
              <a:rPr lang="en-US" sz="2700">
                <a:latin typeface="Aptos"/>
                <a:cs typeface="Helvetica"/>
              </a:rPr>
              <a:t>NGU </a:t>
            </a:r>
            <a:r>
              <a:rPr lang="en-US" sz="2700" err="1">
                <a:latin typeface="Aptos"/>
                <a:cs typeface="Helvetica"/>
              </a:rPr>
              <a:t>Løsmasser</a:t>
            </a:r>
            <a:endParaRPr lang="en-US" sz="2700">
              <a:latin typeface="Aptos"/>
              <a:cs typeface="Helvetica"/>
            </a:endParaRP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SGU  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Jordarter</a:t>
            </a:r>
            <a:endParaRPr lang="en-US" err="1">
              <a:solidFill>
                <a:schemeClr val="bg1">
                  <a:lumMod val="65000"/>
                </a:schemeClr>
              </a:solidFill>
            </a:endParaRPr>
          </a:p>
          <a:p>
            <a:endParaRPr lang="en-US"/>
          </a:p>
        </p:txBody>
      </p:sp>
      <p:pic>
        <p:nvPicPr>
          <p:cNvPr id="4" name="Picture 3" descr="A black and gold outline of a map&#10;&#10;AI-generated content may be incorrect.">
            <a:extLst>
              <a:ext uri="{FF2B5EF4-FFF2-40B4-BE49-F238E27FC236}">
                <a16:creationId xmlns:a16="http://schemas.microsoft.com/office/drawing/2014/main" id="{13F108B6-CD7F-F611-E67E-5562222559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96" t="3909" r="13451" b="12551"/>
          <a:stretch/>
        </p:blipFill>
        <p:spPr>
          <a:xfrm>
            <a:off x="6420280" y="1453446"/>
            <a:ext cx="4385207" cy="529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0F9A7-3E46-FCBA-CBD0-4E588F99E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76D85-0B79-566B-9942-7D4CB3F00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include in CAMELS-Nordic.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7A199-250B-1B32-C458-6D684D528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6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Nordic Gridded Climate Dataset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E-OBS daily gridded meteorological data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Corine Landcover Dataset 2018</a:t>
            </a:r>
          </a:p>
          <a:p>
            <a:r>
              <a:rPr lang="en-US" sz="2700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NGU </a:t>
            </a:r>
            <a:r>
              <a:rPr lang="en-US" sz="2700" err="1">
                <a:solidFill>
                  <a:schemeClr val="bg1">
                    <a:lumMod val="65000"/>
                  </a:schemeClr>
                </a:solidFill>
                <a:latin typeface="Aptos"/>
                <a:cs typeface="Helvetica"/>
              </a:rPr>
              <a:t>Løsmasser</a:t>
            </a:r>
          </a:p>
          <a:p>
            <a:r>
              <a:rPr lang="en-US" sz="2700">
                <a:latin typeface="Aptos"/>
                <a:cs typeface="Helvetica"/>
              </a:rPr>
              <a:t>SGU  </a:t>
            </a:r>
            <a:r>
              <a:rPr lang="en-US" sz="2700" err="1">
                <a:latin typeface="Aptos"/>
                <a:cs typeface="Helvetica"/>
              </a:rPr>
              <a:t>Jordarter</a:t>
            </a:r>
            <a:endParaRPr lang="en-US" err="1"/>
          </a:p>
          <a:p>
            <a:endParaRPr lang="en-US"/>
          </a:p>
        </p:txBody>
      </p:sp>
      <p:pic>
        <p:nvPicPr>
          <p:cNvPr id="5" name="Picture 4" descr="A map of a country&#10;&#10;AI-generated content may be incorrect.">
            <a:extLst>
              <a:ext uri="{FF2B5EF4-FFF2-40B4-BE49-F238E27FC236}">
                <a16:creationId xmlns:a16="http://schemas.microsoft.com/office/drawing/2014/main" id="{5DAAC311-9081-01C8-06E2-265B5F10F0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35" t="5234" r="14527" b="10169"/>
          <a:stretch/>
        </p:blipFill>
        <p:spPr>
          <a:xfrm>
            <a:off x="6095726" y="1325562"/>
            <a:ext cx="4314694" cy="535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08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3A9D3-71FC-0362-7652-FE1DD8BEB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llustration of a watershed">
            <a:extLst>
              <a:ext uri="{FF2B5EF4-FFF2-40B4-BE49-F238E27FC236}">
                <a16:creationId xmlns:a16="http://schemas.microsoft.com/office/drawing/2014/main" id="{7A9C5E8B-13D1-77FF-277A-E15A3F916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179" y="852793"/>
            <a:ext cx="7397176" cy="5586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B4F496-DD62-E5A0-08DF-0613DFD2C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51" y="150062"/>
            <a:ext cx="7649888" cy="95028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800"/>
              <a:t>Calculated catchment attributes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9DE31-4B87-44BE-8226-9D57E6F2EE2B}"/>
              </a:ext>
            </a:extLst>
          </p:cNvPr>
          <p:cNvSpPr txBox="1"/>
          <p:nvPr/>
        </p:nvSpPr>
        <p:spPr>
          <a:xfrm>
            <a:off x="376401" y="1302666"/>
            <a:ext cx="22026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b="1"/>
              <a:t>Climate Indices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CA50F-A1CD-6B9F-6C06-4DC237C9987F}"/>
              </a:ext>
            </a:extLst>
          </p:cNvPr>
          <p:cNvSpPr txBox="1"/>
          <p:nvPr/>
        </p:nvSpPr>
        <p:spPr>
          <a:xfrm>
            <a:off x="3382359" y="1301885"/>
            <a:ext cx="3442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b="1"/>
              <a:t>Hydrological Signatures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2F059-D148-B865-A79F-288A1394E413}"/>
              </a:ext>
            </a:extLst>
          </p:cNvPr>
          <p:cNvSpPr txBox="1"/>
          <p:nvPr/>
        </p:nvSpPr>
        <p:spPr>
          <a:xfrm>
            <a:off x="376401" y="3151501"/>
            <a:ext cx="22026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b="1"/>
              <a:t>Catchment Properties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1D6D1-3A6F-30C2-4344-5875C0B08456}"/>
              </a:ext>
            </a:extLst>
          </p:cNvPr>
          <p:cNvSpPr txBox="1"/>
          <p:nvPr/>
        </p:nvSpPr>
        <p:spPr>
          <a:xfrm>
            <a:off x="4603324" y="6436724"/>
            <a:ext cx="52982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hlinkClick r:id="rId3"/>
              </a:rPr>
              <a:t>Credit: The Watershed Project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18394-441C-7A42-45B2-64110B874F71}"/>
              </a:ext>
            </a:extLst>
          </p:cNvPr>
          <p:cNvSpPr txBox="1"/>
          <p:nvPr/>
        </p:nvSpPr>
        <p:spPr>
          <a:xfrm>
            <a:off x="376665" y="3797828"/>
            <a:ext cx="2829850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/>
              <a:t>Catchment area [km2] 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Mean elevation [m </a:t>
            </a:r>
            <a:r>
              <a:rPr lang="en-US" sz="1500" err="1"/>
              <a:t>a.s.l.</a:t>
            </a:r>
            <a:r>
              <a:rPr lang="en-US" sz="1500"/>
              <a:t>]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Mean slope [m </a:t>
            </a:r>
            <a:r>
              <a:rPr lang="en-US" sz="1500" err="1"/>
              <a:t>a.s.l.</a:t>
            </a:r>
            <a:r>
              <a:rPr lang="en-US" sz="1500"/>
              <a:t>]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Soil types </a:t>
            </a:r>
          </a:p>
          <a:p>
            <a:r>
              <a:rPr lang="en-US" sz="1500"/>
              <a:t>       (Clay [%],  Sand [%] , etc.)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/>
              <a:t>Landcover types </a:t>
            </a:r>
          </a:p>
          <a:p>
            <a:r>
              <a:rPr lang="en-US" sz="1500"/>
              <a:t>       (Forest [%],  Urban [%] , etc.)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C63C5F-995C-7146-44CE-DDEB6874E6BD}"/>
              </a:ext>
            </a:extLst>
          </p:cNvPr>
          <p:cNvSpPr txBox="1"/>
          <p:nvPr/>
        </p:nvSpPr>
        <p:spPr>
          <a:xfrm>
            <a:off x="3382624" y="1669689"/>
            <a:ext cx="282985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/>
              <a:t>Mean daily streamflow </a:t>
            </a:r>
          </a:p>
          <a:p>
            <a:r>
              <a:rPr lang="en-US" sz="1500"/>
              <a:t>       (seasonal)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Runoff ratio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Low and high flows​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Days without streamflow​</a:t>
            </a:r>
          </a:p>
          <a:p>
            <a:endParaRPr lang="en-US" sz="15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EFCFB-56BF-827E-B447-910014BCB265}"/>
              </a:ext>
            </a:extLst>
          </p:cNvPr>
          <p:cNvSpPr txBox="1"/>
          <p:nvPr/>
        </p:nvSpPr>
        <p:spPr>
          <a:xfrm>
            <a:off x="376665" y="1674452"/>
            <a:ext cx="282985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/>
              <a:t>Mean daily precipitation 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Seasonality and timing of precipitation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ptos" panose="020B0004020202020204"/>
                <a:cs typeface="Helvetica"/>
              </a:rPr>
              <a:t>Fraction of precipitation falling as snow</a:t>
            </a:r>
          </a:p>
          <a:p>
            <a:endParaRPr lang="en-US" sz="1500">
              <a:latin typeface="Aptos" panose="020B0004020202020204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85529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outline of a map&#10;&#10;AI-generated content may be incorrect.">
            <a:extLst>
              <a:ext uri="{FF2B5EF4-FFF2-40B4-BE49-F238E27FC236}">
                <a16:creationId xmlns:a16="http://schemas.microsoft.com/office/drawing/2014/main" id="{807C310B-B3AE-5E29-B097-64D1EA7E31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14" t="5162" r="14327" b="13027"/>
          <a:stretch/>
        </p:blipFill>
        <p:spPr>
          <a:xfrm>
            <a:off x="3616939" y="1552164"/>
            <a:ext cx="3532505" cy="5305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68CBC-24A3-EFBB-C023-46444C70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gaps and deficiencies.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48AF4-B0D7-DD64-3F55-359E58BCF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878" y="2745718"/>
            <a:ext cx="470182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u="sng"/>
              <a:t>Sweden</a:t>
            </a:r>
          </a:p>
          <a:p>
            <a:r>
              <a:rPr lang="en-US"/>
              <a:t>Soil properties</a:t>
            </a:r>
          </a:p>
          <a:p>
            <a:r>
              <a:rPr lang="en-US"/>
              <a:t>Wind direction</a:t>
            </a:r>
          </a:p>
          <a:p>
            <a:r>
              <a:rPr lang="en-US"/>
              <a:t>Glaciers</a:t>
            </a:r>
          </a:p>
          <a:p>
            <a:r>
              <a:rPr lang="en-US"/>
              <a:t>Snow Water Equivalent</a:t>
            </a:r>
          </a:p>
          <a:p>
            <a:r>
              <a:rPr lang="en-US"/>
              <a:t>Identification of streamflow gages with limit human impact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C84094-F385-B0EF-36CC-94FF6B69A50F}"/>
              </a:ext>
            </a:extLst>
          </p:cNvPr>
          <p:cNvSpPr txBox="1">
            <a:spLocks/>
          </p:cNvSpPr>
          <p:nvPr/>
        </p:nvSpPr>
        <p:spPr>
          <a:xfrm>
            <a:off x="1061350" y="1821439"/>
            <a:ext cx="470182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u="sng"/>
              <a:t>Norway</a:t>
            </a:r>
          </a:p>
          <a:p>
            <a:r>
              <a:rPr lang="en-US"/>
              <a:t>Soil properties</a:t>
            </a:r>
          </a:p>
          <a:p>
            <a:r>
              <a:rPr lang="en-US"/>
              <a:t>Wind direction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54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352;p16"/>
          <p:cNvSpPr/>
          <p:nvPr/>
        </p:nvSpPr>
        <p:spPr>
          <a:xfrm>
            <a:off x="200538" y="4643444"/>
            <a:ext cx="5078880" cy="10537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4480" tIns="34080" rIns="84480" bIns="3408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</a:tabLst>
            </a:pPr>
            <a:endParaRPr lang="en-US" sz="3200" b="1" spc="-1">
              <a:solidFill>
                <a:srgbClr val="262626"/>
              </a:solidFill>
              <a:latin typeface="Calibri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  <a:tabLst>
                <a:tab pos="0" algn="l"/>
              </a:tabLst>
            </a:pPr>
            <a:endParaRPr lang="en-US" sz="3200" b="1" strike="noStrike" spc="-1">
              <a:solidFill>
                <a:srgbClr val="26262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5" name="Google Shape;354;p16"/>
          <p:cNvSpPr/>
          <p:nvPr/>
        </p:nvSpPr>
        <p:spPr>
          <a:xfrm>
            <a:off x="4241138" y="2515664"/>
            <a:ext cx="3437871" cy="46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</a:tabLst>
            </a:pPr>
            <a:r>
              <a:rPr lang="en-US" sz="4800" b="1" spc="-1">
                <a:solidFill>
                  <a:srgbClr val="000000"/>
                </a:solidFill>
                <a:latin typeface="Calibri"/>
                <a:ea typeface="Calibri"/>
              </a:rPr>
              <a:t>Thank you!</a:t>
            </a:r>
            <a:endParaRPr lang="nb-NO" sz="4800" b="0" strike="noStrike" spc="-1">
              <a:latin typeface="Arial"/>
            </a:endParaRPr>
          </a:p>
        </p:txBody>
      </p:sp>
      <p:sp>
        <p:nvSpPr>
          <p:cNvPr id="176" name="Google Shape;355;p16"/>
          <p:cNvSpPr/>
          <p:nvPr/>
        </p:nvSpPr>
        <p:spPr>
          <a:xfrm>
            <a:off x="95807" y="1177648"/>
            <a:ext cx="11996160" cy="10772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Calibri"/>
                <a:ea typeface="Calibri"/>
              </a:rPr>
              <a:t>In summary, </a:t>
            </a:r>
            <a:r>
              <a:rPr lang="en-US" sz="3500" b="1" spc="-1">
                <a:solidFill>
                  <a:srgbClr val="000000"/>
                </a:solidFill>
                <a:latin typeface="Calibri"/>
                <a:ea typeface="Calibri"/>
              </a:rPr>
              <a:t>the CAMELS-Nordic dataset provides an opportunity to advance science and research in the Nordics</a:t>
            </a:r>
            <a:r>
              <a:rPr lang="en-US" sz="3500" b="1" strike="noStrike" spc="-1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endParaRPr lang="nb-NO" sz="3500" b="0" strike="noStrike" spc="-1">
              <a:latin typeface="Arial"/>
              <a:cs typeface="Arial"/>
            </a:endParaRPr>
          </a:p>
        </p:txBody>
      </p:sp>
      <p:pic>
        <p:nvPicPr>
          <p:cNvPr id="177" name="Picture 176"/>
          <p:cNvPicPr/>
          <p:nvPr/>
        </p:nvPicPr>
        <p:blipFill>
          <a:blip r:embed="rId4"/>
          <a:srcRect l="17889" t="30866" b="26710"/>
          <a:stretch/>
        </p:blipFill>
        <p:spPr>
          <a:xfrm>
            <a:off x="-2949" y="841"/>
            <a:ext cx="2951293" cy="973039"/>
          </a:xfrm>
          <a:prstGeom prst="rect">
            <a:avLst/>
          </a:prstGeom>
          <a:ln w="54000">
            <a:noFill/>
          </a:ln>
        </p:spPr>
      </p:pic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4D71749-4173-CE6E-E5AA-7686B6267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6980" y="552600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136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llustration of a watershed">
            <a:extLst>
              <a:ext uri="{FF2B5EF4-FFF2-40B4-BE49-F238E27FC236}">
                <a16:creationId xmlns:a16="http://schemas.microsoft.com/office/drawing/2014/main" id="{425D19FF-C8D5-3748-C755-54368DA9A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38" y="763455"/>
            <a:ext cx="7397176" cy="5586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C5E448-FCF8-939E-4495-2FE6AFDE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51" y="150062"/>
            <a:ext cx="3487792" cy="28841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800" b="1"/>
              <a:t>C</a:t>
            </a:r>
            <a:r>
              <a:rPr lang="en-US" sz="3800"/>
              <a:t>atchment </a:t>
            </a:r>
            <a:br>
              <a:rPr lang="en-US" sz="3800"/>
            </a:br>
            <a:r>
              <a:rPr lang="en-US" sz="3800" b="1"/>
              <a:t>A</a:t>
            </a:r>
            <a:r>
              <a:rPr lang="en-US" sz="3800"/>
              <a:t>ttributes and </a:t>
            </a:r>
            <a:br>
              <a:rPr lang="en-US" sz="3800"/>
            </a:br>
            <a:r>
              <a:rPr lang="en-US" sz="3800" b="1" err="1"/>
              <a:t>ME</a:t>
            </a:r>
            <a:r>
              <a:rPr lang="en-US" sz="3800" err="1"/>
              <a:t>teorology</a:t>
            </a:r>
            <a:r>
              <a:rPr lang="en-US" sz="3800"/>
              <a:t> for </a:t>
            </a:r>
            <a:br>
              <a:rPr lang="en-US" sz="3800"/>
            </a:br>
            <a:r>
              <a:rPr lang="en-US" sz="3800" b="1"/>
              <a:t>L</a:t>
            </a:r>
            <a:r>
              <a:rPr lang="en-US" sz="3800"/>
              <a:t>arge-sample </a:t>
            </a:r>
            <a:br>
              <a:rPr lang="en-US" sz="3800"/>
            </a:br>
            <a:r>
              <a:rPr lang="en-US" sz="3800" b="1"/>
              <a:t>S</a:t>
            </a:r>
            <a:r>
              <a:rPr lang="en-US" sz="3800"/>
              <a:t>tudies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E8C9E2-92DC-DB53-9660-8E4895B4B47E}"/>
              </a:ext>
            </a:extLst>
          </p:cNvPr>
          <p:cNvSpPr txBox="1"/>
          <p:nvPr/>
        </p:nvSpPr>
        <p:spPr>
          <a:xfrm>
            <a:off x="8858250" y="577452"/>
            <a:ext cx="22026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b="1"/>
              <a:t>Climate Indices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8EEA8-0EF2-3393-4B07-100D0FDEF3CA}"/>
              </a:ext>
            </a:extLst>
          </p:cNvPr>
          <p:cNvSpPr txBox="1"/>
          <p:nvPr/>
        </p:nvSpPr>
        <p:spPr>
          <a:xfrm>
            <a:off x="8858250" y="2274091"/>
            <a:ext cx="22026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b="1"/>
              <a:t>Hydrological Signatures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61CFE-B53F-4370-27B2-FF6D7023A72E}"/>
              </a:ext>
            </a:extLst>
          </p:cNvPr>
          <p:cNvSpPr txBox="1"/>
          <p:nvPr/>
        </p:nvSpPr>
        <p:spPr>
          <a:xfrm>
            <a:off x="8858250" y="4244576"/>
            <a:ext cx="22026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b="1"/>
              <a:t>Catchment Properties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DCE3B-9FF3-5062-2E78-488041BF8DCA}"/>
              </a:ext>
            </a:extLst>
          </p:cNvPr>
          <p:cNvSpPr txBox="1"/>
          <p:nvPr/>
        </p:nvSpPr>
        <p:spPr>
          <a:xfrm>
            <a:off x="1208483" y="6447234"/>
            <a:ext cx="52982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hlinkClick r:id="rId3"/>
              </a:rPr>
              <a:t>Credit: The Watershed Project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C20F34-A97B-0AE1-A5E9-F13CE5541430}"/>
              </a:ext>
            </a:extLst>
          </p:cNvPr>
          <p:cNvSpPr txBox="1"/>
          <p:nvPr/>
        </p:nvSpPr>
        <p:spPr>
          <a:xfrm>
            <a:off x="8858514" y="4896159"/>
            <a:ext cx="2829850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/>
              <a:t>Catchment area [km2] 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Mean elevation [m </a:t>
            </a:r>
            <a:r>
              <a:rPr lang="en-US" sz="1500" err="1"/>
              <a:t>a.s.l.</a:t>
            </a:r>
            <a:r>
              <a:rPr lang="en-US" sz="1500"/>
              <a:t>]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Mean slope [m </a:t>
            </a:r>
            <a:r>
              <a:rPr lang="en-US" sz="1500" err="1"/>
              <a:t>a.s.l.</a:t>
            </a:r>
            <a:r>
              <a:rPr lang="en-US" sz="1500"/>
              <a:t>]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Soil types </a:t>
            </a:r>
          </a:p>
          <a:p>
            <a:r>
              <a:rPr lang="en-US" sz="1500"/>
              <a:t>       (Clay [%],  Sand [%] , etc.)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/>
              <a:t>Landcover types </a:t>
            </a:r>
          </a:p>
          <a:p>
            <a:r>
              <a:rPr lang="en-US" sz="1500"/>
              <a:t>       (Forest [%],  Urban [%] , etc.)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4579E6-2AA4-AF81-F0D0-0F0BA3DE3B76}"/>
              </a:ext>
            </a:extLst>
          </p:cNvPr>
          <p:cNvSpPr txBox="1"/>
          <p:nvPr/>
        </p:nvSpPr>
        <p:spPr>
          <a:xfrm>
            <a:off x="8858514" y="2925675"/>
            <a:ext cx="282985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/>
              <a:t>Mean daily streamflow </a:t>
            </a:r>
          </a:p>
          <a:p>
            <a:r>
              <a:rPr lang="en-US" sz="1500"/>
              <a:t>       (seasonal)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Runoff ratio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Low and high flows​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Days without streamflow​</a:t>
            </a:r>
          </a:p>
          <a:p>
            <a:endParaRPr lang="en-US" sz="15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F6D78B-F484-B03F-39D1-229CDBE91C85}"/>
              </a:ext>
            </a:extLst>
          </p:cNvPr>
          <p:cNvSpPr txBox="1"/>
          <p:nvPr/>
        </p:nvSpPr>
        <p:spPr>
          <a:xfrm>
            <a:off x="8858514" y="949238"/>
            <a:ext cx="282985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/>
              <a:t>Mean daily precipitation </a:t>
            </a:r>
          </a:p>
          <a:p>
            <a:pPr marL="285750" indent="-285750">
              <a:buFont typeface="Arial"/>
              <a:buChar char="•"/>
            </a:pPr>
            <a:r>
              <a:rPr lang="en-US" sz="1500"/>
              <a:t>Seasonality and timing of precipitation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ptos" panose="020B0004020202020204"/>
                <a:cs typeface="Helvetica"/>
              </a:rPr>
              <a:t>Fraction of precipitation falling as snow</a:t>
            </a:r>
          </a:p>
          <a:p>
            <a:endParaRPr lang="en-US" sz="1500">
              <a:latin typeface="Aptos" panose="020B0004020202020204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0100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338" y="640080"/>
            <a:ext cx="4399839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3600"/>
              <a:t>Development of CAMELS-Nordic, a large-scale hydrometeorological and catchment properties dataset for Norway and Sweden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900"/>
              <a:t>Authors:</a:t>
            </a:r>
          </a:p>
          <a:p>
            <a:pPr algn="l"/>
            <a:r>
              <a:rPr lang="en-US" sz="1900"/>
              <a:t>Kristen J. Valseth, Kent-Andre Mardal, Olga </a:t>
            </a:r>
            <a:r>
              <a:rPr lang="en-US" sz="1900" err="1"/>
              <a:t>Silantyeva</a:t>
            </a:r>
            <a:r>
              <a:rPr lang="en-US" sz="1900"/>
              <a:t>, Gaute </a:t>
            </a:r>
            <a:r>
              <a:rPr lang="en-US" sz="1900" err="1"/>
              <a:t>Lappegard</a:t>
            </a:r>
            <a:r>
              <a:rPr lang="en-US" sz="1900"/>
              <a:t>, &amp; Lars Magnus Valnes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aterfall with a rainbow in the background&#10;&#10;AI-generated content may be incorrect.">
            <a:extLst>
              <a:ext uri="{FF2B5EF4-FFF2-40B4-BE49-F238E27FC236}">
                <a16:creationId xmlns:a16="http://schemas.microsoft.com/office/drawing/2014/main" id="{FFCAA229-EAD0-82FD-3CA6-40E6195310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30" r="158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9BE112-144B-8F1D-F8E0-12E44BF63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504" y="5534204"/>
            <a:ext cx="3105547" cy="1810190"/>
          </a:xfrm>
          <a:prstGeom prst="rect">
            <a:avLst/>
          </a:prstGeom>
        </p:spPr>
      </p:pic>
      <p:pic>
        <p:nvPicPr>
          <p:cNvPr id="7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42BCA87-CFB0-709C-4BC2-A3D9C992B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468" y="6007873"/>
            <a:ext cx="870920" cy="8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DF95B-7FAF-548B-9DBE-908CC401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CAMELS datasets?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5D490-8FF0-2095-E078-77042F39B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59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b="1"/>
              <a:t>C</a:t>
            </a:r>
            <a:r>
              <a:rPr lang="en-US"/>
              <a:t>atchment </a:t>
            </a:r>
            <a:r>
              <a:rPr lang="en-US" sz="3000" b="1"/>
              <a:t>A</a:t>
            </a:r>
            <a:r>
              <a:rPr lang="en-US"/>
              <a:t>ttributes and </a:t>
            </a:r>
            <a:r>
              <a:rPr lang="en-US" sz="3000" b="1" err="1"/>
              <a:t>ME</a:t>
            </a:r>
            <a:r>
              <a:rPr lang="en-US" err="1"/>
              <a:t>teorology</a:t>
            </a:r>
            <a:r>
              <a:rPr lang="en-US"/>
              <a:t> for </a:t>
            </a:r>
            <a:r>
              <a:rPr lang="en-US" sz="3000" b="1"/>
              <a:t>L</a:t>
            </a:r>
            <a:r>
              <a:rPr lang="en-US"/>
              <a:t>arge-sample </a:t>
            </a:r>
            <a:r>
              <a:rPr lang="en-US" sz="3000" b="1"/>
              <a:t>S</a:t>
            </a:r>
            <a:r>
              <a:rPr lang="en-US"/>
              <a:t>tudies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381E9C-2F09-45AC-4A5C-43CBC4843836}"/>
              </a:ext>
            </a:extLst>
          </p:cNvPr>
          <p:cNvSpPr txBox="1">
            <a:spLocks/>
          </p:cNvSpPr>
          <p:nvPr/>
        </p:nvSpPr>
        <p:spPr>
          <a:xfrm>
            <a:off x="4535310" y="4992158"/>
            <a:ext cx="3132667" cy="1495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>
                <a:latin typeface="Aptos"/>
                <a:cs typeface="Helvetica"/>
              </a:rPr>
              <a:t>Summarizes meteorological forcing and discharge daily time series.</a:t>
            </a:r>
          </a:p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C72C30-FFD8-73DF-A5AB-1E94B6E075C3}"/>
              </a:ext>
            </a:extLst>
          </p:cNvPr>
          <p:cNvSpPr txBox="1">
            <a:spLocks/>
          </p:cNvSpPr>
          <p:nvPr/>
        </p:nvSpPr>
        <p:spPr>
          <a:xfrm>
            <a:off x="8356599" y="4992158"/>
            <a:ext cx="3132667" cy="1495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>
                <a:latin typeface="Aptos"/>
                <a:cs typeface="Helvetica"/>
              </a:rPr>
              <a:t>Characterizes catchment land cover, soil, and geology.</a:t>
            </a:r>
            <a:endParaRPr lang="en-US" sz="2200"/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DF8871-075C-B378-1648-0E84BF5C83B8}"/>
              </a:ext>
            </a:extLst>
          </p:cNvPr>
          <p:cNvSpPr txBox="1">
            <a:spLocks/>
          </p:cNvSpPr>
          <p:nvPr/>
        </p:nvSpPr>
        <p:spPr>
          <a:xfrm>
            <a:off x="843844" y="4992158"/>
            <a:ext cx="3132667" cy="18621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latin typeface="Aptos"/>
                <a:cs typeface="Helvetica"/>
              </a:rPr>
              <a:t>Synthesizes diverse sets of data into a coherent dataset that is comparable at the catchment scale.</a:t>
            </a:r>
            <a:endParaRPr lang="en-US"/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endParaRPr lang="en-US"/>
          </a:p>
        </p:txBody>
      </p:sp>
      <p:pic>
        <p:nvPicPr>
          <p:cNvPr id="8" name="Picture 7" descr="Merging tables">
            <a:extLst>
              <a:ext uri="{FF2B5EF4-FFF2-40B4-BE49-F238E27FC236}">
                <a16:creationId xmlns:a16="http://schemas.microsoft.com/office/drawing/2014/main" id="{1007E7A7-D1C4-4673-873E-4EF8E825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80" b="8750"/>
          <a:stretch/>
        </p:blipFill>
        <p:spPr>
          <a:xfrm>
            <a:off x="1400528" y="2661531"/>
            <a:ext cx="2024958" cy="2059900"/>
          </a:xfrm>
          <a:prstGeom prst="rect">
            <a:avLst/>
          </a:prstGeom>
        </p:spPr>
      </p:pic>
      <p:pic>
        <p:nvPicPr>
          <p:cNvPr id="9" name="Picture 8" descr="510+ Water Cycle Stock Illustrations, Royalty-Free Vector Graphics &amp; Clip  Art - iStock | Water cycle arrows, Water cycle diagram, Water cycle  illustration">
            <a:extLst>
              <a:ext uri="{FF2B5EF4-FFF2-40B4-BE49-F238E27FC236}">
                <a16:creationId xmlns:a16="http://schemas.microsoft.com/office/drawing/2014/main" id="{F1515EDC-9729-784C-5667-C2E5F48B1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312" y="2660339"/>
            <a:ext cx="2379020" cy="2056610"/>
          </a:xfrm>
          <a:prstGeom prst="rect">
            <a:avLst/>
          </a:prstGeom>
        </p:spPr>
      </p:pic>
      <p:pic>
        <p:nvPicPr>
          <p:cNvPr id="11" name="Picture 10" descr="Download Layers, Earth, Soil. Royalty-Free Stock Illustration Image -  Pixabay">
            <a:extLst>
              <a:ext uri="{FF2B5EF4-FFF2-40B4-BE49-F238E27FC236}">
                <a16:creationId xmlns:a16="http://schemas.microsoft.com/office/drawing/2014/main" id="{25D99297-9CE0-8058-D836-3C962C09A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644" y="2664177"/>
            <a:ext cx="1984578" cy="20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5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AI-generated content may be incorrect.">
            <a:extLst>
              <a:ext uri="{FF2B5EF4-FFF2-40B4-BE49-F238E27FC236}">
                <a16:creationId xmlns:a16="http://schemas.microsoft.com/office/drawing/2014/main" id="{0A009676-8566-C59C-2258-7B14F83D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942"/>
            <a:ext cx="12192000" cy="57607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918090-DF3D-8C82-61C4-36FC1644B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5" y="102366"/>
            <a:ext cx="10515600" cy="1325563"/>
          </a:xfrm>
        </p:spPr>
        <p:txBody>
          <a:bodyPr/>
          <a:lstStyle/>
          <a:p>
            <a:r>
              <a:rPr lang="en-US"/>
              <a:t>CAMELS datasets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5807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BDAE443-D1CE-85E6-E5A4-F06766741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405" y="798531"/>
            <a:ext cx="8776601" cy="4900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 descr="A black and white text&#10;&#10;AI-generated content may be incorrect.">
            <a:extLst>
              <a:ext uri="{FF2B5EF4-FFF2-40B4-BE49-F238E27FC236}">
                <a16:creationId xmlns:a16="http://schemas.microsoft.com/office/drawing/2014/main" id="{7A1F9AA9-EAF8-EA52-72B7-F3375C329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699" y="1150437"/>
            <a:ext cx="8763001" cy="4692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BCDE2-A7B8-3016-78E6-A74F356D6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056"/>
            <a:ext cx="10515600" cy="1325563"/>
          </a:xfrm>
        </p:spPr>
        <p:txBody>
          <a:bodyPr/>
          <a:lstStyle/>
          <a:p>
            <a:r>
              <a:rPr lang="en-US"/>
              <a:t>Studies using CAMELS datasets.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F36106-4F73-60D7-63BE-EB3976636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513" y="1505715"/>
            <a:ext cx="8794046" cy="4515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 descr="A white card with green text&#10;&#10;AI-generated content may be incorrect.">
            <a:extLst>
              <a:ext uri="{FF2B5EF4-FFF2-40B4-BE49-F238E27FC236}">
                <a16:creationId xmlns:a16="http://schemas.microsoft.com/office/drawing/2014/main" id="{E6D6A6EF-5DF0-93B0-8DD3-BFC1A6B0B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105" y="1813105"/>
            <a:ext cx="8791223" cy="4406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 descr="A white cover with black text&#10;&#10;AI-generated content may be incorrect.">
            <a:extLst>
              <a:ext uri="{FF2B5EF4-FFF2-40B4-BE49-F238E27FC236}">
                <a16:creationId xmlns:a16="http://schemas.microsoft.com/office/drawing/2014/main" id="{0C02191E-D674-AFDD-B4B3-AC89549C7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7" y="2595433"/>
            <a:ext cx="9527478" cy="46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B2373-DDDE-3FB0-D4CD-B870D635E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298D-8A70-2BF2-EA80-4F0FFC5E8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 for creating CAMELS-Nordic.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173392-C175-A3F0-6218-4E146B84CE0F}"/>
              </a:ext>
            </a:extLst>
          </p:cNvPr>
          <p:cNvSpPr txBox="1">
            <a:spLocks/>
          </p:cNvSpPr>
          <p:nvPr/>
        </p:nvSpPr>
        <p:spPr>
          <a:xfrm>
            <a:off x="8352366" y="4526491"/>
            <a:ext cx="3132667" cy="1495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>
                <a:latin typeface="Aptos"/>
                <a:cs typeface="Helvetica"/>
              </a:rPr>
              <a:t>Identifying current data gaps and deficiencies.</a:t>
            </a:r>
            <a:endParaRPr lang="en-US" sz="2200" err="1">
              <a:cs typeface="Helvetica"/>
            </a:endParaRPr>
          </a:p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61A885-5D95-17A0-3737-329798962678}"/>
              </a:ext>
            </a:extLst>
          </p:cNvPr>
          <p:cNvSpPr txBox="1">
            <a:spLocks/>
          </p:cNvSpPr>
          <p:nvPr/>
        </p:nvSpPr>
        <p:spPr>
          <a:xfrm>
            <a:off x="567266" y="4526491"/>
            <a:ext cx="3132667" cy="18480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latin typeface="Aptos"/>
                <a:cs typeface="Helvetica"/>
              </a:rPr>
              <a:t>To support and advance hydrological modeling and climate research efforts in Norway and the Nordic countries.</a:t>
            </a:r>
            <a:endParaRPr lang="en-US" sz="2400"/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946BE5-FDB8-4F4B-C56E-965000EB6080}"/>
              </a:ext>
            </a:extLst>
          </p:cNvPr>
          <p:cNvSpPr txBox="1">
            <a:spLocks/>
          </p:cNvSpPr>
          <p:nvPr/>
        </p:nvSpPr>
        <p:spPr>
          <a:xfrm>
            <a:off x="4258733" y="4526491"/>
            <a:ext cx="3132667" cy="18621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ea typeface="+mn-lt"/>
                <a:cs typeface="Helvetica"/>
              </a:rPr>
              <a:t>Creating not only a coherent dataset but </a:t>
            </a:r>
            <a:r>
              <a:rPr lang="en-US">
                <a:latin typeface="Aptos"/>
                <a:cs typeface="Helvetica"/>
              </a:rPr>
              <a:t>one that is updateable with python tools.</a:t>
            </a:r>
            <a:endParaRPr lang="en-US">
              <a:cs typeface="Helvetica"/>
            </a:endParaRPr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pPr marL="0" indent="0" algn="ctr">
              <a:buNone/>
            </a:pPr>
            <a:endParaRPr lang="en-US" sz="2400">
              <a:cs typeface="Helvetica"/>
            </a:endParaRPr>
          </a:p>
          <a:p>
            <a:endParaRPr lang="en-US"/>
          </a:p>
        </p:txBody>
      </p:sp>
      <p:pic>
        <p:nvPicPr>
          <p:cNvPr id="8" name="Picture 7" descr="Merging tables">
            <a:extLst>
              <a:ext uri="{FF2B5EF4-FFF2-40B4-BE49-F238E27FC236}">
                <a16:creationId xmlns:a16="http://schemas.microsoft.com/office/drawing/2014/main" id="{582203DB-2E5C-C93F-2FED-ABD20748B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80" b="8750"/>
          <a:stretch/>
        </p:blipFill>
        <p:spPr>
          <a:xfrm>
            <a:off x="4815417" y="2195864"/>
            <a:ext cx="2024958" cy="2059900"/>
          </a:xfrm>
          <a:prstGeom prst="rect">
            <a:avLst/>
          </a:prstGeom>
        </p:spPr>
      </p:pic>
      <p:pic>
        <p:nvPicPr>
          <p:cNvPr id="4" name="Picture 3" descr="Why Is The Python Programming Language So Popular?">
            <a:extLst>
              <a:ext uri="{FF2B5EF4-FFF2-40B4-BE49-F238E27FC236}">
                <a16:creationId xmlns:a16="http://schemas.microsoft.com/office/drawing/2014/main" id="{BF39849D-8333-8CED-1778-0C2FF6AE2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567" y="3221566"/>
            <a:ext cx="654756" cy="647701"/>
          </a:xfrm>
          <a:prstGeom prst="rect">
            <a:avLst/>
          </a:prstGeom>
        </p:spPr>
      </p:pic>
      <p:pic>
        <p:nvPicPr>
          <p:cNvPr id="10" name="Picture 9" descr="Why Is The Python Programming Language So Popular?">
            <a:extLst>
              <a:ext uri="{FF2B5EF4-FFF2-40B4-BE49-F238E27FC236}">
                <a16:creationId xmlns:a16="http://schemas.microsoft.com/office/drawing/2014/main" id="{FED62406-8925-A465-EBBF-7F018253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511" y="3221566"/>
            <a:ext cx="654756" cy="647701"/>
          </a:xfrm>
          <a:prstGeom prst="rect">
            <a:avLst/>
          </a:prstGeom>
        </p:spPr>
      </p:pic>
      <p:pic>
        <p:nvPicPr>
          <p:cNvPr id="14" name="Picture 13" descr="Man Holding A Ladder While A Woman Climbs It Stock Photo - Download Image  Now - Ladder, Climbing, In Silhouette - iStock">
            <a:extLst>
              <a:ext uri="{FF2B5EF4-FFF2-40B4-BE49-F238E27FC236}">
                <a16:creationId xmlns:a16="http://schemas.microsoft.com/office/drawing/2014/main" id="{71BB3F7F-9994-ADA2-E958-FC1B597DA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257" y="2061690"/>
            <a:ext cx="1837040" cy="218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1,700+ Gap Analysis Stock Illustrations, Royalty-Free Vector Graphics &amp; Clip  Art - iStock | Gap analysis icon, Business gap analysis">
            <a:extLst>
              <a:ext uri="{FF2B5EF4-FFF2-40B4-BE49-F238E27FC236}">
                <a16:creationId xmlns:a16="http://schemas.microsoft.com/office/drawing/2014/main" id="{1F2AC649-4723-BA15-7B64-7ABE6FFFA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080" y="2190238"/>
            <a:ext cx="2209841" cy="20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91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7C78-19CB-5509-C6F4-5E9268F0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of streamflow gages in Norway.</a:t>
            </a:r>
          </a:p>
        </p:txBody>
      </p:sp>
      <p:pic>
        <p:nvPicPr>
          <p:cNvPr id="3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28A3D19-3863-195A-D63B-494E44F16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093" y="1819690"/>
            <a:ext cx="6112393" cy="3705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 descr="A map of norway with blue dots&#10;&#10;AI-generated content may be incorrect.">
            <a:extLst>
              <a:ext uri="{FF2B5EF4-FFF2-40B4-BE49-F238E27FC236}">
                <a16:creationId xmlns:a16="http://schemas.microsoft.com/office/drawing/2014/main" id="{A8826B96-6FD9-11AE-89F4-DBB114FD2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55" t="5234" r="14744" b="8198"/>
          <a:stretch/>
        </p:blipFill>
        <p:spPr>
          <a:xfrm>
            <a:off x="840113" y="1490823"/>
            <a:ext cx="4231268" cy="510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8E998-D8B8-FEA5-89F3-B103067A0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A0A50-6565-6BAB-E771-6879001F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of streamflow gages in Sweden.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2895F-229E-B03C-18FE-67F36119A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785" y="2258754"/>
            <a:ext cx="481471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All stations with complete daily record 1980-2022 available on the </a:t>
            </a:r>
            <a:r>
              <a:rPr lang="en-US">
                <a:solidFill>
                  <a:srgbClr val="12212B"/>
                </a:solidFill>
              </a:rPr>
              <a:t>Swedish Meteorological and Hydrological Institute Open Data Portal.</a:t>
            </a:r>
            <a:endParaRPr lang="en-US"/>
          </a:p>
          <a:p>
            <a:endParaRPr lang="en-US">
              <a:solidFill>
                <a:srgbClr val="12212B"/>
              </a:solidFill>
            </a:endParaRPr>
          </a:p>
          <a:p>
            <a:endParaRPr lang="en-US">
              <a:solidFill>
                <a:srgbClr val="12212B"/>
              </a:solidFill>
            </a:endParaRPr>
          </a:p>
          <a:p>
            <a:endParaRPr lang="en-US"/>
          </a:p>
        </p:txBody>
      </p:sp>
      <p:pic>
        <p:nvPicPr>
          <p:cNvPr id="4" name="Picture 3" descr="A map of a country with yellow dots&#10;&#10;AI-generated content may be incorrect.">
            <a:extLst>
              <a:ext uri="{FF2B5EF4-FFF2-40B4-BE49-F238E27FC236}">
                <a16:creationId xmlns:a16="http://schemas.microsoft.com/office/drawing/2014/main" id="{EC469B1E-8256-BFC0-9FF7-CB9187B7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18" t="5350" r="14327" b="7407"/>
          <a:stretch/>
        </p:blipFill>
        <p:spPr>
          <a:xfrm>
            <a:off x="837786" y="1516944"/>
            <a:ext cx="4217502" cy="50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5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 CAMELS-Nordic dataset 1980-2022</vt:lpstr>
      <vt:lpstr>Catchment  Attributes and  MEteorology for  Large-sample  Studies</vt:lpstr>
      <vt:lpstr>Development of CAMELS-Nordic, a large-scale hydrometeorological and catchment properties dataset for Norway and Sweden</vt:lpstr>
      <vt:lpstr>What are CAMELS datasets?</vt:lpstr>
      <vt:lpstr>CAMELS datasets around the world.</vt:lpstr>
      <vt:lpstr>Studies using CAMELS datasets.</vt:lpstr>
      <vt:lpstr>Motivation for creating CAMELS-Nordic.</vt:lpstr>
      <vt:lpstr>Selection of streamflow gages in Norway.</vt:lpstr>
      <vt:lpstr>Selection of streamflow gages in Sweden.</vt:lpstr>
      <vt:lpstr>Selection of Norwegian catchments.</vt:lpstr>
      <vt:lpstr>PowerPoint Presentation</vt:lpstr>
      <vt:lpstr>Datasets include in CAMELS-Nordic.</vt:lpstr>
      <vt:lpstr>Datasets include in CAMELS-Nordic.</vt:lpstr>
      <vt:lpstr>Datasets include in CAMELS-Nordic.</vt:lpstr>
      <vt:lpstr>Datasets include in CAMELS-Nordic.</vt:lpstr>
      <vt:lpstr>Datasets include in CAMELS-Nordic.</vt:lpstr>
      <vt:lpstr>Calculated catchment attributes </vt:lpstr>
      <vt:lpstr>Data gaps and deficiencies.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9</cp:revision>
  <dcterms:created xsi:type="dcterms:W3CDTF">2025-04-24T06:52:21Z</dcterms:created>
  <dcterms:modified xsi:type="dcterms:W3CDTF">2025-04-26T19:28:37Z</dcterms:modified>
</cp:coreProperties>
</file>