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88" r:id="rId3"/>
    <p:sldId id="278" r:id="rId4"/>
    <p:sldId id="265" r:id="rId5"/>
    <p:sldId id="260" r:id="rId6"/>
    <p:sldId id="267" r:id="rId7"/>
    <p:sldId id="268" r:id="rId8"/>
    <p:sldId id="270" r:id="rId9"/>
    <p:sldId id="271" r:id="rId10"/>
    <p:sldId id="277" r:id="rId11"/>
    <p:sldId id="272" r:id="rId12"/>
    <p:sldId id="273" r:id="rId13"/>
    <p:sldId id="280" r:id="rId14"/>
    <p:sldId id="274" r:id="rId15"/>
    <p:sldId id="281" r:id="rId16"/>
    <p:sldId id="282" r:id="rId17"/>
    <p:sldId id="283" r:id="rId18"/>
    <p:sldId id="284" r:id="rId19"/>
    <p:sldId id="285" r:id="rId20"/>
    <p:sldId id="286" r:id="rId21"/>
    <p:sldId id="276" r:id="rId22"/>
    <p:sldId id="289" r:id="rId23"/>
    <p:sldId id="290" r:id="rId24"/>
    <p:sldId id="287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O" id="{62CF749E-B34B-4F9C-8607-571F63560CAD}">
          <p14:sldIdLst>
            <p14:sldId id="259"/>
            <p14:sldId id="288"/>
            <p14:sldId id="278"/>
            <p14:sldId id="265"/>
          </p14:sldIdLst>
        </p14:section>
        <p14:section name="supp." id="{16DB962A-89A9-48F1-A6D1-6262BB76ABA4}">
          <p14:sldIdLst>
            <p14:sldId id="260"/>
            <p14:sldId id="267"/>
            <p14:sldId id="268"/>
            <p14:sldId id="270"/>
            <p14:sldId id="271"/>
            <p14:sldId id="277"/>
            <p14:sldId id="272"/>
            <p14:sldId id="273"/>
            <p14:sldId id="280"/>
            <p14:sldId id="274"/>
            <p14:sldId id="281"/>
            <p14:sldId id="282"/>
            <p14:sldId id="283"/>
            <p14:sldId id="284"/>
            <p14:sldId id="285"/>
            <p14:sldId id="286"/>
            <p14:sldId id="276"/>
            <p14:sldId id="289"/>
            <p14:sldId id="290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678"/>
    <a:srgbClr val="0072BC"/>
    <a:srgbClr val="EBEBD7"/>
    <a:srgbClr val="0B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E99E2-DA22-477E-B5C3-902311190266}" v="1445" dt="2025-05-02T05:14:53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3856" autoAdjust="0"/>
  </p:normalViewPr>
  <p:slideViewPr>
    <p:cSldViewPr snapToGrid="0">
      <p:cViewPr varScale="1">
        <p:scale>
          <a:sx n="61" d="100"/>
          <a:sy n="61" d="100"/>
        </p:scale>
        <p:origin x="147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dey, K. (Kushagra)" userId="7de3fef1-e84b-47c5-ac30-909a78e0efe3" providerId="ADAL" clId="{4BFE99E2-DA22-477E-B5C3-902311190266}"/>
    <pc:docChg chg="undo redo custSel addSld delSld modSld sldOrd addMainMaster delMainMaster modMainMaster addSection delSection modSection">
      <pc:chgData name="Pandey, K. (Kushagra)" userId="7de3fef1-e84b-47c5-ac30-909a78e0efe3" providerId="ADAL" clId="{4BFE99E2-DA22-477E-B5C3-902311190266}" dt="2025-05-02T05:15:52.679" v="7532" actId="20577"/>
      <pc:docMkLst>
        <pc:docMk/>
      </pc:docMkLst>
      <pc:sldChg chg="addSp delSp modSp mod addAnim delAnim modAnim modNotesTx">
        <pc:chgData name="Pandey, K. (Kushagra)" userId="7de3fef1-e84b-47c5-ac30-909a78e0efe3" providerId="ADAL" clId="{4BFE99E2-DA22-477E-B5C3-902311190266}" dt="2025-04-30T23:54:28.862" v="7160" actId="478"/>
        <pc:sldMkLst>
          <pc:docMk/>
          <pc:sldMk cId="1618657276" sldId="259"/>
        </pc:sldMkLst>
        <pc:spChg chg="add mod">
          <ac:chgData name="Pandey, K. (Kushagra)" userId="7de3fef1-e84b-47c5-ac30-909a78e0efe3" providerId="ADAL" clId="{4BFE99E2-DA22-477E-B5C3-902311190266}" dt="2025-04-23T11:48:21.023" v="2117" actId="1076"/>
          <ac:spMkLst>
            <pc:docMk/>
            <pc:sldMk cId="1618657276" sldId="259"/>
            <ac:spMk id="17" creationId="{937FBF2B-066C-C4B5-44AD-C2C4FF50670F}"/>
          </ac:spMkLst>
        </pc:spChg>
        <pc:picChg chg="mod">
          <ac:chgData name="Pandey, K. (Kushagra)" userId="7de3fef1-e84b-47c5-ac30-909a78e0efe3" providerId="ADAL" clId="{4BFE99E2-DA22-477E-B5C3-902311190266}" dt="2025-04-22T14:27:06.477" v="315" actId="14100"/>
          <ac:picMkLst>
            <pc:docMk/>
            <pc:sldMk cId="1618657276" sldId="259"/>
            <ac:picMk id="9" creationId="{668E91DF-EAE3-6C15-E9A5-4A37C1D8FD59}"/>
          </ac:picMkLst>
        </pc:picChg>
        <pc:picChg chg="mod">
          <ac:chgData name="Pandey, K. (Kushagra)" userId="7de3fef1-e84b-47c5-ac30-909a78e0efe3" providerId="ADAL" clId="{4BFE99E2-DA22-477E-B5C3-902311190266}" dt="2025-04-22T14:27:06.477" v="315" actId="14100"/>
          <ac:picMkLst>
            <pc:docMk/>
            <pc:sldMk cId="1618657276" sldId="259"/>
            <ac:picMk id="10" creationId="{61F898A8-1FE5-FE50-6AA7-E2FA5851C58A}"/>
          </ac:picMkLst>
        </pc:picChg>
        <pc:picChg chg="add mod">
          <ac:chgData name="Pandey, K. (Kushagra)" userId="7de3fef1-e84b-47c5-ac30-909a78e0efe3" providerId="ADAL" clId="{4BFE99E2-DA22-477E-B5C3-902311190266}" dt="2025-04-28T23:21:47.415" v="3966" actId="14100"/>
          <ac:picMkLst>
            <pc:docMk/>
            <pc:sldMk cId="1618657276" sldId="259"/>
            <ac:picMk id="23" creationId="{21BAAD6E-2289-E16C-51F2-112D1271044E}"/>
          </ac:picMkLst>
        </pc:picChg>
        <pc:picChg chg="add mod">
          <ac:chgData name="Pandey, K. (Kushagra)" userId="7de3fef1-e84b-47c5-ac30-909a78e0efe3" providerId="ADAL" clId="{4BFE99E2-DA22-477E-B5C3-902311190266}" dt="2025-04-28T23:22:17.856" v="3971" actId="1076"/>
          <ac:picMkLst>
            <pc:docMk/>
            <pc:sldMk cId="1618657276" sldId="259"/>
            <ac:picMk id="24" creationId="{4C9E6563-6DC5-2AB3-8C55-42F8AE476BCF}"/>
          </ac:picMkLst>
        </pc:picChg>
        <pc:picChg chg="add mod">
          <ac:chgData name="Pandey, K. (Kushagra)" userId="7de3fef1-e84b-47c5-ac30-909a78e0efe3" providerId="ADAL" clId="{4BFE99E2-DA22-477E-B5C3-902311190266}" dt="2025-04-28T23:24:07.951" v="4014" actId="1035"/>
          <ac:picMkLst>
            <pc:docMk/>
            <pc:sldMk cId="1618657276" sldId="259"/>
            <ac:picMk id="42" creationId="{61F7422C-770D-130B-B056-1E12963C38EB}"/>
          </ac:picMkLst>
        </pc:picChg>
      </pc:sldChg>
      <pc:sldChg chg="addSp delSp modSp mod ord modAnim modNotesTx">
        <pc:chgData name="Pandey, K. (Kushagra)" userId="7de3fef1-e84b-47c5-ac30-909a78e0efe3" providerId="ADAL" clId="{4BFE99E2-DA22-477E-B5C3-902311190266}" dt="2025-04-30T23:34:51.282" v="7008"/>
        <pc:sldMkLst>
          <pc:docMk/>
          <pc:sldMk cId="3943259752" sldId="260"/>
        </pc:sldMkLst>
        <pc:spChg chg="add mod">
          <ac:chgData name="Pandey, K. (Kushagra)" userId="7de3fef1-e84b-47c5-ac30-909a78e0efe3" providerId="ADAL" clId="{4BFE99E2-DA22-477E-B5C3-902311190266}" dt="2025-04-30T23:21:58.888" v="6493" actId="207"/>
          <ac:spMkLst>
            <pc:docMk/>
            <pc:sldMk cId="3943259752" sldId="260"/>
            <ac:spMk id="3" creationId="{C5440917-AA16-78D5-3A3D-17720309788C}"/>
          </ac:spMkLst>
        </pc:spChg>
        <pc:spChg chg="add mod">
          <ac:chgData name="Pandey, K. (Kushagra)" userId="7de3fef1-e84b-47c5-ac30-909a78e0efe3" providerId="ADAL" clId="{4BFE99E2-DA22-477E-B5C3-902311190266}" dt="2025-04-22T18:30:30.006" v="1778"/>
          <ac:spMkLst>
            <pc:docMk/>
            <pc:sldMk cId="3943259752" sldId="260"/>
            <ac:spMk id="4" creationId="{C446FB9C-33DF-67EC-61B9-8324155827E3}"/>
          </ac:spMkLst>
        </pc:spChg>
        <pc:spChg chg="add mod">
          <ac:chgData name="Pandey, K. (Kushagra)" userId="7de3fef1-e84b-47c5-ac30-909a78e0efe3" providerId="ADAL" clId="{4BFE99E2-DA22-477E-B5C3-902311190266}" dt="2025-04-28T23:15:25.764" v="3872" actId="207"/>
          <ac:spMkLst>
            <pc:docMk/>
            <pc:sldMk cId="3943259752" sldId="260"/>
            <ac:spMk id="5" creationId="{C4F3B842-2927-9F63-F4EC-A22DFD86B96C}"/>
          </ac:spMkLst>
        </pc:spChg>
        <pc:spChg chg="add del mod">
          <ac:chgData name="Pandey, K. (Kushagra)" userId="7de3fef1-e84b-47c5-ac30-909a78e0efe3" providerId="ADAL" clId="{4BFE99E2-DA22-477E-B5C3-902311190266}" dt="2025-04-28T22:14:15.936" v="3301" actId="14100"/>
          <ac:spMkLst>
            <pc:docMk/>
            <pc:sldMk cId="3943259752" sldId="260"/>
            <ac:spMk id="6" creationId="{3509568A-D04D-9DD4-B30C-525541328229}"/>
          </ac:spMkLst>
        </pc:spChg>
        <pc:spChg chg="add mod">
          <ac:chgData name="Pandey, K. (Kushagra)" userId="7de3fef1-e84b-47c5-ac30-909a78e0efe3" providerId="ADAL" clId="{4BFE99E2-DA22-477E-B5C3-902311190266}" dt="2025-04-28T22:14:13.214" v="3293" actId="20577"/>
          <ac:spMkLst>
            <pc:docMk/>
            <pc:sldMk cId="3943259752" sldId="260"/>
            <ac:spMk id="11" creationId="{4F4E05F4-CAD2-FB85-8B5C-E996916B83D3}"/>
          </ac:spMkLst>
        </pc:spChg>
        <pc:spChg chg="add mod">
          <ac:chgData name="Pandey, K. (Kushagra)" userId="7de3fef1-e84b-47c5-ac30-909a78e0efe3" providerId="ADAL" clId="{4BFE99E2-DA22-477E-B5C3-902311190266}" dt="2025-04-28T22:14:14.347" v="3296" actId="14100"/>
          <ac:spMkLst>
            <pc:docMk/>
            <pc:sldMk cId="3943259752" sldId="260"/>
            <ac:spMk id="12" creationId="{CE5E32D8-5059-526C-163C-2D35CA17BAD1}"/>
          </ac:spMkLst>
        </pc:spChg>
        <pc:spChg chg="add mod">
          <ac:chgData name="Pandey, K. (Kushagra)" userId="7de3fef1-e84b-47c5-ac30-909a78e0efe3" providerId="ADAL" clId="{4BFE99E2-DA22-477E-B5C3-902311190266}" dt="2025-04-28T22:14:15.103" v="3299" actId="14100"/>
          <ac:spMkLst>
            <pc:docMk/>
            <pc:sldMk cId="3943259752" sldId="260"/>
            <ac:spMk id="13" creationId="{1CEF4543-0339-F4FE-AF01-CF1DDF750B94}"/>
          </ac:spMkLst>
        </pc:spChg>
        <pc:spChg chg="add mod">
          <ac:chgData name="Pandey, K. (Kushagra)" userId="7de3fef1-e84b-47c5-ac30-909a78e0efe3" providerId="ADAL" clId="{4BFE99E2-DA22-477E-B5C3-902311190266}" dt="2025-04-28T22:14:14.662" v="3297" actId="1076"/>
          <ac:spMkLst>
            <pc:docMk/>
            <pc:sldMk cId="3943259752" sldId="260"/>
            <ac:spMk id="14" creationId="{6AC93FCE-E96F-F7E0-31F3-8A998032F230}"/>
          </ac:spMkLst>
        </pc:spChg>
        <pc:spChg chg="add mod">
          <ac:chgData name="Pandey, K. (Kushagra)" userId="7de3fef1-e84b-47c5-ac30-909a78e0efe3" providerId="ADAL" clId="{4BFE99E2-DA22-477E-B5C3-902311190266}" dt="2025-04-30T21:56:10.634" v="5894"/>
          <ac:spMkLst>
            <pc:docMk/>
            <pc:sldMk cId="3943259752" sldId="260"/>
            <ac:spMk id="17" creationId="{B5AB6933-72AB-F62D-B5D5-B8843039DABF}"/>
          </ac:spMkLst>
        </pc:spChg>
        <pc:spChg chg="mod">
          <ac:chgData name="Pandey, K. (Kushagra)" userId="7de3fef1-e84b-47c5-ac30-909a78e0efe3" providerId="ADAL" clId="{4BFE99E2-DA22-477E-B5C3-902311190266}" dt="2025-04-30T23:34:51.282" v="7008"/>
          <ac:spMkLst>
            <pc:docMk/>
            <pc:sldMk cId="3943259752" sldId="260"/>
            <ac:spMk id="45" creationId="{76526540-7876-1FD1-30F5-985D3BAF5586}"/>
          </ac:spMkLst>
        </pc:spChg>
        <pc:picChg chg="add mod">
          <ac:chgData name="Pandey, K. (Kushagra)" userId="7de3fef1-e84b-47c5-ac30-909a78e0efe3" providerId="ADAL" clId="{4BFE99E2-DA22-477E-B5C3-902311190266}" dt="2025-04-28T22:14:12.020" v="3290" actId="1035"/>
          <ac:picMkLst>
            <pc:docMk/>
            <pc:sldMk cId="3943259752" sldId="260"/>
            <ac:picMk id="7" creationId="{2638B014-A8A2-66CB-CA8B-835BDA998157}"/>
          </ac:picMkLst>
        </pc:picChg>
        <pc:picChg chg="add mod">
          <ac:chgData name="Pandey, K. (Kushagra)" userId="7de3fef1-e84b-47c5-ac30-909a78e0efe3" providerId="ADAL" clId="{4BFE99E2-DA22-477E-B5C3-902311190266}" dt="2025-04-28T22:14:12.020" v="3290" actId="1035"/>
          <ac:picMkLst>
            <pc:docMk/>
            <pc:sldMk cId="3943259752" sldId="260"/>
            <ac:picMk id="15" creationId="{26407049-45B5-4CA0-723F-75B14C137AF9}"/>
          </ac:picMkLst>
        </pc:picChg>
        <pc:picChg chg="add mod">
          <ac:chgData name="Pandey, K. (Kushagra)" userId="7de3fef1-e84b-47c5-ac30-909a78e0efe3" providerId="ADAL" clId="{4BFE99E2-DA22-477E-B5C3-902311190266}" dt="2025-04-30T20:30:06.643" v="5805" actId="1076"/>
          <ac:picMkLst>
            <pc:docMk/>
            <pc:sldMk cId="3943259752" sldId="260"/>
            <ac:picMk id="16" creationId="{2F80B711-EE0E-6F23-8E51-B186FFAD0FA5}"/>
          </ac:picMkLst>
        </pc:picChg>
        <pc:picChg chg="add mod">
          <ac:chgData name="Pandey, K. (Kushagra)" userId="7de3fef1-e84b-47c5-ac30-909a78e0efe3" providerId="ADAL" clId="{4BFE99E2-DA22-477E-B5C3-902311190266}" dt="2025-04-28T23:24:11.375" v="4015"/>
          <ac:picMkLst>
            <pc:docMk/>
            <pc:sldMk cId="3943259752" sldId="260"/>
            <ac:picMk id="20" creationId="{4A33A800-0459-29AB-F71F-4C20A9C26A5E}"/>
          </ac:picMkLst>
        </pc:picChg>
      </pc:sldChg>
      <pc:sldChg chg="del">
        <pc:chgData name="Pandey, K. (Kushagra)" userId="7de3fef1-e84b-47c5-ac30-909a78e0efe3" providerId="ADAL" clId="{4BFE99E2-DA22-477E-B5C3-902311190266}" dt="2025-04-22T14:36:14.805" v="464" actId="47"/>
        <pc:sldMkLst>
          <pc:docMk/>
          <pc:sldMk cId="89265090" sldId="261"/>
        </pc:sldMkLst>
      </pc:sldChg>
      <pc:sldChg chg="del modAnim">
        <pc:chgData name="Pandey, K. (Kushagra)" userId="7de3fef1-e84b-47c5-ac30-909a78e0efe3" providerId="ADAL" clId="{4BFE99E2-DA22-477E-B5C3-902311190266}" dt="2025-04-22T14:36:16.813" v="465" actId="47"/>
        <pc:sldMkLst>
          <pc:docMk/>
          <pc:sldMk cId="1519257663" sldId="262"/>
        </pc:sldMkLst>
      </pc:sldChg>
      <pc:sldChg chg="addSp modSp del">
        <pc:chgData name="Pandey, K. (Kushagra)" userId="7de3fef1-e84b-47c5-ac30-909a78e0efe3" providerId="ADAL" clId="{4BFE99E2-DA22-477E-B5C3-902311190266}" dt="2025-04-28T23:24:31.052" v="4020" actId="2696"/>
        <pc:sldMkLst>
          <pc:docMk/>
          <pc:sldMk cId="2678972775" sldId="264"/>
        </pc:sldMkLst>
      </pc:sldChg>
      <pc:sldChg chg="addSp delSp modSp mod ord modNotesTx">
        <pc:chgData name="Pandey, K. (Kushagra)" userId="7de3fef1-e84b-47c5-ac30-909a78e0efe3" providerId="ADAL" clId="{4BFE99E2-DA22-477E-B5C3-902311190266}" dt="2025-04-30T21:55:54.076" v="5891" actId="1076"/>
        <pc:sldMkLst>
          <pc:docMk/>
          <pc:sldMk cId="3770443341" sldId="265"/>
        </pc:sldMkLst>
        <pc:spChg chg="add mod">
          <ac:chgData name="Pandey, K. (Kushagra)" userId="7de3fef1-e84b-47c5-ac30-909a78e0efe3" providerId="ADAL" clId="{4BFE99E2-DA22-477E-B5C3-902311190266}" dt="2025-04-30T11:45:04.204" v="4938" actId="1037"/>
          <ac:spMkLst>
            <pc:docMk/>
            <pc:sldMk cId="3770443341" sldId="265"/>
            <ac:spMk id="2" creationId="{C2D32C0E-D6E0-C32B-F229-5C0D79FFDE9B}"/>
          </ac:spMkLst>
        </pc:spChg>
        <pc:spChg chg="add mod">
          <ac:chgData name="Pandey, K. (Kushagra)" userId="7de3fef1-e84b-47c5-ac30-909a78e0efe3" providerId="ADAL" clId="{4BFE99E2-DA22-477E-B5C3-902311190266}" dt="2025-04-30T09:01:54.720" v="4713" actId="1076"/>
          <ac:spMkLst>
            <pc:docMk/>
            <pc:sldMk cId="3770443341" sldId="265"/>
            <ac:spMk id="11" creationId="{D6B36B21-E9EF-C8D5-26E3-B70402B8061E}"/>
          </ac:spMkLst>
        </pc:spChg>
        <pc:spChg chg="add mod">
          <ac:chgData name="Pandey, K. (Kushagra)" userId="7de3fef1-e84b-47c5-ac30-909a78e0efe3" providerId="ADAL" clId="{4BFE99E2-DA22-477E-B5C3-902311190266}" dt="2025-04-30T11:45:04.204" v="4938" actId="1037"/>
          <ac:spMkLst>
            <pc:docMk/>
            <pc:sldMk cId="3770443341" sldId="265"/>
            <ac:spMk id="13" creationId="{D7DDDA6F-B3EE-8B6A-D470-4166964D0B4D}"/>
          </ac:spMkLst>
        </pc:spChg>
        <pc:spChg chg="add mod">
          <ac:chgData name="Pandey, K. (Kushagra)" userId="7de3fef1-e84b-47c5-ac30-909a78e0efe3" providerId="ADAL" clId="{4BFE99E2-DA22-477E-B5C3-902311190266}" dt="2025-04-30T11:45:04.204" v="4938" actId="1037"/>
          <ac:spMkLst>
            <pc:docMk/>
            <pc:sldMk cId="3770443341" sldId="265"/>
            <ac:spMk id="21" creationId="{5CB5A223-2EAA-AF8C-0A79-EE5258FE522B}"/>
          </ac:spMkLst>
        </pc:spChg>
        <pc:spChg chg="add mod">
          <ac:chgData name="Pandey, K. (Kushagra)" userId="7de3fef1-e84b-47c5-ac30-909a78e0efe3" providerId="ADAL" clId="{4BFE99E2-DA22-477E-B5C3-902311190266}" dt="2025-04-30T21:55:54.076" v="5891" actId="1076"/>
          <ac:spMkLst>
            <pc:docMk/>
            <pc:sldMk cId="3770443341" sldId="265"/>
            <ac:spMk id="23" creationId="{D649F81B-9BD0-43D4-A8D7-2BBC0FC8AF0F}"/>
          </ac:spMkLst>
        </pc:spChg>
        <pc:spChg chg="add mod">
          <ac:chgData name="Pandey, K. (Kushagra)" userId="7de3fef1-e84b-47c5-ac30-909a78e0efe3" providerId="ADAL" clId="{4BFE99E2-DA22-477E-B5C3-902311190266}" dt="2025-04-30T11:45:04.204" v="4938" actId="1037"/>
          <ac:spMkLst>
            <pc:docMk/>
            <pc:sldMk cId="3770443341" sldId="265"/>
            <ac:spMk id="26" creationId="{8A98EAED-DD8B-FB6E-50B8-1F7F6A5BE58E}"/>
          </ac:spMkLst>
        </pc:spChg>
        <pc:spChg chg="add mod">
          <ac:chgData name="Pandey, K. (Kushagra)" userId="7de3fef1-e84b-47c5-ac30-909a78e0efe3" providerId="ADAL" clId="{4BFE99E2-DA22-477E-B5C3-902311190266}" dt="2025-04-30T11:45:04.204" v="4938" actId="1037"/>
          <ac:spMkLst>
            <pc:docMk/>
            <pc:sldMk cId="3770443341" sldId="265"/>
            <ac:spMk id="28" creationId="{90F75C94-9A0D-59A3-C89D-47F61F2095B8}"/>
          </ac:spMkLst>
        </pc:spChg>
        <pc:grpChg chg="add mod">
          <ac:chgData name="Pandey, K. (Kushagra)" userId="7de3fef1-e84b-47c5-ac30-909a78e0efe3" providerId="ADAL" clId="{4BFE99E2-DA22-477E-B5C3-902311190266}" dt="2025-04-28T22:15:36.112" v="3322" actId="1076"/>
          <ac:grpSpMkLst>
            <pc:docMk/>
            <pc:sldMk cId="3770443341" sldId="265"/>
            <ac:grpSpMk id="22" creationId="{C6A390DF-3816-5D0A-E1F6-1D2AEBE3AB1D}"/>
          </ac:grpSpMkLst>
        </pc:grpChg>
        <pc:picChg chg="add mod">
          <ac:chgData name="Pandey, K. (Kushagra)" userId="7de3fef1-e84b-47c5-ac30-909a78e0efe3" providerId="ADAL" clId="{4BFE99E2-DA22-477E-B5C3-902311190266}" dt="2025-04-30T11:45:12.350" v="4939" actId="1076"/>
          <ac:picMkLst>
            <pc:docMk/>
            <pc:sldMk cId="3770443341" sldId="265"/>
            <ac:picMk id="7" creationId="{088A361C-534C-3C4F-5D73-505090D2A0D3}"/>
          </ac:picMkLst>
        </pc:picChg>
        <pc:picChg chg="mod">
          <ac:chgData name="Pandey, K. (Kushagra)" userId="7de3fef1-e84b-47c5-ac30-909a78e0efe3" providerId="ADAL" clId="{4BFE99E2-DA22-477E-B5C3-902311190266}" dt="2025-04-30T11:45:04.204" v="4938" actId="1037"/>
          <ac:picMkLst>
            <pc:docMk/>
            <pc:sldMk cId="3770443341" sldId="265"/>
            <ac:picMk id="8" creationId="{530C2E24-AD5B-AE9D-361E-E20548C224DC}"/>
          </ac:picMkLst>
        </pc:picChg>
        <pc:picChg chg="add mod">
          <ac:chgData name="Pandey, K. (Kushagra)" userId="7de3fef1-e84b-47c5-ac30-909a78e0efe3" providerId="ADAL" clId="{4BFE99E2-DA22-477E-B5C3-902311190266}" dt="2025-04-30T11:45:04.204" v="4938" actId="1037"/>
          <ac:picMkLst>
            <pc:docMk/>
            <pc:sldMk cId="3770443341" sldId="265"/>
            <ac:picMk id="20" creationId="{983F435E-E78E-BDE3-65AD-72F4A8B5BA64}"/>
          </ac:picMkLst>
        </pc:picChg>
        <pc:picChg chg="add mod">
          <ac:chgData name="Pandey, K. (Kushagra)" userId="7de3fef1-e84b-47c5-ac30-909a78e0efe3" providerId="ADAL" clId="{4BFE99E2-DA22-477E-B5C3-902311190266}" dt="2025-04-30T11:45:04.204" v="4938" actId="1037"/>
          <ac:picMkLst>
            <pc:docMk/>
            <pc:sldMk cId="3770443341" sldId="265"/>
            <ac:picMk id="29" creationId="{66A881D8-100B-FE49-75EE-06E92426B250}"/>
          </ac:picMkLst>
        </pc:picChg>
        <pc:picChg chg="add mod">
          <ac:chgData name="Pandey, K. (Kushagra)" userId="7de3fef1-e84b-47c5-ac30-909a78e0efe3" providerId="ADAL" clId="{4BFE99E2-DA22-477E-B5C3-902311190266}" dt="2025-04-28T23:24:19.434" v="4018"/>
          <ac:picMkLst>
            <pc:docMk/>
            <pc:sldMk cId="3770443341" sldId="265"/>
            <ac:picMk id="30" creationId="{F094524F-90E7-1D66-0258-0453DC3A378E}"/>
          </ac:picMkLst>
        </pc:picChg>
        <pc:picChg chg="add mod">
          <ac:chgData name="Pandey, K. (Kushagra)" userId="7de3fef1-e84b-47c5-ac30-909a78e0efe3" providerId="ADAL" clId="{4BFE99E2-DA22-477E-B5C3-902311190266}" dt="2025-04-30T11:44:48.078" v="4864" actId="1038"/>
          <ac:picMkLst>
            <pc:docMk/>
            <pc:sldMk cId="3770443341" sldId="265"/>
            <ac:picMk id="1026" creationId="{436A15C7-F829-D73E-05B0-8C77768DAF22}"/>
          </ac:picMkLst>
        </pc:picChg>
        <pc:picChg chg="add mod">
          <ac:chgData name="Pandey, K. (Kushagra)" userId="7de3fef1-e84b-47c5-ac30-909a78e0efe3" providerId="ADAL" clId="{4BFE99E2-DA22-477E-B5C3-902311190266}" dt="2025-04-30T11:45:04.204" v="4938" actId="1037"/>
          <ac:picMkLst>
            <pc:docMk/>
            <pc:sldMk cId="3770443341" sldId="265"/>
            <ac:picMk id="1028" creationId="{2D1E217D-F3EC-5CF3-B31D-C00179936344}"/>
          </ac:picMkLst>
        </pc:picChg>
        <pc:picChg chg="add mod">
          <ac:chgData name="Pandey, K. (Kushagra)" userId="7de3fef1-e84b-47c5-ac30-909a78e0efe3" providerId="ADAL" clId="{4BFE99E2-DA22-477E-B5C3-902311190266}" dt="2025-04-30T11:45:04.204" v="4938" actId="1037"/>
          <ac:picMkLst>
            <pc:docMk/>
            <pc:sldMk cId="3770443341" sldId="265"/>
            <ac:picMk id="1030" creationId="{7A202DF0-F0C4-A4AE-85A4-38C92F0FCFF7}"/>
          </ac:picMkLst>
        </pc:picChg>
        <pc:picChg chg="add mod">
          <ac:chgData name="Pandey, K. (Kushagra)" userId="7de3fef1-e84b-47c5-ac30-909a78e0efe3" providerId="ADAL" clId="{4BFE99E2-DA22-477E-B5C3-902311190266}" dt="2025-04-28T22:15:36.112" v="3322" actId="1076"/>
          <ac:picMkLst>
            <pc:docMk/>
            <pc:sldMk cId="3770443341" sldId="265"/>
            <ac:picMk id="1032" creationId="{AF43BE52-21E0-7C45-AE29-C5C12739B851}"/>
          </ac:picMkLst>
        </pc:picChg>
      </pc:sldChg>
      <pc:sldChg chg="addSp delSp modSp add del mod ord">
        <pc:chgData name="Pandey, K. (Kushagra)" userId="7de3fef1-e84b-47c5-ac30-909a78e0efe3" providerId="ADAL" clId="{4BFE99E2-DA22-477E-B5C3-902311190266}" dt="2025-04-30T08:55:30.664" v="4692" actId="47"/>
        <pc:sldMkLst>
          <pc:docMk/>
          <pc:sldMk cId="3246299693" sldId="266"/>
        </pc:sldMkLst>
      </pc:sldChg>
      <pc:sldChg chg="new del">
        <pc:chgData name="Pandey, K. (Kushagra)" userId="7de3fef1-e84b-47c5-ac30-909a78e0efe3" providerId="ADAL" clId="{4BFE99E2-DA22-477E-B5C3-902311190266}" dt="2025-04-22T14:29:16.976" v="349" actId="47"/>
        <pc:sldMkLst>
          <pc:docMk/>
          <pc:sldMk cId="3852896777" sldId="266"/>
        </pc:sldMkLst>
      </pc:sldChg>
      <pc:sldChg chg="addSp delSp modSp new mod">
        <pc:chgData name="Pandey, K. (Kushagra)" userId="7de3fef1-e84b-47c5-ac30-909a78e0efe3" providerId="ADAL" clId="{4BFE99E2-DA22-477E-B5C3-902311190266}" dt="2025-04-30T23:35:06.571" v="7009"/>
        <pc:sldMkLst>
          <pc:docMk/>
          <pc:sldMk cId="3063694456" sldId="267"/>
        </pc:sldMkLst>
        <pc:spChg chg="add mod">
          <ac:chgData name="Pandey, K. (Kushagra)" userId="7de3fef1-e84b-47c5-ac30-909a78e0efe3" providerId="ADAL" clId="{4BFE99E2-DA22-477E-B5C3-902311190266}" dt="2025-04-30T23:22:08.645" v="6495" actId="207"/>
          <ac:spMkLst>
            <pc:docMk/>
            <pc:sldMk cId="3063694456" sldId="267"/>
            <ac:spMk id="2" creationId="{2A7763DB-E22C-7732-8CAA-F70CD316B915}"/>
          </ac:spMkLst>
        </pc:spChg>
        <pc:spChg chg="add mod">
          <ac:chgData name="Pandey, K. (Kushagra)" userId="7de3fef1-e84b-47c5-ac30-909a78e0efe3" providerId="ADAL" clId="{4BFE99E2-DA22-477E-B5C3-902311190266}" dt="2025-04-30T23:35:06.571" v="7009"/>
          <ac:spMkLst>
            <pc:docMk/>
            <pc:sldMk cId="3063694456" sldId="267"/>
            <ac:spMk id="3" creationId="{071ECDD2-1D9C-A7DC-2539-293FD7D90BF8}"/>
          </ac:spMkLst>
        </pc:spChg>
        <pc:spChg chg="add 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4" creationId="{1807C5C5-5404-C982-4015-633CBA88842F}"/>
          </ac:spMkLst>
        </pc:spChg>
        <pc:spChg chg="add del mod">
          <ac:chgData name="Pandey, K. (Kushagra)" userId="7de3fef1-e84b-47c5-ac30-909a78e0efe3" providerId="ADAL" clId="{4BFE99E2-DA22-477E-B5C3-902311190266}" dt="2025-04-22T18:09:02.824" v="1462" actId="1038"/>
          <ac:spMkLst>
            <pc:docMk/>
            <pc:sldMk cId="3063694456" sldId="267"/>
            <ac:spMk id="6" creationId="{C6BF667B-CBF6-341D-7E91-21C1DDB05EAA}"/>
          </ac:spMkLst>
        </pc:spChg>
        <pc:spChg chg="add del 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7" creationId="{F53FE64D-6694-9A26-58B6-6F3CBFABF91A}"/>
          </ac:spMkLst>
        </pc:spChg>
        <pc:spChg chg="add mod">
          <ac:chgData name="Pandey, K. (Kushagra)" userId="7de3fef1-e84b-47c5-ac30-909a78e0efe3" providerId="ADAL" clId="{4BFE99E2-DA22-477E-B5C3-902311190266}" dt="2025-04-22T15:08:13.422" v="855" actId="14100"/>
          <ac:spMkLst>
            <pc:docMk/>
            <pc:sldMk cId="3063694456" sldId="267"/>
            <ac:spMk id="8" creationId="{C1B5D5BB-52FA-0EB2-4252-3B089A91300C}"/>
          </ac:spMkLst>
        </pc:spChg>
        <pc:spChg chg="add del mod">
          <ac:chgData name="Pandey, K. (Kushagra)" userId="7de3fef1-e84b-47c5-ac30-909a78e0efe3" providerId="ADAL" clId="{4BFE99E2-DA22-477E-B5C3-902311190266}" dt="2025-04-22T18:09:02.824" v="1462" actId="1038"/>
          <ac:spMkLst>
            <pc:docMk/>
            <pc:sldMk cId="3063694456" sldId="267"/>
            <ac:spMk id="9" creationId="{96BC639A-58D0-22AC-71CD-649C1C112367}"/>
          </ac:spMkLst>
        </pc:spChg>
        <pc:spChg chg="add mod">
          <ac:chgData name="Pandey, K. (Kushagra)" userId="7de3fef1-e84b-47c5-ac30-909a78e0efe3" providerId="ADAL" clId="{4BFE99E2-DA22-477E-B5C3-902311190266}" dt="2025-04-22T14:37:39.701" v="536" actId="1036"/>
          <ac:spMkLst>
            <pc:docMk/>
            <pc:sldMk cId="3063694456" sldId="267"/>
            <ac:spMk id="10" creationId="{34740F40-D8D7-8066-7FB7-807132C12E47}"/>
          </ac:spMkLst>
        </pc:spChg>
        <pc:spChg chg="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12" creationId="{55A9CACA-CF0D-76CF-BCB7-487825BCD8F1}"/>
          </ac:spMkLst>
        </pc:spChg>
        <pc:spChg chg="add del 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14" creationId="{5D0ADB44-B06F-DF3A-DCB6-3DE7D8A8B6B4}"/>
          </ac:spMkLst>
        </pc:spChg>
        <pc:spChg chg="add del mod">
          <ac:chgData name="Pandey, K. (Kushagra)" userId="7de3fef1-e84b-47c5-ac30-909a78e0efe3" providerId="ADAL" clId="{4BFE99E2-DA22-477E-B5C3-902311190266}" dt="2025-04-22T18:09:02.824" v="1462" actId="1038"/>
          <ac:spMkLst>
            <pc:docMk/>
            <pc:sldMk cId="3063694456" sldId="267"/>
            <ac:spMk id="16" creationId="{DAD34A57-0BC4-C246-9A99-D5E34F0AAA97}"/>
          </ac:spMkLst>
        </pc:spChg>
        <pc:spChg chg="add mod">
          <ac:chgData name="Pandey, K. (Kushagra)" userId="7de3fef1-e84b-47c5-ac30-909a78e0efe3" providerId="ADAL" clId="{4BFE99E2-DA22-477E-B5C3-902311190266}" dt="2025-04-22T14:37:39.701" v="536" actId="1036"/>
          <ac:spMkLst>
            <pc:docMk/>
            <pc:sldMk cId="3063694456" sldId="267"/>
            <ac:spMk id="17" creationId="{C32C1BA1-5A79-5807-31DC-1ACEAB3C63E1}"/>
          </ac:spMkLst>
        </pc:spChg>
        <pc:spChg chg="add del 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19" creationId="{F8F135D3-104A-F169-6DB5-D9FB7189BC3E}"/>
          </ac:spMkLst>
        </pc:spChg>
        <pc:spChg chg="add del 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20" creationId="{0D47F8FC-BEDC-C8BD-2D02-9FE6B6E409BF}"/>
          </ac:spMkLst>
        </pc:spChg>
        <pc:spChg chg="add del mod">
          <ac:chgData name="Pandey, K. (Kushagra)" userId="7de3fef1-e84b-47c5-ac30-909a78e0efe3" providerId="ADAL" clId="{4BFE99E2-DA22-477E-B5C3-902311190266}" dt="2025-04-22T18:09:02.824" v="1462" actId="1038"/>
          <ac:spMkLst>
            <pc:docMk/>
            <pc:sldMk cId="3063694456" sldId="267"/>
            <ac:spMk id="21" creationId="{B6A4640A-7C73-77E4-3091-143E5435406C}"/>
          </ac:spMkLst>
        </pc:spChg>
        <pc:spChg chg="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22" creationId="{1C8FF70D-FA6A-173B-7157-6CF2D66B585B}"/>
          </ac:spMkLst>
        </pc:spChg>
        <pc:spChg chg="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23" creationId="{791959CA-B752-6997-9F7D-9C48869E8891}"/>
          </ac:spMkLst>
        </pc:spChg>
        <pc:spChg chg="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25" creationId="{F2B94818-A92B-9C66-262F-6F06E4FEB7E4}"/>
          </ac:spMkLst>
        </pc:spChg>
        <pc:spChg chg="add mod">
          <ac:chgData name="Pandey, K. (Kushagra)" userId="7de3fef1-e84b-47c5-ac30-909a78e0efe3" providerId="ADAL" clId="{4BFE99E2-DA22-477E-B5C3-902311190266}" dt="2025-04-28T23:54:58.227" v="4614" actId="1036"/>
          <ac:spMkLst>
            <pc:docMk/>
            <pc:sldMk cId="3063694456" sldId="267"/>
            <ac:spMk id="26" creationId="{916910B1-DD55-9C0A-83E4-F4506ECA86DD}"/>
          </ac:spMkLst>
        </pc:spChg>
        <pc:spChg chg="add del mod">
          <ac:chgData name="Pandey, K. (Kushagra)" userId="7de3fef1-e84b-47c5-ac30-909a78e0efe3" providerId="ADAL" clId="{4BFE99E2-DA22-477E-B5C3-902311190266}" dt="2025-04-22T18:09:02.824" v="1462" actId="1038"/>
          <ac:spMkLst>
            <pc:docMk/>
            <pc:sldMk cId="3063694456" sldId="267"/>
            <ac:spMk id="28" creationId="{C7917BE8-E572-0142-C6C6-C6BD4A57988E}"/>
          </ac:spMkLst>
        </pc:spChg>
        <pc:spChg chg="add mod">
          <ac:chgData name="Pandey, K. (Kushagra)" userId="7de3fef1-e84b-47c5-ac30-909a78e0efe3" providerId="ADAL" clId="{4BFE99E2-DA22-477E-B5C3-902311190266}" dt="2025-04-28T23:54:30.029" v="4567"/>
          <ac:spMkLst>
            <pc:docMk/>
            <pc:sldMk cId="3063694456" sldId="267"/>
            <ac:spMk id="35" creationId="{016D6728-4A46-93F8-0894-639C1867F6B9}"/>
          </ac:spMkLst>
        </pc:spChg>
        <pc:spChg chg="add mod">
          <ac:chgData name="Pandey, K. (Kushagra)" userId="7de3fef1-e84b-47c5-ac30-909a78e0efe3" providerId="ADAL" clId="{4BFE99E2-DA22-477E-B5C3-902311190266}" dt="2025-04-28T23:54:42.303" v="4568"/>
          <ac:spMkLst>
            <pc:docMk/>
            <pc:sldMk cId="3063694456" sldId="267"/>
            <ac:spMk id="36" creationId="{3050F6F1-0CD3-E8F3-F9AB-C4ACD8C2C5C7}"/>
          </ac:spMkLst>
        </pc:spChg>
        <pc:spChg chg="add mod">
          <ac:chgData name="Pandey, K. (Kushagra)" userId="7de3fef1-e84b-47c5-ac30-909a78e0efe3" providerId="ADAL" clId="{4BFE99E2-DA22-477E-B5C3-902311190266}" dt="2025-04-28T23:54:42.303" v="4568"/>
          <ac:spMkLst>
            <pc:docMk/>
            <pc:sldMk cId="3063694456" sldId="267"/>
            <ac:spMk id="37" creationId="{04417B5E-3772-91C3-D47F-8366E45208B7}"/>
          </ac:spMkLst>
        </pc:spChg>
        <pc:spChg chg="add mod">
          <ac:chgData name="Pandey, K. (Kushagra)" userId="7de3fef1-e84b-47c5-ac30-909a78e0efe3" providerId="ADAL" clId="{4BFE99E2-DA22-477E-B5C3-902311190266}" dt="2025-04-28T23:54:42.303" v="4568"/>
          <ac:spMkLst>
            <pc:docMk/>
            <pc:sldMk cId="3063694456" sldId="267"/>
            <ac:spMk id="38" creationId="{6413C560-7314-9E6F-3ECE-9D304F942367}"/>
          </ac:spMkLst>
        </pc:spChg>
        <pc:spChg chg="add mod">
          <ac:chgData name="Pandey, K. (Kushagra)" userId="7de3fef1-e84b-47c5-ac30-909a78e0efe3" providerId="ADAL" clId="{4BFE99E2-DA22-477E-B5C3-902311190266}" dt="2025-04-28T23:54:42.303" v="4568"/>
          <ac:spMkLst>
            <pc:docMk/>
            <pc:sldMk cId="3063694456" sldId="267"/>
            <ac:spMk id="39" creationId="{DDC8F5D1-C92A-715B-4D16-A567D2B77D12}"/>
          </ac:spMkLst>
        </pc:spChg>
        <pc:picChg chg="add mod">
          <ac:chgData name="Pandey, K. (Kushagra)" userId="7de3fef1-e84b-47c5-ac30-909a78e0efe3" providerId="ADAL" clId="{4BFE99E2-DA22-477E-B5C3-902311190266}" dt="2025-04-22T15:08:34.087" v="857"/>
          <ac:picMkLst>
            <pc:docMk/>
            <pc:sldMk cId="3063694456" sldId="267"/>
            <ac:picMk id="29" creationId="{376D94BE-51D1-833D-A7D6-1E1C581C5B81}"/>
          </ac:picMkLst>
        </pc:picChg>
        <pc:picChg chg="add mod">
          <ac:chgData name="Pandey, K. (Kushagra)" userId="7de3fef1-e84b-47c5-ac30-909a78e0efe3" providerId="ADAL" clId="{4BFE99E2-DA22-477E-B5C3-902311190266}" dt="2025-04-22T15:08:34.087" v="857"/>
          <ac:picMkLst>
            <pc:docMk/>
            <pc:sldMk cId="3063694456" sldId="267"/>
            <ac:picMk id="30" creationId="{FB06376B-07F6-C634-03F3-E52CB2CC80B7}"/>
          </ac:picMkLst>
        </pc:picChg>
        <pc:picChg chg="add mod">
          <ac:chgData name="Pandey, K. (Kushagra)" userId="7de3fef1-e84b-47c5-ac30-909a78e0efe3" providerId="ADAL" clId="{4BFE99E2-DA22-477E-B5C3-902311190266}" dt="2025-04-22T15:08:34.087" v="857"/>
          <ac:picMkLst>
            <pc:docMk/>
            <pc:sldMk cId="3063694456" sldId="267"/>
            <ac:picMk id="31" creationId="{F4B19230-051D-0669-1B2E-110FA945BA3F}"/>
          </ac:picMkLst>
        </pc:picChg>
        <pc:picChg chg="add mod">
          <ac:chgData name="Pandey, K. (Kushagra)" userId="7de3fef1-e84b-47c5-ac30-909a78e0efe3" providerId="ADAL" clId="{4BFE99E2-DA22-477E-B5C3-902311190266}" dt="2025-04-28T23:24:40.238" v="4022"/>
          <ac:picMkLst>
            <pc:docMk/>
            <pc:sldMk cId="3063694456" sldId="267"/>
            <ac:picMk id="32" creationId="{0FDBB454-A3B4-AD6E-96EA-4792A8A27042}"/>
          </ac:picMkLst>
        </pc:picChg>
        <pc:picChg chg="add mod">
          <ac:chgData name="Pandey, K. (Kushagra)" userId="7de3fef1-e84b-47c5-ac30-909a78e0efe3" providerId="ADAL" clId="{4BFE99E2-DA22-477E-B5C3-902311190266}" dt="2025-04-30T09:37:38.794" v="4740"/>
          <ac:picMkLst>
            <pc:docMk/>
            <pc:sldMk cId="3063694456" sldId="267"/>
            <ac:picMk id="57" creationId="{7DD3740C-158E-13A3-0A92-9057CB00075F}"/>
          </ac:picMkLst>
        </pc:picChg>
        <pc:cxnChg chg="mod">
          <ac:chgData name="Pandey, K. (Kushagra)" userId="7de3fef1-e84b-47c5-ac30-909a78e0efe3" providerId="ADAL" clId="{4BFE99E2-DA22-477E-B5C3-902311190266}" dt="2025-04-22T18:05:54.351" v="1316" actId="14100"/>
          <ac:cxnSpMkLst>
            <pc:docMk/>
            <pc:sldMk cId="3063694456" sldId="267"/>
            <ac:cxnSpMk id="11" creationId="{0E1275A9-5B48-CB04-0709-C79B8F2C1E5A}"/>
          </ac:cxnSpMkLst>
        </pc:cxnChg>
        <pc:cxnChg chg="mod">
          <ac:chgData name="Pandey, K. (Kushagra)" userId="7de3fef1-e84b-47c5-ac30-909a78e0efe3" providerId="ADAL" clId="{4BFE99E2-DA22-477E-B5C3-902311190266}" dt="2025-04-22T18:05:47.553" v="1314" actId="14100"/>
          <ac:cxnSpMkLst>
            <pc:docMk/>
            <pc:sldMk cId="3063694456" sldId="267"/>
            <ac:cxnSpMk id="13" creationId="{89512E41-0B08-26C1-2917-696399381F87}"/>
          </ac:cxnSpMkLst>
        </pc:cxnChg>
        <pc:cxnChg chg="mod">
          <ac:chgData name="Pandey, K. (Kushagra)" userId="7de3fef1-e84b-47c5-ac30-909a78e0efe3" providerId="ADAL" clId="{4BFE99E2-DA22-477E-B5C3-902311190266}" dt="2025-04-22T18:07:40.220" v="1430" actId="14100"/>
          <ac:cxnSpMkLst>
            <pc:docMk/>
            <pc:sldMk cId="3063694456" sldId="267"/>
            <ac:cxnSpMk id="15" creationId="{FB544B5B-6615-DBF7-ECF6-0F7859883473}"/>
          </ac:cxnSpMkLst>
        </pc:cxnChg>
        <pc:cxnChg chg="mod">
          <ac:chgData name="Pandey, K. (Kushagra)" userId="7de3fef1-e84b-47c5-ac30-909a78e0efe3" providerId="ADAL" clId="{4BFE99E2-DA22-477E-B5C3-902311190266}" dt="2025-04-22T18:08:30.370" v="1438" actId="1076"/>
          <ac:cxnSpMkLst>
            <pc:docMk/>
            <pc:sldMk cId="3063694456" sldId="267"/>
            <ac:cxnSpMk id="27" creationId="{D24F8635-A6B3-C083-AE32-DE9A4B5F282B}"/>
          </ac:cxnSpMkLst>
        </pc:cxnChg>
      </pc:sldChg>
      <pc:sldChg chg="addSp delSp modSp add mod">
        <pc:chgData name="Pandey, K. (Kushagra)" userId="7de3fef1-e84b-47c5-ac30-909a78e0efe3" providerId="ADAL" clId="{4BFE99E2-DA22-477E-B5C3-902311190266}" dt="2025-04-30T23:35:15.141" v="7010"/>
        <pc:sldMkLst>
          <pc:docMk/>
          <pc:sldMk cId="1814616654" sldId="268"/>
        </pc:sldMkLst>
        <pc:spChg chg="add mod">
          <ac:chgData name="Pandey, K. (Kushagra)" userId="7de3fef1-e84b-47c5-ac30-909a78e0efe3" providerId="ADAL" clId="{4BFE99E2-DA22-477E-B5C3-902311190266}" dt="2025-04-30T23:35:15.141" v="7010"/>
          <ac:spMkLst>
            <pc:docMk/>
            <pc:sldMk cId="1814616654" sldId="268"/>
            <ac:spMk id="3" creationId="{11379D32-FA9A-FCC9-033D-3DB4940B2A6D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47" creationId="{44720CEC-05B0-6C6C-8E9F-B284413E7F67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48" creationId="{A0FAC9E0-FD7F-15CD-EAFC-B1B4C2B61339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49" creationId="{04E8FD52-33D9-8129-DFED-198550BCEBCF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52" creationId="{10995D1E-CCDE-31F3-0BBC-F025C6B64BF5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53" creationId="{617F14B5-9375-1555-ECC5-9267D2A8B797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54" creationId="{72F0699C-5024-94BB-A201-9599E1B7F710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58" creationId="{5B2E42B9-427E-DFD7-1B72-8DB6CAE4EE9A}"/>
          </ac:spMkLst>
        </pc:spChg>
        <pc:spChg chg="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59" creationId="{2EF60146-0C0B-6C11-2CF3-EDD8F7549C3C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60" creationId="{8CDB791F-454F-0550-6491-00A2CF3F1756}"/>
          </ac:spMkLst>
        </pc:spChg>
        <pc:spChg chg="add mod">
          <ac:chgData name="Pandey, K. (Kushagra)" userId="7de3fef1-e84b-47c5-ac30-909a78e0efe3" providerId="ADAL" clId="{4BFE99E2-DA22-477E-B5C3-902311190266}" dt="2025-04-28T23:53:37.222" v="4458" actId="1036"/>
          <ac:spMkLst>
            <pc:docMk/>
            <pc:sldMk cId="1814616654" sldId="268"/>
            <ac:spMk id="61" creationId="{2C4D3730-ECA2-A08B-2EED-478F2FFA17C8}"/>
          </ac:spMkLst>
        </pc:spChg>
        <pc:spChg chg="add mod">
          <ac:chgData name="Pandey, K. (Kushagra)" userId="7de3fef1-e84b-47c5-ac30-909a78e0efe3" providerId="ADAL" clId="{4BFE99E2-DA22-477E-B5C3-902311190266}" dt="2025-04-22T18:11:19.739" v="1576" actId="1076"/>
          <ac:spMkLst>
            <pc:docMk/>
            <pc:sldMk cId="1814616654" sldId="268"/>
            <ac:spMk id="62" creationId="{535E6F65-B74C-365F-9860-0F8F67FE7ECB}"/>
          </ac:spMkLst>
        </pc:spChg>
        <pc:spChg chg="add mod">
          <ac:chgData name="Pandey, K. (Kushagra)" userId="7de3fef1-e84b-47c5-ac30-909a78e0efe3" providerId="ADAL" clId="{4BFE99E2-DA22-477E-B5C3-902311190266}" dt="2025-04-22T18:11:30.187" v="1580" actId="1076"/>
          <ac:spMkLst>
            <pc:docMk/>
            <pc:sldMk cId="1814616654" sldId="268"/>
            <ac:spMk id="84" creationId="{01C62C32-97D3-7175-717B-6A6A5A2E3167}"/>
          </ac:spMkLst>
        </pc:spChg>
        <pc:spChg chg="add del mod">
          <ac:chgData name="Pandey, K. (Kushagra)" userId="7de3fef1-e84b-47c5-ac30-909a78e0efe3" providerId="ADAL" clId="{4BFE99E2-DA22-477E-B5C3-902311190266}" dt="2025-04-28T23:53:38.707" v="4461" actId="478"/>
          <ac:spMkLst>
            <pc:docMk/>
            <pc:sldMk cId="1814616654" sldId="268"/>
            <ac:spMk id="88" creationId="{DFFBE9E7-01E0-AF6B-28CF-55E47D8E1FE9}"/>
          </ac:spMkLst>
        </pc:spChg>
        <pc:spChg chg="add del mod">
          <ac:chgData name="Pandey, K. (Kushagra)" userId="7de3fef1-e84b-47c5-ac30-909a78e0efe3" providerId="ADAL" clId="{4BFE99E2-DA22-477E-B5C3-902311190266}" dt="2025-04-28T23:53:38.707" v="4461" actId="478"/>
          <ac:spMkLst>
            <pc:docMk/>
            <pc:sldMk cId="1814616654" sldId="268"/>
            <ac:spMk id="89" creationId="{60880CB7-42F3-7A86-D456-D4494508DF23}"/>
          </ac:spMkLst>
        </pc:spChg>
        <pc:spChg chg="add del mod">
          <ac:chgData name="Pandey, K. (Kushagra)" userId="7de3fef1-e84b-47c5-ac30-909a78e0efe3" providerId="ADAL" clId="{4BFE99E2-DA22-477E-B5C3-902311190266}" dt="2025-04-28T23:53:38.707" v="4461" actId="478"/>
          <ac:spMkLst>
            <pc:docMk/>
            <pc:sldMk cId="1814616654" sldId="268"/>
            <ac:spMk id="106" creationId="{D97A8910-2157-BD0D-ABE7-94DFD915F32D}"/>
          </ac:spMkLst>
        </pc:spChg>
        <pc:spChg chg="add del mod">
          <ac:chgData name="Pandey, K. (Kushagra)" userId="7de3fef1-e84b-47c5-ac30-909a78e0efe3" providerId="ADAL" clId="{4BFE99E2-DA22-477E-B5C3-902311190266}" dt="2025-04-28T23:53:37.542" v="4459" actId="478"/>
          <ac:spMkLst>
            <pc:docMk/>
            <pc:sldMk cId="1814616654" sldId="268"/>
            <ac:spMk id="107" creationId="{FF0CB66B-783C-8DAC-C6C3-CAF1D57C018F}"/>
          </ac:spMkLst>
        </pc:spChg>
        <pc:spChg chg="add del mod">
          <ac:chgData name="Pandey, K. (Kushagra)" userId="7de3fef1-e84b-47c5-ac30-909a78e0efe3" providerId="ADAL" clId="{4BFE99E2-DA22-477E-B5C3-902311190266}" dt="2025-04-30T23:22:18.428" v="6497" actId="207"/>
          <ac:spMkLst>
            <pc:docMk/>
            <pc:sldMk cId="1814616654" sldId="268"/>
            <ac:spMk id="113" creationId="{75E1DA93-2D94-1951-5814-3DA1936F6266}"/>
          </ac:spMkLst>
        </pc:spChg>
        <pc:spChg chg="add del mod">
          <ac:chgData name="Pandey, K. (Kushagra)" userId="7de3fef1-e84b-47c5-ac30-909a78e0efe3" providerId="ADAL" clId="{4BFE99E2-DA22-477E-B5C3-902311190266}" dt="2025-04-28T23:53:37.542" v="4459" actId="478"/>
          <ac:spMkLst>
            <pc:docMk/>
            <pc:sldMk cId="1814616654" sldId="268"/>
            <ac:spMk id="115" creationId="{C4384BC8-A1C2-CDAD-529E-E181577D1BE0}"/>
          </ac:spMkLst>
        </pc:spChg>
        <pc:picChg chg="add mod">
          <ac:chgData name="Pandey, K. (Kushagra)" userId="7de3fef1-e84b-47c5-ac30-909a78e0efe3" providerId="ADAL" clId="{4BFE99E2-DA22-477E-B5C3-902311190266}" dt="2025-04-30T20:31:03.657" v="5814"/>
          <ac:picMkLst>
            <pc:docMk/>
            <pc:sldMk cId="1814616654" sldId="268"/>
            <ac:picMk id="2" creationId="{E0886AA0-0560-3089-222C-73B1C67AAE4E}"/>
          </ac:picMkLst>
        </pc:picChg>
        <pc:picChg chg="add mod">
          <ac:chgData name="Pandey, K. (Kushagra)" userId="7de3fef1-e84b-47c5-ac30-909a78e0efe3" providerId="ADAL" clId="{4BFE99E2-DA22-477E-B5C3-902311190266}" dt="2025-04-22T18:15:05.337" v="1607"/>
          <ac:picMkLst>
            <pc:docMk/>
            <pc:sldMk cId="1814616654" sldId="268"/>
            <ac:picMk id="105" creationId="{CEEE97FE-4399-B4D4-6C3D-793C53CE23ED}"/>
          </ac:picMkLst>
        </pc:picChg>
        <pc:picChg chg="add del mod">
          <ac:chgData name="Pandey, K. (Kushagra)" userId="7de3fef1-e84b-47c5-ac30-909a78e0efe3" providerId="ADAL" clId="{4BFE99E2-DA22-477E-B5C3-902311190266}" dt="2025-04-28T23:53:39.152" v="4462" actId="478"/>
          <ac:picMkLst>
            <pc:docMk/>
            <pc:sldMk cId="1814616654" sldId="268"/>
            <ac:picMk id="116" creationId="{663EADB0-67A2-5C30-A38E-473B51C7D840}"/>
          </ac:picMkLst>
        </pc:picChg>
        <pc:picChg chg="add del mod">
          <ac:chgData name="Pandey, K. (Kushagra)" userId="7de3fef1-e84b-47c5-ac30-909a78e0efe3" providerId="ADAL" clId="{4BFE99E2-DA22-477E-B5C3-902311190266}" dt="2025-04-28T23:53:38.050" v="4460" actId="478"/>
          <ac:picMkLst>
            <pc:docMk/>
            <pc:sldMk cId="1814616654" sldId="268"/>
            <ac:picMk id="117" creationId="{634F03B8-5315-F032-8478-BDBD57E284ED}"/>
          </ac:picMkLst>
        </pc:picChg>
        <pc:cxnChg chg="mod">
          <ac:chgData name="Pandey, K. (Kushagra)" userId="7de3fef1-e84b-47c5-ac30-909a78e0efe3" providerId="ADAL" clId="{4BFE99E2-DA22-477E-B5C3-902311190266}" dt="2025-04-22T18:22:17.330" v="1727" actId="14100"/>
          <ac:cxnSpMkLst>
            <pc:docMk/>
            <pc:sldMk cId="1814616654" sldId="268"/>
            <ac:cxnSpMk id="50" creationId="{92017311-A9F0-A583-88B6-A2A632D89F9D}"/>
          </ac:cxnSpMkLst>
        </pc:cxnChg>
        <pc:cxnChg chg="mod">
          <ac:chgData name="Pandey, K. (Kushagra)" userId="7de3fef1-e84b-47c5-ac30-909a78e0efe3" providerId="ADAL" clId="{4BFE99E2-DA22-477E-B5C3-902311190266}" dt="2025-04-22T15:21:53.119" v="1128" actId="1036"/>
          <ac:cxnSpMkLst>
            <pc:docMk/>
            <pc:sldMk cId="1814616654" sldId="268"/>
            <ac:cxnSpMk id="51" creationId="{8F415462-A75B-CC9D-7186-B32FF409ABBE}"/>
          </ac:cxnSpMkLst>
        </pc:cxnChg>
        <pc:cxnChg chg="mod">
          <ac:chgData name="Pandey, K. (Kushagra)" userId="7de3fef1-e84b-47c5-ac30-909a78e0efe3" providerId="ADAL" clId="{4BFE99E2-DA22-477E-B5C3-902311190266}" dt="2025-04-22T18:12:09.711" v="1589" actId="14100"/>
          <ac:cxnSpMkLst>
            <pc:docMk/>
            <pc:sldMk cId="1814616654" sldId="268"/>
            <ac:cxnSpMk id="55" creationId="{9009E50D-41A9-2A66-772A-6C3140F06129}"/>
          </ac:cxnSpMkLst>
        </pc:cxnChg>
        <pc:cxnChg chg="mod">
          <ac:chgData name="Pandey, K. (Kushagra)" userId="7de3fef1-e84b-47c5-ac30-909a78e0efe3" providerId="ADAL" clId="{4BFE99E2-DA22-477E-B5C3-902311190266}" dt="2025-04-22T18:11:49.420" v="1582" actId="14100"/>
          <ac:cxnSpMkLst>
            <pc:docMk/>
            <pc:sldMk cId="1814616654" sldId="268"/>
            <ac:cxnSpMk id="56" creationId="{BEB4198D-DDF3-160E-02A9-D99C1B973EBD}"/>
          </ac:cxnSpMkLst>
        </pc:cxnChg>
        <pc:cxnChg chg="mod">
          <ac:chgData name="Pandey, K. (Kushagra)" userId="7de3fef1-e84b-47c5-ac30-909a78e0efe3" providerId="ADAL" clId="{4BFE99E2-DA22-477E-B5C3-902311190266}" dt="2025-04-22T15:22:04.305" v="1129" actId="14100"/>
          <ac:cxnSpMkLst>
            <pc:docMk/>
            <pc:sldMk cId="1814616654" sldId="268"/>
            <ac:cxnSpMk id="57" creationId="{C19DC0E3-A981-1B79-883C-C38F97510765}"/>
          </ac:cxnSpMkLst>
        </pc:cxnChg>
        <pc:cxnChg chg="add mod">
          <ac:chgData name="Pandey, K. (Kushagra)" userId="7de3fef1-e84b-47c5-ac30-909a78e0efe3" providerId="ADAL" clId="{4BFE99E2-DA22-477E-B5C3-902311190266}" dt="2025-04-22T15:21:32.342" v="1125" actId="14100"/>
          <ac:cxnSpMkLst>
            <pc:docMk/>
            <pc:sldMk cId="1814616654" sldId="268"/>
            <ac:cxnSpMk id="77" creationId="{58D60723-3952-836A-03D7-5E86D2EF79A4}"/>
          </ac:cxnSpMkLst>
        </pc:cxnChg>
        <pc:cxnChg chg="add mod">
          <ac:chgData name="Pandey, K. (Kushagra)" userId="7de3fef1-e84b-47c5-ac30-909a78e0efe3" providerId="ADAL" clId="{4BFE99E2-DA22-477E-B5C3-902311190266}" dt="2025-04-22T18:11:27.547" v="1579" actId="14100"/>
          <ac:cxnSpMkLst>
            <pc:docMk/>
            <pc:sldMk cId="1814616654" sldId="268"/>
            <ac:cxnSpMk id="78" creationId="{4D5F32E0-D26B-1698-C5D1-32608B2880A6}"/>
          </ac:cxnSpMkLst>
        </pc:cxnChg>
      </pc:sldChg>
      <pc:sldChg chg="addSp delSp modSp new add del mod">
        <pc:chgData name="Pandey, K. (Kushagra)" userId="7de3fef1-e84b-47c5-ac30-909a78e0efe3" providerId="ADAL" clId="{4BFE99E2-DA22-477E-B5C3-902311190266}" dt="2025-04-30T09:46:46.710" v="4788" actId="47"/>
        <pc:sldMkLst>
          <pc:docMk/>
          <pc:sldMk cId="3191881057" sldId="269"/>
        </pc:sldMkLst>
      </pc:sldChg>
      <pc:sldChg chg="addSp delSp modSp add mod">
        <pc:chgData name="Pandey, K. (Kushagra)" userId="7de3fef1-e84b-47c5-ac30-909a78e0efe3" providerId="ADAL" clId="{4BFE99E2-DA22-477E-B5C3-902311190266}" dt="2025-04-30T20:30:58.009" v="5813"/>
        <pc:sldMkLst>
          <pc:docMk/>
          <pc:sldMk cId="337445724" sldId="270"/>
        </pc:sldMkLst>
        <pc:spChg chg="add 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35" creationId="{5A34554A-53C1-C15A-85EE-C0D0E2FB2988}"/>
          </ac:spMkLst>
        </pc:spChg>
        <pc:spChg chg="add mod">
          <ac:chgData name="Pandey, K. (Kushagra)" userId="7de3fef1-e84b-47c5-ac30-909a78e0efe3" providerId="ADAL" clId="{4BFE99E2-DA22-477E-B5C3-902311190266}" dt="2025-04-22T18:00:58.903" v="1191"/>
          <ac:spMkLst>
            <pc:docMk/>
            <pc:sldMk cId="337445724" sldId="270"/>
            <ac:spMk id="38" creationId="{285B3683-F95F-4833-70CD-DCD6AD04F749}"/>
          </ac:spMkLst>
        </pc:spChg>
        <pc:spChg chg="add 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41" creationId="{E30B3380-E0CE-9C6F-028D-9D08124A3296}"/>
          </ac:spMkLst>
        </pc:spChg>
        <pc:spChg chg="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44" creationId="{171AB20C-B3CA-4F5F-8931-470F132B0B26}"/>
          </ac:spMkLst>
        </pc:spChg>
        <pc:spChg chg="mod">
          <ac:chgData name="Pandey, K. (Kushagra)" userId="7de3fef1-e84b-47c5-ac30-909a78e0efe3" providerId="ADAL" clId="{4BFE99E2-DA22-477E-B5C3-902311190266}" dt="2025-04-30T20:29:36.192" v="5801" actId="122"/>
          <ac:spMkLst>
            <pc:docMk/>
            <pc:sldMk cId="337445724" sldId="270"/>
            <ac:spMk id="46" creationId="{30A0ECC2-5EE6-085C-F92D-1D2D7DDBD292}"/>
          </ac:spMkLst>
        </pc:spChg>
        <pc:spChg chg="mod">
          <ac:chgData name="Pandey, K. (Kushagra)" userId="7de3fef1-e84b-47c5-ac30-909a78e0efe3" providerId="ADAL" clId="{4BFE99E2-DA22-477E-B5C3-902311190266}" dt="2025-04-30T20:29:31.277" v="5800" actId="14100"/>
          <ac:spMkLst>
            <pc:docMk/>
            <pc:sldMk cId="337445724" sldId="270"/>
            <ac:spMk id="63" creationId="{266F8884-C58D-8DF2-E2D1-F64DB7B55A68}"/>
          </ac:spMkLst>
        </pc:spChg>
        <pc:spChg chg="add 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64" creationId="{4D7B719C-0FD1-EBD8-53AE-0DD0463D39FF}"/>
          </ac:spMkLst>
        </pc:spChg>
        <pc:spChg chg="add mod">
          <ac:chgData name="Pandey, K. (Kushagra)" userId="7de3fef1-e84b-47c5-ac30-909a78e0efe3" providerId="ADAL" clId="{4BFE99E2-DA22-477E-B5C3-902311190266}" dt="2025-04-22T18:00:58.903" v="1191"/>
          <ac:spMkLst>
            <pc:docMk/>
            <pc:sldMk cId="337445724" sldId="270"/>
            <ac:spMk id="65" creationId="{662AFBD9-1A43-63B6-0BAB-B8AB99EFF942}"/>
          </ac:spMkLst>
        </pc:spChg>
        <pc:spChg chg="add mod">
          <ac:chgData name="Pandey, K. (Kushagra)" userId="7de3fef1-e84b-47c5-ac30-909a78e0efe3" providerId="ADAL" clId="{4BFE99E2-DA22-477E-B5C3-902311190266}" dt="2025-04-22T18:00:58.903" v="1191"/>
          <ac:spMkLst>
            <pc:docMk/>
            <pc:sldMk cId="337445724" sldId="270"/>
            <ac:spMk id="66" creationId="{9023016F-3CAE-25C9-8617-15AF03424D03}"/>
          </ac:spMkLst>
        </pc:spChg>
        <pc:spChg chg="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67" creationId="{6DEA7EA7-656E-C393-2500-C9A611CC0DEB}"/>
          </ac:spMkLst>
        </pc:spChg>
        <pc:spChg chg="mod">
          <ac:chgData name="Pandey, K. (Kushagra)" userId="7de3fef1-e84b-47c5-ac30-909a78e0efe3" providerId="ADAL" clId="{4BFE99E2-DA22-477E-B5C3-902311190266}" dt="2025-04-22T18:02:41.336" v="1273" actId="14100"/>
          <ac:spMkLst>
            <pc:docMk/>
            <pc:sldMk cId="337445724" sldId="270"/>
            <ac:spMk id="68" creationId="{56D75494-3B45-502C-B499-5AEC023CCE4E}"/>
          </ac:spMkLst>
        </pc:spChg>
        <pc:spChg chg="add 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70" creationId="{81C9280C-98D9-9021-857D-BB4972FF62BE}"/>
          </ac:spMkLst>
        </pc:spChg>
        <pc:spChg chg="mod ord">
          <ac:chgData name="Pandey, K. (Kushagra)" userId="7de3fef1-e84b-47c5-ac30-909a78e0efe3" providerId="ADAL" clId="{4BFE99E2-DA22-477E-B5C3-902311190266}" dt="2025-04-22T18:04:09.120" v="1295" actId="166"/>
          <ac:spMkLst>
            <pc:docMk/>
            <pc:sldMk cId="337445724" sldId="270"/>
            <ac:spMk id="71" creationId="{7CBA0E48-C719-2E9E-B6B8-2A1A0E2E3043}"/>
          </ac:spMkLst>
        </pc:spChg>
        <pc:spChg chg="add mod">
          <ac:chgData name="Pandey, K. (Kushagra)" userId="7de3fef1-e84b-47c5-ac30-909a78e0efe3" providerId="ADAL" clId="{4BFE99E2-DA22-477E-B5C3-902311190266}" dt="2025-04-22T18:00:58.903" v="1191"/>
          <ac:spMkLst>
            <pc:docMk/>
            <pc:sldMk cId="337445724" sldId="270"/>
            <ac:spMk id="74" creationId="{0FB59C2B-6668-72D5-5D21-F2342AEFA862}"/>
          </ac:spMkLst>
        </pc:spChg>
        <pc:spChg chg="mod">
          <ac:chgData name="Pandey, K. (Kushagra)" userId="7de3fef1-e84b-47c5-ac30-909a78e0efe3" providerId="ADAL" clId="{4BFE99E2-DA22-477E-B5C3-902311190266}" dt="2025-04-30T20:29:43.948" v="5803" actId="122"/>
          <ac:spMkLst>
            <pc:docMk/>
            <pc:sldMk cId="337445724" sldId="270"/>
            <ac:spMk id="75" creationId="{994C31F2-97D2-DB95-CCC1-BD55FDBA1041}"/>
          </ac:spMkLst>
        </pc:spChg>
        <pc:spChg chg="mod">
          <ac:chgData name="Pandey, K. (Kushagra)" userId="7de3fef1-e84b-47c5-ac30-909a78e0efe3" providerId="ADAL" clId="{4BFE99E2-DA22-477E-B5C3-902311190266}" dt="2025-04-30T20:29:38.500" v="5802" actId="122"/>
          <ac:spMkLst>
            <pc:docMk/>
            <pc:sldMk cId="337445724" sldId="270"/>
            <ac:spMk id="76" creationId="{1BBC3E72-0D68-4755-0B13-69BDC27C7097}"/>
          </ac:spMkLst>
        </pc:spChg>
        <pc:spChg chg="mod or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81" creationId="{503747BA-8967-3191-3BC7-E40A0A48AFE6}"/>
          </ac:spMkLst>
        </pc:spChg>
        <pc:spChg chg="mod">
          <ac:chgData name="Pandey, K. (Kushagra)" userId="7de3fef1-e84b-47c5-ac30-909a78e0efe3" providerId="ADAL" clId="{4BFE99E2-DA22-477E-B5C3-902311190266}" dt="2025-04-30T20:29:13.258" v="5799" actId="14100"/>
          <ac:spMkLst>
            <pc:docMk/>
            <pc:sldMk cId="337445724" sldId="270"/>
            <ac:spMk id="83" creationId="{D21112FA-2EAB-3D22-CDE8-535F268D2D3B}"/>
          </ac:spMkLst>
        </pc:spChg>
        <pc:spChg chg="add mod">
          <ac:chgData name="Pandey, K. (Kushagra)" userId="7de3fef1-e84b-47c5-ac30-909a78e0efe3" providerId="ADAL" clId="{4BFE99E2-DA22-477E-B5C3-902311190266}" dt="2025-04-22T18:00:58.903" v="1191"/>
          <ac:spMkLst>
            <pc:docMk/>
            <pc:sldMk cId="337445724" sldId="270"/>
            <ac:spMk id="89" creationId="{0CE88316-F494-2EBC-1875-5E99339898A6}"/>
          </ac:spMkLst>
        </pc:spChg>
        <pc:spChg chg="mod ord">
          <ac:chgData name="Pandey, K. (Kushagra)" userId="7de3fef1-e84b-47c5-ac30-909a78e0efe3" providerId="ADAL" clId="{4BFE99E2-DA22-477E-B5C3-902311190266}" dt="2025-04-22T18:03:51.036" v="1292" actId="166"/>
          <ac:spMkLst>
            <pc:docMk/>
            <pc:sldMk cId="337445724" sldId="270"/>
            <ac:spMk id="93" creationId="{904E5D3A-29F7-284F-C24F-30B351E4516E}"/>
          </ac:spMkLst>
        </pc:spChg>
        <pc:spChg chg="add mod">
          <ac:chgData name="Pandey, K. (Kushagra)" userId="7de3fef1-e84b-47c5-ac30-909a78e0efe3" providerId="ADAL" clId="{4BFE99E2-DA22-477E-B5C3-902311190266}" dt="2025-04-22T18:00:58.903" v="1191"/>
          <ac:spMkLst>
            <pc:docMk/>
            <pc:sldMk cId="337445724" sldId="270"/>
            <ac:spMk id="95" creationId="{8FC46822-FA38-D93D-DFF5-BE990C08DAF1}"/>
          </ac:spMkLst>
        </pc:spChg>
        <pc:spChg chg="mod or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96" creationId="{14AAE6BD-0E46-2488-F5E6-36F7ED761055}"/>
          </ac:spMkLst>
        </pc:spChg>
        <pc:spChg chg="add del mod ord">
          <ac:chgData name="Pandey, K. (Kushagra)" userId="7de3fef1-e84b-47c5-ac30-909a78e0efe3" providerId="ADAL" clId="{4BFE99E2-DA22-477E-B5C3-902311190266}" dt="2025-04-28T23:53:34.942" v="4453" actId="478"/>
          <ac:spMkLst>
            <pc:docMk/>
            <pc:sldMk cId="337445724" sldId="270"/>
            <ac:spMk id="108" creationId="{A416DBC9-A5A3-3A3D-E9A2-1371B53B3033}"/>
          </ac:spMkLst>
        </pc:spChg>
        <pc:spChg chg="add mod">
          <ac:chgData name="Pandey, K. (Kushagra)" userId="7de3fef1-e84b-47c5-ac30-909a78e0efe3" providerId="ADAL" clId="{4BFE99E2-DA22-477E-B5C3-902311190266}" dt="2025-04-28T23:53:34.786" v="4452" actId="1037"/>
          <ac:spMkLst>
            <pc:docMk/>
            <pc:sldMk cId="337445724" sldId="270"/>
            <ac:spMk id="114" creationId="{678B7CDB-BCE2-A213-A816-8F6B11DA074B}"/>
          </ac:spMkLst>
        </pc:spChg>
        <pc:spChg chg="add del mod">
          <ac:chgData name="Pandey, K. (Kushagra)" userId="7de3fef1-e84b-47c5-ac30-909a78e0efe3" providerId="ADAL" clId="{4BFE99E2-DA22-477E-B5C3-902311190266}" dt="2025-04-28T23:53:35.665" v="4455" actId="478"/>
          <ac:spMkLst>
            <pc:docMk/>
            <pc:sldMk cId="337445724" sldId="270"/>
            <ac:spMk id="118" creationId="{2545EB58-AFDD-AA6B-A2C9-F10108CD850B}"/>
          </ac:spMkLst>
        </pc:spChg>
        <pc:spChg chg="add del mod">
          <ac:chgData name="Pandey, K. (Kushagra)" userId="7de3fef1-e84b-47c5-ac30-909a78e0efe3" providerId="ADAL" clId="{4BFE99E2-DA22-477E-B5C3-902311190266}" dt="2025-04-28T23:53:35.078" v="4454" actId="478"/>
          <ac:spMkLst>
            <pc:docMk/>
            <pc:sldMk cId="337445724" sldId="270"/>
            <ac:spMk id="122" creationId="{9C16A727-ED89-F6BA-6521-37C1BFA86E4C}"/>
          </ac:spMkLst>
        </pc:spChg>
        <pc:spChg chg="add del mod">
          <ac:chgData name="Pandey, K. (Kushagra)" userId="7de3fef1-e84b-47c5-ac30-909a78e0efe3" providerId="ADAL" clId="{4BFE99E2-DA22-477E-B5C3-902311190266}" dt="2025-04-28T23:53:35.078" v="4454" actId="478"/>
          <ac:spMkLst>
            <pc:docMk/>
            <pc:sldMk cId="337445724" sldId="270"/>
            <ac:spMk id="128" creationId="{D00B7E48-B82C-DC31-EDC6-7B2A1505C5D5}"/>
          </ac:spMkLst>
        </pc:spChg>
        <pc:picChg chg="add mod">
          <ac:chgData name="Pandey, K. (Kushagra)" userId="7de3fef1-e84b-47c5-ac30-909a78e0efe3" providerId="ADAL" clId="{4BFE99E2-DA22-477E-B5C3-902311190266}" dt="2025-04-30T20:30:58.009" v="5813"/>
          <ac:picMkLst>
            <pc:docMk/>
            <pc:sldMk cId="337445724" sldId="270"/>
            <ac:picMk id="3" creationId="{A5A19AA2-EFAF-2494-12D0-8901EF6E1715}"/>
          </ac:picMkLst>
        </pc:picChg>
        <pc:picChg chg="add mod">
          <ac:chgData name="Pandey, K. (Kushagra)" userId="7de3fef1-e84b-47c5-ac30-909a78e0efe3" providerId="ADAL" clId="{4BFE99E2-DA22-477E-B5C3-902311190266}" dt="2025-04-22T18:15:00.173" v="1605" actId="1076"/>
          <ac:picMkLst>
            <pc:docMk/>
            <pc:sldMk cId="337445724" sldId="270"/>
            <ac:picMk id="121" creationId="{080DAD4A-E9F4-AA79-B675-96F6DF1AC614}"/>
          </ac:picMkLst>
        </pc:picChg>
        <pc:picChg chg="add del mod">
          <ac:chgData name="Pandey, K. (Kushagra)" userId="7de3fef1-e84b-47c5-ac30-909a78e0efe3" providerId="ADAL" clId="{4BFE99E2-DA22-477E-B5C3-902311190266}" dt="2025-04-28T23:53:35.665" v="4455" actId="478"/>
          <ac:picMkLst>
            <pc:docMk/>
            <pc:sldMk cId="337445724" sldId="270"/>
            <ac:picMk id="129" creationId="{F348CC50-3958-C49B-747E-69970C8B5CFA}"/>
          </ac:picMkLst>
        </pc:picChg>
        <pc:picChg chg="add del mod">
          <ac:chgData name="Pandey, K. (Kushagra)" userId="7de3fef1-e84b-47c5-ac30-909a78e0efe3" providerId="ADAL" clId="{4BFE99E2-DA22-477E-B5C3-902311190266}" dt="2025-04-28T23:53:36.122" v="4456" actId="478"/>
          <ac:picMkLst>
            <pc:docMk/>
            <pc:sldMk cId="337445724" sldId="270"/>
            <ac:picMk id="130" creationId="{161186A2-FA39-6C1B-E66A-08CE875BBEA4}"/>
          </ac:picMkLst>
        </pc:picChg>
        <pc:cxnChg chg="mod">
          <ac:chgData name="Pandey, K. (Kushagra)" userId="7de3fef1-e84b-47c5-ac30-909a78e0efe3" providerId="ADAL" clId="{4BFE99E2-DA22-477E-B5C3-902311190266}" dt="2025-04-30T20:29:31.277" v="5800" actId="14100"/>
          <ac:cxnSpMkLst>
            <pc:docMk/>
            <pc:sldMk cId="337445724" sldId="270"/>
            <ac:cxnSpMk id="42" creationId="{BE54FE2C-79F6-6150-CE4C-D1FD971F5D2F}"/>
          </ac:cxnSpMkLst>
        </pc:cxnChg>
        <pc:cxnChg chg="mod">
          <ac:chgData name="Pandey, K. (Kushagra)" userId="7de3fef1-e84b-47c5-ac30-909a78e0efe3" providerId="ADAL" clId="{4BFE99E2-DA22-477E-B5C3-902311190266}" dt="2025-04-22T18:02:44.036" v="1274" actId="14100"/>
          <ac:cxnSpMkLst>
            <pc:docMk/>
            <pc:sldMk cId="337445724" sldId="270"/>
            <ac:cxnSpMk id="43" creationId="{1BD4CEF7-3744-6B47-6D8A-B20D6EC391B8}"/>
          </ac:cxnSpMkLst>
        </pc:cxnChg>
        <pc:cxnChg chg="mod">
          <ac:chgData name="Pandey, K. (Kushagra)" userId="7de3fef1-e84b-47c5-ac30-909a78e0efe3" providerId="ADAL" clId="{4BFE99E2-DA22-477E-B5C3-902311190266}" dt="2025-04-22T18:03:29.349" v="1290" actId="14100"/>
          <ac:cxnSpMkLst>
            <pc:docMk/>
            <pc:sldMk cId="337445724" sldId="270"/>
            <ac:cxnSpMk id="69" creationId="{E41E028E-3D45-2952-B517-067273F3F92F}"/>
          </ac:cxnSpMkLst>
        </pc:cxnChg>
        <pc:cxnChg chg="add mod">
          <ac:chgData name="Pandey, K. (Kushagra)" userId="7de3fef1-e84b-47c5-ac30-909a78e0efe3" providerId="ADAL" clId="{4BFE99E2-DA22-477E-B5C3-902311190266}" dt="2025-04-22T18:01:39.659" v="1245"/>
          <ac:cxnSpMkLst>
            <pc:docMk/>
            <pc:sldMk cId="337445724" sldId="270"/>
            <ac:cxnSpMk id="102" creationId="{DE5EAE3B-DCBB-4F45-8A67-8711323B6AE1}"/>
          </ac:cxnSpMkLst>
        </pc:cxnChg>
        <pc:cxnChg chg="add mod">
          <ac:chgData name="Pandey, K. (Kushagra)" userId="7de3fef1-e84b-47c5-ac30-909a78e0efe3" providerId="ADAL" clId="{4BFE99E2-DA22-477E-B5C3-902311190266}" dt="2025-04-22T18:21:41.418" v="1722" actId="14100"/>
          <ac:cxnSpMkLst>
            <pc:docMk/>
            <pc:sldMk cId="337445724" sldId="270"/>
            <ac:cxnSpMk id="103" creationId="{DD01A1C7-F58E-A00B-6AF9-8B3BE43459BE}"/>
          </ac:cxnSpMkLst>
        </pc:cxnChg>
        <pc:cxnChg chg="add mod">
          <ac:chgData name="Pandey, K. (Kushagra)" userId="7de3fef1-e84b-47c5-ac30-909a78e0efe3" providerId="ADAL" clId="{4BFE99E2-DA22-477E-B5C3-902311190266}" dt="2025-04-22T18:01:39.659" v="1245"/>
          <ac:cxnSpMkLst>
            <pc:docMk/>
            <pc:sldMk cId="337445724" sldId="270"/>
            <ac:cxnSpMk id="104" creationId="{BCD78BC4-44F3-58EB-E215-B4509C48FBA2}"/>
          </ac:cxnSpMkLst>
        </pc:cxnChg>
        <pc:cxnChg chg="add mod">
          <ac:chgData name="Pandey, K. (Kushagra)" userId="7de3fef1-e84b-47c5-ac30-909a78e0efe3" providerId="ADAL" clId="{4BFE99E2-DA22-477E-B5C3-902311190266}" dt="2025-04-22T18:01:39.659" v="1245"/>
          <ac:cxnSpMkLst>
            <pc:docMk/>
            <pc:sldMk cId="337445724" sldId="270"/>
            <ac:cxnSpMk id="105" creationId="{70117E50-9BA6-D9F9-EB9C-A2C9EAF00303}"/>
          </ac:cxnSpMkLst>
        </pc:cxnChg>
        <pc:cxnChg chg="add mod">
          <ac:chgData name="Pandey, K. (Kushagra)" userId="7de3fef1-e84b-47c5-ac30-909a78e0efe3" providerId="ADAL" clId="{4BFE99E2-DA22-477E-B5C3-902311190266}" dt="2025-04-22T18:04:59.941" v="1306" actId="14100"/>
          <ac:cxnSpMkLst>
            <pc:docMk/>
            <pc:sldMk cId="337445724" sldId="270"/>
            <ac:cxnSpMk id="106" creationId="{EDB1D0C1-8093-FFA2-23A4-2191FB33A10B}"/>
          </ac:cxnSpMkLst>
        </pc:cxnChg>
        <pc:cxnChg chg="add mod">
          <ac:chgData name="Pandey, K. (Kushagra)" userId="7de3fef1-e84b-47c5-ac30-909a78e0efe3" providerId="ADAL" clId="{4BFE99E2-DA22-477E-B5C3-902311190266}" dt="2025-04-22T18:05:02.954" v="1307" actId="14100"/>
          <ac:cxnSpMkLst>
            <pc:docMk/>
            <pc:sldMk cId="337445724" sldId="270"/>
            <ac:cxnSpMk id="107" creationId="{CDE57581-2A93-A0E8-2E6F-F2E0F5B528C7}"/>
          </ac:cxnSpMkLst>
        </pc:cxnChg>
        <pc:cxnChg chg="add mod ord">
          <ac:chgData name="Pandey, K. (Kushagra)" userId="7de3fef1-e84b-47c5-ac30-909a78e0efe3" providerId="ADAL" clId="{4BFE99E2-DA22-477E-B5C3-902311190266}" dt="2025-04-22T18:04:05.137" v="1294" actId="167"/>
          <ac:cxnSpMkLst>
            <pc:docMk/>
            <pc:sldMk cId="337445724" sldId="270"/>
            <ac:cxnSpMk id="113" creationId="{81737E99-EE17-3113-88D7-1C1FB0F1AE2A}"/>
          </ac:cxnSpMkLst>
        </pc:cxnChg>
      </pc:sldChg>
      <pc:sldChg chg="addSp delSp modSp add mod">
        <pc:chgData name="Pandey, K. (Kushagra)" userId="7de3fef1-e84b-47c5-ac30-909a78e0efe3" providerId="ADAL" clId="{4BFE99E2-DA22-477E-B5C3-902311190266}" dt="2025-04-30T23:35:23.266" v="7011"/>
        <pc:sldMkLst>
          <pc:docMk/>
          <pc:sldMk cId="974491281" sldId="271"/>
        </pc:sldMkLst>
        <pc:spChg chg="add mod">
          <ac:chgData name="Pandey, K. (Kushagra)" userId="7de3fef1-e84b-47c5-ac30-909a78e0efe3" providerId="ADAL" clId="{4BFE99E2-DA22-477E-B5C3-902311190266}" dt="2025-04-30T23:35:23.266" v="7011"/>
          <ac:spMkLst>
            <pc:docMk/>
            <pc:sldMk cId="974491281" sldId="271"/>
            <ac:spMk id="3" creationId="{457F4EDF-DC3A-3666-443F-42BB4793F91F}"/>
          </ac:spMkLst>
        </pc:spChg>
        <pc:spChg chg="add mod">
          <ac:chgData name="Pandey, K. (Kushagra)" userId="7de3fef1-e84b-47c5-ac30-909a78e0efe3" providerId="ADAL" clId="{4BFE99E2-DA22-477E-B5C3-902311190266}" dt="2025-04-30T21:56:40.309" v="5905" actId="20577"/>
          <ac:spMkLst>
            <pc:docMk/>
            <pc:sldMk cId="974491281" sldId="271"/>
            <ac:spMk id="5" creationId="{0B7D91E0-D0D6-DC54-CEF6-41E873C71379}"/>
          </ac:spMkLst>
        </pc:spChg>
        <pc:spChg chg="add mod">
          <ac:chgData name="Pandey, K. (Kushagra)" userId="7de3fef1-e84b-47c5-ac30-909a78e0efe3" providerId="ADAL" clId="{4BFE99E2-DA22-477E-B5C3-902311190266}" dt="2025-04-22T18:18:18.892" v="1633"/>
          <ac:spMkLst>
            <pc:docMk/>
            <pc:sldMk cId="974491281" sldId="271"/>
            <ac:spMk id="16" creationId="{33B65ABC-EB87-EC0C-CC9E-EC3F72BD1097}"/>
          </ac:spMkLst>
        </pc:spChg>
        <pc:spChg chg="add mod">
          <ac:chgData name="Pandey, K. (Kushagra)" userId="7de3fef1-e84b-47c5-ac30-909a78e0efe3" providerId="ADAL" clId="{4BFE99E2-DA22-477E-B5C3-902311190266}" dt="2025-04-22T18:18:18.892" v="1633"/>
          <ac:spMkLst>
            <pc:docMk/>
            <pc:sldMk cId="974491281" sldId="271"/>
            <ac:spMk id="17" creationId="{6530FC5E-03D1-A3AE-9557-39345BE21362}"/>
          </ac:spMkLst>
        </pc:spChg>
        <pc:spChg chg="add mod">
          <ac:chgData name="Pandey, K. (Kushagra)" userId="7de3fef1-e84b-47c5-ac30-909a78e0efe3" providerId="ADAL" clId="{4BFE99E2-DA22-477E-B5C3-902311190266}" dt="2025-04-22T18:18:18.892" v="1633"/>
          <ac:spMkLst>
            <pc:docMk/>
            <pc:sldMk cId="974491281" sldId="271"/>
            <ac:spMk id="21" creationId="{2F1FBF6E-E0EA-B4A7-BBDE-B7EF0CFAAD07}"/>
          </ac:spMkLst>
        </pc:spChg>
        <pc:spChg chg="add mod">
          <ac:chgData name="Pandey, K. (Kushagra)" userId="7de3fef1-e84b-47c5-ac30-909a78e0efe3" providerId="ADAL" clId="{4BFE99E2-DA22-477E-B5C3-902311190266}" dt="2025-04-23T11:28:45.039" v="2073"/>
          <ac:spMkLst>
            <pc:docMk/>
            <pc:sldMk cId="974491281" sldId="271"/>
            <ac:spMk id="22" creationId="{E6BE033F-C666-7C2A-5C0F-F50B03117A48}"/>
          </ac:spMkLst>
        </pc:spChg>
        <pc:spChg chg="add mod">
          <ac:chgData name="Pandey, K. (Kushagra)" userId="7de3fef1-e84b-47c5-ac30-909a78e0efe3" providerId="ADAL" clId="{4BFE99E2-DA22-477E-B5C3-902311190266}" dt="2025-04-25T12:43:31.531" v="3129" actId="113"/>
          <ac:spMkLst>
            <pc:docMk/>
            <pc:sldMk cId="974491281" sldId="271"/>
            <ac:spMk id="24" creationId="{149941A5-5A53-B43D-2E57-48801A40AE17}"/>
          </ac:spMkLst>
        </pc:spChg>
        <pc:spChg chg="add mod">
          <ac:chgData name="Pandey, K. (Kushagra)" userId="7de3fef1-e84b-47c5-ac30-909a78e0efe3" providerId="ADAL" clId="{4BFE99E2-DA22-477E-B5C3-902311190266}" dt="2025-04-22T18:20:44.161" v="1712" actId="207"/>
          <ac:spMkLst>
            <pc:docMk/>
            <pc:sldMk cId="974491281" sldId="271"/>
            <ac:spMk id="25" creationId="{57185A71-24FF-5147-5F87-AC68F6BEB67F}"/>
          </ac:spMkLst>
        </pc:spChg>
        <pc:spChg chg="add mod">
          <ac:chgData name="Pandey, K. (Kushagra)" userId="7de3fef1-e84b-47c5-ac30-909a78e0efe3" providerId="ADAL" clId="{4BFE99E2-DA22-477E-B5C3-902311190266}" dt="2025-04-22T18:19:58.020" v="1704" actId="14100"/>
          <ac:spMkLst>
            <pc:docMk/>
            <pc:sldMk cId="974491281" sldId="271"/>
            <ac:spMk id="26" creationId="{24B3E025-0E02-65C5-BD87-8552DF0A451D}"/>
          </ac:spMkLst>
        </pc:spChg>
        <pc:spChg chg="add mod">
          <ac:chgData name="Pandey, K. (Kushagra)" userId="7de3fef1-e84b-47c5-ac30-909a78e0efe3" providerId="ADAL" clId="{4BFE99E2-DA22-477E-B5C3-902311190266}" dt="2025-04-22T18:38:27.787" v="1829" actId="1076"/>
          <ac:spMkLst>
            <pc:docMk/>
            <pc:sldMk cId="974491281" sldId="271"/>
            <ac:spMk id="50" creationId="{DB62AEBE-E651-4FB0-0979-21787FBEEFE6}"/>
          </ac:spMkLst>
        </pc:spChg>
        <pc:picChg chg="add mod">
          <ac:chgData name="Pandey, K. (Kushagra)" userId="7de3fef1-e84b-47c5-ac30-909a78e0efe3" providerId="ADAL" clId="{4BFE99E2-DA22-477E-B5C3-902311190266}" dt="2025-04-30T20:30:50.881" v="5812"/>
          <ac:picMkLst>
            <pc:docMk/>
            <pc:sldMk cId="974491281" sldId="271"/>
            <ac:picMk id="2" creationId="{123C7215-513D-A47E-6639-803DEA97185A}"/>
          </ac:picMkLst>
        </pc:picChg>
        <pc:picChg chg="add mod">
          <ac:chgData name="Pandey, K. (Kushagra)" userId="7de3fef1-e84b-47c5-ac30-909a78e0efe3" providerId="ADAL" clId="{4BFE99E2-DA22-477E-B5C3-902311190266}" dt="2025-04-30T21:55:42.484" v="5890"/>
          <ac:picMkLst>
            <pc:docMk/>
            <pc:sldMk cId="974491281" sldId="271"/>
            <ac:picMk id="4" creationId="{A0EA7FE9-1B92-7C10-BC84-1A1D189D95B1}"/>
          </ac:picMkLst>
        </pc:picChg>
        <pc:picChg chg="add mod">
          <ac:chgData name="Pandey, K. (Kushagra)" userId="7de3fef1-e84b-47c5-ac30-909a78e0efe3" providerId="ADAL" clId="{4BFE99E2-DA22-477E-B5C3-902311190266}" dt="2025-04-22T18:39:50.389" v="1839" actId="1076"/>
          <ac:picMkLst>
            <pc:docMk/>
            <pc:sldMk cId="974491281" sldId="271"/>
            <ac:picMk id="51" creationId="{F266CFF8-3BC7-6491-0323-616C4E3AD152}"/>
          </ac:picMkLst>
        </pc:picChg>
        <pc:picChg chg="add mod">
          <ac:chgData name="Pandey, K. (Kushagra)" userId="7de3fef1-e84b-47c5-ac30-909a78e0efe3" providerId="ADAL" clId="{4BFE99E2-DA22-477E-B5C3-902311190266}" dt="2025-04-22T18:40:29.436" v="1849"/>
          <ac:picMkLst>
            <pc:docMk/>
            <pc:sldMk cId="974491281" sldId="271"/>
            <ac:picMk id="52" creationId="{CAD03EB1-40A5-F3A7-4940-8C858507FA60}"/>
          </ac:picMkLst>
        </pc:picChg>
        <pc:cxnChg chg="add mod">
          <ac:chgData name="Pandey, K. (Kushagra)" userId="7de3fef1-e84b-47c5-ac30-909a78e0efe3" providerId="ADAL" clId="{4BFE99E2-DA22-477E-B5C3-902311190266}" dt="2025-04-22T18:18:48.892" v="1638" actId="1076"/>
          <ac:cxnSpMkLst>
            <pc:docMk/>
            <pc:sldMk cId="974491281" sldId="271"/>
            <ac:cxnSpMk id="27" creationId="{3E0467EC-7F09-38D5-E949-D3AA1AFBB21A}"/>
          </ac:cxnSpMkLst>
        </pc:cxnChg>
        <pc:cxnChg chg="add mod ord">
          <ac:chgData name="Pandey, K. (Kushagra)" userId="7de3fef1-e84b-47c5-ac30-909a78e0efe3" providerId="ADAL" clId="{4BFE99E2-DA22-477E-B5C3-902311190266}" dt="2025-04-22T18:38:23.588" v="1828" actId="166"/>
          <ac:cxnSpMkLst>
            <pc:docMk/>
            <pc:sldMk cId="974491281" sldId="271"/>
            <ac:cxnSpMk id="33" creationId="{7D5CA617-D85B-8F3F-C806-3C64F810FC8D}"/>
          </ac:cxnSpMkLst>
        </pc:cxnChg>
      </pc:sldChg>
      <pc:sldChg chg="addSp delSp modSp add mod">
        <pc:chgData name="Pandey, K. (Kushagra)" userId="7de3fef1-e84b-47c5-ac30-909a78e0efe3" providerId="ADAL" clId="{4BFE99E2-DA22-477E-B5C3-902311190266}" dt="2025-04-30T23:33:47.471" v="7001"/>
        <pc:sldMkLst>
          <pc:docMk/>
          <pc:sldMk cId="4131877551" sldId="272"/>
        </pc:sldMkLst>
        <pc:spChg chg="add mod">
          <ac:chgData name="Pandey, K. (Kushagra)" userId="7de3fef1-e84b-47c5-ac30-909a78e0efe3" providerId="ADAL" clId="{4BFE99E2-DA22-477E-B5C3-902311190266}" dt="2025-04-24T16:02:53.247" v="2866"/>
          <ac:spMkLst>
            <pc:docMk/>
            <pc:sldMk cId="4131877551" sldId="272"/>
            <ac:spMk id="2" creationId="{34E395E0-A0AA-D652-93D0-1D2696CC6BAB}"/>
          </ac:spMkLst>
        </pc:spChg>
        <pc:spChg chg="add mod">
          <ac:chgData name="Pandey, K. (Kushagra)" userId="7de3fef1-e84b-47c5-ac30-909a78e0efe3" providerId="ADAL" clId="{4BFE99E2-DA22-477E-B5C3-902311190266}" dt="2025-04-22T18:23:37.470" v="1731" actId="1076"/>
          <ac:spMkLst>
            <pc:docMk/>
            <pc:sldMk cId="4131877551" sldId="272"/>
            <ac:spMk id="3" creationId="{54EFE635-BC00-8761-7B37-CEDC7765F6B6}"/>
          </ac:spMkLst>
        </pc:spChg>
        <pc:spChg chg="add mod">
          <ac:chgData name="Pandey, K. (Kushagra)" userId="7de3fef1-e84b-47c5-ac30-909a78e0efe3" providerId="ADAL" clId="{4BFE99E2-DA22-477E-B5C3-902311190266}" dt="2025-04-22T18:24:02.399" v="1737" actId="1076"/>
          <ac:spMkLst>
            <pc:docMk/>
            <pc:sldMk cId="4131877551" sldId="272"/>
            <ac:spMk id="4" creationId="{307AFC84-F17B-E0BB-97F8-A9BE48A61550}"/>
          </ac:spMkLst>
        </pc:spChg>
        <pc:spChg chg="add mod">
          <ac:chgData name="Pandey, K. (Kushagra)" userId="7de3fef1-e84b-47c5-ac30-909a78e0efe3" providerId="ADAL" clId="{4BFE99E2-DA22-477E-B5C3-902311190266}" dt="2025-04-22T18:23:37.470" v="1731" actId="1076"/>
          <ac:spMkLst>
            <pc:docMk/>
            <pc:sldMk cId="4131877551" sldId="272"/>
            <ac:spMk id="5" creationId="{006F00A6-5C79-55FA-7A2F-101526A5B122}"/>
          </ac:spMkLst>
        </pc:spChg>
        <pc:spChg chg="add mod">
          <ac:chgData name="Pandey, K. (Kushagra)" userId="7de3fef1-e84b-47c5-ac30-909a78e0efe3" providerId="ADAL" clId="{4BFE99E2-DA22-477E-B5C3-902311190266}" dt="2025-04-30T23:33:47.471" v="7001"/>
          <ac:spMkLst>
            <pc:docMk/>
            <pc:sldMk cId="4131877551" sldId="272"/>
            <ac:spMk id="8" creationId="{6CDA074B-64B6-A249-CAAC-FE1C0F1B8BF9}"/>
          </ac:spMkLst>
        </pc:spChg>
        <pc:spChg chg="add mod">
          <ac:chgData name="Pandey, K. (Kushagra)" userId="7de3fef1-e84b-47c5-ac30-909a78e0efe3" providerId="ADAL" clId="{4BFE99E2-DA22-477E-B5C3-902311190266}" dt="2025-04-22T18:23:37.470" v="1731" actId="1076"/>
          <ac:spMkLst>
            <pc:docMk/>
            <pc:sldMk cId="4131877551" sldId="272"/>
            <ac:spMk id="9" creationId="{5704E8F2-AFA9-7BEE-6ECB-067AD150ED88}"/>
          </ac:spMkLst>
        </pc:spChg>
        <pc:spChg chg="add mod">
          <ac:chgData name="Pandey, K. (Kushagra)" userId="7de3fef1-e84b-47c5-ac30-909a78e0efe3" providerId="ADAL" clId="{4BFE99E2-DA22-477E-B5C3-902311190266}" dt="2025-04-22T18:23:37.470" v="1731" actId="1076"/>
          <ac:spMkLst>
            <pc:docMk/>
            <pc:sldMk cId="4131877551" sldId="272"/>
            <ac:spMk id="13" creationId="{4BB5A6A4-9E0B-C492-0B26-CCBD1C010EFB}"/>
          </ac:spMkLst>
        </pc:spChg>
        <pc:spChg chg="add mod">
          <ac:chgData name="Pandey, K. (Kushagra)" userId="7de3fef1-e84b-47c5-ac30-909a78e0efe3" providerId="ADAL" clId="{4BFE99E2-DA22-477E-B5C3-902311190266}" dt="2025-04-22T18:26:15.553" v="1754" actId="1076"/>
          <ac:spMkLst>
            <pc:docMk/>
            <pc:sldMk cId="4131877551" sldId="272"/>
            <ac:spMk id="15" creationId="{415CA46C-69E7-EACF-AC3E-2870812B14CC}"/>
          </ac:spMkLst>
        </pc:spChg>
        <pc:spChg chg="ord">
          <ac:chgData name="Pandey, K. (Kushagra)" userId="7de3fef1-e84b-47c5-ac30-909a78e0efe3" providerId="ADAL" clId="{4BFE99E2-DA22-477E-B5C3-902311190266}" dt="2025-04-22T18:25:57.704" v="1753" actId="166"/>
          <ac:spMkLst>
            <pc:docMk/>
            <pc:sldMk cId="4131877551" sldId="272"/>
            <ac:spMk id="16" creationId="{F84387AD-033F-84B7-9F4E-1152924BDC60}"/>
          </ac:spMkLst>
        </pc:spChg>
        <pc:spChg chg="add mod">
          <ac:chgData name="Pandey, K. (Kushagra)" userId="7de3fef1-e84b-47c5-ac30-909a78e0efe3" providerId="ADAL" clId="{4BFE99E2-DA22-477E-B5C3-902311190266}" dt="2025-04-30T21:56:46.355" v="5906"/>
          <ac:spMkLst>
            <pc:docMk/>
            <pc:sldMk cId="4131877551" sldId="272"/>
            <ac:spMk id="18" creationId="{40827176-E0A1-EC27-767C-ACD332A74F3D}"/>
          </ac:spMkLst>
        </pc:spChg>
        <pc:spChg chg="mod">
          <ac:chgData name="Pandey, K. (Kushagra)" userId="7de3fef1-e84b-47c5-ac30-909a78e0efe3" providerId="ADAL" clId="{4BFE99E2-DA22-477E-B5C3-902311190266}" dt="2025-04-23T11:28:44.806" v="2072"/>
          <ac:spMkLst>
            <pc:docMk/>
            <pc:sldMk cId="4131877551" sldId="272"/>
            <ac:spMk id="22" creationId="{5A4D0EB6-45D0-35D5-63A7-A5C933F67345}"/>
          </ac:spMkLst>
        </pc:spChg>
        <pc:spChg chg="mod">
          <ac:chgData name="Pandey, K. (Kushagra)" userId="7de3fef1-e84b-47c5-ac30-909a78e0efe3" providerId="ADAL" clId="{4BFE99E2-DA22-477E-B5C3-902311190266}" dt="2025-04-22T18:23:55.587" v="1736" actId="1076"/>
          <ac:spMkLst>
            <pc:docMk/>
            <pc:sldMk cId="4131877551" sldId="272"/>
            <ac:spMk id="26" creationId="{8D82D027-3C6D-D529-1027-075E8D5F0F7E}"/>
          </ac:spMkLst>
        </pc:spChg>
        <pc:spChg chg="add mod">
          <ac:chgData name="Pandey, K. (Kushagra)" userId="7de3fef1-e84b-47c5-ac30-909a78e0efe3" providerId="ADAL" clId="{4BFE99E2-DA22-477E-B5C3-902311190266}" dt="2025-04-22T18:24:21.753" v="1743" actId="20577"/>
          <ac:spMkLst>
            <pc:docMk/>
            <pc:sldMk cId="4131877551" sldId="272"/>
            <ac:spMk id="32" creationId="{7FBDCEEC-2E94-E00A-927E-10C30C84AF08}"/>
          </ac:spMkLst>
        </pc:spChg>
        <pc:picChg chg="add mod">
          <ac:chgData name="Pandey, K. (Kushagra)" userId="7de3fef1-e84b-47c5-ac30-909a78e0efe3" providerId="ADAL" clId="{4BFE99E2-DA22-477E-B5C3-902311190266}" dt="2025-04-30T20:31:18.698" v="5817"/>
          <ac:picMkLst>
            <pc:docMk/>
            <pc:sldMk cId="4131877551" sldId="272"/>
            <ac:picMk id="6" creationId="{F590B1A3-B8EB-B3BC-8A9B-8CDF58D73F52}"/>
          </ac:picMkLst>
        </pc:picChg>
        <pc:picChg chg="add mod">
          <ac:chgData name="Pandey, K. (Kushagra)" userId="7de3fef1-e84b-47c5-ac30-909a78e0efe3" providerId="ADAL" clId="{4BFE99E2-DA22-477E-B5C3-902311190266}" dt="2025-04-30T21:56:46.355" v="5906"/>
          <ac:picMkLst>
            <pc:docMk/>
            <pc:sldMk cId="4131877551" sldId="272"/>
            <ac:picMk id="14" creationId="{9EC5F12E-531A-5D59-54F7-5E2656029B75}"/>
          </ac:picMkLst>
        </pc:picChg>
        <pc:picChg chg="add mod">
          <ac:chgData name="Pandey, K. (Kushagra)" userId="7de3fef1-e84b-47c5-ac30-909a78e0efe3" providerId="ADAL" clId="{4BFE99E2-DA22-477E-B5C3-902311190266}" dt="2025-04-22T18:39:58.620" v="1841"/>
          <ac:picMkLst>
            <pc:docMk/>
            <pc:sldMk cId="4131877551" sldId="272"/>
            <ac:picMk id="35" creationId="{8834C40D-8B2C-FFB7-3E8E-6B19BB15C95C}"/>
          </ac:picMkLst>
        </pc:picChg>
        <pc:picChg chg="add mod">
          <ac:chgData name="Pandey, K. (Kushagra)" userId="7de3fef1-e84b-47c5-ac30-909a78e0efe3" providerId="ADAL" clId="{4BFE99E2-DA22-477E-B5C3-902311190266}" dt="2025-04-22T18:40:33.815" v="1851"/>
          <ac:picMkLst>
            <pc:docMk/>
            <pc:sldMk cId="4131877551" sldId="272"/>
            <ac:picMk id="36" creationId="{CEB6B757-893E-2187-D4F2-83176DBF78AC}"/>
          </ac:picMkLst>
        </pc:picChg>
        <pc:cxnChg chg="ord">
          <ac:chgData name="Pandey, K. (Kushagra)" userId="7de3fef1-e84b-47c5-ac30-909a78e0efe3" providerId="ADAL" clId="{4BFE99E2-DA22-477E-B5C3-902311190266}" dt="2025-04-22T18:25:47.244" v="1751" actId="167"/>
          <ac:cxnSpMkLst>
            <pc:docMk/>
            <pc:sldMk cId="4131877551" sldId="272"/>
            <ac:cxnSpMk id="10" creationId="{FAB644CE-B494-21C2-C971-19EFB3A8A1A8}"/>
          </ac:cxnSpMkLst>
        </pc:cxnChg>
        <pc:cxnChg chg="add mod">
          <ac:chgData name="Pandey, K. (Kushagra)" userId="7de3fef1-e84b-47c5-ac30-909a78e0efe3" providerId="ADAL" clId="{4BFE99E2-DA22-477E-B5C3-902311190266}" dt="2025-04-22T18:23:37.470" v="1731" actId="1076"/>
          <ac:cxnSpMkLst>
            <pc:docMk/>
            <pc:sldMk cId="4131877551" sldId="272"/>
            <ac:cxnSpMk id="11" creationId="{DF722EE5-042E-9AAA-04DB-47DF52A6F377}"/>
          </ac:cxnSpMkLst>
        </pc:cxnChg>
        <pc:cxnChg chg="ord">
          <ac:chgData name="Pandey, K. (Kushagra)" userId="7de3fef1-e84b-47c5-ac30-909a78e0efe3" providerId="ADAL" clId="{4BFE99E2-DA22-477E-B5C3-902311190266}" dt="2025-04-22T18:25:20.020" v="1746" actId="167"/>
          <ac:cxnSpMkLst>
            <pc:docMk/>
            <pc:sldMk cId="4131877551" sldId="272"/>
            <ac:cxnSpMk id="19" creationId="{C6C43544-5B29-7157-A240-2DAF43D56258}"/>
          </ac:cxnSpMkLst>
        </pc:cxnChg>
      </pc:sldChg>
      <pc:sldChg chg="addSp delSp modSp add mod modAnim">
        <pc:chgData name="Pandey, K. (Kushagra)" userId="7de3fef1-e84b-47c5-ac30-909a78e0efe3" providerId="ADAL" clId="{4BFE99E2-DA22-477E-B5C3-902311190266}" dt="2025-04-30T21:56:49.056" v="5907"/>
        <pc:sldMkLst>
          <pc:docMk/>
          <pc:sldMk cId="3642903902" sldId="273"/>
        </pc:sldMkLst>
        <pc:spChg chg="add mod">
          <ac:chgData name="Pandey, K. (Kushagra)" userId="7de3fef1-e84b-47c5-ac30-909a78e0efe3" providerId="ADAL" clId="{4BFE99E2-DA22-477E-B5C3-902311190266}" dt="2025-04-30T21:56:49.056" v="5907"/>
          <ac:spMkLst>
            <pc:docMk/>
            <pc:sldMk cId="3642903902" sldId="273"/>
            <ac:spMk id="4" creationId="{AA901C23-FD23-DF05-BDA8-7537177974B6}"/>
          </ac:spMkLst>
        </pc:spChg>
        <pc:spChg chg="add mod">
          <ac:chgData name="Pandey, K. (Kushagra)" userId="7de3fef1-e84b-47c5-ac30-909a78e0efe3" providerId="ADAL" clId="{4BFE99E2-DA22-477E-B5C3-902311190266}" dt="2025-04-30T13:10:44.940" v="4950"/>
          <ac:spMkLst>
            <pc:docMk/>
            <pc:sldMk cId="3642903902" sldId="273"/>
            <ac:spMk id="9" creationId="{50421C30-E0CD-5F41-011F-FAFE8E2BF4F3}"/>
          </ac:spMkLst>
        </pc:spChg>
        <pc:spChg chg="add mod">
          <ac:chgData name="Pandey, K. (Kushagra)" userId="7de3fef1-e84b-47c5-ac30-909a78e0efe3" providerId="ADAL" clId="{4BFE99E2-DA22-477E-B5C3-902311190266}" dt="2025-04-30T13:16:20.152" v="5041" actId="20577"/>
          <ac:spMkLst>
            <pc:docMk/>
            <pc:sldMk cId="3642903902" sldId="273"/>
            <ac:spMk id="14" creationId="{4DD9394E-F436-E400-C420-E09982B51003}"/>
          </ac:spMkLst>
        </pc:spChg>
        <pc:spChg chg="add mod">
          <ac:chgData name="Pandey, K. (Kushagra)" userId="7de3fef1-e84b-47c5-ac30-909a78e0efe3" providerId="ADAL" clId="{4BFE99E2-DA22-477E-B5C3-902311190266}" dt="2025-04-30T14:13:22.922" v="5771" actId="1076"/>
          <ac:spMkLst>
            <pc:docMk/>
            <pc:sldMk cId="3642903902" sldId="273"/>
            <ac:spMk id="16" creationId="{23BFF440-F444-A2AF-6108-82F663D6CE22}"/>
          </ac:spMkLst>
        </pc:spChg>
        <pc:spChg chg="add mod">
          <ac:chgData name="Pandey, K. (Kushagra)" userId="7de3fef1-e84b-47c5-ac30-909a78e0efe3" providerId="ADAL" clId="{4BFE99E2-DA22-477E-B5C3-902311190266}" dt="2025-04-30T13:16:22.838" v="5042" actId="20577"/>
          <ac:spMkLst>
            <pc:docMk/>
            <pc:sldMk cId="3642903902" sldId="273"/>
            <ac:spMk id="33" creationId="{27B1FE66-8E0A-EC0B-7465-A8FDDE4AD7D1}"/>
          </ac:spMkLst>
        </pc:spChg>
        <pc:graphicFrameChg chg="add mod modGraphic">
          <ac:chgData name="Pandey, K. (Kushagra)" userId="7de3fef1-e84b-47c5-ac30-909a78e0efe3" providerId="ADAL" clId="{4BFE99E2-DA22-477E-B5C3-902311190266}" dt="2025-04-30T13:14:25.979" v="5003" actId="1076"/>
          <ac:graphicFrameMkLst>
            <pc:docMk/>
            <pc:sldMk cId="3642903902" sldId="273"/>
            <ac:graphicFrameMk id="8" creationId="{C63BC23C-0791-4A66-266F-D19DEB2BD8AD}"/>
          </ac:graphicFrameMkLst>
        </pc:graphicFrameChg>
        <pc:graphicFrameChg chg="add mod modGraphic">
          <ac:chgData name="Pandey, K. (Kushagra)" userId="7de3fef1-e84b-47c5-ac30-909a78e0efe3" providerId="ADAL" clId="{4BFE99E2-DA22-477E-B5C3-902311190266}" dt="2025-04-30T13:10:06.383" v="4946" actId="1076"/>
          <ac:graphicFrameMkLst>
            <pc:docMk/>
            <pc:sldMk cId="3642903902" sldId="273"/>
            <ac:graphicFrameMk id="24" creationId="{51579DCB-C550-BF1C-B62F-3005D5FD84C8}"/>
          </ac:graphicFrameMkLst>
        </pc:graphicFrameChg>
        <pc:picChg chg="add mod">
          <ac:chgData name="Pandey, K. (Kushagra)" userId="7de3fef1-e84b-47c5-ac30-909a78e0efe3" providerId="ADAL" clId="{4BFE99E2-DA22-477E-B5C3-902311190266}" dt="2025-04-30T21:56:49.056" v="5907"/>
          <ac:picMkLst>
            <pc:docMk/>
            <pc:sldMk cId="3642903902" sldId="273"/>
            <ac:picMk id="3" creationId="{843AA43D-B961-6DBD-B73D-7C47D584EA0D}"/>
          </ac:picMkLst>
        </pc:picChg>
        <pc:picChg chg="add mod modCrop">
          <ac:chgData name="Pandey, K. (Kushagra)" userId="7de3fef1-e84b-47c5-ac30-909a78e0efe3" providerId="ADAL" clId="{4BFE99E2-DA22-477E-B5C3-902311190266}" dt="2025-04-30T13:15:48.916" v="5019" actId="1036"/>
          <ac:picMkLst>
            <pc:docMk/>
            <pc:sldMk cId="3642903902" sldId="273"/>
            <ac:picMk id="15" creationId="{F0DA69F7-3B7E-CF49-DD72-D86D3D05B9AC}"/>
          </ac:picMkLst>
        </pc:picChg>
      </pc:sldChg>
      <pc:sldChg chg="addSp delSp modSp add mod ord">
        <pc:chgData name="Pandey, K. (Kushagra)" userId="7de3fef1-e84b-47c5-ac30-909a78e0efe3" providerId="ADAL" clId="{4BFE99E2-DA22-477E-B5C3-902311190266}" dt="2025-04-30T23:43:39.861" v="7149" actId="1035"/>
        <pc:sldMkLst>
          <pc:docMk/>
          <pc:sldMk cId="1248068054" sldId="274"/>
        </pc:sldMkLst>
        <pc:spChg chg="add mod">
          <ac:chgData name="Pandey, K. (Kushagra)" userId="7de3fef1-e84b-47c5-ac30-909a78e0efe3" providerId="ADAL" clId="{4BFE99E2-DA22-477E-B5C3-902311190266}" dt="2025-04-30T21:47:09.326" v="5852" actId="207"/>
          <ac:spMkLst>
            <pc:docMk/>
            <pc:sldMk cId="1248068054" sldId="274"/>
            <ac:spMk id="8" creationId="{E84A7C9E-192A-29CD-6D0C-09F646D3CB5F}"/>
          </ac:spMkLst>
        </pc:spChg>
        <pc:spChg chg="add mod">
          <ac:chgData name="Pandey, K. (Kushagra)" userId="7de3fef1-e84b-47c5-ac30-909a78e0efe3" providerId="ADAL" clId="{4BFE99E2-DA22-477E-B5C3-902311190266}" dt="2025-04-30T23:43:39.861" v="7149" actId="1035"/>
          <ac:spMkLst>
            <pc:docMk/>
            <pc:sldMk cId="1248068054" sldId="274"/>
            <ac:spMk id="11" creationId="{B78ADC92-3751-8B0E-8581-4A06C2D28A8C}"/>
          </ac:spMkLst>
        </pc:spChg>
        <pc:spChg chg="add mod">
          <ac:chgData name="Pandey, K. (Kushagra)" userId="7de3fef1-e84b-47c5-ac30-909a78e0efe3" providerId="ADAL" clId="{4BFE99E2-DA22-477E-B5C3-902311190266}" dt="2025-04-30T21:56:52.815" v="5908"/>
          <ac:spMkLst>
            <pc:docMk/>
            <pc:sldMk cId="1248068054" sldId="274"/>
            <ac:spMk id="14" creationId="{320E1B76-AA32-A700-C3F5-B7D4D06B8C27}"/>
          </ac:spMkLst>
        </pc:spChg>
        <pc:spChg chg="add mod">
          <ac:chgData name="Pandey, K. (Kushagra)" userId="7de3fef1-e84b-47c5-ac30-909a78e0efe3" providerId="ADAL" clId="{4BFE99E2-DA22-477E-B5C3-902311190266}" dt="2025-04-30T22:15:20.423" v="5981" actId="14100"/>
          <ac:spMkLst>
            <pc:docMk/>
            <pc:sldMk cId="1248068054" sldId="274"/>
            <ac:spMk id="15" creationId="{A74B83E1-6DD5-68C9-2E94-40097CBC2C64}"/>
          </ac:spMkLst>
        </pc:spChg>
        <pc:spChg chg="add mod">
          <ac:chgData name="Pandey, K. (Kushagra)" userId="7de3fef1-e84b-47c5-ac30-909a78e0efe3" providerId="ADAL" clId="{4BFE99E2-DA22-477E-B5C3-902311190266}" dt="2025-04-30T22:15:28.603" v="5988" actId="20577"/>
          <ac:spMkLst>
            <pc:docMk/>
            <pc:sldMk cId="1248068054" sldId="274"/>
            <ac:spMk id="16" creationId="{2FAB95C2-CF47-4932-5FBD-50163EE84FD5}"/>
          </ac:spMkLst>
        </pc:spChg>
        <pc:spChg chg="add mod">
          <ac:chgData name="Pandey, K. (Kushagra)" userId="7de3fef1-e84b-47c5-ac30-909a78e0efe3" providerId="ADAL" clId="{4BFE99E2-DA22-477E-B5C3-902311190266}" dt="2025-04-30T22:15:47.264" v="5995" actId="20577"/>
          <ac:spMkLst>
            <pc:docMk/>
            <pc:sldMk cId="1248068054" sldId="274"/>
            <ac:spMk id="17" creationId="{F201AE28-650D-BC70-BC23-DBA9A0B3C1C6}"/>
          </ac:spMkLst>
        </pc:spChg>
        <pc:spChg chg="add mod">
          <ac:chgData name="Pandey, K. (Kushagra)" userId="7de3fef1-e84b-47c5-ac30-909a78e0efe3" providerId="ADAL" clId="{4BFE99E2-DA22-477E-B5C3-902311190266}" dt="2025-04-30T23:34:01.985" v="7003"/>
          <ac:spMkLst>
            <pc:docMk/>
            <pc:sldMk cId="1248068054" sldId="274"/>
            <ac:spMk id="18" creationId="{01376335-4678-FA26-B053-32A5FA0B794E}"/>
          </ac:spMkLst>
        </pc:spChg>
        <pc:grpChg chg="add mod">
          <ac:chgData name="Pandey, K. (Kushagra)" userId="7de3fef1-e84b-47c5-ac30-909a78e0efe3" providerId="ADAL" clId="{4BFE99E2-DA22-477E-B5C3-902311190266}" dt="2025-04-30T22:26:20.227" v="6012" actId="1076"/>
          <ac:grpSpMkLst>
            <pc:docMk/>
            <pc:sldMk cId="1248068054" sldId="274"/>
            <ac:grpSpMk id="12" creationId="{EDDA8066-E396-8341-F208-12F3E6CC4E50}"/>
          </ac:grpSpMkLst>
        </pc:grpChg>
        <pc:picChg chg="add mod modCrop">
          <ac:chgData name="Pandey, K. (Kushagra)" userId="7de3fef1-e84b-47c5-ac30-909a78e0efe3" providerId="ADAL" clId="{4BFE99E2-DA22-477E-B5C3-902311190266}" dt="2025-04-30T22:03:35.658" v="5913" actId="29295"/>
          <ac:picMkLst>
            <pc:docMk/>
            <pc:sldMk cId="1248068054" sldId="274"/>
            <ac:picMk id="6" creationId="{E718A158-9E86-2766-003C-0E65BA2D2520}"/>
          </ac:picMkLst>
        </pc:picChg>
        <pc:picChg chg="add mod">
          <ac:chgData name="Pandey, K. (Kushagra)" userId="7de3fef1-e84b-47c5-ac30-909a78e0efe3" providerId="ADAL" clId="{4BFE99E2-DA22-477E-B5C3-902311190266}" dt="2025-04-24T16:01:27.873" v="2863"/>
          <ac:picMkLst>
            <pc:docMk/>
            <pc:sldMk cId="1248068054" sldId="274"/>
            <ac:picMk id="7" creationId="{F28173F0-83C9-A909-DA64-BEA903072AEB}"/>
          </ac:picMkLst>
        </pc:picChg>
        <pc:picChg chg="add mod">
          <ac:chgData name="Pandey, K. (Kushagra)" userId="7de3fef1-e84b-47c5-ac30-909a78e0efe3" providerId="ADAL" clId="{4BFE99E2-DA22-477E-B5C3-902311190266}" dt="2025-04-30T22:10:02.016" v="5930" actId="1582"/>
          <ac:picMkLst>
            <pc:docMk/>
            <pc:sldMk cId="1248068054" sldId="274"/>
            <ac:picMk id="10" creationId="{2D87150D-6229-DED3-7CAA-7078B1AD3FCD}"/>
          </ac:picMkLst>
        </pc:picChg>
        <pc:picChg chg="add mod">
          <ac:chgData name="Pandey, K. (Kushagra)" userId="7de3fef1-e84b-47c5-ac30-909a78e0efe3" providerId="ADAL" clId="{4BFE99E2-DA22-477E-B5C3-902311190266}" dt="2025-04-30T21:56:52.815" v="5908"/>
          <ac:picMkLst>
            <pc:docMk/>
            <pc:sldMk cId="1248068054" sldId="274"/>
            <ac:picMk id="13" creationId="{CCA8E848-2F1C-E871-536E-1FFD54B52869}"/>
          </ac:picMkLst>
        </pc:picChg>
      </pc:sldChg>
      <pc:sldChg chg="addSp delSp modSp add del mod ord modNotesTx">
        <pc:chgData name="Pandey, K. (Kushagra)" userId="7de3fef1-e84b-47c5-ac30-909a78e0efe3" providerId="ADAL" clId="{4BFE99E2-DA22-477E-B5C3-902311190266}" dt="2025-04-28T23:24:36.325" v="4021" actId="47"/>
        <pc:sldMkLst>
          <pc:docMk/>
          <pc:sldMk cId="2902259640" sldId="275"/>
        </pc:sldMkLst>
      </pc:sldChg>
      <pc:sldChg chg="addSp delSp modSp add mod">
        <pc:chgData name="Pandey, K. (Kushagra)" userId="7de3fef1-e84b-47c5-ac30-909a78e0efe3" providerId="ADAL" clId="{4BFE99E2-DA22-477E-B5C3-902311190266}" dt="2025-05-01T00:21:11.818" v="7463" actId="1035"/>
        <pc:sldMkLst>
          <pc:docMk/>
          <pc:sldMk cId="3894913068" sldId="276"/>
        </pc:sldMkLst>
        <pc:spChg chg="mod">
          <ac:chgData name="Pandey, K. (Kushagra)" userId="7de3fef1-e84b-47c5-ac30-909a78e0efe3" providerId="ADAL" clId="{4BFE99E2-DA22-477E-B5C3-902311190266}" dt="2025-04-30T23:36:27.626" v="7016"/>
          <ac:spMkLst>
            <pc:docMk/>
            <pc:sldMk cId="3894913068" sldId="276"/>
            <ac:spMk id="2" creationId="{E166E52C-827E-A57D-E23B-9D19F2709AB0}"/>
          </ac:spMkLst>
        </pc:spChg>
        <pc:spChg chg="add mod">
          <ac:chgData name="Pandey, K. (Kushagra)" userId="7de3fef1-e84b-47c5-ac30-909a78e0efe3" providerId="ADAL" clId="{4BFE99E2-DA22-477E-B5C3-902311190266}" dt="2025-04-30T21:56:57.347" v="5909"/>
          <ac:spMkLst>
            <pc:docMk/>
            <pc:sldMk cId="3894913068" sldId="276"/>
            <ac:spMk id="5" creationId="{934587ED-49D7-8296-F92A-A99DD8387022}"/>
          </ac:spMkLst>
        </pc:spChg>
        <pc:spChg chg="add mod">
          <ac:chgData name="Pandey, K. (Kushagra)" userId="7de3fef1-e84b-47c5-ac30-909a78e0efe3" providerId="ADAL" clId="{4BFE99E2-DA22-477E-B5C3-902311190266}" dt="2025-05-01T00:15:33.803" v="7217"/>
          <ac:spMkLst>
            <pc:docMk/>
            <pc:sldMk cId="3894913068" sldId="276"/>
            <ac:spMk id="6" creationId="{59A60D46-A106-8825-8D8F-EA10C2A77E6C}"/>
          </ac:spMkLst>
        </pc:spChg>
        <pc:spChg chg="add mod">
          <ac:chgData name="Pandey, K. (Kushagra)" userId="7de3fef1-e84b-47c5-ac30-909a78e0efe3" providerId="ADAL" clId="{4BFE99E2-DA22-477E-B5C3-902311190266}" dt="2025-05-01T00:20:42.355" v="7462"/>
          <ac:spMkLst>
            <pc:docMk/>
            <pc:sldMk cId="3894913068" sldId="276"/>
            <ac:spMk id="8" creationId="{E9D80D05-662B-7ED4-A732-4268367DBA04}"/>
          </ac:spMkLst>
        </pc:spChg>
        <pc:spChg chg="add mod">
          <ac:chgData name="Pandey, K. (Kushagra)" userId="7de3fef1-e84b-47c5-ac30-909a78e0efe3" providerId="ADAL" clId="{4BFE99E2-DA22-477E-B5C3-902311190266}" dt="2025-04-30T23:40:02.475" v="7060" actId="1035"/>
          <ac:spMkLst>
            <pc:docMk/>
            <pc:sldMk cId="3894913068" sldId="276"/>
            <ac:spMk id="15" creationId="{132523F1-3E37-AE73-CE25-6FDA1E4081DC}"/>
          </ac:spMkLst>
        </pc:spChg>
        <pc:spChg chg="add mod">
          <ac:chgData name="Pandey, K. (Kushagra)" userId="7de3fef1-e84b-47c5-ac30-909a78e0efe3" providerId="ADAL" clId="{4BFE99E2-DA22-477E-B5C3-902311190266}" dt="2025-04-30T23:40:02.475" v="7060" actId="1035"/>
          <ac:spMkLst>
            <pc:docMk/>
            <pc:sldMk cId="3894913068" sldId="276"/>
            <ac:spMk id="16" creationId="{011AA6B6-8FA0-07AF-023B-23C6BD30E37E}"/>
          </ac:spMkLst>
        </pc:spChg>
        <pc:spChg chg="add del mod">
          <ac:chgData name="Pandey, K. (Kushagra)" userId="7de3fef1-e84b-47c5-ac30-909a78e0efe3" providerId="ADAL" clId="{4BFE99E2-DA22-477E-B5C3-902311190266}" dt="2025-05-01T00:15:33.301" v="7216" actId="478"/>
          <ac:spMkLst>
            <pc:docMk/>
            <pc:sldMk cId="3894913068" sldId="276"/>
            <ac:spMk id="17" creationId="{4A87969D-4EA8-9665-53CA-7BA031A6EE41}"/>
          </ac:spMkLst>
        </pc:spChg>
        <pc:spChg chg="add mod">
          <ac:chgData name="Pandey, K. (Kushagra)" userId="7de3fef1-e84b-47c5-ac30-909a78e0efe3" providerId="ADAL" clId="{4BFE99E2-DA22-477E-B5C3-902311190266}" dt="2025-05-01T00:21:11.818" v="7463" actId="1035"/>
          <ac:spMkLst>
            <pc:docMk/>
            <pc:sldMk cId="3894913068" sldId="276"/>
            <ac:spMk id="20" creationId="{CB2D8D9A-F2B3-8754-0AD1-AD1491EEE0A6}"/>
          </ac:spMkLst>
        </pc:spChg>
        <pc:grpChg chg="add mod">
          <ac:chgData name="Pandey, K. (Kushagra)" userId="7de3fef1-e84b-47c5-ac30-909a78e0efe3" providerId="ADAL" clId="{4BFE99E2-DA22-477E-B5C3-902311190266}" dt="2025-05-01T00:20:15.803" v="7460" actId="164"/>
          <ac:grpSpMkLst>
            <pc:docMk/>
            <pc:sldMk cId="3894913068" sldId="276"/>
            <ac:grpSpMk id="9" creationId="{6CB1D955-3F2F-2B10-594E-DA6413F24974}"/>
          </ac:grpSpMkLst>
        </pc:grpChg>
        <pc:picChg chg="add mod">
          <ac:chgData name="Pandey, K. (Kushagra)" userId="7de3fef1-e84b-47c5-ac30-909a78e0efe3" providerId="ADAL" clId="{4BFE99E2-DA22-477E-B5C3-902311190266}" dt="2025-04-24T16:01:32.348" v="2865"/>
          <ac:picMkLst>
            <pc:docMk/>
            <pc:sldMk cId="3894913068" sldId="276"/>
            <ac:picMk id="3" creationId="{F24398AB-9AFC-963F-6CE0-FF515F860362}"/>
          </ac:picMkLst>
        </pc:picChg>
        <pc:picChg chg="add mod">
          <ac:chgData name="Pandey, K. (Kushagra)" userId="7de3fef1-e84b-47c5-ac30-909a78e0efe3" providerId="ADAL" clId="{4BFE99E2-DA22-477E-B5C3-902311190266}" dt="2025-04-30T21:56:57.347" v="5909"/>
          <ac:picMkLst>
            <pc:docMk/>
            <pc:sldMk cId="3894913068" sldId="276"/>
            <ac:picMk id="4" creationId="{F8A9C37B-C56E-6F53-61F6-037490B67115}"/>
          </ac:picMkLst>
        </pc:picChg>
        <pc:picChg chg="add mod modCrop">
          <ac:chgData name="Pandey, K. (Kushagra)" userId="7de3fef1-e84b-47c5-ac30-909a78e0efe3" providerId="ADAL" clId="{4BFE99E2-DA22-477E-B5C3-902311190266}" dt="2025-05-01T00:20:21.382" v="7461"/>
          <ac:picMkLst>
            <pc:docMk/>
            <pc:sldMk cId="3894913068" sldId="276"/>
            <ac:picMk id="7" creationId="{7E4BC603-7043-F57B-C107-A81197A97565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1:56:25.954" v="5897"/>
        <pc:sldMkLst>
          <pc:docMk/>
          <pc:sldMk cId="2592666556" sldId="277"/>
        </pc:sldMkLst>
        <pc:spChg chg="add mod">
          <ac:chgData name="Pandey, K. (Kushagra)" userId="7de3fef1-e84b-47c5-ac30-909a78e0efe3" providerId="ADAL" clId="{4BFE99E2-DA22-477E-B5C3-902311190266}" dt="2025-04-25T12:42:52.677" v="3096" actId="207"/>
          <ac:spMkLst>
            <pc:docMk/>
            <pc:sldMk cId="2592666556" sldId="277"/>
            <ac:spMk id="3" creationId="{5F7EF603-5318-FAEF-E150-8DB25C390815}"/>
          </ac:spMkLst>
        </pc:spChg>
        <pc:spChg chg="add mod">
          <ac:chgData name="Pandey, K. (Kushagra)" userId="7de3fef1-e84b-47c5-ac30-909a78e0efe3" providerId="ADAL" clId="{4BFE99E2-DA22-477E-B5C3-902311190266}" dt="2025-04-30T21:56:18.545" v="5896"/>
          <ac:spMkLst>
            <pc:docMk/>
            <pc:sldMk cId="2592666556" sldId="277"/>
            <ac:spMk id="4" creationId="{D4E5177D-84BB-3C43-9AAC-9FE3BF00A9A8}"/>
          </ac:spMkLst>
        </pc:spChg>
        <pc:picChg chg="add mod">
          <ac:chgData name="Pandey, K. (Kushagra)" userId="7de3fef1-e84b-47c5-ac30-909a78e0efe3" providerId="ADAL" clId="{4BFE99E2-DA22-477E-B5C3-902311190266}" dt="2025-04-25T12:42:59.116" v="3097" actId="29295"/>
          <ac:picMkLst>
            <pc:docMk/>
            <pc:sldMk cId="2592666556" sldId="277"/>
            <ac:picMk id="2" creationId="{845797CC-B1FC-55AD-D94A-D16887401FFB}"/>
          </ac:picMkLst>
        </pc:picChg>
        <pc:picChg chg="add mod">
          <ac:chgData name="Pandey, K. (Kushagra)" userId="7de3fef1-e84b-47c5-ac30-909a78e0efe3" providerId="ADAL" clId="{4BFE99E2-DA22-477E-B5C3-902311190266}" dt="2025-04-25T12:36:50.020" v="3080"/>
          <ac:picMkLst>
            <pc:docMk/>
            <pc:sldMk cId="2592666556" sldId="277"/>
            <ac:picMk id="5" creationId="{E375B0AB-0183-C9B5-9F94-429B7F0B6D66}"/>
          </ac:picMkLst>
        </pc:picChg>
        <pc:picChg chg="add mod">
          <ac:chgData name="Pandey, K. (Kushagra)" userId="7de3fef1-e84b-47c5-ac30-909a78e0efe3" providerId="ADAL" clId="{4BFE99E2-DA22-477E-B5C3-902311190266}" dt="2025-04-30T21:56:25.954" v="5897"/>
          <ac:picMkLst>
            <pc:docMk/>
            <pc:sldMk cId="2592666556" sldId="277"/>
            <ac:picMk id="6" creationId="{0610CF2E-CD35-D6A5-495E-6187708D8C34}"/>
          </ac:picMkLst>
        </pc:picChg>
      </pc:sldChg>
      <pc:sldChg chg="add del">
        <pc:chgData name="Pandey, K. (Kushagra)" userId="7de3fef1-e84b-47c5-ac30-909a78e0efe3" providerId="ADAL" clId="{4BFE99E2-DA22-477E-B5C3-902311190266}" dt="2025-04-25T12:28:17.360" v="2868" actId="47"/>
        <pc:sldMkLst>
          <pc:docMk/>
          <pc:sldMk cId="2777126269" sldId="277"/>
        </pc:sldMkLst>
      </pc:sldChg>
      <pc:sldChg chg="addSp delSp modSp add mod modAnim">
        <pc:chgData name="Pandey, K. (Kushagra)" userId="7de3fef1-e84b-47c5-ac30-909a78e0efe3" providerId="ADAL" clId="{4BFE99E2-DA22-477E-B5C3-902311190266}" dt="2025-04-30T23:34:41.666" v="7007"/>
        <pc:sldMkLst>
          <pc:docMk/>
          <pc:sldMk cId="2539179699" sldId="278"/>
        </pc:sldMkLst>
        <pc:spChg chg="mod">
          <ac:chgData name="Pandey, K. (Kushagra)" userId="7de3fef1-e84b-47c5-ac30-909a78e0efe3" providerId="ADAL" clId="{4BFE99E2-DA22-477E-B5C3-902311190266}" dt="2025-04-29T00:07:28.165" v="4674" actId="404"/>
          <ac:spMkLst>
            <pc:docMk/>
            <pc:sldMk cId="2539179699" sldId="278"/>
            <ac:spMk id="4" creationId="{3894A5E6-5607-4835-B6D6-EE9234B3BED6}"/>
          </ac:spMkLst>
        </pc:spChg>
        <pc:spChg chg="mod">
          <ac:chgData name="Pandey, K. (Kushagra)" userId="7de3fef1-e84b-47c5-ac30-909a78e0efe3" providerId="ADAL" clId="{4BFE99E2-DA22-477E-B5C3-902311190266}" dt="2025-04-30T13:52:44.288" v="5343" actId="20577"/>
          <ac:spMkLst>
            <pc:docMk/>
            <pc:sldMk cId="2539179699" sldId="278"/>
            <ac:spMk id="5" creationId="{89F80D50-B197-64CF-DFBF-E1081AE4AF4D}"/>
          </ac:spMkLst>
        </pc:spChg>
        <pc:spChg chg="mod">
          <ac:chgData name="Pandey, K. (Kushagra)" userId="7de3fef1-e84b-47c5-ac30-909a78e0efe3" providerId="ADAL" clId="{4BFE99E2-DA22-477E-B5C3-902311190266}" dt="2025-04-30T13:57:34.513" v="5455" actId="20577"/>
          <ac:spMkLst>
            <pc:docMk/>
            <pc:sldMk cId="2539179699" sldId="278"/>
            <ac:spMk id="6" creationId="{99C6C4F6-DFAF-B113-6A5D-D6BDE91EC42A}"/>
          </ac:spMkLst>
        </pc:spChg>
        <pc:spChg chg="mod">
          <ac:chgData name="Pandey, K. (Kushagra)" userId="7de3fef1-e84b-47c5-ac30-909a78e0efe3" providerId="ADAL" clId="{4BFE99E2-DA22-477E-B5C3-902311190266}" dt="2025-04-30T14:09:38.648" v="5764" actId="21"/>
          <ac:spMkLst>
            <pc:docMk/>
            <pc:sldMk cId="2539179699" sldId="278"/>
            <ac:spMk id="11" creationId="{2E639463-65BF-4B11-6232-4C0CEE80F415}"/>
          </ac:spMkLst>
        </pc:spChg>
        <pc:spChg chg="mod">
          <ac:chgData name="Pandey, K. (Kushagra)" userId="7de3fef1-e84b-47c5-ac30-909a78e0efe3" providerId="ADAL" clId="{4BFE99E2-DA22-477E-B5C3-902311190266}" dt="2025-04-28T23:58:17.864" v="4627" actId="3626"/>
          <ac:spMkLst>
            <pc:docMk/>
            <pc:sldMk cId="2539179699" sldId="278"/>
            <ac:spMk id="12" creationId="{FBEC7466-49CB-F5E0-D272-AC4D82E87094}"/>
          </ac:spMkLst>
        </pc:spChg>
        <pc:spChg chg="mod">
          <ac:chgData name="Pandey, K. (Kushagra)" userId="7de3fef1-e84b-47c5-ac30-909a78e0efe3" providerId="ADAL" clId="{4BFE99E2-DA22-477E-B5C3-902311190266}" dt="2025-04-30T13:31:24.034" v="5232" actId="14100"/>
          <ac:spMkLst>
            <pc:docMk/>
            <pc:sldMk cId="2539179699" sldId="278"/>
            <ac:spMk id="13" creationId="{32C11514-85B3-64B2-4174-47A04A2D753C}"/>
          </ac:spMkLst>
        </pc:spChg>
        <pc:spChg chg="mod">
          <ac:chgData name="Pandey, K. (Kushagra)" userId="7de3fef1-e84b-47c5-ac30-909a78e0efe3" providerId="ADAL" clId="{4BFE99E2-DA22-477E-B5C3-902311190266}" dt="2025-04-30T14:05:31.513" v="5698" actId="14100"/>
          <ac:spMkLst>
            <pc:docMk/>
            <pc:sldMk cId="2539179699" sldId="278"/>
            <ac:spMk id="14" creationId="{6616C475-8969-9BBF-CB53-E03B67959DD2}"/>
          </ac:spMkLst>
        </pc:spChg>
        <pc:spChg chg="add mod">
          <ac:chgData name="Pandey, K. (Kushagra)" userId="7de3fef1-e84b-47c5-ac30-909a78e0efe3" providerId="ADAL" clId="{4BFE99E2-DA22-477E-B5C3-902311190266}" dt="2025-04-30T23:21:38.337" v="6491" actId="207"/>
          <ac:spMkLst>
            <pc:docMk/>
            <pc:sldMk cId="2539179699" sldId="278"/>
            <ac:spMk id="18" creationId="{E530E77F-209F-CC82-A9E8-F02BD7500E13}"/>
          </ac:spMkLst>
        </pc:spChg>
        <pc:spChg chg="add mod">
          <ac:chgData name="Pandey, K. (Kushagra)" userId="7de3fef1-e84b-47c5-ac30-909a78e0efe3" providerId="ADAL" clId="{4BFE99E2-DA22-477E-B5C3-902311190266}" dt="2025-04-30T23:34:41.666" v="7007"/>
          <ac:spMkLst>
            <pc:docMk/>
            <pc:sldMk cId="2539179699" sldId="278"/>
            <ac:spMk id="19" creationId="{B93C96A2-54DC-FEBB-6CD6-708DBDB5E5FA}"/>
          </ac:spMkLst>
        </pc:spChg>
        <pc:spChg chg="add mod">
          <ac:chgData name="Pandey, K. (Kushagra)" userId="7de3fef1-e84b-47c5-ac30-909a78e0efe3" providerId="ADAL" clId="{4BFE99E2-DA22-477E-B5C3-902311190266}" dt="2025-04-30T20:27:02.253" v="5798" actId="20577"/>
          <ac:spMkLst>
            <pc:docMk/>
            <pc:sldMk cId="2539179699" sldId="278"/>
            <ac:spMk id="28" creationId="{8CAFD5A2-FF87-B9ED-7D3C-533DB4A1C027}"/>
          </ac:spMkLst>
        </pc:spChg>
        <pc:spChg chg="add mod">
          <ac:chgData name="Pandey, K. (Kushagra)" userId="7de3fef1-e84b-47c5-ac30-909a78e0efe3" providerId="ADAL" clId="{4BFE99E2-DA22-477E-B5C3-902311190266}" dt="2025-04-30T13:56:10.670" v="5414" actId="1076"/>
          <ac:spMkLst>
            <pc:docMk/>
            <pc:sldMk cId="2539179699" sldId="278"/>
            <ac:spMk id="31" creationId="{115DB4DE-67B0-F7E4-394B-5961B23C7B6A}"/>
          </ac:spMkLst>
        </pc:spChg>
        <pc:spChg chg="add mod">
          <ac:chgData name="Pandey, K. (Kushagra)" userId="7de3fef1-e84b-47c5-ac30-909a78e0efe3" providerId="ADAL" clId="{4BFE99E2-DA22-477E-B5C3-902311190266}" dt="2025-04-30T13:56:03.400" v="5397" actId="1076"/>
          <ac:spMkLst>
            <pc:docMk/>
            <pc:sldMk cId="2539179699" sldId="278"/>
            <ac:spMk id="32" creationId="{9D80263E-C7D1-BEAD-9B43-EAC9D1272395}"/>
          </ac:spMkLst>
        </pc:spChg>
        <pc:grpChg chg="add mod ord">
          <ac:chgData name="Pandey, K. (Kushagra)" userId="7de3fef1-e84b-47c5-ac30-909a78e0efe3" providerId="ADAL" clId="{4BFE99E2-DA22-477E-B5C3-902311190266}" dt="2025-04-30T14:09:09.401" v="5761" actId="167"/>
          <ac:grpSpMkLst>
            <pc:docMk/>
            <pc:sldMk cId="2539179699" sldId="278"/>
            <ac:grpSpMk id="29" creationId="{621E85D6-B0FC-DCA9-1B2D-976690572B15}"/>
          </ac:grpSpMkLst>
        </pc:grpChg>
        <pc:picChg chg="add mod modCrop">
          <ac:chgData name="Pandey, K. (Kushagra)" userId="7de3fef1-e84b-47c5-ac30-909a78e0efe3" providerId="ADAL" clId="{4BFE99E2-DA22-477E-B5C3-902311190266}" dt="2025-04-30T11:43:46.475" v="4839" actId="1076"/>
          <ac:picMkLst>
            <pc:docMk/>
            <pc:sldMk cId="2539179699" sldId="278"/>
            <ac:picMk id="3" creationId="{63EE0BEA-C65A-957D-A4D4-B94A094598A3}"/>
          </ac:picMkLst>
        </pc:picChg>
        <pc:picChg chg="mod">
          <ac:chgData name="Pandey, K. (Kushagra)" userId="7de3fef1-e84b-47c5-ac30-909a78e0efe3" providerId="ADAL" clId="{4BFE99E2-DA22-477E-B5C3-902311190266}" dt="2025-04-30T13:53:20.803" v="5363" actId="1076"/>
          <ac:picMkLst>
            <pc:docMk/>
            <pc:sldMk cId="2539179699" sldId="278"/>
            <ac:picMk id="7" creationId="{93A1C3FC-51CE-908E-FA15-36C8C14566AE}"/>
          </ac:picMkLst>
        </pc:picChg>
        <pc:picChg chg="add mod ord modCrop">
          <ac:chgData name="Pandey, K. (Kushagra)" userId="7de3fef1-e84b-47c5-ac30-909a78e0efe3" providerId="ADAL" clId="{4BFE99E2-DA22-477E-B5C3-902311190266}" dt="2025-04-30T20:26:44.298" v="5793" actId="732"/>
          <ac:picMkLst>
            <pc:docMk/>
            <pc:sldMk cId="2539179699" sldId="278"/>
            <ac:picMk id="26" creationId="{297738F7-95B0-B2B6-A6ED-9C4C033F9A7B}"/>
          </ac:picMkLst>
        </pc:picChg>
        <pc:cxnChg chg="add mod">
          <ac:chgData name="Pandey, K. (Kushagra)" userId="7de3fef1-e84b-47c5-ac30-909a78e0efe3" providerId="ADAL" clId="{4BFE99E2-DA22-477E-B5C3-902311190266}" dt="2025-04-30T08:59:53.748" v="4709" actId="13822"/>
          <ac:cxnSpMkLst>
            <pc:docMk/>
            <pc:sldMk cId="2539179699" sldId="278"/>
            <ac:cxnSpMk id="22" creationId="{6B78BC36-C75D-4AA9-F7B9-CFB3BE71B515}"/>
          </ac:cxnSpMkLst>
        </pc:cxnChg>
        <pc:cxnChg chg="add mod">
          <ac:chgData name="Pandey, K. (Kushagra)" userId="7de3fef1-e84b-47c5-ac30-909a78e0efe3" providerId="ADAL" clId="{4BFE99E2-DA22-477E-B5C3-902311190266}" dt="2025-04-30T13:31:57.172" v="5239" actId="14100"/>
          <ac:cxnSpMkLst>
            <pc:docMk/>
            <pc:sldMk cId="2539179699" sldId="278"/>
            <ac:cxnSpMk id="25" creationId="{98751C0B-7254-8F1A-1765-B7BD4EC85973}"/>
          </ac:cxnSpMkLst>
        </pc:cxnChg>
      </pc:sldChg>
      <pc:sldChg chg="addSp modSp new del mod">
        <pc:chgData name="Pandey, K. (Kushagra)" userId="7de3fef1-e84b-47c5-ac30-909a78e0efe3" providerId="ADAL" clId="{4BFE99E2-DA22-477E-B5C3-902311190266}" dt="2025-04-25T12:38:54.830" v="3082" actId="47"/>
        <pc:sldMkLst>
          <pc:docMk/>
          <pc:sldMk cId="3417401015" sldId="278"/>
        </pc:sldMkLst>
      </pc:sldChg>
      <pc:sldChg chg="addSp delSp modSp add del mod modAnim">
        <pc:chgData name="Pandey, K. (Kushagra)" userId="7de3fef1-e84b-47c5-ac30-909a78e0efe3" providerId="ADAL" clId="{4BFE99E2-DA22-477E-B5C3-902311190266}" dt="2025-05-01T00:27:14.390" v="7505" actId="47"/>
        <pc:sldMkLst>
          <pc:docMk/>
          <pc:sldMk cId="2583750861" sldId="279"/>
        </pc:sldMkLst>
      </pc:sldChg>
      <pc:sldChg chg="addSp delSp modSp add mod">
        <pc:chgData name="Pandey, K. (Kushagra)" userId="7de3fef1-e84b-47c5-ac30-909a78e0efe3" providerId="ADAL" clId="{4BFE99E2-DA22-477E-B5C3-902311190266}" dt="2025-05-01T00:21:38.069" v="7469"/>
        <pc:sldMkLst>
          <pc:docMk/>
          <pc:sldMk cId="96571197" sldId="280"/>
        </pc:sldMkLst>
        <pc:spChg chg="mod">
          <ac:chgData name="Pandey, K. (Kushagra)" userId="7de3fef1-e84b-47c5-ac30-909a78e0efe3" providerId="ADAL" clId="{4BFE99E2-DA22-477E-B5C3-902311190266}" dt="2025-04-30T23:33:55.421" v="7002"/>
          <ac:spMkLst>
            <pc:docMk/>
            <pc:sldMk cId="96571197" sldId="280"/>
            <ac:spMk id="2" creationId="{A0E1A15D-4383-E936-F876-69CE31FDAF30}"/>
          </ac:spMkLst>
        </pc:spChg>
        <pc:spChg chg="add mod">
          <ac:chgData name="Pandey, K. (Kushagra)" userId="7de3fef1-e84b-47c5-ac30-909a78e0efe3" providerId="ADAL" clId="{4BFE99E2-DA22-477E-B5C3-902311190266}" dt="2025-04-30T21:50:04.421" v="5878" actId="1076"/>
          <ac:spMkLst>
            <pc:docMk/>
            <pc:sldMk cId="96571197" sldId="280"/>
            <ac:spMk id="3" creationId="{4A0C6FC7-423D-9F84-42CA-D67386AF9515}"/>
          </ac:spMkLst>
        </pc:spChg>
        <pc:spChg chg="add mod">
          <ac:chgData name="Pandey, K. (Kushagra)" userId="7de3fef1-e84b-47c5-ac30-909a78e0efe3" providerId="ADAL" clId="{4BFE99E2-DA22-477E-B5C3-902311190266}" dt="2025-05-01T00:15:51.988" v="7221"/>
          <ac:spMkLst>
            <pc:docMk/>
            <pc:sldMk cId="96571197" sldId="280"/>
            <ac:spMk id="5" creationId="{3D2FE348-EE63-7F5A-99C8-30D30D2843FF}"/>
          </ac:spMkLst>
        </pc:spChg>
        <pc:spChg chg="mod">
          <ac:chgData name="Pandey, K. (Kushagra)" userId="7de3fef1-e84b-47c5-ac30-909a78e0efe3" providerId="ADAL" clId="{4BFE99E2-DA22-477E-B5C3-902311190266}" dt="2025-04-30T22:35:00.682" v="6055" actId="207"/>
          <ac:spMkLst>
            <pc:docMk/>
            <pc:sldMk cId="96571197" sldId="280"/>
            <ac:spMk id="8" creationId="{ABA9ECA7-6BEC-D8B9-9434-BF1196BB4001}"/>
          </ac:spMkLst>
        </pc:spChg>
        <pc:spChg chg="add mod">
          <ac:chgData name="Pandey, K. (Kushagra)" userId="7de3fef1-e84b-47c5-ac30-909a78e0efe3" providerId="ADAL" clId="{4BFE99E2-DA22-477E-B5C3-902311190266}" dt="2025-04-30T21:57:00.662" v="5910"/>
          <ac:spMkLst>
            <pc:docMk/>
            <pc:sldMk cId="96571197" sldId="280"/>
            <ac:spMk id="9" creationId="{859E5230-6B8C-AC6D-5526-2070433699A9}"/>
          </ac:spMkLst>
        </pc:spChg>
        <pc:spChg chg="add mod">
          <ac:chgData name="Pandey, K. (Kushagra)" userId="7de3fef1-e84b-47c5-ac30-909a78e0efe3" providerId="ADAL" clId="{4BFE99E2-DA22-477E-B5C3-902311190266}" dt="2025-04-30T22:35:38.408" v="6072" actId="1035"/>
          <ac:spMkLst>
            <pc:docMk/>
            <pc:sldMk cId="96571197" sldId="280"/>
            <ac:spMk id="10" creationId="{906D471A-241D-F25E-AF0C-02B1138A9945}"/>
          </ac:spMkLst>
        </pc:spChg>
        <pc:spChg chg="add mod">
          <ac:chgData name="Pandey, K. (Kushagra)" userId="7de3fef1-e84b-47c5-ac30-909a78e0efe3" providerId="ADAL" clId="{4BFE99E2-DA22-477E-B5C3-902311190266}" dt="2025-04-30T22:35:07.076" v="6057" actId="207"/>
          <ac:spMkLst>
            <pc:docMk/>
            <pc:sldMk cId="96571197" sldId="280"/>
            <ac:spMk id="11" creationId="{2D7C7C95-D82B-10E1-F1C1-FA43B155C05B}"/>
          </ac:spMkLst>
        </pc:spChg>
        <pc:spChg chg="add mod">
          <ac:chgData name="Pandey, K. (Kushagra)" userId="7de3fef1-e84b-47c5-ac30-909a78e0efe3" providerId="ADAL" clId="{4BFE99E2-DA22-477E-B5C3-902311190266}" dt="2025-04-30T22:36:04.756" v="6073" actId="1076"/>
          <ac:spMkLst>
            <pc:docMk/>
            <pc:sldMk cId="96571197" sldId="280"/>
            <ac:spMk id="12" creationId="{8D7697AF-C53C-31B4-EB02-C67FDAF6468F}"/>
          </ac:spMkLst>
        </pc:spChg>
        <pc:spChg chg="add mod">
          <ac:chgData name="Pandey, K. (Kushagra)" userId="7de3fef1-e84b-47c5-ac30-909a78e0efe3" providerId="ADAL" clId="{4BFE99E2-DA22-477E-B5C3-902311190266}" dt="2025-04-30T22:51:08.321" v="6257"/>
          <ac:spMkLst>
            <pc:docMk/>
            <pc:sldMk cId="96571197" sldId="280"/>
            <ac:spMk id="13" creationId="{93EB0C1D-A74C-4DE5-CC60-8D7D6E2E7BEA}"/>
          </ac:spMkLst>
        </pc:spChg>
        <pc:spChg chg="add mod">
          <ac:chgData name="Pandey, K. (Kushagra)" userId="7de3fef1-e84b-47c5-ac30-909a78e0efe3" providerId="ADAL" clId="{4BFE99E2-DA22-477E-B5C3-902311190266}" dt="2025-05-01T00:21:38.069" v="7469"/>
          <ac:spMkLst>
            <pc:docMk/>
            <pc:sldMk cId="96571197" sldId="280"/>
            <ac:spMk id="14" creationId="{51817282-F3AD-19C8-3DBF-647E36C35F27}"/>
          </ac:spMkLst>
        </pc:spChg>
        <pc:spChg chg="add mod">
          <ac:chgData name="Pandey, K. (Kushagra)" userId="7de3fef1-e84b-47c5-ac30-909a78e0efe3" providerId="ADAL" clId="{4BFE99E2-DA22-477E-B5C3-902311190266}" dt="2025-04-30T23:04:04.026" v="6396"/>
          <ac:spMkLst>
            <pc:docMk/>
            <pc:sldMk cId="96571197" sldId="280"/>
            <ac:spMk id="21" creationId="{5BC533CD-47EF-BD5E-ADC8-51CEC5BC0E5C}"/>
          </ac:spMkLst>
        </pc:spChg>
        <pc:spChg chg="add mod">
          <ac:chgData name="Pandey, K. (Kushagra)" userId="7de3fef1-e84b-47c5-ac30-909a78e0efe3" providerId="ADAL" clId="{4BFE99E2-DA22-477E-B5C3-902311190266}" dt="2025-04-30T23:15:52.529" v="6438"/>
          <ac:spMkLst>
            <pc:docMk/>
            <pc:sldMk cId="96571197" sldId="280"/>
            <ac:spMk id="22" creationId="{AAF03C32-A68D-1066-517F-8C18FBE9F0B6}"/>
          </ac:spMkLst>
        </pc:spChg>
        <pc:spChg chg="add mod">
          <ac:chgData name="Pandey, K. (Kushagra)" userId="7de3fef1-e84b-47c5-ac30-909a78e0efe3" providerId="ADAL" clId="{4BFE99E2-DA22-477E-B5C3-902311190266}" dt="2025-04-30T23:40:30.431" v="7065"/>
          <ac:spMkLst>
            <pc:docMk/>
            <pc:sldMk cId="96571197" sldId="280"/>
            <ac:spMk id="24" creationId="{CC7E13D4-55A7-C531-10F1-20F3DC8F0C19}"/>
          </ac:spMkLst>
        </pc:spChg>
        <pc:spChg chg="add mod">
          <ac:chgData name="Pandey, K. (Kushagra)" userId="7de3fef1-e84b-47c5-ac30-909a78e0efe3" providerId="ADAL" clId="{4BFE99E2-DA22-477E-B5C3-902311190266}" dt="2025-04-30T23:40:30.431" v="7065"/>
          <ac:spMkLst>
            <pc:docMk/>
            <pc:sldMk cId="96571197" sldId="280"/>
            <ac:spMk id="25" creationId="{AD0B70E2-9876-EED2-1EEA-1A436236B4E3}"/>
          </ac:spMkLst>
        </pc:spChg>
        <pc:spChg chg="add del mod">
          <ac:chgData name="Pandey, K. (Kushagra)" userId="7de3fef1-e84b-47c5-ac30-909a78e0efe3" providerId="ADAL" clId="{4BFE99E2-DA22-477E-B5C3-902311190266}" dt="2025-05-01T00:15:51.532" v="7220" actId="478"/>
          <ac:spMkLst>
            <pc:docMk/>
            <pc:sldMk cId="96571197" sldId="280"/>
            <ac:spMk id="26" creationId="{18C3BC29-3E5D-825B-80F5-1442587C9AEC}"/>
          </ac:spMkLst>
        </pc:spChg>
        <pc:spChg chg="add del mod">
          <ac:chgData name="Pandey, K. (Kushagra)" userId="7de3fef1-e84b-47c5-ac30-909a78e0efe3" providerId="ADAL" clId="{4BFE99E2-DA22-477E-B5C3-902311190266}" dt="2025-05-01T00:21:37.582" v="7468" actId="478"/>
          <ac:spMkLst>
            <pc:docMk/>
            <pc:sldMk cId="96571197" sldId="280"/>
            <ac:spMk id="27" creationId="{C320A8F3-635F-6286-954E-8BE4F4A66B28}"/>
          </ac:spMkLst>
        </pc:spChg>
        <pc:picChg chg="add mod">
          <ac:chgData name="Pandey, K. (Kushagra)" userId="7de3fef1-e84b-47c5-ac30-909a78e0efe3" providerId="ADAL" clId="{4BFE99E2-DA22-477E-B5C3-902311190266}" dt="2025-04-30T21:57:00.662" v="5910"/>
          <ac:picMkLst>
            <pc:docMk/>
            <pc:sldMk cId="96571197" sldId="280"/>
            <ac:picMk id="4" creationId="{FF3BD571-172D-CD00-27C8-A4BA2B72E24C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3:42:29.888" v="7103" actId="1035"/>
        <pc:sldMkLst>
          <pc:docMk/>
          <pc:sldMk cId="2974183979" sldId="281"/>
        </pc:sldMkLst>
        <pc:spChg chg="add mod">
          <ac:chgData name="Pandey, K. (Kushagra)" userId="7de3fef1-e84b-47c5-ac30-909a78e0efe3" providerId="ADAL" clId="{4BFE99E2-DA22-477E-B5C3-902311190266}" dt="2025-04-30T22:28:47.241" v="6031" actId="164"/>
          <ac:spMkLst>
            <pc:docMk/>
            <pc:sldMk cId="2974183979" sldId="281"/>
            <ac:spMk id="5" creationId="{7AFF237C-F9BD-4BCF-CB91-707E76FD2845}"/>
          </ac:spMkLst>
        </pc:spChg>
        <pc:spChg chg="add mod">
          <ac:chgData name="Pandey, K. (Kushagra)" userId="7de3fef1-e84b-47c5-ac30-909a78e0efe3" providerId="ADAL" clId="{4BFE99E2-DA22-477E-B5C3-902311190266}" dt="2025-04-30T22:28:47.241" v="6031" actId="164"/>
          <ac:spMkLst>
            <pc:docMk/>
            <pc:sldMk cId="2974183979" sldId="281"/>
            <ac:spMk id="9" creationId="{1363494B-044A-76D2-E0FD-3620DD63DC34}"/>
          </ac:spMkLst>
        </pc:spChg>
        <pc:spChg chg="mod ord topLvl">
          <ac:chgData name="Pandey, K. (Kushagra)" userId="7de3fef1-e84b-47c5-ac30-909a78e0efe3" providerId="ADAL" clId="{4BFE99E2-DA22-477E-B5C3-902311190266}" dt="2025-04-30T23:42:29.888" v="7103" actId="1035"/>
          <ac:spMkLst>
            <pc:docMk/>
            <pc:sldMk cId="2974183979" sldId="281"/>
            <ac:spMk id="11" creationId="{B0BCC1C0-27BD-BAE3-5ACB-D805792ECB77}"/>
          </ac:spMkLst>
        </pc:spChg>
        <pc:spChg chg="add mod">
          <ac:chgData name="Pandey, K. (Kushagra)" userId="7de3fef1-e84b-47c5-ac30-909a78e0efe3" providerId="ADAL" clId="{4BFE99E2-DA22-477E-B5C3-902311190266}" dt="2025-04-30T22:28:47.241" v="6031" actId="164"/>
          <ac:spMkLst>
            <pc:docMk/>
            <pc:sldMk cId="2974183979" sldId="281"/>
            <ac:spMk id="15" creationId="{530AB48A-82BB-1BCC-B82C-E154B2419331}"/>
          </ac:spMkLst>
        </pc:spChg>
        <pc:spChg chg="add mod">
          <ac:chgData name="Pandey, K. (Kushagra)" userId="7de3fef1-e84b-47c5-ac30-909a78e0efe3" providerId="ADAL" clId="{4BFE99E2-DA22-477E-B5C3-902311190266}" dt="2025-04-30T22:28:47.241" v="6031" actId="164"/>
          <ac:spMkLst>
            <pc:docMk/>
            <pc:sldMk cId="2974183979" sldId="281"/>
            <ac:spMk id="16" creationId="{578C64C3-2256-7F44-8E45-1D4952A25817}"/>
          </ac:spMkLst>
        </pc:spChg>
        <pc:spChg chg="add mod">
          <ac:chgData name="Pandey, K. (Kushagra)" userId="7de3fef1-e84b-47c5-ac30-909a78e0efe3" providerId="ADAL" clId="{4BFE99E2-DA22-477E-B5C3-902311190266}" dt="2025-04-30T23:34:13.693" v="7004"/>
          <ac:spMkLst>
            <pc:docMk/>
            <pc:sldMk cId="2974183979" sldId="281"/>
            <ac:spMk id="17" creationId="{4D89A1A3-DB96-7F50-E9F3-645667298C03}"/>
          </ac:spMkLst>
        </pc:spChg>
        <pc:grpChg chg="add mod">
          <ac:chgData name="Pandey, K. (Kushagra)" userId="7de3fef1-e84b-47c5-ac30-909a78e0efe3" providerId="ADAL" clId="{4BFE99E2-DA22-477E-B5C3-902311190266}" dt="2025-04-30T22:28:47.241" v="6031" actId="164"/>
          <ac:grpSpMkLst>
            <pc:docMk/>
            <pc:sldMk cId="2974183979" sldId="281"/>
            <ac:grpSpMk id="18" creationId="{40CE69BE-C2A6-E34B-143E-EDE140E66F2E}"/>
          </ac:grpSpMkLst>
        </pc:grpChg>
        <pc:grpChg chg="add mod">
          <ac:chgData name="Pandey, K. (Kushagra)" userId="7de3fef1-e84b-47c5-ac30-909a78e0efe3" providerId="ADAL" clId="{4BFE99E2-DA22-477E-B5C3-902311190266}" dt="2025-04-30T22:28:47.241" v="6031" actId="164"/>
          <ac:grpSpMkLst>
            <pc:docMk/>
            <pc:sldMk cId="2974183979" sldId="281"/>
            <ac:grpSpMk id="19" creationId="{B837AF79-06CA-7FEA-556B-92A9E3BD97F5}"/>
          </ac:grpSpMkLst>
        </pc:grpChg>
        <pc:picChg chg="add mod">
          <ac:chgData name="Pandey, K. (Kushagra)" userId="7de3fef1-e84b-47c5-ac30-909a78e0efe3" providerId="ADAL" clId="{4BFE99E2-DA22-477E-B5C3-902311190266}" dt="2025-04-30T22:28:56.016" v="6032"/>
          <ac:picMkLst>
            <pc:docMk/>
            <pc:sldMk cId="2974183979" sldId="281"/>
            <ac:picMk id="4" creationId="{D706DFD9-370A-C16D-74F0-5152D4549B04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3:42:01.738" v="7086" actId="1038"/>
        <pc:sldMkLst>
          <pc:docMk/>
          <pc:sldMk cId="2264793727" sldId="282"/>
        </pc:sldMkLst>
        <pc:spChg chg="mod ord">
          <ac:chgData name="Pandey, K. (Kushagra)" userId="7de3fef1-e84b-47c5-ac30-909a78e0efe3" providerId="ADAL" clId="{4BFE99E2-DA22-477E-B5C3-902311190266}" dt="2025-04-30T23:42:01.738" v="7086" actId="1038"/>
          <ac:spMkLst>
            <pc:docMk/>
            <pc:sldMk cId="2264793727" sldId="282"/>
            <ac:spMk id="11" creationId="{0CFA9CAC-BCC7-49FF-21F9-1E3AA6630DEF}"/>
          </ac:spMkLst>
        </pc:spChg>
        <pc:spChg chg="add mod">
          <ac:chgData name="Pandey, K. (Kushagra)" userId="7de3fef1-e84b-47c5-ac30-909a78e0efe3" providerId="ADAL" clId="{4BFE99E2-DA22-477E-B5C3-902311190266}" dt="2025-04-30T23:34:19.845" v="7005"/>
          <ac:spMkLst>
            <pc:docMk/>
            <pc:sldMk cId="2264793727" sldId="282"/>
            <ac:spMk id="12" creationId="{C3361EF7-6247-A1AD-09F4-79F93A93AC2D}"/>
          </ac:spMkLst>
        </pc:spChg>
        <pc:spChg chg="add mod">
          <ac:chgData name="Pandey, K. (Kushagra)" userId="7de3fef1-e84b-47c5-ac30-909a78e0efe3" providerId="ADAL" clId="{4BFE99E2-DA22-477E-B5C3-902311190266}" dt="2025-04-30T22:29:42.592" v="6049" actId="14100"/>
          <ac:spMkLst>
            <pc:docMk/>
            <pc:sldMk cId="2264793727" sldId="282"/>
            <ac:spMk id="17" creationId="{22889DB8-A68A-C186-4DD5-465E609B2430}"/>
          </ac:spMkLst>
        </pc:spChg>
        <pc:picChg chg="add del">
          <ac:chgData name="Pandey, K. (Kushagra)" userId="7de3fef1-e84b-47c5-ac30-909a78e0efe3" providerId="ADAL" clId="{4BFE99E2-DA22-477E-B5C3-902311190266}" dt="2025-04-30T22:36:48.910" v="6084" actId="478"/>
          <ac:picMkLst>
            <pc:docMk/>
            <pc:sldMk cId="2264793727" sldId="282"/>
            <ac:picMk id="6" creationId="{7989BD66-4904-CF17-B320-3E0B3ACF63A7}"/>
          </ac:picMkLst>
        </pc:picChg>
        <pc:picChg chg="add mod">
          <ac:chgData name="Pandey, K. (Kushagra)" userId="7de3fef1-e84b-47c5-ac30-909a78e0efe3" providerId="ADAL" clId="{4BFE99E2-DA22-477E-B5C3-902311190266}" dt="2025-04-30T22:36:58.599" v="6086" actId="1076"/>
          <ac:picMkLst>
            <pc:docMk/>
            <pc:sldMk cId="2264793727" sldId="282"/>
            <ac:picMk id="10" creationId="{75329ED5-0BBB-D32C-BF5E-20E7530A2BF6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3:43:23.044" v="7136" actId="1038"/>
        <pc:sldMkLst>
          <pc:docMk/>
          <pc:sldMk cId="2094785609" sldId="283"/>
        </pc:sldMkLst>
        <pc:spChg chg="mod ord">
          <ac:chgData name="Pandey, K. (Kushagra)" userId="7de3fef1-e84b-47c5-ac30-909a78e0efe3" providerId="ADAL" clId="{4BFE99E2-DA22-477E-B5C3-902311190266}" dt="2025-04-30T23:43:23.044" v="7136" actId="1038"/>
          <ac:spMkLst>
            <pc:docMk/>
            <pc:sldMk cId="2094785609" sldId="283"/>
            <ac:spMk id="11" creationId="{AFEACFD7-87B5-192A-ADD9-8CCBC1C17902}"/>
          </ac:spMkLst>
        </pc:spChg>
        <pc:spChg chg="mod">
          <ac:chgData name="Pandey, K. (Kushagra)" userId="7de3fef1-e84b-47c5-ac30-909a78e0efe3" providerId="ADAL" clId="{4BFE99E2-DA22-477E-B5C3-902311190266}" dt="2025-04-30T23:34:28.074" v="7006"/>
          <ac:spMkLst>
            <pc:docMk/>
            <pc:sldMk cId="2094785609" sldId="283"/>
            <ac:spMk id="12" creationId="{8E3A2170-C5F9-BB98-EDDD-37561A1B1D7A}"/>
          </ac:spMkLst>
        </pc:spChg>
        <pc:spChg chg="mod ord">
          <ac:chgData name="Pandey, K. (Kushagra)" userId="7de3fef1-e84b-47c5-ac30-909a78e0efe3" providerId="ADAL" clId="{4BFE99E2-DA22-477E-B5C3-902311190266}" dt="2025-04-30T22:52:37.036" v="6265" actId="164"/>
          <ac:spMkLst>
            <pc:docMk/>
            <pc:sldMk cId="2094785609" sldId="283"/>
            <ac:spMk id="16" creationId="{DF5CE2C9-7EBD-AE60-CEFA-BE9872745B77}"/>
          </ac:spMkLst>
        </pc:spChg>
        <pc:spChg chg="mod ord">
          <ac:chgData name="Pandey, K. (Kushagra)" userId="7de3fef1-e84b-47c5-ac30-909a78e0efe3" providerId="ADAL" clId="{4BFE99E2-DA22-477E-B5C3-902311190266}" dt="2025-04-30T22:52:37.036" v="6265" actId="164"/>
          <ac:spMkLst>
            <pc:docMk/>
            <pc:sldMk cId="2094785609" sldId="283"/>
            <ac:spMk id="17" creationId="{C2C61705-6492-96D6-6EB2-BD3C5D88638E}"/>
          </ac:spMkLst>
        </pc:spChg>
        <pc:grpChg chg="add mod">
          <ac:chgData name="Pandey, K. (Kushagra)" userId="7de3fef1-e84b-47c5-ac30-909a78e0efe3" providerId="ADAL" clId="{4BFE99E2-DA22-477E-B5C3-902311190266}" dt="2025-04-30T22:52:37.036" v="6265" actId="164"/>
          <ac:grpSpMkLst>
            <pc:docMk/>
            <pc:sldMk cId="2094785609" sldId="283"/>
            <ac:grpSpMk id="4" creationId="{BCEAF87A-7092-54C0-6C92-F52A36D74CB4}"/>
          </ac:grpSpMkLst>
        </pc:grpChg>
        <pc:picChg chg="add mod">
          <ac:chgData name="Pandey, K. (Kushagra)" userId="7de3fef1-e84b-47c5-ac30-909a78e0efe3" providerId="ADAL" clId="{4BFE99E2-DA22-477E-B5C3-902311190266}" dt="2025-04-30T22:52:43.547" v="6266"/>
          <ac:picMkLst>
            <pc:docMk/>
            <pc:sldMk cId="2094785609" sldId="283"/>
            <ac:picMk id="3" creationId="{9364D5EC-17BB-8549-3901-B86F965B968C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3:43:54.751" v="7156" actId="1038"/>
        <pc:sldMkLst>
          <pc:docMk/>
          <pc:sldMk cId="2900620159" sldId="284"/>
        </pc:sldMkLst>
        <pc:spChg chg="mod ord">
          <ac:chgData name="Pandey, K. (Kushagra)" userId="7de3fef1-e84b-47c5-ac30-909a78e0efe3" providerId="ADAL" clId="{4BFE99E2-DA22-477E-B5C3-902311190266}" dt="2025-04-30T23:43:54.751" v="7156" actId="1038"/>
          <ac:spMkLst>
            <pc:docMk/>
            <pc:sldMk cId="2900620159" sldId="284"/>
            <ac:spMk id="11" creationId="{2E7B33D1-7D41-B4C2-C673-26F73782D7B0}"/>
          </ac:spMkLst>
        </pc:spChg>
        <pc:spChg chg="mod">
          <ac:chgData name="Pandey, K. (Kushagra)" userId="7de3fef1-e84b-47c5-ac30-909a78e0efe3" providerId="ADAL" clId="{4BFE99E2-DA22-477E-B5C3-902311190266}" dt="2025-04-30T23:35:51.524" v="7012"/>
          <ac:spMkLst>
            <pc:docMk/>
            <pc:sldMk cId="2900620159" sldId="284"/>
            <ac:spMk id="12" creationId="{260BDECD-823F-0E1B-2DF6-DB5091D92453}"/>
          </ac:spMkLst>
        </pc:spChg>
        <pc:spChg chg="mod ord">
          <ac:chgData name="Pandey, K. (Kushagra)" userId="7de3fef1-e84b-47c5-ac30-909a78e0efe3" providerId="ADAL" clId="{4BFE99E2-DA22-477E-B5C3-902311190266}" dt="2025-04-30T22:52:11.822" v="6263" actId="164"/>
          <ac:spMkLst>
            <pc:docMk/>
            <pc:sldMk cId="2900620159" sldId="284"/>
            <ac:spMk id="16" creationId="{10FECDF1-826C-1B76-E329-72C18418560D}"/>
          </ac:spMkLst>
        </pc:spChg>
        <pc:spChg chg="mod ord">
          <ac:chgData name="Pandey, K. (Kushagra)" userId="7de3fef1-e84b-47c5-ac30-909a78e0efe3" providerId="ADAL" clId="{4BFE99E2-DA22-477E-B5C3-902311190266}" dt="2025-04-30T22:52:11.822" v="6263" actId="164"/>
          <ac:spMkLst>
            <pc:docMk/>
            <pc:sldMk cId="2900620159" sldId="284"/>
            <ac:spMk id="17" creationId="{6F3177B8-5DAD-4A98-2D33-1CC1661B8598}"/>
          </ac:spMkLst>
        </pc:spChg>
        <pc:grpChg chg="add mod">
          <ac:chgData name="Pandey, K. (Kushagra)" userId="7de3fef1-e84b-47c5-ac30-909a78e0efe3" providerId="ADAL" clId="{4BFE99E2-DA22-477E-B5C3-902311190266}" dt="2025-04-30T22:52:11.822" v="6263" actId="164"/>
          <ac:grpSpMkLst>
            <pc:docMk/>
            <pc:sldMk cId="2900620159" sldId="284"/>
            <ac:grpSpMk id="5" creationId="{D18BF840-966C-EEED-875A-D76866934AEA}"/>
          </ac:grpSpMkLst>
        </pc:grpChg>
        <pc:picChg chg="add mod modCrop">
          <ac:chgData name="Pandey, K. (Kushagra)" userId="7de3fef1-e84b-47c5-ac30-909a78e0efe3" providerId="ADAL" clId="{4BFE99E2-DA22-477E-B5C3-902311190266}" dt="2025-04-30T22:52:21.186" v="6264"/>
          <ac:picMkLst>
            <pc:docMk/>
            <pc:sldMk cId="2900620159" sldId="284"/>
            <ac:picMk id="4" creationId="{AA2305CE-8931-DAAA-1FC4-54122FE9CBC0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3:43:09.054" v="7124" actId="1035"/>
        <pc:sldMkLst>
          <pc:docMk/>
          <pc:sldMk cId="1277536611" sldId="285"/>
        </pc:sldMkLst>
        <pc:spChg chg="mod ord topLvl">
          <ac:chgData name="Pandey, K. (Kushagra)" userId="7de3fef1-e84b-47c5-ac30-909a78e0efe3" providerId="ADAL" clId="{4BFE99E2-DA22-477E-B5C3-902311190266}" dt="2025-04-30T23:43:09.054" v="7124" actId="1035"/>
          <ac:spMkLst>
            <pc:docMk/>
            <pc:sldMk cId="1277536611" sldId="285"/>
            <ac:spMk id="11" creationId="{4DA4C2E4-4E63-21A2-63BE-AADEE271ACB5}"/>
          </ac:spMkLst>
        </pc:spChg>
        <pc:spChg chg="mod">
          <ac:chgData name="Pandey, K. (Kushagra)" userId="7de3fef1-e84b-47c5-ac30-909a78e0efe3" providerId="ADAL" clId="{4BFE99E2-DA22-477E-B5C3-902311190266}" dt="2025-04-30T23:35:59.365" v="7013"/>
          <ac:spMkLst>
            <pc:docMk/>
            <pc:sldMk cId="1277536611" sldId="285"/>
            <ac:spMk id="12" creationId="{B459E627-B4F0-2D49-A78B-B57C139A0EA9}"/>
          </ac:spMkLst>
        </pc:spChg>
        <pc:grpChg chg="add mod">
          <ac:chgData name="Pandey, K. (Kushagra)" userId="7de3fef1-e84b-47c5-ac30-909a78e0efe3" providerId="ADAL" clId="{4BFE99E2-DA22-477E-B5C3-902311190266}" dt="2025-04-30T23:25:19.299" v="6511" actId="164"/>
          <ac:grpSpMkLst>
            <pc:docMk/>
            <pc:sldMk cId="1277536611" sldId="285"/>
            <ac:grpSpMk id="9" creationId="{8033A025-DEE0-963E-805C-FF30FC96EAE8}"/>
          </ac:grpSpMkLst>
        </pc:grpChg>
        <pc:picChg chg="add mod">
          <ac:chgData name="Pandey, K. (Kushagra)" userId="7de3fef1-e84b-47c5-ac30-909a78e0efe3" providerId="ADAL" clId="{4BFE99E2-DA22-477E-B5C3-902311190266}" dt="2025-04-30T23:25:24.261" v="6512"/>
          <ac:picMkLst>
            <pc:docMk/>
            <pc:sldMk cId="1277536611" sldId="285"/>
            <ac:picMk id="3" creationId="{BD638A54-E6E1-F8F5-9106-8434469960A0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4-30T23:36:19.076" v="7015" actId="207"/>
        <pc:sldMkLst>
          <pc:docMk/>
          <pc:sldMk cId="584425851" sldId="286"/>
        </pc:sldMkLst>
        <pc:spChg chg="add mod">
          <ac:chgData name="Pandey, K. (Kushagra)" userId="7de3fef1-e84b-47c5-ac30-909a78e0efe3" providerId="ADAL" clId="{4BFE99E2-DA22-477E-B5C3-902311190266}" dt="2025-04-30T23:24:58.362" v="6509" actId="164"/>
          <ac:spMkLst>
            <pc:docMk/>
            <pc:sldMk cId="584425851" sldId="286"/>
            <ac:spMk id="5" creationId="{72A351BF-D43C-D37B-1756-1AB4CF608948}"/>
          </ac:spMkLst>
        </pc:spChg>
        <pc:spChg chg="add mod">
          <ac:chgData name="Pandey, K. (Kushagra)" userId="7de3fef1-e84b-47c5-ac30-909a78e0efe3" providerId="ADAL" clId="{4BFE99E2-DA22-477E-B5C3-902311190266}" dt="2025-04-30T23:24:58.362" v="6509" actId="164"/>
          <ac:spMkLst>
            <pc:docMk/>
            <pc:sldMk cId="584425851" sldId="286"/>
            <ac:spMk id="8" creationId="{798B7DDB-30C7-2C69-4C85-D7EFAEAFE291}"/>
          </ac:spMkLst>
        </pc:spChg>
        <pc:spChg chg="mod ord">
          <ac:chgData name="Pandey, K. (Kushagra)" userId="7de3fef1-e84b-47c5-ac30-909a78e0efe3" providerId="ADAL" clId="{4BFE99E2-DA22-477E-B5C3-902311190266}" dt="2025-04-30T23:24:58.362" v="6509" actId="164"/>
          <ac:spMkLst>
            <pc:docMk/>
            <pc:sldMk cId="584425851" sldId="286"/>
            <ac:spMk id="11" creationId="{56C166BC-22ED-83D0-4239-6F183E9FA3D5}"/>
          </ac:spMkLst>
        </pc:spChg>
        <pc:spChg chg="mod">
          <ac:chgData name="Pandey, K. (Kushagra)" userId="7de3fef1-e84b-47c5-ac30-909a78e0efe3" providerId="ADAL" clId="{4BFE99E2-DA22-477E-B5C3-902311190266}" dt="2025-04-30T23:36:19.076" v="7015" actId="207"/>
          <ac:spMkLst>
            <pc:docMk/>
            <pc:sldMk cId="584425851" sldId="286"/>
            <ac:spMk id="12" creationId="{E627C44C-9296-8F2D-8A18-EF0A54D644E5}"/>
          </ac:spMkLst>
        </pc:spChg>
        <pc:grpChg chg="add mod">
          <ac:chgData name="Pandey, K. (Kushagra)" userId="7de3fef1-e84b-47c5-ac30-909a78e0efe3" providerId="ADAL" clId="{4BFE99E2-DA22-477E-B5C3-902311190266}" dt="2025-04-30T23:24:58.362" v="6509" actId="164"/>
          <ac:grpSpMkLst>
            <pc:docMk/>
            <pc:sldMk cId="584425851" sldId="286"/>
            <ac:grpSpMk id="9" creationId="{72227D52-20AC-6313-95B2-8A2FA41F536A}"/>
          </ac:grpSpMkLst>
        </pc:grpChg>
        <pc:picChg chg="add mod">
          <ac:chgData name="Pandey, K. (Kushagra)" userId="7de3fef1-e84b-47c5-ac30-909a78e0efe3" providerId="ADAL" clId="{4BFE99E2-DA22-477E-B5C3-902311190266}" dt="2025-04-30T23:25:09.547" v="6510"/>
          <ac:picMkLst>
            <pc:docMk/>
            <pc:sldMk cId="584425851" sldId="286"/>
            <ac:picMk id="4" creationId="{AA6C6531-EED9-ED62-7BC8-6E6299979EE4}"/>
          </ac:picMkLst>
        </pc:picChg>
      </pc:sldChg>
      <pc:sldChg chg="addSp delSp modSp add mod">
        <pc:chgData name="Pandey, K. (Kushagra)" userId="7de3fef1-e84b-47c5-ac30-909a78e0efe3" providerId="ADAL" clId="{4BFE99E2-DA22-477E-B5C3-902311190266}" dt="2025-05-01T00:27:03.227" v="7504"/>
        <pc:sldMkLst>
          <pc:docMk/>
          <pc:sldMk cId="825132910" sldId="287"/>
        </pc:sldMkLst>
        <pc:spChg chg="mod">
          <ac:chgData name="Pandey, K. (Kushagra)" userId="7de3fef1-e84b-47c5-ac30-909a78e0efe3" providerId="ADAL" clId="{4BFE99E2-DA22-477E-B5C3-902311190266}" dt="2025-04-30T23:36:38.565" v="7017"/>
          <ac:spMkLst>
            <pc:docMk/>
            <pc:sldMk cId="825132910" sldId="287"/>
            <ac:spMk id="2" creationId="{5BEC61A6-328B-321F-B073-88F003F96279}"/>
          </ac:spMkLst>
        </pc:spChg>
        <pc:spChg chg="add del mod">
          <ac:chgData name="Pandey, K. (Kushagra)" userId="7de3fef1-e84b-47c5-ac30-909a78e0efe3" providerId="ADAL" clId="{4BFE99E2-DA22-477E-B5C3-902311190266}" dt="2025-05-01T00:25:17.736" v="7494" actId="478"/>
          <ac:spMkLst>
            <pc:docMk/>
            <pc:sldMk cId="825132910" sldId="287"/>
            <ac:spMk id="6" creationId="{364CCB31-C98F-2AAC-8387-53489A836D59}"/>
          </ac:spMkLst>
        </pc:spChg>
        <pc:spChg chg="add mod">
          <ac:chgData name="Pandey, K. (Kushagra)" userId="7de3fef1-e84b-47c5-ac30-909a78e0efe3" providerId="ADAL" clId="{4BFE99E2-DA22-477E-B5C3-902311190266}" dt="2025-05-01T00:15:40.746" v="7219"/>
          <ac:spMkLst>
            <pc:docMk/>
            <pc:sldMk cId="825132910" sldId="287"/>
            <ac:spMk id="7" creationId="{8E53DF15-E8CC-2A47-DAA9-3F228C1D57AA}"/>
          </ac:spMkLst>
        </pc:spChg>
        <pc:spChg chg="add del mod">
          <ac:chgData name="Pandey, K. (Kushagra)" userId="7de3fef1-e84b-47c5-ac30-909a78e0efe3" providerId="ADAL" clId="{4BFE99E2-DA22-477E-B5C3-902311190266}" dt="2025-05-01T00:25:21.449" v="7496" actId="478"/>
          <ac:spMkLst>
            <pc:docMk/>
            <pc:sldMk cId="825132910" sldId="287"/>
            <ac:spMk id="8" creationId="{11C1D57F-7496-8E84-4B3C-0D27CCCDB12D}"/>
          </ac:spMkLst>
        </pc:spChg>
        <pc:spChg chg="add mod ord">
          <ac:chgData name="Pandey, K. (Kushagra)" userId="7de3fef1-e84b-47c5-ac30-909a78e0efe3" providerId="ADAL" clId="{4BFE99E2-DA22-477E-B5C3-902311190266}" dt="2025-04-30T23:33:14.637" v="7000" actId="2085"/>
          <ac:spMkLst>
            <pc:docMk/>
            <pc:sldMk cId="825132910" sldId="287"/>
            <ac:spMk id="9" creationId="{C88FE440-1BA1-29AD-836A-92366B77F81B}"/>
          </ac:spMkLst>
        </pc:spChg>
        <pc:spChg chg="add mod">
          <ac:chgData name="Pandey, K. (Kushagra)" userId="7de3fef1-e84b-47c5-ac30-909a78e0efe3" providerId="ADAL" clId="{4BFE99E2-DA22-477E-B5C3-902311190266}" dt="2025-04-30T23:40:19.999" v="7063"/>
          <ac:spMkLst>
            <pc:docMk/>
            <pc:sldMk cId="825132910" sldId="287"/>
            <ac:spMk id="10" creationId="{6E594B6B-CFAE-1A75-53B3-D23063D246E4}"/>
          </ac:spMkLst>
        </pc:spChg>
        <pc:spChg chg="add mod">
          <ac:chgData name="Pandey, K. (Kushagra)" userId="7de3fef1-e84b-47c5-ac30-909a78e0efe3" providerId="ADAL" clId="{4BFE99E2-DA22-477E-B5C3-902311190266}" dt="2025-04-30T23:40:19.999" v="7063"/>
          <ac:spMkLst>
            <pc:docMk/>
            <pc:sldMk cId="825132910" sldId="287"/>
            <ac:spMk id="11" creationId="{FFBED83A-68E4-FF83-2695-727C44B072E2}"/>
          </ac:spMkLst>
        </pc:spChg>
        <pc:spChg chg="add del mod">
          <ac:chgData name="Pandey, K. (Kushagra)" userId="7de3fef1-e84b-47c5-ac30-909a78e0efe3" providerId="ADAL" clId="{4BFE99E2-DA22-477E-B5C3-902311190266}" dt="2025-05-01T00:15:40.259" v="7218" actId="478"/>
          <ac:spMkLst>
            <pc:docMk/>
            <pc:sldMk cId="825132910" sldId="287"/>
            <ac:spMk id="12" creationId="{68F1EC82-EFAA-99A3-E323-70CF07B88D16}"/>
          </ac:spMkLst>
        </pc:spChg>
        <pc:spChg chg="add del mod">
          <ac:chgData name="Pandey, K. (Kushagra)" userId="7de3fef1-e84b-47c5-ac30-909a78e0efe3" providerId="ADAL" clId="{4BFE99E2-DA22-477E-B5C3-902311190266}" dt="2025-05-01T00:21:30.104" v="7466" actId="478"/>
          <ac:spMkLst>
            <pc:docMk/>
            <pc:sldMk cId="825132910" sldId="287"/>
            <ac:spMk id="13" creationId="{F24BC82F-90AE-39A9-0284-9B11C8926EF0}"/>
          </ac:spMkLst>
        </pc:spChg>
        <pc:spChg chg="add mod">
          <ac:chgData name="Pandey, K. (Kushagra)" userId="7de3fef1-e84b-47c5-ac30-909a78e0efe3" providerId="ADAL" clId="{4BFE99E2-DA22-477E-B5C3-902311190266}" dt="2025-05-01T00:21:30.539" v="7467"/>
          <ac:spMkLst>
            <pc:docMk/>
            <pc:sldMk cId="825132910" sldId="287"/>
            <ac:spMk id="14" creationId="{F23908D3-2AA4-F219-6202-9B14BDBEB95B}"/>
          </ac:spMkLst>
        </pc:spChg>
        <pc:spChg chg="add mod">
          <ac:chgData name="Pandey, K. (Kushagra)" userId="7de3fef1-e84b-47c5-ac30-909a78e0efe3" providerId="ADAL" clId="{4BFE99E2-DA22-477E-B5C3-902311190266}" dt="2025-05-01T00:24:15.865" v="7484"/>
          <ac:spMkLst>
            <pc:docMk/>
            <pc:sldMk cId="825132910" sldId="287"/>
            <ac:spMk id="15" creationId="{4E311CC1-E984-2D27-9CBB-FFF3030B04D7}"/>
          </ac:spMkLst>
        </pc:spChg>
        <pc:spChg chg="add mod">
          <ac:chgData name="Pandey, K. (Kushagra)" userId="7de3fef1-e84b-47c5-ac30-909a78e0efe3" providerId="ADAL" clId="{4BFE99E2-DA22-477E-B5C3-902311190266}" dt="2025-05-01T00:24:49.795" v="7489"/>
          <ac:spMkLst>
            <pc:docMk/>
            <pc:sldMk cId="825132910" sldId="287"/>
            <ac:spMk id="16" creationId="{44A0A78E-0B50-6FDE-EA87-9804E619F768}"/>
          </ac:spMkLst>
        </pc:spChg>
        <pc:spChg chg="add del mod">
          <ac:chgData name="Pandey, K. (Kushagra)" userId="7de3fef1-e84b-47c5-ac30-909a78e0efe3" providerId="ADAL" clId="{4BFE99E2-DA22-477E-B5C3-902311190266}" dt="2025-05-01T00:25:18.329" v="7495" actId="478"/>
          <ac:spMkLst>
            <pc:docMk/>
            <pc:sldMk cId="825132910" sldId="287"/>
            <ac:spMk id="19" creationId="{81EE2A69-21BA-65B1-04C5-7815FFF743EA}"/>
          </ac:spMkLst>
        </pc:spChg>
        <pc:spChg chg="add del mod">
          <ac:chgData name="Pandey, K. (Kushagra)" userId="7de3fef1-e84b-47c5-ac30-909a78e0efe3" providerId="ADAL" clId="{4BFE99E2-DA22-477E-B5C3-902311190266}" dt="2025-05-01T00:25:27.468" v="7497" actId="478"/>
          <ac:spMkLst>
            <pc:docMk/>
            <pc:sldMk cId="825132910" sldId="287"/>
            <ac:spMk id="21" creationId="{45A66D98-CC54-C8AF-BA56-8C9367BF16D9}"/>
          </ac:spMkLst>
        </pc:spChg>
        <pc:spChg chg="add mod">
          <ac:chgData name="Pandey, K. (Kushagra)" userId="7de3fef1-e84b-47c5-ac30-909a78e0efe3" providerId="ADAL" clId="{4BFE99E2-DA22-477E-B5C3-902311190266}" dt="2025-05-01T00:27:03.227" v="7504"/>
          <ac:spMkLst>
            <pc:docMk/>
            <pc:sldMk cId="825132910" sldId="287"/>
            <ac:spMk id="22" creationId="{54E16182-52CA-CDC2-0D3B-613F9A8090F2}"/>
          </ac:spMkLst>
        </pc:spChg>
        <pc:graphicFrameChg chg="add mod">
          <ac:chgData name="Pandey, K. (Kushagra)" userId="7de3fef1-e84b-47c5-ac30-909a78e0efe3" providerId="ADAL" clId="{4BFE99E2-DA22-477E-B5C3-902311190266}" dt="2025-05-01T00:25:37.244" v="7499" actId="1076"/>
          <ac:graphicFrameMkLst>
            <pc:docMk/>
            <pc:sldMk cId="825132910" sldId="287"/>
            <ac:graphicFrameMk id="17" creationId="{61CB4CE2-2451-98B2-F46B-557985F71EDA}"/>
          </ac:graphicFrameMkLst>
        </pc:graphicFrameChg>
      </pc:sldChg>
      <pc:sldChg chg="add">
        <pc:chgData name="Pandey, K. (Kushagra)" userId="7de3fef1-e84b-47c5-ac30-909a78e0efe3" providerId="ADAL" clId="{4BFE99E2-DA22-477E-B5C3-902311190266}" dt="2025-04-30T23:54:10.869" v="7157" actId="2890"/>
        <pc:sldMkLst>
          <pc:docMk/>
          <pc:sldMk cId="1764744035" sldId="288"/>
        </pc:sldMkLst>
      </pc:sldChg>
      <pc:sldChg chg="modSp new del mod">
        <pc:chgData name="Pandey, K. (Kushagra)" userId="7de3fef1-e84b-47c5-ac30-909a78e0efe3" providerId="ADAL" clId="{4BFE99E2-DA22-477E-B5C3-902311190266}" dt="2025-04-30T23:31:34.609" v="6992" actId="47"/>
        <pc:sldMkLst>
          <pc:docMk/>
          <pc:sldMk cId="3813258934" sldId="288"/>
        </pc:sldMkLst>
      </pc:sldChg>
      <pc:sldChg chg="addSp delSp modSp add mod delAnim modAnim">
        <pc:chgData name="Pandey, K. (Kushagra)" userId="7de3fef1-e84b-47c5-ac30-909a78e0efe3" providerId="ADAL" clId="{4BFE99E2-DA22-477E-B5C3-902311190266}" dt="2025-05-01T00:21:21.743" v="7465"/>
        <pc:sldMkLst>
          <pc:docMk/>
          <pc:sldMk cId="2283113353" sldId="289"/>
        </pc:sldMkLst>
        <pc:spChg chg="del mod topLvl">
          <ac:chgData name="Pandey, K. (Kushagra)" userId="7de3fef1-e84b-47c5-ac30-909a78e0efe3" providerId="ADAL" clId="{4BFE99E2-DA22-477E-B5C3-902311190266}" dt="2025-05-01T00:12:26.954" v="7167" actId="478"/>
          <ac:spMkLst>
            <pc:docMk/>
            <pc:sldMk cId="2283113353" sldId="289"/>
            <ac:spMk id="9" creationId="{B288A930-79F5-4CE9-49EB-A850338ECFB3}"/>
          </ac:spMkLst>
        </pc:spChg>
        <pc:spChg chg="add mod">
          <ac:chgData name="Pandey, K. (Kushagra)" userId="7de3fef1-e84b-47c5-ac30-909a78e0efe3" providerId="ADAL" clId="{4BFE99E2-DA22-477E-B5C3-902311190266}" dt="2025-05-01T00:14:38.487" v="7214" actId="1076"/>
          <ac:spMkLst>
            <pc:docMk/>
            <pc:sldMk cId="2283113353" sldId="289"/>
            <ac:spMk id="11" creationId="{32F2F07A-8FBC-E12D-5A01-B6EF6A034BE9}"/>
          </ac:spMkLst>
        </pc:spChg>
        <pc:spChg chg="add mod">
          <ac:chgData name="Pandey, K. (Kushagra)" userId="7de3fef1-e84b-47c5-ac30-909a78e0efe3" providerId="ADAL" clId="{4BFE99E2-DA22-477E-B5C3-902311190266}" dt="2025-05-01T00:21:21.743" v="7465"/>
          <ac:spMkLst>
            <pc:docMk/>
            <pc:sldMk cId="2283113353" sldId="289"/>
            <ac:spMk id="12" creationId="{35243FF0-7EE3-AA93-24CB-6B3B63D2F2F5}"/>
          </ac:spMkLst>
        </pc:spChg>
        <pc:spChg chg="mod">
          <ac:chgData name="Pandey, K. (Kushagra)" userId="7de3fef1-e84b-47c5-ac30-909a78e0efe3" providerId="ADAL" clId="{4BFE99E2-DA22-477E-B5C3-902311190266}" dt="2025-05-01T00:15:22.388" v="7215"/>
          <ac:spMkLst>
            <pc:docMk/>
            <pc:sldMk cId="2283113353" sldId="289"/>
            <ac:spMk id="17" creationId="{2EA53E97-2959-0B2E-F07A-6A57ED1BC891}"/>
          </ac:spMkLst>
        </pc:spChg>
        <pc:spChg chg="del">
          <ac:chgData name="Pandey, K. (Kushagra)" userId="7de3fef1-e84b-47c5-ac30-909a78e0efe3" providerId="ADAL" clId="{4BFE99E2-DA22-477E-B5C3-902311190266}" dt="2025-05-01T00:21:21.284" v="7464" actId="478"/>
          <ac:spMkLst>
            <pc:docMk/>
            <pc:sldMk cId="2283113353" sldId="289"/>
            <ac:spMk id="20" creationId="{52090961-8C08-DA9D-BC2F-9CFE498BF291}"/>
          </ac:spMkLst>
        </pc:spChg>
        <pc:grpChg chg="add del mod">
          <ac:chgData name="Pandey, K. (Kushagra)" userId="7de3fef1-e84b-47c5-ac30-909a78e0efe3" providerId="ADAL" clId="{4BFE99E2-DA22-477E-B5C3-902311190266}" dt="2025-05-01T00:12:26.954" v="7167" actId="478"/>
          <ac:grpSpMkLst>
            <pc:docMk/>
            <pc:sldMk cId="2283113353" sldId="289"/>
            <ac:grpSpMk id="6" creationId="{05F63EBE-0C77-D113-735A-816950FE2640}"/>
          </ac:grpSpMkLst>
        </pc:grpChg>
        <pc:picChg chg="del">
          <ac:chgData name="Pandey, K. (Kushagra)" userId="7de3fef1-e84b-47c5-ac30-909a78e0efe3" providerId="ADAL" clId="{4BFE99E2-DA22-477E-B5C3-902311190266}" dt="2025-05-01T00:12:04.013" v="7162" actId="478"/>
          <ac:picMkLst>
            <pc:docMk/>
            <pc:sldMk cId="2283113353" sldId="289"/>
            <ac:picMk id="7" creationId="{2DC34DD0-CD88-882A-1E4F-F7F1AA67A81B}"/>
          </ac:picMkLst>
        </pc:picChg>
        <pc:picChg chg="mod topLvl modCrop">
          <ac:chgData name="Pandey, K. (Kushagra)" userId="7de3fef1-e84b-47c5-ac30-909a78e0efe3" providerId="ADAL" clId="{4BFE99E2-DA22-477E-B5C3-902311190266}" dt="2025-05-01T00:14:33.274" v="7213" actId="1035"/>
          <ac:picMkLst>
            <pc:docMk/>
            <pc:sldMk cId="2283113353" sldId="289"/>
            <ac:picMk id="8" creationId="{C3A90050-1D15-4111-ACD1-D47B3413FF58}"/>
          </ac:picMkLst>
        </pc:picChg>
      </pc:sldChg>
      <pc:sldChg chg="addSp delSp modSp new del mod setBg">
        <pc:chgData name="Pandey, K. (Kushagra)" userId="7de3fef1-e84b-47c5-ac30-909a78e0efe3" providerId="ADAL" clId="{4BFE99E2-DA22-477E-B5C3-902311190266}" dt="2025-05-01T00:25:59.758" v="7500" actId="47"/>
        <pc:sldMkLst>
          <pc:docMk/>
          <pc:sldMk cId="2280936786" sldId="290"/>
        </pc:sldMkLst>
        <pc:spChg chg="mod">
          <ac:chgData name="Pandey, K. (Kushagra)" userId="7de3fef1-e84b-47c5-ac30-909a78e0efe3" providerId="ADAL" clId="{4BFE99E2-DA22-477E-B5C3-902311190266}" dt="2025-05-01T00:23:56.221" v="7480" actId="26606"/>
          <ac:spMkLst>
            <pc:docMk/>
            <pc:sldMk cId="2280936786" sldId="290"/>
            <ac:spMk id="2" creationId="{5D0E4687-1150-61DB-9B7E-B6CE7BD2BBEE}"/>
          </ac:spMkLst>
        </pc:spChg>
        <pc:spChg chg="del">
          <ac:chgData name="Pandey, K. (Kushagra)" userId="7de3fef1-e84b-47c5-ac30-909a78e0efe3" providerId="ADAL" clId="{4BFE99E2-DA22-477E-B5C3-902311190266}" dt="2025-05-01T00:23:05.586" v="7471"/>
          <ac:spMkLst>
            <pc:docMk/>
            <pc:sldMk cId="2280936786" sldId="290"/>
            <ac:spMk id="3" creationId="{844914DF-A889-82A8-09DC-876D0277226F}"/>
          </ac:spMkLst>
        </pc:spChg>
        <pc:spChg chg="add del mod">
          <ac:chgData name="Pandey, K. (Kushagra)" userId="7de3fef1-e84b-47c5-ac30-909a78e0efe3" providerId="ADAL" clId="{4BFE99E2-DA22-477E-B5C3-902311190266}" dt="2025-05-01T00:23:56.221" v="7480" actId="26606"/>
          <ac:spMkLst>
            <pc:docMk/>
            <pc:sldMk cId="2280936786" sldId="290"/>
            <ac:spMk id="4" creationId="{4B06B501-8D69-F60F-997E-CCA5936746BD}"/>
          </ac:spMkLst>
        </pc:spChg>
        <pc:spChg chg="add del">
          <ac:chgData name="Pandey, K. (Kushagra)" userId="7de3fef1-e84b-47c5-ac30-909a78e0efe3" providerId="ADAL" clId="{4BFE99E2-DA22-477E-B5C3-902311190266}" dt="2025-05-01T00:23:56.210" v="7479" actId="26606"/>
          <ac:spMkLst>
            <pc:docMk/>
            <pc:sldMk cId="2280936786" sldId="290"/>
            <ac:spMk id="8" creationId="{70DFC902-7D23-471A-B557-B6B6917D7A0D}"/>
          </ac:spMkLst>
        </pc:spChg>
        <pc:spChg chg="add del">
          <ac:chgData name="Pandey, K. (Kushagra)" userId="7de3fef1-e84b-47c5-ac30-909a78e0efe3" providerId="ADAL" clId="{4BFE99E2-DA22-477E-B5C3-902311190266}" dt="2025-05-01T00:23:21.997" v="7475" actId="26606"/>
          <ac:spMkLst>
            <pc:docMk/>
            <pc:sldMk cId="2280936786" sldId="290"/>
            <ac:spMk id="9" creationId="{907EF6B7-1338-4443-8C46-6A318D952DFD}"/>
          </ac:spMkLst>
        </pc:spChg>
        <pc:spChg chg="add del">
          <ac:chgData name="Pandey, K. (Kushagra)" userId="7de3fef1-e84b-47c5-ac30-909a78e0efe3" providerId="ADAL" clId="{4BFE99E2-DA22-477E-B5C3-902311190266}" dt="2025-05-01T00:23:56.210" v="7479" actId="26606"/>
          <ac:spMkLst>
            <pc:docMk/>
            <pc:sldMk cId="2280936786" sldId="290"/>
            <ac:spMk id="10" creationId="{A55D5633-D557-4DCA-982C-FF36EB7A1C00}"/>
          </ac:spMkLst>
        </pc:spChg>
        <pc:spChg chg="add del">
          <ac:chgData name="Pandey, K. (Kushagra)" userId="7de3fef1-e84b-47c5-ac30-909a78e0efe3" providerId="ADAL" clId="{4BFE99E2-DA22-477E-B5C3-902311190266}" dt="2025-05-01T00:23:21.997" v="7475" actId="26606"/>
          <ac:spMkLst>
            <pc:docMk/>
            <pc:sldMk cId="2280936786" sldId="290"/>
            <ac:spMk id="11" creationId="{DAAE4CDD-124C-4DCF-9584-B6033B545DD5}"/>
          </ac:spMkLst>
        </pc:spChg>
        <pc:spChg chg="add del">
          <ac:chgData name="Pandey, K. (Kushagra)" userId="7de3fef1-e84b-47c5-ac30-909a78e0efe3" providerId="ADAL" clId="{4BFE99E2-DA22-477E-B5C3-902311190266}" dt="2025-05-01T00:23:56.210" v="7479" actId="26606"/>
          <ac:spMkLst>
            <pc:docMk/>
            <pc:sldMk cId="2280936786" sldId="290"/>
            <ac:spMk id="12" creationId="{450D3AD2-FA80-415F-A9CE-54D884561CD7}"/>
          </ac:spMkLst>
        </pc:spChg>
        <pc:spChg chg="add del">
          <ac:chgData name="Pandey, K. (Kushagra)" userId="7de3fef1-e84b-47c5-ac30-909a78e0efe3" providerId="ADAL" clId="{4BFE99E2-DA22-477E-B5C3-902311190266}" dt="2025-05-01T00:23:21.997" v="7475" actId="26606"/>
          <ac:spMkLst>
            <pc:docMk/>
            <pc:sldMk cId="2280936786" sldId="290"/>
            <ac:spMk id="13" creationId="{081E4A58-353D-44AE-B2FC-2A74E2E400F7}"/>
          </ac:spMkLst>
        </pc:spChg>
        <pc:spChg chg="add del">
          <ac:chgData name="Pandey, K. (Kushagra)" userId="7de3fef1-e84b-47c5-ac30-909a78e0efe3" providerId="ADAL" clId="{4BFE99E2-DA22-477E-B5C3-902311190266}" dt="2025-05-01T00:23:56.210" v="7479" actId="26606"/>
          <ac:spMkLst>
            <pc:docMk/>
            <pc:sldMk cId="2280936786" sldId="290"/>
            <ac:spMk id="14" creationId="{4B06B501-8D69-F60F-997E-CCA5936746BD}"/>
          </ac:spMkLst>
        </pc:spChg>
        <pc:spChg chg="add">
          <ac:chgData name="Pandey, K. (Kushagra)" userId="7de3fef1-e84b-47c5-ac30-909a78e0efe3" providerId="ADAL" clId="{4BFE99E2-DA22-477E-B5C3-902311190266}" dt="2025-05-01T00:23:56.221" v="7480" actId="26606"/>
          <ac:spMkLst>
            <pc:docMk/>
            <pc:sldMk cId="2280936786" sldId="290"/>
            <ac:spMk id="16" creationId="{70DFC902-7D23-471A-B557-B6B6917D7A0D}"/>
          </ac:spMkLst>
        </pc:spChg>
        <pc:spChg chg="add">
          <ac:chgData name="Pandey, K. (Kushagra)" userId="7de3fef1-e84b-47c5-ac30-909a78e0efe3" providerId="ADAL" clId="{4BFE99E2-DA22-477E-B5C3-902311190266}" dt="2025-05-01T00:23:56.221" v="7480" actId="26606"/>
          <ac:spMkLst>
            <pc:docMk/>
            <pc:sldMk cId="2280936786" sldId="290"/>
            <ac:spMk id="17" creationId="{A55D5633-D557-4DCA-982C-FF36EB7A1C00}"/>
          </ac:spMkLst>
        </pc:spChg>
        <pc:spChg chg="add">
          <ac:chgData name="Pandey, K. (Kushagra)" userId="7de3fef1-e84b-47c5-ac30-909a78e0efe3" providerId="ADAL" clId="{4BFE99E2-DA22-477E-B5C3-902311190266}" dt="2025-05-01T00:23:56.221" v="7480" actId="26606"/>
          <ac:spMkLst>
            <pc:docMk/>
            <pc:sldMk cId="2280936786" sldId="290"/>
            <ac:spMk id="18" creationId="{450D3AD2-FA80-415F-A9CE-54D884561CD7}"/>
          </ac:spMkLst>
        </pc:spChg>
        <pc:spChg chg="add del">
          <ac:chgData name="Pandey, K. (Kushagra)" userId="7de3fef1-e84b-47c5-ac30-909a78e0efe3" providerId="ADAL" clId="{4BFE99E2-DA22-477E-B5C3-902311190266}" dt="2025-05-01T00:24:35.880" v="7485" actId="26606"/>
          <ac:spMkLst>
            <pc:docMk/>
            <pc:sldMk cId="2280936786" sldId="290"/>
            <ac:spMk id="19" creationId="{4B06B501-8D69-F60F-997E-CCA5936746BD}"/>
          </ac:spMkLst>
        </pc:spChg>
        <pc:graphicFrameChg chg="add del">
          <ac:chgData name="Pandey, K. (Kushagra)" userId="7de3fef1-e84b-47c5-ac30-909a78e0efe3" providerId="ADAL" clId="{4BFE99E2-DA22-477E-B5C3-902311190266}" dt="2025-05-01T00:23:49.897" v="7477" actId="26606"/>
          <ac:graphicFrameMkLst>
            <pc:docMk/>
            <pc:sldMk cId="2280936786" sldId="290"/>
            <ac:graphicFrameMk id="6" creationId="{96CA46A4-442B-89A4-B985-02D51C0A1C40}"/>
          </ac:graphicFrameMkLst>
        </pc:graphicFrameChg>
        <pc:graphicFrameChg chg="add">
          <ac:chgData name="Pandey, K. (Kushagra)" userId="7de3fef1-e84b-47c5-ac30-909a78e0efe3" providerId="ADAL" clId="{4BFE99E2-DA22-477E-B5C3-902311190266}" dt="2025-05-01T00:24:35.880" v="7485" actId="26606"/>
          <ac:graphicFrameMkLst>
            <pc:docMk/>
            <pc:sldMk cId="2280936786" sldId="290"/>
            <ac:graphicFrameMk id="21" creationId="{C3B2240A-81EA-19EF-441B-C04FB20EAE67}"/>
          </ac:graphicFrameMkLst>
        </pc:graphicFrameChg>
      </pc:sldChg>
      <pc:sldChg chg="addSp delSp modSp add mod">
        <pc:chgData name="Pandey, K. (Kushagra)" userId="7de3fef1-e84b-47c5-ac30-909a78e0efe3" providerId="ADAL" clId="{4BFE99E2-DA22-477E-B5C3-902311190266}" dt="2025-05-02T05:15:52.679" v="7532" actId="20577"/>
        <pc:sldMkLst>
          <pc:docMk/>
          <pc:sldMk cId="3629816162" sldId="290"/>
        </pc:sldMkLst>
        <pc:spChg chg="mod">
          <ac:chgData name="Pandey, K. (Kushagra)" userId="7de3fef1-e84b-47c5-ac30-909a78e0efe3" providerId="ADAL" clId="{4BFE99E2-DA22-477E-B5C3-902311190266}" dt="2025-05-02T05:15:52.679" v="7532" actId="20577"/>
          <ac:spMkLst>
            <pc:docMk/>
            <pc:sldMk cId="3629816162" sldId="290"/>
            <ac:spMk id="11" creationId="{F8805083-A7B9-E2FB-852D-7A6628BA20B3}"/>
          </ac:spMkLst>
        </pc:spChg>
        <pc:picChg chg="add mod ord modCrop">
          <ac:chgData name="Pandey, K. (Kushagra)" userId="7de3fef1-e84b-47c5-ac30-909a78e0efe3" providerId="ADAL" clId="{4BFE99E2-DA22-477E-B5C3-902311190266}" dt="2025-05-02T05:15:16.024" v="7514" actId="732"/>
          <ac:picMkLst>
            <pc:docMk/>
            <pc:sldMk cId="3629816162" sldId="290"/>
            <ac:picMk id="7" creationId="{CCED2A93-07F4-8871-0206-4DB4D265CD62}"/>
          </ac:picMkLst>
        </pc:picChg>
        <pc:picChg chg="del">
          <ac:chgData name="Pandey, K. (Kushagra)" userId="7de3fef1-e84b-47c5-ac30-909a78e0efe3" providerId="ADAL" clId="{4BFE99E2-DA22-477E-B5C3-902311190266}" dt="2025-05-02T05:14:52.562" v="7507" actId="478"/>
          <ac:picMkLst>
            <pc:docMk/>
            <pc:sldMk cId="3629816162" sldId="290"/>
            <ac:picMk id="8" creationId="{88A50DE6-D20F-ECEB-D2F5-5DE2BC34CB2D}"/>
          </ac:picMkLst>
        </pc:picChg>
      </pc:sldChg>
      <pc:sldMasterChg chg="modSldLayout">
        <pc:chgData name="Pandey, K. (Kushagra)" userId="7de3fef1-e84b-47c5-ac30-909a78e0efe3" providerId="ADAL" clId="{4BFE99E2-DA22-477E-B5C3-902311190266}" dt="2025-04-28T22:24:10.471" v="3581" actId="20577"/>
        <pc:sldMasterMkLst>
          <pc:docMk/>
          <pc:sldMasterMk cId="1850546850" sldId="2147483648"/>
        </pc:sldMasterMkLst>
        <pc:sldLayoutChg chg="modSp mod">
          <pc:chgData name="Pandey, K. (Kushagra)" userId="7de3fef1-e84b-47c5-ac30-909a78e0efe3" providerId="ADAL" clId="{4BFE99E2-DA22-477E-B5C3-902311190266}" dt="2025-04-28T22:24:10.471" v="3581" actId="20577"/>
          <pc:sldLayoutMkLst>
            <pc:docMk/>
            <pc:sldMasterMk cId="1850546850" sldId="2147483648"/>
            <pc:sldLayoutMk cId="592220393" sldId="2147483650"/>
          </pc:sldLayoutMkLst>
          <pc:spChg chg="mod">
            <ac:chgData name="Pandey, K. (Kushagra)" userId="7de3fef1-e84b-47c5-ac30-909a78e0efe3" providerId="ADAL" clId="{4BFE99E2-DA22-477E-B5C3-902311190266}" dt="2025-04-28T22:24:10.471" v="3581" actId="20577"/>
            <ac:spMkLst>
              <pc:docMk/>
              <pc:sldMasterMk cId="1850546850" sldId="2147483648"/>
              <pc:sldLayoutMk cId="592220393" sldId="2147483650"/>
              <ac:spMk id="6" creationId="{B5C46117-0596-FFC5-553E-0550D3C77600}"/>
            </ac:spMkLst>
          </pc:spChg>
        </pc:sldLayoutChg>
      </pc:sldMasterChg>
      <pc:sldMasterChg chg="new del mod addSldLayout delSldLayout">
        <pc:chgData name="Pandey, K. (Kushagra)" userId="7de3fef1-e84b-47c5-ac30-909a78e0efe3" providerId="ADAL" clId="{4BFE99E2-DA22-477E-B5C3-902311190266}" dt="2025-04-28T22:24:09.979" v="3580" actId="6938"/>
        <pc:sldMasterMkLst>
          <pc:docMk/>
          <pc:sldMasterMk cId="3852200445" sldId="2147483660"/>
        </pc:sldMasterMkLst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2855402433" sldId="2147483661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837048608" sldId="2147483662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1476932789" sldId="2147483663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2890693030" sldId="2147483664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102468142" sldId="2147483665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2459062893" sldId="2147483666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2482343389" sldId="2147483667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4272216550" sldId="2147483668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2419046443" sldId="2147483669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2066793044" sldId="2147483670"/>
          </pc:sldLayoutMkLst>
        </pc:sldLayoutChg>
        <pc:sldLayoutChg chg="new del replId">
          <pc:chgData name="Pandey, K. (Kushagra)" userId="7de3fef1-e84b-47c5-ac30-909a78e0efe3" providerId="ADAL" clId="{4BFE99E2-DA22-477E-B5C3-902311190266}" dt="2025-04-28T22:24:09.979" v="3580" actId="6938"/>
          <pc:sldLayoutMkLst>
            <pc:docMk/>
            <pc:sldMasterMk cId="3852200445" sldId="2147483660"/>
            <pc:sldLayoutMk cId="3519381781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8ED18-E4BA-42CF-A8F5-B1D605A340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16B8C2-0C79-49A7-8544-FC438D416077}">
      <dgm:prSet/>
      <dgm:spPr/>
      <dgm:t>
        <a:bodyPr/>
        <a:lstStyle/>
        <a:p>
          <a:r>
            <a:rPr lang="en-GB" dirty="0"/>
            <a:t>Integrate insurance agents with </a:t>
          </a:r>
          <a:r>
            <a:rPr lang="en-US" dirty="0"/>
            <a:t>Dynamic Integrated Flood and Insurance(DIFI) Model</a:t>
          </a:r>
          <a:r>
            <a:rPr lang="en-GB" dirty="0"/>
            <a:t> (</a:t>
          </a:r>
          <a:r>
            <a:rPr lang="en-GB" dirty="0" err="1"/>
            <a:t>Tesselaar</a:t>
          </a:r>
          <a:r>
            <a:rPr lang="en-GB" dirty="0"/>
            <a:t>, M. et. al., 2020)</a:t>
          </a:r>
          <a:endParaRPr lang="en-US" dirty="0"/>
        </a:p>
      </dgm:t>
    </dgm:pt>
    <dgm:pt modelId="{55222C5E-9AAE-4BBC-8C77-A6F91F8E4CBC}" type="parTrans" cxnId="{A2D46AFC-56BF-4883-A354-CC4BBFA6AF00}">
      <dgm:prSet/>
      <dgm:spPr/>
      <dgm:t>
        <a:bodyPr/>
        <a:lstStyle/>
        <a:p>
          <a:endParaRPr lang="en-US"/>
        </a:p>
      </dgm:t>
    </dgm:pt>
    <dgm:pt modelId="{01DEF604-CF88-4AF7-B2EE-5F3B6D2155FC}" type="sibTrans" cxnId="{A2D46AFC-56BF-4883-A354-CC4BBFA6AF00}">
      <dgm:prSet/>
      <dgm:spPr/>
      <dgm:t>
        <a:bodyPr/>
        <a:lstStyle/>
        <a:p>
          <a:endParaRPr lang="en-US"/>
        </a:p>
      </dgm:t>
    </dgm:pt>
    <dgm:pt modelId="{AE9C3C63-D2AC-4DA8-A0A2-62B7B8CB2928}">
      <dgm:prSet/>
      <dgm:spPr/>
      <dgm:t>
        <a:bodyPr/>
        <a:lstStyle/>
        <a:p>
          <a:r>
            <a:rPr lang="en-GB"/>
            <a:t>Incorporate change of profession for farmers</a:t>
          </a:r>
          <a:endParaRPr lang="en-US"/>
        </a:p>
      </dgm:t>
    </dgm:pt>
    <dgm:pt modelId="{60351CE1-7A6E-4573-85B3-C9B87D6C82C2}" type="parTrans" cxnId="{FB74C96B-AF3C-47BA-B98F-B0BCB0D4FBB3}">
      <dgm:prSet/>
      <dgm:spPr/>
      <dgm:t>
        <a:bodyPr/>
        <a:lstStyle/>
        <a:p>
          <a:endParaRPr lang="en-US"/>
        </a:p>
      </dgm:t>
    </dgm:pt>
    <dgm:pt modelId="{0FD953A7-5676-44E7-9577-D0C914B9C1AF}" type="sibTrans" cxnId="{FB74C96B-AF3C-47BA-B98F-B0BCB0D4FBB3}">
      <dgm:prSet/>
      <dgm:spPr/>
      <dgm:t>
        <a:bodyPr/>
        <a:lstStyle/>
        <a:p>
          <a:endParaRPr lang="en-US"/>
        </a:p>
      </dgm:t>
    </dgm:pt>
    <dgm:pt modelId="{9F8AD9A1-14BC-4F7F-8F62-313FA6259DF5}">
      <dgm:prSet/>
      <dgm:spPr/>
      <dgm:t>
        <a:bodyPr/>
        <a:lstStyle/>
        <a:p>
          <a:r>
            <a:rPr lang="en-GB" dirty="0"/>
            <a:t>Account spatial heterogeneity of adaptation types</a:t>
          </a:r>
          <a:endParaRPr lang="en-US" dirty="0"/>
        </a:p>
      </dgm:t>
    </dgm:pt>
    <dgm:pt modelId="{225B24C2-880D-4C1A-8F84-DC564B0E2389}" type="parTrans" cxnId="{0C460647-44C2-46CD-B3A1-014EC9AEF052}">
      <dgm:prSet/>
      <dgm:spPr/>
      <dgm:t>
        <a:bodyPr/>
        <a:lstStyle/>
        <a:p>
          <a:endParaRPr lang="en-US"/>
        </a:p>
      </dgm:t>
    </dgm:pt>
    <dgm:pt modelId="{8E0632A8-0EC5-4B56-88CC-C0A78FC8172B}" type="sibTrans" cxnId="{0C460647-44C2-46CD-B3A1-014EC9AEF052}">
      <dgm:prSet/>
      <dgm:spPr/>
      <dgm:t>
        <a:bodyPr/>
        <a:lstStyle/>
        <a:p>
          <a:endParaRPr lang="en-US"/>
        </a:p>
      </dgm:t>
    </dgm:pt>
    <dgm:pt modelId="{D0781FAB-41DC-429E-BFDD-73B893856A2B}">
      <dgm:prSet/>
      <dgm:spPr/>
      <dgm:t>
        <a:bodyPr/>
        <a:lstStyle/>
        <a:p>
          <a:r>
            <a:rPr lang="en-GB"/>
            <a:t>Nature based solutions</a:t>
          </a:r>
          <a:endParaRPr lang="en-US"/>
        </a:p>
      </dgm:t>
    </dgm:pt>
    <dgm:pt modelId="{FBDD71F6-AC81-4D06-9ED6-381CB5A2913C}" type="parTrans" cxnId="{2E3E074C-798B-405E-B0B6-7779D6746F9C}">
      <dgm:prSet/>
      <dgm:spPr/>
      <dgm:t>
        <a:bodyPr/>
        <a:lstStyle/>
        <a:p>
          <a:endParaRPr lang="en-US"/>
        </a:p>
      </dgm:t>
    </dgm:pt>
    <dgm:pt modelId="{7420B9EC-6403-48C1-A701-95E58DBCF4D7}" type="sibTrans" cxnId="{2E3E074C-798B-405E-B0B6-7779D6746F9C}">
      <dgm:prSet/>
      <dgm:spPr/>
      <dgm:t>
        <a:bodyPr/>
        <a:lstStyle/>
        <a:p>
          <a:endParaRPr lang="en-US"/>
        </a:p>
      </dgm:t>
    </dgm:pt>
    <dgm:pt modelId="{BE098AD0-B9DD-4BC2-B796-25BDBDD1F438}" type="pres">
      <dgm:prSet presAssocID="{8078ED18-E4BA-42CF-A8F5-B1D605A340FA}" presName="vert0" presStyleCnt="0">
        <dgm:presLayoutVars>
          <dgm:dir/>
          <dgm:animOne val="branch"/>
          <dgm:animLvl val="lvl"/>
        </dgm:presLayoutVars>
      </dgm:prSet>
      <dgm:spPr/>
    </dgm:pt>
    <dgm:pt modelId="{E1B4EAC5-FA20-4FEB-AC68-C392BB70063E}" type="pres">
      <dgm:prSet presAssocID="{5016B8C2-0C79-49A7-8544-FC438D416077}" presName="thickLine" presStyleLbl="alignNode1" presStyleIdx="0" presStyleCnt="4"/>
      <dgm:spPr/>
    </dgm:pt>
    <dgm:pt modelId="{9713164A-4747-4401-B128-ACEE3149CF69}" type="pres">
      <dgm:prSet presAssocID="{5016B8C2-0C79-49A7-8544-FC438D416077}" presName="horz1" presStyleCnt="0"/>
      <dgm:spPr/>
    </dgm:pt>
    <dgm:pt modelId="{E800BE7E-934D-42D8-98BA-AC03ACD239A2}" type="pres">
      <dgm:prSet presAssocID="{5016B8C2-0C79-49A7-8544-FC438D416077}" presName="tx1" presStyleLbl="revTx" presStyleIdx="0" presStyleCnt="4"/>
      <dgm:spPr/>
    </dgm:pt>
    <dgm:pt modelId="{947EF60A-E1ED-47A5-A0B6-1193334A77AE}" type="pres">
      <dgm:prSet presAssocID="{5016B8C2-0C79-49A7-8544-FC438D416077}" presName="vert1" presStyleCnt="0"/>
      <dgm:spPr/>
    </dgm:pt>
    <dgm:pt modelId="{098D8106-8149-4E6B-85A9-7572E285029D}" type="pres">
      <dgm:prSet presAssocID="{AE9C3C63-D2AC-4DA8-A0A2-62B7B8CB2928}" presName="thickLine" presStyleLbl="alignNode1" presStyleIdx="1" presStyleCnt="4"/>
      <dgm:spPr/>
    </dgm:pt>
    <dgm:pt modelId="{9C4AF25E-BEDF-4551-87AC-9998DB443A0C}" type="pres">
      <dgm:prSet presAssocID="{AE9C3C63-D2AC-4DA8-A0A2-62B7B8CB2928}" presName="horz1" presStyleCnt="0"/>
      <dgm:spPr/>
    </dgm:pt>
    <dgm:pt modelId="{90F313B1-CB2B-43C9-8F84-9C0D60F23039}" type="pres">
      <dgm:prSet presAssocID="{AE9C3C63-D2AC-4DA8-A0A2-62B7B8CB2928}" presName="tx1" presStyleLbl="revTx" presStyleIdx="1" presStyleCnt="4"/>
      <dgm:spPr/>
    </dgm:pt>
    <dgm:pt modelId="{400A2C42-E0EF-441D-A0B6-AB02BD67C997}" type="pres">
      <dgm:prSet presAssocID="{AE9C3C63-D2AC-4DA8-A0A2-62B7B8CB2928}" presName="vert1" presStyleCnt="0"/>
      <dgm:spPr/>
    </dgm:pt>
    <dgm:pt modelId="{BD37F3A3-8BCE-4DCC-AF28-6A4F2E7794E5}" type="pres">
      <dgm:prSet presAssocID="{9F8AD9A1-14BC-4F7F-8F62-313FA6259DF5}" presName="thickLine" presStyleLbl="alignNode1" presStyleIdx="2" presStyleCnt="4"/>
      <dgm:spPr/>
    </dgm:pt>
    <dgm:pt modelId="{FA695460-E3C3-4302-A41E-DD7FC37683D1}" type="pres">
      <dgm:prSet presAssocID="{9F8AD9A1-14BC-4F7F-8F62-313FA6259DF5}" presName="horz1" presStyleCnt="0"/>
      <dgm:spPr/>
    </dgm:pt>
    <dgm:pt modelId="{0BFFF82D-29A5-4A51-ACC2-4AB284A2F579}" type="pres">
      <dgm:prSet presAssocID="{9F8AD9A1-14BC-4F7F-8F62-313FA6259DF5}" presName="tx1" presStyleLbl="revTx" presStyleIdx="2" presStyleCnt="4"/>
      <dgm:spPr/>
    </dgm:pt>
    <dgm:pt modelId="{355A018E-0FB1-4B1E-9016-B83911082A4E}" type="pres">
      <dgm:prSet presAssocID="{9F8AD9A1-14BC-4F7F-8F62-313FA6259DF5}" presName="vert1" presStyleCnt="0"/>
      <dgm:spPr/>
    </dgm:pt>
    <dgm:pt modelId="{01BBD61B-C3C2-4A49-9D3A-AF5DA6DDC489}" type="pres">
      <dgm:prSet presAssocID="{D0781FAB-41DC-429E-BFDD-73B893856A2B}" presName="thickLine" presStyleLbl="alignNode1" presStyleIdx="3" presStyleCnt="4"/>
      <dgm:spPr/>
    </dgm:pt>
    <dgm:pt modelId="{184A666A-05D4-4C6B-9B00-409ED125B681}" type="pres">
      <dgm:prSet presAssocID="{D0781FAB-41DC-429E-BFDD-73B893856A2B}" presName="horz1" presStyleCnt="0"/>
      <dgm:spPr/>
    </dgm:pt>
    <dgm:pt modelId="{237118BB-C118-4B2F-826F-AD4DA8DE891C}" type="pres">
      <dgm:prSet presAssocID="{D0781FAB-41DC-429E-BFDD-73B893856A2B}" presName="tx1" presStyleLbl="revTx" presStyleIdx="3" presStyleCnt="4"/>
      <dgm:spPr/>
    </dgm:pt>
    <dgm:pt modelId="{EDD0B664-B6F0-4D1C-A450-97A10FC591DD}" type="pres">
      <dgm:prSet presAssocID="{D0781FAB-41DC-429E-BFDD-73B893856A2B}" presName="vert1" presStyleCnt="0"/>
      <dgm:spPr/>
    </dgm:pt>
  </dgm:ptLst>
  <dgm:cxnLst>
    <dgm:cxn modelId="{0A055A00-A9C7-4AE1-B308-08A9699E77BA}" type="presOf" srcId="{8078ED18-E4BA-42CF-A8F5-B1D605A340FA}" destId="{BE098AD0-B9DD-4BC2-B796-25BDBDD1F438}" srcOrd="0" destOrd="0" presId="urn:microsoft.com/office/officeart/2008/layout/LinedList"/>
    <dgm:cxn modelId="{53F3AA37-EADF-4C80-A53C-49A554C1505D}" type="presOf" srcId="{D0781FAB-41DC-429E-BFDD-73B893856A2B}" destId="{237118BB-C118-4B2F-826F-AD4DA8DE891C}" srcOrd="0" destOrd="0" presId="urn:microsoft.com/office/officeart/2008/layout/LinedList"/>
    <dgm:cxn modelId="{0C460647-44C2-46CD-B3A1-014EC9AEF052}" srcId="{8078ED18-E4BA-42CF-A8F5-B1D605A340FA}" destId="{9F8AD9A1-14BC-4F7F-8F62-313FA6259DF5}" srcOrd="2" destOrd="0" parTransId="{225B24C2-880D-4C1A-8F84-DC564B0E2389}" sibTransId="{8E0632A8-0EC5-4B56-88CC-C0A78FC8172B}"/>
    <dgm:cxn modelId="{FB74C96B-AF3C-47BA-B98F-B0BCB0D4FBB3}" srcId="{8078ED18-E4BA-42CF-A8F5-B1D605A340FA}" destId="{AE9C3C63-D2AC-4DA8-A0A2-62B7B8CB2928}" srcOrd="1" destOrd="0" parTransId="{60351CE1-7A6E-4573-85B3-C9B87D6C82C2}" sibTransId="{0FD953A7-5676-44E7-9577-D0C914B9C1AF}"/>
    <dgm:cxn modelId="{2E3E074C-798B-405E-B0B6-7779D6746F9C}" srcId="{8078ED18-E4BA-42CF-A8F5-B1D605A340FA}" destId="{D0781FAB-41DC-429E-BFDD-73B893856A2B}" srcOrd="3" destOrd="0" parTransId="{FBDD71F6-AC81-4D06-9ED6-381CB5A2913C}" sibTransId="{7420B9EC-6403-48C1-A701-95E58DBCF4D7}"/>
    <dgm:cxn modelId="{81070751-CA89-4747-8FD0-429F5DCB4B8C}" type="presOf" srcId="{9F8AD9A1-14BC-4F7F-8F62-313FA6259DF5}" destId="{0BFFF82D-29A5-4A51-ACC2-4AB284A2F579}" srcOrd="0" destOrd="0" presId="urn:microsoft.com/office/officeart/2008/layout/LinedList"/>
    <dgm:cxn modelId="{E9DFFFEF-7CEA-4A81-BC50-C5D1B5E65F82}" type="presOf" srcId="{5016B8C2-0C79-49A7-8544-FC438D416077}" destId="{E800BE7E-934D-42D8-98BA-AC03ACD239A2}" srcOrd="0" destOrd="0" presId="urn:microsoft.com/office/officeart/2008/layout/LinedList"/>
    <dgm:cxn modelId="{A9D7CFF0-0766-4D08-BD48-2B53D420AB4C}" type="presOf" srcId="{AE9C3C63-D2AC-4DA8-A0A2-62B7B8CB2928}" destId="{90F313B1-CB2B-43C9-8F84-9C0D60F23039}" srcOrd="0" destOrd="0" presId="urn:microsoft.com/office/officeart/2008/layout/LinedList"/>
    <dgm:cxn modelId="{A2D46AFC-56BF-4883-A354-CC4BBFA6AF00}" srcId="{8078ED18-E4BA-42CF-A8F5-B1D605A340FA}" destId="{5016B8C2-0C79-49A7-8544-FC438D416077}" srcOrd="0" destOrd="0" parTransId="{55222C5E-9AAE-4BBC-8C77-A6F91F8E4CBC}" sibTransId="{01DEF604-CF88-4AF7-B2EE-5F3B6D2155FC}"/>
    <dgm:cxn modelId="{CB8D4FEA-506C-48CE-9382-4AC47C4FA49F}" type="presParOf" srcId="{BE098AD0-B9DD-4BC2-B796-25BDBDD1F438}" destId="{E1B4EAC5-FA20-4FEB-AC68-C392BB70063E}" srcOrd="0" destOrd="0" presId="urn:microsoft.com/office/officeart/2008/layout/LinedList"/>
    <dgm:cxn modelId="{5990B970-8A93-4FCF-8C0F-3AFC50971350}" type="presParOf" srcId="{BE098AD0-B9DD-4BC2-B796-25BDBDD1F438}" destId="{9713164A-4747-4401-B128-ACEE3149CF69}" srcOrd="1" destOrd="0" presId="urn:microsoft.com/office/officeart/2008/layout/LinedList"/>
    <dgm:cxn modelId="{0A20FF38-3AAA-469A-88B1-2155D80FA1FE}" type="presParOf" srcId="{9713164A-4747-4401-B128-ACEE3149CF69}" destId="{E800BE7E-934D-42D8-98BA-AC03ACD239A2}" srcOrd="0" destOrd="0" presId="urn:microsoft.com/office/officeart/2008/layout/LinedList"/>
    <dgm:cxn modelId="{32C0A0B4-0E27-453E-ACF1-3907C8B3FB9F}" type="presParOf" srcId="{9713164A-4747-4401-B128-ACEE3149CF69}" destId="{947EF60A-E1ED-47A5-A0B6-1193334A77AE}" srcOrd="1" destOrd="0" presId="urn:microsoft.com/office/officeart/2008/layout/LinedList"/>
    <dgm:cxn modelId="{4964451A-E31B-4EF2-89E7-695A77435EC2}" type="presParOf" srcId="{BE098AD0-B9DD-4BC2-B796-25BDBDD1F438}" destId="{098D8106-8149-4E6B-85A9-7572E285029D}" srcOrd="2" destOrd="0" presId="urn:microsoft.com/office/officeart/2008/layout/LinedList"/>
    <dgm:cxn modelId="{CE2597FA-0FFE-4799-AA85-09C3B1114E13}" type="presParOf" srcId="{BE098AD0-B9DD-4BC2-B796-25BDBDD1F438}" destId="{9C4AF25E-BEDF-4551-87AC-9998DB443A0C}" srcOrd="3" destOrd="0" presId="urn:microsoft.com/office/officeart/2008/layout/LinedList"/>
    <dgm:cxn modelId="{692C08A1-BD5A-46BA-90A6-8091F49A2267}" type="presParOf" srcId="{9C4AF25E-BEDF-4551-87AC-9998DB443A0C}" destId="{90F313B1-CB2B-43C9-8F84-9C0D60F23039}" srcOrd="0" destOrd="0" presId="urn:microsoft.com/office/officeart/2008/layout/LinedList"/>
    <dgm:cxn modelId="{E42E1912-712C-4B8D-B972-25CAF1526ABD}" type="presParOf" srcId="{9C4AF25E-BEDF-4551-87AC-9998DB443A0C}" destId="{400A2C42-E0EF-441D-A0B6-AB02BD67C997}" srcOrd="1" destOrd="0" presId="urn:microsoft.com/office/officeart/2008/layout/LinedList"/>
    <dgm:cxn modelId="{4198F2EE-0DEF-401E-83AE-73C8C3F9A1EF}" type="presParOf" srcId="{BE098AD0-B9DD-4BC2-B796-25BDBDD1F438}" destId="{BD37F3A3-8BCE-4DCC-AF28-6A4F2E7794E5}" srcOrd="4" destOrd="0" presId="urn:microsoft.com/office/officeart/2008/layout/LinedList"/>
    <dgm:cxn modelId="{D42ABAFA-22F4-4803-9230-008BA558A347}" type="presParOf" srcId="{BE098AD0-B9DD-4BC2-B796-25BDBDD1F438}" destId="{FA695460-E3C3-4302-A41E-DD7FC37683D1}" srcOrd="5" destOrd="0" presId="urn:microsoft.com/office/officeart/2008/layout/LinedList"/>
    <dgm:cxn modelId="{FA848C2D-F92B-4E9D-B72A-B1B27A1D3BF8}" type="presParOf" srcId="{FA695460-E3C3-4302-A41E-DD7FC37683D1}" destId="{0BFFF82D-29A5-4A51-ACC2-4AB284A2F579}" srcOrd="0" destOrd="0" presId="urn:microsoft.com/office/officeart/2008/layout/LinedList"/>
    <dgm:cxn modelId="{A0DC65B5-BFDB-4121-AEDD-1680C3565977}" type="presParOf" srcId="{FA695460-E3C3-4302-A41E-DD7FC37683D1}" destId="{355A018E-0FB1-4B1E-9016-B83911082A4E}" srcOrd="1" destOrd="0" presId="urn:microsoft.com/office/officeart/2008/layout/LinedList"/>
    <dgm:cxn modelId="{9375061E-2380-419B-84A6-86C8B084187E}" type="presParOf" srcId="{BE098AD0-B9DD-4BC2-B796-25BDBDD1F438}" destId="{01BBD61B-C3C2-4A49-9D3A-AF5DA6DDC489}" srcOrd="6" destOrd="0" presId="urn:microsoft.com/office/officeart/2008/layout/LinedList"/>
    <dgm:cxn modelId="{562C6AA9-1B10-4CCD-8D1F-EFFCEF2CC880}" type="presParOf" srcId="{BE098AD0-B9DD-4BC2-B796-25BDBDD1F438}" destId="{184A666A-05D4-4C6B-9B00-409ED125B681}" srcOrd="7" destOrd="0" presId="urn:microsoft.com/office/officeart/2008/layout/LinedList"/>
    <dgm:cxn modelId="{87183088-C8C3-4FCE-B8D3-FC31C5A32CDE}" type="presParOf" srcId="{184A666A-05D4-4C6B-9B00-409ED125B681}" destId="{237118BB-C118-4B2F-826F-AD4DA8DE891C}" srcOrd="0" destOrd="0" presId="urn:microsoft.com/office/officeart/2008/layout/LinedList"/>
    <dgm:cxn modelId="{BA0D61DC-6570-46E2-8CAC-25543C162E76}" type="presParOf" srcId="{184A666A-05D4-4C6B-9B00-409ED125B681}" destId="{EDD0B664-B6F0-4D1C-A450-97A10FC591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4EAC5-FA20-4FEB-AC68-C392BB70063E}">
      <dsp:nvSpPr>
        <dsp:cNvPr id="0" name=""/>
        <dsp:cNvSpPr/>
      </dsp:nvSpPr>
      <dsp:spPr>
        <a:xfrm>
          <a:off x="0" y="0"/>
          <a:ext cx="9889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0BE7E-934D-42D8-98BA-AC03ACD239A2}">
      <dsp:nvSpPr>
        <dsp:cNvPr id="0" name=""/>
        <dsp:cNvSpPr/>
      </dsp:nvSpPr>
      <dsp:spPr>
        <a:xfrm>
          <a:off x="0" y="0"/>
          <a:ext cx="9889788" cy="76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Integrate insurance agents with </a:t>
          </a:r>
          <a:r>
            <a:rPr lang="en-US" sz="2100" kern="1200" dirty="0"/>
            <a:t>Dynamic Integrated Flood and Insurance(DIFI) Model</a:t>
          </a:r>
          <a:r>
            <a:rPr lang="en-GB" sz="2100" kern="1200" dirty="0"/>
            <a:t> (</a:t>
          </a:r>
          <a:r>
            <a:rPr lang="en-GB" sz="2100" kern="1200" dirty="0" err="1"/>
            <a:t>Tesselaar</a:t>
          </a:r>
          <a:r>
            <a:rPr lang="en-GB" sz="2100" kern="1200" dirty="0"/>
            <a:t>, M. et. al., 2020)</a:t>
          </a:r>
          <a:endParaRPr lang="en-US" sz="2100" kern="1200" dirty="0"/>
        </a:p>
      </dsp:txBody>
      <dsp:txXfrm>
        <a:off x="0" y="0"/>
        <a:ext cx="9889788" cy="769169"/>
      </dsp:txXfrm>
    </dsp:sp>
    <dsp:sp modelId="{098D8106-8149-4E6B-85A9-7572E285029D}">
      <dsp:nvSpPr>
        <dsp:cNvPr id="0" name=""/>
        <dsp:cNvSpPr/>
      </dsp:nvSpPr>
      <dsp:spPr>
        <a:xfrm>
          <a:off x="0" y="769169"/>
          <a:ext cx="9889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313B1-CB2B-43C9-8F84-9C0D60F23039}">
      <dsp:nvSpPr>
        <dsp:cNvPr id="0" name=""/>
        <dsp:cNvSpPr/>
      </dsp:nvSpPr>
      <dsp:spPr>
        <a:xfrm>
          <a:off x="0" y="769169"/>
          <a:ext cx="9889788" cy="76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Incorporate change of profession for farmers</a:t>
          </a:r>
          <a:endParaRPr lang="en-US" sz="2100" kern="1200"/>
        </a:p>
      </dsp:txBody>
      <dsp:txXfrm>
        <a:off x="0" y="769169"/>
        <a:ext cx="9889788" cy="769169"/>
      </dsp:txXfrm>
    </dsp:sp>
    <dsp:sp modelId="{BD37F3A3-8BCE-4DCC-AF28-6A4F2E7794E5}">
      <dsp:nvSpPr>
        <dsp:cNvPr id="0" name=""/>
        <dsp:cNvSpPr/>
      </dsp:nvSpPr>
      <dsp:spPr>
        <a:xfrm>
          <a:off x="0" y="1538339"/>
          <a:ext cx="9889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FF82D-29A5-4A51-ACC2-4AB284A2F579}">
      <dsp:nvSpPr>
        <dsp:cNvPr id="0" name=""/>
        <dsp:cNvSpPr/>
      </dsp:nvSpPr>
      <dsp:spPr>
        <a:xfrm>
          <a:off x="0" y="1538339"/>
          <a:ext cx="9889788" cy="76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Account spatial heterogeneity of adaptation types</a:t>
          </a:r>
          <a:endParaRPr lang="en-US" sz="2100" kern="1200" dirty="0"/>
        </a:p>
      </dsp:txBody>
      <dsp:txXfrm>
        <a:off x="0" y="1538339"/>
        <a:ext cx="9889788" cy="769169"/>
      </dsp:txXfrm>
    </dsp:sp>
    <dsp:sp modelId="{01BBD61B-C3C2-4A49-9D3A-AF5DA6DDC489}">
      <dsp:nvSpPr>
        <dsp:cNvPr id="0" name=""/>
        <dsp:cNvSpPr/>
      </dsp:nvSpPr>
      <dsp:spPr>
        <a:xfrm>
          <a:off x="0" y="2307509"/>
          <a:ext cx="9889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118BB-C118-4B2F-826F-AD4DA8DE891C}">
      <dsp:nvSpPr>
        <dsp:cNvPr id="0" name=""/>
        <dsp:cNvSpPr/>
      </dsp:nvSpPr>
      <dsp:spPr>
        <a:xfrm>
          <a:off x="0" y="2307509"/>
          <a:ext cx="9889788" cy="76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Nature based solutions</a:t>
          </a:r>
          <a:endParaRPr lang="en-US" sz="2100" kern="1200"/>
        </a:p>
      </dsp:txBody>
      <dsp:txXfrm>
        <a:off x="0" y="2307509"/>
        <a:ext cx="9889788" cy="76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E22F9B-6BBF-92F1-31F7-7C8632B428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1ABE9-F98D-B0A1-2C65-4107677E6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CF3A8-9061-49F1-AB65-30D70A1CC914}" type="datetimeFigureOut">
              <a:rPr lang="en-NL" smtClean="0"/>
              <a:t>02/05/2025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9A168-3E4E-524D-14B3-FC2D0FB42C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1F0D7-D4A8-C0F1-D13A-29343AA074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25801-B510-4343-8CD5-72256785FDA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9937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4B50-93E5-463D-A00B-8F29CB4103CE}" type="datetimeFigureOut">
              <a:rPr lang="en-NL" smtClean="0"/>
              <a:t>02/05/2025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A4C5-5826-4F50-BB3F-446D70DF1E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56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226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2CCF-6276-968F-3DE4-F9254C4B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35514-FED9-1E63-C8D0-D660A31D4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BECFD-AC08-A40E-4662-567F99A26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3BD57-0D4A-5C60-0C53-524C7A765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5764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42BC-DAA5-F050-9230-059EBE45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9147A-6FF6-B02E-1965-6FA8667E5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1D828-FBDD-1114-8A19-A5231B630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2D59F-4E1B-46D8-D727-9F135D099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555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0D84A-A54E-585A-C6DB-7E5AD2A6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F79AC8-8719-EF45-6FD1-3D7BA2438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063F9-4576-5B88-C5E6-D798EEAF7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D284C-D00B-B6FD-BCD4-1B11724A5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645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08FC3-BEC4-ACE2-5D3B-E875E8C4B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65335-A83C-84C7-28EE-03C967E15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64496-11D2-6D34-40A0-A9362C594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098A-4695-2828-A741-96A78C0BA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006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147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2A5C-9B87-9996-1484-EE72BC62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649F6-F663-E7A3-00FC-F37A40028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924B7-46CE-6C00-BC81-58213E77E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4C28D-1BCB-FBCD-9BDB-CE62AA6E1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820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42F1-0AAB-360A-8045-925A435B0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5F77B-647B-ADE3-7469-4ED1F18A7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4838C-852B-EAD8-8C60-DD5AF40D9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646FB-CE6D-A48D-8E4D-0FDEB2001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6029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7C9F8-9B74-21A9-634D-B6BDB415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7E95B-CD8E-D58E-BD31-7987EB92A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2BC4-7591-0594-1310-08024EBDC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1A031-7EBC-263B-D349-54A776EE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517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A7797-F8C7-703D-A055-3995A2E6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FFF03-FE21-A0AB-3CA7-14580AD1E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B6FD9-EB6B-DEC3-9FC2-EDE31F99F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D215-256E-CC78-16DD-F64629B7E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046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474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297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5FF4C-7CA4-887F-5978-773F8C58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4EAD6-6829-F25C-B957-B9189BB6D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896FC-6B61-1449-AE6B-0272B7275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3A70A-06F4-7B05-20EA-280648F8D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134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155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E5504-17E0-9186-1E76-90D66596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21311-0078-14CF-F3DF-864B725E2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57895-9D6A-D7CF-4159-6AA870BC9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C47BD-3E03-EF21-13F6-CC6DE78FA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4012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9872-58BA-CEE1-7A86-C5EF0C22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128B7-E00A-4588-CE88-3C087F49C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A868E-DBD3-41E0-E0C9-361998136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57A59-6EC2-7765-635B-E496F8B0C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A4C5-5826-4F50-BB3F-446D70DF1E3C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498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E8EB-A571-BC09-480C-29217180E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E4927-C3AC-8AEF-0F2D-26369BF6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75AF-3E77-5EA7-7278-1CCAD828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E36C-4D10-4209-88E8-3CD068B77157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DD03-0FF3-075E-F616-29096BC5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4CD46-3640-250D-1BC8-6945C4E5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057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0604-FCF9-A889-E13B-C8599C7C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59127-F9C9-4CDA-C70D-37D2A38AE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26E9-2E29-9873-7611-02092959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EDC-885E-47A5-856E-E52ADF214015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532C4-BA64-0874-C52C-9691AF8B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9A28F-B3E7-8C71-B5E0-850CF0E9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330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59F4C-E416-83CF-B77E-42B5F47A4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0E706-0C93-033D-9B89-DAED3CC49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874D-556C-826B-26E9-EC898948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EE4F-F6B2-4877-8C26-8FEBF3BEB8EB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518A-B56E-7D4E-F9E4-9D7A6E53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1F9D-CED5-FD04-A7FF-3605587B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208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88F4-9C65-FD76-5BE2-60656FE9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98DC2-9AF3-AFEB-05C5-AE5C126C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2A7A-A7A2-43A2-9DD8-730FE28E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9DA0-0F6A-42BD-BAFA-850EAC31541D}" type="datetime8">
              <a:rPr lang="en-NL" smtClean="0"/>
              <a:t>02/05/2025 07:13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DD69-C06A-E278-8B0C-9B06522B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6117-0596-FFC5-553E-0550D3C7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922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D31C-C702-B832-3FFD-D46CFD28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7DFEB-C6BC-BBD1-E079-BFEBCF6F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DFAB-ED0C-69BE-BD4A-ADE2F675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9AB7-34C6-4958-A3CC-846DFB122C7F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75040-BDE7-A6D3-C438-DCC4C37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64D-031B-537E-78DA-8A4FB89F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050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905C-3BB6-ACA8-2939-865AFF60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7684-FB47-4BD6-1E89-0646A1FCE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D9FDB-3220-5768-753F-937B5B6A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616E5-DEFC-FDFC-3267-90C65662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A682-2FBD-45FA-84BA-9A0DB811893B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4D25-135F-1D22-4551-727FD787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15FF-3932-C78D-B1C8-D15D581C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99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CEE2-9045-3733-3371-5CAE6077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B2097-5CE7-FEEF-0950-2CD5BC58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C2582-5AD3-0838-61F1-2913BBF21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C2DA7-558B-D176-6E21-5DE2CF004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ED57A-5C77-3472-9E9D-2D5B435AF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86EB5-B716-0969-D7C1-5F16E3AF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4665-C3E8-4FE1-AC08-E39F574F9458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D6C44-0ECE-3FB3-EE3C-1692B48B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225FB-C778-EFFE-D596-4ECB21BB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228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C770-EACA-E2A7-654A-FF61437E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25500-1D82-685B-2245-0644D56C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FA9-AC45-4606-B70A-80B3655C07C6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06524-5E62-0273-71C1-9AE4EA75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24DC5-8CFF-4BAD-1E8B-A952ADE6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9780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27871-928F-C807-E0C7-D7F8DC72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5225-054C-4804-80E9-509530CF9715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C9DBF-A8F0-E962-9B8F-C92CADED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78BBB-54B6-1473-806B-9A3FB8EB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715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41D3-2C66-10BB-8E32-07B5AF60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353E-B52D-B238-6CF4-023A8368A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09842-2B61-7D48-E650-DBD110DE0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AB0C5-F0DE-8BA9-6F9A-32428915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2321-044F-4FD2-BDE0-5C4EE1502DB6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167E-C45E-1D28-E5FB-EFB4F23E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729E3-B768-B8EE-58D3-E7FCF923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398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4906-40F5-693B-B877-3CB95071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3792E-68DE-6736-C095-7CBA67397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EFE3F-7EA6-B6B6-0D45-A88AE7117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0AAD-937F-AD35-6C32-A17CD60A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7E20-8C6C-44AC-B920-E82CD0F24B84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E57DA-E273-B86C-6477-F3B9086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/>
              <a:t>www.coastmove.org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1BB0B-647B-49AB-5BCA-38C7F453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38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A226E-8F1D-9AAB-950B-1B07ECAB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C8E91-AA2B-4244-E7E1-3213B3E52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03D9-45A6-181F-3C22-5BF5C00E1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38B69-675B-47F6-9E4F-AECCE4EDAAAA}" type="datetime8">
              <a:rPr lang="en-NL" smtClean="0"/>
              <a:t>02/05/2025 07:13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47D4-B44F-E54E-9021-1A92AE8E2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NL"/>
              <a:t>www.coastmove.org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E59C7-F4F1-A2EC-CB8F-C09F35191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48760-0DD6-4121-8E12-C526F6F8F3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05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slide" Target="slide9.xml"/><Relationship Id="rId1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image" Target="../media/image1.png"/><Relationship Id="rId21" Type="http://schemas.openxmlformats.org/officeDocument/2006/relationships/slide" Target="slide24.xml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17" Type="http://schemas.openxmlformats.org/officeDocument/2006/relationships/slide" Target="slide19.xml"/><Relationship Id="rId2" Type="http://schemas.openxmlformats.org/officeDocument/2006/relationships/notesSlide" Target="../notesSlides/notesSlide6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image" Target="../media/image3.png"/><Relationship Id="rId15" Type="http://schemas.openxmlformats.org/officeDocument/2006/relationships/slide" Target="slide17.xml"/><Relationship Id="rId10" Type="http://schemas.openxmlformats.org/officeDocument/2006/relationships/image" Target="../media/image31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jpeg"/><Relationship Id="rId7" Type="http://schemas.openxmlformats.org/officeDocument/2006/relationships/image" Target="../media/image4.jp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jpg"/><Relationship Id="rId5" Type="http://schemas.openxmlformats.org/officeDocument/2006/relationships/image" Target="../media/image2.png"/><Relationship Id="rId10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22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2.xml"/><Relationship Id="rId3" Type="http://schemas.openxmlformats.org/officeDocument/2006/relationships/image" Target="../media/image39.png"/><Relationship Id="rId7" Type="http://schemas.openxmlformats.org/officeDocument/2006/relationships/slide" Target="slide13.xml"/><Relationship Id="rId12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25.svg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1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slide" Target="slide22.xml"/><Relationship Id="rId17" Type="http://schemas.microsoft.com/office/2007/relationships/diagramDrawing" Target="../diagrams/drawing1.xml"/><Relationship Id="rId2" Type="http://schemas.openxmlformats.org/officeDocument/2006/relationships/slide" Target="slide5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1.xml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10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9.xml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12.xml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slide" Target="slide11.xml"/><Relationship Id="rId1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AAC60C5-44A4-59C1-986A-8403058839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CEIPT - Team">
            <a:extLst>
              <a:ext uri="{FF2B5EF4-FFF2-40B4-BE49-F238E27FC236}">
                <a16:creationId xmlns:a16="http://schemas.microsoft.com/office/drawing/2014/main" id="{668E91DF-EAE3-6C15-E9A5-4A37C1D8F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1F898A8-1FE5-FE50-6AA7-E2FA5851C5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7FBF2B-066C-C4B5-44AD-C2C4FF50670F}"/>
              </a:ext>
            </a:extLst>
          </p:cNvPr>
          <p:cNvSpPr txBox="1"/>
          <p:nvPr/>
        </p:nvSpPr>
        <p:spPr>
          <a:xfrm>
            <a:off x="928699" y="0"/>
            <a:ext cx="199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Session </a:t>
            </a:r>
            <a:r>
              <a:rPr lang="en-NL" dirty="0"/>
              <a:t>HS5.2.3</a:t>
            </a:r>
          </a:p>
        </p:txBody>
      </p:sp>
      <p:pic>
        <p:nvPicPr>
          <p:cNvPr id="23" name="Picture 22" descr="A large wave in the ocean&#10;&#10;Description automatically generated">
            <a:extLst>
              <a:ext uri="{FF2B5EF4-FFF2-40B4-BE49-F238E27FC236}">
                <a16:creationId xmlns:a16="http://schemas.microsoft.com/office/drawing/2014/main" id="{21BAAD6E-2289-E16C-51F2-112D12710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 r="2" b="6499"/>
          <a:stretch/>
        </p:blipFill>
        <p:spPr>
          <a:xfrm>
            <a:off x="3678006" y="464902"/>
            <a:ext cx="2044625" cy="1464158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4" name="Picture 23" descr="A water in a street&#10;&#10;Description automatically generated">
            <a:extLst>
              <a:ext uri="{FF2B5EF4-FFF2-40B4-BE49-F238E27FC236}">
                <a16:creationId xmlns:a16="http://schemas.microsoft.com/office/drawing/2014/main" id="{4C9E6563-6DC5-2AB3-8C55-42F8AE476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1155"/>
            <a:ext cx="2161562" cy="1464158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61F7422C-770D-130B-B056-1E12963C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5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0C185-0298-D6E0-E0A1-49795F08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629C90A4-C3A8-622D-F98C-16B6F63DDC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B57D5B48-B7D2-9228-2939-30B96D087A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09C228A6-FECD-FBBF-0ED0-9EF8F22729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121" name="Graphic 120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3BA0ECE8-1EF4-5592-518C-0B6DDDD96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97CC-B1FC-55AD-D94A-D16887401FF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"/>
          </a:blip>
          <a:stretch>
            <a:fillRect/>
          </a:stretch>
        </p:blipFill>
        <p:spPr>
          <a:xfrm>
            <a:off x="642693" y="1171070"/>
            <a:ext cx="10193395" cy="5364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7EF603-5318-FAEF-E150-8DB25C390815}"/>
                  </a:ext>
                </a:extLst>
              </p:cNvPr>
              <p:cNvSpPr txBox="1"/>
              <p:nvPr/>
            </p:nvSpPr>
            <p:spPr>
              <a:xfrm>
                <a:off x="812603" y="2209947"/>
                <a:ext cx="9466233" cy="35627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800" b="1" kern="0" dirty="0">
                    <a:ln>
                      <a:noFill/>
                    </a:ln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Stay</a:t>
                </a:r>
                <a14:m>
                  <m:oMath xmlns:m="http://schemas.openxmlformats.org/officeDocument/2006/math">
                    <m:r>
                      <a:rPr lang="en-GB" sz="1800" b="1" i="0" kern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i="1" kern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𝐷𝐸</m:t>
                    </m:r>
                    <m:sSub>
                      <m:sSubPr>
                        <m:ctrlPr>
                          <a:rPr lang="en-NL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ker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NL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∗</m:t>
                        </m:r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𝑝𝑖</m:t>
                        </m:r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NL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𝐼𝑛𝑐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NL" sz="1800" i="1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𝑑𝑝</m:t>
                        </m:r>
                        <m:r>
                          <m:rPr>
                            <m:nor/>
                          </m:rPr>
                          <a:rPr lang="en-GB" sz="1800" i="1" kern="0">
                            <a:ln>
                              <a:noFill/>
                            </a:ln>
                            <a:effectLst/>
                            <a:latin typeface="Aptos" panose="020B00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GB" sz="1800" i="1" kern="0" dirty="0">
                  <a:ln>
                    <a:noFill/>
                  </a:ln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0" kern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𝐀𝐝𝐚𝐩𝐭</m:t>
                      </m:r>
                      <m:r>
                        <a:rPr lang="en-GB" sz="1800" b="1" i="0" kern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800" b="1" i="0" kern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𝐟𝐮𝐥𝐥𝐲</m:t>
                      </m:r>
                      <m:r>
                        <a:rPr lang="en-GB" sz="1800" b="1" i="0" kern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GB" sz="1800" i="1" ker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𝐷𝐸</m:t>
                      </m:r>
                      <m:sSub>
                        <m:sSubPr>
                          <m:ctrlPr>
                            <a:rPr lang="en-NL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 i="1" ker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i="1" kern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NL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NL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 ker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GB" sz="1800" i="1" ker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1800" i="1" ker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NL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𝐼𝑛𝑐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𝑎𝑑𝑎𝑝𝑡</m:t>
                                          </m:r>
                                        </m:sup>
                                      </m:sSubSup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−</m:t>
                                      </m:r>
                                      <m:sSubSup>
                                        <m:sSubSup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𝑎𝑑𝑎𝑝𝑡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NL" sz="1800" i="1"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800" i="1" kern="0"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GB" sz="1800" i="1" kern="0"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𝑑𝑝</m:t>
                          </m:r>
                          <m:r>
                            <m:rPr>
                              <m:nor/>
                            </m:rP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1800" kern="0" dirty="0">
                  <a:ln>
                    <a:noFill/>
                  </a:ln>
                  <a:effectLst/>
                  <a:latin typeface="Aptos" panose="020B00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GB" b="1" kern="0" dirty="0">
                    <a:latin typeface="Aptos" panose="020B00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Migrate</a:t>
                </a:r>
                <a:r>
                  <a:rPr lang="en-GB" kern="0" dirty="0">
                    <a:latin typeface="Aptos" panose="020B00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 ker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𝐷𝐸</m:t>
                    </m:r>
                    <m:sSub>
                      <m:sSubPr>
                        <m:ctrlPr>
                          <a:rPr lang="en-NL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GB" sz="1800" i="1" ker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 ker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NL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  <m:e>
                            <m:f>
                              <m:fPr>
                                <m:ctrlPr>
                                  <a:rPr lang="en-NL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𝐼𝑛𝑐</m:t>
                                    </m:r>
                                  </m:e>
                                  <m: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𝑚𝑖𝑔𝑟𝑎𝑡𝑖𝑜𝑛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GB" sz="1800" kern="0" dirty="0">
                  <a:ln>
                    <a:noFill/>
                  </a:ln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GB" b="1" kern="0" dirty="0">
                    <a:latin typeface="Aptos" panose="020B00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Adapt to salt intrusion </a:t>
                </a:r>
                <a14:m>
                  <m:oMath xmlns:m="http://schemas.openxmlformats.org/officeDocument/2006/math">
                    <m:r>
                      <a:rPr lang="en-GB" sz="1800" i="1" ker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𝐷𝐸</m:t>
                    </m:r>
                    <m:sSub>
                      <m:sSubPr>
                        <m:ctrlPr>
                          <a:rPr lang="en-NL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GB" sz="1800" i="1" ker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NL" sz="1800" i="1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∗</m:t>
                        </m:r>
                        <m:sSub>
                          <m:sSub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800" i="1" ker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NL" sz="1800" i="1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NL" sz="1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GB" sz="1800" i="1" ker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NL" sz="1800" i="1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𝐼𝑛𝑐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𝑎𝑑𝑎𝑝</m:t>
                                        </m:r>
                                        <m:sSub>
                                          <m:sSubPr>
                                            <m:ctrlPr>
                                              <a:rPr lang="en-NL" sz="1800" i="1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𝑓𝑎𝑟𝑚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r>
                                      <a:rPr lang="en-GB" sz="1800" i="1" ker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−</m:t>
                                    </m:r>
                                    <m:sSubSup>
                                      <m:sSubSup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𝑎𝑑𝑎𝑝</m:t>
                                        </m:r>
                                        <m:sSub>
                                          <m:sSubPr>
                                            <m:ctrlPr>
                                              <a:rPr lang="en-NL" sz="1800" i="1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𝑓𝑎𝑟𝑚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NL" sz="1800" i="1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NL" sz="1800" i="1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GB" sz="1800" i="1" ker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800" i="1" ker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  <m:r>
                          <a:rPr lang="en-GB" sz="1800" i="1" ker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𝑑𝑝</m:t>
                        </m:r>
                        <m:r>
                          <m:rPr>
                            <m:nor/>
                          </m:rPr>
                          <a:rPr lang="en-GB" sz="1800" i="1" kern="0">
                            <a:ln>
                              <a:noFill/>
                            </a:ln>
                            <a:effectLst/>
                            <a:latin typeface="Aptos" panose="020B00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br>
                  <a:rPr lang="en-GB" sz="1800" kern="0" dirty="0">
                    <a:ln>
                      <a:noFill/>
                    </a:ln>
                    <a:effectLst/>
                    <a:latin typeface="Aptos" panose="020B00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1" kern="0" dirty="0">
                          <a:latin typeface="Aptos" panose="020B00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Adapt</m:t>
                      </m:r>
                      <m:r>
                        <m:rPr>
                          <m:nor/>
                        </m:rPr>
                        <a:rPr lang="en-GB" b="1" kern="0" dirty="0">
                          <a:latin typeface="Aptos" panose="020B00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1" kern="0" dirty="0">
                          <a:latin typeface="Aptos" panose="020B00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b="1" i="0" kern="0" dirty="0" smtClean="0">
                          <a:latin typeface="Aptos" panose="020B00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1" i="0" kern="0" dirty="0" smtClean="0">
                          <a:latin typeface="Aptos" panose="020B00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flooding</m:t>
                      </m:r>
                      <m:r>
                        <m:rPr>
                          <m:nor/>
                        </m:rPr>
                        <a:rPr lang="en-GB" b="1" i="0" kern="0" dirty="0" smtClean="0">
                          <a:latin typeface="Aptos" panose="020B00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800" i="1" ker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𝐷𝐸</m:t>
                      </m:r>
                      <m:sSub>
                        <m:sSubPr>
                          <m:ctrlPr>
                            <a:rPr lang="en-NL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1800" i="1" ker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NL" sz="1800" i="1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i="1" ker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NL" sz="1800" i="1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NL" sz="1800" i="1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 ker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GB" sz="1800" i="1" ker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sz="1800" i="1" ker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NL" sz="1800" i="1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𝐼𝑛𝑐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h𝑜𝑢𝑠𝑒</m:t>
                                          </m:r>
                                        </m:sup>
                                      </m:sSubSup>
                                      <m:r>
                                        <a:rPr lang="en-GB" sz="1800" i="1" ker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−</m:t>
                                      </m:r>
                                      <m:sSubSup>
                                        <m:sSubSup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h𝑜𝑢𝑠𝑒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NL" sz="1800" i="1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NL" sz="1800" i="1"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800" i="1" kern="0"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GB" sz="1800" i="1" kern="0"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1800" i="1" kern="0">
                                              <a:ln>
                                                <a:noFill/>
                                              </a:ln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𝑑𝑝</m:t>
                          </m:r>
                          <m:r>
                            <m:rPr>
                              <m:nor/>
                            </m:rPr>
                            <a:rPr lang="en-GB" sz="1800" i="1" kern="0">
                              <a:ln>
                                <a:noFill/>
                              </a:ln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NL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7EF603-5318-FAEF-E150-8DB25C390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03" y="2209947"/>
                <a:ext cx="9466233" cy="3562770"/>
              </a:xfrm>
              <a:prstGeom prst="rect">
                <a:avLst/>
              </a:prstGeom>
              <a:blipFill>
                <a:blip r:embed="rId9"/>
                <a:stretch>
                  <a:fillRect l="-385" t="-1307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lose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E375B0AB-0183-C9B5-9F94-429B7F0B6D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51571" y="2209947"/>
            <a:ext cx="367393" cy="367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E5177D-84BB-3C43-9AAC-9FE3BF00A9A8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610CF2E-CD35-D6A5-495E-6187708D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6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F4AF5-CF1B-6348-E398-463EADDA4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C43544-5B29-7157-A240-2DAF43D56258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62261" y="4848138"/>
            <a:ext cx="1401343" cy="1286630"/>
          </a:xfrm>
          <a:prstGeom prst="bentConnector2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62B431DD-13C6-CF0B-3106-4C3925BFB5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2E10769D-4BDF-FE1C-FC4F-9E4E633664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974988D2-AC20-361F-A147-1568185C59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121" name="Graphic 120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823C1401-5747-8144-35E3-BB3B5B555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sp>
        <p:nvSpPr>
          <p:cNvPr id="1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F84387AD-033F-84B7-9F4E-1152924BDC60}"/>
              </a:ext>
            </a:extLst>
          </p:cNvPr>
          <p:cNvSpPr txBox="1"/>
          <p:nvPr/>
        </p:nvSpPr>
        <p:spPr>
          <a:xfrm>
            <a:off x="1682750" y="1571333"/>
            <a:ext cx="4597400" cy="23083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Model Initialization</a:t>
            </a:r>
          </a:p>
          <a:p>
            <a:r>
              <a:rPr lang="en-GB" dirty="0"/>
              <a:t>Risk			agents</a:t>
            </a:r>
          </a:p>
          <a:p>
            <a:endParaRPr lang="en-GB" dirty="0"/>
          </a:p>
          <a:p>
            <a:pPr algn="ctr"/>
            <a:endParaRPr lang="en-GB" sz="3600" dirty="0"/>
          </a:p>
          <a:p>
            <a:pPr algn="ctr"/>
            <a:endParaRPr lang="en-NL" sz="3600" dirty="0"/>
          </a:p>
        </p:txBody>
      </p:sp>
      <p:sp>
        <p:nvSpPr>
          <p:cNvPr id="17" name="TextBox 16">
            <a:hlinkClick r:id="rId9" action="ppaction://hlinksldjump"/>
            <a:extLst>
              <a:ext uri="{FF2B5EF4-FFF2-40B4-BE49-F238E27FC236}">
                <a16:creationId xmlns:a16="http://schemas.microsoft.com/office/drawing/2014/main" id="{D39D3447-C8D2-D9EB-EB8B-643F89211DCF}"/>
              </a:ext>
            </a:extLst>
          </p:cNvPr>
          <p:cNvSpPr txBox="1"/>
          <p:nvPr/>
        </p:nvSpPr>
        <p:spPr>
          <a:xfrm>
            <a:off x="6427029" y="1860386"/>
            <a:ext cx="353280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Future scenarios</a:t>
            </a:r>
          </a:p>
          <a:p>
            <a:pPr algn="ctr"/>
            <a:r>
              <a:rPr lang="en-GB" dirty="0"/>
              <a:t>sea level rise</a:t>
            </a:r>
          </a:p>
          <a:p>
            <a:pPr algn="ctr"/>
            <a:r>
              <a:rPr lang="en-GB" dirty="0"/>
              <a:t>socio-economics</a:t>
            </a:r>
          </a:p>
          <a:p>
            <a:pPr algn="ctr"/>
            <a:r>
              <a:rPr lang="en-GB" dirty="0"/>
              <a:t>policies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E11C6C86-C57C-9518-F486-C9BCD037B2B7}"/>
              </a:ext>
            </a:extLst>
          </p:cNvPr>
          <p:cNvSpPr txBox="1"/>
          <p:nvPr/>
        </p:nvSpPr>
        <p:spPr>
          <a:xfrm>
            <a:off x="5181563" y="4203700"/>
            <a:ext cx="459740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Temporal dynamics</a:t>
            </a:r>
          </a:p>
          <a:p>
            <a:pPr algn="ctr"/>
            <a:r>
              <a:rPr lang="en-GB" dirty="0"/>
              <a:t>Exposure, GDP, hazard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5A4D0EB6-45D0-35D5-63A7-A5C933F67345}"/>
              </a:ext>
            </a:extLst>
          </p:cNvPr>
          <p:cNvSpPr txBox="1"/>
          <p:nvPr/>
        </p:nvSpPr>
        <p:spPr>
          <a:xfrm>
            <a:off x="5953127" y="4203700"/>
            <a:ext cx="2736850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Impact</a:t>
            </a:r>
          </a:p>
          <a:p>
            <a:pPr algn="ctr"/>
            <a:r>
              <a:rPr lang="en-GB" dirty="0"/>
              <a:t>houses and farms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82D027-3C6D-D529-1027-075E8D5F0F7E}"/>
              </a:ext>
            </a:extLst>
          </p:cNvPr>
          <p:cNvSpPr txBox="1"/>
          <p:nvPr/>
        </p:nvSpPr>
        <p:spPr>
          <a:xfrm>
            <a:off x="1892340" y="5332373"/>
            <a:ext cx="1643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Household economics</a:t>
            </a:r>
            <a:endParaRPr lang="en-GB" sz="1050" i="1" baseline="-25000" dirty="0"/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4E395E0-A0AA-D652-93D0-1D2696CC6BAB}"/>
              </a:ext>
            </a:extLst>
          </p:cNvPr>
          <p:cNvSpPr txBox="1"/>
          <p:nvPr/>
        </p:nvSpPr>
        <p:spPr>
          <a:xfrm>
            <a:off x="583990" y="3968595"/>
            <a:ext cx="3935627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FE635-BC00-8761-7B37-CEDC7765F6B6}"/>
              </a:ext>
            </a:extLst>
          </p:cNvPr>
          <p:cNvSpPr txBox="1"/>
          <p:nvPr/>
        </p:nvSpPr>
        <p:spPr>
          <a:xfrm>
            <a:off x="2560173" y="4492748"/>
            <a:ext cx="149990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Income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AFC84-F17B-E0BB-97F8-A9BE48A61550}"/>
              </a:ext>
            </a:extLst>
          </p:cNvPr>
          <p:cNvSpPr txBox="1"/>
          <p:nvPr/>
        </p:nvSpPr>
        <p:spPr>
          <a:xfrm>
            <a:off x="2466559" y="4793791"/>
            <a:ext cx="13277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Household income</a:t>
            </a:r>
            <a:endParaRPr lang="en-GB" sz="1050" i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F00A6-5C79-55FA-7A2F-101526A5B122}"/>
              </a:ext>
            </a:extLst>
          </p:cNvPr>
          <p:cNvSpPr txBox="1"/>
          <p:nvPr/>
        </p:nvSpPr>
        <p:spPr>
          <a:xfrm>
            <a:off x="1473867" y="4489973"/>
            <a:ext cx="9493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Income-wealth ratio</a:t>
            </a:r>
          </a:p>
          <a:p>
            <a:pPr algn="ctr"/>
            <a:endParaRPr lang="en-GB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F87954-2592-8276-6EC4-5574179C7A04}"/>
              </a:ext>
            </a:extLst>
          </p:cNvPr>
          <p:cNvCxnSpPr>
            <a:cxnSpLocks/>
          </p:cNvCxnSpPr>
          <p:nvPr/>
        </p:nvCxnSpPr>
        <p:spPr>
          <a:xfrm>
            <a:off x="1948558" y="5115541"/>
            <a:ext cx="0" cy="494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04E8F2-AFA9-7BEE-6ECB-067AD150ED88}"/>
              </a:ext>
            </a:extLst>
          </p:cNvPr>
          <p:cNvSpPr txBox="1"/>
          <p:nvPr/>
        </p:nvSpPr>
        <p:spPr>
          <a:xfrm>
            <a:off x="3395448" y="4022923"/>
            <a:ext cx="77516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Income</a:t>
            </a:r>
          </a:p>
          <a:p>
            <a:r>
              <a:rPr lang="en-GB" sz="1050" i="1" dirty="0"/>
              <a:t>percentile</a:t>
            </a:r>
            <a:endParaRPr lang="en-NL" sz="105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B644CE-B494-21C2-C971-19EFB3A8A1A8}"/>
              </a:ext>
            </a:extLst>
          </p:cNvPr>
          <p:cNvCxnSpPr>
            <a:cxnSpLocks/>
          </p:cNvCxnSpPr>
          <p:nvPr/>
        </p:nvCxnSpPr>
        <p:spPr>
          <a:xfrm>
            <a:off x="3415557" y="3519381"/>
            <a:ext cx="0" cy="98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722EE5-042E-9AAA-04DB-47DF52A6F377}"/>
              </a:ext>
            </a:extLst>
          </p:cNvPr>
          <p:cNvCxnSpPr>
            <a:cxnSpLocks/>
          </p:cNvCxnSpPr>
          <p:nvPr/>
        </p:nvCxnSpPr>
        <p:spPr>
          <a:xfrm>
            <a:off x="3680094" y="4770200"/>
            <a:ext cx="0" cy="839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C2CA5F-C6CA-8E53-C7BE-EEB462B35A12}"/>
              </a:ext>
            </a:extLst>
          </p:cNvPr>
          <p:cNvCxnSpPr>
            <a:cxnSpLocks/>
          </p:cNvCxnSpPr>
          <p:nvPr/>
        </p:nvCxnSpPr>
        <p:spPr>
          <a:xfrm flipH="1">
            <a:off x="2441532" y="5035549"/>
            <a:ext cx="123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B5A6A4-9E0B-C492-0B26-CCBD1C010EFB}"/>
              </a:ext>
            </a:extLst>
          </p:cNvPr>
          <p:cNvSpPr txBox="1"/>
          <p:nvPr/>
        </p:nvSpPr>
        <p:spPr>
          <a:xfrm>
            <a:off x="1406096" y="4027990"/>
            <a:ext cx="15594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Agent property value</a:t>
            </a:r>
          </a:p>
          <a:p>
            <a:r>
              <a:rPr lang="en-GB" sz="1050" i="1" dirty="0"/>
              <a:t>Agent adaptation cost</a:t>
            </a:r>
            <a:endParaRPr lang="en-NL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CA46C-69E7-EACF-AC3E-2870812B14CC}"/>
              </a:ext>
            </a:extLst>
          </p:cNvPr>
          <p:cNvSpPr txBox="1"/>
          <p:nvPr/>
        </p:nvSpPr>
        <p:spPr>
          <a:xfrm>
            <a:off x="3371643" y="3566268"/>
            <a:ext cx="96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agent type</a:t>
            </a:r>
            <a:endParaRPr lang="en-NL" sz="1050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5FB89BD-FBEE-0582-C274-C789F46D07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75011" y="4022922"/>
            <a:ext cx="2140547" cy="1568393"/>
          </a:xfrm>
          <a:prstGeom prst="bentConnector3">
            <a:avLst>
              <a:gd name="adj1" fmla="val 9983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rId12" action="ppaction://hlinksldjump"/>
            <a:extLst>
              <a:ext uri="{FF2B5EF4-FFF2-40B4-BE49-F238E27FC236}">
                <a16:creationId xmlns:a16="http://schemas.microsoft.com/office/drawing/2014/main" id="{7FBDCEEC-2E94-E00A-927E-10C30C84AF08}"/>
              </a:ext>
            </a:extLst>
          </p:cNvPr>
          <p:cNvSpPr txBox="1"/>
          <p:nvPr/>
        </p:nvSpPr>
        <p:spPr>
          <a:xfrm>
            <a:off x="1079934" y="5591315"/>
            <a:ext cx="3654401" cy="113877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Decision module</a:t>
            </a:r>
          </a:p>
          <a:p>
            <a:pPr algn="ctr"/>
            <a:r>
              <a:rPr lang="en-GB" dirty="0"/>
              <a:t>Discounted Expected Utility</a:t>
            </a:r>
          </a:p>
          <a:p>
            <a:pPr algn="ctr"/>
            <a:r>
              <a:rPr lang="en-GB" dirty="0"/>
              <a:t>Human behavior</a:t>
            </a:r>
            <a:endParaRPr lang="en-GB" sz="1400" dirty="0"/>
          </a:p>
        </p:txBody>
      </p:sp>
      <p:pic>
        <p:nvPicPr>
          <p:cNvPr id="35" name="Picture 34" descr="Refugees Silhouette Vector Images (over 590)">
            <a:hlinkClick r:id="rId8" action="ppaction://hlinksldjump"/>
            <a:extLst>
              <a:ext uri="{FF2B5EF4-FFF2-40B4-BE49-F238E27FC236}">
                <a16:creationId xmlns:a16="http://schemas.microsoft.com/office/drawing/2014/main" id="{8834C40D-8B2C-FFB7-3E8E-6B19BB15C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1" b="31255"/>
          <a:stretch/>
        </p:blipFill>
        <p:spPr bwMode="auto">
          <a:xfrm>
            <a:off x="4295148" y="3110800"/>
            <a:ext cx="1019642" cy="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CEB6B757-893E-2187-D4F2-83176DBF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10" y="2772564"/>
            <a:ext cx="962025" cy="10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F590B1A3-B8EB-B3BC-8A9B-8CDF58D73F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 bwMode="auto">
          <a:xfrm>
            <a:off x="4236499" y="2590050"/>
            <a:ext cx="1105180" cy="10413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hlinkClick r:id="rId16" action="ppaction://hlinksldjump"/>
            <a:extLst>
              <a:ext uri="{FF2B5EF4-FFF2-40B4-BE49-F238E27FC236}">
                <a16:creationId xmlns:a16="http://schemas.microsoft.com/office/drawing/2014/main" id="{6CDA074B-64B6-A249-CAAC-FE1C0F1B8BF9}"/>
              </a:ext>
            </a:extLst>
          </p:cNvPr>
          <p:cNvSpPr txBox="1"/>
          <p:nvPr/>
        </p:nvSpPr>
        <p:spPr>
          <a:xfrm>
            <a:off x="10203872" y="4987636"/>
            <a:ext cx="1608466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Results</a:t>
            </a:r>
            <a:endParaRPr lang="en-NL" sz="2400" b="1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9EC5F12E-531A-5D59-54F7-5E265602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827176-E0A1-EC27-767C-ACD332A74F3D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413187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84294-A44B-4B61-63A3-AC4E7B44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6FCE1356-C95E-8590-504F-C52FFB5EFE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3BFEE60C-28A9-3230-88B8-5948A9EBFF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412EE45B-1AF9-47FD-EF65-9CE553E18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121" name="Graphic 120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D862BC1D-DC75-F016-4D01-B61ACF10C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1579DCB-C550-BF1C-B62F-3005D5FD8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23113"/>
              </p:ext>
            </p:extLst>
          </p:nvPr>
        </p:nvGraphicFramePr>
        <p:xfrm>
          <a:off x="4398090" y="1853737"/>
          <a:ext cx="7419249" cy="43760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45038">
                  <a:extLst>
                    <a:ext uri="{9D8B030D-6E8A-4147-A177-3AD203B41FA5}">
                      <a16:colId xmlns:a16="http://schemas.microsoft.com/office/drawing/2014/main" val="3866093740"/>
                    </a:ext>
                  </a:extLst>
                </a:gridCol>
                <a:gridCol w="2145038">
                  <a:extLst>
                    <a:ext uri="{9D8B030D-6E8A-4147-A177-3AD203B41FA5}">
                      <a16:colId xmlns:a16="http://schemas.microsoft.com/office/drawing/2014/main" val="1458750012"/>
                    </a:ext>
                  </a:extLst>
                </a:gridCol>
                <a:gridCol w="1579385">
                  <a:extLst>
                    <a:ext uri="{9D8B030D-6E8A-4147-A177-3AD203B41FA5}">
                      <a16:colId xmlns:a16="http://schemas.microsoft.com/office/drawing/2014/main" val="631759985"/>
                    </a:ext>
                  </a:extLst>
                </a:gridCol>
                <a:gridCol w="1549788">
                  <a:extLst>
                    <a:ext uri="{9D8B030D-6E8A-4147-A177-3AD203B41FA5}">
                      <a16:colId xmlns:a16="http://schemas.microsoft.com/office/drawing/2014/main" val="518303751"/>
                    </a:ext>
                  </a:extLst>
                </a:gridCol>
              </a:tblGrid>
              <a:tr h="289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Asset type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Parameter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Argentina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Mozambique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02136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Total respondents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800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828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180920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Farm owners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139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413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45384"/>
                  </a:ext>
                </a:extLst>
              </a:tr>
              <a:tr h="4748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Residential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Adapted with elevating houses(%)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64.02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79.41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871998"/>
                  </a:ext>
                </a:extLst>
              </a:tr>
              <a:tr h="233278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Will adapt in next 5 years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73.38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87.16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673852"/>
                  </a:ext>
                </a:extLst>
              </a:tr>
              <a:tr h="47481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Will not adapt/cannot afford 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26.62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12.84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03976"/>
                  </a:ext>
                </a:extLst>
              </a:tr>
              <a:tr h="42537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Farms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Adapted with crop switch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30.93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11.13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46831"/>
                  </a:ext>
                </a:extLst>
              </a:tr>
              <a:tr h="47481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Will adapt by crop switch in next 5 years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40.28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32.20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947587"/>
                  </a:ext>
                </a:extLst>
              </a:tr>
              <a:tr h="47481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Will not adapt/cannot afford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59.72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67.80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866602"/>
                  </a:ext>
                </a:extLst>
              </a:tr>
              <a:tr h="4748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Combined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Adapted both house and farm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20.86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9.20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625519"/>
                  </a:ext>
                </a:extLst>
              </a:tr>
              <a:tr h="47481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Will adapt to both in next 5 years</a:t>
                      </a:r>
                      <a:r>
                        <a:rPr lang="en-GB" sz="1100" dirty="0">
                          <a:effectLst/>
                        </a:rPr>
                        <a:t>(%)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>
                          <a:effectLst/>
                        </a:rPr>
                        <a:t>30.93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28.81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3200039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7B1FE66-8E0A-EC0B-7465-A8FDDE4AD7D1}"/>
              </a:ext>
            </a:extLst>
          </p:cNvPr>
          <p:cNvSpPr txBox="1"/>
          <p:nvPr/>
        </p:nvSpPr>
        <p:spPr>
          <a:xfrm>
            <a:off x="4245011" y="1369002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800" b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Table2:</a:t>
            </a:r>
            <a:r>
              <a:rPr lang="en-GB" sz="1800" i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Survey results from Argentina and Mozambique</a:t>
            </a:r>
            <a:endParaRPr lang="en-NL" sz="1800" i="1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3BC23C-0791-4A66-266F-D19DEB2BD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93830"/>
              </p:ext>
            </p:extLst>
          </p:nvPr>
        </p:nvGraphicFramePr>
        <p:xfrm>
          <a:off x="50121" y="1853737"/>
          <a:ext cx="3528460" cy="2064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85332">
                  <a:extLst>
                    <a:ext uri="{9D8B030D-6E8A-4147-A177-3AD203B41FA5}">
                      <a16:colId xmlns:a16="http://schemas.microsoft.com/office/drawing/2014/main" val="4202579592"/>
                    </a:ext>
                  </a:extLst>
                </a:gridCol>
                <a:gridCol w="732658">
                  <a:extLst>
                    <a:ext uri="{9D8B030D-6E8A-4147-A177-3AD203B41FA5}">
                      <a16:colId xmlns:a16="http://schemas.microsoft.com/office/drawing/2014/main" val="1896672756"/>
                    </a:ext>
                  </a:extLst>
                </a:gridCol>
                <a:gridCol w="754597">
                  <a:extLst>
                    <a:ext uri="{9D8B030D-6E8A-4147-A177-3AD203B41FA5}">
                      <a16:colId xmlns:a16="http://schemas.microsoft.com/office/drawing/2014/main" val="1862141759"/>
                    </a:ext>
                  </a:extLst>
                </a:gridCol>
                <a:gridCol w="655873">
                  <a:extLst>
                    <a:ext uri="{9D8B030D-6E8A-4147-A177-3AD203B41FA5}">
                      <a16:colId xmlns:a16="http://schemas.microsoft.com/office/drawing/2014/main" val="2353992393"/>
                    </a:ext>
                  </a:extLst>
                </a:gridCol>
              </a:tblGrid>
              <a:tr h="41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Parameter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Min Value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Max Value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Step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8388295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Max risk perception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6798292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Poverty line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0.5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0.05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418212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Loan duration(years)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31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927528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Adaptation cost ratio</a:t>
                      </a: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NL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0.5</a:t>
                      </a:r>
                      <a:endParaRPr lang="en-NL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233332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50421C30-E0CD-5F41-011F-FAFE8E2B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L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9394E-F436-E400-C420-E09982B51003}"/>
              </a:ext>
            </a:extLst>
          </p:cNvPr>
          <p:cNvSpPr txBox="1"/>
          <p:nvPr/>
        </p:nvSpPr>
        <p:spPr>
          <a:xfrm>
            <a:off x="211829" y="1369002"/>
            <a:ext cx="328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800" b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Table1:</a:t>
            </a:r>
            <a:r>
              <a:rPr lang="en-GB" sz="1800" i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Calibration parameters</a:t>
            </a:r>
            <a:endParaRPr lang="en-NL" sz="1800" i="1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2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0DA69F7-3B7E-CF49-DD72-D86D3D05B9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31520" b="53521"/>
          <a:stretch/>
        </p:blipFill>
        <p:spPr>
          <a:xfrm>
            <a:off x="211830" y="4236113"/>
            <a:ext cx="3966926" cy="18515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BFF440-F444-A2AF-6108-82F663D6CE22}"/>
              </a:ext>
            </a:extLst>
          </p:cNvPr>
          <p:cNvSpPr txBox="1"/>
          <p:nvPr/>
        </p:nvSpPr>
        <p:spPr>
          <a:xfrm>
            <a:off x="351921" y="3892449"/>
            <a:ext cx="3936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800" b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Table3:</a:t>
            </a:r>
            <a:r>
              <a:rPr lang="en-GB" sz="1800" i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Combined adaptation, MOZ</a:t>
            </a:r>
            <a:endParaRPr lang="en-NL" sz="1800" i="1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43AA43D-B961-6DBD-B73D-7C47D584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01C23-FD23-DF05-BDA8-7537177974B6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364290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C806C-B6FB-1A85-A963-11DBFB2C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D04986E1-5F7F-749B-DBF2-15EC1A5A5E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204FCA2F-9C00-B3B8-50AB-1C215C2E3F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6127A863-3DD4-7E97-E0F8-7D6A40C097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2" name="TextBox 1">
            <a:hlinkClick r:id="rId6" action="ppaction://hlinksldjump"/>
            <a:extLst>
              <a:ext uri="{FF2B5EF4-FFF2-40B4-BE49-F238E27FC236}">
                <a16:creationId xmlns:a16="http://schemas.microsoft.com/office/drawing/2014/main" id="{A0E1A15D-4383-E936-F876-69CE31FDAF30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pic>
        <p:nvPicPr>
          <p:cNvPr id="7" name="Graphic 6" descr="Work from home Wi-Fi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810EAA8D-4DDB-C770-43EB-ACDA8DBDB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D2F206BE-6413-97F7-4EA1-0C306C6EA6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>
            <a:hlinkClick r:id="rId11" action="ppaction://hlinksldjump"/>
            <a:extLst>
              <a:ext uri="{FF2B5EF4-FFF2-40B4-BE49-F238E27FC236}">
                <a16:creationId xmlns:a16="http://schemas.microsoft.com/office/drawing/2014/main" id="{ABA9ECA7-6BEC-D8B9-9434-BF1196BB4001}"/>
              </a:ext>
            </a:extLst>
          </p:cNvPr>
          <p:cNvSpPr/>
          <p:nvPr/>
        </p:nvSpPr>
        <p:spPr>
          <a:xfrm>
            <a:off x="8129392" y="3429000"/>
            <a:ext cx="263494" cy="2411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C6FC7-423D-9F84-42CA-D67386AF9515}"/>
              </a:ext>
            </a:extLst>
          </p:cNvPr>
          <p:cNvSpPr txBox="1"/>
          <p:nvPr/>
        </p:nvSpPr>
        <p:spPr>
          <a:xfrm>
            <a:off x="4161064" y="6215757"/>
            <a:ext cx="386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Click on a region to see results</a:t>
            </a:r>
            <a:endParaRPr lang="en-NL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F3BD571-172D-CD00-27C8-A4BA2B72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9E5230-6B8C-AC6D-5526-2070433699A9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0" name="Rectangle 9">
            <a:hlinkClick r:id="rId13" action="ppaction://hlinksldjump"/>
            <a:extLst>
              <a:ext uri="{FF2B5EF4-FFF2-40B4-BE49-F238E27FC236}">
                <a16:creationId xmlns:a16="http://schemas.microsoft.com/office/drawing/2014/main" id="{906D471A-241D-F25E-AF0C-02B1138A9945}"/>
              </a:ext>
            </a:extLst>
          </p:cNvPr>
          <p:cNvSpPr/>
          <p:nvPr/>
        </p:nvSpPr>
        <p:spPr>
          <a:xfrm>
            <a:off x="8557365" y="3504156"/>
            <a:ext cx="263494" cy="2411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2D7C7C95-D82B-10E1-F1C1-FA43B155C05B}"/>
              </a:ext>
            </a:extLst>
          </p:cNvPr>
          <p:cNvSpPr/>
          <p:nvPr/>
        </p:nvSpPr>
        <p:spPr>
          <a:xfrm>
            <a:off x="8985338" y="3770334"/>
            <a:ext cx="263494" cy="2411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hlinkClick r:id="rId15" action="ppaction://hlinksldjump"/>
            <a:extLst>
              <a:ext uri="{FF2B5EF4-FFF2-40B4-BE49-F238E27FC236}">
                <a16:creationId xmlns:a16="http://schemas.microsoft.com/office/drawing/2014/main" id="{8D7697AF-C53C-31B4-EB02-C67FDAF6468F}"/>
              </a:ext>
            </a:extLst>
          </p:cNvPr>
          <p:cNvSpPr/>
          <p:nvPr/>
        </p:nvSpPr>
        <p:spPr>
          <a:xfrm>
            <a:off x="6841299" y="4383067"/>
            <a:ext cx="263494" cy="2411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hlinkClick r:id="rId16" action="ppaction://hlinksldjump"/>
            <a:extLst>
              <a:ext uri="{FF2B5EF4-FFF2-40B4-BE49-F238E27FC236}">
                <a16:creationId xmlns:a16="http://schemas.microsoft.com/office/drawing/2014/main" id="{93EB0C1D-A74C-4DE5-CC60-8D7D6E2E7BEA}"/>
              </a:ext>
            </a:extLst>
          </p:cNvPr>
          <p:cNvSpPr/>
          <p:nvPr/>
        </p:nvSpPr>
        <p:spPr>
          <a:xfrm>
            <a:off x="2931090" y="2743200"/>
            <a:ext cx="363256" cy="2755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 20">
            <a:hlinkClick r:id="rId17" action="ppaction://hlinksldjump"/>
            <a:extLst>
              <a:ext uri="{FF2B5EF4-FFF2-40B4-BE49-F238E27FC236}">
                <a16:creationId xmlns:a16="http://schemas.microsoft.com/office/drawing/2014/main" id="{5BC533CD-47EF-BD5E-ADC8-51CEC5BC0E5C}"/>
              </a:ext>
            </a:extLst>
          </p:cNvPr>
          <p:cNvSpPr/>
          <p:nvPr/>
        </p:nvSpPr>
        <p:spPr>
          <a:xfrm>
            <a:off x="5890356" y="2681613"/>
            <a:ext cx="524012" cy="4279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Rectangle 21">
            <a:hlinkClick r:id="rId18" action="ppaction://hlinksldjump"/>
            <a:extLst>
              <a:ext uri="{FF2B5EF4-FFF2-40B4-BE49-F238E27FC236}">
                <a16:creationId xmlns:a16="http://schemas.microsoft.com/office/drawing/2014/main" id="{AAF03C32-A68D-1066-517F-8C18FBE9F0B6}"/>
              </a:ext>
            </a:extLst>
          </p:cNvPr>
          <p:cNvSpPr/>
          <p:nvPr/>
        </p:nvSpPr>
        <p:spPr>
          <a:xfrm>
            <a:off x="4357301" y="3707225"/>
            <a:ext cx="577953" cy="4514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CC7E13D4-55A7-C531-10F1-20F3DC8F0C19}"/>
              </a:ext>
            </a:extLst>
          </p:cNvPr>
          <p:cNvSpPr txBox="1"/>
          <p:nvPr/>
        </p:nvSpPr>
        <p:spPr>
          <a:xfrm>
            <a:off x="0" y="1223240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GB" dirty="0"/>
              <a:t>Adaptation</a:t>
            </a:r>
            <a:endParaRPr lang="en-NL" dirty="0"/>
          </a:p>
        </p:txBody>
      </p:sp>
      <p:sp>
        <p:nvSpPr>
          <p:cNvPr id="25" name="TextBox 24">
            <a:hlinkClick r:id="rId19" action="ppaction://hlinksldjump"/>
            <a:extLst>
              <a:ext uri="{FF2B5EF4-FFF2-40B4-BE49-F238E27FC236}">
                <a16:creationId xmlns:a16="http://schemas.microsoft.com/office/drawing/2014/main" id="{AD0B70E2-9876-EED2-1EEA-1A436236B4E3}"/>
              </a:ext>
            </a:extLst>
          </p:cNvPr>
          <p:cNvSpPr txBox="1"/>
          <p:nvPr/>
        </p:nvSpPr>
        <p:spPr>
          <a:xfrm>
            <a:off x="-77" y="2427197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Migration</a:t>
            </a:r>
            <a:endParaRPr lang="en-NL" dirty="0"/>
          </a:p>
        </p:txBody>
      </p:sp>
      <p:sp>
        <p:nvSpPr>
          <p:cNvPr id="5" name="TextBox 4">
            <a:hlinkClick r:id="rId20" action="ppaction://hlinksldjump"/>
            <a:extLst>
              <a:ext uri="{FF2B5EF4-FFF2-40B4-BE49-F238E27FC236}">
                <a16:creationId xmlns:a16="http://schemas.microsoft.com/office/drawing/2014/main" id="{3D2FE348-EE63-7F5A-99C8-30D30D2843FF}"/>
              </a:ext>
            </a:extLst>
          </p:cNvPr>
          <p:cNvSpPr txBox="1"/>
          <p:nvPr/>
        </p:nvSpPr>
        <p:spPr>
          <a:xfrm>
            <a:off x="0" y="3619543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Single run</a:t>
            </a:r>
            <a:endParaRPr lang="en-NL" dirty="0"/>
          </a:p>
        </p:txBody>
      </p:sp>
      <p:sp>
        <p:nvSpPr>
          <p:cNvPr id="14" name="TextBox 13">
            <a:hlinkClick r:id="rId21" action="ppaction://hlinksldjump"/>
            <a:extLst>
              <a:ext uri="{FF2B5EF4-FFF2-40B4-BE49-F238E27FC236}">
                <a16:creationId xmlns:a16="http://schemas.microsoft.com/office/drawing/2014/main" id="{51817282-F3AD-19C8-3DBF-647E36C35F27}"/>
              </a:ext>
            </a:extLst>
          </p:cNvPr>
          <p:cNvSpPr txBox="1"/>
          <p:nvPr/>
        </p:nvSpPr>
        <p:spPr>
          <a:xfrm>
            <a:off x="-2875" y="4818958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More…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657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5502-E788-FE7C-EDDA-C7C359F7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B0FE5DB2-1E33-15C9-F1D5-D874C0EF42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0BF8856C-547A-738B-9986-32966830AA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DA7EED48-D297-8136-CD11-0E5ADFD6413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F28173F0-83C9-A909-DA64-BEA903072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E718A158-9E86-2766-003C-0E65BA2D2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4A7C9E-192A-29CD-6D0C-09F646D3CB5F}"/>
              </a:ext>
            </a:extLst>
          </p:cNvPr>
          <p:cNvSpPr/>
          <p:nvPr/>
        </p:nvSpPr>
        <p:spPr>
          <a:xfrm>
            <a:off x="8129392" y="3429000"/>
            <a:ext cx="263494" cy="24112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DA8066-E396-8341-F208-12F3E6CC4E50}"/>
              </a:ext>
            </a:extLst>
          </p:cNvPr>
          <p:cNvGrpSpPr/>
          <p:nvPr/>
        </p:nvGrpSpPr>
        <p:grpSpPr>
          <a:xfrm>
            <a:off x="2804226" y="1734220"/>
            <a:ext cx="6583548" cy="4655603"/>
            <a:chOff x="2104372" y="1455058"/>
            <a:chExt cx="6583548" cy="4655603"/>
          </a:xfrm>
        </p:grpSpPr>
        <p:pic>
          <p:nvPicPr>
            <p:cNvPr id="10" name="Picture 9" descr="A map of asia with different colored circles&#10;&#10;AI-generated content may be incorrect.">
              <a:hlinkClick r:id="rId9" action="ppaction://hlinksldjump"/>
              <a:extLst>
                <a:ext uri="{FF2B5EF4-FFF2-40B4-BE49-F238E27FC236}">
                  <a16:creationId xmlns:a16="http://schemas.microsoft.com/office/drawing/2014/main" id="{2D87150D-6229-DED3-7CAA-7078B1AD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372" y="1455058"/>
              <a:ext cx="6583548" cy="465560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Multiplication Sign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B78ADC92-3751-8B0E-8581-4A06C2D28A8C}"/>
                </a:ext>
              </a:extLst>
            </p:cNvPr>
            <p:cNvSpPr/>
            <p:nvPr/>
          </p:nvSpPr>
          <p:spPr>
            <a:xfrm>
              <a:off x="8391784" y="1456059"/>
              <a:ext cx="288262" cy="273533"/>
            </a:xfrm>
            <a:prstGeom prst="mathMultiply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13" name="Picture 6">
            <a:extLst>
              <a:ext uri="{FF2B5EF4-FFF2-40B4-BE49-F238E27FC236}">
                <a16:creationId xmlns:a16="http://schemas.microsoft.com/office/drawing/2014/main" id="{CCA8E848-2F1C-E871-536E-1FFD54B5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0E1B76-AA32-A700-C3F5-B7D4D06B8C27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4B83E1-6DD5-68C9-2E94-40097CBC2C64}"/>
              </a:ext>
            </a:extLst>
          </p:cNvPr>
          <p:cNvSpPr txBox="1"/>
          <p:nvPr/>
        </p:nvSpPr>
        <p:spPr>
          <a:xfrm>
            <a:off x="6131870" y="2845471"/>
            <a:ext cx="17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Bangladesh</a:t>
            </a:r>
            <a:endParaRPr lang="en-NL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B95C2-CF47-4932-5FBD-50163EE84FD5}"/>
              </a:ext>
            </a:extLst>
          </p:cNvPr>
          <p:cNvSpPr txBox="1"/>
          <p:nvPr/>
        </p:nvSpPr>
        <p:spPr>
          <a:xfrm>
            <a:off x="3741486" y="3549563"/>
            <a:ext cx="17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India</a:t>
            </a:r>
            <a:endParaRPr lang="en-NL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1AE28-650D-BC70-BC23-DBA9A0B3C1C6}"/>
              </a:ext>
            </a:extLst>
          </p:cNvPr>
          <p:cNvSpPr txBox="1"/>
          <p:nvPr/>
        </p:nvSpPr>
        <p:spPr>
          <a:xfrm>
            <a:off x="3954429" y="2277828"/>
            <a:ext cx="17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Nepal</a:t>
            </a:r>
            <a:endParaRPr lang="en-NL" i="1" dirty="0"/>
          </a:p>
        </p:txBody>
      </p:sp>
      <p:sp>
        <p:nvSpPr>
          <p:cNvPr id="18" name="TextBox 17">
            <a:hlinkClick r:id="rId9" action="ppaction://hlinksldjump"/>
            <a:extLst>
              <a:ext uri="{FF2B5EF4-FFF2-40B4-BE49-F238E27FC236}">
                <a16:creationId xmlns:a16="http://schemas.microsoft.com/office/drawing/2014/main" id="{01376335-4678-FA26-B053-32A5FA0B794E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</p:spTree>
    <p:extLst>
      <p:ext uri="{BB962C8B-B14F-4D97-AF65-F5344CB8AC3E}">
        <p14:creationId xmlns:p14="http://schemas.microsoft.com/office/powerpoint/2010/main" val="124806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815EE-A5A7-8766-2228-934CD5A9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32162F0D-5AE5-F82E-4D40-5ED9D24FE5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213D9529-657D-A4F7-9918-D8DB527C37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8AB80F76-3533-A655-03F4-83F707FA45C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BD10A1F9-DE7C-7846-A773-4A83401A6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C9AB0D24-BCA9-1E53-3BEC-6CA9C6A9B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C6C451-8915-1CB7-36BB-8B3BBF34C3EE}"/>
              </a:ext>
            </a:extLst>
          </p:cNvPr>
          <p:cNvSpPr/>
          <p:nvPr/>
        </p:nvSpPr>
        <p:spPr>
          <a:xfrm>
            <a:off x="8129392" y="3429000"/>
            <a:ext cx="263494" cy="24112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793F4E3-4D82-3776-C41E-7C96092C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BBA5C2-7341-8A04-400C-2AFC5CFBE74A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37AF79-06CA-7FEA-556B-92A9E3BD97F5}"/>
              </a:ext>
            </a:extLst>
          </p:cNvPr>
          <p:cNvGrpSpPr/>
          <p:nvPr/>
        </p:nvGrpSpPr>
        <p:grpSpPr>
          <a:xfrm>
            <a:off x="2347920" y="1520661"/>
            <a:ext cx="7496160" cy="5300963"/>
            <a:chOff x="2347920" y="1520661"/>
            <a:chExt cx="7496160" cy="53009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0CE69BE-C2A6-E34B-143E-EDE140E66F2E}"/>
                </a:ext>
              </a:extLst>
            </p:cNvPr>
            <p:cNvGrpSpPr/>
            <p:nvPr/>
          </p:nvGrpSpPr>
          <p:grpSpPr>
            <a:xfrm>
              <a:off x="2347920" y="1520661"/>
              <a:ext cx="7496160" cy="5300963"/>
              <a:chOff x="1852782" y="1520661"/>
              <a:chExt cx="7496160" cy="5300963"/>
            </a:xfrm>
          </p:grpSpPr>
          <p:pic>
            <p:nvPicPr>
              <p:cNvPr id="4" name="Picture 3" descr="A map of different colored circles&#10;&#10;AI-generated content may be incorrect.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706DFD9-370A-C16D-74F0-5152D4549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782" y="1520661"/>
                <a:ext cx="7496160" cy="530096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11" name="Multiplication Sign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0BCC1C0-27BD-BAE3-5ACB-D805792ECB77}"/>
                  </a:ext>
                </a:extLst>
              </p:cNvPr>
              <p:cNvSpPr/>
              <p:nvPr/>
            </p:nvSpPr>
            <p:spPr>
              <a:xfrm>
                <a:off x="9060680" y="1533704"/>
                <a:ext cx="288262" cy="273533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FF237C-F9BD-4BCF-CB91-707E76FD2845}"/>
                </a:ext>
              </a:extLst>
            </p:cNvPr>
            <p:cNvSpPr txBox="1"/>
            <p:nvPr/>
          </p:nvSpPr>
          <p:spPr>
            <a:xfrm>
              <a:off x="4146495" y="5514677"/>
              <a:ext cx="121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Vietnam</a:t>
              </a:r>
              <a:endParaRPr lang="en-NL" i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63494B-044A-76D2-E0FD-3620DD63DC34}"/>
                </a:ext>
              </a:extLst>
            </p:cNvPr>
            <p:cNvSpPr txBox="1"/>
            <p:nvPr/>
          </p:nvSpPr>
          <p:spPr>
            <a:xfrm>
              <a:off x="4060521" y="4323542"/>
              <a:ext cx="121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Laos</a:t>
              </a:r>
              <a:endParaRPr lang="en-NL" i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AB48A-82BB-1BCC-B82C-E154B2419331}"/>
                </a:ext>
              </a:extLst>
            </p:cNvPr>
            <p:cNvSpPr txBox="1"/>
            <p:nvPr/>
          </p:nvSpPr>
          <p:spPr>
            <a:xfrm>
              <a:off x="2931470" y="5145345"/>
              <a:ext cx="121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Thailand</a:t>
              </a:r>
              <a:endParaRPr lang="en-NL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8C64C3-2256-7F44-8E45-1D4952A25817}"/>
                </a:ext>
              </a:extLst>
            </p:cNvPr>
            <p:cNvSpPr txBox="1"/>
            <p:nvPr/>
          </p:nvSpPr>
          <p:spPr>
            <a:xfrm>
              <a:off x="7177861" y="2306719"/>
              <a:ext cx="121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China</a:t>
              </a:r>
              <a:endParaRPr lang="en-NL" i="1" dirty="0"/>
            </a:p>
          </p:txBody>
        </p:sp>
      </p:grpSp>
      <p:sp>
        <p:nvSpPr>
          <p:cNvPr id="17" name="TextBox 16">
            <a:hlinkClick r:id="rId9" action="ppaction://hlinksldjump"/>
            <a:extLst>
              <a:ext uri="{FF2B5EF4-FFF2-40B4-BE49-F238E27FC236}">
                <a16:creationId xmlns:a16="http://schemas.microsoft.com/office/drawing/2014/main" id="{4D89A1A3-DB96-7F50-E9F3-645667298C03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</p:spTree>
    <p:extLst>
      <p:ext uri="{BB962C8B-B14F-4D97-AF65-F5344CB8AC3E}">
        <p14:creationId xmlns:p14="http://schemas.microsoft.com/office/powerpoint/2010/main" val="297418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0C1EE-0D21-4BC2-35D9-28239BB7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91B2ED48-5CF1-E04B-E86C-C8855BC855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B348B9AE-7A28-D6E4-698C-283D277B45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1A4D90F4-36FE-9A99-4C00-F5AF6A01D5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F3FC5C55-E165-D43C-9040-8CB55D80B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7989BD66-4904-CF17-B320-3E0B3ACF6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EADCDE-7990-BA46-B6FE-5C97EEF67410}"/>
              </a:ext>
            </a:extLst>
          </p:cNvPr>
          <p:cNvSpPr/>
          <p:nvPr/>
        </p:nvSpPr>
        <p:spPr>
          <a:xfrm>
            <a:off x="8129392" y="3429000"/>
            <a:ext cx="263494" cy="24112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2824894-730D-A5B3-140C-FD25BEE9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A86CC1-F33B-DF65-FC32-9D281C3F43AE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pic>
        <p:nvPicPr>
          <p:cNvPr id="10" name="Picture 9" descr="A map of different colored circles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75329ED5-0BBB-D32C-BF5E-20E7530A2B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1" y="1517736"/>
            <a:ext cx="7058718" cy="49916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Multiplication Sign 10">
            <a:hlinkClick r:id="rId9" action="ppaction://hlinksldjump"/>
            <a:extLst>
              <a:ext uri="{FF2B5EF4-FFF2-40B4-BE49-F238E27FC236}">
                <a16:creationId xmlns:a16="http://schemas.microsoft.com/office/drawing/2014/main" id="{0CFA9CAC-BCC7-49FF-21F9-1E3AA6630DEF}"/>
              </a:ext>
            </a:extLst>
          </p:cNvPr>
          <p:cNvSpPr/>
          <p:nvPr/>
        </p:nvSpPr>
        <p:spPr>
          <a:xfrm>
            <a:off x="9322825" y="1517736"/>
            <a:ext cx="288262" cy="2735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C3361EF7-6247-A1AD-09F4-79F93A93AC2D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89DB8-A68A-C186-4DD5-465E609B2430}"/>
              </a:ext>
            </a:extLst>
          </p:cNvPr>
          <p:cNvSpPr txBox="1"/>
          <p:nvPr/>
        </p:nvSpPr>
        <p:spPr>
          <a:xfrm>
            <a:off x="4096195" y="2165126"/>
            <a:ext cx="14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Philippines</a:t>
            </a:r>
            <a:endParaRPr lang="en-NL" i="1" dirty="0"/>
          </a:p>
        </p:txBody>
      </p:sp>
    </p:spTree>
    <p:extLst>
      <p:ext uri="{BB962C8B-B14F-4D97-AF65-F5344CB8AC3E}">
        <p14:creationId xmlns:p14="http://schemas.microsoft.com/office/powerpoint/2010/main" val="226479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6EA6A-7666-553C-3D02-53758CF61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562843FE-ABDE-EA85-6BDB-886F9C4129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8A9892BF-FADB-6D73-4503-18262A4476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70A30AF2-0B38-1733-AA7C-B86EB0DC807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DEB2DDC6-68FC-AC00-61F9-A3AD717B6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915F027E-6E61-DDA5-407C-75C8C19153F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2BDD52-379C-33C6-8453-B4E767FD7B70}"/>
              </a:ext>
            </a:extLst>
          </p:cNvPr>
          <p:cNvSpPr/>
          <p:nvPr/>
        </p:nvSpPr>
        <p:spPr>
          <a:xfrm>
            <a:off x="8129392" y="3429000"/>
            <a:ext cx="263494" cy="24112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3805117-C39D-DA87-4EBC-9AAE67FC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FFC502-88D3-709B-516B-B6F6484BF8FF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8E3A2170-C5F9-BB98-EDDD-37561A1B1D7A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EAF87A-7092-54C0-6C92-F52A36D74CB4}"/>
              </a:ext>
            </a:extLst>
          </p:cNvPr>
          <p:cNvGrpSpPr/>
          <p:nvPr/>
        </p:nvGrpSpPr>
        <p:grpSpPr>
          <a:xfrm>
            <a:off x="2641873" y="1529928"/>
            <a:ext cx="6908254" cy="4892372"/>
            <a:chOff x="2641873" y="1529928"/>
            <a:chExt cx="6908254" cy="4892372"/>
          </a:xfrm>
        </p:grpSpPr>
        <p:pic>
          <p:nvPicPr>
            <p:cNvPr id="3" name="Picture 2" descr="A map of countries/regions with different colored circles&#10;&#10;AI-generated content may be incorrect.">
              <a:hlinkClick r:id="rId9" action="ppaction://hlinksldjump"/>
              <a:extLst>
                <a:ext uri="{FF2B5EF4-FFF2-40B4-BE49-F238E27FC236}">
                  <a16:creationId xmlns:a16="http://schemas.microsoft.com/office/drawing/2014/main" id="{9364D5EC-17BB-8549-3901-B86F965B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873" y="1537078"/>
              <a:ext cx="6908254" cy="48852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61705-6492-96D6-6EB2-BD3C5D88638E}"/>
                </a:ext>
              </a:extLst>
            </p:cNvPr>
            <p:cNvSpPr txBox="1"/>
            <p:nvPr/>
          </p:nvSpPr>
          <p:spPr>
            <a:xfrm>
              <a:off x="3810091" y="3364897"/>
              <a:ext cx="146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Mozambique</a:t>
              </a:r>
              <a:endParaRPr lang="en-NL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5CE2C9-7EBD-AE60-CEFA-BE9872745B77}"/>
                </a:ext>
              </a:extLst>
            </p:cNvPr>
            <p:cNvSpPr txBox="1"/>
            <p:nvPr/>
          </p:nvSpPr>
          <p:spPr>
            <a:xfrm>
              <a:off x="6563957" y="3856249"/>
              <a:ext cx="182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Madagascar</a:t>
              </a:r>
              <a:endParaRPr lang="en-NL" i="1" dirty="0"/>
            </a:p>
          </p:txBody>
        </p:sp>
        <p:sp>
          <p:nvSpPr>
            <p:cNvPr id="11" name="Multiplication Sign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AFEACFD7-87B5-192A-ADD9-8CCBC1C17902}"/>
                </a:ext>
              </a:extLst>
            </p:cNvPr>
            <p:cNvSpPr/>
            <p:nvPr/>
          </p:nvSpPr>
          <p:spPr>
            <a:xfrm>
              <a:off x="9261865" y="1529928"/>
              <a:ext cx="288262" cy="27353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78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30A9A-FD4B-3BE8-BD83-92AD053CB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297D66B5-3A63-4436-15C7-C7C7873EEE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3E56DC7F-9AB3-493E-93F7-89F1936858F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6E01E3BE-67D1-1352-D089-4FBB28B565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E4E8E990-F6D5-2C12-FDB5-7A4D3ABA5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46E1709E-2EB3-59A3-D5E4-154E88B10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D9938E-B9D7-ED2E-7AB1-2E85F829DC19}"/>
              </a:ext>
            </a:extLst>
          </p:cNvPr>
          <p:cNvSpPr/>
          <p:nvPr/>
        </p:nvSpPr>
        <p:spPr>
          <a:xfrm>
            <a:off x="8129392" y="3429000"/>
            <a:ext cx="263494" cy="24112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C91BB02-45DD-BF18-8AC9-2854DE5F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627DA8-95CF-6316-4CCA-5B1930C69AD6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260BDECD-823F-0E1B-2DF6-DB5091D92453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BF840-966C-EEED-875A-D76866934AEA}"/>
              </a:ext>
            </a:extLst>
          </p:cNvPr>
          <p:cNvGrpSpPr/>
          <p:nvPr/>
        </p:nvGrpSpPr>
        <p:grpSpPr>
          <a:xfrm>
            <a:off x="2742868" y="1354049"/>
            <a:ext cx="6807259" cy="4907145"/>
            <a:chOff x="2742868" y="1354049"/>
            <a:chExt cx="6807259" cy="4907145"/>
          </a:xfrm>
        </p:grpSpPr>
        <p:pic>
          <p:nvPicPr>
            <p:cNvPr id="4" name="Picture 3" descr="A map of canada with blue dots&#10;&#10;AI-generated content may be incorrect.">
              <a:hlinkClick r:id="rId9" action="ppaction://hlinksldjump"/>
              <a:extLst>
                <a:ext uri="{FF2B5EF4-FFF2-40B4-BE49-F238E27FC236}">
                  <a16:creationId xmlns:a16="http://schemas.microsoft.com/office/drawing/2014/main" id="{AA2305CE-8931-DAAA-1FC4-54122FE9C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3"/>
            <a:stretch/>
          </p:blipFill>
          <p:spPr>
            <a:xfrm>
              <a:off x="2742868" y="1354049"/>
              <a:ext cx="6807259" cy="490714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Multiplication Sign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2E7B33D1-7D41-B4C2-C673-26F73782D7B0}"/>
                </a:ext>
              </a:extLst>
            </p:cNvPr>
            <p:cNvSpPr/>
            <p:nvPr/>
          </p:nvSpPr>
          <p:spPr>
            <a:xfrm>
              <a:off x="9259790" y="1361247"/>
              <a:ext cx="288262" cy="27353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FECDF1-826C-1B76-E329-72C18418560D}"/>
                </a:ext>
              </a:extLst>
            </p:cNvPr>
            <p:cNvSpPr txBox="1"/>
            <p:nvPr/>
          </p:nvSpPr>
          <p:spPr>
            <a:xfrm>
              <a:off x="7346674" y="4500068"/>
              <a:ext cx="782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USA</a:t>
              </a:r>
              <a:endParaRPr lang="en-NL" i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3177B8-5DAD-4A98-2D33-1CC1661B8598}"/>
                </a:ext>
              </a:extLst>
            </p:cNvPr>
            <p:cNvSpPr txBox="1"/>
            <p:nvPr/>
          </p:nvSpPr>
          <p:spPr>
            <a:xfrm>
              <a:off x="5881722" y="2862457"/>
              <a:ext cx="146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Canada</a:t>
              </a:r>
              <a:endParaRPr lang="en-N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62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DEF3-9869-2E66-F20C-AC1665C6D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33D10E0F-5B15-1812-3ED8-D5D7EB8A0C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C2B5C60F-89AA-CE31-DF0D-AED15A87BE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7CD82DDF-6F68-B304-05AE-87F114EBA0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FA42B333-A141-B2D7-22DC-B52F9B711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0CD0DB1D-E54D-2AD9-1C9A-78B1A5F9E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8273303-EE27-F90E-A159-4C3D3D58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C46F98-9D64-C5E3-165F-56A357550519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B459E627-B4F0-2D49-A78B-B57C139A0EA9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33A025-DEE0-963E-805C-FF30FC96EAE8}"/>
              </a:ext>
            </a:extLst>
          </p:cNvPr>
          <p:cNvGrpSpPr/>
          <p:nvPr/>
        </p:nvGrpSpPr>
        <p:grpSpPr>
          <a:xfrm>
            <a:off x="2486159" y="1284374"/>
            <a:ext cx="7219682" cy="5105449"/>
            <a:chOff x="2486159" y="1284374"/>
            <a:chExt cx="7219682" cy="5105449"/>
          </a:xfrm>
        </p:grpSpPr>
        <p:pic>
          <p:nvPicPr>
            <p:cNvPr id="3" name="Picture 2" descr="A map of the world with different colored circles&#10;&#10;AI-generated content may be incorrect.">
              <a:hlinkClick r:id="rId9" action="ppaction://hlinksldjump"/>
              <a:extLst>
                <a:ext uri="{FF2B5EF4-FFF2-40B4-BE49-F238E27FC236}">
                  <a16:creationId xmlns:a16="http://schemas.microsoft.com/office/drawing/2014/main" id="{BD638A54-E6E1-F8F5-9106-843446996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159" y="1284374"/>
              <a:ext cx="7219682" cy="5105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</p:pic>
        <p:sp>
          <p:nvSpPr>
            <p:cNvPr id="11" name="Multiplication Sign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4DA4C2E4-4E63-21A2-63BE-AADEE271ACB5}"/>
                </a:ext>
              </a:extLst>
            </p:cNvPr>
            <p:cNvSpPr/>
            <p:nvPr/>
          </p:nvSpPr>
          <p:spPr>
            <a:xfrm>
              <a:off x="9415196" y="1292521"/>
              <a:ext cx="288262" cy="27353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27753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11FF-3ABF-AA84-7658-4DC663C92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E3FF4217-3E16-FF3E-F6E1-1B91236B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0" y="2681559"/>
            <a:ext cx="9203496" cy="2856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EC0E32-77D2-E7E8-3F80-7DC15D9B24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CEIPT - Team">
            <a:extLst>
              <a:ext uri="{FF2B5EF4-FFF2-40B4-BE49-F238E27FC236}">
                <a16:creationId xmlns:a16="http://schemas.microsoft.com/office/drawing/2014/main" id="{B7DAEC8A-AEC2-C9CD-079B-88C41E5F149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0013593-103A-0253-92E8-44038C06E56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F48B79-BDCA-A4F6-8B64-FA1D3795AC27}"/>
              </a:ext>
            </a:extLst>
          </p:cNvPr>
          <p:cNvSpPr txBox="1">
            <a:spLocks/>
          </p:cNvSpPr>
          <p:nvPr/>
        </p:nvSpPr>
        <p:spPr>
          <a:xfrm>
            <a:off x="1127342" y="1753696"/>
            <a:ext cx="9889391" cy="231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L" sz="3000" b="1" dirty="0">
                <a:solidFill>
                  <a:srgbClr val="0072BC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13 million global farming households respond to coastal flooding and salt intrusion under sea level rise? DYNAMO-M </a:t>
            </a:r>
            <a:endParaRPr lang="en-NL" sz="3000" b="1" dirty="0">
              <a:solidFill>
                <a:srgbClr val="0072BC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A136C16-0868-AC29-693B-8F73210637B2}"/>
              </a:ext>
            </a:extLst>
          </p:cNvPr>
          <p:cNvSpPr txBox="1">
            <a:spLocks/>
          </p:cNvSpPr>
          <p:nvPr/>
        </p:nvSpPr>
        <p:spPr>
          <a:xfrm>
            <a:off x="2437766" y="3549261"/>
            <a:ext cx="7112361" cy="67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Kushagra Pandey</a:t>
            </a:r>
            <a:r>
              <a:rPr lang="en-GB" sz="1600" dirty="0"/>
              <a:t>, Jens de Bruijn, Hans de Moel, Wouter Botzen, Jeroen Aerts</a:t>
            </a:r>
            <a:endParaRPr lang="en-NL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85A1D-8F21-C588-54DA-BA2D5AD6DC07}"/>
              </a:ext>
            </a:extLst>
          </p:cNvPr>
          <p:cNvSpPr txBox="1"/>
          <p:nvPr/>
        </p:nvSpPr>
        <p:spPr>
          <a:xfrm>
            <a:off x="928699" y="0"/>
            <a:ext cx="199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Session </a:t>
            </a:r>
            <a:r>
              <a:rPr lang="en-NL" dirty="0"/>
              <a:t>HS5.2.3</a:t>
            </a:r>
          </a:p>
        </p:txBody>
      </p:sp>
      <p:pic>
        <p:nvPicPr>
          <p:cNvPr id="23" name="Picture 22" descr="A large wave in the ocean&#10;&#10;Description automatically generated">
            <a:extLst>
              <a:ext uri="{FF2B5EF4-FFF2-40B4-BE49-F238E27FC236}">
                <a16:creationId xmlns:a16="http://schemas.microsoft.com/office/drawing/2014/main" id="{BAE4F7A0-B030-DD1F-FECA-FF97885A1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 r="2" b="6499"/>
          <a:stretch/>
        </p:blipFill>
        <p:spPr>
          <a:xfrm>
            <a:off x="3678006" y="464902"/>
            <a:ext cx="2044625" cy="1464158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4" name="Picture 23" descr="A water in a street&#10;&#10;Description automatically generated">
            <a:extLst>
              <a:ext uri="{FF2B5EF4-FFF2-40B4-BE49-F238E27FC236}">
                <a16:creationId xmlns:a16="http://schemas.microsoft.com/office/drawing/2014/main" id="{CF6E4F2C-64BC-780A-FF3E-ED23FFFF2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1155"/>
            <a:ext cx="2161562" cy="1464158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57B1DD6-A8CF-2934-F2D1-CA811563CD9F}"/>
              </a:ext>
            </a:extLst>
          </p:cNvPr>
          <p:cNvGrpSpPr/>
          <p:nvPr/>
        </p:nvGrpSpPr>
        <p:grpSpPr>
          <a:xfrm>
            <a:off x="-262566" y="3506829"/>
            <a:ext cx="8910017" cy="3380586"/>
            <a:chOff x="-262566" y="3469251"/>
            <a:chExt cx="8910017" cy="33805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F6D1112-7E3B-7C56-A407-C8C55F35BDC1}"/>
                </a:ext>
              </a:extLst>
            </p:cNvPr>
            <p:cNvGrpSpPr/>
            <p:nvPr/>
          </p:nvGrpSpPr>
          <p:grpSpPr>
            <a:xfrm>
              <a:off x="-262566" y="3469251"/>
              <a:ext cx="8910017" cy="3012970"/>
              <a:chOff x="400257" y="1816543"/>
              <a:chExt cx="8910017" cy="301297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D63ABBF-17B3-07D8-6A10-0A4BBCEF296B}"/>
                  </a:ext>
                </a:extLst>
              </p:cNvPr>
              <p:cNvGrpSpPr/>
              <p:nvPr/>
            </p:nvGrpSpPr>
            <p:grpSpPr>
              <a:xfrm>
                <a:off x="3083815" y="2813835"/>
                <a:ext cx="2476680" cy="2015678"/>
                <a:chOff x="2970883" y="4959408"/>
                <a:chExt cx="2325080" cy="1754488"/>
              </a:xfrm>
            </p:grpSpPr>
            <p:pic>
              <p:nvPicPr>
                <p:cNvPr id="13" name="Picture 12" descr="A group of men in a field&#10;&#10;Description automatically generated">
                  <a:extLst>
                    <a:ext uri="{FF2B5EF4-FFF2-40B4-BE49-F238E27FC236}">
                      <a16:creationId xmlns:a16="http://schemas.microsoft.com/office/drawing/2014/main" id="{A5293914-D0AB-3E89-148F-C38F4CA1C8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1543" y="4959408"/>
                  <a:ext cx="1754420" cy="1754488"/>
                </a:xfrm>
                <a:prstGeom prst="rect">
                  <a:avLst/>
                </a:prstGeom>
                <a:ln w="12700" cap="rnd">
                  <a:solidFill>
                    <a:schemeClr val="tx1"/>
                  </a:solidFill>
                </a:ln>
                <a:effectLst>
                  <a:outerShdw blurRad="76200" dist="95250" dir="10500000" sx="97000" sy="23000" kx="900000" algn="br" rotWithShape="0">
                    <a:srgbClr val="000000">
                      <a:alpha val="20000"/>
                    </a:srgbClr>
                  </a:outerShdw>
                </a:effectLst>
              </p:spPr>
            </p:pic>
            <p:sp>
              <p:nvSpPr>
                <p:cNvPr id="28" name="Speech Bubble: Oval 27">
                  <a:extLst>
                    <a:ext uri="{FF2B5EF4-FFF2-40B4-BE49-F238E27FC236}">
                      <a16:creationId xmlns:a16="http://schemas.microsoft.com/office/drawing/2014/main" id="{7F1DB5B3-2FBD-741E-2A97-B64EFA987A13}"/>
                    </a:ext>
                  </a:extLst>
                </p:cNvPr>
                <p:cNvSpPr/>
                <p:nvPr/>
              </p:nvSpPr>
              <p:spPr>
                <a:xfrm flipH="1" flipV="1">
                  <a:off x="2970883" y="6063722"/>
                  <a:ext cx="1609328" cy="562580"/>
                </a:xfrm>
                <a:prstGeom prst="wedgeEllipseCallou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93126AF-1E68-39B9-AE31-F072A7659EA7}"/>
                    </a:ext>
                  </a:extLst>
                </p:cNvPr>
                <p:cNvSpPr txBox="1"/>
                <p:nvPr/>
              </p:nvSpPr>
              <p:spPr>
                <a:xfrm>
                  <a:off x="3085693" y="6191124"/>
                  <a:ext cx="16884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We should adapt</a:t>
                  </a:r>
                  <a:endParaRPr lang="en-NL" sz="1400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63E8D4C-CBD6-0B0E-B95A-512718A1535E}"/>
                  </a:ext>
                </a:extLst>
              </p:cNvPr>
              <p:cNvGrpSpPr/>
              <p:nvPr/>
            </p:nvGrpSpPr>
            <p:grpSpPr>
              <a:xfrm>
                <a:off x="6385454" y="2505983"/>
                <a:ext cx="2924820" cy="2323526"/>
                <a:chOff x="6405526" y="4552057"/>
                <a:chExt cx="2937368" cy="2110141"/>
              </a:xfrm>
            </p:grpSpPr>
            <p:pic>
              <p:nvPicPr>
                <p:cNvPr id="7" name="Picture 6" descr="A group of people carrying bags on a floating platform&#10;&#10;Description automatically generated">
                  <a:extLst>
                    <a:ext uri="{FF2B5EF4-FFF2-40B4-BE49-F238E27FC236}">
                      <a16:creationId xmlns:a16="http://schemas.microsoft.com/office/drawing/2014/main" id="{F34FABFA-37D0-9952-16A0-8904F2653C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>
                <a:xfrm>
                  <a:off x="6405526" y="4831633"/>
                  <a:ext cx="1876826" cy="1830565"/>
                </a:xfrm>
                <a:prstGeom prst="rect">
                  <a:avLst/>
                </a:prstGeom>
                <a:ln w="12700" cap="rnd">
                  <a:solidFill>
                    <a:schemeClr val="tx1"/>
                  </a:solidFill>
                </a:ln>
                <a:effectLst>
                  <a:outerShdw blurRad="76200" dist="95250" dir="10500000" sx="97000" sy="23000" kx="900000" algn="br" rotWithShape="0">
                    <a:srgbClr val="000000">
                      <a:alpha val="20000"/>
                    </a:srgbClr>
                  </a:outerShdw>
                </a:effectLst>
              </p:spPr>
            </p:pic>
            <p:sp>
              <p:nvSpPr>
                <p:cNvPr id="25" name="Speech Bubble: Oval 24">
                  <a:extLst>
                    <a:ext uri="{FF2B5EF4-FFF2-40B4-BE49-F238E27FC236}">
                      <a16:creationId xmlns:a16="http://schemas.microsoft.com/office/drawing/2014/main" id="{D4954B48-9088-CE75-4A95-E5CAE71FEBA4}"/>
                    </a:ext>
                  </a:extLst>
                </p:cNvPr>
                <p:cNvSpPr/>
                <p:nvPr/>
              </p:nvSpPr>
              <p:spPr>
                <a:xfrm>
                  <a:off x="7546854" y="4552057"/>
                  <a:ext cx="1567374" cy="673025"/>
                </a:xfrm>
                <a:prstGeom prst="wedgeEllipseCallou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63945F5-993A-BB7B-513B-4D54959F910C}"/>
                    </a:ext>
                  </a:extLst>
                </p:cNvPr>
                <p:cNvSpPr txBox="1"/>
                <p:nvPr/>
              </p:nvSpPr>
              <p:spPr>
                <a:xfrm>
                  <a:off x="7805648" y="4726198"/>
                  <a:ext cx="15372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Let’s migrate</a:t>
                  </a:r>
                  <a:endParaRPr lang="en-NL" sz="1400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89B7C93-A192-ECE3-56C4-DCC5F550956B}"/>
                  </a:ext>
                </a:extLst>
              </p:cNvPr>
              <p:cNvGrpSpPr/>
              <p:nvPr/>
            </p:nvGrpSpPr>
            <p:grpSpPr>
              <a:xfrm>
                <a:off x="400257" y="1816543"/>
                <a:ext cx="2533441" cy="3004413"/>
                <a:chOff x="-91259" y="1907778"/>
                <a:chExt cx="2533441" cy="3004413"/>
              </a:xfrm>
            </p:grpSpPr>
            <p:pic>
              <p:nvPicPr>
                <p:cNvPr id="3" name="Picture 2" descr="A group of people in a river&#10;&#10;Description automatically generated">
                  <a:extLst>
                    <a:ext uri="{FF2B5EF4-FFF2-40B4-BE49-F238E27FC236}">
                      <a16:creationId xmlns:a16="http://schemas.microsoft.com/office/drawing/2014/main" id="{0703B50E-B650-55A3-1A0A-5304CEE590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794" r="3" b="3"/>
                <a:stretch/>
              </p:blipFill>
              <p:spPr>
                <a:xfrm>
                  <a:off x="573372" y="2896591"/>
                  <a:ext cx="1868810" cy="2015600"/>
                </a:xfrm>
                <a:prstGeom prst="rect">
                  <a:avLst/>
                </a:prstGeom>
                <a:ln w="12700" cap="rnd">
                  <a:solidFill>
                    <a:schemeClr val="tx1"/>
                  </a:solidFill>
                </a:ln>
                <a:effectLst>
                  <a:outerShdw blurRad="76200" dist="95250" dir="10500000" sx="97000" sy="23000" kx="900000" algn="br" rotWithShape="0">
                    <a:srgbClr val="000000">
                      <a:alpha val="20000"/>
                    </a:srgbClr>
                  </a:outerShdw>
                </a:effectLst>
              </p:spPr>
            </p:pic>
            <p:sp>
              <p:nvSpPr>
                <p:cNvPr id="26" name="Thought Bubble: Cloud 25">
                  <a:extLst>
                    <a:ext uri="{FF2B5EF4-FFF2-40B4-BE49-F238E27FC236}">
                      <a16:creationId xmlns:a16="http://schemas.microsoft.com/office/drawing/2014/main" id="{3D12A7F2-4404-74A1-607D-342388074B7D}"/>
                    </a:ext>
                  </a:extLst>
                </p:cNvPr>
                <p:cNvSpPr/>
                <p:nvPr/>
              </p:nvSpPr>
              <p:spPr>
                <a:xfrm flipH="1">
                  <a:off x="-91259" y="1907778"/>
                  <a:ext cx="2028871" cy="1067128"/>
                </a:xfrm>
                <a:prstGeom prst="cloudCallou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EE7C335-66AB-56EC-81D0-F758A16EE073}"/>
                    </a:ext>
                  </a:extLst>
                </p:cNvPr>
                <p:cNvSpPr txBox="1"/>
                <p:nvPr/>
              </p:nvSpPr>
              <p:spPr>
                <a:xfrm>
                  <a:off x="254723" y="2162176"/>
                  <a:ext cx="15372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Let’s stay here, </a:t>
                  </a:r>
                </a:p>
                <a:p>
                  <a:r>
                    <a:rPr lang="en-GB" sz="1400" dirty="0"/>
                    <a:t>What else to do</a:t>
                  </a:r>
                  <a:endParaRPr lang="en-NL" sz="1400" dirty="0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A1CA2B-2372-F053-C65C-E677ADC8C8BD}"/>
                </a:ext>
              </a:extLst>
            </p:cNvPr>
            <p:cNvSpPr txBox="1"/>
            <p:nvPr/>
          </p:nvSpPr>
          <p:spPr>
            <a:xfrm>
              <a:off x="2777801" y="6511283"/>
              <a:ext cx="3128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Pandey K. et al, 2024, </a:t>
              </a:r>
              <a:r>
                <a:rPr lang="en-GB" sz="1600" i="1" dirty="0"/>
                <a:t>NHESS</a:t>
              </a:r>
              <a:endParaRPr lang="en-NL" sz="1600" i="1" dirty="0"/>
            </a:p>
          </p:txBody>
        </p:sp>
      </p:grpSp>
      <p:pic>
        <p:nvPicPr>
          <p:cNvPr id="42" name="Picture 6">
            <a:extLst>
              <a:ext uri="{FF2B5EF4-FFF2-40B4-BE49-F238E27FC236}">
                <a16:creationId xmlns:a16="http://schemas.microsoft.com/office/drawing/2014/main" id="{596A269C-AD2F-E24F-2101-19CBCE7B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3F5595-5F03-3797-9318-3E27DA3C426B}"/>
              </a:ext>
            </a:extLst>
          </p:cNvPr>
          <p:cNvGrpSpPr/>
          <p:nvPr/>
        </p:nvGrpSpPr>
        <p:grpSpPr>
          <a:xfrm>
            <a:off x="1525267" y="5587735"/>
            <a:ext cx="8761075" cy="900928"/>
            <a:chOff x="1525267" y="5587735"/>
            <a:chExt cx="8761075" cy="9009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512664-77BA-F609-51A3-F865CE55D0DB}"/>
                </a:ext>
              </a:extLst>
            </p:cNvPr>
            <p:cNvSpPr txBox="1"/>
            <p:nvPr/>
          </p:nvSpPr>
          <p:spPr>
            <a:xfrm>
              <a:off x="1525267" y="5587735"/>
              <a:ext cx="8761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Estimated SLR net migrants (in-migrants minus out-migrants) for counties and core based statistical areas under the 1.8 m scenario </a:t>
              </a:r>
              <a:r>
                <a:rPr lang="en-US" sz="1200" dirty="0">
                  <a:solidFill>
                    <a:srgbClr val="FF0000"/>
                  </a:solidFill>
                </a:rPr>
                <a:t>and no adaptation</a:t>
              </a:r>
              <a:r>
                <a:rPr lang="en-US" sz="1200" dirty="0"/>
                <a:t>. </a:t>
              </a:r>
              <a:r>
                <a:rPr lang="en-US" sz="1200" b="1" i="0" dirty="0">
                  <a:solidFill>
                    <a:srgbClr val="222222"/>
                  </a:solidFill>
                  <a:effectLst/>
                  <a:latin typeface="Harding"/>
                </a:rPr>
                <a:t>a</a:t>
              </a:r>
              <a:r>
                <a:rPr lang="en-US" sz="1200" b="0" i="0" dirty="0">
                  <a:solidFill>
                    <a:srgbClr val="222222"/>
                  </a:solidFill>
                  <a:effectLst/>
                  <a:latin typeface="Harding"/>
                </a:rPr>
                <a:t>, US counties. </a:t>
              </a:r>
              <a:r>
                <a:rPr lang="en-US" sz="1200" b="1" i="0" dirty="0">
                  <a:solidFill>
                    <a:srgbClr val="222222"/>
                  </a:solidFill>
                  <a:effectLst/>
                  <a:latin typeface="Harding"/>
                </a:rPr>
                <a:t>b</a:t>
              </a:r>
              <a:r>
                <a:rPr lang="en-US" sz="1200" b="0" i="0" dirty="0">
                  <a:solidFill>
                    <a:srgbClr val="222222"/>
                  </a:solidFill>
                  <a:effectLst/>
                  <a:latin typeface="Harding"/>
                </a:rPr>
                <a:t>, Core based statistical areas.</a:t>
              </a:r>
              <a:r>
                <a:rPr lang="en-US" sz="1200" dirty="0"/>
                <a:t>(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-apple-system"/>
                </a:rPr>
                <a:t>Hauer, M. , 2017, </a:t>
              </a:r>
              <a:r>
                <a:rPr lang="en-GB" sz="1200" b="0" i="1" dirty="0">
                  <a:solidFill>
                    <a:srgbClr val="222222"/>
                  </a:solidFill>
                  <a:effectLst/>
                  <a:latin typeface="-apple-system"/>
                </a:rPr>
                <a:t>Nature Clim Change)</a:t>
              </a:r>
              <a:endParaRPr lang="en-NL" sz="120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E9531CD-A686-F6C4-5075-2B10E24DA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3288" y="6049400"/>
              <a:ext cx="0" cy="4392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7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56172 0.1888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9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DD5D-D6A5-51B3-2214-C1D8D98E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B9742D73-E741-9EFA-C641-EC0D9AA428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65679A40-58AB-34CF-91CE-65393AEB26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4840137A-4CEE-01C5-E996-26B30B8CAE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Graphic 6" descr="Work from home Wi-Fi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60DB9F65-37BB-9496-6381-ADE150E1A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hlinkClick r:id="rId9" action="ppaction://hlinksldjump"/>
            <a:extLst>
              <a:ext uri="{FF2B5EF4-FFF2-40B4-BE49-F238E27FC236}">
                <a16:creationId xmlns:a16="http://schemas.microsoft.com/office/drawing/2014/main" id="{F2B0AEC0-3DAB-4418-4A12-17207C589FD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23105"/>
          <a:stretch/>
        </p:blipFill>
        <p:spPr>
          <a:xfrm>
            <a:off x="1247007" y="1866377"/>
            <a:ext cx="9697986" cy="3832966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A2C70C1-DFE1-78FA-7968-48CF8C59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D17751-0C5F-7271-A3F4-D8F809E722F1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E627C44C-9296-8F2D-8A18-EF0A54D644E5}"/>
              </a:ext>
            </a:extLst>
          </p:cNvPr>
          <p:cNvSpPr txBox="1"/>
          <p:nvPr/>
        </p:nvSpPr>
        <p:spPr>
          <a:xfrm>
            <a:off x="4646097" y="468177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227D52-20AC-6313-95B2-8A2FA41F536A}"/>
              </a:ext>
            </a:extLst>
          </p:cNvPr>
          <p:cNvGrpSpPr/>
          <p:nvPr/>
        </p:nvGrpSpPr>
        <p:grpSpPr>
          <a:xfrm>
            <a:off x="2806367" y="1558973"/>
            <a:ext cx="6579266" cy="4652575"/>
            <a:chOff x="2806367" y="1558973"/>
            <a:chExt cx="6579266" cy="4652575"/>
          </a:xfrm>
        </p:grpSpPr>
        <p:pic>
          <p:nvPicPr>
            <p:cNvPr id="4" name="Picture 3" descr="A map of the world with different colored circles&#10;&#10;AI-generated content may be incorrect.">
              <a:hlinkClick r:id="rId9" action="ppaction://hlinksldjump"/>
              <a:extLst>
                <a:ext uri="{FF2B5EF4-FFF2-40B4-BE49-F238E27FC236}">
                  <a16:creationId xmlns:a16="http://schemas.microsoft.com/office/drawing/2014/main" id="{AA6C6531-EED9-ED62-7BC8-6E6299979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367" y="1558973"/>
              <a:ext cx="6579266" cy="46525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Multiplication Sign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56C166BC-22ED-83D0-4239-6F183E9FA3D5}"/>
                </a:ext>
              </a:extLst>
            </p:cNvPr>
            <p:cNvSpPr/>
            <p:nvPr/>
          </p:nvSpPr>
          <p:spPr>
            <a:xfrm>
              <a:off x="9097371" y="1558973"/>
              <a:ext cx="288262" cy="27353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A351BF-D43C-D37B-1756-1AB4CF608948}"/>
                </a:ext>
              </a:extLst>
            </p:cNvPr>
            <p:cNvSpPr txBox="1"/>
            <p:nvPr/>
          </p:nvSpPr>
          <p:spPr>
            <a:xfrm>
              <a:off x="4215761" y="4052430"/>
              <a:ext cx="146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Venezuela</a:t>
              </a:r>
              <a:endParaRPr lang="en-NL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8B7DDB-30C7-2C69-4C85-D7EFAEAFE291}"/>
                </a:ext>
              </a:extLst>
            </p:cNvPr>
            <p:cNvSpPr txBox="1"/>
            <p:nvPr/>
          </p:nvSpPr>
          <p:spPr>
            <a:xfrm>
              <a:off x="4380687" y="5330011"/>
              <a:ext cx="146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Brazil</a:t>
              </a:r>
              <a:endParaRPr lang="en-N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442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AFDC-AFD6-4DD5-FCD9-129DE934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0E4C1AA7-42F6-2E8D-66EE-FFA08E8549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F68EBC2C-4B7F-2332-C74D-6B3CC487F6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7FB36DEF-A113-BC0A-9913-6FE3219B91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2" name="TextBox 1">
            <a:hlinkClick r:id="rId6" action="ppaction://hlinksldjump"/>
            <a:extLst>
              <a:ext uri="{FF2B5EF4-FFF2-40B4-BE49-F238E27FC236}">
                <a16:creationId xmlns:a16="http://schemas.microsoft.com/office/drawing/2014/main" id="{E166E52C-827E-A57D-E23B-9D19F2709AB0}"/>
              </a:ext>
            </a:extLst>
          </p:cNvPr>
          <p:cNvSpPr txBox="1"/>
          <p:nvPr/>
        </p:nvSpPr>
        <p:spPr>
          <a:xfrm>
            <a:off x="4946073" y="642243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pic>
        <p:nvPicPr>
          <p:cNvPr id="3" name="Graphic 2" descr="Work from home Wi-Fi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24398AB-9AFC-963F-6CE0-FF515F860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8A9C37B-C56E-6F53-61F6-037490B6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587ED-49D7-8296-F92A-A99DD8387022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5" name="TextBox 14">
            <a:hlinkClick r:id="rId6" action="ppaction://hlinksldjump"/>
            <a:extLst>
              <a:ext uri="{FF2B5EF4-FFF2-40B4-BE49-F238E27FC236}">
                <a16:creationId xmlns:a16="http://schemas.microsoft.com/office/drawing/2014/main" id="{132523F1-3E37-AE73-CE25-6FDA1E4081DC}"/>
              </a:ext>
            </a:extLst>
          </p:cNvPr>
          <p:cNvSpPr txBox="1"/>
          <p:nvPr/>
        </p:nvSpPr>
        <p:spPr>
          <a:xfrm>
            <a:off x="0" y="1223240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GB" dirty="0"/>
              <a:t>Adaptation</a:t>
            </a:r>
            <a:endParaRPr lang="en-NL" dirty="0"/>
          </a:p>
        </p:txBody>
      </p:sp>
      <p:sp>
        <p:nvSpPr>
          <p:cNvPr id="16" name="TextBox 15">
            <a:hlinkClick r:id="rId11" action="ppaction://hlinksldjump"/>
            <a:extLst>
              <a:ext uri="{FF2B5EF4-FFF2-40B4-BE49-F238E27FC236}">
                <a16:creationId xmlns:a16="http://schemas.microsoft.com/office/drawing/2014/main" id="{011AA6B6-8FA0-07AF-023B-23C6BD30E37E}"/>
              </a:ext>
            </a:extLst>
          </p:cNvPr>
          <p:cNvSpPr txBox="1"/>
          <p:nvPr/>
        </p:nvSpPr>
        <p:spPr>
          <a:xfrm>
            <a:off x="-77" y="2427197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Migration</a:t>
            </a:r>
            <a:endParaRPr lang="en-NL" dirty="0"/>
          </a:p>
        </p:txBody>
      </p:sp>
      <p:sp>
        <p:nvSpPr>
          <p:cNvPr id="20" name="TextBox 19">
            <a:hlinkClick r:id="rId12" action="ppaction://hlinksldjump"/>
            <a:extLst>
              <a:ext uri="{FF2B5EF4-FFF2-40B4-BE49-F238E27FC236}">
                <a16:creationId xmlns:a16="http://schemas.microsoft.com/office/drawing/2014/main" id="{CB2D8D9A-F2B3-8754-0AD1-AD1491EEE0A6}"/>
              </a:ext>
            </a:extLst>
          </p:cNvPr>
          <p:cNvSpPr txBox="1"/>
          <p:nvPr/>
        </p:nvSpPr>
        <p:spPr>
          <a:xfrm>
            <a:off x="-2875" y="4818958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More…</a:t>
            </a:r>
            <a:endParaRPr lang="en-NL" dirty="0"/>
          </a:p>
        </p:txBody>
      </p:sp>
      <p:sp>
        <p:nvSpPr>
          <p:cNvPr id="6" name="TextBox 5">
            <a:hlinkClick r:id="rId13" action="ppaction://hlinksldjump"/>
            <a:extLst>
              <a:ext uri="{FF2B5EF4-FFF2-40B4-BE49-F238E27FC236}">
                <a16:creationId xmlns:a16="http://schemas.microsoft.com/office/drawing/2014/main" id="{59A60D46-A106-8825-8D8F-EA10C2A77E6C}"/>
              </a:ext>
            </a:extLst>
          </p:cNvPr>
          <p:cNvSpPr txBox="1"/>
          <p:nvPr/>
        </p:nvSpPr>
        <p:spPr>
          <a:xfrm>
            <a:off x="0" y="3619543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Single run</a:t>
            </a:r>
            <a:endParaRPr lang="en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B1D955-3F2F-2B10-594E-DA6413F24974}"/>
              </a:ext>
            </a:extLst>
          </p:cNvPr>
          <p:cNvGrpSpPr/>
          <p:nvPr/>
        </p:nvGrpSpPr>
        <p:grpSpPr>
          <a:xfrm>
            <a:off x="1859280" y="1920240"/>
            <a:ext cx="8483600" cy="4229876"/>
            <a:chOff x="1859280" y="1920240"/>
            <a:chExt cx="8483600" cy="4229876"/>
          </a:xfrm>
        </p:grpSpPr>
        <p:pic>
          <p:nvPicPr>
            <p:cNvPr id="7" name="Picture 6" descr="A map of the world&#10;&#10;AI-generated content may be incorrect.">
              <a:hlinkClick r:id="rId11" action="ppaction://hlinksldjump"/>
              <a:extLst>
                <a:ext uri="{FF2B5EF4-FFF2-40B4-BE49-F238E27FC236}">
                  <a16:creationId xmlns:a16="http://schemas.microsoft.com/office/drawing/2014/main" id="{7E4BC603-7043-F57B-C107-A81197A97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0" t="17977" r="4152" b="29230"/>
            <a:stretch/>
          </p:blipFill>
          <p:spPr>
            <a:xfrm>
              <a:off x="1859280" y="1920240"/>
              <a:ext cx="8483600" cy="36205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>
              <a:hlinkClick r:id="rId11" action="ppaction://hlinksldjump"/>
              <a:extLst>
                <a:ext uri="{FF2B5EF4-FFF2-40B4-BE49-F238E27FC236}">
                  <a16:creationId xmlns:a16="http://schemas.microsoft.com/office/drawing/2014/main" id="{E9D80D05-662B-7ED4-A732-4268367DBA04}"/>
                </a:ext>
              </a:extLst>
            </p:cNvPr>
            <p:cNvSpPr txBox="1"/>
            <p:nvPr/>
          </p:nvSpPr>
          <p:spPr>
            <a:xfrm>
              <a:off x="3015641" y="5565341"/>
              <a:ext cx="61607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16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Percentage of household migrated from coastal zones relative to the average population during the model period(2015-2080) </a:t>
              </a:r>
              <a:endParaRPr lang="en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1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919B8-C339-59CF-BA8D-E9F5118E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C46F7FDB-70F9-2237-3606-2E70AB8A14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61C5369B-3452-A18F-E0E3-73C8969C90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D05FD45-98E8-9938-4E1D-1186C0C613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2" name="TextBox 1">
            <a:hlinkClick r:id="rId6" action="ppaction://hlinksldjump"/>
            <a:extLst>
              <a:ext uri="{FF2B5EF4-FFF2-40B4-BE49-F238E27FC236}">
                <a16:creationId xmlns:a16="http://schemas.microsoft.com/office/drawing/2014/main" id="{70E0BFCA-2F15-F2FC-6C9D-252F2615C9A9}"/>
              </a:ext>
            </a:extLst>
          </p:cNvPr>
          <p:cNvSpPr txBox="1"/>
          <p:nvPr/>
        </p:nvSpPr>
        <p:spPr>
          <a:xfrm>
            <a:off x="4946073" y="642243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pic>
        <p:nvPicPr>
          <p:cNvPr id="3" name="Graphic 2" descr="Work from home Wi-Fi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885FF7F3-EA28-752D-1FD8-4D8909C5A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A77DB5C-A508-C010-3114-A5F00268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5C696-E8A9-38AB-D6E7-146C5369658C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5" name="TextBox 14">
            <a:hlinkClick r:id="rId6" action="ppaction://hlinksldjump"/>
            <a:extLst>
              <a:ext uri="{FF2B5EF4-FFF2-40B4-BE49-F238E27FC236}">
                <a16:creationId xmlns:a16="http://schemas.microsoft.com/office/drawing/2014/main" id="{F330F9B4-302D-F88A-90CD-D4733A9385C4}"/>
              </a:ext>
            </a:extLst>
          </p:cNvPr>
          <p:cNvSpPr txBox="1"/>
          <p:nvPr/>
        </p:nvSpPr>
        <p:spPr>
          <a:xfrm>
            <a:off x="0" y="1223240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GB" dirty="0"/>
              <a:t>Adaptation</a:t>
            </a:r>
            <a:endParaRPr lang="en-NL" dirty="0"/>
          </a:p>
        </p:txBody>
      </p:sp>
      <p:sp>
        <p:nvSpPr>
          <p:cNvPr id="16" name="TextBox 15">
            <a:hlinkClick r:id="rId11" action="ppaction://hlinksldjump"/>
            <a:extLst>
              <a:ext uri="{FF2B5EF4-FFF2-40B4-BE49-F238E27FC236}">
                <a16:creationId xmlns:a16="http://schemas.microsoft.com/office/drawing/2014/main" id="{4B4F5DF6-C415-AC60-DE62-A4C5437344F0}"/>
              </a:ext>
            </a:extLst>
          </p:cNvPr>
          <p:cNvSpPr txBox="1"/>
          <p:nvPr/>
        </p:nvSpPr>
        <p:spPr>
          <a:xfrm>
            <a:off x="-77" y="2427197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Migration</a:t>
            </a:r>
            <a:endParaRPr lang="en-NL" dirty="0"/>
          </a:p>
        </p:txBody>
      </p:sp>
      <p:sp>
        <p:nvSpPr>
          <p:cNvPr id="17" name="TextBox 16">
            <a:hlinkClick r:id="rId12" action="ppaction://hlinksldjump"/>
            <a:extLst>
              <a:ext uri="{FF2B5EF4-FFF2-40B4-BE49-F238E27FC236}">
                <a16:creationId xmlns:a16="http://schemas.microsoft.com/office/drawing/2014/main" id="{2EA53E97-2959-0B2E-F07A-6A57ED1BC891}"/>
              </a:ext>
            </a:extLst>
          </p:cNvPr>
          <p:cNvSpPr txBox="1"/>
          <p:nvPr/>
        </p:nvSpPr>
        <p:spPr>
          <a:xfrm>
            <a:off x="0" y="3619543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Single run</a:t>
            </a:r>
            <a:endParaRPr lang="en-NL" dirty="0"/>
          </a:p>
        </p:txBody>
      </p:sp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C3A90050-1D15-4111-ACD1-D47B3413FF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b="7425"/>
          <a:stretch/>
        </p:blipFill>
        <p:spPr bwMode="auto">
          <a:xfrm>
            <a:off x="1808876" y="2245531"/>
            <a:ext cx="9027212" cy="2400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2F07A-8FBC-E12D-5A01-B6EF6A034BE9}"/>
              </a:ext>
            </a:extLst>
          </p:cNvPr>
          <p:cNvSpPr txBox="1"/>
          <p:nvPr/>
        </p:nvSpPr>
        <p:spPr>
          <a:xfrm>
            <a:off x="1066151" y="4819872"/>
            <a:ext cx="1065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 exposed to the risk of flooding and salt intrusion in the floodplain, </a:t>
            </a:r>
            <a:r>
              <a:rPr lang="en-GB" sz="16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percentage of households adapted, </a:t>
            </a:r>
            <a:r>
              <a:rPr lang="en-GB" sz="16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households migrated. This simulation is made for the coastal province of Sofala under RCP4.5-SSP2 and full behaviour setting.</a:t>
            </a:r>
            <a:endParaRPr lang="en-NL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hlinkClick r:id="rId14" action="ppaction://hlinksldjump"/>
            <a:extLst>
              <a:ext uri="{FF2B5EF4-FFF2-40B4-BE49-F238E27FC236}">
                <a16:creationId xmlns:a16="http://schemas.microsoft.com/office/drawing/2014/main" id="{35243FF0-7EE3-AA93-24CB-6B3B63D2F2F5}"/>
              </a:ext>
            </a:extLst>
          </p:cNvPr>
          <p:cNvSpPr txBox="1"/>
          <p:nvPr/>
        </p:nvSpPr>
        <p:spPr>
          <a:xfrm>
            <a:off x="-2875" y="4818958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More…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8311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ED834-4845-F749-BCC1-932BD2D5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CCED2A93-07F4-8871-0206-4DB4D265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8745" b="2803"/>
          <a:stretch/>
        </p:blipFill>
        <p:spPr>
          <a:xfrm>
            <a:off x="923177" y="1448493"/>
            <a:ext cx="10202672" cy="3850017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35BF3DB-2017-2CDE-A8DE-C63AA3688F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DD26903D-25F3-4DD2-8BDA-D7FCBC9F43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B7E3C89F-263C-1C41-AFC5-9E8B1419FB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2" name="TextBox 1">
            <a:hlinkClick r:id="rId7" action="ppaction://hlinksldjump"/>
            <a:extLst>
              <a:ext uri="{FF2B5EF4-FFF2-40B4-BE49-F238E27FC236}">
                <a16:creationId xmlns:a16="http://schemas.microsoft.com/office/drawing/2014/main" id="{AF11A332-9826-6BB5-F603-146E3F2108AE}"/>
              </a:ext>
            </a:extLst>
          </p:cNvPr>
          <p:cNvSpPr txBox="1"/>
          <p:nvPr/>
        </p:nvSpPr>
        <p:spPr>
          <a:xfrm>
            <a:off x="4946073" y="642243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</a:t>
            </a:r>
            <a:endParaRPr lang="en-NL" sz="3200" b="1" dirty="0"/>
          </a:p>
        </p:txBody>
      </p:sp>
      <p:pic>
        <p:nvPicPr>
          <p:cNvPr id="3" name="Graphic 2" descr="Work from home Wi-Fi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531C5C26-0D8C-E3D5-E391-059B636502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54D174B-D5C0-E6CD-DC1B-7CCCC622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6B474-252A-A178-F31F-63AD838E2EEC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15" name="TextBox 14">
            <a:hlinkClick r:id="rId7" action="ppaction://hlinksldjump"/>
            <a:extLst>
              <a:ext uri="{FF2B5EF4-FFF2-40B4-BE49-F238E27FC236}">
                <a16:creationId xmlns:a16="http://schemas.microsoft.com/office/drawing/2014/main" id="{FFC9C67F-D511-889E-C6F8-ADDB118DA873}"/>
              </a:ext>
            </a:extLst>
          </p:cNvPr>
          <p:cNvSpPr txBox="1"/>
          <p:nvPr/>
        </p:nvSpPr>
        <p:spPr>
          <a:xfrm>
            <a:off x="0" y="1223240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GB" dirty="0"/>
              <a:t>Adaptation</a:t>
            </a:r>
            <a:endParaRPr lang="en-NL" dirty="0"/>
          </a:p>
        </p:txBody>
      </p:sp>
      <p:sp>
        <p:nvSpPr>
          <p:cNvPr id="16" name="TextBox 15">
            <a:hlinkClick r:id="rId12" action="ppaction://hlinksldjump"/>
            <a:extLst>
              <a:ext uri="{FF2B5EF4-FFF2-40B4-BE49-F238E27FC236}">
                <a16:creationId xmlns:a16="http://schemas.microsoft.com/office/drawing/2014/main" id="{51ED82CB-DEEC-98B7-4618-F2DEA3DF2289}"/>
              </a:ext>
            </a:extLst>
          </p:cNvPr>
          <p:cNvSpPr txBox="1"/>
          <p:nvPr/>
        </p:nvSpPr>
        <p:spPr>
          <a:xfrm>
            <a:off x="-77" y="2427197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Migration</a:t>
            </a:r>
            <a:endParaRPr lang="en-NL" dirty="0"/>
          </a:p>
        </p:txBody>
      </p:sp>
      <p:sp>
        <p:nvSpPr>
          <p:cNvPr id="17" name="TextBox 16">
            <a:hlinkClick r:id="rId13" action="ppaction://hlinksldjump"/>
            <a:extLst>
              <a:ext uri="{FF2B5EF4-FFF2-40B4-BE49-F238E27FC236}">
                <a16:creationId xmlns:a16="http://schemas.microsoft.com/office/drawing/2014/main" id="{91FE1937-C191-9056-4A14-6BA7D429C83A}"/>
              </a:ext>
            </a:extLst>
          </p:cNvPr>
          <p:cNvSpPr txBox="1"/>
          <p:nvPr/>
        </p:nvSpPr>
        <p:spPr>
          <a:xfrm>
            <a:off x="0" y="3619543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Single run</a:t>
            </a:r>
            <a:endParaRPr lang="en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05083-A7B9-E2FB-852D-7A6628BA20B3}"/>
              </a:ext>
            </a:extLst>
          </p:cNvPr>
          <p:cNvSpPr txBox="1"/>
          <p:nvPr/>
        </p:nvSpPr>
        <p:spPr>
          <a:xfrm>
            <a:off x="1066151" y="5224851"/>
            <a:ext cx="1065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 exposed to the risk of flooding and salt intrusion in the floodplain in BGD, </a:t>
            </a:r>
            <a:r>
              <a:rPr lang="en-GB" sz="16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EAD, </a:t>
            </a:r>
            <a:r>
              <a:rPr lang="en-GB" sz="16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</a:t>
            </a:r>
            <a:r>
              <a:rPr lang="en-GB" sz="1600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percentage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households adapted, This simulation is made for the coastal province of Sofala under RCP4.5-SSP2 and full behaviour setting.</a:t>
            </a:r>
            <a:endParaRPr lang="en-NL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hlinkClick r:id="rId14" action="ppaction://hlinksldjump"/>
            <a:extLst>
              <a:ext uri="{FF2B5EF4-FFF2-40B4-BE49-F238E27FC236}">
                <a16:creationId xmlns:a16="http://schemas.microsoft.com/office/drawing/2014/main" id="{422696C7-B204-8B6B-0F30-0A93E9468355}"/>
              </a:ext>
            </a:extLst>
          </p:cNvPr>
          <p:cNvSpPr txBox="1"/>
          <p:nvPr/>
        </p:nvSpPr>
        <p:spPr>
          <a:xfrm>
            <a:off x="-2875" y="4818958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More…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2981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A630F-6051-B5BA-4F85-BF7F0642F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C88FE440-1BA1-29AD-836A-92366B77F81B}"/>
              </a:ext>
            </a:extLst>
          </p:cNvPr>
          <p:cNvSpPr/>
          <p:nvPr/>
        </p:nvSpPr>
        <p:spPr>
          <a:xfrm>
            <a:off x="923177" y="1310922"/>
            <a:ext cx="11198872" cy="5510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BDFE38F-78A4-F062-9D04-0B8C9E36B1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6F3A0AE5-A9E8-32A9-A6E9-649655CE6F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F40DBCD-4F6E-972A-A78B-E0A80ED02F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2" name="TextBox 1">
            <a:hlinkClick r:id="rId6" action="ppaction://hlinksldjump"/>
            <a:extLst>
              <a:ext uri="{FF2B5EF4-FFF2-40B4-BE49-F238E27FC236}">
                <a16:creationId xmlns:a16="http://schemas.microsoft.com/office/drawing/2014/main" id="{5BEC61A6-328B-321F-B073-88F003F96279}"/>
              </a:ext>
            </a:extLst>
          </p:cNvPr>
          <p:cNvSpPr txBox="1"/>
          <p:nvPr/>
        </p:nvSpPr>
        <p:spPr>
          <a:xfrm>
            <a:off x="4946073" y="642243"/>
            <a:ext cx="2899806" cy="58477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Future work</a:t>
            </a:r>
            <a:endParaRPr lang="en-NL" sz="3200" b="1" dirty="0"/>
          </a:p>
        </p:txBody>
      </p:sp>
      <p:pic>
        <p:nvPicPr>
          <p:cNvPr id="3" name="Graphic 2" descr="Work from home Wi-Fi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E58E818D-BEEA-9E87-C16C-CD74982A7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928C68A-F7B0-6F14-B0CE-BD3A04D6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E905D-454D-FD98-9FC9-45E2251201CF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CCB31-C98F-2AAC-8387-53489A836D59}"/>
              </a:ext>
            </a:extLst>
          </p:cNvPr>
          <p:cNvSpPr txBox="1"/>
          <p:nvPr/>
        </p:nvSpPr>
        <p:spPr>
          <a:xfrm>
            <a:off x="1365337" y="1767968"/>
            <a:ext cx="805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hlinkClick r:id="rId10" action="ppaction://hlinksldjump"/>
            <a:extLst>
              <a:ext uri="{FF2B5EF4-FFF2-40B4-BE49-F238E27FC236}">
                <a16:creationId xmlns:a16="http://schemas.microsoft.com/office/drawing/2014/main" id="{6E594B6B-CFAE-1A75-53B3-D23063D246E4}"/>
              </a:ext>
            </a:extLst>
          </p:cNvPr>
          <p:cNvSpPr txBox="1"/>
          <p:nvPr/>
        </p:nvSpPr>
        <p:spPr>
          <a:xfrm>
            <a:off x="0" y="1223240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GB" dirty="0"/>
              <a:t>Adaptation</a:t>
            </a:r>
            <a:endParaRPr lang="en-NL" dirty="0"/>
          </a:p>
        </p:txBody>
      </p:sp>
      <p:sp>
        <p:nvSpPr>
          <p:cNvPr id="11" name="TextBox 10">
            <a:hlinkClick r:id="rId11" action="ppaction://hlinksldjump"/>
            <a:extLst>
              <a:ext uri="{FF2B5EF4-FFF2-40B4-BE49-F238E27FC236}">
                <a16:creationId xmlns:a16="http://schemas.microsoft.com/office/drawing/2014/main" id="{FFBED83A-68E4-FF83-2695-727C44B072E2}"/>
              </a:ext>
            </a:extLst>
          </p:cNvPr>
          <p:cNvSpPr txBox="1"/>
          <p:nvPr/>
        </p:nvSpPr>
        <p:spPr>
          <a:xfrm>
            <a:off x="-77" y="2427197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Migration</a:t>
            </a:r>
            <a:endParaRPr lang="en-NL" dirty="0"/>
          </a:p>
        </p:txBody>
      </p:sp>
      <p:sp>
        <p:nvSpPr>
          <p:cNvPr id="7" name="TextBox 6">
            <a:hlinkClick r:id="rId12" action="ppaction://hlinksldjump"/>
            <a:extLst>
              <a:ext uri="{FF2B5EF4-FFF2-40B4-BE49-F238E27FC236}">
                <a16:creationId xmlns:a16="http://schemas.microsoft.com/office/drawing/2014/main" id="{8E53DF15-E8CC-2A47-DAA9-3F228C1D57AA}"/>
              </a:ext>
            </a:extLst>
          </p:cNvPr>
          <p:cNvSpPr txBox="1"/>
          <p:nvPr/>
        </p:nvSpPr>
        <p:spPr>
          <a:xfrm>
            <a:off x="0" y="3619543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Single run</a:t>
            </a:r>
            <a:endParaRPr lang="en-NL" dirty="0"/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F23908D3-2AA4-F219-6202-9B14BDBEB95B}"/>
              </a:ext>
            </a:extLst>
          </p:cNvPr>
          <p:cNvSpPr txBox="1"/>
          <p:nvPr/>
        </p:nvSpPr>
        <p:spPr>
          <a:xfrm>
            <a:off x="-2875" y="4818958"/>
            <a:ext cx="46166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dirty="0"/>
              <a:t>More…</a:t>
            </a:r>
            <a:endParaRPr lang="en-NL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1CB4CE2-2451-98B2-F46B-557985F71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95349"/>
              </p:ext>
            </p:extLst>
          </p:nvPr>
        </p:nvGraphicFramePr>
        <p:xfrm>
          <a:off x="1126945" y="1859254"/>
          <a:ext cx="9889788" cy="3076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Rectangle 21">
            <a:hlinkClick r:id="rId2" action="ppaction://hlinksldjump"/>
            <a:extLst>
              <a:ext uri="{FF2B5EF4-FFF2-40B4-BE49-F238E27FC236}">
                <a16:creationId xmlns:a16="http://schemas.microsoft.com/office/drawing/2014/main" id="{54E16182-52CA-CDC2-0D3B-613F9A8090F2}"/>
              </a:ext>
            </a:extLst>
          </p:cNvPr>
          <p:cNvSpPr/>
          <p:nvPr/>
        </p:nvSpPr>
        <p:spPr>
          <a:xfrm>
            <a:off x="736992" y="1310922"/>
            <a:ext cx="11297261" cy="470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513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91F6D-98E7-ADB1-7B32-FEC4C2E2A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21E85D6-B0FC-DCA9-1B2D-976690572B15}"/>
              </a:ext>
            </a:extLst>
          </p:cNvPr>
          <p:cNvGrpSpPr/>
          <p:nvPr/>
        </p:nvGrpSpPr>
        <p:grpSpPr>
          <a:xfrm>
            <a:off x="9488341" y="2018809"/>
            <a:ext cx="3603084" cy="2985433"/>
            <a:chOff x="13899047" y="2317327"/>
            <a:chExt cx="3733673" cy="3026132"/>
          </a:xfrm>
        </p:grpSpPr>
        <p:pic>
          <p:nvPicPr>
            <p:cNvPr id="26" name="Picture 25" descr="A diagram of a graph&#10;&#10;Description automatically generated">
              <a:extLst>
                <a:ext uri="{FF2B5EF4-FFF2-40B4-BE49-F238E27FC236}">
                  <a16:creationId xmlns:a16="http://schemas.microsoft.com/office/drawing/2014/main" id="{297738F7-95B0-B2B6-A6ED-9C4C033F9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15" r="1" b="7425"/>
            <a:stretch/>
          </p:blipFill>
          <p:spPr bwMode="auto">
            <a:xfrm>
              <a:off x="13899047" y="2317327"/>
              <a:ext cx="2806102" cy="2433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AFD5A2-FF87-B9ED-7D3C-533DB4A1C027}"/>
                </a:ext>
              </a:extLst>
            </p:cNvPr>
            <p:cNvSpPr txBox="1"/>
            <p:nvPr/>
          </p:nvSpPr>
          <p:spPr>
            <a:xfrm>
              <a:off x="14349731" y="4750712"/>
              <a:ext cx="3282989" cy="59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Pandey K. et. al., 2024</a:t>
              </a:r>
              <a:endParaRPr lang="en-NL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NL" sz="1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822923-C696-6056-9A39-E998BACB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DYNAMO-M</a:t>
            </a:r>
            <a:endParaRPr lang="en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EDADAB9-8726-2630-8443-B3C0C5BC27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CEIPT - Team">
            <a:extLst>
              <a:ext uri="{FF2B5EF4-FFF2-40B4-BE49-F238E27FC236}">
                <a16:creationId xmlns:a16="http://schemas.microsoft.com/office/drawing/2014/main" id="{470C4F86-B1DE-45AF-E169-669D017958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DC17A29-7189-F963-60D0-EE855AC1B87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4A5E6-5607-4835-B6D6-EE9234B3BED6}"/>
              </a:ext>
            </a:extLst>
          </p:cNvPr>
          <p:cNvSpPr txBox="1"/>
          <p:nvPr/>
        </p:nvSpPr>
        <p:spPr>
          <a:xfrm>
            <a:off x="78056" y="2506728"/>
            <a:ext cx="167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Mozambique Argentina</a:t>
            </a:r>
            <a:endParaRPr lang="en-NL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80D50-B197-64CF-DFBF-E1081AE4AF4D}"/>
              </a:ext>
            </a:extLst>
          </p:cNvPr>
          <p:cNvSpPr txBox="1"/>
          <p:nvPr/>
        </p:nvSpPr>
        <p:spPr>
          <a:xfrm>
            <a:off x="1377951" y="1571333"/>
            <a:ext cx="45974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Model Initialization</a:t>
            </a:r>
          </a:p>
          <a:p>
            <a:r>
              <a:rPr lang="en-GB" dirty="0"/>
              <a:t>		</a:t>
            </a:r>
            <a:endParaRPr lang="en-GB" i="1" dirty="0"/>
          </a:p>
          <a:p>
            <a:endParaRPr lang="en-GB" dirty="0"/>
          </a:p>
          <a:p>
            <a:pPr algn="ctr"/>
            <a:endParaRPr lang="en-GB" sz="3600" dirty="0"/>
          </a:p>
          <a:p>
            <a:pPr algn="ctr"/>
            <a:endParaRPr lang="en-NL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6C4F6-DFAF-B113-6A5D-D6BDE91EC42A}"/>
              </a:ext>
            </a:extLst>
          </p:cNvPr>
          <p:cNvSpPr txBox="1"/>
          <p:nvPr/>
        </p:nvSpPr>
        <p:spPr>
          <a:xfrm>
            <a:off x="6069135" y="1860386"/>
            <a:ext cx="3450936" cy="1969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Future scenarios</a:t>
            </a:r>
          </a:p>
          <a:p>
            <a:r>
              <a:rPr lang="en-GB" dirty="0"/>
              <a:t>sea level rise</a:t>
            </a:r>
          </a:p>
          <a:p>
            <a:endParaRPr lang="en-GB" dirty="0"/>
          </a:p>
          <a:p>
            <a:r>
              <a:rPr lang="en-GB" dirty="0"/>
              <a:t>socio-economics</a:t>
            </a:r>
          </a:p>
          <a:p>
            <a:endParaRPr lang="en-GB" dirty="0"/>
          </a:p>
          <a:p>
            <a:r>
              <a:rPr lang="en-GB" dirty="0"/>
              <a:t>Policies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3A1C3FC-51CE-908E-FA15-36C8C145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00" y="2792954"/>
            <a:ext cx="920193" cy="9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639463-65BF-4B11-6232-4C0CEE80F415}"/>
              </a:ext>
            </a:extLst>
          </p:cNvPr>
          <p:cNvSpPr txBox="1"/>
          <p:nvPr/>
        </p:nvSpPr>
        <p:spPr>
          <a:xfrm>
            <a:off x="1446224" y="5311695"/>
            <a:ext cx="3654401" cy="13542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Decision module</a:t>
            </a:r>
          </a:p>
          <a:p>
            <a:pPr algn="ctr"/>
            <a:r>
              <a:rPr lang="en-GB" dirty="0"/>
              <a:t>Discounted Expected Utility</a:t>
            </a:r>
          </a:p>
          <a:p>
            <a:pPr algn="ctr"/>
            <a:r>
              <a:rPr lang="en-GB" dirty="0"/>
              <a:t>Human behavior</a:t>
            </a:r>
          </a:p>
          <a:p>
            <a:pPr algn="ctr"/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C7466-49CB-F5E0-D272-AC4D82E87094}"/>
              </a:ext>
            </a:extLst>
          </p:cNvPr>
          <p:cNvSpPr txBox="1"/>
          <p:nvPr/>
        </p:nvSpPr>
        <p:spPr>
          <a:xfrm>
            <a:off x="1441450" y="4011104"/>
            <a:ext cx="365440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Socio-economics</a:t>
            </a:r>
          </a:p>
          <a:p>
            <a:pPr algn="ctr"/>
            <a:r>
              <a:rPr lang="en-GB" dirty="0"/>
              <a:t>agent economics and costs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11514-85B3-64B2-4174-47A04A2D753C}"/>
              </a:ext>
            </a:extLst>
          </p:cNvPr>
          <p:cNvSpPr txBox="1"/>
          <p:nvPr/>
        </p:nvSpPr>
        <p:spPr>
          <a:xfrm>
            <a:off x="5181563" y="4203700"/>
            <a:ext cx="4197634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Temporal dynamics</a:t>
            </a:r>
          </a:p>
          <a:p>
            <a:pPr algn="ctr"/>
            <a:r>
              <a:rPr lang="en-GB" dirty="0"/>
              <a:t>Exposure, GDP, hazard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6C475-8969-9BBF-CB53-E03B67959DD2}"/>
              </a:ext>
            </a:extLst>
          </p:cNvPr>
          <p:cNvSpPr txBox="1"/>
          <p:nvPr/>
        </p:nvSpPr>
        <p:spPr>
          <a:xfrm>
            <a:off x="5668012" y="4203700"/>
            <a:ext cx="3450935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Impact</a:t>
            </a:r>
          </a:p>
          <a:p>
            <a:pPr algn="ctr"/>
            <a:r>
              <a:rPr lang="en-GB" dirty="0"/>
              <a:t>houses and farms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5B9AF1C7-F9E8-550E-8BD9-29506F0D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30E77F-209F-CC82-A9E8-F02BD7500E13}"/>
              </a:ext>
            </a:extLst>
          </p:cNvPr>
          <p:cNvSpPr txBox="1"/>
          <p:nvPr/>
        </p:nvSpPr>
        <p:spPr>
          <a:xfrm>
            <a:off x="150502" y="1967806"/>
            <a:ext cx="1149927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400" b="1" dirty="0"/>
              <a:t>Survey</a:t>
            </a:r>
            <a:endParaRPr lang="en-NL" sz="2400" b="1" dirty="0"/>
          </a:p>
        </p:txBody>
      </p:sp>
      <p:sp>
        <p:nvSpPr>
          <p:cNvPr id="19" name="TextBox 18">
            <a:hlinkClick r:id="rId9" action="ppaction://hlinksldjump"/>
            <a:extLst>
              <a:ext uri="{FF2B5EF4-FFF2-40B4-BE49-F238E27FC236}">
                <a16:creationId xmlns:a16="http://schemas.microsoft.com/office/drawing/2014/main" id="{B93C96A2-54DC-FEBB-6CD6-708DBDB5E5FA}"/>
              </a:ext>
            </a:extLst>
          </p:cNvPr>
          <p:cNvSpPr txBox="1"/>
          <p:nvPr/>
        </p:nvSpPr>
        <p:spPr>
          <a:xfrm>
            <a:off x="10435405" y="5061855"/>
            <a:ext cx="1149927" cy="369332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Results</a:t>
            </a:r>
            <a:endParaRPr lang="en-NL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E0BEA-C65A-957D-A4D4-B94A094598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 bwMode="auto">
          <a:xfrm>
            <a:off x="4472009" y="2751241"/>
            <a:ext cx="1105180" cy="1041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B78BC36-C75D-4AA9-F7B9-CFB3BE71B515}"/>
              </a:ext>
            </a:extLst>
          </p:cNvPr>
          <p:cNvCxnSpPr/>
          <p:nvPr/>
        </p:nvCxnSpPr>
        <p:spPr>
          <a:xfrm>
            <a:off x="725465" y="3270033"/>
            <a:ext cx="574964" cy="362515"/>
          </a:xfrm>
          <a:prstGeom prst="bentConnector3">
            <a:avLst>
              <a:gd name="adj1" fmla="val 207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751C0B-7254-8F1A-1765-B7BD4EC85973}"/>
              </a:ext>
            </a:extLst>
          </p:cNvPr>
          <p:cNvCxnSpPr>
            <a:cxnSpLocks/>
          </p:cNvCxnSpPr>
          <p:nvPr/>
        </p:nvCxnSpPr>
        <p:spPr>
          <a:xfrm>
            <a:off x="9550127" y="5311695"/>
            <a:ext cx="7462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15DB4DE-67B0-F7E4-394B-5961B23C7B6A}"/>
              </a:ext>
            </a:extLst>
          </p:cNvPr>
          <p:cNvSpPr txBox="1"/>
          <p:nvPr/>
        </p:nvSpPr>
        <p:spPr>
          <a:xfrm>
            <a:off x="4506725" y="2331126"/>
            <a:ext cx="1006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agents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80263E-C7D1-BEAD-9B43-EAC9D1272395}"/>
              </a:ext>
            </a:extLst>
          </p:cNvPr>
          <p:cNvSpPr txBox="1"/>
          <p:nvPr/>
        </p:nvSpPr>
        <p:spPr>
          <a:xfrm>
            <a:off x="2130317" y="2334189"/>
            <a:ext cx="154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risk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25391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3958F-6A3C-7853-A071-E3BDF036D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728CE00-CFC2-C9D8-3E0C-908A30711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5718C-CD1F-C27C-9D7F-EC402196A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16F39D-A621-9451-EA75-3BDD6B24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1E0E98-EA77-F5F3-8E2B-5C09B40BD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F6923F-85E2-7DCB-6700-65BE9D8D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987514-3402-2EBF-1F6E-6298D952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A674D785-C585-4E0F-6691-DF6E7DE7C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CEIPT - Team">
            <a:extLst>
              <a:ext uri="{FF2B5EF4-FFF2-40B4-BE49-F238E27FC236}">
                <a16:creationId xmlns:a16="http://schemas.microsoft.com/office/drawing/2014/main" id="{9F5F0B9E-944C-2B78-361F-C7E5AE8F04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C10F3A2-FFBB-5C46-13B9-D856E2C313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8" name="Content Placeholder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30C2E24-AD5B-AE9D-361E-E20548C2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19" y="3635579"/>
            <a:ext cx="1044946" cy="104494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B36B21-E9EF-C8D5-26E3-B70402B8061E}"/>
              </a:ext>
            </a:extLst>
          </p:cNvPr>
          <p:cNvSpPr txBox="1"/>
          <p:nvPr/>
        </p:nvSpPr>
        <p:spPr>
          <a:xfrm>
            <a:off x="448521" y="6133664"/>
            <a:ext cx="11076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Pandey, K., Botzen, W. J. W., de Bruijn, J. A., de Moel, H., and Aerts, J. C. J. H.: Global scale effects of salt intrusion and sea level rise on coastal migration and adaptation</a:t>
            </a:r>
            <a:r>
              <a:rPr lang="en-US" sz="1400" dirty="0">
                <a:solidFill>
                  <a:srgbClr val="464646"/>
                </a:solidFill>
                <a:latin typeface="Open Sans" panose="020B0606030504020204" pitchFamily="34" charset="0"/>
              </a:rPr>
              <a:t>(in prep)</a:t>
            </a:r>
            <a:endParaRPr lang="en-US" sz="1400" b="0" i="0" dirty="0">
              <a:solidFill>
                <a:srgbClr val="464646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DDDA6F-B3EE-8B6A-D470-4166964D0B4D}"/>
              </a:ext>
            </a:extLst>
          </p:cNvPr>
          <p:cNvSpPr txBox="1">
            <a:spLocks/>
          </p:cNvSpPr>
          <p:nvPr/>
        </p:nvSpPr>
        <p:spPr>
          <a:xfrm>
            <a:off x="6470542" y="1731060"/>
            <a:ext cx="4805996" cy="682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More at PICO spot 4, PICO4.10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2d customizable scenario analysis line icon Vector Image">
            <a:extLst>
              <a:ext uri="{FF2B5EF4-FFF2-40B4-BE49-F238E27FC236}">
                <a16:creationId xmlns:a16="http://schemas.microsoft.com/office/drawing/2014/main" id="{436A15C7-F829-D73E-05B0-8C77768DA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7"/>
          <a:stretch/>
        </p:blipFill>
        <p:spPr bwMode="auto">
          <a:xfrm>
            <a:off x="7199987" y="3557080"/>
            <a:ext cx="1673553" cy="12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32C0E-D6E0-C32B-F229-5C0D79FFDE9B}"/>
              </a:ext>
            </a:extLst>
          </p:cNvPr>
          <p:cNvSpPr txBox="1"/>
          <p:nvPr/>
        </p:nvSpPr>
        <p:spPr>
          <a:xfrm>
            <a:off x="9378084" y="3325029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B2B5E"/>
                </a:solidFill>
              </a:rPr>
              <a:t>Global results</a:t>
            </a:r>
            <a:endParaRPr lang="en-NL" sz="900" b="1" dirty="0">
              <a:solidFill>
                <a:srgbClr val="0B2B5E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A390DF-3816-5D0A-E1F6-1D2AEBE3AB1D}"/>
              </a:ext>
            </a:extLst>
          </p:cNvPr>
          <p:cNvGrpSpPr/>
          <p:nvPr/>
        </p:nvGrpSpPr>
        <p:grpSpPr>
          <a:xfrm>
            <a:off x="7186177" y="2288865"/>
            <a:ext cx="1193272" cy="1122893"/>
            <a:chOff x="8405801" y="4090085"/>
            <a:chExt cx="1193272" cy="1122893"/>
          </a:xfrm>
        </p:grpSpPr>
        <p:pic>
          <p:nvPicPr>
            <p:cNvPr id="1030" name="Picture 6" descr="Computer Logo Design Concept Template 612795 Vector A - vrogue.co">
              <a:extLst>
                <a:ext uri="{FF2B5EF4-FFF2-40B4-BE49-F238E27FC236}">
                  <a16:creationId xmlns:a16="http://schemas.microsoft.com/office/drawing/2014/main" id="{7A202DF0-F0C4-A4AE-85A4-38C92F0FCF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3" t="22931" r="14263" b="20444"/>
            <a:stretch/>
          </p:blipFill>
          <p:spPr bwMode="auto">
            <a:xfrm>
              <a:off x="8407087" y="4090085"/>
              <a:ext cx="1191986" cy="97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GitHub Logo, symbol, meaning, history, PNG, brand">
              <a:extLst>
                <a:ext uri="{FF2B5EF4-FFF2-40B4-BE49-F238E27FC236}">
                  <a16:creationId xmlns:a16="http://schemas.microsoft.com/office/drawing/2014/main" id="{983F435E-E78E-BDE3-65AD-72F4A8B5BA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r="16354"/>
            <a:stretch/>
          </p:blipFill>
          <p:spPr bwMode="auto">
            <a:xfrm>
              <a:off x="8929688" y="4315779"/>
              <a:ext cx="349963" cy="296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bhishek Yadav's portfolio 😁🚀">
              <a:extLst>
                <a:ext uri="{FF2B5EF4-FFF2-40B4-BE49-F238E27FC236}">
                  <a16:creationId xmlns:a16="http://schemas.microsoft.com/office/drawing/2014/main" id="{AF43BE52-21E0-7C45-AE29-C5C12739B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394" y="4612638"/>
              <a:ext cx="349963" cy="19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B5A223-2EAA-AF8C-0A79-EE5258FE522B}"/>
                </a:ext>
              </a:extLst>
            </p:cNvPr>
            <p:cNvSpPr txBox="1"/>
            <p:nvPr/>
          </p:nvSpPr>
          <p:spPr>
            <a:xfrm>
              <a:off x="8405801" y="4982146"/>
              <a:ext cx="11352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rgbClr val="0B2B5E"/>
                  </a:solidFill>
                </a:rPr>
                <a:t>Model description</a:t>
              </a:r>
              <a:endParaRPr lang="en-NL" sz="900" b="1" dirty="0">
                <a:solidFill>
                  <a:srgbClr val="0B2B5E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649F81B-9BD0-43D4-A8D7-2BBC0FC8AF0F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  <p:pic>
        <p:nvPicPr>
          <p:cNvPr id="1028" name="Picture 4" descr="A New Look for Bluesky: The Social Butterfly - Bluesky">
            <a:extLst>
              <a:ext uri="{FF2B5EF4-FFF2-40B4-BE49-F238E27FC236}">
                <a16:creationId xmlns:a16="http://schemas.microsoft.com/office/drawing/2014/main" id="{2D1E217D-F3EC-5CF3-B31D-C00179936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8230" r="19268" b="26073"/>
          <a:stretch/>
        </p:blipFill>
        <p:spPr bwMode="auto">
          <a:xfrm>
            <a:off x="8524464" y="5098258"/>
            <a:ext cx="1594152" cy="3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98EAED-DD8B-FB6E-50B8-1F7F6A5BE58E}"/>
              </a:ext>
            </a:extLst>
          </p:cNvPr>
          <p:cNvSpPr txBox="1"/>
          <p:nvPr/>
        </p:nvSpPr>
        <p:spPr>
          <a:xfrm>
            <a:off x="7607540" y="5425378"/>
            <a:ext cx="269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@Kushagrapandey.bsky.social</a:t>
            </a:r>
            <a:endParaRPr lang="en-NL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75C94-9A0D-59A3-C89D-47F61F2095B8}"/>
              </a:ext>
            </a:extLst>
          </p:cNvPr>
          <p:cNvSpPr txBox="1"/>
          <p:nvPr/>
        </p:nvSpPr>
        <p:spPr>
          <a:xfrm>
            <a:off x="9424727" y="4734508"/>
            <a:ext cx="253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Scan me for abstract</a:t>
            </a:r>
            <a:endParaRPr lang="en-NL" dirty="0"/>
          </a:p>
        </p:txBody>
      </p:sp>
      <p:pic>
        <p:nvPicPr>
          <p:cNvPr id="29" name="Picture 28" descr="A map of the world&#10;&#10;AI-generated content may be incorrect.">
            <a:extLst>
              <a:ext uri="{FF2B5EF4-FFF2-40B4-BE49-F238E27FC236}">
                <a16:creationId xmlns:a16="http://schemas.microsoft.com/office/drawing/2014/main" id="{66A881D8-100B-FE49-75EE-06E92426B2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7977" r="4152" b="29230"/>
          <a:stretch/>
        </p:blipFill>
        <p:spPr>
          <a:xfrm>
            <a:off x="8626951" y="2200365"/>
            <a:ext cx="2448491" cy="1044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F094524F-90E7-1D66-0258-0453DC3A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A361C-534C-3C4F-5D73-505090D2A0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444" y="1987530"/>
            <a:ext cx="5116185" cy="31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3EFD-1A70-A081-0022-B3DE444B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DYNAMO-M</a:t>
            </a:r>
            <a:endParaRPr lang="en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3092A30-E782-6EC1-111D-2776C8CB61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CEIPT - Team">
            <a:extLst>
              <a:ext uri="{FF2B5EF4-FFF2-40B4-BE49-F238E27FC236}">
                <a16:creationId xmlns:a16="http://schemas.microsoft.com/office/drawing/2014/main" id="{1814B1CC-9FCD-A6A6-ADD3-3DDFBEB359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794CB1BB-2087-AD4F-EEC2-238B1112DB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43" name="Content Placeholder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AFCA16-6315-3108-8849-27AE30078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05" y="1819726"/>
            <a:ext cx="1333333" cy="1333333"/>
          </a:xfr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410F52-52EE-EB47-78A0-20F0370DC7B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7010"/>
          <a:stretch/>
        </p:blipFill>
        <p:spPr>
          <a:xfrm>
            <a:off x="10503978" y="3153059"/>
            <a:ext cx="1308360" cy="1434409"/>
          </a:xfrm>
          <a:prstGeom prst="rect">
            <a:avLst/>
          </a:prstGeom>
        </p:spPr>
      </p:pic>
      <p:sp>
        <p:nvSpPr>
          <p:cNvPr id="45" name="TextBox 44">
            <a:hlinkClick r:id="rId8" action="ppaction://hlinksldjump"/>
            <a:extLst>
              <a:ext uri="{FF2B5EF4-FFF2-40B4-BE49-F238E27FC236}">
                <a16:creationId xmlns:a16="http://schemas.microsoft.com/office/drawing/2014/main" id="{76526540-7876-1FD1-30F5-985D3BAF5586}"/>
              </a:ext>
            </a:extLst>
          </p:cNvPr>
          <p:cNvSpPr txBox="1"/>
          <p:nvPr/>
        </p:nvSpPr>
        <p:spPr>
          <a:xfrm>
            <a:off x="10203872" y="4987636"/>
            <a:ext cx="1608466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Results</a:t>
            </a:r>
            <a:endParaRPr lang="en-NL" sz="2400" b="1" dirty="0"/>
          </a:p>
        </p:txBody>
      </p:sp>
      <p:sp>
        <p:nvSpPr>
          <p:cNvPr id="3" name="TextBox 2">
            <a:hlinkClick r:id="rId9" action="ppaction://hlinksldjump"/>
            <a:extLst>
              <a:ext uri="{FF2B5EF4-FFF2-40B4-BE49-F238E27FC236}">
                <a16:creationId xmlns:a16="http://schemas.microsoft.com/office/drawing/2014/main" id="{C5440917-AA16-78D5-3A3D-17720309788C}"/>
              </a:ext>
            </a:extLst>
          </p:cNvPr>
          <p:cNvSpPr txBox="1"/>
          <p:nvPr/>
        </p:nvSpPr>
        <p:spPr>
          <a:xfrm>
            <a:off x="263236" y="1967806"/>
            <a:ext cx="1149927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400" b="1" dirty="0"/>
              <a:t>Survey</a:t>
            </a:r>
            <a:endParaRPr lang="en-NL" sz="2400" b="1" dirty="0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C446FB9C-33DF-67EC-61B9-8324155827E3}"/>
              </a:ext>
            </a:extLst>
          </p:cNvPr>
          <p:cNvSpPr txBox="1"/>
          <p:nvPr/>
        </p:nvSpPr>
        <p:spPr>
          <a:xfrm>
            <a:off x="78056" y="2506728"/>
            <a:ext cx="167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Mozambique Argentina</a:t>
            </a:r>
            <a:endParaRPr lang="en-NL" dirty="0"/>
          </a:p>
        </p:txBody>
      </p:sp>
      <p:sp>
        <p:nvSpPr>
          <p:cNvPr id="5" name="TextBox 4">
            <a:hlinkClick r:id="rId10" action="ppaction://hlinksldjump"/>
            <a:extLst>
              <a:ext uri="{FF2B5EF4-FFF2-40B4-BE49-F238E27FC236}">
                <a16:creationId xmlns:a16="http://schemas.microsoft.com/office/drawing/2014/main" id="{C4F3B842-2927-9F63-F4EC-A22DFD86B96C}"/>
              </a:ext>
            </a:extLst>
          </p:cNvPr>
          <p:cNvSpPr txBox="1"/>
          <p:nvPr/>
        </p:nvSpPr>
        <p:spPr>
          <a:xfrm>
            <a:off x="1682750" y="1571333"/>
            <a:ext cx="45974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Model Initialization</a:t>
            </a:r>
          </a:p>
          <a:p>
            <a:r>
              <a:rPr lang="en-GB" dirty="0"/>
              <a:t>Risk			agents</a:t>
            </a:r>
          </a:p>
          <a:p>
            <a:endParaRPr lang="en-GB" dirty="0"/>
          </a:p>
          <a:p>
            <a:pPr algn="ctr"/>
            <a:endParaRPr lang="en-GB" sz="3600" dirty="0"/>
          </a:p>
          <a:p>
            <a:pPr algn="ctr"/>
            <a:endParaRPr lang="en-NL" sz="3600" dirty="0"/>
          </a:p>
        </p:txBody>
      </p:sp>
      <p:sp>
        <p:nvSpPr>
          <p:cNvPr id="6" name="TextBox 5">
            <a:hlinkClick r:id="rId11" action="ppaction://hlinksldjump"/>
            <a:extLst>
              <a:ext uri="{FF2B5EF4-FFF2-40B4-BE49-F238E27FC236}">
                <a16:creationId xmlns:a16="http://schemas.microsoft.com/office/drawing/2014/main" id="{3509568A-D04D-9DD4-B30C-525541328229}"/>
              </a:ext>
            </a:extLst>
          </p:cNvPr>
          <p:cNvSpPr txBox="1"/>
          <p:nvPr/>
        </p:nvSpPr>
        <p:spPr>
          <a:xfrm>
            <a:off x="6427029" y="1860386"/>
            <a:ext cx="353280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Future scenarios</a:t>
            </a:r>
          </a:p>
          <a:p>
            <a:pPr algn="ctr"/>
            <a:r>
              <a:rPr lang="en-GB" dirty="0"/>
              <a:t>sea level rise</a:t>
            </a:r>
          </a:p>
          <a:p>
            <a:pPr algn="ctr"/>
            <a:r>
              <a:rPr lang="en-GB" dirty="0"/>
              <a:t>socio-economics</a:t>
            </a:r>
          </a:p>
          <a:p>
            <a:pPr algn="ctr"/>
            <a:r>
              <a:rPr lang="en-GB" dirty="0"/>
              <a:t>policies</a:t>
            </a:r>
            <a:endParaRPr lang="en-GB" sz="3600" dirty="0"/>
          </a:p>
          <a:p>
            <a:endParaRPr lang="en-GB" sz="3600" dirty="0"/>
          </a:p>
        </p:txBody>
      </p:sp>
      <p:pic>
        <p:nvPicPr>
          <p:cNvPr id="7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2638B014-A8A2-66CB-CA8B-835BDA99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10" y="2772564"/>
            <a:ext cx="962025" cy="10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13" action="ppaction://hlinksldjump"/>
            <a:extLst>
              <a:ext uri="{FF2B5EF4-FFF2-40B4-BE49-F238E27FC236}">
                <a16:creationId xmlns:a16="http://schemas.microsoft.com/office/drawing/2014/main" id="{4F4E05F4-CAD2-FB85-8B5C-E996916B83D3}"/>
              </a:ext>
            </a:extLst>
          </p:cNvPr>
          <p:cNvSpPr txBox="1"/>
          <p:nvPr/>
        </p:nvSpPr>
        <p:spPr>
          <a:xfrm>
            <a:off x="1446224" y="5311695"/>
            <a:ext cx="3654401" cy="13542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Decision module</a:t>
            </a:r>
          </a:p>
          <a:p>
            <a:pPr algn="ctr"/>
            <a:r>
              <a:rPr lang="en-GB" dirty="0"/>
              <a:t>Discounted Expected Utility</a:t>
            </a:r>
          </a:p>
          <a:p>
            <a:pPr algn="ctr"/>
            <a:r>
              <a:rPr lang="en-GB" dirty="0"/>
              <a:t>Human behavior</a:t>
            </a:r>
          </a:p>
          <a:p>
            <a:pPr algn="ctr"/>
            <a:endParaRPr lang="en-GB" sz="1400" dirty="0"/>
          </a:p>
        </p:txBody>
      </p:sp>
      <p:sp>
        <p:nvSpPr>
          <p:cNvPr id="12" name="TextBox 11">
            <a:hlinkClick r:id="rId14" action="ppaction://hlinksldjump"/>
            <a:extLst>
              <a:ext uri="{FF2B5EF4-FFF2-40B4-BE49-F238E27FC236}">
                <a16:creationId xmlns:a16="http://schemas.microsoft.com/office/drawing/2014/main" id="{CE5E32D8-5059-526C-163C-2D35CA17BAD1}"/>
              </a:ext>
            </a:extLst>
          </p:cNvPr>
          <p:cNvSpPr txBox="1"/>
          <p:nvPr/>
        </p:nvSpPr>
        <p:spPr>
          <a:xfrm>
            <a:off x="1441450" y="4011104"/>
            <a:ext cx="365440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Socio-economics</a:t>
            </a:r>
          </a:p>
          <a:p>
            <a:pPr algn="ctr"/>
            <a:r>
              <a:rPr lang="en-GB" dirty="0"/>
              <a:t>agent economics and costs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3" name="TextBox 12">
            <a:hlinkClick r:id="rId15" action="ppaction://hlinksldjump"/>
            <a:extLst>
              <a:ext uri="{FF2B5EF4-FFF2-40B4-BE49-F238E27FC236}">
                <a16:creationId xmlns:a16="http://schemas.microsoft.com/office/drawing/2014/main" id="{1CEF4543-0339-F4FE-AF01-CF1DDF750B94}"/>
              </a:ext>
            </a:extLst>
          </p:cNvPr>
          <p:cNvSpPr txBox="1"/>
          <p:nvPr/>
        </p:nvSpPr>
        <p:spPr>
          <a:xfrm>
            <a:off x="5181563" y="4203700"/>
            <a:ext cx="459740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Temporal dynamics</a:t>
            </a:r>
          </a:p>
          <a:p>
            <a:pPr algn="ctr"/>
            <a:r>
              <a:rPr lang="en-GB" dirty="0"/>
              <a:t>Exposure, GDP, hazard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TextBox 13">
            <a:hlinkClick r:id="rId15" action="ppaction://hlinksldjump"/>
            <a:extLst>
              <a:ext uri="{FF2B5EF4-FFF2-40B4-BE49-F238E27FC236}">
                <a16:creationId xmlns:a16="http://schemas.microsoft.com/office/drawing/2014/main" id="{6AC93FCE-E96F-F7E0-31F3-8A998032F230}"/>
              </a:ext>
            </a:extLst>
          </p:cNvPr>
          <p:cNvSpPr txBox="1"/>
          <p:nvPr/>
        </p:nvSpPr>
        <p:spPr>
          <a:xfrm>
            <a:off x="5953127" y="4203700"/>
            <a:ext cx="2736850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Impact</a:t>
            </a:r>
          </a:p>
          <a:p>
            <a:pPr algn="ctr"/>
            <a:r>
              <a:rPr lang="en-GB" dirty="0"/>
              <a:t>houses and farms</a:t>
            </a:r>
          </a:p>
        </p:txBody>
      </p:sp>
      <p:pic>
        <p:nvPicPr>
          <p:cNvPr id="15" name="Picture 14" descr="Refugees Silhouette Vector Images (over 590)">
            <a:hlinkClick r:id="rId10" action="ppaction://hlinksldjump"/>
            <a:extLst>
              <a:ext uri="{FF2B5EF4-FFF2-40B4-BE49-F238E27FC236}">
                <a16:creationId xmlns:a16="http://schemas.microsoft.com/office/drawing/2014/main" id="{26407049-45B5-4CA0-723F-75B14C137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1" b="31255"/>
          <a:stretch/>
        </p:blipFill>
        <p:spPr bwMode="auto">
          <a:xfrm>
            <a:off x="4295148" y="3110800"/>
            <a:ext cx="1019642" cy="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A33A800-0459-29AB-F71F-4C20A9C2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80B711-EE0E-6F23-8E51-B186FFAD0F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 bwMode="auto">
          <a:xfrm>
            <a:off x="4252379" y="2725495"/>
            <a:ext cx="1105180" cy="10413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AB6933-72AB-F62D-B5D5-B8843039DABF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394325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7C5C5-5404-C982-4015-633CBA88842F}"/>
              </a:ext>
            </a:extLst>
          </p:cNvPr>
          <p:cNvSpPr txBox="1"/>
          <p:nvPr/>
        </p:nvSpPr>
        <p:spPr>
          <a:xfrm>
            <a:off x="906692" y="147342"/>
            <a:ext cx="5354094" cy="313932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5D81C2-482F-55E0-456A-7F1423707209}"/>
              </a:ext>
            </a:extLst>
          </p:cNvPr>
          <p:cNvCxnSpPr>
            <a:cxnSpLocks/>
          </p:cNvCxnSpPr>
          <p:nvPr/>
        </p:nvCxnSpPr>
        <p:spPr>
          <a:xfrm>
            <a:off x="3845529" y="651619"/>
            <a:ext cx="0" cy="10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BF667B-CBF6-341D-7E91-21C1DDB05EAA}"/>
              </a:ext>
            </a:extLst>
          </p:cNvPr>
          <p:cNvSpPr txBox="1"/>
          <p:nvPr/>
        </p:nvSpPr>
        <p:spPr>
          <a:xfrm>
            <a:off x="4771557" y="1308933"/>
            <a:ext cx="1269079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Risk</a:t>
            </a:r>
          </a:p>
          <a:p>
            <a:pPr algn="ctr"/>
            <a:r>
              <a:rPr lang="en-GB" sz="1200" dirty="0"/>
              <a:t>risk perception</a:t>
            </a:r>
          </a:p>
          <a:p>
            <a:pPr algn="ctr"/>
            <a:r>
              <a:rPr lang="en-GB" sz="1200" dirty="0"/>
              <a:t>risk aversion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FE64D-6694-9A26-58B6-6F3CBFABF91A}"/>
              </a:ext>
            </a:extLst>
          </p:cNvPr>
          <p:cNvSpPr txBox="1"/>
          <p:nvPr/>
        </p:nvSpPr>
        <p:spPr>
          <a:xfrm>
            <a:off x="3063637" y="1113284"/>
            <a:ext cx="16252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Flood hazard map </a:t>
            </a:r>
          </a:p>
          <a:p>
            <a:pPr algn="ctr"/>
            <a:r>
              <a:rPr lang="en-GB" sz="1200" dirty="0"/>
              <a:t>1/100-year (GLOFRIS)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5D5BB-52FA-0EB2-4252-3B089A91300C}"/>
              </a:ext>
            </a:extLst>
          </p:cNvPr>
          <p:cNvSpPr txBox="1"/>
          <p:nvPr/>
        </p:nvSpPr>
        <p:spPr>
          <a:xfrm>
            <a:off x="985033" y="2350693"/>
            <a:ext cx="131575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GLOPOP-S</a:t>
            </a:r>
          </a:p>
          <a:p>
            <a:pPr algn="ctr"/>
            <a:r>
              <a:rPr lang="en-GB" sz="1200" dirty="0"/>
              <a:t>Agent database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C639A-58D0-22AC-71CD-649C1C112367}"/>
              </a:ext>
            </a:extLst>
          </p:cNvPr>
          <p:cNvSpPr txBox="1"/>
          <p:nvPr/>
        </p:nvSpPr>
        <p:spPr>
          <a:xfrm>
            <a:off x="2513927" y="2283026"/>
            <a:ext cx="1502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50" b="1" i="1" dirty="0"/>
              <a:t>Agent attributes</a:t>
            </a:r>
          </a:p>
          <a:p>
            <a:pPr algn="ctr"/>
            <a:r>
              <a:rPr lang="en-GB" sz="1050" i="1" dirty="0"/>
              <a:t>(crop, size, farm size,  location, income perc,</a:t>
            </a:r>
          </a:p>
          <a:p>
            <a:pPr algn="ctr"/>
            <a:r>
              <a:rPr lang="en-GB" sz="1050" i="1" dirty="0"/>
              <a:t>age, gender)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40F40-D8D7-8066-7FB7-807132C12E47}"/>
              </a:ext>
            </a:extLst>
          </p:cNvPr>
          <p:cNvSpPr txBox="1"/>
          <p:nvPr/>
        </p:nvSpPr>
        <p:spPr>
          <a:xfrm>
            <a:off x="4081051" y="2441094"/>
            <a:ext cx="13320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risk perception</a:t>
            </a:r>
          </a:p>
          <a:p>
            <a:pPr algn="ctr"/>
            <a:r>
              <a:rPr lang="en-GB" sz="1050" i="1" dirty="0"/>
              <a:t>coastal amenity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1275A9-5B48-CB04-0709-C79B8F2C1E5A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47079" y="2856592"/>
            <a:ext cx="0" cy="1089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A9CACA-CF0D-76CF-BCB7-487825BCD8F1}"/>
              </a:ext>
            </a:extLst>
          </p:cNvPr>
          <p:cNvSpPr txBox="1"/>
          <p:nvPr/>
        </p:nvSpPr>
        <p:spPr>
          <a:xfrm>
            <a:off x="3776813" y="3391176"/>
            <a:ext cx="77516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Income</a:t>
            </a:r>
          </a:p>
          <a:p>
            <a:r>
              <a:rPr lang="en-GB" sz="1050" i="1" dirty="0"/>
              <a:t>percentile</a:t>
            </a:r>
            <a:endParaRPr lang="en-NL" sz="10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512E41-0B08-26C1-2917-696399381F87}"/>
              </a:ext>
            </a:extLst>
          </p:cNvPr>
          <p:cNvCxnSpPr>
            <a:cxnSpLocks/>
          </p:cNvCxnSpPr>
          <p:nvPr/>
        </p:nvCxnSpPr>
        <p:spPr>
          <a:xfrm>
            <a:off x="3817535" y="3022977"/>
            <a:ext cx="0" cy="922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0ADB44-B06F-DF3A-DCB6-3DE7D8A8B6B4}"/>
              </a:ext>
            </a:extLst>
          </p:cNvPr>
          <p:cNvSpPr txBox="1"/>
          <p:nvPr/>
        </p:nvSpPr>
        <p:spPr>
          <a:xfrm>
            <a:off x="1095471" y="758572"/>
            <a:ext cx="1797217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Economic data</a:t>
            </a:r>
          </a:p>
          <a:p>
            <a:pPr algn="ctr"/>
            <a:r>
              <a:rPr lang="en-GB" sz="1200" dirty="0"/>
              <a:t>Mean property price</a:t>
            </a:r>
          </a:p>
          <a:p>
            <a:pPr algn="ctr"/>
            <a:r>
              <a:rPr lang="en-GB" sz="1200" dirty="0"/>
              <a:t>Seed cost/ ha</a:t>
            </a:r>
          </a:p>
          <a:p>
            <a:pPr algn="ctr"/>
            <a:r>
              <a:rPr lang="en-GB" sz="1200" dirty="0"/>
              <a:t>Mean adaptation costs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544B5B-6615-DBF7-ECF6-0F7859883473}"/>
              </a:ext>
            </a:extLst>
          </p:cNvPr>
          <p:cNvCxnSpPr>
            <a:cxnSpLocks/>
          </p:cNvCxnSpPr>
          <p:nvPr/>
        </p:nvCxnSpPr>
        <p:spPr>
          <a:xfrm flipH="1">
            <a:off x="2589113" y="3021690"/>
            <a:ext cx="12699" cy="92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D34A57-0BC4-C246-9A99-D5E34F0AAA97}"/>
              </a:ext>
            </a:extLst>
          </p:cNvPr>
          <p:cNvSpPr txBox="1"/>
          <p:nvPr/>
        </p:nvSpPr>
        <p:spPr>
          <a:xfrm>
            <a:off x="2589113" y="3418846"/>
            <a:ext cx="96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agent type</a:t>
            </a:r>
            <a:endParaRPr lang="en-NL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C1BA1-5A79-5807-31DC-1ACEAB3C63E1}"/>
              </a:ext>
            </a:extLst>
          </p:cNvPr>
          <p:cNvSpPr txBox="1"/>
          <p:nvPr/>
        </p:nvSpPr>
        <p:spPr>
          <a:xfrm>
            <a:off x="1095471" y="420829"/>
            <a:ext cx="179842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Salinity map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A46A0-A3B2-2F3B-1E2F-ED64F9B22B21}"/>
              </a:ext>
            </a:extLst>
          </p:cNvPr>
          <p:cNvSpPr txBox="1"/>
          <p:nvPr/>
        </p:nvSpPr>
        <p:spPr>
          <a:xfrm>
            <a:off x="3065949" y="747030"/>
            <a:ext cx="162292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Landcover </a:t>
            </a:r>
            <a:r>
              <a:rPr lang="en-GB" sz="1200" dirty="0"/>
              <a:t>(VITO)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135D3-104A-F169-6DB5-D9FB7189BC3E}"/>
              </a:ext>
            </a:extLst>
          </p:cNvPr>
          <p:cNvSpPr txBox="1"/>
          <p:nvPr/>
        </p:nvSpPr>
        <p:spPr>
          <a:xfrm>
            <a:off x="3078706" y="377854"/>
            <a:ext cx="161017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Population</a:t>
            </a:r>
            <a:r>
              <a:rPr lang="en-GB" sz="1400" b="1" dirty="0"/>
              <a:t> </a:t>
            </a:r>
            <a:r>
              <a:rPr lang="en-GB" sz="1200" dirty="0"/>
              <a:t>(GHS)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7F8FC-BEDC-C8BD-2D02-9FE6B6E409BF}"/>
              </a:ext>
            </a:extLst>
          </p:cNvPr>
          <p:cNvSpPr txBox="1"/>
          <p:nvPr/>
        </p:nvSpPr>
        <p:spPr>
          <a:xfrm>
            <a:off x="3039250" y="1741688"/>
            <a:ext cx="167401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Coastal zone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A4640A-7C73-77E4-3091-143E5435406C}"/>
              </a:ext>
            </a:extLst>
          </p:cNvPr>
          <p:cNvSpPr txBox="1"/>
          <p:nvPr/>
        </p:nvSpPr>
        <p:spPr>
          <a:xfrm>
            <a:off x="1087641" y="1679567"/>
            <a:ext cx="179721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Farm gate price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FF70D-FA6A-173B-7157-6CF2D66B585B}"/>
              </a:ext>
            </a:extLst>
          </p:cNvPr>
          <p:cNvSpPr txBox="1"/>
          <p:nvPr/>
        </p:nvSpPr>
        <p:spPr>
          <a:xfrm>
            <a:off x="2832853" y="96214"/>
            <a:ext cx="1963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Model initialization</a:t>
            </a:r>
            <a:endParaRPr lang="en-NL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1959CA-B752-6997-9F7D-9C48869E8891}"/>
              </a:ext>
            </a:extLst>
          </p:cNvPr>
          <p:cNvSpPr txBox="1"/>
          <p:nvPr/>
        </p:nvSpPr>
        <p:spPr>
          <a:xfrm>
            <a:off x="1006077" y="2899441"/>
            <a:ext cx="6736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GAEZ</a:t>
            </a:r>
            <a:endParaRPr lang="en-GB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885D88-8E85-A883-DCF9-97DED525ED6B}"/>
              </a:ext>
            </a:extLst>
          </p:cNvPr>
          <p:cNvCxnSpPr>
            <a:cxnSpLocks/>
          </p:cNvCxnSpPr>
          <p:nvPr/>
        </p:nvCxnSpPr>
        <p:spPr>
          <a:xfrm>
            <a:off x="1773919" y="2957866"/>
            <a:ext cx="734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2B94818-A92B-9C66-262F-6F06E4FEB7E4}"/>
              </a:ext>
            </a:extLst>
          </p:cNvPr>
          <p:cNvSpPr/>
          <p:nvPr/>
        </p:nvSpPr>
        <p:spPr>
          <a:xfrm>
            <a:off x="966314" y="2147201"/>
            <a:ext cx="3236613" cy="11352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6910B1-DD55-9C0A-83E4-F4506ECA86DD}"/>
              </a:ext>
            </a:extLst>
          </p:cNvPr>
          <p:cNvSpPr txBox="1"/>
          <p:nvPr/>
        </p:nvSpPr>
        <p:spPr>
          <a:xfrm>
            <a:off x="983234" y="2102630"/>
            <a:ext cx="13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Initialize agents</a:t>
            </a:r>
            <a:endParaRPr lang="en-NL" sz="1400" dirty="0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24F8635-A6B3-C083-AE32-DE9A4B5F282B}"/>
              </a:ext>
            </a:extLst>
          </p:cNvPr>
          <p:cNvCxnSpPr>
            <a:cxnSpLocks/>
          </p:cNvCxnSpPr>
          <p:nvPr/>
        </p:nvCxnSpPr>
        <p:spPr>
          <a:xfrm rot="5400000">
            <a:off x="4714427" y="1896298"/>
            <a:ext cx="455053" cy="6345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917BE8-E572-0142-C6C6-C6BD4A57988E}"/>
              </a:ext>
            </a:extLst>
          </p:cNvPr>
          <p:cNvSpPr txBox="1"/>
          <p:nvPr/>
        </p:nvSpPr>
        <p:spPr>
          <a:xfrm>
            <a:off x="1910250" y="2896823"/>
            <a:ext cx="4837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crop</a:t>
            </a:r>
            <a:endParaRPr lang="en-NL" sz="1050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76D94BE-51D1-833D-A7D6-1E1C581C5B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FB06376B-07F6-C634-03F3-E52CB2CC80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F4B19230-051D-0669-1B2E-110FA945BA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57" name="Graphic 56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DD3740C-158E-13A3-0A92-9057CB00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0FDBB454-A3B4-AD6E-96EA-4792A8A2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hlinkClick r:id="rId9" action="ppaction://hlinksldjump"/>
            <a:extLst>
              <a:ext uri="{FF2B5EF4-FFF2-40B4-BE49-F238E27FC236}">
                <a16:creationId xmlns:a16="http://schemas.microsoft.com/office/drawing/2014/main" id="{016D6728-4A46-93F8-0894-639C1867F6B9}"/>
              </a:ext>
            </a:extLst>
          </p:cNvPr>
          <p:cNvSpPr txBox="1"/>
          <p:nvPr/>
        </p:nvSpPr>
        <p:spPr>
          <a:xfrm>
            <a:off x="6427029" y="1860386"/>
            <a:ext cx="353280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Future scenarios</a:t>
            </a:r>
          </a:p>
          <a:p>
            <a:pPr algn="ctr"/>
            <a:r>
              <a:rPr lang="en-GB" dirty="0"/>
              <a:t>sea level rise</a:t>
            </a:r>
          </a:p>
          <a:p>
            <a:pPr algn="ctr"/>
            <a:r>
              <a:rPr lang="en-GB" dirty="0"/>
              <a:t>socio-economics</a:t>
            </a:r>
          </a:p>
          <a:p>
            <a:pPr algn="ctr"/>
            <a:r>
              <a:rPr lang="en-GB" dirty="0"/>
              <a:t>policies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36" name="TextBox 35">
            <a:hlinkClick r:id="rId10" action="ppaction://hlinksldjump"/>
            <a:extLst>
              <a:ext uri="{FF2B5EF4-FFF2-40B4-BE49-F238E27FC236}">
                <a16:creationId xmlns:a16="http://schemas.microsoft.com/office/drawing/2014/main" id="{3050F6F1-0CD3-E8F3-F9AB-C4ACD8C2C5C7}"/>
              </a:ext>
            </a:extLst>
          </p:cNvPr>
          <p:cNvSpPr txBox="1"/>
          <p:nvPr/>
        </p:nvSpPr>
        <p:spPr>
          <a:xfrm>
            <a:off x="1446224" y="5311695"/>
            <a:ext cx="3654401" cy="13542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Decision module</a:t>
            </a:r>
          </a:p>
          <a:p>
            <a:pPr algn="ctr"/>
            <a:r>
              <a:rPr lang="en-GB" dirty="0"/>
              <a:t>Discounted Expected Utility</a:t>
            </a:r>
          </a:p>
          <a:p>
            <a:pPr algn="ctr"/>
            <a:r>
              <a:rPr lang="en-GB" dirty="0"/>
              <a:t>Human behavior</a:t>
            </a:r>
          </a:p>
          <a:p>
            <a:pPr algn="ctr"/>
            <a:endParaRPr lang="en-GB" sz="1400" dirty="0"/>
          </a:p>
        </p:txBody>
      </p:sp>
      <p:sp>
        <p:nvSpPr>
          <p:cNvPr id="37" name="TextBox 36">
            <a:hlinkClick r:id="rId11" action="ppaction://hlinksldjump"/>
            <a:extLst>
              <a:ext uri="{FF2B5EF4-FFF2-40B4-BE49-F238E27FC236}">
                <a16:creationId xmlns:a16="http://schemas.microsoft.com/office/drawing/2014/main" id="{04417B5E-3772-91C3-D47F-8366E45208B7}"/>
              </a:ext>
            </a:extLst>
          </p:cNvPr>
          <p:cNvSpPr txBox="1"/>
          <p:nvPr/>
        </p:nvSpPr>
        <p:spPr>
          <a:xfrm>
            <a:off x="1441450" y="4011104"/>
            <a:ext cx="365440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Socio-economics</a:t>
            </a:r>
          </a:p>
          <a:p>
            <a:pPr algn="ctr"/>
            <a:r>
              <a:rPr lang="en-GB" dirty="0"/>
              <a:t>agent economics and costs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38" name="TextBox 37">
            <a:hlinkClick r:id="rId12" action="ppaction://hlinksldjump"/>
            <a:extLst>
              <a:ext uri="{FF2B5EF4-FFF2-40B4-BE49-F238E27FC236}">
                <a16:creationId xmlns:a16="http://schemas.microsoft.com/office/drawing/2014/main" id="{6413C560-7314-9E6F-3ECE-9D304F942367}"/>
              </a:ext>
            </a:extLst>
          </p:cNvPr>
          <p:cNvSpPr txBox="1"/>
          <p:nvPr/>
        </p:nvSpPr>
        <p:spPr>
          <a:xfrm>
            <a:off x="5181563" y="4203700"/>
            <a:ext cx="459740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Temporal dynamics</a:t>
            </a:r>
          </a:p>
          <a:p>
            <a:pPr algn="ctr"/>
            <a:r>
              <a:rPr lang="en-GB" dirty="0"/>
              <a:t>Exposure, GDP, hazard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9" name="TextBox 38">
            <a:hlinkClick r:id="rId12" action="ppaction://hlinksldjump"/>
            <a:extLst>
              <a:ext uri="{FF2B5EF4-FFF2-40B4-BE49-F238E27FC236}">
                <a16:creationId xmlns:a16="http://schemas.microsoft.com/office/drawing/2014/main" id="{DDC8F5D1-C92A-715B-4D16-A567D2B77D12}"/>
              </a:ext>
            </a:extLst>
          </p:cNvPr>
          <p:cNvSpPr txBox="1"/>
          <p:nvPr/>
        </p:nvSpPr>
        <p:spPr>
          <a:xfrm>
            <a:off x="5953127" y="4203700"/>
            <a:ext cx="2736850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Impact</a:t>
            </a:r>
          </a:p>
          <a:p>
            <a:pPr algn="ctr"/>
            <a:r>
              <a:rPr lang="en-GB" dirty="0"/>
              <a:t>houses and farms</a:t>
            </a:r>
          </a:p>
        </p:txBody>
      </p:sp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2A7763DB-E22C-7732-8CAA-F70CD316B915}"/>
              </a:ext>
            </a:extLst>
          </p:cNvPr>
          <p:cNvSpPr txBox="1"/>
          <p:nvPr/>
        </p:nvSpPr>
        <p:spPr>
          <a:xfrm>
            <a:off x="77659" y="5404028"/>
            <a:ext cx="1149927" cy="369332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Model</a:t>
            </a:r>
            <a:endParaRPr lang="en-NL" b="1" dirty="0"/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071ECDD2-1D9C-A7DC-2539-293FD7D90BF8}"/>
              </a:ext>
            </a:extLst>
          </p:cNvPr>
          <p:cNvSpPr txBox="1"/>
          <p:nvPr/>
        </p:nvSpPr>
        <p:spPr>
          <a:xfrm>
            <a:off x="10203872" y="4987636"/>
            <a:ext cx="1608466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Results</a:t>
            </a:r>
            <a:endParaRPr lang="en-NL" sz="2400" b="1" dirty="0"/>
          </a:p>
        </p:txBody>
      </p:sp>
    </p:spTree>
    <p:extLst>
      <p:ext uri="{BB962C8B-B14F-4D97-AF65-F5344CB8AC3E}">
        <p14:creationId xmlns:p14="http://schemas.microsoft.com/office/powerpoint/2010/main" val="306369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7ADF2-116B-B2C2-86DC-A570ACE76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292F6B94-46F4-10E7-BFB9-ADCEEBB80B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CDACBC9C-F5EA-394C-CEE2-747E55984C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B9C15523-ABAA-0B0A-342D-D0D065D9EF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4720CEC-05B0-6C6C-8E9F-B284413E7F67}"/>
              </a:ext>
            </a:extLst>
          </p:cNvPr>
          <p:cNvSpPr txBox="1"/>
          <p:nvPr/>
        </p:nvSpPr>
        <p:spPr>
          <a:xfrm>
            <a:off x="5181564" y="133201"/>
            <a:ext cx="5736786" cy="267765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FAC9E0-FD7F-15CD-EAFC-B1B4C2B61339}"/>
              </a:ext>
            </a:extLst>
          </p:cNvPr>
          <p:cNvSpPr txBox="1"/>
          <p:nvPr/>
        </p:nvSpPr>
        <p:spPr>
          <a:xfrm>
            <a:off x="5241658" y="580600"/>
            <a:ext cx="175175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Climate Change</a:t>
            </a:r>
          </a:p>
          <a:p>
            <a:pPr algn="ctr"/>
            <a:r>
              <a:rPr lang="en-GB" sz="1600" dirty="0"/>
              <a:t>RCP4.5/ 8.5</a:t>
            </a:r>
            <a:endParaRPr lang="en-GB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E8FD52-33D9-8129-DFED-198550BCEBCF}"/>
              </a:ext>
            </a:extLst>
          </p:cNvPr>
          <p:cNvSpPr txBox="1"/>
          <p:nvPr/>
        </p:nvSpPr>
        <p:spPr>
          <a:xfrm>
            <a:off x="7285052" y="617541"/>
            <a:ext cx="175175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Socio-Economics</a:t>
            </a:r>
          </a:p>
          <a:p>
            <a:pPr algn="ctr"/>
            <a:r>
              <a:rPr lang="en-GB" sz="1600" dirty="0"/>
              <a:t>SSP2/5</a:t>
            </a:r>
            <a:endParaRPr lang="en-GB" sz="1400" dirty="0"/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2017311-A9F0-A583-88B6-A2A632D89F9D}"/>
              </a:ext>
            </a:extLst>
          </p:cNvPr>
          <p:cNvCxnSpPr>
            <a:cxnSpLocks/>
            <a:stCxn id="48" idx="2"/>
            <a:endCxn id="52" idx="0"/>
          </p:cNvCxnSpPr>
          <p:nvPr/>
        </p:nvCxnSpPr>
        <p:spPr>
          <a:xfrm rot="5400000">
            <a:off x="5439550" y="1710957"/>
            <a:ext cx="1223566" cy="132403"/>
          </a:xfrm>
          <a:prstGeom prst="bentConnector3">
            <a:avLst>
              <a:gd name="adj1" fmla="val 493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8F415462-A75B-CC9D-7186-B32FF409AB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53077" y="1046160"/>
            <a:ext cx="628355" cy="8994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0995D1E-CCDE-31F3-0BBC-F025C6B64BF5}"/>
              </a:ext>
            </a:extLst>
          </p:cNvPr>
          <p:cNvSpPr txBox="1"/>
          <p:nvPr/>
        </p:nvSpPr>
        <p:spPr>
          <a:xfrm>
            <a:off x="5378426" y="2388941"/>
            <a:ext cx="121341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Flood map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7F14B5-9375-1555-ECC5-9267D2A8B797}"/>
              </a:ext>
            </a:extLst>
          </p:cNvPr>
          <p:cNvSpPr txBox="1"/>
          <p:nvPr/>
        </p:nvSpPr>
        <p:spPr>
          <a:xfrm>
            <a:off x="6558844" y="1793730"/>
            <a:ext cx="9162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soil salinity</a:t>
            </a:r>
            <a:endParaRPr lang="en-GB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F0699C-5024-94BB-A201-9599E1B7F710}"/>
              </a:ext>
            </a:extLst>
          </p:cNvPr>
          <p:cNvSpPr txBox="1"/>
          <p:nvPr/>
        </p:nvSpPr>
        <p:spPr>
          <a:xfrm>
            <a:off x="7758736" y="1610548"/>
            <a:ext cx="127806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GDP and population projections</a:t>
            </a:r>
            <a:endParaRPr lang="en-GB" sz="1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09E50D-41A9-2A66-772A-6C3140F06129}"/>
              </a:ext>
            </a:extLst>
          </p:cNvPr>
          <p:cNvCxnSpPr>
            <a:cxnSpLocks/>
          </p:cNvCxnSpPr>
          <p:nvPr/>
        </p:nvCxnSpPr>
        <p:spPr>
          <a:xfrm>
            <a:off x="6045091" y="2737931"/>
            <a:ext cx="0" cy="14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B4198D-DDF3-160E-02A9-D99C1B973EBD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016974" y="2378505"/>
            <a:ext cx="6530" cy="182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19DC0E3-A981-1B79-883C-C38F97510765}"/>
              </a:ext>
            </a:extLst>
          </p:cNvPr>
          <p:cNvCxnSpPr>
            <a:cxnSpLocks/>
          </p:cNvCxnSpPr>
          <p:nvPr/>
        </p:nvCxnSpPr>
        <p:spPr>
          <a:xfrm>
            <a:off x="8284090" y="1202316"/>
            <a:ext cx="0" cy="39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B2E42B9-427E-DFD7-1B72-8DB6CAE4EE9A}"/>
              </a:ext>
            </a:extLst>
          </p:cNvPr>
          <p:cNvSpPr txBox="1"/>
          <p:nvPr/>
        </p:nvSpPr>
        <p:spPr>
          <a:xfrm>
            <a:off x="8120968" y="3166020"/>
            <a:ext cx="133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GDP growth rate</a:t>
            </a:r>
          </a:p>
          <a:p>
            <a:r>
              <a:rPr lang="en-GB" sz="1200" i="1" dirty="0"/>
              <a:t>annual population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F60146-0C0B-6C11-2CF3-EDD8F7549C3C}"/>
              </a:ext>
            </a:extLst>
          </p:cNvPr>
          <p:cNvSpPr txBox="1"/>
          <p:nvPr/>
        </p:nvSpPr>
        <p:spPr>
          <a:xfrm>
            <a:off x="7059450" y="3261269"/>
            <a:ext cx="711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ECe</a:t>
            </a:r>
            <a:r>
              <a:rPr lang="en-GB" sz="1200" i="1" baseline="-25000" dirty="0"/>
              <a:t>2080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DB791F-454F-0550-6491-00A2CF3F1756}"/>
              </a:ext>
            </a:extLst>
          </p:cNvPr>
          <p:cNvSpPr txBox="1"/>
          <p:nvPr/>
        </p:nvSpPr>
        <p:spPr>
          <a:xfrm>
            <a:off x="5876909" y="3315758"/>
            <a:ext cx="10903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annual inundation levels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4D3730-ECA2-A08B-2EED-478F2FFA17C8}"/>
              </a:ext>
            </a:extLst>
          </p:cNvPr>
          <p:cNvSpPr txBox="1"/>
          <p:nvPr/>
        </p:nvSpPr>
        <p:spPr>
          <a:xfrm>
            <a:off x="6796871" y="133201"/>
            <a:ext cx="223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Future Scenarios</a:t>
            </a:r>
            <a:endParaRPr lang="en-NL" sz="2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5E6F65-B74C-365F-9860-0F8F67FE7ECB}"/>
              </a:ext>
            </a:extLst>
          </p:cNvPr>
          <p:cNvSpPr txBox="1"/>
          <p:nvPr/>
        </p:nvSpPr>
        <p:spPr>
          <a:xfrm>
            <a:off x="9291403" y="1781167"/>
            <a:ext cx="145732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Policy scenarios</a:t>
            </a:r>
            <a:endParaRPr lang="en-GB" sz="14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8D60723-3952-836A-03D7-5E86D2EF79A4}"/>
              </a:ext>
            </a:extLst>
          </p:cNvPr>
          <p:cNvCxnSpPr>
            <a:cxnSpLocks/>
          </p:cNvCxnSpPr>
          <p:nvPr/>
        </p:nvCxnSpPr>
        <p:spPr>
          <a:xfrm>
            <a:off x="8120968" y="2450903"/>
            <a:ext cx="0" cy="189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D5F32E0-D26B-1698-C5D1-32608B2880A6}"/>
              </a:ext>
            </a:extLst>
          </p:cNvPr>
          <p:cNvCxnSpPr>
            <a:cxnSpLocks/>
          </p:cNvCxnSpPr>
          <p:nvPr/>
        </p:nvCxnSpPr>
        <p:spPr>
          <a:xfrm flipH="1">
            <a:off x="9609364" y="2378505"/>
            <a:ext cx="10589" cy="182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1C62C32-97D3-7175-717B-6A6A5A2E3167}"/>
              </a:ext>
            </a:extLst>
          </p:cNvPr>
          <p:cNvSpPr txBox="1"/>
          <p:nvPr/>
        </p:nvSpPr>
        <p:spPr>
          <a:xfrm>
            <a:off x="9703784" y="3134900"/>
            <a:ext cx="151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Adaptation aid</a:t>
            </a:r>
          </a:p>
          <a:p>
            <a:r>
              <a:rPr lang="en-GB" sz="1200" i="1" dirty="0"/>
              <a:t>Damage coverage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FBE9E7-01E0-AF6B-28CF-55E47D8E1FE9}"/>
              </a:ext>
            </a:extLst>
          </p:cNvPr>
          <p:cNvSpPr txBox="1"/>
          <p:nvPr/>
        </p:nvSpPr>
        <p:spPr>
          <a:xfrm>
            <a:off x="5181563" y="4203700"/>
            <a:ext cx="459740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Temporal dynamics</a:t>
            </a:r>
          </a:p>
          <a:p>
            <a:pPr algn="ctr"/>
            <a:r>
              <a:rPr lang="en-GB" dirty="0"/>
              <a:t>Exposure, GDP, hazard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0880CB7-42F3-7A86-D456-D4494508DF23}"/>
              </a:ext>
            </a:extLst>
          </p:cNvPr>
          <p:cNvSpPr txBox="1"/>
          <p:nvPr/>
        </p:nvSpPr>
        <p:spPr>
          <a:xfrm>
            <a:off x="5953127" y="4203700"/>
            <a:ext cx="2736850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Impact</a:t>
            </a:r>
          </a:p>
          <a:p>
            <a:pPr algn="ctr"/>
            <a:r>
              <a:rPr lang="en-GB" dirty="0"/>
              <a:t>houses and farms</a:t>
            </a:r>
          </a:p>
        </p:txBody>
      </p:sp>
      <p:pic>
        <p:nvPicPr>
          <p:cNvPr id="105" name="Graphic 104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CEEE97FE-4399-B4D4-6C3D-793C53CE2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sp>
        <p:nvSpPr>
          <p:cNvPr id="106" name="TextBox 105">
            <a:hlinkClick r:id="rId8" action="ppaction://hlinksldjump"/>
            <a:extLst>
              <a:ext uri="{FF2B5EF4-FFF2-40B4-BE49-F238E27FC236}">
                <a16:creationId xmlns:a16="http://schemas.microsoft.com/office/drawing/2014/main" id="{D97A8910-2157-BD0D-ABE7-94DFD915F32D}"/>
              </a:ext>
            </a:extLst>
          </p:cNvPr>
          <p:cNvSpPr txBox="1"/>
          <p:nvPr/>
        </p:nvSpPr>
        <p:spPr>
          <a:xfrm>
            <a:off x="1446224" y="5311695"/>
            <a:ext cx="3654401" cy="13542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Decision module</a:t>
            </a:r>
          </a:p>
          <a:p>
            <a:pPr algn="ctr"/>
            <a:r>
              <a:rPr lang="en-GB" dirty="0"/>
              <a:t>Discounted Expected Utility</a:t>
            </a:r>
          </a:p>
          <a:p>
            <a:pPr algn="ctr"/>
            <a:r>
              <a:rPr lang="en-GB" dirty="0"/>
              <a:t>Human behavior</a:t>
            </a:r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07" name="TextBox 106">
            <a:hlinkClick r:id="rId9" action="ppaction://hlinksldjump"/>
            <a:extLst>
              <a:ext uri="{FF2B5EF4-FFF2-40B4-BE49-F238E27FC236}">
                <a16:creationId xmlns:a16="http://schemas.microsoft.com/office/drawing/2014/main" id="{FF0CB66B-783C-8DAC-C6C3-CAF1D57C018F}"/>
              </a:ext>
            </a:extLst>
          </p:cNvPr>
          <p:cNvSpPr txBox="1"/>
          <p:nvPr/>
        </p:nvSpPr>
        <p:spPr>
          <a:xfrm>
            <a:off x="495020" y="1653765"/>
            <a:ext cx="4597400" cy="23083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Model Initialization</a:t>
            </a:r>
          </a:p>
          <a:p>
            <a:r>
              <a:rPr lang="en-GB" dirty="0"/>
              <a:t>Risk			agents</a:t>
            </a:r>
          </a:p>
          <a:p>
            <a:endParaRPr lang="en-GB" dirty="0"/>
          </a:p>
          <a:p>
            <a:pPr algn="ctr"/>
            <a:endParaRPr lang="en-GB" sz="3600" dirty="0"/>
          </a:p>
          <a:p>
            <a:pPr algn="ctr"/>
            <a:endParaRPr lang="en-NL" sz="3600" dirty="0"/>
          </a:p>
        </p:txBody>
      </p:sp>
      <p:sp>
        <p:nvSpPr>
          <p:cNvPr id="113" name="TextBox 112">
            <a:hlinkClick r:id="rId10" action="ppaction://hlinksldjump"/>
            <a:extLst>
              <a:ext uri="{FF2B5EF4-FFF2-40B4-BE49-F238E27FC236}">
                <a16:creationId xmlns:a16="http://schemas.microsoft.com/office/drawing/2014/main" id="{75E1DA93-2D94-1951-5814-3DA1936F6266}"/>
              </a:ext>
            </a:extLst>
          </p:cNvPr>
          <p:cNvSpPr txBox="1"/>
          <p:nvPr/>
        </p:nvSpPr>
        <p:spPr>
          <a:xfrm>
            <a:off x="1144441" y="1038877"/>
            <a:ext cx="1149927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400" b="1" dirty="0"/>
              <a:t>Survey</a:t>
            </a:r>
            <a:endParaRPr lang="en-NL" sz="2400" b="1" dirty="0"/>
          </a:p>
        </p:txBody>
      </p:sp>
      <p:sp>
        <p:nvSpPr>
          <p:cNvPr id="115" name="TextBox 114">
            <a:hlinkClick r:id="rId11" action="ppaction://hlinksldjump"/>
            <a:extLst>
              <a:ext uri="{FF2B5EF4-FFF2-40B4-BE49-F238E27FC236}">
                <a16:creationId xmlns:a16="http://schemas.microsoft.com/office/drawing/2014/main" id="{C4384BC8-A1C2-CDAD-529E-E181577D1BE0}"/>
              </a:ext>
            </a:extLst>
          </p:cNvPr>
          <p:cNvSpPr txBox="1"/>
          <p:nvPr/>
        </p:nvSpPr>
        <p:spPr>
          <a:xfrm>
            <a:off x="1441450" y="4011104"/>
            <a:ext cx="365440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Socio-economics</a:t>
            </a:r>
          </a:p>
          <a:p>
            <a:pPr algn="ctr"/>
            <a:r>
              <a:rPr lang="en-GB" dirty="0"/>
              <a:t>agent economics and costs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pic>
        <p:nvPicPr>
          <p:cNvPr id="116" name="Picture 115" descr="Refugees Silhouette Vector Images (over 590)">
            <a:hlinkClick r:id="rId9" action="ppaction://hlinksldjump"/>
            <a:extLst>
              <a:ext uri="{FF2B5EF4-FFF2-40B4-BE49-F238E27FC236}">
                <a16:creationId xmlns:a16="http://schemas.microsoft.com/office/drawing/2014/main" id="{663EADB0-67A2-5C30-A38E-473B51C7D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1" b="31255"/>
          <a:stretch/>
        </p:blipFill>
        <p:spPr bwMode="auto">
          <a:xfrm>
            <a:off x="3593869" y="3201516"/>
            <a:ext cx="1019642" cy="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634F03B8-5315-F032-8478-BDBD57E2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7" y="2767309"/>
            <a:ext cx="962025" cy="10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E0886AA0-0560-3089-222C-73B1C67AAE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 bwMode="auto">
          <a:xfrm>
            <a:off x="3595851" y="2723856"/>
            <a:ext cx="1105180" cy="104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hlinkClick r:id="rId15" action="ppaction://hlinksldjump"/>
            <a:extLst>
              <a:ext uri="{FF2B5EF4-FFF2-40B4-BE49-F238E27FC236}">
                <a16:creationId xmlns:a16="http://schemas.microsoft.com/office/drawing/2014/main" id="{11379D32-FA9A-FCC9-033D-3DB4940B2A6D}"/>
              </a:ext>
            </a:extLst>
          </p:cNvPr>
          <p:cNvSpPr txBox="1"/>
          <p:nvPr/>
        </p:nvSpPr>
        <p:spPr>
          <a:xfrm>
            <a:off x="10203872" y="4987636"/>
            <a:ext cx="1608466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Results</a:t>
            </a:r>
            <a:endParaRPr lang="en-NL" sz="2400" b="1" dirty="0"/>
          </a:p>
        </p:txBody>
      </p:sp>
    </p:spTree>
    <p:extLst>
      <p:ext uri="{BB962C8B-B14F-4D97-AF65-F5344CB8AC3E}">
        <p14:creationId xmlns:p14="http://schemas.microsoft.com/office/powerpoint/2010/main" val="181461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EEE9-3603-9F6E-CA99-6B93FA5EA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AB92BA4-4639-26B0-7AB6-7FB138A68C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B4DCA5A4-BA70-F161-57AC-C35AD9C213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2393F329-9407-31CC-7320-90AEC69404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32" name="Graphic 31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1A5E8973-A5B1-5F09-F553-67598D29E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8471" y="5736550"/>
            <a:ext cx="914400" cy="914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A34554A-53C1-C15A-85EE-C0D0E2FB2988}"/>
              </a:ext>
            </a:extLst>
          </p:cNvPr>
          <p:cNvSpPr/>
          <p:nvPr/>
        </p:nvSpPr>
        <p:spPr>
          <a:xfrm>
            <a:off x="5009938" y="4063674"/>
            <a:ext cx="1101710" cy="15596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B14680-A85D-66F9-B53D-DFE985C9B669}"/>
              </a:ext>
            </a:extLst>
          </p:cNvPr>
          <p:cNvSpPr txBox="1"/>
          <p:nvPr/>
        </p:nvSpPr>
        <p:spPr>
          <a:xfrm>
            <a:off x="10474635" y="3586163"/>
            <a:ext cx="1487962" cy="196977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         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27BB2D-101E-B164-17D8-996507DB0CF2}"/>
              </a:ext>
            </a:extLst>
          </p:cNvPr>
          <p:cNvSpPr txBox="1"/>
          <p:nvPr/>
        </p:nvSpPr>
        <p:spPr>
          <a:xfrm>
            <a:off x="6162158" y="3521384"/>
            <a:ext cx="415671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NL" sz="14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5B3683-F95F-4833-70CD-DCD6AD04F749}"/>
              </a:ext>
            </a:extLst>
          </p:cNvPr>
          <p:cNvSpPr/>
          <p:nvPr/>
        </p:nvSpPr>
        <p:spPr>
          <a:xfrm>
            <a:off x="5009938" y="5562067"/>
            <a:ext cx="6952660" cy="1052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6F5676-DBF7-4442-4FC1-A99AA315F9E5}"/>
              </a:ext>
            </a:extLst>
          </p:cNvPr>
          <p:cNvCxnSpPr>
            <a:cxnSpLocks/>
          </p:cNvCxnSpPr>
          <p:nvPr/>
        </p:nvCxnSpPr>
        <p:spPr>
          <a:xfrm>
            <a:off x="6868958" y="2927489"/>
            <a:ext cx="0" cy="88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5A8C06-DDE8-5105-EF22-ACE51874EC3E}"/>
              </a:ext>
            </a:extLst>
          </p:cNvPr>
          <p:cNvCxnSpPr>
            <a:cxnSpLocks/>
          </p:cNvCxnSpPr>
          <p:nvPr/>
        </p:nvCxnSpPr>
        <p:spPr>
          <a:xfrm>
            <a:off x="8784396" y="4590524"/>
            <a:ext cx="0" cy="5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30B3380-E0CE-9C6F-028D-9D08124A3296}"/>
              </a:ext>
            </a:extLst>
          </p:cNvPr>
          <p:cNvSpPr txBox="1"/>
          <p:nvPr/>
        </p:nvSpPr>
        <p:spPr>
          <a:xfrm>
            <a:off x="8223595" y="3660137"/>
            <a:ext cx="181053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Hydrological processes</a:t>
            </a:r>
          </a:p>
          <a:p>
            <a:pPr algn="ctr"/>
            <a:r>
              <a:rPr lang="en-GB" sz="1200" dirty="0"/>
              <a:t>ECe = ECe</a:t>
            </a:r>
            <a:r>
              <a:rPr lang="en-GB" sz="1200" baseline="-25000" dirty="0"/>
              <a:t>SLR</a:t>
            </a:r>
            <a:r>
              <a:rPr lang="en-GB" sz="1200" dirty="0"/>
              <a:t> + ECe</a:t>
            </a:r>
            <a:r>
              <a:rPr lang="en-GB" sz="1200" baseline="-25000" dirty="0"/>
              <a:t>flood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54FE2C-79F6-6150-CE4C-D1FD971F5D2F}"/>
              </a:ext>
            </a:extLst>
          </p:cNvPr>
          <p:cNvCxnSpPr>
            <a:cxnSpLocks/>
            <a:stCxn id="41" idx="2"/>
            <a:endCxn id="63" idx="0"/>
          </p:cNvCxnSpPr>
          <p:nvPr/>
        </p:nvCxnSpPr>
        <p:spPr>
          <a:xfrm>
            <a:off x="9128862" y="4121802"/>
            <a:ext cx="50346" cy="20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D4CEF7-3744-6B47-6D8A-B20D6EC391B8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8077223" y="3928206"/>
            <a:ext cx="203200" cy="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71AB20C-B3CA-4F5F-8931-470F132B0B26}"/>
              </a:ext>
            </a:extLst>
          </p:cNvPr>
          <p:cNvSpPr txBox="1"/>
          <p:nvPr/>
        </p:nvSpPr>
        <p:spPr>
          <a:xfrm>
            <a:off x="6440078" y="4801149"/>
            <a:ext cx="16291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Household damage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A65CF11-B06E-2695-4C11-B035994F410D}"/>
              </a:ext>
            </a:extLst>
          </p:cNvPr>
          <p:cNvCxnSpPr>
            <a:cxnSpLocks/>
          </p:cNvCxnSpPr>
          <p:nvPr/>
        </p:nvCxnSpPr>
        <p:spPr>
          <a:xfrm>
            <a:off x="7263935" y="4068497"/>
            <a:ext cx="6653" cy="70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A0ECC2-5EE6-085C-F92D-1D2D7DDBD292}"/>
              </a:ext>
            </a:extLst>
          </p:cNvPr>
          <p:cNvSpPr txBox="1"/>
          <p:nvPr/>
        </p:nvSpPr>
        <p:spPr>
          <a:xfrm>
            <a:off x="6440078" y="4385476"/>
            <a:ext cx="1631100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Damage curves</a:t>
            </a:r>
            <a:endParaRPr lang="en-NL" sz="11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6F8884-C58D-8DF2-E2D1-F64DB7B55A68}"/>
              </a:ext>
            </a:extLst>
          </p:cNvPr>
          <p:cNvSpPr txBox="1"/>
          <p:nvPr/>
        </p:nvSpPr>
        <p:spPr>
          <a:xfrm>
            <a:off x="8410434" y="4328914"/>
            <a:ext cx="1537548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Mass Hoffman model</a:t>
            </a:r>
            <a:endParaRPr lang="en-NL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7B719C-0FD1-EBD8-53AE-0DD0463D39FF}"/>
              </a:ext>
            </a:extLst>
          </p:cNvPr>
          <p:cNvSpPr txBox="1"/>
          <p:nvPr/>
        </p:nvSpPr>
        <p:spPr>
          <a:xfrm>
            <a:off x="8129467" y="5160126"/>
            <a:ext cx="10956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Crop damage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2AFBD9-1A43-63B6-0BAB-B8AB99EFF942}"/>
              </a:ext>
            </a:extLst>
          </p:cNvPr>
          <p:cNvSpPr txBox="1"/>
          <p:nvPr/>
        </p:nvSpPr>
        <p:spPr>
          <a:xfrm>
            <a:off x="8355353" y="4756238"/>
            <a:ext cx="1544202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Crop damage function</a:t>
            </a:r>
            <a:endParaRPr lang="en-NL" sz="11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23016F-3CAE-25C9-8617-15AF03424D03}"/>
              </a:ext>
            </a:extLst>
          </p:cNvPr>
          <p:cNvSpPr txBox="1"/>
          <p:nvPr/>
        </p:nvSpPr>
        <p:spPr>
          <a:xfrm>
            <a:off x="5905296" y="2555874"/>
            <a:ext cx="135863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flood protection </a:t>
            </a:r>
            <a:r>
              <a:rPr lang="en-GB" sz="1200" dirty="0"/>
              <a:t>(FLOPROS)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EA7EA7-656E-C393-2500-C9A611CC0DEB}"/>
              </a:ext>
            </a:extLst>
          </p:cNvPr>
          <p:cNvSpPr txBox="1"/>
          <p:nvPr/>
        </p:nvSpPr>
        <p:spPr>
          <a:xfrm>
            <a:off x="9046691" y="2970187"/>
            <a:ext cx="646684" cy="25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ECe</a:t>
            </a:r>
            <a:r>
              <a:rPr lang="en-GB" sz="1050" i="1" baseline="-25000" dirty="0"/>
              <a:t>2100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D75494-3B45-502C-B499-5AEC023CCE4E}"/>
              </a:ext>
            </a:extLst>
          </p:cNvPr>
          <p:cNvSpPr txBox="1"/>
          <p:nvPr/>
        </p:nvSpPr>
        <p:spPr>
          <a:xfrm>
            <a:off x="6296569" y="4101351"/>
            <a:ext cx="1063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water levels</a:t>
            </a:r>
            <a:endParaRPr lang="en-GB" sz="1050" i="1" baseline="-250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41E028E-3D45-2952-B517-067273F3F92F}"/>
              </a:ext>
            </a:extLst>
          </p:cNvPr>
          <p:cNvCxnSpPr>
            <a:cxnSpLocks/>
            <a:endCxn id="65" idx="3"/>
          </p:cNvCxnSpPr>
          <p:nvPr/>
        </p:nvCxnSpPr>
        <p:spPr>
          <a:xfrm flipH="1">
            <a:off x="9899555" y="4887043"/>
            <a:ext cx="1288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1C9280C-98D9-9021-857D-BB4972FF62BE}"/>
              </a:ext>
            </a:extLst>
          </p:cNvPr>
          <p:cNvSpPr txBox="1"/>
          <p:nvPr/>
        </p:nvSpPr>
        <p:spPr>
          <a:xfrm>
            <a:off x="9809507" y="4672999"/>
            <a:ext cx="10517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market price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6C912FD-A690-CF66-B88E-B3257A3C4EF1}"/>
              </a:ext>
            </a:extLst>
          </p:cNvPr>
          <p:cNvCxnSpPr>
            <a:cxnSpLocks/>
          </p:cNvCxnSpPr>
          <p:nvPr/>
        </p:nvCxnSpPr>
        <p:spPr>
          <a:xfrm>
            <a:off x="11390890" y="4328914"/>
            <a:ext cx="0" cy="917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38324D4-DC17-DFB1-C337-0505C78E7026}"/>
              </a:ext>
            </a:extLst>
          </p:cNvPr>
          <p:cNvSpPr txBox="1"/>
          <p:nvPr/>
        </p:nvSpPr>
        <p:spPr>
          <a:xfrm>
            <a:off x="11199136" y="4792147"/>
            <a:ext cx="38350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No</a:t>
            </a:r>
            <a:endParaRPr lang="en-NL" sz="1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B59C2B-6668-72D5-5D21-F2342AEFA862}"/>
              </a:ext>
            </a:extLst>
          </p:cNvPr>
          <p:cNvSpPr txBox="1"/>
          <p:nvPr/>
        </p:nvSpPr>
        <p:spPr>
          <a:xfrm>
            <a:off x="10647766" y="5597306"/>
            <a:ext cx="119671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Update economic data*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4C31F2-97D2-DB95-CCC1-BD55FDBA1041}"/>
              </a:ext>
            </a:extLst>
          </p:cNvPr>
          <p:cNvSpPr txBox="1"/>
          <p:nvPr/>
        </p:nvSpPr>
        <p:spPr>
          <a:xfrm>
            <a:off x="7466392" y="5769162"/>
            <a:ext cx="201833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Update exposed population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BC3E72-0D68-4755-0B13-69BDC27C7097}"/>
              </a:ext>
            </a:extLst>
          </p:cNvPr>
          <p:cNvSpPr txBox="1"/>
          <p:nvPr/>
        </p:nvSpPr>
        <p:spPr>
          <a:xfrm>
            <a:off x="6266688" y="3789706"/>
            <a:ext cx="181053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Stochastic Flood events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324855-E7B8-E174-594E-8AAB5DF95D27}"/>
              </a:ext>
            </a:extLst>
          </p:cNvPr>
          <p:cNvSpPr txBox="1"/>
          <p:nvPr/>
        </p:nvSpPr>
        <p:spPr>
          <a:xfrm>
            <a:off x="10816625" y="5215078"/>
            <a:ext cx="119671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pass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EA97F9FB-1840-5E46-FDB5-63B9769F9612}"/>
              </a:ext>
            </a:extLst>
          </p:cNvPr>
          <p:cNvCxnSpPr>
            <a:cxnSpLocks/>
            <a:stCxn id="74" idx="2"/>
          </p:cNvCxnSpPr>
          <p:nvPr/>
        </p:nvCxnSpPr>
        <p:spPr>
          <a:xfrm rot="5400000">
            <a:off x="10613693" y="5817608"/>
            <a:ext cx="437237" cy="8276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FE34371-C22D-8A83-5CA6-18BCEDB3C1F0}"/>
              </a:ext>
            </a:extLst>
          </p:cNvPr>
          <p:cNvCxnSpPr>
            <a:cxnSpLocks/>
          </p:cNvCxnSpPr>
          <p:nvPr/>
        </p:nvCxnSpPr>
        <p:spPr>
          <a:xfrm>
            <a:off x="7760671" y="5639868"/>
            <a:ext cx="0" cy="13082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21112FA-2EAB-3D22-CDE8-535F268D2D3B}"/>
              </a:ext>
            </a:extLst>
          </p:cNvPr>
          <p:cNvSpPr txBox="1"/>
          <p:nvPr/>
        </p:nvSpPr>
        <p:spPr>
          <a:xfrm>
            <a:off x="9264158" y="5180469"/>
            <a:ext cx="1210475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i="1" dirty="0"/>
              <a:t>Simulate farms</a:t>
            </a:r>
            <a:endParaRPr lang="en-GB" sz="1050" i="1" baseline="-25000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4216605-E1B6-20FF-02F1-BE8FBE3719F9}"/>
              </a:ext>
            </a:extLst>
          </p:cNvPr>
          <p:cNvCxnSpPr>
            <a:cxnSpLocks/>
          </p:cNvCxnSpPr>
          <p:nvPr/>
        </p:nvCxnSpPr>
        <p:spPr>
          <a:xfrm flipH="1" flipV="1">
            <a:off x="9787716" y="5017848"/>
            <a:ext cx="775" cy="13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A6867F9-BA27-33C7-AB5B-4811321D8AC0}"/>
              </a:ext>
            </a:extLst>
          </p:cNvPr>
          <p:cNvSpPr txBox="1"/>
          <p:nvPr/>
        </p:nvSpPr>
        <p:spPr>
          <a:xfrm>
            <a:off x="7726459" y="2950182"/>
            <a:ext cx="13320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annual inundation levels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A72FA3-076D-A431-BA47-63D6C272C376}"/>
              </a:ext>
            </a:extLst>
          </p:cNvPr>
          <p:cNvSpPr txBox="1"/>
          <p:nvPr/>
        </p:nvSpPr>
        <p:spPr>
          <a:xfrm>
            <a:off x="7440006" y="6290070"/>
            <a:ext cx="297849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Update household attributes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AD660E4E-45CB-FBDD-7F57-E7DDE8E457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6388" y="5921129"/>
            <a:ext cx="558600" cy="540262"/>
          </a:xfrm>
          <a:prstGeom prst="bentConnector3">
            <a:avLst>
              <a:gd name="adj1" fmla="val 101155"/>
            </a:avLst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CE88316-F494-2EBC-1875-5E99339898A6}"/>
              </a:ext>
            </a:extLst>
          </p:cNvPr>
          <p:cNvSpPr txBox="1"/>
          <p:nvPr/>
        </p:nvSpPr>
        <p:spPr>
          <a:xfrm>
            <a:off x="9563791" y="5729544"/>
            <a:ext cx="70753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Update hazard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8AC687-68CF-CB96-1754-0B924405D844}"/>
              </a:ext>
            </a:extLst>
          </p:cNvPr>
          <p:cNvCxnSpPr>
            <a:cxnSpLocks/>
          </p:cNvCxnSpPr>
          <p:nvPr/>
        </p:nvCxnSpPr>
        <p:spPr>
          <a:xfrm flipV="1">
            <a:off x="6874138" y="6140097"/>
            <a:ext cx="2689653" cy="21789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6B69161-81A1-2D88-364C-38B64CB016A3}"/>
              </a:ext>
            </a:extLst>
          </p:cNvPr>
          <p:cNvCxnSpPr>
            <a:cxnSpLocks/>
          </p:cNvCxnSpPr>
          <p:nvPr/>
        </p:nvCxnSpPr>
        <p:spPr>
          <a:xfrm>
            <a:off x="10345711" y="5623302"/>
            <a:ext cx="0" cy="67381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58A932FB-E2C2-C4C3-90AF-E56B7BC21CB3}"/>
              </a:ext>
            </a:extLst>
          </p:cNvPr>
          <p:cNvSpPr txBox="1"/>
          <p:nvPr/>
        </p:nvSpPr>
        <p:spPr>
          <a:xfrm>
            <a:off x="6473742" y="3074356"/>
            <a:ext cx="41855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fps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2A10EC0-B52E-0B2D-603F-075B338A641C}"/>
              </a:ext>
            </a:extLst>
          </p:cNvPr>
          <p:cNvCxnSpPr>
            <a:cxnSpLocks/>
          </p:cNvCxnSpPr>
          <p:nvPr/>
        </p:nvCxnSpPr>
        <p:spPr>
          <a:xfrm flipV="1">
            <a:off x="9736049" y="5468994"/>
            <a:ext cx="0" cy="255858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FC46822-FA38-D93D-DFF5-BE990C08DAF1}"/>
              </a:ext>
            </a:extLst>
          </p:cNvPr>
          <p:cNvSpPr txBox="1"/>
          <p:nvPr/>
        </p:nvSpPr>
        <p:spPr>
          <a:xfrm>
            <a:off x="4898821" y="4773038"/>
            <a:ext cx="92240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Flooding experience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0DF7DC-0A14-ECD8-3D27-4536AE562CC2}"/>
              </a:ext>
            </a:extLst>
          </p:cNvPr>
          <p:cNvCxnSpPr/>
          <p:nvPr/>
        </p:nvCxnSpPr>
        <p:spPr>
          <a:xfrm>
            <a:off x="6266688" y="5401309"/>
            <a:ext cx="1810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DE5EAE3B-DCBB-4F45-8A67-8711323B6A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89200" y="4939337"/>
            <a:ext cx="2050883" cy="461971"/>
          </a:xfrm>
          <a:prstGeom prst="bentConnector3">
            <a:avLst>
              <a:gd name="adj1" fmla="val 753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D01A1C7-F58E-A00B-6AF9-8B3BE43459BE}"/>
              </a:ext>
            </a:extLst>
          </p:cNvPr>
          <p:cNvCxnSpPr>
            <a:cxnSpLocks/>
          </p:cNvCxnSpPr>
          <p:nvPr/>
        </p:nvCxnSpPr>
        <p:spPr>
          <a:xfrm>
            <a:off x="4302579" y="5907661"/>
            <a:ext cx="3163813" cy="5944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CD78BC4-44F3-58EB-E215-B4509C48FBA2}"/>
              </a:ext>
            </a:extLst>
          </p:cNvPr>
          <p:cNvCxnSpPr>
            <a:cxnSpLocks/>
          </p:cNvCxnSpPr>
          <p:nvPr/>
        </p:nvCxnSpPr>
        <p:spPr>
          <a:xfrm flipH="1">
            <a:off x="4418057" y="5613317"/>
            <a:ext cx="5948233" cy="10028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70117E50-9BA6-D9F9-EB9C-A2C9EAF003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341821" y="4403113"/>
            <a:ext cx="1401343" cy="1286630"/>
          </a:xfrm>
          <a:prstGeom prst="bentConnector2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503747BA-8967-3191-3BC7-E40A0A48AFE6}"/>
              </a:ext>
            </a:extLst>
          </p:cNvPr>
          <p:cNvSpPr/>
          <p:nvPr/>
        </p:nvSpPr>
        <p:spPr>
          <a:xfrm>
            <a:off x="4989763" y="5707473"/>
            <a:ext cx="864966" cy="4154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t=t+1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AAE6BD-0E46-2488-F5E6-36F7ED761055}"/>
              </a:ext>
            </a:extLst>
          </p:cNvPr>
          <p:cNvSpPr txBox="1"/>
          <p:nvPr/>
        </p:nvSpPr>
        <p:spPr>
          <a:xfrm>
            <a:off x="5051072" y="4139678"/>
            <a:ext cx="97792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Update risk perception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DB1D0C1-8093-FFA2-23A4-2191FB33A10B}"/>
              </a:ext>
            </a:extLst>
          </p:cNvPr>
          <p:cNvCxnSpPr>
            <a:cxnSpLocks/>
          </p:cNvCxnSpPr>
          <p:nvPr/>
        </p:nvCxnSpPr>
        <p:spPr>
          <a:xfrm>
            <a:off x="7760671" y="2473399"/>
            <a:ext cx="0" cy="129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DE57581-2A93-A0E8-2E6F-F2E0F5B528C7}"/>
              </a:ext>
            </a:extLst>
          </p:cNvPr>
          <p:cNvCxnSpPr>
            <a:cxnSpLocks/>
          </p:cNvCxnSpPr>
          <p:nvPr/>
        </p:nvCxnSpPr>
        <p:spPr>
          <a:xfrm>
            <a:off x="9058515" y="2400114"/>
            <a:ext cx="0" cy="1260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1737E99-EE17-3113-88D7-1C1FB0F1AE2A}"/>
              </a:ext>
            </a:extLst>
          </p:cNvPr>
          <p:cNvCxnSpPr>
            <a:cxnSpLocks/>
          </p:cNvCxnSpPr>
          <p:nvPr/>
        </p:nvCxnSpPr>
        <p:spPr>
          <a:xfrm>
            <a:off x="10752357" y="1965797"/>
            <a:ext cx="8857" cy="366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678B7CDB-BCE2-A213-A816-8F6B11DA074B}"/>
              </a:ext>
            </a:extLst>
          </p:cNvPr>
          <p:cNvSpPr txBox="1"/>
          <p:nvPr/>
        </p:nvSpPr>
        <p:spPr>
          <a:xfrm>
            <a:off x="10816625" y="2919755"/>
            <a:ext cx="1335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GDP growth rate</a:t>
            </a:r>
          </a:p>
          <a:p>
            <a:r>
              <a:rPr lang="en-GB" sz="1050" i="1" dirty="0"/>
              <a:t>annual population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04E5D3A-29F7-284F-C24F-30B351E4516E}"/>
              </a:ext>
            </a:extLst>
          </p:cNvPr>
          <p:cNvSpPr txBox="1"/>
          <p:nvPr/>
        </p:nvSpPr>
        <p:spPr>
          <a:xfrm>
            <a:off x="10607395" y="4459719"/>
            <a:ext cx="38350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Yes</a:t>
            </a:r>
            <a:endParaRPr lang="en-NL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BA0E48-C719-2E9E-B6B8-2A1A0E2E3043}"/>
              </a:ext>
            </a:extLst>
          </p:cNvPr>
          <p:cNvSpPr txBox="1"/>
          <p:nvPr/>
        </p:nvSpPr>
        <p:spPr>
          <a:xfrm>
            <a:off x="10452029" y="4036149"/>
            <a:ext cx="151056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Include GDP growth</a:t>
            </a:r>
            <a:endParaRPr lang="en-GB" sz="1100" dirty="0"/>
          </a:p>
        </p:txBody>
      </p:sp>
      <p:sp>
        <p:nvSpPr>
          <p:cNvPr id="108" name="TextBox 107">
            <a:hlinkClick r:id="rId8" action="ppaction://hlinksldjump"/>
            <a:extLst>
              <a:ext uri="{FF2B5EF4-FFF2-40B4-BE49-F238E27FC236}">
                <a16:creationId xmlns:a16="http://schemas.microsoft.com/office/drawing/2014/main" id="{A416DBC9-A5A3-3A3D-E9A2-1371B53B3033}"/>
              </a:ext>
            </a:extLst>
          </p:cNvPr>
          <p:cNvSpPr txBox="1"/>
          <p:nvPr/>
        </p:nvSpPr>
        <p:spPr>
          <a:xfrm>
            <a:off x="6683019" y="922786"/>
            <a:ext cx="441834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Future scenarios</a:t>
            </a:r>
          </a:p>
          <a:p>
            <a:pPr algn="ctr"/>
            <a:r>
              <a:rPr lang="en-GB" dirty="0"/>
              <a:t>sea level rise</a:t>
            </a:r>
          </a:p>
          <a:p>
            <a:pPr algn="ctr"/>
            <a:r>
              <a:rPr lang="en-GB" dirty="0"/>
              <a:t>socio-economics</a:t>
            </a:r>
          </a:p>
          <a:p>
            <a:pPr algn="ctr"/>
            <a:r>
              <a:rPr lang="en-GB" dirty="0"/>
              <a:t>Policies</a:t>
            </a:r>
          </a:p>
        </p:txBody>
      </p:sp>
      <p:sp>
        <p:nvSpPr>
          <p:cNvPr id="118" name="TextBox 117">
            <a:hlinkClick r:id="rId9" action="ppaction://hlinksldjump"/>
            <a:extLst>
              <a:ext uri="{FF2B5EF4-FFF2-40B4-BE49-F238E27FC236}">
                <a16:creationId xmlns:a16="http://schemas.microsoft.com/office/drawing/2014/main" id="{2545EB58-AFDD-AA6B-A2C9-F10108CD850B}"/>
              </a:ext>
            </a:extLst>
          </p:cNvPr>
          <p:cNvSpPr txBox="1"/>
          <p:nvPr/>
        </p:nvSpPr>
        <p:spPr>
          <a:xfrm>
            <a:off x="1059528" y="1110900"/>
            <a:ext cx="4597400" cy="23083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Model Initialization</a:t>
            </a:r>
          </a:p>
          <a:p>
            <a:r>
              <a:rPr lang="en-GB" dirty="0"/>
              <a:t>Risk			agents</a:t>
            </a:r>
          </a:p>
          <a:p>
            <a:endParaRPr lang="en-GB" dirty="0"/>
          </a:p>
          <a:p>
            <a:pPr algn="ctr"/>
            <a:endParaRPr lang="en-GB" sz="3600" dirty="0"/>
          </a:p>
          <a:p>
            <a:pPr algn="ctr"/>
            <a:endParaRPr lang="en-NL" sz="3600" dirty="0"/>
          </a:p>
        </p:txBody>
      </p:sp>
      <p:pic>
        <p:nvPicPr>
          <p:cNvPr id="121" name="Graphic 120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80DAD4A-E9F4-AA79-B675-96F6DF1AC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sp>
        <p:nvSpPr>
          <p:cNvPr id="122" name="TextBox 121">
            <a:hlinkClick r:id="rId10" action="ppaction://hlinksldjump"/>
            <a:extLst>
              <a:ext uri="{FF2B5EF4-FFF2-40B4-BE49-F238E27FC236}">
                <a16:creationId xmlns:a16="http://schemas.microsoft.com/office/drawing/2014/main" id="{9C16A727-ED89-F6BA-6521-37C1BFA86E4C}"/>
              </a:ext>
            </a:extLst>
          </p:cNvPr>
          <p:cNvSpPr txBox="1"/>
          <p:nvPr/>
        </p:nvSpPr>
        <p:spPr>
          <a:xfrm>
            <a:off x="707092" y="4884958"/>
            <a:ext cx="3654401" cy="13542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Decision module</a:t>
            </a:r>
          </a:p>
          <a:p>
            <a:pPr algn="ctr"/>
            <a:r>
              <a:rPr lang="en-GB" dirty="0"/>
              <a:t>Discounted Expected Utility</a:t>
            </a:r>
          </a:p>
          <a:p>
            <a:pPr algn="ctr"/>
            <a:r>
              <a:rPr lang="en-GB" dirty="0"/>
              <a:t>Human behavior</a:t>
            </a:r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28" name="TextBox 127">
            <a:hlinkClick r:id="rId11" action="ppaction://hlinksldjump"/>
            <a:extLst>
              <a:ext uri="{FF2B5EF4-FFF2-40B4-BE49-F238E27FC236}">
                <a16:creationId xmlns:a16="http://schemas.microsoft.com/office/drawing/2014/main" id="{D00B7E48-B82C-DC31-EDC6-7B2A1505C5D5}"/>
              </a:ext>
            </a:extLst>
          </p:cNvPr>
          <p:cNvSpPr txBox="1"/>
          <p:nvPr/>
        </p:nvSpPr>
        <p:spPr>
          <a:xfrm>
            <a:off x="731865" y="3529651"/>
            <a:ext cx="365440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Socio-economics</a:t>
            </a:r>
          </a:p>
          <a:p>
            <a:pPr algn="ctr"/>
            <a:r>
              <a:rPr lang="en-GB" dirty="0"/>
              <a:t>agent economics and costs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pic>
        <p:nvPicPr>
          <p:cNvPr id="129" name="Picture 128" descr="Refugees Silhouette Vector Images (over 590)">
            <a:hlinkClick r:id="rId9" action="ppaction://hlinksldjump"/>
            <a:extLst>
              <a:ext uri="{FF2B5EF4-FFF2-40B4-BE49-F238E27FC236}">
                <a16:creationId xmlns:a16="http://schemas.microsoft.com/office/drawing/2014/main" id="{F348CC50-3958-C49B-747E-69970C8B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1" b="31255"/>
          <a:stretch/>
        </p:blipFill>
        <p:spPr bwMode="auto">
          <a:xfrm>
            <a:off x="4008050" y="2684816"/>
            <a:ext cx="1019642" cy="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161186A2-FA39-6C1B-E66A-08CE875B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86" y="2283230"/>
            <a:ext cx="962025" cy="10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A5A19AA2-EFAF-2494-12D0-8901EF6E17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 bwMode="auto">
          <a:xfrm>
            <a:off x="3953196" y="2274697"/>
            <a:ext cx="1105180" cy="104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4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E0AE-E933-8268-16EC-B959ACE6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FC45739A-1BE6-017E-7DAC-76FB3BD772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ECEIPT - Team">
            <a:extLst>
              <a:ext uri="{FF2B5EF4-FFF2-40B4-BE49-F238E27FC236}">
                <a16:creationId xmlns:a16="http://schemas.microsoft.com/office/drawing/2014/main" id="{D62A385B-117A-A227-E4A1-F7B9812D63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0A8D1A7-BD8A-7239-5E32-C33EC9D6E8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121" name="Graphic 120" descr="Work from home Wi-Fi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7B0C947-259E-15FC-AC5D-F5BDD44D2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3" y="6119495"/>
            <a:ext cx="702129" cy="702129"/>
          </a:xfrm>
          <a:prstGeom prst="rect">
            <a:avLst/>
          </a:prstGeom>
        </p:spPr>
      </p:pic>
      <p:sp>
        <p:nvSpPr>
          <p:cNvPr id="1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33B65ABC-EB87-EC0C-CC9E-EC3F72BD1097}"/>
              </a:ext>
            </a:extLst>
          </p:cNvPr>
          <p:cNvSpPr txBox="1"/>
          <p:nvPr/>
        </p:nvSpPr>
        <p:spPr>
          <a:xfrm>
            <a:off x="1682750" y="1571333"/>
            <a:ext cx="4597400" cy="23083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Model Initialization</a:t>
            </a:r>
          </a:p>
          <a:p>
            <a:r>
              <a:rPr lang="en-GB" dirty="0"/>
              <a:t>Risk			agents</a:t>
            </a:r>
          </a:p>
          <a:p>
            <a:endParaRPr lang="en-GB" dirty="0"/>
          </a:p>
          <a:p>
            <a:pPr algn="ctr"/>
            <a:endParaRPr lang="en-GB" sz="3600" dirty="0"/>
          </a:p>
          <a:p>
            <a:pPr algn="ctr"/>
            <a:endParaRPr lang="en-NL" sz="3600" dirty="0"/>
          </a:p>
        </p:txBody>
      </p:sp>
      <p:sp>
        <p:nvSpPr>
          <p:cNvPr id="17" name="TextBox 16">
            <a:hlinkClick r:id="rId9" action="ppaction://hlinksldjump"/>
            <a:extLst>
              <a:ext uri="{FF2B5EF4-FFF2-40B4-BE49-F238E27FC236}">
                <a16:creationId xmlns:a16="http://schemas.microsoft.com/office/drawing/2014/main" id="{6530FC5E-03D1-A3AE-9557-39345BE21362}"/>
              </a:ext>
            </a:extLst>
          </p:cNvPr>
          <p:cNvSpPr txBox="1"/>
          <p:nvPr/>
        </p:nvSpPr>
        <p:spPr>
          <a:xfrm>
            <a:off x="6427029" y="1860386"/>
            <a:ext cx="353280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Future scenarios</a:t>
            </a:r>
          </a:p>
          <a:p>
            <a:pPr algn="ctr"/>
            <a:r>
              <a:rPr lang="en-GB" dirty="0"/>
              <a:t>sea level rise</a:t>
            </a:r>
          </a:p>
          <a:p>
            <a:pPr algn="ctr"/>
            <a:r>
              <a:rPr lang="en-GB" dirty="0"/>
              <a:t>socio-economics</a:t>
            </a:r>
          </a:p>
          <a:p>
            <a:pPr algn="ctr"/>
            <a:r>
              <a:rPr lang="en-GB" dirty="0"/>
              <a:t>policies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2F1FBF6E-E0EA-B4A7-BBDE-B7EF0CFAAD07}"/>
              </a:ext>
            </a:extLst>
          </p:cNvPr>
          <p:cNvSpPr txBox="1"/>
          <p:nvPr/>
        </p:nvSpPr>
        <p:spPr>
          <a:xfrm>
            <a:off x="5181563" y="4203700"/>
            <a:ext cx="459740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Temporal dynamics</a:t>
            </a:r>
          </a:p>
          <a:p>
            <a:pPr algn="ctr"/>
            <a:r>
              <a:rPr lang="en-GB" dirty="0"/>
              <a:t>Exposure, GDP, hazard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E6BE033F-C666-7C2A-5C0F-F50B03117A48}"/>
              </a:ext>
            </a:extLst>
          </p:cNvPr>
          <p:cNvSpPr txBox="1"/>
          <p:nvPr/>
        </p:nvSpPr>
        <p:spPr>
          <a:xfrm>
            <a:off x="5953127" y="4203700"/>
            <a:ext cx="2736850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Impact</a:t>
            </a:r>
          </a:p>
          <a:p>
            <a:pPr algn="ctr"/>
            <a:r>
              <a:rPr lang="en-GB" dirty="0"/>
              <a:t>houses and farms</a:t>
            </a:r>
          </a:p>
        </p:txBody>
      </p:sp>
      <p:sp>
        <p:nvSpPr>
          <p:cNvPr id="24" name="TextBox 23">
            <a:hlinkClick r:id="rId11" action="ppaction://hlinksldjump"/>
            <a:extLst>
              <a:ext uri="{FF2B5EF4-FFF2-40B4-BE49-F238E27FC236}">
                <a16:creationId xmlns:a16="http://schemas.microsoft.com/office/drawing/2014/main" id="{149941A5-5A53-B43D-2E57-48801A40AE17}"/>
              </a:ext>
            </a:extLst>
          </p:cNvPr>
          <p:cNvSpPr txBox="1"/>
          <p:nvPr/>
        </p:nvSpPr>
        <p:spPr>
          <a:xfrm>
            <a:off x="1005467" y="5652583"/>
            <a:ext cx="3954507" cy="907941"/>
          </a:xfrm>
          <a:prstGeom prst="rect">
            <a:avLst/>
          </a:prstGeom>
          <a:solidFill>
            <a:srgbClr val="EBEBD7"/>
          </a:solidFill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                                    </a:t>
            </a:r>
            <a:r>
              <a:rPr lang="en-GB" sz="1400" b="1" dirty="0" err="1"/>
              <a:t>EU</a:t>
            </a:r>
            <a:r>
              <a:rPr lang="en-GB" sz="1400" b="1" baseline="-25000" dirty="0" err="1"/>
              <a:t>do</a:t>
            </a:r>
            <a:r>
              <a:rPr lang="en-GB" sz="1400" b="1" baseline="-25000" dirty="0"/>
              <a:t> nothing</a:t>
            </a:r>
          </a:p>
          <a:p>
            <a:r>
              <a:rPr lang="en-GB" sz="1400" b="1" baseline="-25000" dirty="0"/>
              <a:t>                                                     </a:t>
            </a:r>
            <a:r>
              <a:rPr lang="en-GB" sz="1400" b="1" dirty="0" err="1"/>
              <a:t>Eu</a:t>
            </a:r>
            <a:r>
              <a:rPr lang="en-GB" sz="1400" b="1" baseline="-25000" dirty="0" err="1"/>
              <a:t>adapt</a:t>
            </a:r>
            <a:r>
              <a:rPr lang="en-GB" sz="1400" b="1" baseline="-25000" dirty="0"/>
              <a:t>( 3ways)</a:t>
            </a:r>
          </a:p>
          <a:p>
            <a:r>
              <a:rPr lang="en-GB" sz="1400" b="1" baseline="-25000" dirty="0"/>
              <a:t>                                                     </a:t>
            </a:r>
            <a:r>
              <a:rPr lang="en-GB" sz="1400" b="1" dirty="0" err="1"/>
              <a:t>EU</a:t>
            </a:r>
            <a:r>
              <a:rPr lang="en-GB" sz="1400" b="1" baseline="-25000" dirty="0" err="1"/>
              <a:t>migrate</a:t>
            </a:r>
            <a:r>
              <a:rPr lang="en-GB" sz="1400" b="1" baseline="-25000" dirty="0"/>
              <a:t>, max</a:t>
            </a:r>
          </a:p>
          <a:p>
            <a:r>
              <a:rPr lang="en-GB" sz="1100" dirty="0"/>
              <a:t>*click to view equations</a:t>
            </a:r>
            <a:endParaRPr lang="en-GB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185A71-24FF-5147-5F87-AC68F6BEB67F}"/>
              </a:ext>
            </a:extLst>
          </p:cNvPr>
          <p:cNvSpPr txBox="1"/>
          <p:nvPr/>
        </p:nvSpPr>
        <p:spPr>
          <a:xfrm>
            <a:off x="4192433" y="3580678"/>
            <a:ext cx="1332056" cy="4154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/>
              <a:t>risk perception</a:t>
            </a:r>
          </a:p>
          <a:p>
            <a:pPr algn="ctr"/>
            <a:r>
              <a:rPr lang="en-GB" sz="1050" i="1" dirty="0"/>
              <a:t>coastal amenity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3E025-0E02-65C5-BD87-8552DF0A451D}"/>
              </a:ext>
            </a:extLst>
          </p:cNvPr>
          <p:cNvSpPr txBox="1"/>
          <p:nvPr/>
        </p:nvSpPr>
        <p:spPr>
          <a:xfrm>
            <a:off x="2318854" y="5309729"/>
            <a:ext cx="1643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Household economics</a:t>
            </a:r>
            <a:endParaRPr lang="en-GB" sz="1050" i="1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0467EC-7F09-38D5-E949-D3AA1AFBB21A}"/>
              </a:ext>
            </a:extLst>
          </p:cNvPr>
          <p:cNvCxnSpPr>
            <a:cxnSpLocks/>
          </p:cNvCxnSpPr>
          <p:nvPr/>
        </p:nvCxnSpPr>
        <p:spPr>
          <a:xfrm>
            <a:off x="2370035" y="5176808"/>
            <a:ext cx="0" cy="494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hlinkClick r:id="rId12" action="ppaction://hlinksldjump"/>
            <a:extLst>
              <a:ext uri="{FF2B5EF4-FFF2-40B4-BE49-F238E27FC236}">
                <a16:creationId xmlns:a16="http://schemas.microsoft.com/office/drawing/2014/main" id="{DB62AEBE-E651-4FB0-0979-21787FBEEFE6}"/>
              </a:ext>
            </a:extLst>
          </p:cNvPr>
          <p:cNvSpPr txBox="1"/>
          <p:nvPr/>
        </p:nvSpPr>
        <p:spPr>
          <a:xfrm>
            <a:off x="1005467" y="3971368"/>
            <a:ext cx="365440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Socio-economics</a:t>
            </a:r>
          </a:p>
          <a:p>
            <a:pPr algn="ctr"/>
            <a:r>
              <a:rPr lang="en-GB" dirty="0"/>
              <a:t>agent economics and costs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5CA617-D85B-8F3F-C806-3C64F810FC8D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858461" y="3996176"/>
            <a:ext cx="0" cy="227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 descr="Refugees Silhouette Vector Images (over 590)">
            <a:hlinkClick r:id="rId8" action="ppaction://hlinksldjump"/>
            <a:extLst>
              <a:ext uri="{FF2B5EF4-FFF2-40B4-BE49-F238E27FC236}">
                <a16:creationId xmlns:a16="http://schemas.microsoft.com/office/drawing/2014/main" id="{F266CFF8-3BC7-6491-0323-616C4E3AD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1" b="31255"/>
          <a:stretch/>
        </p:blipFill>
        <p:spPr bwMode="auto">
          <a:xfrm>
            <a:off x="4278820" y="2965481"/>
            <a:ext cx="1019642" cy="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CAD03EB1-40A5-F3A7-4940-8C858507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10" y="2772564"/>
            <a:ext cx="962025" cy="10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123C7215-513D-A47E-6639-803DEA9718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 bwMode="auto">
          <a:xfrm>
            <a:off x="4278820" y="2435603"/>
            <a:ext cx="1105180" cy="104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hlinkClick r:id="rId16" action="ppaction://hlinksldjump"/>
            <a:extLst>
              <a:ext uri="{FF2B5EF4-FFF2-40B4-BE49-F238E27FC236}">
                <a16:creationId xmlns:a16="http://schemas.microsoft.com/office/drawing/2014/main" id="{457F4EDF-DC3A-3666-443F-42BB4793F91F}"/>
              </a:ext>
            </a:extLst>
          </p:cNvPr>
          <p:cNvSpPr txBox="1"/>
          <p:nvPr/>
        </p:nvSpPr>
        <p:spPr>
          <a:xfrm>
            <a:off x="10203872" y="4987636"/>
            <a:ext cx="1608466" cy="461665"/>
          </a:xfrm>
          <a:prstGeom prst="rect">
            <a:avLst/>
          </a:prstGeom>
          <a:solidFill>
            <a:srgbClr val="F1C6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Results</a:t>
            </a:r>
            <a:endParaRPr lang="en-NL" sz="2400" b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0EA7FE9-1B92-7C10-BC84-1A1D189D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6" y="624861"/>
            <a:ext cx="1147847" cy="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D91E0-D0D6-DC54-CEF6-41E873C71379}"/>
              </a:ext>
            </a:extLst>
          </p:cNvPr>
          <p:cNvSpPr txBox="1"/>
          <p:nvPr/>
        </p:nvSpPr>
        <p:spPr>
          <a:xfrm>
            <a:off x="9637204" y="1003145"/>
            <a:ext cx="175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www.coastmove.org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97449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1141</Words>
  <Application>Microsoft Office PowerPoint</Application>
  <PresentationFormat>Widescreen</PresentationFormat>
  <Paragraphs>414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-apple-system</vt:lpstr>
      <vt:lpstr>Aptos</vt:lpstr>
      <vt:lpstr>Aptos Display</vt:lpstr>
      <vt:lpstr>Arial</vt:lpstr>
      <vt:lpstr>Cambria Math</vt:lpstr>
      <vt:lpstr>Harding</vt:lpstr>
      <vt:lpstr>Open Sans</vt:lpstr>
      <vt:lpstr>Times New Roman</vt:lpstr>
      <vt:lpstr>Office Theme</vt:lpstr>
      <vt:lpstr>PowerPoint Presentation</vt:lpstr>
      <vt:lpstr>PowerPoint Presentation</vt:lpstr>
      <vt:lpstr>DYNAMO-M</vt:lpstr>
      <vt:lpstr>PowerPoint Presentation</vt:lpstr>
      <vt:lpstr>DYNAMO-M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Pandey, K. (Kushagra)</dc:creator>
  <cp:lastModifiedBy>Pandey, K. (Kushagra)</cp:lastModifiedBy>
  <cp:revision>1</cp:revision>
  <dcterms:created xsi:type="dcterms:W3CDTF">2025-04-22T11:26:00Z</dcterms:created>
  <dcterms:modified xsi:type="dcterms:W3CDTF">2025-05-02T05:15:54Z</dcterms:modified>
</cp:coreProperties>
</file>