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58" r:id="rId2"/>
  </p:sldIdLst>
  <p:sldSz cx="42803763" cy="30275213"/>
  <p:notesSz cx="6858000" cy="9144000"/>
  <p:embeddedFontLst>
    <p:embeddedFont>
      <p:font typeface="Imperial Sans Text" panose="020B0604020202020204" charset="0"/>
      <p:regular r:id="rId4"/>
      <p:bold r:id="rId5"/>
    </p:embeddedFont>
    <p:embeddedFont>
      <p:font typeface="Imperial Sans Text Extrabold" panose="020B0604020202020204" charset="0"/>
      <p:bold r:id="rId6"/>
    </p:embeddedFont>
    <p:embeddedFont>
      <p:font typeface="Imperial Sans Text Semibold" panose="020B0604020202020204" charset="0"/>
      <p:bold r:id="rId7"/>
    </p:embeddedFon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36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867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03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735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172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607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039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475" algn="l" defTabSz="350686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58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80D907-1EAC-4663-B7BE-3B0541CAFB2D}" v="3" dt="2025-04-16T07:55:38.160"/>
    <p1510:client id="{E5EBDD38-D9B8-427F-BFF3-1EEBD736400E}" v="4" dt="2025-04-16T09:38:26.688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344" y="-114"/>
      </p:cViewPr>
      <p:guideLst>
        <p:guide orient="horz" pos="9558"/>
        <p:guide pos="1348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dris, Kyriakos" userId="b0a04564-8c1c-4c03-8d5e-48cd869b4974" providerId="ADAL" clId="{E5EBDD38-D9B8-427F-BFF3-1EEBD736400E}"/>
    <pc:docChg chg="undo custSel modSld">
      <pc:chgData name="Kandris, Kyriakos" userId="b0a04564-8c1c-4c03-8d5e-48cd869b4974" providerId="ADAL" clId="{E5EBDD38-D9B8-427F-BFF3-1EEBD736400E}" dt="2025-04-16T09:42:23.507" v="261" actId="1076"/>
      <pc:docMkLst>
        <pc:docMk/>
      </pc:docMkLst>
      <pc:sldChg chg="addSp delSp modSp mod">
        <pc:chgData name="Kandris, Kyriakos" userId="b0a04564-8c1c-4c03-8d5e-48cd869b4974" providerId="ADAL" clId="{E5EBDD38-D9B8-427F-BFF3-1EEBD736400E}" dt="2025-04-16T09:42:23.507" v="261" actId="1076"/>
        <pc:sldMkLst>
          <pc:docMk/>
          <pc:sldMk cId="2705718713" sldId="258"/>
        </pc:sldMkLst>
        <pc:spChg chg="mod">
          <ac:chgData name="Kandris, Kyriakos" userId="b0a04564-8c1c-4c03-8d5e-48cd869b4974" providerId="ADAL" clId="{E5EBDD38-D9B8-427F-BFF3-1EEBD736400E}" dt="2025-04-16T09:00:17.290" v="53" actId="404"/>
          <ac:spMkLst>
            <pc:docMk/>
            <pc:sldMk cId="2705718713" sldId="258"/>
            <ac:spMk id="5" creationId="{7822D377-F14E-0420-0054-8EADAC72DBAC}"/>
          </ac:spMkLst>
        </pc:spChg>
        <pc:spChg chg="add del mod">
          <ac:chgData name="Kandris, Kyriakos" userId="b0a04564-8c1c-4c03-8d5e-48cd869b4974" providerId="ADAL" clId="{E5EBDD38-D9B8-427F-BFF3-1EEBD736400E}" dt="2025-04-16T08:15:19.121" v="1" actId="931"/>
          <ac:spMkLst>
            <pc:docMk/>
            <pc:sldMk cId="2705718713" sldId="258"/>
            <ac:spMk id="7" creationId="{0589775A-E507-6288-E31C-515EA3386EF4}"/>
          </ac:spMkLst>
        </pc:spChg>
        <pc:spChg chg="add del mod">
          <ac:chgData name="Kandris, Kyriakos" userId="b0a04564-8c1c-4c03-8d5e-48cd869b4974" providerId="ADAL" clId="{E5EBDD38-D9B8-427F-BFF3-1EEBD736400E}" dt="2025-04-16T09:05:17.227" v="57" actId="931"/>
          <ac:spMkLst>
            <pc:docMk/>
            <pc:sldMk cId="2705718713" sldId="258"/>
            <ac:spMk id="7" creationId="{62538D9B-F785-5D30-BE61-BF5C10E5CB5C}"/>
          </ac:spMkLst>
        </pc:spChg>
        <pc:spChg chg="add del mod">
          <ac:chgData name="Kandris, Kyriakos" userId="b0a04564-8c1c-4c03-8d5e-48cd869b4974" providerId="ADAL" clId="{E5EBDD38-D9B8-427F-BFF3-1EEBD736400E}" dt="2025-04-16T08:24:08.538" v="49" actId="931"/>
          <ac:spMkLst>
            <pc:docMk/>
            <pc:sldMk cId="2705718713" sldId="258"/>
            <ac:spMk id="11" creationId="{37A34009-3CC6-4B6C-93DF-44CA925B1599}"/>
          </ac:spMkLst>
        </pc:spChg>
        <pc:spChg chg="add del mod">
          <ac:chgData name="Kandris, Kyriakos" userId="b0a04564-8c1c-4c03-8d5e-48cd869b4974" providerId="ADAL" clId="{E5EBDD38-D9B8-427F-BFF3-1EEBD736400E}" dt="2025-04-16T09:38:26.668" v="256" actId="931"/>
          <ac:spMkLst>
            <pc:docMk/>
            <pc:sldMk cId="2705718713" sldId="258"/>
            <ac:spMk id="12" creationId="{713D787D-8087-363A-65CF-6CB9FB7C00CB}"/>
          </ac:spMkLst>
        </pc:spChg>
        <pc:spChg chg="mod">
          <ac:chgData name="Kandris, Kyriakos" userId="b0a04564-8c1c-4c03-8d5e-48cd869b4974" providerId="ADAL" clId="{E5EBDD38-D9B8-427F-BFF3-1EEBD736400E}" dt="2025-04-16T09:22:48.357" v="178" actId="1076"/>
          <ac:spMkLst>
            <pc:docMk/>
            <pc:sldMk cId="2705718713" sldId="258"/>
            <ac:spMk id="15" creationId="{AAD06FF2-CB29-EA83-5CD6-337815FE6F77}"/>
          </ac:spMkLst>
        </pc:spChg>
        <pc:spChg chg="mod">
          <ac:chgData name="Kandris, Kyriakos" userId="b0a04564-8c1c-4c03-8d5e-48cd869b4974" providerId="ADAL" clId="{E5EBDD38-D9B8-427F-BFF3-1EEBD736400E}" dt="2025-04-16T09:31:18.780" v="210" actId="2710"/>
          <ac:spMkLst>
            <pc:docMk/>
            <pc:sldMk cId="2705718713" sldId="258"/>
            <ac:spMk id="20" creationId="{700FCFD9-44AA-D8E9-5FF3-861EA43BF74D}"/>
          </ac:spMkLst>
        </pc:spChg>
        <pc:spChg chg="mod">
          <ac:chgData name="Kandris, Kyriakos" userId="b0a04564-8c1c-4c03-8d5e-48cd869b4974" providerId="ADAL" clId="{E5EBDD38-D9B8-427F-BFF3-1EEBD736400E}" dt="2025-04-16T09:31:24.998" v="211" actId="2710"/>
          <ac:spMkLst>
            <pc:docMk/>
            <pc:sldMk cId="2705718713" sldId="258"/>
            <ac:spMk id="21" creationId="{BE2AE225-8BE1-05C6-2BA6-4BC70B4B8C07}"/>
          </ac:spMkLst>
        </pc:spChg>
        <pc:spChg chg="mod">
          <ac:chgData name="Kandris, Kyriakos" userId="b0a04564-8c1c-4c03-8d5e-48cd869b4974" providerId="ADAL" clId="{E5EBDD38-D9B8-427F-BFF3-1EEBD736400E}" dt="2025-04-16T09:42:23.507" v="261" actId="1076"/>
          <ac:spMkLst>
            <pc:docMk/>
            <pc:sldMk cId="2705718713" sldId="258"/>
            <ac:spMk id="33" creationId="{C6958521-7C43-37B7-0DC4-91B23E2E6AA3}"/>
          </ac:spMkLst>
        </pc:spChg>
        <pc:spChg chg="mod">
          <ac:chgData name="Kandris, Kyriakos" userId="b0a04564-8c1c-4c03-8d5e-48cd869b4974" providerId="ADAL" clId="{E5EBDD38-D9B8-427F-BFF3-1EEBD736400E}" dt="2025-04-16T09:41:35.370" v="259" actId="14100"/>
          <ac:spMkLst>
            <pc:docMk/>
            <pc:sldMk cId="2705718713" sldId="258"/>
            <ac:spMk id="64" creationId="{8A2246DC-1987-3589-5E82-C4494483D98E}"/>
          </ac:spMkLst>
        </pc:spChg>
        <pc:picChg chg="mod">
          <ac:chgData name="Kandris, Kyriakos" userId="b0a04564-8c1c-4c03-8d5e-48cd869b4974" providerId="ADAL" clId="{E5EBDD38-D9B8-427F-BFF3-1EEBD736400E}" dt="2025-04-16T09:22:20.704" v="176" actId="1076"/>
          <ac:picMkLst>
            <pc:docMk/>
            <pc:sldMk cId="2705718713" sldId="258"/>
            <ac:picMk id="6" creationId="{BB722A54-4120-A4ED-5D7F-9C4B5309133E}"/>
          </ac:picMkLst>
        </pc:picChg>
        <pc:picChg chg="add mod modCrop">
          <ac:chgData name="Kandris, Kyriakos" userId="b0a04564-8c1c-4c03-8d5e-48cd869b4974" providerId="ADAL" clId="{E5EBDD38-D9B8-427F-BFF3-1EEBD736400E}" dt="2025-04-16T08:15:43.396" v="12" actId="1076"/>
          <ac:picMkLst>
            <pc:docMk/>
            <pc:sldMk cId="2705718713" sldId="258"/>
            <ac:picMk id="9" creationId="{F9C8D4D0-6DF9-494E-3992-B2F4328CACBD}"/>
          </ac:picMkLst>
        </pc:picChg>
        <pc:picChg chg="add mod ord">
          <ac:chgData name="Kandris, Kyriakos" userId="b0a04564-8c1c-4c03-8d5e-48cd869b4974" providerId="ADAL" clId="{E5EBDD38-D9B8-427F-BFF3-1EEBD736400E}" dt="2025-04-16T09:09:20.508" v="112" actId="14100"/>
          <ac:picMkLst>
            <pc:docMk/>
            <pc:sldMk cId="2705718713" sldId="258"/>
            <ac:picMk id="10" creationId="{84744F18-1C22-4422-39CF-A26D8558893D}"/>
          </ac:picMkLst>
        </pc:picChg>
        <pc:picChg chg="del">
          <ac:chgData name="Kandris, Kyriakos" userId="b0a04564-8c1c-4c03-8d5e-48cd869b4974" providerId="ADAL" clId="{E5EBDD38-D9B8-427F-BFF3-1EEBD736400E}" dt="2025-04-16T09:05:03.124" v="54" actId="478"/>
          <ac:picMkLst>
            <pc:docMk/>
            <pc:sldMk cId="2705718713" sldId="258"/>
            <ac:picMk id="13" creationId="{8538DCC2-B2D2-76D0-E25D-C095CC65B4D3}"/>
          </ac:picMkLst>
        </pc:picChg>
        <pc:picChg chg="add del mod">
          <ac:chgData name="Kandris, Kyriakos" userId="b0a04564-8c1c-4c03-8d5e-48cd869b4974" providerId="ADAL" clId="{E5EBDD38-D9B8-427F-BFF3-1EEBD736400E}" dt="2025-04-16T09:38:16.317" v="252" actId="478"/>
          <ac:picMkLst>
            <pc:docMk/>
            <pc:sldMk cId="2705718713" sldId="258"/>
            <ac:picMk id="14" creationId="{9E4A48D0-4F93-C348-FBFF-94F0FCD32B79}"/>
          </ac:picMkLst>
        </pc:picChg>
        <pc:picChg chg="add mod">
          <ac:chgData name="Kandris, Kyriakos" userId="b0a04564-8c1c-4c03-8d5e-48cd869b4974" providerId="ADAL" clId="{E5EBDD38-D9B8-427F-BFF3-1EEBD736400E}" dt="2025-04-16T09:38:28.459" v="258" actId="962"/>
          <ac:picMkLst>
            <pc:docMk/>
            <pc:sldMk cId="2705718713" sldId="258"/>
            <ac:picMk id="18" creationId="{6418E79E-8D4D-0AF4-2ECA-CE60A224DDF7}"/>
          </ac:picMkLst>
        </pc:picChg>
        <pc:picChg chg="mod">
          <ac:chgData name="Kandris, Kyriakos" userId="b0a04564-8c1c-4c03-8d5e-48cd869b4974" providerId="ADAL" clId="{E5EBDD38-D9B8-427F-BFF3-1EEBD736400E}" dt="2025-04-16T09:22:54.848" v="179" actId="1076"/>
          <ac:picMkLst>
            <pc:docMk/>
            <pc:sldMk cId="2705718713" sldId="258"/>
            <ac:picMk id="28" creationId="{B975556E-BF27-1023-9C05-3EB5792DDA73}"/>
          </ac:picMkLst>
        </pc:picChg>
        <pc:picChg chg="del">
          <ac:chgData name="Kandris, Kyriakos" userId="b0a04564-8c1c-4c03-8d5e-48cd869b4974" providerId="ADAL" clId="{E5EBDD38-D9B8-427F-BFF3-1EEBD736400E}" dt="2025-04-16T08:23:55.782" v="45" actId="478"/>
          <ac:picMkLst>
            <pc:docMk/>
            <pc:sldMk cId="2705718713" sldId="258"/>
            <ac:picMk id="38" creationId="{32F9DD30-44A1-8F48-FA73-71E34B643EA0}"/>
          </ac:picMkLst>
        </pc:picChg>
        <pc:picChg chg="mod">
          <ac:chgData name="Kandris, Kyriakos" userId="b0a04564-8c1c-4c03-8d5e-48cd869b4974" providerId="ADAL" clId="{E5EBDD38-D9B8-427F-BFF3-1EEBD736400E}" dt="2025-04-16T09:22:42.495" v="177" actId="1076"/>
          <ac:picMkLst>
            <pc:docMk/>
            <pc:sldMk cId="2705718713" sldId="258"/>
            <ac:picMk id="45" creationId="{267A6FD5-741D-B212-DF7B-FE318AB60861}"/>
          </ac:picMkLst>
        </pc:picChg>
        <pc:picChg chg="mod">
          <ac:chgData name="Kandris, Kyriakos" userId="b0a04564-8c1c-4c03-8d5e-48cd869b4974" providerId="ADAL" clId="{E5EBDD38-D9B8-427F-BFF3-1EEBD736400E}" dt="2025-04-16T08:15:44.986" v="13" actId="1076"/>
          <ac:picMkLst>
            <pc:docMk/>
            <pc:sldMk cId="2705718713" sldId="258"/>
            <ac:picMk id="53" creationId="{60CE6FAE-9D24-9733-8009-B07EEFB353B1}"/>
          </ac:picMkLst>
        </pc:picChg>
        <pc:picChg chg="del">
          <ac:chgData name="Kandris, Kyriakos" userId="b0a04564-8c1c-4c03-8d5e-48cd869b4974" providerId="ADAL" clId="{E5EBDD38-D9B8-427F-BFF3-1EEBD736400E}" dt="2025-04-16T08:15:15.744" v="0" actId="478"/>
          <ac:picMkLst>
            <pc:docMk/>
            <pc:sldMk cId="2705718713" sldId="258"/>
            <ac:picMk id="60" creationId="{93C3C68A-61C8-2E60-6FF4-67CEC8D91CB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D2A8-8F95-47C2-ABE1-A779F5A43C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663E2-27CE-4C79-91D3-7F5C4262D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5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436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867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60303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3735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7172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20607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4039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7475" algn="l" defTabSz="350686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DAD8C-7D9C-8639-B83A-DAE2DFCC5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2322B9-85E1-05A8-D0EB-3A0CFA9D47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AB4D1F-3661-4ACF-4D7A-F83D7460A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69663-4E38-1422-BF70-53CF0B2E2A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663E2-27CE-4C79-91D3-7F5C4262D5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33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598F73-76A6-6E2C-AEC6-8D44F465D455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11370355" y="12947716"/>
            <a:ext cx="9864554" cy="136852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an icon to add content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1D559B33-1F24-DE0B-8922-C36BD2E88CB8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1580317" y="5832532"/>
            <a:ext cx="9864554" cy="5672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an icon to add content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DD5FEA-0146-896B-ABD3-41CBD58D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B1F1E-F449-B29F-6C17-6D2E110AEB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8F015B-6C73-4A9C-BCFC-C5B1BB098CD2}" type="datetime1">
              <a:rPr lang="en-GB" noProof="0" smtClean="0"/>
              <a:t>16/04/2025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1A43-521E-7D2C-E6A2-455F8466DB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imperial.ac.uk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6A93B-F7C5-B8B9-F174-1D4991E5A0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BA53E11-492D-48B3-9F9B-09541CA2A39A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40924" y="3124418"/>
            <a:ext cx="8740620" cy="1834969"/>
          </a:xfrm>
        </p:spPr>
        <p:txBody>
          <a:bodyPr/>
          <a:lstStyle>
            <a:lvl1pPr marL="0" indent="0" algn="l">
              <a:buNone/>
              <a:defRPr sz="3676" b="0">
                <a:solidFill>
                  <a:schemeClr val="accent1"/>
                </a:solidFill>
                <a:latin typeface="+mj-lt"/>
                <a:ea typeface="Inter Medium" panose="02000503000000020004" pitchFamily="2" charset="0"/>
              </a:defRPr>
            </a:lvl1pPr>
            <a:lvl2pPr marL="1203712" indent="0" algn="ctr">
              <a:buNone/>
              <a:defRPr sz="5266"/>
            </a:lvl2pPr>
            <a:lvl3pPr marL="2407424" indent="0" algn="ctr">
              <a:buNone/>
              <a:defRPr sz="4740"/>
            </a:lvl3pPr>
            <a:lvl4pPr marL="3611136" indent="0" algn="ctr">
              <a:buNone/>
              <a:defRPr sz="4213"/>
            </a:lvl4pPr>
            <a:lvl5pPr marL="4814849" indent="0" algn="ctr">
              <a:buNone/>
              <a:defRPr sz="4213"/>
            </a:lvl5pPr>
            <a:lvl6pPr marL="6018562" indent="0" algn="ctr">
              <a:buNone/>
              <a:defRPr sz="4213"/>
            </a:lvl6pPr>
            <a:lvl7pPr marL="7222274" indent="0" algn="ctr">
              <a:buNone/>
              <a:defRPr sz="4213"/>
            </a:lvl7pPr>
            <a:lvl8pPr marL="8425985" indent="0" algn="ctr">
              <a:buNone/>
              <a:defRPr sz="4213"/>
            </a:lvl8pPr>
            <a:lvl9pPr marL="9629701" indent="0" algn="ctr">
              <a:buNone/>
              <a:defRPr sz="4213"/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38BCB398-97B2-A11D-4F34-20FD1C3A57A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1830689" y="24263599"/>
            <a:ext cx="4814912" cy="3287518"/>
          </a:xfrm>
          <a:noFill/>
          <a:ln>
            <a:noFill/>
          </a:ln>
        </p:spPr>
        <p:txBody>
          <a:bodyPr/>
          <a:lstStyle>
            <a:lvl1pPr>
              <a:defRPr sz="3202"/>
            </a:lvl1pPr>
          </a:lstStyle>
          <a:p>
            <a:r>
              <a:rPr lang="en-GB" noProof="0"/>
              <a:t>Click icon to add a supporter or partner logo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75C6CEFE-B735-0385-C658-4587C1DD75E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6866630" y="24263599"/>
            <a:ext cx="4814912" cy="3287518"/>
          </a:xfrm>
          <a:noFill/>
          <a:ln>
            <a:noFill/>
          </a:ln>
        </p:spPr>
        <p:txBody>
          <a:bodyPr/>
          <a:lstStyle>
            <a:lvl1pPr>
              <a:defRPr sz="3202"/>
            </a:lvl1pPr>
          </a:lstStyle>
          <a:p>
            <a:r>
              <a:rPr lang="en-GB" noProof="0"/>
              <a:t>Click icon to add a supporter or partner logo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CA73C-0476-5A07-BF41-8F4A73CC8D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19749" y="5832530"/>
            <a:ext cx="9864554" cy="2171858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D066D9B2-61D9-46F5-7BE1-7E23DFB51F4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356881" y="5832531"/>
            <a:ext cx="9864554" cy="690111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3A9E9AB-800B-B4C3-4006-0BFDFC0B949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1580084" y="12951291"/>
            <a:ext cx="9864554" cy="14599826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033125D0-DD6D-7AFB-EB25-4FFAD170A35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1816988" y="5832530"/>
            <a:ext cx="9864554" cy="1820488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Text Placeholder 26">
            <a:extLst>
              <a:ext uri="{FF2B5EF4-FFF2-40B4-BE49-F238E27FC236}">
                <a16:creationId xmlns:a16="http://schemas.microsoft.com/office/drawing/2014/main" id="{F84EA4A9-8368-74EA-F27A-3450838EAA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356881" y="26850610"/>
            <a:ext cx="9864325" cy="700509"/>
          </a:xfrm>
        </p:spPr>
        <p:txBody>
          <a:bodyPr/>
          <a:lstStyle>
            <a:lvl1pPr>
              <a:defRPr sz="2002"/>
            </a:lvl1pPr>
            <a:lvl2pPr>
              <a:defRPr sz="2002"/>
            </a:lvl2pPr>
            <a:lvl3pPr>
              <a:defRPr sz="2002"/>
            </a:lvl3pPr>
            <a:lvl4pPr>
              <a:defRPr sz="2002"/>
            </a:lvl4pPr>
            <a:lvl5pPr>
              <a:defRPr sz="2002"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FA53729D-A1FE-4B84-9479-F23F8A008C6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1580314" y="11722933"/>
            <a:ext cx="9864325" cy="700509"/>
          </a:xfrm>
        </p:spPr>
        <p:txBody>
          <a:bodyPr/>
          <a:lstStyle>
            <a:lvl1pPr>
              <a:defRPr sz="2002"/>
            </a:lvl1pPr>
            <a:lvl2pPr>
              <a:defRPr sz="2002"/>
            </a:lvl2pPr>
            <a:lvl3pPr>
              <a:defRPr sz="2002"/>
            </a:lvl3pPr>
            <a:lvl4pPr>
              <a:defRPr sz="2002"/>
            </a:lvl4pPr>
            <a:lvl5pPr>
              <a:defRPr sz="2002"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846212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17ACDFC2-410C-B359-4F5C-3560CF86EB5B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11370353" y="12947716"/>
            <a:ext cx="20089280" cy="136852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an icon to add content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DD5FEA-0146-896B-ABD3-41CBD58D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B1F1E-F449-B29F-6C17-6D2E110AEB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8F015B-6C73-4A9C-BCFC-C5B1BB098CD2}" type="datetime1">
              <a:rPr lang="en-GB" noProof="0" smtClean="0"/>
              <a:t>16/04/2025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1A43-521E-7D2C-E6A2-455F8466DB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imperial.ac.uk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6A93B-F7C5-B8B9-F174-1D4991E5A0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BA53E11-492D-48B3-9F9B-09541CA2A39A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40924" y="3124418"/>
            <a:ext cx="8740620" cy="1834969"/>
          </a:xfrm>
        </p:spPr>
        <p:txBody>
          <a:bodyPr/>
          <a:lstStyle>
            <a:lvl1pPr marL="0" indent="0" algn="l">
              <a:buNone/>
              <a:defRPr sz="3676" b="0">
                <a:solidFill>
                  <a:schemeClr val="accent1"/>
                </a:solidFill>
                <a:latin typeface="+mj-lt"/>
                <a:ea typeface="Inter Medium" panose="02000503000000020004" pitchFamily="2" charset="0"/>
              </a:defRPr>
            </a:lvl1pPr>
            <a:lvl2pPr marL="1203712" indent="0" algn="ctr">
              <a:buNone/>
              <a:defRPr sz="5266"/>
            </a:lvl2pPr>
            <a:lvl3pPr marL="2407424" indent="0" algn="ctr">
              <a:buNone/>
              <a:defRPr sz="4740"/>
            </a:lvl3pPr>
            <a:lvl4pPr marL="3611136" indent="0" algn="ctr">
              <a:buNone/>
              <a:defRPr sz="4213"/>
            </a:lvl4pPr>
            <a:lvl5pPr marL="4814849" indent="0" algn="ctr">
              <a:buNone/>
              <a:defRPr sz="4213"/>
            </a:lvl5pPr>
            <a:lvl6pPr marL="6018562" indent="0" algn="ctr">
              <a:buNone/>
              <a:defRPr sz="4213"/>
            </a:lvl6pPr>
            <a:lvl7pPr marL="7222274" indent="0" algn="ctr">
              <a:buNone/>
              <a:defRPr sz="4213"/>
            </a:lvl7pPr>
            <a:lvl8pPr marL="8425985" indent="0" algn="ctr">
              <a:buNone/>
              <a:defRPr sz="4213"/>
            </a:lvl8pPr>
            <a:lvl9pPr marL="9629701" indent="0" algn="ctr">
              <a:buNone/>
              <a:defRPr sz="4213"/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CA73C-0476-5A07-BF41-8F4A73CC8D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19749" y="5832530"/>
            <a:ext cx="9864554" cy="2171858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D066D9B2-61D9-46F5-7BE1-7E23DFB51F4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356881" y="5832531"/>
            <a:ext cx="9864554" cy="690111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033125D0-DD6D-7AFB-EB25-4FFAD170A35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1816988" y="5832530"/>
            <a:ext cx="9864554" cy="2171858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Text Placeholder 26">
            <a:extLst>
              <a:ext uri="{FF2B5EF4-FFF2-40B4-BE49-F238E27FC236}">
                <a16:creationId xmlns:a16="http://schemas.microsoft.com/office/drawing/2014/main" id="{F84EA4A9-8368-74EA-F27A-3450838EAA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356877" y="26850610"/>
            <a:ext cx="20089280" cy="700509"/>
          </a:xfrm>
        </p:spPr>
        <p:txBody>
          <a:bodyPr/>
          <a:lstStyle>
            <a:lvl1pPr>
              <a:defRPr sz="2002"/>
            </a:lvl1pPr>
            <a:lvl2pPr>
              <a:defRPr sz="2002"/>
            </a:lvl2pPr>
            <a:lvl3pPr>
              <a:defRPr sz="2002"/>
            </a:lvl3pPr>
            <a:lvl4pPr>
              <a:defRPr sz="2002"/>
            </a:lvl4pPr>
            <a:lvl5pPr>
              <a:defRPr sz="2002"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FA53729D-A1FE-4B84-9479-F23F8A008C6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1580314" y="11722933"/>
            <a:ext cx="9864325" cy="700509"/>
          </a:xfrm>
        </p:spPr>
        <p:txBody>
          <a:bodyPr/>
          <a:lstStyle>
            <a:lvl1pPr>
              <a:defRPr sz="2002"/>
            </a:lvl1pPr>
            <a:lvl2pPr>
              <a:defRPr sz="2002"/>
            </a:lvl2pPr>
            <a:lvl3pPr>
              <a:defRPr sz="2002"/>
            </a:lvl3pPr>
            <a:lvl4pPr>
              <a:defRPr sz="2002"/>
            </a:lvl4pPr>
            <a:lvl5pPr>
              <a:defRPr sz="2002"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C7086-4685-433E-FBD8-82C4BB4BE3E8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1580317" y="5832532"/>
            <a:ext cx="9864554" cy="5672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2793202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F4440-CEDC-0D92-E0D5-5C1E3B5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49" y="3124417"/>
            <a:ext cx="30324889" cy="183497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A021F-8558-9528-DA3D-486CCDBE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2221" y="5832530"/>
            <a:ext cx="40559319" cy="217185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1A8F0-AC4B-E4A0-94D0-99C4BFD97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892128" y="28547805"/>
            <a:ext cx="6505429" cy="60599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4524">
                <a:solidFill>
                  <a:schemeClr val="accent1"/>
                </a:solidFill>
              </a:defRPr>
            </a:lvl1pPr>
          </a:lstStyle>
          <a:p>
            <a:fld id="{7591C2C3-B079-4145-9757-D0EBAE610834}" type="datetime1">
              <a:rPr lang="en-GB" smtClean="0"/>
              <a:pPr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FC7A-298A-77A0-6596-56B0B3FD8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27966" y="28547805"/>
            <a:ext cx="18253576" cy="60599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4524">
                <a:solidFill>
                  <a:schemeClr val="accent1"/>
                </a:solidFill>
              </a:defRPr>
            </a:lvl1pPr>
          </a:lstStyle>
          <a:p>
            <a:r>
              <a:rPr lang="en-GB"/>
              <a:t>imperial.ac.uk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17C40-7EB7-0CFD-6F6C-54AE57DE1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750457" y="28547805"/>
            <a:ext cx="1302867" cy="60599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4524" b="1">
                <a:solidFill>
                  <a:schemeClr val="accent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6CDD9-97E9-735B-8549-0F3AE3CCAC58}"/>
              </a:ext>
            </a:extLst>
          </p:cNvPr>
          <p:cNvSpPr txBox="1"/>
          <p:nvPr userDrawn="1"/>
        </p:nvSpPr>
        <p:spPr>
          <a:xfrm>
            <a:off x="1122223" y="28547805"/>
            <a:ext cx="10393898" cy="605999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GB" sz="4524" b="0" noProof="0">
                <a:solidFill>
                  <a:schemeClr val="accent1"/>
                </a:solidFill>
                <a:latin typeface="+mn-lt"/>
              </a:rPr>
              <a:t>Imperial College London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B0F1BC1-E68D-0921-9C05-B7E16303C4E8}"/>
              </a:ext>
            </a:extLst>
          </p:cNvPr>
          <p:cNvCxnSpPr>
            <a:cxnSpLocks/>
          </p:cNvCxnSpPr>
          <p:nvPr userDrawn="1"/>
        </p:nvCxnSpPr>
        <p:spPr>
          <a:xfrm>
            <a:off x="1122223" y="2874667"/>
            <a:ext cx="405593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975747F-1017-4D31-5505-A8430B838C69}"/>
              </a:ext>
            </a:extLst>
          </p:cNvPr>
          <p:cNvCxnSpPr>
            <a:cxnSpLocks/>
          </p:cNvCxnSpPr>
          <p:nvPr userDrawn="1"/>
        </p:nvCxnSpPr>
        <p:spPr>
          <a:xfrm>
            <a:off x="1122223" y="5142799"/>
            <a:ext cx="405593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3FABCA-D867-B923-AEC5-2529DDAF191A}"/>
              </a:ext>
            </a:extLst>
          </p:cNvPr>
          <p:cNvCxnSpPr>
            <a:cxnSpLocks/>
          </p:cNvCxnSpPr>
          <p:nvPr userDrawn="1"/>
        </p:nvCxnSpPr>
        <p:spPr>
          <a:xfrm>
            <a:off x="32610088" y="2874667"/>
            <a:ext cx="0" cy="22681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A522AD-270D-814A-95B1-9E0337444A84}"/>
              </a:ext>
            </a:extLst>
          </p:cNvPr>
          <p:cNvCxnSpPr>
            <a:cxnSpLocks/>
          </p:cNvCxnSpPr>
          <p:nvPr userDrawn="1"/>
        </p:nvCxnSpPr>
        <p:spPr>
          <a:xfrm>
            <a:off x="1122223" y="27895479"/>
            <a:ext cx="405593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4">
            <a:extLst>
              <a:ext uri="{FF2B5EF4-FFF2-40B4-BE49-F238E27FC236}">
                <a16:creationId xmlns:a16="http://schemas.microsoft.com/office/drawing/2014/main" id="{F91C624B-E48A-0D81-B251-46EF51EC83B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17732" y="1121324"/>
            <a:ext cx="8143615" cy="900272"/>
            <a:chOff x="0" y="8792"/>
            <a:chExt cx="13470" cy="1487"/>
          </a:xfrm>
          <a:solidFill>
            <a:schemeClr val="accent1"/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E8622CB-AC7B-92C8-0DD4-8CA13FE023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506" y="8792"/>
              <a:ext cx="964" cy="1487"/>
            </a:xfrm>
            <a:custGeom>
              <a:avLst/>
              <a:gdLst>
                <a:gd name="T0" fmla="*/ 0 w 964"/>
                <a:gd name="T1" fmla="*/ 0 h 1487"/>
                <a:gd name="T2" fmla="*/ 0 w 964"/>
                <a:gd name="T3" fmla="*/ 1487 h 1487"/>
                <a:gd name="T4" fmla="*/ 964 w 964"/>
                <a:gd name="T5" fmla="*/ 1487 h 1487"/>
                <a:gd name="T6" fmla="*/ 964 w 964"/>
                <a:gd name="T7" fmla="*/ 1227 h 1487"/>
                <a:gd name="T8" fmla="*/ 280 w 964"/>
                <a:gd name="T9" fmla="*/ 1227 h 1487"/>
                <a:gd name="T10" fmla="*/ 280 w 964"/>
                <a:gd name="T11" fmla="*/ 0 h 1487"/>
                <a:gd name="T12" fmla="*/ 0 w 964"/>
                <a:gd name="T13" fmla="*/ 0 h 1487"/>
                <a:gd name="T14" fmla="*/ 0 w 964"/>
                <a:gd name="T15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4" h="1487">
                  <a:moveTo>
                    <a:pt x="0" y="0"/>
                  </a:moveTo>
                  <a:lnTo>
                    <a:pt x="0" y="1487"/>
                  </a:lnTo>
                  <a:lnTo>
                    <a:pt x="964" y="1487"/>
                  </a:lnTo>
                  <a:lnTo>
                    <a:pt x="964" y="1227"/>
                  </a:lnTo>
                  <a:lnTo>
                    <a:pt x="280" y="1227"/>
                  </a:lnTo>
                  <a:lnTo>
                    <a:pt x="28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2156A8-2DBE-514D-92A4-AEB7E3F2F5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525" y="8792"/>
              <a:ext cx="1346" cy="1487"/>
            </a:xfrm>
            <a:custGeom>
              <a:avLst/>
              <a:gdLst>
                <a:gd name="T0" fmla="*/ 488 w 1346"/>
                <a:gd name="T1" fmla="*/ 0 h 1487"/>
                <a:gd name="T2" fmla="*/ 0 w 1346"/>
                <a:gd name="T3" fmla="*/ 1487 h 1487"/>
                <a:gd name="T4" fmla="*/ 296 w 1346"/>
                <a:gd name="T5" fmla="*/ 1487 h 1487"/>
                <a:gd name="T6" fmla="*/ 397 w 1346"/>
                <a:gd name="T7" fmla="*/ 1160 h 1487"/>
                <a:gd name="T8" fmla="*/ 950 w 1346"/>
                <a:gd name="T9" fmla="*/ 1160 h 1487"/>
                <a:gd name="T10" fmla="*/ 1050 w 1346"/>
                <a:gd name="T11" fmla="*/ 1487 h 1487"/>
                <a:gd name="T12" fmla="*/ 1346 w 1346"/>
                <a:gd name="T13" fmla="*/ 1487 h 1487"/>
                <a:gd name="T14" fmla="*/ 858 w 1346"/>
                <a:gd name="T15" fmla="*/ 0 h 1487"/>
                <a:gd name="T16" fmla="*/ 488 w 1346"/>
                <a:gd name="T17" fmla="*/ 0 h 1487"/>
                <a:gd name="T18" fmla="*/ 488 w 1346"/>
                <a:gd name="T19" fmla="*/ 0 h 1487"/>
                <a:gd name="T20" fmla="*/ 674 w 1346"/>
                <a:gd name="T21" fmla="*/ 264 h 1487"/>
                <a:gd name="T22" fmla="*/ 875 w 1346"/>
                <a:gd name="T23" fmla="*/ 920 h 1487"/>
                <a:gd name="T24" fmla="*/ 470 w 1346"/>
                <a:gd name="T25" fmla="*/ 920 h 1487"/>
                <a:gd name="T26" fmla="*/ 674 w 1346"/>
                <a:gd name="T27" fmla="*/ 264 h 1487"/>
                <a:gd name="T28" fmla="*/ 674 w 1346"/>
                <a:gd name="T29" fmla="*/ 264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6" h="1487">
                  <a:moveTo>
                    <a:pt x="488" y="0"/>
                  </a:moveTo>
                  <a:lnTo>
                    <a:pt x="0" y="1487"/>
                  </a:lnTo>
                  <a:lnTo>
                    <a:pt x="296" y="1487"/>
                  </a:lnTo>
                  <a:lnTo>
                    <a:pt x="397" y="1160"/>
                  </a:lnTo>
                  <a:lnTo>
                    <a:pt x="950" y="1160"/>
                  </a:lnTo>
                  <a:lnTo>
                    <a:pt x="1050" y="1487"/>
                  </a:lnTo>
                  <a:lnTo>
                    <a:pt x="1346" y="1487"/>
                  </a:lnTo>
                  <a:lnTo>
                    <a:pt x="858" y="0"/>
                  </a:lnTo>
                  <a:lnTo>
                    <a:pt x="488" y="0"/>
                  </a:lnTo>
                  <a:lnTo>
                    <a:pt x="488" y="0"/>
                  </a:lnTo>
                  <a:close/>
                  <a:moveTo>
                    <a:pt x="674" y="264"/>
                  </a:moveTo>
                  <a:lnTo>
                    <a:pt x="875" y="920"/>
                  </a:lnTo>
                  <a:lnTo>
                    <a:pt x="470" y="920"/>
                  </a:lnTo>
                  <a:lnTo>
                    <a:pt x="674" y="264"/>
                  </a:lnTo>
                  <a:lnTo>
                    <a:pt x="674" y="2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51DA6868-8363-61EA-4AB6-E9C69D8BBA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89" y="8792"/>
              <a:ext cx="976" cy="1487"/>
            </a:xfrm>
            <a:custGeom>
              <a:avLst/>
              <a:gdLst>
                <a:gd name="T0" fmla="*/ 0 w 976"/>
                <a:gd name="T1" fmla="*/ 0 h 1487"/>
                <a:gd name="T2" fmla="*/ 0 w 976"/>
                <a:gd name="T3" fmla="*/ 261 h 1487"/>
                <a:gd name="T4" fmla="*/ 347 w 976"/>
                <a:gd name="T5" fmla="*/ 261 h 1487"/>
                <a:gd name="T6" fmla="*/ 347 w 976"/>
                <a:gd name="T7" fmla="*/ 1227 h 1487"/>
                <a:gd name="T8" fmla="*/ 0 w 976"/>
                <a:gd name="T9" fmla="*/ 1227 h 1487"/>
                <a:gd name="T10" fmla="*/ 0 w 976"/>
                <a:gd name="T11" fmla="*/ 1487 h 1487"/>
                <a:gd name="T12" fmla="*/ 976 w 976"/>
                <a:gd name="T13" fmla="*/ 1487 h 1487"/>
                <a:gd name="T14" fmla="*/ 976 w 976"/>
                <a:gd name="T15" fmla="*/ 1227 h 1487"/>
                <a:gd name="T16" fmla="*/ 628 w 976"/>
                <a:gd name="T17" fmla="*/ 1227 h 1487"/>
                <a:gd name="T18" fmla="*/ 628 w 976"/>
                <a:gd name="T19" fmla="*/ 261 h 1487"/>
                <a:gd name="T20" fmla="*/ 976 w 976"/>
                <a:gd name="T21" fmla="*/ 261 h 1487"/>
                <a:gd name="T22" fmla="*/ 976 w 976"/>
                <a:gd name="T23" fmla="*/ 0 h 1487"/>
                <a:gd name="T24" fmla="*/ 0 w 976"/>
                <a:gd name="T25" fmla="*/ 0 h 1487"/>
                <a:gd name="T26" fmla="*/ 0 w 976"/>
                <a:gd name="T27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6" h="1487">
                  <a:moveTo>
                    <a:pt x="0" y="0"/>
                  </a:moveTo>
                  <a:lnTo>
                    <a:pt x="0" y="261"/>
                  </a:lnTo>
                  <a:lnTo>
                    <a:pt x="347" y="261"/>
                  </a:lnTo>
                  <a:lnTo>
                    <a:pt x="347" y="1227"/>
                  </a:lnTo>
                  <a:lnTo>
                    <a:pt x="0" y="1227"/>
                  </a:lnTo>
                  <a:lnTo>
                    <a:pt x="0" y="1487"/>
                  </a:lnTo>
                  <a:lnTo>
                    <a:pt x="976" y="1487"/>
                  </a:lnTo>
                  <a:lnTo>
                    <a:pt x="976" y="1227"/>
                  </a:lnTo>
                  <a:lnTo>
                    <a:pt x="628" y="1227"/>
                  </a:lnTo>
                  <a:lnTo>
                    <a:pt x="628" y="261"/>
                  </a:lnTo>
                  <a:lnTo>
                    <a:pt x="976" y="261"/>
                  </a:lnTo>
                  <a:lnTo>
                    <a:pt x="97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1F39F81B-FDFF-3BFD-9BBE-53B6CE06DF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46" y="8792"/>
              <a:ext cx="1155" cy="1487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9869B9FC-9F1B-B005-F583-B8AE874769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86" y="8792"/>
              <a:ext cx="962" cy="1487"/>
            </a:xfrm>
            <a:custGeom>
              <a:avLst/>
              <a:gdLst>
                <a:gd name="T0" fmla="*/ 0 w 962"/>
                <a:gd name="T1" fmla="*/ 0 h 1487"/>
                <a:gd name="T2" fmla="*/ 0 w 962"/>
                <a:gd name="T3" fmla="*/ 1487 h 1487"/>
                <a:gd name="T4" fmla="*/ 962 w 962"/>
                <a:gd name="T5" fmla="*/ 1487 h 1487"/>
                <a:gd name="T6" fmla="*/ 962 w 962"/>
                <a:gd name="T7" fmla="*/ 1227 h 1487"/>
                <a:gd name="T8" fmla="*/ 281 w 962"/>
                <a:gd name="T9" fmla="*/ 1227 h 1487"/>
                <a:gd name="T10" fmla="*/ 281 w 962"/>
                <a:gd name="T11" fmla="*/ 855 h 1487"/>
                <a:gd name="T12" fmla="*/ 903 w 962"/>
                <a:gd name="T13" fmla="*/ 855 h 1487"/>
                <a:gd name="T14" fmla="*/ 903 w 962"/>
                <a:gd name="T15" fmla="*/ 603 h 1487"/>
                <a:gd name="T16" fmla="*/ 281 w 962"/>
                <a:gd name="T17" fmla="*/ 603 h 1487"/>
                <a:gd name="T18" fmla="*/ 281 w 962"/>
                <a:gd name="T19" fmla="*/ 261 h 1487"/>
                <a:gd name="T20" fmla="*/ 962 w 962"/>
                <a:gd name="T21" fmla="*/ 261 h 1487"/>
                <a:gd name="T22" fmla="*/ 962 w 962"/>
                <a:gd name="T23" fmla="*/ 0 h 1487"/>
                <a:gd name="T24" fmla="*/ 0 w 962"/>
                <a:gd name="T25" fmla="*/ 0 h 1487"/>
                <a:gd name="T26" fmla="*/ 0 w 962"/>
                <a:gd name="T27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2" h="1487">
                  <a:moveTo>
                    <a:pt x="0" y="0"/>
                  </a:moveTo>
                  <a:lnTo>
                    <a:pt x="0" y="1487"/>
                  </a:lnTo>
                  <a:lnTo>
                    <a:pt x="962" y="1487"/>
                  </a:lnTo>
                  <a:lnTo>
                    <a:pt x="962" y="1227"/>
                  </a:lnTo>
                  <a:lnTo>
                    <a:pt x="281" y="1227"/>
                  </a:lnTo>
                  <a:lnTo>
                    <a:pt x="281" y="855"/>
                  </a:lnTo>
                  <a:lnTo>
                    <a:pt x="903" y="855"/>
                  </a:lnTo>
                  <a:lnTo>
                    <a:pt x="903" y="603"/>
                  </a:lnTo>
                  <a:lnTo>
                    <a:pt x="281" y="603"/>
                  </a:lnTo>
                  <a:lnTo>
                    <a:pt x="281" y="261"/>
                  </a:lnTo>
                  <a:lnTo>
                    <a:pt x="962" y="261"/>
                  </a:lnTo>
                  <a:lnTo>
                    <a:pt x="96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2611E127-D736-6915-2067-B8B748EFA24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30" y="8792"/>
              <a:ext cx="1065" cy="1487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278A0F5E-96D2-F028-D872-4ABB7B508F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5" y="8792"/>
              <a:ext cx="1509" cy="1487"/>
            </a:xfrm>
            <a:custGeom>
              <a:avLst/>
              <a:gdLst>
                <a:gd name="T0" fmla="*/ 1110 w 1509"/>
                <a:gd name="T1" fmla="*/ 0 h 1487"/>
                <a:gd name="T2" fmla="*/ 755 w 1509"/>
                <a:gd name="T3" fmla="*/ 874 h 1487"/>
                <a:gd name="T4" fmla="*/ 401 w 1509"/>
                <a:gd name="T5" fmla="*/ 0 h 1487"/>
                <a:gd name="T6" fmla="*/ 0 w 1509"/>
                <a:gd name="T7" fmla="*/ 0 h 1487"/>
                <a:gd name="T8" fmla="*/ 0 w 1509"/>
                <a:gd name="T9" fmla="*/ 1487 h 1487"/>
                <a:gd name="T10" fmla="*/ 267 w 1509"/>
                <a:gd name="T11" fmla="*/ 1487 h 1487"/>
                <a:gd name="T12" fmla="*/ 267 w 1509"/>
                <a:gd name="T13" fmla="*/ 376 h 1487"/>
                <a:gd name="T14" fmla="*/ 607 w 1509"/>
                <a:gd name="T15" fmla="*/ 1160 h 1487"/>
                <a:gd name="T16" fmla="*/ 622 w 1509"/>
                <a:gd name="T17" fmla="*/ 1160 h 1487"/>
                <a:gd name="T18" fmla="*/ 888 w 1509"/>
                <a:gd name="T19" fmla="*/ 1160 h 1487"/>
                <a:gd name="T20" fmla="*/ 903 w 1509"/>
                <a:gd name="T21" fmla="*/ 1160 h 1487"/>
                <a:gd name="T22" fmla="*/ 1243 w 1509"/>
                <a:gd name="T23" fmla="*/ 376 h 1487"/>
                <a:gd name="T24" fmla="*/ 1243 w 1509"/>
                <a:gd name="T25" fmla="*/ 1487 h 1487"/>
                <a:gd name="T26" fmla="*/ 1509 w 1509"/>
                <a:gd name="T27" fmla="*/ 1487 h 1487"/>
                <a:gd name="T28" fmla="*/ 1509 w 1509"/>
                <a:gd name="T29" fmla="*/ 0 h 1487"/>
                <a:gd name="T30" fmla="*/ 1110 w 1509"/>
                <a:gd name="T31" fmla="*/ 0 h 1487"/>
                <a:gd name="T32" fmla="*/ 1110 w 1509"/>
                <a:gd name="T33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09" h="1487">
                  <a:moveTo>
                    <a:pt x="1110" y="0"/>
                  </a:moveTo>
                  <a:lnTo>
                    <a:pt x="755" y="874"/>
                  </a:lnTo>
                  <a:lnTo>
                    <a:pt x="401" y="0"/>
                  </a:lnTo>
                  <a:lnTo>
                    <a:pt x="0" y="0"/>
                  </a:lnTo>
                  <a:lnTo>
                    <a:pt x="0" y="1487"/>
                  </a:lnTo>
                  <a:lnTo>
                    <a:pt x="267" y="1487"/>
                  </a:lnTo>
                  <a:lnTo>
                    <a:pt x="267" y="376"/>
                  </a:lnTo>
                  <a:lnTo>
                    <a:pt x="607" y="1160"/>
                  </a:lnTo>
                  <a:lnTo>
                    <a:pt x="622" y="1160"/>
                  </a:lnTo>
                  <a:lnTo>
                    <a:pt x="888" y="1160"/>
                  </a:lnTo>
                  <a:lnTo>
                    <a:pt x="903" y="1160"/>
                  </a:lnTo>
                  <a:lnTo>
                    <a:pt x="1243" y="376"/>
                  </a:lnTo>
                  <a:lnTo>
                    <a:pt x="1243" y="1487"/>
                  </a:lnTo>
                  <a:lnTo>
                    <a:pt x="1509" y="1487"/>
                  </a:lnTo>
                  <a:lnTo>
                    <a:pt x="1509" y="0"/>
                  </a:lnTo>
                  <a:lnTo>
                    <a:pt x="1110" y="0"/>
                  </a:lnTo>
                  <a:lnTo>
                    <a:pt x="11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0121DC47-522A-A056-7482-9A6D21F249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8792"/>
              <a:ext cx="976" cy="1487"/>
            </a:xfrm>
            <a:custGeom>
              <a:avLst/>
              <a:gdLst>
                <a:gd name="T0" fmla="*/ 0 w 976"/>
                <a:gd name="T1" fmla="*/ 0 h 1487"/>
                <a:gd name="T2" fmla="*/ 0 w 976"/>
                <a:gd name="T3" fmla="*/ 261 h 1487"/>
                <a:gd name="T4" fmla="*/ 348 w 976"/>
                <a:gd name="T5" fmla="*/ 261 h 1487"/>
                <a:gd name="T6" fmla="*/ 348 w 976"/>
                <a:gd name="T7" fmla="*/ 1227 h 1487"/>
                <a:gd name="T8" fmla="*/ 0 w 976"/>
                <a:gd name="T9" fmla="*/ 1227 h 1487"/>
                <a:gd name="T10" fmla="*/ 0 w 976"/>
                <a:gd name="T11" fmla="*/ 1487 h 1487"/>
                <a:gd name="T12" fmla="*/ 976 w 976"/>
                <a:gd name="T13" fmla="*/ 1487 h 1487"/>
                <a:gd name="T14" fmla="*/ 976 w 976"/>
                <a:gd name="T15" fmla="*/ 1227 h 1487"/>
                <a:gd name="T16" fmla="*/ 629 w 976"/>
                <a:gd name="T17" fmla="*/ 1227 h 1487"/>
                <a:gd name="T18" fmla="*/ 629 w 976"/>
                <a:gd name="T19" fmla="*/ 261 h 1487"/>
                <a:gd name="T20" fmla="*/ 976 w 976"/>
                <a:gd name="T21" fmla="*/ 261 h 1487"/>
                <a:gd name="T22" fmla="*/ 976 w 976"/>
                <a:gd name="T23" fmla="*/ 0 h 1487"/>
                <a:gd name="T24" fmla="*/ 0 w 976"/>
                <a:gd name="T25" fmla="*/ 0 h 1487"/>
                <a:gd name="T26" fmla="*/ 0 w 976"/>
                <a:gd name="T27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6" h="1487">
                  <a:moveTo>
                    <a:pt x="0" y="0"/>
                  </a:moveTo>
                  <a:lnTo>
                    <a:pt x="0" y="261"/>
                  </a:lnTo>
                  <a:lnTo>
                    <a:pt x="348" y="261"/>
                  </a:lnTo>
                  <a:lnTo>
                    <a:pt x="348" y="1227"/>
                  </a:lnTo>
                  <a:lnTo>
                    <a:pt x="0" y="1227"/>
                  </a:lnTo>
                  <a:lnTo>
                    <a:pt x="0" y="1487"/>
                  </a:lnTo>
                  <a:lnTo>
                    <a:pt x="976" y="1487"/>
                  </a:lnTo>
                  <a:lnTo>
                    <a:pt x="976" y="1227"/>
                  </a:lnTo>
                  <a:lnTo>
                    <a:pt x="629" y="1227"/>
                  </a:lnTo>
                  <a:lnTo>
                    <a:pt x="629" y="261"/>
                  </a:lnTo>
                  <a:lnTo>
                    <a:pt x="976" y="261"/>
                  </a:lnTo>
                  <a:lnTo>
                    <a:pt x="97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901" noProof="0"/>
            </a:p>
          </p:txBody>
        </p:sp>
      </p:grpSp>
    </p:spTree>
    <p:extLst>
      <p:ext uri="{BB962C8B-B14F-4D97-AF65-F5344CB8AC3E}">
        <p14:creationId xmlns:p14="http://schemas.microsoft.com/office/powerpoint/2010/main" val="114508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>
    <p:fade/>
  </p:transition>
  <p:hf sldNum="0" hdr="0" dt="0"/>
  <p:txStyles>
    <p:titleStyle>
      <a:lvl1pPr algn="l" defTabSz="2407424" rtl="0" eaLnBrk="1" latinLnBrk="0" hangingPunct="1">
        <a:lnSpc>
          <a:spcPct val="90000"/>
        </a:lnSpc>
        <a:spcBef>
          <a:spcPct val="0"/>
        </a:spcBef>
        <a:buNone/>
        <a:defRPr sz="5938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2407424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367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2407424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3676" b="1" kern="1200">
          <a:solidFill>
            <a:schemeClr val="tx1"/>
          </a:solidFill>
          <a:latin typeface="+mj-lt"/>
          <a:ea typeface="+mn-ea"/>
          <a:cs typeface="+mn-cs"/>
        </a:defRPr>
      </a:lvl2pPr>
      <a:lvl3pPr marL="508958" indent="-508958" algn="l" defTabSz="2407424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3676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2407424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262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2407424" rtl="0" eaLnBrk="1" latinLnBrk="0" hangingPunct="1">
        <a:lnSpc>
          <a:spcPct val="105000"/>
        </a:lnSpc>
        <a:spcBef>
          <a:spcPts val="0"/>
        </a:spcBef>
        <a:spcAft>
          <a:spcPts val="5611"/>
        </a:spcAft>
        <a:buFont typeface="Arial" panose="020B0604020202020204" pitchFamily="34" charset="0"/>
        <a:buNone/>
        <a:defRPr sz="5938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2407424" rtl="0" eaLnBrk="1" latinLnBrk="0" hangingPunct="1">
        <a:lnSpc>
          <a:spcPct val="105000"/>
        </a:lnSpc>
        <a:spcBef>
          <a:spcPts val="0"/>
        </a:spcBef>
        <a:spcAft>
          <a:spcPts val="5611"/>
        </a:spcAft>
        <a:buFont typeface="Arial" panose="020B0604020202020204" pitchFamily="34" charset="0"/>
        <a:buNone/>
        <a:defRPr sz="5938" kern="1200">
          <a:solidFill>
            <a:schemeClr val="tx2"/>
          </a:solidFill>
          <a:latin typeface="+mj-lt"/>
          <a:ea typeface="Inter ExtraBold" panose="02000503000000020004" pitchFamily="2" charset="0"/>
          <a:cs typeface="+mn-cs"/>
        </a:defRPr>
      </a:lvl6pPr>
      <a:lvl7pPr marL="0" indent="0" algn="l" defTabSz="2407424" rtl="0" eaLnBrk="1" latinLnBrk="0" hangingPunct="1">
        <a:lnSpc>
          <a:spcPct val="85000"/>
        </a:lnSpc>
        <a:spcBef>
          <a:spcPts val="0"/>
        </a:spcBef>
        <a:buFont typeface="Arial" panose="020B0604020202020204" pitchFamily="34" charset="0"/>
        <a:buNone/>
        <a:defRPr sz="21207" kern="1200">
          <a:solidFill>
            <a:schemeClr val="tx2"/>
          </a:solidFill>
          <a:latin typeface="Imperial Sans Text Extrabold" panose="020B0903020202020204" pitchFamily="34" charset="0"/>
          <a:ea typeface="+mn-ea"/>
          <a:cs typeface="+mn-cs"/>
        </a:defRPr>
      </a:lvl7pPr>
      <a:lvl8pPr marL="9027843" indent="-601855" algn="l" defTabSz="2407424" rtl="0" eaLnBrk="1" latinLnBrk="0" hangingPunct="1">
        <a:lnSpc>
          <a:spcPct val="90000"/>
        </a:lnSpc>
        <a:spcBef>
          <a:spcPts val="1318"/>
        </a:spcBef>
        <a:buFont typeface="Arial" panose="020B0604020202020204" pitchFamily="34" charset="0"/>
        <a:buChar char="•"/>
        <a:defRPr sz="3676" kern="1200">
          <a:solidFill>
            <a:schemeClr val="tx1"/>
          </a:solidFill>
          <a:latin typeface="+mn-lt"/>
          <a:ea typeface="+mn-ea"/>
          <a:cs typeface="+mn-cs"/>
        </a:defRPr>
      </a:lvl8pPr>
      <a:lvl9pPr marL="10231556" indent="-601855" algn="l" defTabSz="2407424" rtl="0" eaLnBrk="1" latinLnBrk="0" hangingPunct="1">
        <a:lnSpc>
          <a:spcPct val="90000"/>
        </a:lnSpc>
        <a:spcBef>
          <a:spcPts val="1318"/>
        </a:spcBef>
        <a:buFont typeface="Arial" panose="020B0604020202020204" pitchFamily="34" charset="0"/>
        <a:buChar char="•"/>
        <a:defRPr sz="36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1pPr>
      <a:lvl2pPr marL="1203712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2pPr>
      <a:lvl3pPr marL="2407424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3pPr>
      <a:lvl4pPr marL="3611136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4pPr>
      <a:lvl5pPr marL="4814849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5pPr>
      <a:lvl6pPr marL="6018562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6pPr>
      <a:lvl7pPr marL="7222274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7pPr>
      <a:lvl8pPr marL="8425985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8pPr>
      <a:lvl9pPr marL="9629701" algn="l" defTabSz="2407424" rtl="0" eaLnBrk="1" latinLnBrk="0" hangingPunct="1">
        <a:defRPr sz="36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3482" userDrawn="1">
          <p15:clr>
            <a:srgbClr val="F26B43"/>
          </p15:clr>
        </p15:guide>
        <p15:guide id="2" orient="horz" pos="9536" userDrawn="1">
          <p15:clr>
            <a:srgbClr val="F26B43"/>
          </p15:clr>
        </p15:guide>
        <p15:guide id="3" pos="707" userDrawn="1">
          <p15:clr>
            <a:srgbClr val="F26B43"/>
          </p15:clr>
        </p15:guide>
        <p15:guide id="4" pos="26256" userDrawn="1">
          <p15:clr>
            <a:srgbClr val="F26B43"/>
          </p15:clr>
        </p15:guide>
        <p15:guide id="5" orient="horz" pos="705" userDrawn="1">
          <p15:clr>
            <a:srgbClr val="F26B43"/>
          </p15:clr>
        </p15:guide>
        <p15:guide id="6" orient="horz" pos="18366" userDrawn="1">
          <p15:clr>
            <a:srgbClr val="F26B43"/>
          </p15:clr>
        </p15:guide>
        <p15:guide id="7" orient="horz" pos="17355" userDrawn="1">
          <p15:clr>
            <a:srgbClr val="F26B43"/>
          </p15:clr>
        </p15:guide>
        <p15:guide id="8" orient="horz" pos="3674" userDrawn="1">
          <p15:clr>
            <a:srgbClr val="F26B43"/>
          </p15:clr>
        </p15:guide>
        <p15:guide id="9" pos="20041" userDrawn="1">
          <p15:clr>
            <a:srgbClr val="F26B43"/>
          </p15:clr>
        </p15:guide>
        <p15:guide id="10" pos="19808" userDrawn="1">
          <p15:clr>
            <a:srgbClr val="F26B43"/>
          </p15:clr>
        </p15:guide>
        <p15:guide id="11" pos="6919" userDrawn="1">
          <p15:clr>
            <a:srgbClr val="F26B43"/>
          </p15:clr>
        </p15:guide>
        <p15:guide id="12" pos="13368" userDrawn="1">
          <p15:clr>
            <a:srgbClr val="F26B43"/>
          </p15:clr>
        </p15:guide>
        <p15:guide id="13" userDrawn="1">
          <p15:clr>
            <a:srgbClr val="F26B43"/>
          </p15:clr>
        </p15:guide>
        <p15:guide id="14" pos="7154" userDrawn="1">
          <p15:clr>
            <a:srgbClr val="F26B43"/>
          </p15:clr>
        </p15:guide>
        <p15:guide id="15" pos="135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368ED-E560-B087-6B25-8D19AC0C9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A diagram of a solar system&#10;&#10;AI-generated content may be incorrect.">
            <a:extLst>
              <a:ext uri="{FF2B5EF4-FFF2-40B4-BE49-F238E27FC236}">
                <a16:creationId xmlns:a16="http://schemas.microsoft.com/office/drawing/2014/main" id="{84744F18-1C22-4422-39CF-A26D8558893D}"/>
              </a:ext>
            </a:extLst>
          </p:cNvPr>
          <p:cNvPicPr>
            <a:picLocks noGrp="1" noChangeAspect="1"/>
          </p:cNvPicPr>
          <p:nvPr>
            <p:ph sz="quarter" idx="3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2457" y="15246993"/>
            <a:ext cx="9604021" cy="5402262"/>
          </a:xfrm>
        </p:spPr>
      </p:pic>
      <p:pic>
        <p:nvPicPr>
          <p:cNvPr id="45" name="Picture 44" descr="A graph of water and volume&#10;&#10;AI-generated content may be incorrect.">
            <a:extLst>
              <a:ext uri="{FF2B5EF4-FFF2-40B4-BE49-F238E27FC236}">
                <a16:creationId xmlns:a16="http://schemas.microsoft.com/office/drawing/2014/main" id="{267A6FD5-741D-B212-DF7B-FE318AB608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886" y="20496102"/>
            <a:ext cx="15317251" cy="674392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8E9BCCB-74E2-A0F1-EBA3-9B41E962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572" y="3014604"/>
            <a:ext cx="31325334" cy="2143913"/>
          </a:xfrm>
        </p:spPr>
        <p:txBody>
          <a:bodyPr>
            <a:noAutofit/>
          </a:bodyPr>
          <a:lstStyle/>
          <a:p>
            <a:r>
              <a:rPr lang="en-US" sz="7635" dirty="0">
                <a:ea typeface="Open Sans" panose="020B0606030504020204" pitchFamily="34" charset="0"/>
                <a:cs typeface="Open Sans" panose="020B0606030504020204" pitchFamily="34" charset="0"/>
              </a:rPr>
              <a:t>A symbolic regression approach to illuminate the water-energy-food-ecosystem interlinkages in a rainwater harvesting system</a:t>
            </a:r>
            <a:endParaRPr lang="en-GB" sz="7635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EE7B2-FE36-46FE-8D00-98256FD7E3F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imperial.ac.uk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822D377-F14E-0420-0054-8EADAC72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3410" y="2988455"/>
            <a:ext cx="9940353" cy="214391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GB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Kyriakos Kandris</a:t>
            </a:r>
            <a:r>
              <a:rPr lang="en-GB" sz="2800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k.kandris@imperial.ac.uk</a:t>
            </a:r>
            <a:endParaRPr lang="el-GR" sz="2800" dirty="0">
              <a:solidFill>
                <a:srgbClr val="0000C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GB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Nikolas Markatos</a:t>
            </a:r>
            <a:r>
              <a:rPr lang="en-GB" sz="2800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n.markatos@imperial.ac.uk</a:t>
            </a:r>
            <a:r>
              <a:rPr lang="en-GB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>
              <a:lnSpc>
                <a:spcPct val="120000"/>
              </a:lnSpc>
              <a:defRPr/>
            </a:pPr>
            <a:r>
              <a:rPr lang="en-GB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</a:t>
            </a:r>
            <a:r>
              <a:rPr lang="en-US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Elisa Nika</a:t>
            </a:r>
            <a:r>
              <a:rPr lang="en-GB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,</a:t>
            </a:r>
            <a:r>
              <a:rPr lang="en-GB" sz="2800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e.nika@imperial.ac.uk</a:t>
            </a:r>
          </a:p>
          <a:p>
            <a:pPr>
              <a:lnSpc>
                <a:spcPct val="120000"/>
              </a:lnSpc>
              <a:defRPr/>
            </a:pPr>
            <a:r>
              <a:rPr lang="en-GB" sz="2800" b="1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Prof. Evina Katsou, </a:t>
            </a:r>
            <a:r>
              <a:rPr lang="en-GB" sz="2800" dirty="0">
                <a:solidFill>
                  <a:srgbClr val="0000C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e.katsou@imperial.ac.uk</a:t>
            </a:r>
            <a:endParaRPr lang="en-GB" sz="3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3" name="Picture Placeholder 52">
            <a:extLst>
              <a:ext uri="{FF2B5EF4-FFF2-40B4-BE49-F238E27FC236}">
                <a16:creationId xmlns:a16="http://schemas.microsoft.com/office/drawing/2014/main" id="{60CE6FAE-9D24-9733-8009-B07EEFB353B1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7372" b="7372"/>
          <a:stretch>
            <a:fillRect/>
          </a:stretch>
        </p:blipFill>
        <p:spPr>
          <a:xfrm>
            <a:off x="33644646" y="24449210"/>
            <a:ext cx="4209570" cy="28701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00FCFD9-44AA-D8E9-5FF3-861EA43BF74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70689" y="6045073"/>
            <a:ext cx="9240721" cy="1818506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4800" b="1" dirty="0">
                <a:solidFill>
                  <a:schemeClr val="accent1"/>
                </a:solidFill>
              </a:rPr>
              <a:t>Background and aim</a:t>
            </a:r>
            <a:r>
              <a:rPr lang="en-US" sz="4800" b="1" dirty="0"/>
              <a:t> 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Nature-based solutions (NBS) are pivotal in tackling interconnected challenges across the water, energy, food, and ecosystem (WEFE) nexus, yet their inherent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nonlinearity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and high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dimensionality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often thwart traditional modeling approaches.</a:t>
            </a:r>
          </a:p>
          <a:p>
            <a:pPr>
              <a:lnSpc>
                <a:spcPct val="200000"/>
              </a:lnSpc>
            </a:pPr>
            <a:r>
              <a:rPr lang="en-US" sz="3200" b="1" dirty="0">
                <a:solidFill>
                  <a:srgbClr val="70809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Aim</a:t>
            </a:r>
          </a:p>
          <a:p>
            <a:pPr marL="646377" indent="-646377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Can symbolic regression (SR) reveal a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simple yet accurate 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dynamic system that captures the complexity of WEFE nexus approaches?</a:t>
            </a:r>
          </a:p>
          <a:p>
            <a:pPr>
              <a:lnSpc>
                <a:spcPct val="200000"/>
              </a:lnSpc>
            </a:pPr>
            <a:r>
              <a:rPr lang="en-US" sz="3200" b="1" dirty="0">
                <a:solidFill>
                  <a:srgbClr val="70809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Case study</a:t>
            </a:r>
          </a:p>
          <a:p>
            <a:pPr marL="646377" indent="-646377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A sub-surface rainwater harvesting system in a remote agricultural area; collected rainwater irrigates a crop.</a:t>
            </a:r>
          </a:p>
          <a:p>
            <a:pPr marL="646377" indent="-646377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Generate synthetic data via process-based models and employ SR to detect the underlying functions only from the synthetic time-series data.</a:t>
            </a:r>
            <a:endParaRPr lang="en-US" sz="3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E2AE225-8BE1-05C6-2BA6-4BC70B4B8C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943636" y="6045073"/>
            <a:ext cx="7806365" cy="672981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800" b="1" dirty="0">
                <a:solidFill>
                  <a:schemeClr val="accent1"/>
                </a:solidFill>
              </a:rPr>
              <a:t>Synthetic data generation</a:t>
            </a:r>
          </a:p>
          <a:p>
            <a:pPr marL="1000987" indent="-1000987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sub-models,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variables,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34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parameters</a:t>
            </a:r>
          </a:p>
          <a:p>
            <a:pPr marL="1000987" indent="-1000987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One-year long dataset </a:t>
            </a:r>
          </a:p>
          <a:p>
            <a:pPr marL="1000987" indent="-1000987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“Injected” random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noise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(Gaussian, 10%) and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missing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data points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6958521-7C43-37B7-0DC4-91B23E2E6AA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2530228" y="6138137"/>
            <a:ext cx="9240721" cy="16560155"/>
          </a:xfrm>
        </p:spPr>
        <p:txBody>
          <a:bodyPr>
            <a:normAutofit/>
          </a:bodyPr>
          <a:lstStyle/>
          <a:p>
            <a:pPr algn="r">
              <a:lnSpc>
                <a:spcPct val="200000"/>
              </a:lnSpc>
            </a:pPr>
            <a:r>
              <a:rPr lang="en-US" sz="4800" b="1" dirty="0">
                <a:solidFill>
                  <a:schemeClr val="accent1"/>
                </a:solidFill>
              </a:rPr>
              <a:t>Concluding remarks</a:t>
            </a:r>
          </a:p>
          <a:p>
            <a:pPr algn="r">
              <a:lnSpc>
                <a:spcPct val="200000"/>
              </a:lnSpc>
            </a:pPr>
            <a:r>
              <a:rPr lang="en-US" b="1" dirty="0">
                <a:solidFill>
                  <a:srgbClr val="70809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Major findings</a:t>
            </a:r>
          </a:p>
          <a:p>
            <a:pPr marL="646377" indent="-646377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Parsimony: </a:t>
            </a:r>
            <a:r>
              <a:rPr lang="en-US" sz="3200" dirty="0"/>
              <a:t>Low-complexity equations captured key dynamics of soil, water,  and  crop yield.</a:t>
            </a:r>
          </a:p>
          <a:p>
            <a:pPr marL="646377" indent="-646377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Robustness: </a:t>
            </a:r>
            <a:r>
              <a:rPr lang="en-US" sz="3200" dirty="0"/>
              <a:t>The dynamic system remained valid under diverse external forcings.</a:t>
            </a:r>
          </a:p>
          <a:p>
            <a:pPr marL="646377" indent="-646377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Impact of Noise: </a:t>
            </a:r>
            <a:r>
              <a:rPr lang="en-US" sz="3200" dirty="0"/>
              <a:t>Elevated noise levels challenged our ability to accurately discern the underlying system dynamics.</a:t>
            </a:r>
          </a:p>
          <a:p>
            <a:pPr algn="r">
              <a:lnSpc>
                <a:spcPct val="200000"/>
              </a:lnSpc>
            </a:pPr>
            <a:r>
              <a:rPr lang="en-US" b="1" dirty="0">
                <a:solidFill>
                  <a:srgbClr val="70809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Considerations for future work</a:t>
            </a:r>
          </a:p>
          <a:p>
            <a:pPr marL="646377" indent="-646377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Incorporate site-specific measurements to further validate symbolic expressions</a:t>
            </a:r>
          </a:p>
          <a:p>
            <a:pPr marL="646377" indent="-646377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Explore filtering techniques to improve model resilience to high noise levels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876ACF12-DC3E-9F8E-57B8-B66CBE45E6F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8359393" y="13378090"/>
            <a:ext cx="13602611" cy="637131"/>
          </a:xfrm>
        </p:spPr>
        <p:txBody>
          <a:bodyPr/>
          <a:lstStyle/>
          <a:p>
            <a:pPr algn="ctr"/>
            <a:r>
              <a:rPr lang="en-US" sz="2828" dirty="0"/>
              <a:t>Mechanisms of the integrated modeling approach used  to create the synthetic dataset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A2246DC-1987-3589-5E82-C4494483D98E}"/>
              </a:ext>
            </a:extLst>
          </p:cNvPr>
          <p:cNvSpPr txBox="1"/>
          <p:nvPr/>
        </p:nvSpPr>
        <p:spPr>
          <a:xfrm>
            <a:off x="21401880" y="14380728"/>
            <a:ext cx="10329651" cy="63824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defTabSz="2407424">
              <a:lnSpc>
                <a:spcPct val="200000"/>
              </a:lnSpc>
            </a:pPr>
            <a:r>
              <a:rPr lang="en-US" sz="4800" b="1" dirty="0">
                <a:solidFill>
                  <a:schemeClr val="accent1"/>
                </a:solidFill>
              </a:rPr>
              <a:t>Symbolic Regression Approach</a:t>
            </a:r>
          </a:p>
          <a:p>
            <a:pPr marL="646377" indent="-646377" algn="r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Approximate derivatives 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using splines</a:t>
            </a:r>
          </a:p>
          <a:p>
            <a:pPr marL="646377" indent="-646377" algn="r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Explore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analytic </a:t>
            </a: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expressions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 to identify a dynamic system solely from data via evolutionary search</a:t>
            </a:r>
            <a:endParaRPr lang="en-US" sz="3200" i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46377" indent="-646377" algn="r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ea typeface="Open Sans" panose="020B0606030504020204" pitchFamily="34" charset="0"/>
                <a:cs typeface="Open Sans" panose="020B0606030504020204" pitchFamily="34" charset="0"/>
              </a:rPr>
              <a:t>Test the system </a:t>
            </a:r>
            <a:r>
              <a:rPr lang="en-US" sz="3200" dirty="0">
                <a:ea typeface="Open Sans" panose="020B0606030504020204" pitchFamily="34" charset="0"/>
                <a:cs typeface="Open Sans" panose="020B0606030504020204" pitchFamily="34" charset="0"/>
              </a:rPr>
              <a:t>under diverse hydrometeorological, irrigation and fertilization scenarios.</a:t>
            </a:r>
            <a:r>
              <a:rPr lang="en-US" sz="3200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3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975556E-BF27-1023-9C05-3EB5792DDA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44895" y="21926549"/>
            <a:ext cx="7593856" cy="2303590"/>
          </a:xfrm>
          <a:prstGeom prst="rect">
            <a:avLst/>
          </a:prstGeom>
        </p:spPr>
      </p:pic>
      <p:pic>
        <p:nvPicPr>
          <p:cNvPr id="6" name="Picture 5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BB722A54-4120-A4ED-5D7F-9C4B530913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0176" y="515476"/>
            <a:ext cx="2131366" cy="2131366"/>
          </a:xfrm>
          <a:prstGeom prst="rect">
            <a:avLst/>
          </a:prstGeom>
        </p:spPr>
      </p:pic>
      <p:sp>
        <p:nvSpPr>
          <p:cNvPr id="15" name="Text Placeholder 34">
            <a:extLst>
              <a:ext uri="{FF2B5EF4-FFF2-40B4-BE49-F238E27FC236}">
                <a16:creationId xmlns:a16="http://schemas.microsoft.com/office/drawing/2014/main" id="{AAD06FF2-CB29-EA83-5CD6-337815FE6F77}"/>
              </a:ext>
            </a:extLst>
          </p:cNvPr>
          <p:cNvSpPr txBox="1">
            <a:spLocks/>
          </p:cNvSpPr>
          <p:nvPr/>
        </p:nvSpPr>
        <p:spPr>
          <a:xfrm>
            <a:off x="10889886" y="27289520"/>
            <a:ext cx="21148335" cy="5777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702836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sz="14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702836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sz="1416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360000" indent="-360000" algn="l" defTabSz="1702836" rtl="0" eaLnBrk="1" latinLnBrk="0" hangingPunct="1">
              <a:lnSpc>
                <a:spcPct val="105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702836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702836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3969"/>
              </a:spcAft>
              <a:buFont typeface="Arial" panose="020B0604020202020204" pitchFamily="34" charset="0"/>
              <a:buNone/>
              <a:defRPr sz="1416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702836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3969"/>
              </a:spcAft>
              <a:buFont typeface="Arial" panose="020B0604020202020204" pitchFamily="34" charset="0"/>
              <a:buNone/>
              <a:defRPr sz="4200" kern="1200">
                <a:solidFill>
                  <a:schemeClr val="tx2"/>
                </a:solidFill>
                <a:latin typeface="+mj-lt"/>
                <a:ea typeface="Inter ExtraBold" panose="02000503000000020004" pitchFamily="2" charset="0"/>
                <a:cs typeface="+mn-cs"/>
              </a:defRPr>
            </a:lvl6pPr>
            <a:lvl7pPr marL="0" indent="0" algn="l" defTabSz="1702836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15000" kern="1200">
                <a:solidFill>
                  <a:schemeClr val="tx2"/>
                </a:solidFill>
                <a:latin typeface="Imperial Sans Text Extrabold" panose="020B0903020202020204" pitchFamily="34" charset="0"/>
                <a:ea typeface="+mn-ea"/>
                <a:cs typeface="+mn-cs"/>
              </a:defRPr>
            </a:lvl7pPr>
            <a:lvl8pPr marL="6385639" indent="-425708" algn="l" defTabSz="1702836" rtl="0" eaLnBrk="1" latinLnBrk="0" hangingPunct="1">
              <a:lnSpc>
                <a:spcPct val="90000"/>
              </a:lnSpc>
              <a:spcBef>
                <a:spcPts val="93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237058" indent="-425708" algn="l" defTabSz="1702836" rtl="0" eaLnBrk="1" latinLnBrk="0" hangingPunct="1">
              <a:lnSpc>
                <a:spcPct val="90000"/>
              </a:lnSpc>
              <a:spcBef>
                <a:spcPts val="93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28" dirty="0"/>
              <a:t>Simulated versus observed data for (a) the Leaf Area Index, and (b) the soil water content under long- and short-term scenario testing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4D8BF3E-0BFF-F8A0-48CE-31B625DA288F}"/>
              </a:ext>
            </a:extLst>
          </p:cNvPr>
          <p:cNvSpPr/>
          <p:nvPr/>
        </p:nvSpPr>
        <p:spPr>
          <a:xfrm rot="5400000">
            <a:off x="19187868" y="19254742"/>
            <a:ext cx="1360635" cy="11461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62">
              <a:solidFill>
                <a:schemeClr val="bg1"/>
              </a:solidFill>
            </a:endParaRPr>
          </a:p>
        </p:txBody>
      </p:sp>
      <p:pic>
        <p:nvPicPr>
          <p:cNvPr id="9" name="Picture Placeholder 8" descr="A blue flag with black stars&#10;&#10;AI-generated content may be incorrect.">
            <a:extLst>
              <a:ext uri="{FF2B5EF4-FFF2-40B4-BE49-F238E27FC236}">
                <a16:creationId xmlns:a16="http://schemas.microsoft.com/office/drawing/2014/main" id="{F9C8D4D0-6DF9-494E-3992-B2F4328CACB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3" r="-390" b="-4130"/>
          <a:stretch/>
        </p:blipFill>
        <p:spPr>
          <a:xfrm>
            <a:off x="38053939" y="23704062"/>
            <a:ext cx="4138574" cy="4360459"/>
          </a:xfrm>
        </p:spPr>
      </p:pic>
      <p:pic>
        <p:nvPicPr>
          <p:cNvPr id="18" name="Content Placeholder 17" descr="Diagram of a plant growing in a container&#10;&#10;AI-generated content may be incorrect.">
            <a:extLst>
              <a:ext uri="{FF2B5EF4-FFF2-40B4-BE49-F238E27FC236}">
                <a16:creationId xmlns:a16="http://schemas.microsoft.com/office/drawing/2014/main" id="{6418E79E-8D4D-0AF4-2ECA-CE60A224DDF7}"/>
              </a:ext>
            </a:extLst>
          </p:cNvPr>
          <p:cNvPicPr>
            <a:picLocks noGrp="1" noChangeAspect="1"/>
          </p:cNvPicPr>
          <p:nvPr>
            <p:ph sz="quarter" idx="3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0499" y="6786563"/>
            <a:ext cx="10831689" cy="6092825"/>
          </a:xfrm>
        </p:spPr>
      </p:pic>
    </p:spTree>
    <p:extLst>
      <p:ext uri="{BB962C8B-B14F-4D97-AF65-F5344CB8AC3E}">
        <p14:creationId xmlns:p14="http://schemas.microsoft.com/office/powerpoint/2010/main" val="27057187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CL Landscape Poster Theme">
  <a:themeElements>
    <a:clrScheme name="Imperial colour theme">
      <a:dk1>
        <a:sysClr val="windowText" lastClr="000000"/>
      </a:dk1>
      <a:lt1>
        <a:sysClr val="window" lastClr="FFFFFF"/>
      </a:lt1>
      <a:dk2>
        <a:srgbClr val="000080"/>
      </a:dk2>
      <a:lt2>
        <a:srgbClr val="F5F5F5"/>
      </a:lt2>
      <a:accent1>
        <a:srgbClr val="0000CD"/>
      </a:accent1>
      <a:accent2>
        <a:srgbClr val="C71585"/>
      </a:accent2>
      <a:accent3>
        <a:srgbClr val="7B68EE"/>
      </a:accent3>
      <a:accent4>
        <a:srgbClr val="FF0000"/>
      </a:accent4>
      <a:accent5>
        <a:srgbClr val="FF4500"/>
      </a:accent5>
      <a:accent6>
        <a:srgbClr val="006400"/>
      </a:accent6>
      <a:hlink>
        <a:srgbClr val="000080"/>
      </a:hlink>
      <a:folHlink>
        <a:srgbClr val="C71585"/>
      </a:folHlink>
    </a:clrScheme>
    <a:fontScheme name="Imperial Sans font theme">
      <a:majorFont>
        <a:latin typeface="Imperial Sans Text Semibold"/>
        <a:ea typeface=""/>
        <a:cs typeface=""/>
      </a:majorFont>
      <a:minorFont>
        <a:latin typeface="Imperial Sans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05000"/>
          </a:lnSpc>
          <a:defRPr sz="1600" dirty="0">
            <a:solidFill>
              <a:schemeClr val="tx1"/>
            </a:solidFill>
          </a:defRPr>
        </a:defPPr>
      </a:lstStyle>
    </a:txDef>
  </a:objectDefaults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ICL_Poster Landscape A1 template.potx" id="{004172F2-97AF-4478-A6E5-FC5FCD89D908}" vid="{2FFDF789-B1FC-4828-9B73-759C59A25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3967</TotalTime>
  <Words>356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Imperial Sans Text Semibold</vt:lpstr>
      <vt:lpstr>Open Sans</vt:lpstr>
      <vt:lpstr>Calibri</vt:lpstr>
      <vt:lpstr>Imperial Sans Text</vt:lpstr>
      <vt:lpstr>Imperial Sans Text Extrabold</vt:lpstr>
      <vt:lpstr>ICL Landscape Poster Theme</vt:lpstr>
      <vt:lpstr>A symbolic regression approach to illuminate the water-energy-food-ecosystem interlinkages in a rainwater harvesting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Markatos, Nikolaos</dc:creator>
  <cp:lastModifiedBy>Kandris, Kyriakos</cp:lastModifiedBy>
  <cp:revision>8</cp:revision>
  <dcterms:created xsi:type="dcterms:W3CDTF">2025-01-28T14:07:05Z</dcterms:created>
  <dcterms:modified xsi:type="dcterms:W3CDTF">2025-04-16T09:42:34Z</dcterms:modified>
</cp:coreProperties>
</file>