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26" r:id="rId2"/>
    <p:sldId id="317" r:id="rId3"/>
    <p:sldId id="306" r:id="rId4"/>
    <p:sldId id="307" r:id="rId5"/>
    <p:sldId id="328" r:id="rId6"/>
    <p:sldId id="329" r:id="rId7"/>
    <p:sldId id="333" r:id="rId8"/>
    <p:sldId id="331" r:id="rId9"/>
    <p:sldId id="316" r:id="rId10"/>
    <p:sldId id="321" r:id="rId11"/>
    <p:sldId id="320" r:id="rId12"/>
    <p:sldId id="322" r:id="rId13"/>
    <p:sldId id="323" r:id="rId14"/>
    <p:sldId id="332" r:id="rId15"/>
    <p:sldId id="32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9AEDEC-E502-477B-AC17-F2BEBEB0F6B9}" v="18" dt="2025-04-27T17:23:52.4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373" autoAdjust="0"/>
  </p:normalViewPr>
  <p:slideViewPr>
    <p:cSldViewPr snapToGrid="0">
      <p:cViewPr varScale="1">
        <p:scale>
          <a:sx n="75" d="100"/>
          <a:sy n="75" d="100"/>
        </p:scale>
        <p:origin x="9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Rrokaj" userId="bd9926f2-3e07-4ac7-9ee9-d643427353be" providerId="ADAL" clId="{159AEDEC-E502-477B-AC17-F2BEBEB0F6B9}"/>
    <pc:docChg chg="undo custSel addSld delSld modSld sldOrd">
      <pc:chgData name="Sara Rrokaj" userId="bd9926f2-3e07-4ac7-9ee9-d643427353be" providerId="ADAL" clId="{159AEDEC-E502-477B-AC17-F2BEBEB0F6B9}" dt="2025-04-27T17:24:05.198" v="368" actId="14100"/>
      <pc:docMkLst>
        <pc:docMk/>
      </pc:docMkLst>
      <pc:sldChg chg="modSp mod modNotesTx">
        <pc:chgData name="Sara Rrokaj" userId="bd9926f2-3e07-4ac7-9ee9-d643427353be" providerId="ADAL" clId="{159AEDEC-E502-477B-AC17-F2BEBEB0F6B9}" dt="2025-04-27T17:22:32.519" v="331" actId="404"/>
        <pc:sldMkLst>
          <pc:docMk/>
          <pc:sldMk cId="1586556700" sldId="306"/>
        </pc:sldMkLst>
        <pc:spChg chg="mod">
          <ac:chgData name="Sara Rrokaj" userId="bd9926f2-3e07-4ac7-9ee9-d643427353be" providerId="ADAL" clId="{159AEDEC-E502-477B-AC17-F2BEBEB0F6B9}" dt="2025-04-27T17:22:32.519" v="331" actId="404"/>
          <ac:spMkLst>
            <pc:docMk/>
            <pc:sldMk cId="1586556700" sldId="306"/>
            <ac:spMk id="2" creationId="{ECB3CCEA-9DE5-3FE8-71B0-090060839928}"/>
          </ac:spMkLst>
        </pc:spChg>
      </pc:sldChg>
      <pc:sldChg chg="addSp modSp mod">
        <pc:chgData name="Sara Rrokaj" userId="bd9926f2-3e07-4ac7-9ee9-d643427353be" providerId="ADAL" clId="{159AEDEC-E502-477B-AC17-F2BEBEB0F6B9}" dt="2025-04-27T17:22:46.387" v="337" actId="14100"/>
        <pc:sldMkLst>
          <pc:docMk/>
          <pc:sldMk cId="297157211" sldId="307"/>
        </pc:sldMkLst>
        <pc:spChg chg="add mod">
          <ac:chgData name="Sara Rrokaj" userId="bd9926f2-3e07-4ac7-9ee9-d643427353be" providerId="ADAL" clId="{159AEDEC-E502-477B-AC17-F2BEBEB0F6B9}" dt="2025-04-26T09:45:57.121" v="152" actId="1076"/>
          <ac:spMkLst>
            <pc:docMk/>
            <pc:sldMk cId="297157211" sldId="307"/>
            <ac:spMk id="6" creationId="{0CB4DF2C-EE2E-B479-3D4A-1BE56EEFE848}"/>
          </ac:spMkLst>
        </pc:spChg>
        <pc:spChg chg="mod">
          <ac:chgData name="Sara Rrokaj" userId="bd9926f2-3e07-4ac7-9ee9-d643427353be" providerId="ADAL" clId="{159AEDEC-E502-477B-AC17-F2BEBEB0F6B9}" dt="2025-04-26T09:45:34.333" v="114" actId="113"/>
          <ac:spMkLst>
            <pc:docMk/>
            <pc:sldMk cId="297157211" sldId="307"/>
            <ac:spMk id="54" creationId="{4A2BF170-5C8B-CBF2-0D79-8CD455747B29}"/>
          </ac:spMkLst>
        </pc:spChg>
        <pc:spChg chg="mod">
          <ac:chgData name="Sara Rrokaj" userId="bd9926f2-3e07-4ac7-9ee9-d643427353be" providerId="ADAL" clId="{159AEDEC-E502-477B-AC17-F2BEBEB0F6B9}" dt="2025-04-26T09:46:13.997" v="154" actId="208"/>
          <ac:spMkLst>
            <pc:docMk/>
            <pc:sldMk cId="297157211" sldId="307"/>
            <ac:spMk id="58" creationId="{092A1689-7B46-541A-E47D-950B001F3C33}"/>
          </ac:spMkLst>
        </pc:spChg>
        <pc:cxnChg chg="add">
          <ac:chgData name="Sara Rrokaj" userId="bd9926f2-3e07-4ac7-9ee9-d643427353be" providerId="ADAL" clId="{159AEDEC-E502-477B-AC17-F2BEBEB0F6B9}" dt="2025-04-26T09:46:06.798" v="153" actId="11529"/>
          <ac:cxnSpMkLst>
            <pc:docMk/>
            <pc:sldMk cId="297157211" sldId="307"/>
            <ac:cxnSpMk id="8" creationId="{13FB1410-FBDB-4E9F-40AD-99B177FAA46F}"/>
          </ac:cxnSpMkLst>
        </pc:cxnChg>
        <pc:cxnChg chg="mod">
          <ac:chgData name="Sara Rrokaj" userId="bd9926f2-3e07-4ac7-9ee9-d643427353be" providerId="ADAL" clId="{159AEDEC-E502-477B-AC17-F2BEBEB0F6B9}" dt="2025-04-27T17:22:46.387" v="337" actId="14100"/>
          <ac:cxnSpMkLst>
            <pc:docMk/>
            <pc:sldMk cId="297157211" sldId="307"/>
            <ac:cxnSpMk id="71" creationId="{E8FFF1CD-B2E4-411D-AB8E-24DFC5992317}"/>
          </ac:cxnSpMkLst>
        </pc:cxnChg>
      </pc:sldChg>
      <pc:sldChg chg="addSp delSp modSp mod">
        <pc:chgData name="Sara Rrokaj" userId="bd9926f2-3e07-4ac7-9ee9-d643427353be" providerId="ADAL" clId="{159AEDEC-E502-477B-AC17-F2BEBEB0F6B9}" dt="2025-04-27T17:23:52.477" v="351"/>
        <pc:sldMkLst>
          <pc:docMk/>
          <pc:sldMk cId="3801967345" sldId="316"/>
        </pc:sldMkLst>
        <pc:spChg chg="mod">
          <ac:chgData name="Sara Rrokaj" userId="bd9926f2-3e07-4ac7-9ee9-d643427353be" providerId="ADAL" clId="{159AEDEC-E502-477B-AC17-F2BEBEB0F6B9}" dt="2025-04-27T16:44:33.929" v="199" actId="1076"/>
          <ac:spMkLst>
            <pc:docMk/>
            <pc:sldMk cId="3801967345" sldId="316"/>
            <ac:spMk id="8" creationId="{B2C5AAFA-6DFD-0EB3-405A-72034D5C4BA5}"/>
          </ac:spMkLst>
        </pc:spChg>
        <pc:picChg chg="mod">
          <ac:chgData name="Sara Rrokaj" userId="bd9926f2-3e07-4ac7-9ee9-d643427353be" providerId="ADAL" clId="{159AEDEC-E502-477B-AC17-F2BEBEB0F6B9}" dt="2025-04-27T16:44:29.233" v="198" actId="1038"/>
          <ac:picMkLst>
            <pc:docMk/>
            <pc:sldMk cId="3801967345" sldId="316"/>
            <ac:picMk id="15" creationId="{76951A99-7491-DEF7-6B3D-36192D57E74D}"/>
          </ac:picMkLst>
        </pc:picChg>
        <pc:cxnChg chg="add mod">
          <ac:chgData name="Sara Rrokaj" userId="bd9926f2-3e07-4ac7-9ee9-d643427353be" providerId="ADAL" clId="{159AEDEC-E502-477B-AC17-F2BEBEB0F6B9}" dt="2025-04-27T17:23:52.477" v="351"/>
          <ac:cxnSpMkLst>
            <pc:docMk/>
            <pc:sldMk cId="3801967345" sldId="316"/>
            <ac:cxnSpMk id="7" creationId="{207AE1D0-044B-BBFD-E0EB-D3C03AAB0B86}"/>
          </ac:cxnSpMkLst>
        </pc:cxnChg>
        <pc:cxnChg chg="del mod">
          <ac:chgData name="Sara Rrokaj" userId="bd9926f2-3e07-4ac7-9ee9-d643427353be" providerId="ADAL" clId="{159AEDEC-E502-477B-AC17-F2BEBEB0F6B9}" dt="2025-04-27T17:23:52.133" v="350" actId="478"/>
          <ac:cxnSpMkLst>
            <pc:docMk/>
            <pc:sldMk cId="3801967345" sldId="316"/>
            <ac:cxnSpMk id="71" creationId="{C44BE6BE-5B0F-F4DA-653A-1CF0F37D30BD}"/>
          </ac:cxnSpMkLst>
        </pc:cxnChg>
      </pc:sldChg>
      <pc:sldChg chg="modSp mod modNotesTx">
        <pc:chgData name="Sara Rrokaj" userId="bd9926f2-3e07-4ac7-9ee9-d643427353be" providerId="ADAL" clId="{159AEDEC-E502-477B-AC17-F2BEBEB0F6B9}" dt="2025-04-27T17:21:48.904" v="329" actId="1038"/>
        <pc:sldMkLst>
          <pc:docMk/>
          <pc:sldMk cId="327526501" sldId="317"/>
        </pc:sldMkLst>
        <pc:spChg chg="mod">
          <ac:chgData name="Sara Rrokaj" userId="bd9926f2-3e07-4ac7-9ee9-d643427353be" providerId="ADAL" clId="{159AEDEC-E502-477B-AC17-F2BEBEB0F6B9}" dt="2025-04-27T17:21:48.904" v="329" actId="1038"/>
          <ac:spMkLst>
            <pc:docMk/>
            <pc:sldMk cId="327526501" sldId="317"/>
            <ac:spMk id="6" creationId="{A30A662F-5D9F-6672-4795-11D3DF8E75DD}"/>
          </ac:spMkLst>
        </pc:spChg>
      </pc:sldChg>
      <pc:sldChg chg="modSp mod modAnim">
        <pc:chgData name="Sara Rrokaj" userId="bd9926f2-3e07-4ac7-9ee9-d643427353be" providerId="ADAL" clId="{159AEDEC-E502-477B-AC17-F2BEBEB0F6B9}" dt="2025-04-27T17:18:28.955" v="245" actId="572"/>
        <pc:sldMkLst>
          <pc:docMk/>
          <pc:sldMk cId="1990762325" sldId="320"/>
        </pc:sldMkLst>
        <pc:spChg chg="mod">
          <ac:chgData name="Sara Rrokaj" userId="bd9926f2-3e07-4ac7-9ee9-d643427353be" providerId="ADAL" clId="{159AEDEC-E502-477B-AC17-F2BEBEB0F6B9}" dt="2025-04-26T08:53:23.896" v="112" actId="20577"/>
          <ac:spMkLst>
            <pc:docMk/>
            <pc:sldMk cId="1990762325" sldId="320"/>
            <ac:spMk id="2" creationId="{29287932-C723-5135-52E2-5C855816A3E2}"/>
          </ac:spMkLst>
        </pc:spChg>
        <pc:spChg chg="mod">
          <ac:chgData name="Sara Rrokaj" userId="bd9926f2-3e07-4ac7-9ee9-d643427353be" providerId="ADAL" clId="{159AEDEC-E502-477B-AC17-F2BEBEB0F6B9}" dt="2025-04-27T17:15:13.891" v="240" actId="20577"/>
          <ac:spMkLst>
            <pc:docMk/>
            <pc:sldMk cId="1990762325" sldId="320"/>
            <ac:spMk id="25" creationId="{F6EE7E4E-A731-E615-B3D5-4CABF53A2DED}"/>
          </ac:spMkLst>
        </pc:spChg>
        <pc:graphicFrameChg chg="mod modGraphic">
          <ac:chgData name="Sara Rrokaj" userId="bd9926f2-3e07-4ac7-9ee9-d643427353be" providerId="ADAL" clId="{159AEDEC-E502-477B-AC17-F2BEBEB0F6B9}" dt="2025-04-27T17:18:28.955" v="245" actId="572"/>
          <ac:graphicFrameMkLst>
            <pc:docMk/>
            <pc:sldMk cId="1990762325" sldId="320"/>
            <ac:graphicFrameMk id="15" creationId="{EB67E38B-2677-47CE-8D88-5F7D38C7C122}"/>
          </ac:graphicFrameMkLst>
        </pc:graphicFrameChg>
      </pc:sldChg>
      <pc:sldChg chg="modSp mod">
        <pc:chgData name="Sara Rrokaj" userId="bd9926f2-3e07-4ac7-9ee9-d643427353be" providerId="ADAL" clId="{159AEDEC-E502-477B-AC17-F2BEBEB0F6B9}" dt="2025-04-27T17:24:05.198" v="368" actId="14100"/>
        <pc:sldMkLst>
          <pc:docMk/>
          <pc:sldMk cId="4148635449" sldId="321"/>
        </pc:sldMkLst>
        <pc:spChg chg="mod">
          <ac:chgData name="Sara Rrokaj" userId="bd9926f2-3e07-4ac7-9ee9-d643427353be" providerId="ADAL" clId="{159AEDEC-E502-477B-AC17-F2BEBEB0F6B9}" dt="2025-04-27T17:14:08.222" v="215" actId="20577"/>
          <ac:spMkLst>
            <pc:docMk/>
            <pc:sldMk cId="4148635449" sldId="321"/>
            <ac:spMk id="19" creationId="{DB3F445F-A7B0-5BBA-5A97-623B146E1C19}"/>
          </ac:spMkLst>
        </pc:spChg>
        <pc:spChg chg="mod">
          <ac:chgData name="Sara Rrokaj" userId="bd9926f2-3e07-4ac7-9ee9-d643427353be" providerId="ADAL" clId="{159AEDEC-E502-477B-AC17-F2BEBEB0F6B9}" dt="2025-04-27T17:19:59.395" v="252" actId="1035"/>
          <ac:spMkLst>
            <pc:docMk/>
            <pc:sldMk cId="4148635449" sldId="321"/>
            <ac:spMk id="24" creationId="{2B52DB00-10F8-CF9B-7361-738CEB836288}"/>
          </ac:spMkLst>
        </pc:spChg>
        <pc:spChg chg="mod">
          <ac:chgData name="Sara Rrokaj" userId="bd9926f2-3e07-4ac7-9ee9-d643427353be" providerId="ADAL" clId="{159AEDEC-E502-477B-AC17-F2BEBEB0F6B9}" dt="2025-04-27T17:20:02.598" v="253" actId="20577"/>
          <ac:spMkLst>
            <pc:docMk/>
            <pc:sldMk cId="4148635449" sldId="321"/>
            <ac:spMk id="30" creationId="{91F1807D-5955-AF9F-CCD8-B2A634DB99E0}"/>
          </ac:spMkLst>
        </pc:spChg>
        <pc:spChg chg="mod">
          <ac:chgData name="Sara Rrokaj" userId="bd9926f2-3e07-4ac7-9ee9-d643427353be" providerId="ADAL" clId="{159AEDEC-E502-477B-AC17-F2BEBEB0F6B9}" dt="2025-04-27T17:20:25.305" v="276" actId="20577"/>
          <ac:spMkLst>
            <pc:docMk/>
            <pc:sldMk cId="4148635449" sldId="321"/>
            <ac:spMk id="35" creationId="{6FE2BF35-52F8-9283-9BB7-55CDBDB73C45}"/>
          </ac:spMkLst>
        </pc:spChg>
        <pc:spChg chg="mod">
          <ac:chgData name="Sara Rrokaj" userId="bd9926f2-3e07-4ac7-9ee9-d643427353be" providerId="ADAL" clId="{159AEDEC-E502-477B-AC17-F2BEBEB0F6B9}" dt="2025-04-27T17:14:47.708" v="236" actId="1035"/>
          <ac:spMkLst>
            <pc:docMk/>
            <pc:sldMk cId="4148635449" sldId="321"/>
            <ac:spMk id="36" creationId="{0F568CA9-359F-67C2-8705-382224913BBF}"/>
          </ac:spMkLst>
        </pc:spChg>
        <pc:spChg chg="mod">
          <ac:chgData name="Sara Rrokaj" userId="bd9926f2-3e07-4ac7-9ee9-d643427353be" providerId="ADAL" clId="{159AEDEC-E502-477B-AC17-F2BEBEB0F6B9}" dt="2025-04-27T17:19:51.517" v="250" actId="20577"/>
          <ac:spMkLst>
            <pc:docMk/>
            <pc:sldMk cId="4148635449" sldId="321"/>
            <ac:spMk id="41" creationId="{107E1A22-9C96-BA57-0421-2EBEF4E9ABCF}"/>
          </ac:spMkLst>
        </pc:spChg>
        <pc:cxnChg chg="mod">
          <ac:chgData name="Sara Rrokaj" userId="bd9926f2-3e07-4ac7-9ee9-d643427353be" providerId="ADAL" clId="{159AEDEC-E502-477B-AC17-F2BEBEB0F6B9}" dt="2025-04-27T17:24:05.198" v="368" actId="14100"/>
          <ac:cxnSpMkLst>
            <pc:docMk/>
            <pc:sldMk cId="4148635449" sldId="321"/>
            <ac:cxnSpMk id="17" creationId="{C6B676F0-9088-790F-C7D8-A3342A1A4336}"/>
          </ac:cxnSpMkLst>
        </pc:cxnChg>
      </pc:sldChg>
      <pc:sldChg chg="modSp mod">
        <pc:chgData name="Sara Rrokaj" userId="bd9926f2-3e07-4ac7-9ee9-d643427353be" providerId="ADAL" clId="{159AEDEC-E502-477B-AC17-F2BEBEB0F6B9}" dt="2025-04-27T17:19:25.299" v="246" actId="20577"/>
        <pc:sldMkLst>
          <pc:docMk/>
          <pc:sldMk cId="694929720" sldId="322"/>
        </pc:sldMkLst>
        <pc:spChg chg="mod">
          <ac:chgData name="Sara Rrokaj" userId="bd9926f2-3e07-4ac7-9ee9-d643427353be" providerId="ADAL" clId="{159AEDEC-E502-477B-AC17-F2BEBEB0F6B9}" dt="2025-04-26T08:53:41.295" v="113" actId="20577"/>
          <ac:spMkLst>
            <pc:docMk/>
            <pc:sldMk cId="694929720" sldId="322"/>
            <ac:spMk id="2" creationId="{ACEA7710-E2F0-4897-0E7F-B27C5A69D042}"/>
          </ac:spMkLst>
        </pc:spChg>
        <pc:spChg chg="mod">
          <ac:chgData name="Sara Rrokaj" userId="bd9926f2-3e07-4ac7-9ee9-d643427353be" providerId="ADAL" clId="{159AEDEC-E502-477B-AC17-F2BEBEB0F6B9}" dt="2025-04-26T08:52:03.488" v="108" actId="20577"/>
          <ac:spMkLst>
            <pc:docMk/>
            <pc:sldMk cId="694929720" sldId="322"/>
            <ac:spMk id="8" creationId="{A6FBFACC-FD50-8B81-2F62-3370E0E4EB21}"/>
          </ac:spMkLst>
        </pc:spChg>
        <pc:spChg chg="mod">
          <ac:chgData name="Sara Rrokaj" userId="bd9926f2-3e07-4ac7-9ee9-d643427353be" providerId="ADAL" clId="{159AEDEC-E502-477B-AC17-F2BEBEB0F6B9}" dt="2025-04-27T17:19:25.299" v="246" actId="20577"/>
          <ac:spMkLst>
            <pc:docMk/>
            <pc:sldMk cId="694929720" sldId="322"/>
            <ac:spMk id="25" creationId="{DA086F1D-289F-B896-85E0-DE7A096DDA08}"/>
          </ac:spMkLst>
        </pc:spChg>
      </pc:sldChg>
      <pc:sldChg chg="modSp mod">
        <pc:chgData name="Sara Rrokaj" userId="bd9926f2-3e07-4ac7-9ee9-d643427353be" providerId="ADAL" clId="{159AEDEC-E502-477B-AC17-F2BEBEB0F6B9}" dt="2025-04-26T12:08:53.055" v="178" actId="20577"/>
        <pc:sldMkLst>
          <pc:docMk/>
          <pc:sldMk cId="1629124788" sldId="323"/>
        </pc:sldMkLst>
        <pc:spChg chg="mod">
          <ac:chgData name="Sara Rrokaj" userId="bd9926f2-3e07-4ac7-9ee9-d643427353be" providerId="ADAL" clId="{159AEDEC-E502-477B-AC17-F2BEBEB0F6B9}" dt="2025-04-26T12:08:53.055" v="178" actId="20577"/>
          <ac:spMkLst>
            <pc:docMk/>
            <pc:sldMk cId="1629124788" sldId="323"/>
            <ac:spMk id="8" creationId="{291EEC25-A77D-81E9-196F-8FC8739A68FC}"/>
          </ac:spMkLst>
        </pc:spChg>
      </pc:sldChg>
      <pc:sldChg chg="add del ord">
        <pc:chgData name="Sara Rrokaj" userId="bd9926f2-3e07-4ac7-9ee9-d643427353be" providerId="ADAL" clId="{159AEDEC-E502-477B-AC17-F2BEBEB0F6B9}" dt="2025-04-27T16:44:48.007" v="203"/>
        <pc:sldMkLst>
          <pc:docMk/>
          <pc:sldMk cId="2948146270" sldId="327"/>
        </pc:sldMkLst>
      </pc:sldChg>
      <pc:sldChg chg="addSp modSp mod modNotesTx">
        <pc:chgData name="Sara Rrokaj" userId="bd9926f2-3e07-4ac7-9ee9-d643427353be" providerId="ADAL" clId="{159AEDEC-E502-477B-AC17-F2BEBEB0F6B9}" dt="2025-04-27T17:22:57.945" v="343" actId="14100"/>
        <pc:sldMkLst>
          <pc:docMk/>
          <pc:sldMk cId="2409735673" sldId="328"/>
        </pc:sldMkLst>
        <pc:spChg chg="mod">
          <ac:chgData name="Sara Rrokaj" userId="bd9926f2-3e07-4ac7-9ee9-d643427353be" providerId="ADAL" clId="{159AEDEC-E502-477B-AC17-F2BEBEB0F6B9}" dt="2025-04-26T08:19:58.233" v="81" actId="1076"/>
          <ac:spMkLst>
            <pc:docMk/>
            <pc:sldMk cId="2409735673" sldId="328"/>
            <ac:spMk id="6" creationId="{BF4427A3-1F2B-49C1-D19D-6B10FD0DB4C5}"/>
          </ac:spMkLst>
        </pc:spChg>
        <pc:spChg chg="add mod">
          <ac:chgData name="Sara Rrokaj" userId="bd9926f2-3e07-4ac7-9ee9-d643427353be" providerId="ADAL" clId="{159AEDEC-E502-477B-AC17-F2BEBEB0F6B9}" dt="2025-04-26T08:16:05.820" v="11" actId="1035"/>
          <ac:spMkLst>
            <pc:docMk/>
            <pc:sldMk cId="2409735673" sldId="328"/>
            <ac:spMk id="10" creationId="{DC6B685D-2032-F2B9-3428-EAAE425A1768}"/>
          </ac:spMkLst>
        </pc:spChg>
        <pc:spChg chg="add mod">
          <ac:chgData name="Sara Rrokaj" userId="bd9926f2-3e07-4ac7-9ee9-d643427353be" providerId="ADAL" clId="{159AEDEC-E502-477B-AC17-F2BEBEB0F6B9}" dt="2025-04-26T10:28:54.489" v="172" actId="1038"/>
          <ac:spMkLst>
            <pc:docMk/>
            <pc:sldMk cId="2409735673" sldId="328"/>
            <ac:spMk id="11" creationId="{C375EF09-EA27-9555-75C8-8E51EDC0D032}"/>
          </ac:spMkLst>
        </pc:spChg>
        <pc:spChg chg="mod">
          <ac:chgData name="Sara Rrokaj" userId="bd9926f2-3e07-4ac7-9ee9-d643427353be" providerId="ADAL" clId="{159AEDEC-E502-477B-AC17-F2BEBEB0F6B9}" dt="2025-04-26T08:14:24.770" v="7" actId="3064"/>
          <ac:spMkLst>
            <pc:docMk/>
            <pc:sldMk cId="2409735673" sldId="328"/>
            <ac:spMk id="12" creationId="{5EA92AD9-E8DA-B089-52DA-B7F0903CD095}"/>
          </ac:spMkLst>
        </pc:spChg>
        <pc:spChg chg="mod">
          <ac:chgData name="Sara Rrokaj" userId="bd9926f2-3e07-4ac7-9ee9-d643427353be" providerId="ADAL" clId="{159AEDEC-E502-477B-AC17-F2BEBEB0F6B9}" dt="2025-04-26T08:17:03.532" v="58"/>
          <ac:spMkLst>
            <pc:docMk/>
            <pc:sldMk cId="2409735673" sldId="328"/>
            <ac:spMk id="59" creationId="{96200834-71A6-65B5-5042-B7E790404346}"/>
          </ac:spMkLst>
        </pc:spChg>
        <pc:cxnChg chg="mod">
          <ac:chgData name="Sara Rrokaj" userId="bd9926f2-3e07-4ac7-9ee9-d643427353be" providerId="ADAL" clId="{159AEDEC-E502-477B-AC17-F2BEBEB0F6B9}" dt="2025-04-27T17:22:57.945" v="343" actId="14100"/>
          <ac:cxnSpMkLst>
            <pc:docMk/>
            <pc:sldMk cId="2409735673" sldId="328"/>
            <ac:cxnSpMk id="71" creationId="{6100F4F5-9348-BD55-EBDA-E5CF215DAA32}"/>
          </ac:cxnSpMkLst>
        </pc:cxnChg>
      </pc:sldChg>
      <pc:sldChg chg="addSp delSp modSp mod modNotesTx">
        <pc:chgData name="Sara Rrokaj" userId="bd9926f2-3e07-4ac7-9ee9-d643427353be" providerId="ADAL" clId="{159AEDEC-E502-477B-AC17-F2BEBEB0F6B9}" dt="2025-04-27T17:23:32.111" v="345"/>
        <pc:sldMkLst>
          <pc:docMk/>
          <pc:sldMk cId="1545980005" sldId="329"/>
        </pc:sldMkLst>
        <pc:spChg chg="add del mod">
          <ac:chgData name="Sara Rrokaj" userId="bd9926f2-3e07-4ac7-9ee9-d643427353be" providerId="ADAL" clId="{159AEDEC-E502-477B-AC17-F2BEBEB0F6B9}" dt="2025-04-26T08:18:01.921" v="66" actId="478"/>
          <ac:spMkLst>
            <pc:docMk/>
            <pc:sldMk cId="1545980005" sldId="329"/>
            <ac:spMk id="8" creationId="{3C6E1B75-76F8-2D34-4C71-E32808CC5D36}"/>
          </ac:spMkLst>
        </pc:spChg>
        <pc:spChg chg="mod">
          <ac:chgData name="Sara Rrokaj" userId="bd9926f2-3e07-4ac7-9ee9-d643427353be" providerId="ADAL" clId="{159AEDEC-E502-477B-AC17-F2BEBEB0F6B9}" dt="2025-04-26T08:17:41.185" v="63" actId="207"/>
          <ac:spMkLst>
            <pc:docMk/>
            <pc:sldMk cId="1545980005" sldId="329"/>
            <ac:spMk id="11" creationId="{EEF60BF3-758A-0352-9829-9C323A74DF0E}"/>
          </ac:spMkLst>
        </pc:spChg>
        <pc:spChg chg="del">
          <ac:chgData name="Sara Rrokaj" userId="bd9926f2-3e07-4ac7-9ee9-d643427353be" providerId="ADAL" clId="{159AEDEC-E502-477B-AC17-F2BEBEB0F6B9}" dt="2025-04-26T08:17:58.291" v="65" actId="478"/>
          <ac:spMkLst>
            <pc:docMk/>
            <pc:sldMk cId="1545980005" sldId="329"/>
            <ac:spMk id="14" creationId="{78E012DE-5E3A-D895-8A30-84F4724241A9}"/>
          </ac:spMkLst>
        </pc:spChg>
        <pc:spChg chg="del">
          <ac:chgData name="Sara Rrokaj" userId="bd9926f2-3e07-4ac7-9ee9-d643427353be" providerId="ADAL" clId="{159AEDEC-E502-477B-AC17-F2BEBEB0F6B9}" dt="2025-04-26T08:17:58.291" v="65" actId="478"/>
          <ac:spMkLst>
            <pc:docMk/>
            <pc:sldMk cId="1545980005" sldId="329"/>
            <ac:spMk id="17" creationId="{C65533CC-5AA5-57BB-6032-9F33E5BA7331}"/>
          </ac:spMkLst>
        </pc:spChg>
        <pc:graphicFrameChg chg="add mod modGraphic">
          <ac:chgData name="Sara Rrokaj" userId="bd9926f2-3e07-4ac7-9ee9-d643427353be" providerId="ADAL" clId="{159AEDEC-E502-477B-AC17-F2BEBEB0F6B9}" dt="2025-04-26T13:13:34.431" v="184" actId="1076"/>
          <ac:graphicFrameMkLst>
            <pc:docMk/>
            <pc:sldMk cId="1545980005" sldId="329"/>
            <ac:graphicFrameMk id="12" creationId="{89E7A2BB-3931-61A2-DEF0-D2B17FC12A08}"/>
          </ac:graphicFrameMkLst>
        </pc:graphicFrameChg>
        <pc:picChg chg="del">
          <ac:chgData name="Sara Rrokaj" userId="bd9926f2-3e07-4ac7-9ee9-d643427353be" providerId="ADAL" clId="{159AEDEC-E502-477B-AC17-F2BEBEB0F6B9}" dt="2025-04-26T08:17:58.291" v="65" actId="478"/>
          <ac:picMkLst>
            <pc:docMk/>
            <pc:sldMk cId="1545980005" sldId="329"/>
            <ac:picMk id="10" creationId="{178CC829-E15C-CF1B-1314-5C286AE634E3}"/>
          </ac:picMkLst>
        </pc:picChg>
        <pc:cxnChg chg="add mod">
          <ac:chgData name="Sara Rrokaj" userId="bd9926f2-3e07-4ac7-9ee9-d643427353be" providerId="ADAL" clId="{159AEDEC-E502-477B-AC17-F2BEBEB0F6B9}" dt="2025-04-27T17:23:32.111" v="345"/>
          <ac:cxnSpMkLst>
            <pc:docMk/>
            <pc:sldMk cId="1545980005" sldId="329"/>
            <ac:cxnSpMk id="7" creationId="{F09E309A-2652-13D4-2CDB-19010E0F9E57}"/>
          </ac:cxnSpMkLst>
        </pc:cxnChg>
        <pc:cxnChg chg="del">
          <ac:chgData name="Sara Rrokaj" userId="bd9926f2-3e07-4ac7-9ee9-d643427353be" providerId="ADAL" clId="{159AEDEC-E502-477B-AC17-F2BEBEB0F6B9}" dt="2025-04-26T08:17:58.291" v="65" actId="478"/>
          <ac:cxnSpMkLst>
            <pc:docMk/>
            <pc:sldMk cId="1545980005" sldId="329"/>
            <ac:cxnSpMk id="16" creationId="{F5911624-DAFC-4203-2C1E-E04990535140}"/>
          </ac:cxnSpMkLst>
        </pc:cxnChg>
        <pc:cxnChg chg="del mod">
          <ac:chgData name="Sara Rrokaj" userId="bd9926f2-3e07-4ac7-9ee9-d643427353be" providerId="ADAL" clId="{159AEDEC-E502-477B-AC17-F2BEBEB0F6B9}" dt="2025-04-27T17:23:31.798" v="344" actId="478"/>
          <ac:cxnSpMkLst>
            <pc:docMk/>
            <pc:sldMk cId="1545980005" sldId="329"/>
            <ac:cxnSpMk id="71" creationId="{64FE417A-57C4-AB14-7D29-6323FDD727D4}"/>
          </ac:cxnSpMkLst>
        </pc:cxnChg>
      </pc:sldChg>
      <pc:sldChg chg="del">
        <pc:chgData name="Sara Rrokaj" userId="bd9926f2-3e07-4ac7-9ee9-d643427353be" providerId="ADAL" clId="{159AEDEC-E502-477B-AC17-F2BEBEB0F6B9}" dt="2025-04-26T08:19:29.738" v="74" actId="47"/>
        <pc:sldMkLst>
          <pc:docMk/>
          <pc:sldMk cId="4122106399" sldId="330"/>
        </pc:sldMkLst>
      </pc:sldChg>
      <pc:sldChg chg="addSp delSp modSp mod modNotesTx">
        <pc:chgData name="Sara Rrokaj" userId="bd9926f2-3e07-4ac7-9ee9-d643427353be" providerId="ADAL" clId="{159AEDEC-E502-477B-AC17-F2BEBEB0F6B9}" dt="2025-04-27T17:23:44.143" v="349"/>
        <pc:sldMkLst>
          <pc:docMk/>
          <pc:sldMk cId="1392851711" sldId="331"/>
        </pc:sldMkLst>
        <pc:spChg chg="del">
          <ac:chgData name="Sara Rrokaj" userId="bd9926f2-3e07-4ac7-9ee9-d643427353be" providerId="ADAL" clId="{159AEDEC-E502-477B-AC17-F2BEBEB0F6B9}" dt="2025-04-26T08:19:49.699" v="79" actId="478"/>
          <ac:spMkLst>
            <pc:docMk/>
            <pc:sldMk cId="1392851711" sldId="331"/>
            <ac:spMk id="6" creationId="{F2C6373B-6213-EB1F-C774-0950F88CFEC6}"/>
          </ac:spMkLst>
        </pc:spChg>
        <pc:spChg chg="add mod">
          <ac:chgData name="Sara Rrokaj" userId="bd9926f2-3e07-4ac7-9ee9-d643427353be" providerId="ADAL" clId="{159AEDEC-E502-477B-AC17-F2BEBEB0F6B9}" dt="2025-04-26T08:20:02.360" v="82"/>
          <ac:spMkLst>
            <pc:docMk/>
            <pc:sldMk cId="1392851711" sldId="331"/>
            <ac:spMk id="7" creationId="{56EE2039-CC2C-0485-97B1-BFA51DC2B6F4}"/>
          </ac:spMkLst>
        </pc:spChg>
        <pc:spChg chg="mod">
          <ac:chgData name="Sara Rrokaj" userId="bd9926f2-3e07-4ac7-9ee9-d643427353be" providerId="ADAL" clId="{159AEDEC-E502-477B-AC17-F2BEBEB0F6B9}" dt="2025-04-26T08:19:42.625" v="78"/>
          <ac:spMkLst>
            <pc:docMk/>
            <pc:sldMk cId="1392851711" sldId="331"/>
            <ac:spMk id="11" creationId="{D304D174-C396-B925-ED97-947E79E7F366}"/>
          </ac:spMkLst>
        </pc:spChg>
        <pc:cxnChg chg="add mod">
          <ac:chgData name="Sara Rrokaj" userId="bd9926f2-3e07-4ac7-9ee9-d643427353be" providerId="ADAL" clId="{159AEDEC-E502-477B-AC17-F2BEBEB0F6B9}" dt="2025-04-27T17:23:44.143" v="349"/>
          <ac:cxnSpMkLst>
            <pc:docMk/>
            <pc:sldMk cId="1392851711" sldId="331"/>
            <ac:cxnSpMk id="6" creationId="{4E31E10E-15EB-8072-CCD0-5F374D1656C3}"/>
          </ac:cxnSpMkLst>
        </pc:cxnChg>
        <pc:cxnChg chg="del mod">
          <ac:chgData name="Sara Rrokaj" userId="bd9926f2-3e07-4ac7-9ee9-d643427353be" providerId="ADAL" clId="{159AEDEC-E502-477B-AC17-F2BEBEB0F6B9}" dt="2025-04-27T17:23:43.827" v="348" actId="478"/>
          <ac:cxnSpMkLst>
            <pc:docMk/>
            <pc:sldMk cId="1392851711" sldId="331"/>
            <ac:cxnSpMk id="71" creationId="{F90DD452-AC41-163D-70FD-4824E545EC12}"/>
          </ac:cxnSpMkLst>
        </pc:cxnChg>
      </pc:sldChg>
      <pc:sldChg chg="addSp delSp modSp add mod modNotesTx">
        <pc:chgData name="Sara Rrokaj" userId="bd9926f2-3e07-4ac7-9ee9-d643427353be" providerId="ADAL" clId="{159AEDEC-E502-477B-AC17-F2BEBEB0F6B9}" dt="2025-04-27T17:23:39.139" v="347"/>
        <pc:sldMkLst>
          <pc:docMk/>
          <pc:sldMk cId="3772730884" sldId="333"/>
        </pc:sldMkLst>
        <pc:spChg chg="add mod">
          <ac:chgData name="Sara Rrokaj" userId="bd9926f2-3e07-4ac7-9ee9-d643427353be" providerId="ADAL" clId="{159AEDEC-E502-477B-AC17-F2BEBEB0F6B9}" dt="2025-04-26T08:19:22.987" v="73"/>
          <ac:spMkLst>
            <pc:docMk/>
            <pc:sldMk cId="3772730884" sldId="333"/>
            <ac:spMk id="7" creationId="{723746E8-735B-98CC-0DB4-F793E89D0348}"/>
          </ac:spMkLst>
        </pc:spChg>
        <pc:spChg chg="mod">
          <ac:chgData name="Sara Rrokaj" userId="bd9926f2-3e07-4ac7-9ee9-d643427353be" providerId="ADAL" clId="{159AEDEC-E502-477B-AC17-F2BEBEB0F6B9}" dt="2025-04-26T08:18:39.411" v="69" actId="207"/>
          <ac:spMkLst>
            <pc:docMk/>
            <pc:sldMk cId="3772730884" sldId="333"/>
            <ac:spMk id="11" creationId="{16169777-8400-94D3-BCF9-DB8E9F469069}"/>
          </ac:spMkLst>
        </pc:spChg>
        <pc:spChg chg="mod">
          <ac:chgData name="Sara Rrokaj" userId="bd9926f2-3e07-4ac7-9ee9-d643427353be" providerId="ADAL" clId="{159AEDEC-E502-477B-AC17-F2BEBEB0F6B9}" dt="2025-04-26T08:19:08.717" v="71" actId="207"/>
          <ac:spMkLst>
            <pc:docMk/>
            <pc:sldMk cId="3772730884" sldId="333"/>
            <ac:spMk id="57" creationId="{6A3A54C4-8830-9935-3E3C-B9DDA3F0B54C}"/>
          </ac:spMkLst>
        </pc:spChg>
        <pc:spChg chg="del">
          <ac:chgData name="Sara Rrokaj" userId="bd9926f2-3e07-4ac7-9ee9-d643427353be" providerId="ADAL" clId="{159AEDEC-E502-477B-AC17-F2BEBEB0F6B9}" dt="2025-04-26T08:19:16.273" v="72" actId="478"/>
          <ac:spMkLst>
            <pc:docMk/>
            <pc:sldMk cId="3772730884" sldId="333"/>
            <ac:spMk id="61" creationId="{E17A4A88-9496-9BF7-B8EC-14A865FF62D0}"/>
          </ac:spMkLst>
        </pc:spChg>
        <pc:cxnChg chg="add mod">
          <ac:chgData name="Sara Rrokaj" userId="bd9926f2-3e07-4ac7-9ee9-d643427353be" providerId="ADAL" clId="{159AEDEC-E502-477B-AC17-F2BEBEB0F6B9}" dt="2025-04-27T17:23:39.139" v="347"/>
          <ac:cxnSpMkLst>
            <pc:docMk/>
            <pc:sldMk cId="3772730884" sldId="333"/>
            <ac:cxnSpMk id="8" creationId="{01A05322-2950-EF1C-B610-23720108986F}"/>
          </ac:cxnSpMkLst>
        </pc:cxnChg>
        <pc:cxnChg chg="del mod">
          <ac:chgData name="Sara Rrokaj" userId="bd9926f2-3e07-4ac7-9ee9-d643427353be" providerId="ADAL" clId="{159AEDEC-E502-477B-AC17-F2BEBEB0F6B9}" dt="2025-04-27T17:23:37.935" v="346" actId="478"/>
          <ac:cxnSpMkLst>
            <pc:docMk/>
            <pc:sldMk cId="3772730884" sldId="333"/>
            <ac:cxnSpMk id="71" creationId="{911D14E3-44A3-AAC8-5EC3-5F96EE070A9F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466BD-CD9A-458B-AB6D-C4538E1D64E4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06710-8BC9-4F37-B563-8AC354272E3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814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62F2E-6FDF-4A6B-AB76-08EC33B1253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704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62F2E-6FDF-4A6B-AB76-08EC33B1253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241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67025-5BB3-6150-4A0B-27E798E8C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2CDD406-0698-8F6B-2002-FF6A66D657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8651F19-BB30-5730-3AF8-EB1B1E0FFC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D19D01-4395-F03A-B82E-B7C003D57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62F2E-6FDF-4A6B-AB76-08EC33B1253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154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62F2E-6FDF-4A6B-AB76-08EC33B1253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634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62F2E-6FDF-4A6B-AB76-08EC33B1253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3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62F2E-6FDF-4A6B-AB76-08EC33B1253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364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19F86-E3E1-4AD4-3B7F-62CA67D01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6D979CC-388F-4DDC-96A5-AB858A2D95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94B7E14-1F50-F030-7E65-5BF225BDE0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A8BB2CA-A178-0648-BC04-1696060FF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62F2E-6FDF-4A6B-AB76-08EC33B1253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371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B13BA-3096-8EDB-29F0-C3C035B74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F80172E-3341-B76C-9F0F-FE2D57458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A2AB904-56B5-586F-E496-6E2E79D456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6AD3C58-545C-0A59-7696-F926246B56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62F2E-6FDF-4A6B-AB76-08EC33B1253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552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D378B-8C93-0BD9-E531-C5B5E0C1F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50FFB62-5C9E-EC4C-306D-27C6014E77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879B908-4DA6-F217-D921-965DECB46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2F793B4-E5CD-C113-3AE1-53F753F103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62F2E-6FDF-4A6B-AB76-08EC33B1253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478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5BA83-FD5A-04D2-8143-6EBE150CC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DB6DDD8-8EF6-3D91-D008-C39B7505F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CB1B15B-8453-D8BC-173F-397161FD1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01DA30A-D583-5906-A461-222A5CAD99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62F2E-6FDF-4A6B-AB76-08EC33B1253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574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099E8-4F55-E3C6-8C78-B8E8BE513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C935243-BC09-D3FB-007B-5231458333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9293F19-E507-3EED-34C1-B3AB00326A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9FE146E-5624-6728-6566-2CE6109AD2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62F2E-6FDF-4A6B-AB76-08EC33B1253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864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A2445-8490-7A79-20B4-319072C39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AEDDC0D-B598-E221-3E1B-D3AE65DEBE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8EB6379-C413-EDA8-8979-3A6446321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6869C4-F8FE-6905-33D0-1D1547DAE3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62F2E-6FDF-4A6B-AB76-08EC33B1253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555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93716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2AF746B8-16B5-4251-938A-CD03C89D3C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6276" y="2060575"/>
            <a:ext cx="8640762" cy="4429125"/>
          </a:xfrm>
        </p:spPr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 sz="1400" b="1">
                <a:solidFill>
                  <a:schemeClr val="tx2"/>
                </a:solidFill>
              </a:defRPr>
            </a:lvl1pPr>
            <a:lvl2pPr marL="360000" indent="0">
              <a:buFont typeface="+mj-lt"/>
              <a:buNone/>
              <a:defRPr sz="1400"/>
            </a:lvl2pPr>
            <a:lvl3pPr marL="1257300" indent="-3429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1"/>
            <a:endParaRPr lang="it-IT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782A6C0-0CE4-076D-79CA-48F0C1EE577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82B2E8E9-E22B-18F8-D030-180E911FAC0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Department of Civil and Environmental Engineering </a:t>
            </a:r>
            <a:endParaRPr lang="it-IT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D9137151-3A0A-6C88-2A06-16F9D086E48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2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Civil and Environmental Engineering 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6275" y="2060575"/>
            <a:ext cx="8640762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E3A4E093-361F-4C37-B47B-B067A8415F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2060575"/>
            <a:ext cx="2601668" cy="4429125"/>
          </a:xfrm>
        </p:spPr>
        <p:txBody>
          <a:bodyPr/>
          <a:lstStyle>
            <a:lvl1pPr marL="342900" indent="-342900">
              <a:buAutoNum type="arabicPeriod"/>
              <a:defRPr b="1"/>
            </a:lvl1pPr>
          </a:lstStyle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/>
              <a:t>ipsum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3530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Ogge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Civil and Environmental Engineering 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6924BD38-C241-45AE-9D16-9EE806C407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11522076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6906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tes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Civil and Environmental Engineering 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1C0D3E2E-2AFC-47C5-ADBC-3E40FCEC1C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6275" y="2060575"/>
            <a:ext cx="8640763" cy="44291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31104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Civil and Environmental Engineering 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9B8341C8-2CFC-44BF-90C6-72E69DB8889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6275" y="2060575"/>
            <a:ext cx="8640762" cy="3997325"/>
          </a:xfrm>
          <a:noFill/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B32F2C4-840A-465D-B8D3-9DE2BF3FC6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16275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0443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sfondo colore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dirty="0"/>
              <a:t>Inserire testo / oggetto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Civil and Environmental Engineering 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8E2D0317-6708-4FD8-83CC-23BC5CFD3B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8341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0316" y="812652"/>
            <a:ext cx="6471684" cy="5677048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5034479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Civil and Environmental Engineering 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5106987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8331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F578AB8-DC96-4BF4-9F97-D7DA508CF3E9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120" y="812652"/>
            <a:ext cx="4355183" cy="5677048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192" y="812652"/>
            <a:ext cx="6021846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Civil and Environmental Engineering 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4BEA68D2-13D7-4E83-8B67-3B7D4B3EBF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35192" y="2060575"/>
            <a:ext cx="6021846" cy="44291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119079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6696458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Civil and Environmental Engineering 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6696458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3" name="Segnaposto contenuto 10">
            <a:extLst>
              <a:ext uri="{FF2B5EF4-FFF2-40B4-BE49-F238E27FC236}">
                <a16:creationId xmlns:a16="http://schemas.microsoft.com/office/drawing/2014/main" id="{981C075B-AD13-4CF1-8E6F-EFDE96C167B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31075" y="800100"/>
            <a:ext cx="4525963" cy="5407025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5205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6696458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Civil and Environmental Engineering 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2" y="2060575"/>
            <a:ext cx="6696457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4" name="Segnaposto testo 11">
            <a:extLst>
              <a:ext uri="{FF2B5EF4-FFF2-40B4-BE49-F238E27FC236}">
                <a16:creationId xmlns:a16="http://schemas.microsoft.com/office/drawing/2014/main" id="{347D0FBD-1472-468C-84DA-540ADCCDF1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31074" y="313810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8" name="Segnaposto contenuto 10">
            <a:extLst>
              <a:ext uri="{FF2B5EF4-FFF2-40B4-BE49-F238E27FC236}">
                <a16:creationId xmlns:a16="http://schemas.microsoft.com/office/drawing/2014/main" id="{AE654BE7-A245-475E-B2C5-2D5C0EA5B87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331075" y="3867807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9" name="Segnaposto contenuto 10">
            <a:extLst>
              <a:ext uri="{FF2B5EF4-FFF2-40B4-BE49-F238E27FC236}">
                <a16:creationId xmlns:a16="http://schemas.microsoft.com/office/drawing/2014/main" id="{C7FD40C7-9A42-4239-BA55-CFB8D43C528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331075" y="799291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74992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Civil and Environmental Engineering 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6"/>
            <a:ext cx="8640000" cy="761756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48807E7-406F-46DA-A7FF-0C9752585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833CAB92-1558-4E15-91D9-6F44CDF88B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B0E56354-394B-4187-9F9C-3EC0AFE56EF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463201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FA2B0198-8A91-4620-9797-8C5B2DBFE1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63200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5116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Indice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Civil and Environmental Engineering 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1CFA815-ACBE-4524-9331-D296F8E0F9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3054988"/>
            <a:ext cx="1890652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75158ADB-01E3-4A38-A321-CD450AEEE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865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C2B0DC0F-1C21-45C1-8F2A-00A6E1341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234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1" name="Segnaposto testo 7">
            <a:extLst>
              <a:ext uri="{FF2B5EF4-FFF2-40B4-BE49-F238E27FC236}">
                <a16:creationId xmlns:a16="http://schemas.microsoft.com/office/drawing/2014/main" id="{76250419-1EAD-4278-97B7-1BA8F0752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603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DCD9C49F-F44E-4E82-864B-742438DCAE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972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  <a:br>
              <a:rPr lang="it-IT" dirty="0"/>
            </a:br>
            <a:endParaRPr lang="it-IT" dirty="0"/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7F91CD7E-BBFD-483F-A271-EC1D28C8A8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50290743-6926-46ED-BE46-501A4F78CC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191706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01</a:t>
            </a:r>
          </a:p>
        </p:txBody>
      </p:sp>
      <p:sp>
        <p:nvSpPr>
          <p:cNvPr id="19" name="Segnaposto testo 7">
            <a:extLst>
              <a:ext uri="{FF2B5EF4-FFF2-40B4-BE49-F238E27FC236}">
                <a16:creationId xmlns:a16="http://schemas.microsoft.com/office/drawing/2014/main" id="{9AA91E9E-F4C5-4318-8BFC-5E627DF7F5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324033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02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D6F57CB6-9F04-49B6-939C-D13BA7FB06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4515027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03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6C01B50D-1661-4131-BCDF-441CC22144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66747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04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2D503613-5D8F-4B95-8EB3-1396314910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88464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05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D6AE53A6-5645-44EC-B619-20693E3FE5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9865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26F8B43E-3092-43FC-A7B0-45C3ACC71E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6234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5" name="Segnaposto testo 7">
            <a:extLst>
              <a:ext uri="{FF2B5EF4-FFF2-40B4-BE49-F238E27FC236}">
                <a16:creationId xmlns:a16="http://schemas.microsoft.com/office/drawing/2014/main" id="{96EAA45D-80FC-4DF6-AC23-808A2DB73D4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2603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95E95A4E-A14D-4872-961D-4BFE57914A6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8972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4394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ina grafica _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A738B4-CAEF-4DF6-8F86-853259BEF8C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982591"/>
            <a:ext cx="0" cy="4926573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e 16">
            <a:extLst>
              <a:ext uri="{FF2B5EF4-FFF2-40B4-BE49-F238E27FC236}">
                <a16:creationId xmlns:a16="http://schemas.microsoft.com/office/drawing/2014/main" id="{4C773052-8674-4F4A-B692-74398E7F6181}"/>
              </a:ext>
            </a:extLst>
          </p:cNvPr>
          <p:cNvSpPr/>
          <p:nvPr userDrawn="1"/>
        </p:nvSpPr>
        <p:spPr>
          <a:xfrm>
            <a:off x="-72" y="1982591"/>
            <a:ext cx="6095999" cy="6086885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4494B2F9-56E8-468F-84B7-6289E8C13D51}"/>
              </a:ext>
            </a:extLst>
          </p:cNvPr>
          <p:cNvSpPr/>
          <p:nvPr userDrawn="1"/>
        </p:nvSpPr>
        <p:spPr>
          <a:xfrm>
            <a:off x="6096000" y="1982591"/>
            <a:ext cx="6095999" cy="6086885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A18E4507-53BE-463C-8276-54DFB4E83D3E}"/>
              </a:ext>
            </a:extLst>
          </p:cNvPr>
          <p:cNvCxnSpPr>
            <a:cxnSpLocks/>
          </p:cNvCxnSpPr>
          <p:nvPr userDrawn="1"/>
        </p:nvCxnSpPr>
        <p:spPr>
          <a:xfrm>
            <a:off x="0" y="1982591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Civil and Environmental Engineering 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04950" y="2887039"/>
            <a:ext cx="3400570" cy="210620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58D49EF2-5E35-412C-A5DD-2A6A604FC3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9792" y="2887039"/>
            <a:ext cx="3400570" cy="210620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950" y="2239963"/>
            <a:ext cx="3400425" cy="441325"/>
          </a:xfrm>
        </p:spPr>
        <p:txBody>
          <a:bodyPr anchor="b">
            <a:no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16" name="Segnaposto testo 9">
            <a:extLst>
              <a:ext uri="{FF2B5EF4-FFF2-40B4-BE49-F238E27FC236}">
                <a16:creationId xmlns:a16="http://schemas.microsoft.com/office/drawing/2014/main" id="{8BDCC8A1-442C-4890-928F-754837D401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79792" y="2239963"/>
            <a:ext cx="3400425" cy="441325"/>
          </a:xfrm>
        </p:spPr>
        <p:txBody>
          <a:bodyPr anchor="b">
            <a:no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4107790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ina grafica _ 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>
            <a:extLst>
              <a:ext uri="{FF2B5EF4-FFF2-40B4-BE49-F238E27FC236}">
                <a16:creationId xmlns:a16="http://schemas.microsoft.com/office/drawing/2014/main" id="{DCF77920-E824-44B3-85EA-05F2EDB6BF3F}"/>
              </a:ext>
            </a:extLst>
          </p:cNvPr>
          <p:cNvGrpSpPr/>
          <p:nvPr userDrawn="1"/>
        </p:nvGrpSpPr>
        <p:grpSpPr>
          <a:xfrm>
            <a:off x="4176734" y="1982590"/>
            <a:ext cx="3851031" cy="4875409"/>
            <a:chOff x="4176734" y="0"/>
            <a:chExt cx="3851031" cy="6858000"/>
          </a:xfrm>
        </p:grpSpPr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CB615DED-059D-4796-99B1-A05563D44C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76734" y="0"/>
              <a:ext cx="0" cy="6858000"/>
            </a:xfrm>
            <a:prstGeom prst="line">
              <a:avLst/>
            </a:prstGeom>
            <a:ln w="6350">
              <a:solidFill>
                <a:schemeClr val="tx2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92005C28-C91C-45A7-A685-8802C446CB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27765" y="0"/>
              <a:ext cx="0" cy="6858000"/>
            </a:xfrm>
            <a:prstGeom prst="line">
              <a:avLst/>
            </a:prstGeom>
            <a:ln w="6350">
              <a:solidFill>
                <a:schemeClr val="tx2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CE81B289-B295-4C91-973A-E265802F8343}"/>
              </a:ext>
            </a:extLst>
          </p:cNvPr>
          <p:cNvCxnSpPr>
            <a:cxnSpLocks/>
          </p:cNvCxnSpPr>
          <p:nvPr userDrawn="1"/>
        </p:nvCxnSpPr>
        <p:spPr>
          <a:xfrm>
            <a:off x="0" y="1982591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Civil and Environmental Engineering 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3100906" cy="360266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3100906" cy="441325"/>
          </a:xfrm>
        </p:spPr>
        <p:txBody>
          <a:bodyPr anchor="b">
            <a:no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30" name="Segnaposto testo 6">
            <a:extLst>
              <a:ext uri="{FF2B5EF4-FFF2-40B4-BE49-F238E27FC236}">
                <a16:creationId xmlns:a16="http://schemas.microsoft.com/office/drawing/2014/main" id="{0C5DB749-C07B-4557-8B31-C5C44DDA99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51535" y="2887039"/>
            <a:ext cx="3100906" cy="360266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1" name="Segnaposto testo 9">
            <a:extLst>
              <a:ext uri="{FF2B5EF4-FFF2-40B4-BE49-F238E27FC236}">
                <a16:creationId xmlns:a16="http://schemas.microsoft.com/office/drawing/2014/main" id="{642D4EEC-FAC4-4C46-BB9F-3BA54588E4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1558" y="2239963"/>
            <a:ext cx="3100906" cy="441325"/>
          </a:xfrm>
        </p:spPr>
        <p:txBody>
          <a:bodyPr anchor="b">
            <a:no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32" name="Segnaposto testo 6">
            <a:extLst>
              <a:ext uri="{FF2B5EF4-FFF2-40B4-BE49-F238E27FC236}">
                <a16:creationId xmlns:a16="http://schemas.microsoft.com/office/drawing/2014/main" id="{8310C023-87FF-43B4-9428-3E2652BDB8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6189" y="2887039"/>
            <a:ext cx="3100906" cy="360266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3" name="Segnaposto testo 9">
            <a:extLst>
              <a:ext uri="{FF2B5EF4-FFF2-40B4-BE49-F238E27FC236}">
                <a16:creationId xmlns:a16="http://schemas.microsoft.com/office/drawing/2014/main" id="{0FB8C8B8-D4F7-4669-8F3B-F456A7ECF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76212" y="2239963"/>
            <a:ext cx="3100906" cy="441325"/>
          </a:xfrm>
        </p:spPr>
        <p:txBody>
          <a:bodyPr anchor="b">
            <a:no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934436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ina grafica _ 4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>
            <a:extLst>
              <a:ext uri="{FF2B5EF4-FFF2-40B4-BE49-F238E27FC236}">
                <a16:creationId xmlns:a16="http://schemas.microsoft.com/office/drawing/2014/main" id="{8C804B3B-AD2E-43B7-A236-4B70FBB66BF5}"/>
              </a:ext>
            </a:extLst>
          </p:cNvPr>
          <p:cNvGrpSpPr/>
          <p:nvPr userDrawn="1"/>
        </p:nvGrpSpPr>
        <p:grpSpPr>
          <a:xfrm>
            <a:off x="3216275" y="1982591"/>
            <a:ext cx="5753528" cy="4875409"/>
            <a:chOff x="3216275" y="-24549"/>
            <a:chExt cx="5753528" cy="6882549"/>
          </a:xfrm>
        </p:grpSpPr>
        <p:cxnSp>
          <p:nvCxnSpPr>
            <p:cNvPr id="31" name="Connettore diritto 30">
              <a:extLst>
                <a:ext uri="{FF2B5EF4-FFF2-40B4-BE49-F238E27FC236}">
                  <a16:creationId xmlns:a16="http://schemas.microsoft.com/office/drawing/2014/main" id="{44FAA9BE-8AF8-49B0-92FC-678C2D2924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0" y="-24549"/>
              <a:ext cx="0" cy="6882549"/>
            </a:xfrm>
            <a:prstGeom prst="line">
              <a:avLst/>
            </a:prstGeom>
            <a:ln w="6350">
              <a:solidFill>
                <a:schemeClr val="tx2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diritto 31">
              <a:extLst>
                <a:ext uri="{FF2B5EF4-FFF2-40B4-BE49-F238E27FC236}">
                  <a16:creationId xmlns:a16="http://schemas.microsoft.com/office/drawing/2014/main" id="{E563AC02-AAB4-4E22-88B1-7040959183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216275" y="-24549"/>
              <a:ext cx="0" cy="6882549"/>
            </a:xfrm>
            <a:prstGeom prst="line">
              <a:avLst/>
            </a:prstGeom>
            <a:ln w="6350">
              <a:solidFill>
                <a:schemeClr val="tx2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id="{F723C070-52A1-4662-85E9-0FE98E37EC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69803" y="-24549"/>
              <a:ext cx="0" cy="6882549"/>
            </a:xfrm>
            <a:prstGeom prst="line">
              <a:avLst/>
            </a:prstGeom>
            <a:ln w="6350">
              <a:solidFill>
                <a:schemeClr val="tx2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CA8ECBF8-204B-4371-89C9-ED0E38546FF7}"/>
              </a:ext>
            </a:extLst>
          </p:cNvPr>
          <p:cNvCxnSpPr>
            <a:cxnSpLocks/>
          </p:cNvCxnSpPr>
          <p:nvPr userDrawn="1"/>
        </p:nvCxnSpPr>
        <p:spPr>
          <a:xfrm>
            <a:off x="0" y="1982591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Civil and Environmental Engineering 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2503621" cy="360266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2503514" cy="441325"/>
          </a:xfrm>
        </p:spPr>
        <p:txBody>
          <a:bodyPr anchor="b">
            <a:no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39511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it-IT" sz="1400"/>
          </a:p>
        </p:txBody>
      </p:sp>
      <p:sp>
        <p:nvSpPr>
          <p:cNvPr id="21" name="Segnaposto testo 6">
            <a:extLst>
              <a:ext uri="{FF2B5EF4-FFF2-40B4-BE49-F238E27FC236}">
                <a16:creationId xmlns:a16="http://schemas.microsoft.com/office/drawing/2014/main" id="{4DA14660-E3DE-4786-8628-2BDB623B542F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3414561" y="2887039"/>
            <a:ext cx="2503621" cy="360266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2" name="Segnaposto testo 9">
            <a:extLst>
              <a:ext uri="{FF2B5EF4-FFF2-40B4-BE49-F238E27FC236}">
                <a16:creationId xmlns:a16="http://schemas.microsoft.com/office/drawing/2014/main" id="{38062A0A-3D00-4F2E-A78C-520C7A8814B0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414584" y="2239963"/>
            <a:ext cx="2503514" cy="441325"/>
          </a:xfrm>
        </p:spPr>
        <p:txBody>
          <a:bodyPr anchor="b">
            <a:no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3" name="Segnaposto testo 6">
            <a:extLst>
              <a:ext uri="{FF2B5EF4-FFF2-40B4-BE49-F238E27FC236}">
                <a16:creationId xmlns:a16="http://schemas.microsoft.com/office/drawing/2014/main" id="{3FA3924C-C133-43D4-9617-6E7333D996FB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6250229" y="2887039"/>
            <a:ext cx="2503621" cy="360266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4" name="Segnaposto testo 9">
            <a:extLst>
              <a:ext uri="{FF2B5EF4-FFF2-40B4-BE49-F238E27FC236}">
                <a16:creationId xmlns:a16="http://schemas.microsoft.com/office/drawing/2014/main" id="{4F293ED1-7D64-49B8-81A0-5F5FB11E3592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250252" y="2239963"/>
            <a:ext cx="2503514" cy="441325"/>
          </a:xfrm>
        </p:spPr>
        <p:txBody>
          <a:bodyPr anchor="b">
            <a:no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5" name="Segnaposto testo 6">
            <a:extLst>
              <a:ext uri="{FF2B5EF4-FFF2-40B4-BE49-F238E27FC236}">
                <a16:creationId xmlns:a16="http://schemas.microsoft.com/office/drawing/2014/main" id="{34980872-E501-48A5-8B13-B7016BEEE02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9157816" y="2887039"/>
            <a:ext cx="2503621" cy="360266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6" name="Segnaposto testo 9">
            <a:extLst>
              <a:ext uri="{FF2B5EF4-FFF2-40B4-BE49-F238E27FC236}">
                <a16:creationId xmlns:a16="http://schemas.microsoft.com/office/drawing/2014/main" id="{7359F283-E0AA-4871-A428-A58C8F3F0AA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157839" y="2239963"/>
            <a:ext cx="2503514" cy="441325"/>
          </a:xfrm>
        </p:spPr>
        <p:txBody>
          <a:bodyPr anchor="b">
            <a:no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101D1BE9-9067-430D-A318-4BC1405F006A}"/>
              </a:ext>
            </a:extLst>
          </p:cNvPr>
          <p:cNvSpPr/>
          <p:nvPr userDrawn="1"/>
        </p:nvSpPr>
        <p:spPr>
          <a:xfrm>
            <a:off x="3223388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it-IT" sz="1400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F88114C5-1930-4807-8B76-4565A5FFB9B5}"/>
              </a:ext>
            </a:extLst>
          </p:cNvPr>
          <p:cNvSpPr/>
          <p:nvPr userDrawn="1"/>
        </p:nvSpPr>
        <p:spPr>
          <a:xfrm>
            <a:off x="6089680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it-IT" sz="1400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E2D6333A-9B81-4325-A926-22F5E403D75F}"/>
              </a:ext>
            </a:extLst>
          </p:cNvPr>
          <p:cNvSpPr/>
          <p:nvPr userDrawn="1"/>
        </p:nvSpPr>
        <p:spPr>
          <a:xfrm>
            <a:off x="8964764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it-IT" sz="1400"/>
          </a:p>
        </p:txBody>
      </p:sp>
    </p:spTree>
    <p:extLst>
      <p:ext uri="{BB962C8B-B14F-4D97-AF65-F5344CB8AC3E}">
        <p14:creationId xmlns:p14="http://schemas.microsoft.com/office/powerpoint/2010/main" val="2521787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1325365"/>
            <a:ext cx="11522075" cy="4222679"/>
          </a:xfrm>
        </p:spPr>
        <p:txBody>
          <a:bodyPr anchor="ctr"/>
          <a:lstStyle>
            <a:lvl1pPr>
              <a:defRPr sz="4000" b="0"/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Civil and Environmental Engineering 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-1366766" y="1325366"/>
            <a:ext cx="4222679" cy="4222679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1325366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5548045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477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771" y="1775639"/>
            <a:ext cx="10664455" cy="2317896"/>
          </a:xfrm>
          <a:ln>
            <a:noFill/>
          </a:ln>
        </p:spPr>
        <p:txBody>
          <a:bodyPr anchor="b"/>
          <a:lstStyle>
            <a:lvl1pPr algn="ctr"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Department of Civil and Environmental Engineering 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3233122" y="757946"/>
            <a:ext cx="5725755" cy="5725755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2"/>
              </a:solidFill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729943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6483710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FA801A9-B23D-4656-8AFA-3E413EDFA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3588" y="4536830"/>
            <a:ext cx="10664825" cy="601907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1066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e 10">
            <a:extLst>
              <a:ext uri="{FF2B5EF4-FFF2-40B4-BE49-F238E27FC236}">
                <a16:creationId xmlns:a16="http://schemas.microsoft.com/office/drawing/2014/main" id="{35E14663-8764-4DCE-B9CB-7C9A4CEA9BB5}"/>
              </a:ext>
            </a:extLst>
          </p:cNvPr>
          <p:cNvSpPr/>
          <p:nvPr userDrawn="1"/>
        </p:nvSpPr>
        <p:spPr>
          <a:xfrm rot="6083929">
            <a:off x="1311375" y="1414011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5931" y="3961597"/>
            <a:ext cx="3091107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012498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2985" y="3961597"/>
            <a:ext cx="2924053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332580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8426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808" y="3961597"/>
            <a:ext cx="3636230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657708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e 9">
            <a:extLst>
              <a:ext uri="{FF2B5EF4-FFF2-40B4-BE49-F238E27FC236}">
                <a16:creationId xmlns:a16="http://schemas.microsoft.com/office/drawing/2014/main" id="{29206C3E-8262-4BAC-A209-F4327335E1F0}"/>
              </a:ext>
            </a:extLst>
          </p:cNvPr>
          <p:cNvSpPr/>
          <p:nvPr userDrawn="1"/>
        </p:nvSpPr>
        <p:spPr>
          <a:xfrm rot="11483929">
            <a:off x="1293786" y="-5274490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id="{E4786A85-B23B-420C-9463-CF262A126A21}"/>
              </a:ext>
            </a:extLst>
          </p:cNvPr>
          <p:cNvSpPr/>
          <p:nvPr userDrawn="1"/>
        </p:nvSpPr>
        <p:spPr>
          <a:xfrm rot="11483929">
            <a:off x="652366" y="5545716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89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019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Civil and Environmental Engineering 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8640000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457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56423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Civil and Environmental Engineering 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A91EDD17-1F39-46F2-A6AE-0DA93D9DE7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3549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3990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3F0EDA-05BE-4DD7-962F-394BE079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0C82C2-529C-45CC-B0FD-8E1A68BA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r>
              <a:rPr lang="it-IT" dirty="0"/>
              <a:t>Secondo livello</a:t>
            </a:r>
          </a:p>
          <a:p>
            <a:pPr lvl="0"/>
            <a:r>
              <a:rPr lang="it-IT" dirty="0"/>
              <a:t>Terzo livello</a:t>
            </a:r>
          </a:p>
          <a:p>
            <a:pPr lvl="0"/>
            <a:r>
              <a:rPr lang="it-IT" dirty="0"/>
              <a:t>Quarto livello</a:t>
            </a:r>
          </a:p>
          <a:p>
            <a:pPr lvl="0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0DE2DC-DBA6-437E-BB4E-13D6007AE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4" y="39688"/>
            <a:ext cx="238329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 b="1" spc="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393C94-ABEE-455B-B13B-0EB6402D3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6274" y="39688"/>
            <a:ext cx="759826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 spc="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Department of Civil and Environmental Engineering 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960919-4893-43E8-BAF3-C8C59F419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4538" y="39688"/>
            <a:ext cx="10425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00" spc="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18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69">
          <p15:clr>
            <a:srgbClr val="F26B43"/>
          </p15:clr>
        </p15:guide>
        <p15:guide id="2" pos="211">
          <p15:clr>
            <a:srgbClr val="F26B43"/>
          </p15:clr>
        </p15:guide>
        <p15:guide id="3" pos="2026">
          <p15:clr>
            <a:srgbClr val="F26B43"/>
          </p15:clr>
        </p15:guide>
        <p15:guide id="4" pos="1799">
          <p15:clr>
            <a:srgbClr val="F26B43"/>
          </p15:clr>
        </p15:guide>
        <p15:guide id="5" orient="horz" pos="1298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orient="horz" pos="255">
          <p15:clr>
            <a:srgbClr val="F26B43"/>
          </p15:clr>
        </p15:guide>
        <p15:guide id="8" orient="horz" pos="981">
          <p15:clr>
            <a:srgbClr val="F26B43"/>
          </p15:clr>
        </p15:guide>
        <p15:guide id="9" orient="horz" pos="504">
          <p15:clr>
            <a:srgbClr val="F26B43"/>
          </p15:clr>
        </p15:guide>
        <p15:guide id="10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e 11">
            <a:extLst>
              <a:ext uri="{FF2B5EF4-FFF2-40B4-BE49-F238E27FC236}">
                <a16:creationId xmlns:a16="http://schemas.microsoft.com/office/drawing/2014/main" id="{C6EE685C-A86B-1038-49D9-9CC940E34D3E}"/>
              </a:ext>
            </a:extLst>
          </p:cNvPr>
          <p:cNvSpPr/>
          <p:nvPr/>
        </p:nvSpPr>
        <p:spPr>
          <a:xfrm>
            <a:off x="12031135" y="2876214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C6FE833D-EF82-0A86-8D72-9234D57478BD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10724173" y="996354"/>
            <a:ext cx="1317506" cy="1890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33FE2FB7-FCB7-2923-06E9-6A345DDD43EF}"/>
              </a:ext>
            </a:extLst>
          </p:cNvPr>
          <p:cNvCxnSpPr>
            <a:stCxn id="12" idx="3"/>
          </p:cNvCxnSpPr>
          <p:nvPr/>
        </p:nvCxnSpPr>
        <p:spPr>
          <a:xfrm flipH="1">
            <a:off x="10734138" y="2937670"/>
            <a:ext cx="1307541" cy="1910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>
            <a:extLst>
              <a:ext uri="{FF2B5EF4-FFF2-40B4-BE49-F238E27FC236}">
                <a16:creationId xmlns:a16="http://schemas.microsoft.com/office/drawing/2014/main" id="{97D87C6C-B9A6-D5DE-8F75-BD13ED3C5471}"/>
              </a:ext>
            </a:extLst>
          </p:cNvPr>
          <p:cNvSpPr/>
          <p:nvPr/>
        </p:nvSpPr>
        <p:spPr>
          <a:xfrm>
            <a:off x="-845" y="1"/>
            <a:ext cx="12192000" cy="9860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5E13C5B2-DB51-E57C-95FB-0C145F8DDC24}"/>
              </a:ext>
            </a:extLst>
          </p:cNvPr>
          <p:cNvSpPr/>
          <p:nvPr/>
        </p:nvSpPr>
        <p:spPr>
          <a:xfrm>
            <a:off x="4053521" y="-8011056"/>
            <a:ext cx="10887979" cy="10887270"/>
          </a:xfrm>
          <a:prstGeom prst="ellipse">
            <a:avLst/>
          </a:prstGeom>
          <a:gradFill flip="none" rotWithShape="1">
            <a:gsLst>
              <a:gs pos="8000">
                <a:schemeClr val="tx1">
                  <a:lumMod val="0"/>
                  <a:lumOff val="100000"/>
                  <a:alpha val="31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 pitchFamily="2" charset="0"/>
              <a:ea typeface="+mn-ea"/>
              <a:cs typeface="+mn-cs"/>
            </a:endParaRPr>
          </a:p>
        </p:txBody>
      </p:sp>
      <p:pic>
        <p:nvPicPr>
          <p:cNvPr id="23" name="Immagine 22" descr="Immagine che contiene testo, mappa, schermata&#10;&#10;Il contenuto generato dall'IA potrebbe non essere corretto.">
            <a:extLst>
              <a:ext uri="{FF2B5EF4-FFF2-40B4-BE49-F238E27FC236}">
                <a16:creationId xmlns:a16="http://schemas.microsoft.com/office/drawing/2014/main" id="{27D39CA0-C9B5-9BEC-BF74-5F0946F18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t="11829" r="21905" b="49572"/>
          <a:stretch/>
        </p:blipFill>
        <p:spPr>
          <a:xfrm>
            <a:off x="-11797" y="986043"/>
            <a:ext cx="10761259" cy="407571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AA55D66-C307-89C1-5BA9-6DAA72337BCA}"/>
              </a:ext>
            </a:extLst>
          </p:cNvPr>
          <p:cNvSpPr/>
          <p:nvPr/>
        </p:nvSpPr>
        <p:spPr>
          <a:xfrm>
            <a:off x="-845" y="4881050"/>
            <a:ext cx="12192000" cy="19769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6C6B50A1-BC70-7B5F-84C0-94D0F6C98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5519" y="235997"/>
            <a:ext cx="5785500" cy="684000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52136F9A-9188-209D-4CED-EE2A16FF8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76" y="124184"/>
            <a:ext cx="963412" cy="839785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251203FB-25CF-2D0D-D006-92127321C69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2216" y="195015"/>
            <a:ext cx="1375855" cy="7249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8DD8E24-DF4A-ECCA-0D01-2B28FBFF9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250" y="188627"/>
            <a:ext cx="1204197" cy="74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F9D409D-ECDA-763D-5CB9-497DB4A191DA}"/>
              </a:ext>
            </a:extLst>
          </p:cNvPr>
          <p:cNvSpPr txBox="1"/>
          <p:nvPr/>
        </p:nvSpPr>
        <p:spPr>
          <a:xfrm>
            <a:off x="3733800" y="-1025545"/>
            <a:ext cx="7467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Integrating modelling and community engagement for flood risk management in data scarce contexts: insights from Metuge district in northern Mozambique.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31" name="Titolo 2">
            <a:extLst>
              <a:ext uri="{FF2B5EF4-FFF2-40B4-BE49-F238E27FC236}">
                <a16:creationId xmlns:a16="http://schemas.microsoft.com/office/drawing/2014/main" id="{55226C67-C12D-B386-987D-0C44D2301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05" y="4990753"/>
            <a:ext cx="11994595" cy="1649162"/>
          </a:xfrm>
        </p:spPr>
        <p:txBody>
          <a:bodyPr/>
          <a:lstStyle/>
          <a:p>
            <a:r>
              <a:rPr lang="en-GB" dirty="0"/>
              <a:t>Integrating modelling and community engagement for flood risk management in data scarce contexts: insights from Metuge district in northern Mozambique.</a:t>
            </a:r>
            <a:endParaRPr lang="it-IT" dirty="0"/>
          </a:p>
        </p:txBody>
      </p:sp>
      <p:sp>
        <p:nvSpPr>
          <p:cNvPr id="32" name="Segnaposto testo 1">
            <a:extLst>
              <a:ext uri="{FF2B5EF4-FFF2-40B4-BE49-F238E27FC236}">
                <a16:creationId xmlns:a16="http://schemas.microsoft.com/office/drawing/2014/main" id="{2653C3BC-14D4-A113-0BC7-9439449ECE26}"/>
              </a:ext>
            </a:extLst>
          </p:cNvPr>
          <p:cNvSpPr txBox="1">
            <a:spLocks/>
          </p:cNvSpPr>
          <p:nvPr/>
        </p:nvSpPr>
        <p:spPr>
          <a:xfrm>
            <a:off x="302643" y="5695434"/>
            <a:ext cx="8254046" cy="8039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Daniela Molinari, </a:t>
            </a:r>
            <a:r>
              <a:rPr kumimoji="0" lang="en-GB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Sara Rrokaj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, Charlie Dayane Paz Idarraga, Ana Maria Rotaru, Zeynep Ergün, Abdul Anza, Margherita Porzio, Alice Costa, Alessio Radice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A98E8A55-0F11-D536-EA3E-B6C0105BC2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57135" y="5852682"/>
            <a:ext cx="815102" cy="646725"/>
          </a:xfrm>
          <a:prstGeom prst="rect">
            <a:avLst/>
          </a:prstGeom>
        </p:spPr>
      </p:pic>
      <p:sp>
        <p:nvSpPr>
          <p:cNvPr id="34" name="CasellaDiTesto 9">
            <a:extLst>
              <a:ext uri="{FF2B5EF4-FFF2-40B4-BE49-F238E27FC236}">
                <a16:creationId xmlns:a16="http://schemas.microsoft.com/office/drawing/2014/main" id="{BFB2AC9A-7B1B-1DE5-37BA-5913BE180C8C}"/>
              </a:ext>
            </a:extLst>
          </p:cNvPr>
          <p:cNvSpPr txBox="1"/>
          <p:nvPr/>
        </p:nvSpPr>
        <p:spPr>
          <a:xfrm>
            <a:off x="8882743" y="6556874"/>
            <a:ext cx="3518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rope"/>
                <a:ea typeface="Open Sans" panose="020B0606030504020204" pitchFamily="34" charset="0"/>
                <a:cs typeface="Arial" panose="020B0604020202020204" pitchFamily="34" charset="0"/>
              </a:rPr>
              <a:t>Vienna | Austria | 27April 20235– 2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rope"/>
                <a:ea typeface="Open Sans" panose="020B0606030504020204" pitchFamily="34" charset="0"/>
                <a:cs typeface="Arial" panose="020B0604020202020204" pitchFamily="34" charset="0"/>
              </a:rPr>
              <a:t>May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rope"/>
                <a:ea typeface="Open Sans" panose="020B0606030504020204" pitchFamily="34" charset="0"/>
                <a:cs typeface="Arial" panose="020B0604020202020204" pitchFamily="34" charset="0"/>
              </a:rPr>
              <a:t> 2025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65D87D2-2FD1-EF01-98B9-347DB4BBF8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490" r="6167" b="1"/>
          <a:stretch/>
        </p:blipFill>
        <p:spPr>
          <a:xfrm>
            <a:off x="10725150" y="2585753"/>
            <a:ext cx="1458385" cy="23040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6E21FE2-C620-98BF-A63F-6458D47E259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55" r="7424"/>
          <a:stretch/>
        </p:blipFill>
        <p:spPr>
          <a:xfrm>
            <a:off x="10724173" y="996354"/>
            <a:ext cx="1459458" cy="16008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86892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C8789-8310-E948-6994-D00EA0898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11C979-89F2-6A33-7DD2-0B0DBA4C0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Participatory</a:t>
            </a:r>
            <a:r>
              <a:rPr lang="it-IT" dirty="0"/>
              <a:t> </a:t>
            </a:r>
            <a:r>
              <a:rPr lang="it-IT" dirty="0" err="1"/>
              <a:t>approach</a:t>
            </a:r>
            <a:endParaRPr lang="en-GB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3FAD510-23E5-E968-2037-82FD24D6B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1" i="0" u="none" strike="noStrike" kern="1200" cap="none" spc="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POLITECNICO DI MILANO</a:t>
            </a:r>
            <a:endParaRPr kumimoji="0" lang="it-IT" sz="700" b="1" i="0" u="none" strike="noStrike" kern="1200" cap="none" spc="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42754A-E598-80C1-C0F4-C38B0C21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Department of Civil and Environmental Engineering </a:t>
            </a:r>
            <a:endParaRPr kumimoji="0" lang="it-IT" sz="700" b="0" i="0" u="none" strike="noStrike" kern="1200" cap="none" spc="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6916A18-C908-FBE2-82C3-6E2CA9160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5EEA2-8D42-4D46-95A6-66E65FDC5EB1}" type="slidenum">
              <a:rPr kumimoji="0" lang="it-IT" sz="700" b="0" i="0" u="none" strike="noStrike" kern="1200" cap="none" spc="5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700" b="0" i="0" u="none" strike="noStrike" kern="1200" cap="none" spc="5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C6B676F0-9088-790F-C7D8-A3342A1A4336}"/>
              </a:ext>
            </a:extLst>
          </p:cNvPr>
          <p:cNvCxnSpPr/>
          <p:nvPr/>
        </p:nvCxnSpPr>
        <p:spPr>
          <a:xfrm flipV="1">
            <a:off x="334963" y="984274"/>
            <a:ext cx="2916000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092A30F-F7B4-B21C-7C24-EB65DA7FDAB3}"/>
              </a:ext>
            </a:extLst>
          </p:cNvPr>
          <p:cNvCxnSpPr>
            <a:cxnSpLocks/>
          </p:cNvCxnSpPr>
          <p:nvPr/>
        </p:nvCxnSpPr>
        <p:spPr>
          <a:xfrm>
            <a:off x="386892" y="1000827"/>
            <a:ext cx="8634" cy="5724000"/>
          </a:xfrm>
          <a:prstGeom prst="line">
            <a:avLst/>
          </a:prstGeom>
          <a:solidFill>
            <a:srgbClr val="2683C6"/>
          </a:solidFill>
          <a:ln w="15875" cap="flat" cmpd="sng" algn="ctr">
            <a:solidFill>
              <a:srgbClr val="102C53"/>
            </a:solidFill>
            <a:prstDash val="dash"/>
          </a:ln>
          <a:effectLst/>
        </p:spPr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B3F445F-A7B0-5BBA-5A97-623B146E1C19}"/>
              </a:ext>
            </a:extLst>
          </p:cNvPr>
          <p:cNvSpPr txBox="1"/>
          <p:nvPr/>
        </p:nvSpPr>
        <p:spPr>
          <a:xfrm>
            <a:off x="512505" y="1844170"/>
            <a:ext cx="2570314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Trainings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kern="0" dirty="0">
              <a:solidFill>
                <a:srgbClr val="102C53"/>
              </a:solidFill>
              <a:latin typeface="Manrop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5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Round table (presentation of the results)</a:t>
            </a: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5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Co-mapping</a:t>
            </a:r>
            <a:endParaRPr kumimoji="0" lang="pt-P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82B64F40-F882-3E51-F464-7E2D20FCDCC1}"/>
              </a:ext>
            </a:extLst>
          </p:cNvPr>
          <p:cNvSpPr/>
          <p:nvPr/>
        </p:nvSpPr>
        <p:spPr>
          <a:xfrm>
            <a:off x="228717" y="3780901"/>
            <a:ext cx="324000" cy="324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E557557A-1766-2554-3C42-2D902EB1B572}"/>
              </a:ext>
            </a:extLst>
          </p:cNvPr>
          <p:cNvSpPr/>
          <p:nvPr/>
        </p:nvSpPr>
        <p:spPr>
          <a:xfrm>
            <a:off x="228717" y="5794623"/>
            <a:ext cx="324000" cy="324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53930FD6-393E-5721-0E35-EEABF2171994}"/>
              </a:ext>
            </a:extLst>
          </p:cNvPr>
          <p:cNvSpPr/>
          <p:nvPr/>
        </p:nvSpPr>
        <p:spPr>
          <a:xfrm>
            <a:off x="210262" y="1876810"/>
            <a:ext cx="324000" cy="324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84A133A2-11C5-D464-87FC-452C41623930}"/>
              </a:ext>
            </a:extLst>
          </p:cNvPr>
          <p:cNvCxnSpPr>
            <a:cxnSpLocks/>
          </p:cNvCxnSpPr>
          <p:nvPr/>
        </p:nvCxnSpPr>
        <p:spPr>
          <a:xfrm>
            <a:off x="2901044" y="1662957"/>
            <a:ext cx="0" cy="5112000"/>
          </a:xfrm>
          <a:prstGeom prst="line">
            <a:avLst/>
          </a:prstGeom>
          <a:solidFill>
            <a:srgbClr val="2683C6"/>
          </a:solidFill>
          <a:ln w="15875" cap="flat" cmpd="sng" algn="ctr">
            <a:solidFill>
              <a:srgbClr val="102C53"/>
            </a:solidFill>
            <a:prstDash val="solid"/>
          </a:ln>
          <a:effectLst/>
        </p:spPr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9F98CFCC-BA77-630F-F969-807EC18CA8B9}"/>
              </a:ext>
            </a:extLst>
          </p:cNvPr>
          <p:cNvCxnSpPr>
            <a:cxnSpLocks/>
          </p:cNvCxnSpPr>
          <p:nvPr/>
        </p:nvCxnSpPr>
        <p:spPr>
          <a:xfrm>
            <a:off x="386891" y="1620456"/>
            <a:ext cx="11196000" cy="0"/>
          </a:xfrm>
          <a:prstGeom prst="line">
            <a:avLst/>
          </a:prstGeom>
          <a:solidFill>
            <a:srgbClr val="2683C6"/>
          </a:solidFill>
          <a:ln w="15875" cap="flat" cmpd="sng" algn="ctr">
            <a:solidFill>
              <a:srgbClr val="102C53"/>
            </a:solidFill>
            <a:prstDash val="solid"/>
          </a:ln>
          <a:effectLst/>
        </p:spPr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8D43D8AC-4F71-16E2-76C6-3E94347B7BB8}"/>
              </a:ext>
            </a:extLst>
          </p:cNvPr>
          <p:cNvCxnSpPr>
            <a:cxnSpLocks/>
          </p:cNvCxnSpPr>
          <p:nvPr/>
        </p:nvCxnSpPr>
        <p:spPr>
          <a:xfrm>
            <a:off x="5068500" y="1632477"/>
            <a:ext cx="0" cy="5148000"/>
          </a:xfrm>
          <a:prstGeom prst="line">
            <a:avLst/>
          </a:prstGeom>
          <a:solidFill>
            <a:srgbClr val="2683C6"/>
          </a:solidFill>
          <a:ln w="15875" cap="flat" cmpd="sng" algn="ctr">
            <a:solidFill>
              <a:srgbClr val="102C53"/>
            </a:solidFill>
            <a:prstDash val="solid"/>
          </a:ln>
          <a:effectLst/>
        </p:spPr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1F1807D-5955-AF9F-CCD8-B2A634DB99E0}"/>
              </a:ext>
            </a:extLst>
          </p:cNvPr>
          <p:cNvSpPr txBox="1"/>
          <p:nvPr/>
        </p:nvSpPr>
        <p:spPr>
          <a:xfrm>
            <a:off x="3009697" y="1844170"/>
            <a:ext cx="200288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Knowledge transfer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0" cap="none" spc="0" normalizeH="0" baseline="0" noProof="0" dirty="0" err="1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Validation</a:t>
            </a: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Validation and resilience enhancement</a:t>
            </a:r>
            <a:endParaRPr kumimoji="0" lang="pt-P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31" name="Freccia a gallone 30">
            <a:extLst>
              <a:ext uri="{FF2B5EF4-FFF2-40B4-BE49-F238E27FC236}">
                <a16:creationId xmlns:a16="http://schemas.microsoft.com/office/drawing/2014/main" id="{106C3D0F-1598-CA89-00F2-104A61E23D12}"/>
              </a:ext>
            </a:extLst>
          </p:cNvPr>
          <p:cNvSpPr/>
          <p:nvPr/>
        </p:nvSpPr>
        <p:spPr>
          <a:xfrm>
            <a:off x="2727549" y="3767468"/>
            <a:ext cx="324000" cy="324000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32" name="Freccia a gallone 31">
            <a:extLst>
              <a:ext uri="{FF2B5EF4-FFF2-40B4-BE49-F238E27FC236}">
                <a16:creationId xmlns:a16="http://schemas.microsoft.com/office/drawing/2014/main" id="{18BC5C1F-E5ED-A3E1-7FA3-993EDD56CC1A}"/>
              </a:ext>
            </a:extLst>
          </p:cNvPr>
          <p:cNvSpPr/>
          <p:nvPr/>
        </p:nvSpPr>
        <p:spPr>
          <a:xfrm>
            <a:off x="2727549" y="5794623"/>
            <a:ext cx="324000" cy="324000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33" name="Freccia a gallone 32">
            <a:extLst>
              <a:ext uri="{FF2B5EF4-FFF2-40B4-BE49-F238E27FC236}">
                <a16:creationId xmlns:a16="http://schemas.microsoft.com/office/drawing/2014/main" id="{F4CFCE15-37F3-5E1A-F988-FFB4B2DD519E}"/>
              </a:ext>
            </a:extLst>
          </p:cNvPr>
          <p:cNvSpPr/>
          <p:nvPr/>
        </p:nvSpPr>
        <p:spPr>
          <a:xfrm>
            <a:off x="2742654" y="1876810"/>
            <a:ext cx="324000" cy="324000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6FE2BF35-52F8-9283-9BB7-55CDBDB73C45}"/>
              </a:ext>
            </a:extLst>
          </p:cNvPr>
          <p:cNvSpPr txBox="1"/>
          <p:nvPr/>
        </p:nvSpPr>
        <p:spPr>
          <a:xfrm>
            <a:off x="334961" y="1247398"/>
            <a:ext cx="117193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8292CB">
                    <a:lumMod val="50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EVENT                        OBJECTIVE            DURATION          PARTICIPANTS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8292CB">
                  <a:lumMod val="50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0F568CA9-359F-67C2-8705-382224913BBF}"/>
              </a:ext>
            </a:extLst>
          </p:cNvPr>
          <p:cNvSpPr txBox="1"/>
          <p:nvPr/>
        </p:nvSpPr>
        <p:spPr>
          <a:xfrm>
            <a:off x="5199236" y="1854330"/>
            <a:ext cx="125183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10 Days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2 days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2 days</a:t>
            </a:r>
            <a:endParaRPr kumimoji="0" lang="pt-P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37" name="Freccia a gallone 36">
            <a:extLst>
              <a:ext uri="{FF2B5EF4-FFF2-40B4-BE49-F238E27FC236}">
                <a16:creationId xmlns:a16="http://schemas.microsoft.com/office/drawing/2014/main" id="{11B24681-83CF-3E49-169A-A85DBD9796F4}"/>
              </a:ext>
            </a:extLst>
          </p:cNvPr>
          <p:cNvSpPr/>
          <p:nvPr/>
        </p:nvSpPr>
        <p:spPr>
          <a:xfrm>
            <a:off x="4914720" y="3767468"/>
            <a:ext cx="324000" cy="324000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38" name="Freccia a gallone 37">
            <a:extLst>
              <a:ext uri="{FF2B5EF4-FFF2-40B4-BE49-F238E27FC236}">
                <a16:creationId xmlns:a16="http://schemas.microsoft.com/office/drawing/2014/main" id="{5EE65867-77A0-FECE-3B9F-B598BFAF0AE2}"/>
              </a:ext>
            </a:extLst>
          </p:cNvPr>
          <p:cNvSpPr/>
          <p:nvPr/>
        </p:nvSpPr>
        <p:spPr>
          <a:xfrm>
            <a:off x="4914720" y="5794623"/>
            <a:ext cx="324000" cy="324000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39" name="Freccia a gallone 38">
            <a:extLst>
              <a:ext uri="{FF2B5EF4-FFF2-40B4-BE49-F238E27FC236}">
                <a16:creationId xmlns:a16="http://schemas.microsoft.com/office/drawing/2014/main" id="{D9A51CE8-9BB5-C708-EC41-FD2A85481958}"/>
              </a:ext>
            </a:extLst>
          </p:cNvPr>
          <p:cNvSpPr/>
          <p:nvPr/>
        </p:nvSpPr>
        <p:spPr>
          <a:xfrm>
            <a:off x="4919529" y="1885352"/>
            <a:ext cx="324000" cy="324000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A62158E5-CEDC-2BD1-677F-0B468B9A1575}"/>
              </a:ext>
            </a:extLst>
          </p:cNvPr>
          <p:cNvCxnSpPr>
            <a:cxnSpLocks/>
          </p:cNvCxnSpPr>
          <p:nvPr/>
        </p:nvCxnSpPr>
        <p:spPr>
          <a:xfrm>
            <a:off x="7103879" y="1631534"/>
            <a:ext cx="0" cy="5148000"/>
          </a:xfrm>
          <a:prstGeom prst="line">
            <a:avLst/>
          </a:prstGeom>
          <a:solidFill>
            <a:srgbClr val="2683C6"/>
          </a:solidFill>
          <a:ln w="15875" cap="flat" cmpd="sng" algn="ctr">
            <a:solidFill>
              <a:srgbClr val="102C53"/>
            </a:solidFill>
            <a:prstDash val="solid"/>
          </a:ln>
          <a:effectLst/>
        </p:spPr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107E1A22-9C96-BA57-0421-2EBEF4E9ABCF}"/>
              </a:ext>
            </a:extLst>
          </p:cNvPr>
          <p:cNvSpPr txBox="1"/>
          <p:nvPr/>
        </p:nvSpPr>
        <p:spPr>
          <a:xfrm>
            <a:off x="7234615" y="1824939"/>
            <a:ext cx="215102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0" cap="none" spc="0" normalizeH="0" baseline="0" noProof="0" dirty="0" err="1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Technicians</a:t>
            </a: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 of 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district and provincial institutions</a:t>
            </a: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>
                <a:solidFill>
                  <a:srgbClr val="102C53"/>
                </a:solidFill>
                <a:latin typeface="Manrope"/>
              </a:rPr>
              <a:t>R</a:t>
            </a:r>
            <a:r>
              <a:rPr kumimoji="0" lang="en-GB" b="1" i="0" u="none" strike="noStrike" kern="0" cap="none" spc="0" normalizeH="0" baseline="0" noProof="0" dirty="0" err="1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epresentatives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 of district and provincial institutions</a:t>
            </a: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Volunteers of civil protection of Namuapala</a:t>
            </a:r>
            <a:endParaRPr kumimoji="0" lang="pt-PT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42" name="Freccia a gallone 41">
            <a:extLst>
              <a:ext uri="{FF2B5EF4-FFF2-40B4-BE49-F238E27FC236}">
                <a16:creationId xmlns:a16="http://schemas.microsoft.com/office/drawing/2014/main" id="{06B43F03-AF1C-D11F-EE8E-8C7BE692F50F}"/>
              </a:ext>
            </a:extLst>
          </p:cNvPr>
          <p:cNvSpPr/>
          <p:nvPr/>
        </p:nvSpPr>
        <p:spPr>
          <a:xfrm>
            <a:off x="6937070" y="3761196"/>
            <a:ext cx="324000" cy="324000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43" name="Freccia a gallone 42">
            <a:extLst>
              <a:ext uri="{FF2B5EF4-FFF2-40B4-BE49-F238E27FC236}">
                <a16:creationId xmlns:a16="http://schemas.microsoft.com/office/drawing/2014/main" id="{B466D168-531C-6CDB-9190-28FCE57DDF35}"/>
              </a:ext>
            </a:extLst>
          </p:cNvPr>
          <p:cNvSpPr/>
          <p:nvPr/>
        </p:nvSpPr>
        <p:spPr>
          <a:xfrm>
            <a:off x="6937070" y="5797255"/>
            <a:ext cx="324000" cy="324000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44" name="Freccia a gallone 43">
            <a:extLst>
              <a:ext uri="{FF2B5EF4-FFF2-40B4-BE49-F238E27FC236}">
                <a16:creationId xmlns:a16="http://schemas.microsoft.com/office/drawing/2014/main" id="{F0931D7C-3B49-0C95-1D5D-1729F7A35268}"/>
              </a:ext>
            </a:extLst>
          </p:cNvPr>
          <p:cNvSpPr/>
          <p:nvPr/>
        </p:nvSpPr>
        <p:spPr>
          <a:xfrm>
            <a:off x="6932069" y="1859324"/>
            <a:ext cx="324000" cy="324000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pic>
        <p:nvPicPr>
          <p:cNvPr id="6" name="Immagine 5" descr="Immagine che contiene interno, arredo, persona, sedia&#10;&#10;Descrizione generata automaticamente">
            <a:extLst>
              <a:ext uri="{FF2B5EF4-FFF2-40B4-BE49-F238E27FC236}">
                <a16:creationId xmlns:a16="http://schemas.microsoft.com/office/drawing/2014/main" id="{E0599637-16B7-451B-6C8B-A3CA3C037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276" y="1633774"/>
            <a:ext cx="2159227" cy="1619421"/>
          </a:xfrm>
          <a:prstGeom prst="rect">
            <a:avLst/>
          </a:prstGeom>
        </p:spPr>
      </p:pic>
      <p:pic>
        <p:nvPicPr>
          <p:cNvPr id="7" name="Immagine 6" descr="Immagine che contiene testo, interni, soffitto, stanza&#10;&#10;Descrizione generata automaticamente">
            <a:extLst>
              <a:ext uri="{FF2B5EF4-FFF2-40B4-BE49-F238E27FC236}">
                <a16:creationId xmlns:a16="http://schemas.microsoft.com/office/drawing/2014/main" id="{8651D095-80D8-565C-DC8F-7B006C22F4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234" y="3155113"/>
            <a:ext cx="2159233" cy="161942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0EFBFF6-0524-9978-F7A7-01AE4109FF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2" t="52106" r="2606"/>
          <a:stretch/>
        </p:blipFill>
        <p:spPr bwMode="auto">
          <a:xfrm>
            <a:off x="9688182" y="4774537"/>
            <a:ext cx="1575565" cy="19897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8BD448D3-A1A0-33A3-5194-FE6426109A8D}"/>
              </a:ext>
            </a:extLst>
          </p:cNvPr>
          <p:cNvCxnSpPr>
            <a:cxnSpLocks/>
          </p:cNvCxnSpPr>
          <p:nvPr/>
        </p:nvCxnSpPr>
        <p:spPr>
          <a:xfrm>
            <a:off x="9374823" y="1631656"/>
            <a:ext cx="0" cy="5148000"/>
          </a:xfrm>
          <a:prstGeom prst="line">
            <a:avLst/>
          </a:prstGeom>
          <a:solidFill>
            <a:srgbClr val="2683C6"/>
          </a:solidFill>
          <a:ln w="15875" cap="flat" cmpd="sng" algn="ctr">
            <a:solidFill>
              <a:srgbClr val="102C53"/>
            </a:solidFill>
            <a:prstDash val="solid"/>
          </a:ln>
          <a:effectLst/>
        </p:spPr>
      </p:cxnSp>
      <p:sp>
        <p:nvSpPr>
          <p:cNvPr id="10" name="Freccia a gallone 9">
            <a:extLst>
              <a:ext uri="{FF2B5EF4-FFF2-40B4-BE49-F238E27FC236}">
                <a16:creationId xmlns:a16="http://schemas.microsoft.com/office/drawing/2014/main" id="{2295FA38-D74C-7729-1744-30AC6C219D39}"/>
              </a:ext>
            </a:extLst>
          </p:cNvPr>
          <p:cNvSpPr/>
          <p:nvPr/>
        </p:nvSpPr>
        <p:spPr>
          <a:xfrm>
            <a:off x="9208014" y="3761318"/>
            <a:ext cx="324000" cy="324000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11" name="Freccia a gallone 10">
            <a:extLst>
              <a:ext uri="{FF2B5EF4-FFF2-40B4-BE49-F238E27FC236}">
                <a16:creationId xmlns:a16="http://schemas.microsoft.com/office/drawing/2014/main" id="{22B812F0-8EF8-E71C-F60D-C25808971BF7}"/>
              </a:ext>
            </a:extLst>
          </p:cNvPr>
          <p:cNvSpPr/>
          <p:nvPr/>
        </p:nvSpPr>
        <p:spPr>
          <a:xfrm>
            <a:off x="9208014" y="5797377"/>
            <a:ext cx="324000" cy="324000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12" name="Freccia a gallone 11">
            <a:extLst>
              <a:ext uri="{FF2B5EF4-FFF2-40B4-BE49-F238E27FC236}">
                <a16:creationId xmlns:a16="http://schemas.microsoft.com/office/drawing/2014/main" id="{4A0DE4A7-6764-7AD3-EEA4-790880F35E1F}"/>
              </a:ext>
            </a:extLst>
          </p:cNvPr>
          <p:cNvSpPr/>
          <p:nvPr/>
        </p:nvSpPr>
        <p:spPr>
          <a:xfrm>
            <a:off x="9181559" y="1876932"/>
            <a:ext cx="324000" cy="324000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A49A0ECF-944E-1234-1FD6-D6E43C836BB0}"/>
              </a:ext>
            </a:extLst>
          </p:cNvPr>
          <p:cNvCxnSpPr>
            <a:cxnSpLocks/>
          </p:cNvCxnSpPr>
          <p:nvPr/>
        </p:nvCxnSpPr>
        <p:spPr>
          <a:xfrm>
            <a:off x="403474" y="6776630"/>
            <a:ext cx="11196000" cy="0"/>
          </a:xfrm>
          <a:prstGeom prst="line">
            <a:avLst/>
          </a:prstGeom>
          <a:solidFill>
            <a:srgbClr val="2683C6"/>
          </a:solidFill>
          <a:ln w="15875" cap="flat" cmpd="sng" algn="ctr">
            <a:solidFill>
              <a:srgbClr val="102C53"/>
            </a:solidFill>
            <a:prstDash val="solid"/>
          </a:ln>
          <a:effectLst/>
        </p:spPr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B0D31869-BF1D-74B0-4DD1-D9DA52F35E89}"/>
              </a:ext>
            </a:extLst>
          </p:cNvPr>
          <p:cNvCxnSpPr>
            <a:cxnSpLocks/>
          </p:cNvCxnSpPr>
          <p:nvPr/>
        </p:nvCxnSpPr>
        <p:spPr>
          <a:xfrm>
            <a:off x="11586190" y="1622706"/>
            <a:ext cx="0" cy="5148000"/>
          </a:xfrm>
          <a:prstGeom prst="line">
            <a:avLst/>
          </a:prstGeom>
          <a:solidFill>
            <a:srgbClr val="2683C6"/>
          </a:solidFill>
          <a:ln w="15875" cap="flat" cmpd="sng" algn="ctr">
            <a:solidFill>
              <a:srgbClr val="102C53"/>
            </a:solidFill>
            <a:prstDash val="solid"/>
          </a:ln>
          <a:effectLst/>
        </p:spPr>
      </p:cxnSp>
      <p:pic>
        <p:nvPicPr>
          <p:cNvPr id="16" name="Elemento grafico 15" descr="Fotocamera contorno">
            <a:extLst>
              <a:ext uri="{FF2B5EF4-FFF2-40B4-BE49-F238E27FC236}">
                <a16:creationId xmlns:a16="http://schemas.microsoft.com/office/drawing/2014/main" id="{2F162DB0-BCCD-E5C6-88D3-B7C63D2DA7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73145" y="1212957"/>
            <a:ext cx="437929" cy="437929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2B52DB00-10F8-CF9B-7361-738CEB836288}"/>
              </a:ext>
            </a:extLst>
          </p:cNvPr>
          <p:cNvSpPr/>
          <p:nvPr/>
        </p:nvSpPr>
        <p:spPr>
          <a:xfrm>
            <a:off x="587377" y="5588790"/>
            <a:ext cx="1272956" cy="698573"/>
          </a:xfrm>
          <a:prstGeom prst="rect">
            <a:avLst/>
          </a:prstGeom>
          <a:noFill/>
          <a:ln w="3810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8292CB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63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D9BAF321-0E72-3B90-4E2F-90AF19F9C210}"/>
              </a:ext>
            </a:extLst>
          </p:cNvPr>
          <p:cNvSpPr/>
          <p:nvPr/>
        </p:nvSpPr>
        <p:spPr>
          <a:xfrm>
            <a:off x="116636" y="963831"/>
            <a:ext cx="6533546" cy="585448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id="{CB2AFFDD-EF4B-D266-19CA-4CA08B3EC1FB}"/>
              </a:ext>
            </a:extLst>
          </p:cNvPr>
          <p:cNvSpPr/>
          <p:nvPr/>
        </p:nvSpPr>
        <p:spPr>
          <a:xfrm>
            <a:off x="4429380" y="5140476"/>
            <a:ext cx="2160834" cy="107721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9287932-C723-5135-52E2-5C855816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Co-mapping with </a:t>
            </a:r>
            <a:r>
              <a:rPr lang="it-IT" dirty="0" err="1"/>
              <a:t>volunteers</a:t>
            </a:r>
            <a:r>
              <a:rPr lang="it-IT" dirty="0"/>
              <a:t> of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civil</a:t>
            </a:r>
            <a:r>
              <a:rPr lang="it-IT" dirty="0"/>
              <a:t> </a:t>
            </a:r>
            <a:r>
              <a:rPr lang="it-IT" dirty="0" err="1"/>
              <a:t>protection</a:t>
            </a:r>
            <a:r>
              <a:rPr lang="it-IT" dirty="0"/>
              <a:t> of Namuapala</a:t>
            </a:r>
            <a:endParaRPr lang="en-GB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F8C32A4-F1CE-413F-478F-8703D67F6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1" i="0" u="none" strike="noStrike" kern="1200" cap="none" spc="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POLITECNICO DI MILANO</a:t>
            </a:r>
            <a:endParaRPr kumimoji="0" lang="it-IT" sz="700" b="1" i="0" u="none" strike="noStrike" kern="1200" cap="none" spc="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3B8FB84-58C5-6AD9-A94F-41A0B79EE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Department of Civil and Environmental Engineering </a:t>
            </a:r>
            <a:endParaRPr kumimoji="0" lang="it-IT" sz="700" b="0" i="0" u="none" strike="noStrike" kern="1200" cap="none" spc="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7CB2686-4665-5A80-8657-6E8FF8294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5EEA2-8D42-4D46-95A6-66E65FDC5EB1}" type="slidenum">
              <a:rPr kumimoji="0" lang="it-IT" sz="700" b="0" i="0" u="none" strike="noStrike" kern="1200" cap="none" spc="5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700" b="0" i="0" u="none" strike="noStrike" kern="1200" cap="none" spc="5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pic>
        <p:nvPicPr>
          <p:cNvPr id="10" name="Immagine 9" descr="Immagine che contiene testo, schermata, grafica, mappa&#10;&#10;Descrizione generata automaticamente">
            <a:extLst>
              <a:ext uri="{FF2B5EF4-FFF2-40B4-BE49-F238E27FC236}">
                <a16:creationId xmlns:a16="http://schemas.microsoft.com/office/drawing/2014/main" id="{B65D0557-D936-DE42-B51D-CF9517332F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16674" r="3325" b="35225"/>
          <a:stretch/>
        </p:blipFill>
        <p:spPr bwMode="auto">
          <a:xfrm>
            <a:off x="7360152" y="1049497"/>
            <a:ext cx="4657337" cy="3404717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EB67E38B-2677-47CE-8D88-5F7D38C7C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212768"/>
              </p:ext>
            </p:extLst>
          </p:nvPr>
        </p:nvGraphicFramePr>
        <p:xfrm>
          <a:off x="7339370" y="4530872"/>
          <a:ext cx="4704057" cy="2180909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189069">
                  <a:extLst>
                    <a:ext uri="{9D8B030D-6E8A-4147-A177-3AD203B41FA5}">
                      <a16:colId xmlns:a16="http://schemas.microsoft.com/office/drawing/2014/main" val="239373797"/>
                    </a:ext>
                  </a:extLst>
                </a:gridCol>
                <a:gridCol w="864536">
                  <a:extLst>
                    <a:ext uri="{9D8B030D-6E8A-4147-A177-3AD203B41FA5}">
                      <a16:colId xmlns:a16="http://schemas.microsoft.com/office/drawing/2014/main" val="3880192188"/>
                    </a:ext>
                  </a:extLst>
                </a:gridCol>
                <a:gridCol w="864536">
                  <a:extLst>
                    <a:ext uri="{9D8B030D-6E8A-4147-A177-3AD203B41FA5}">
                      <a16:colId xmlns:a16="http://schemas.microsoft.com/office/drawing/2014/main" val="1755408530"/>
                    </a:ext>
                  </a:extLst>
                </a:gridCol>
                <a:gridCol w="892958">
                  <a:extLst>
                    <a:ext uri="{9D8B030D-6E8A-4147-A177-3AD203B41FA5}">
                      <a16:colId xmlns:a16="http://schemas.microsoft.com/office/drawing/2014/main" val="2526216389"/>
                    </a:ext>
                  </a:extLst>
                </a:gridCol>
                <a:gridCol w="892958">
                  <a:extLst>
                    <a:ext uri="{9D8B030D-6E8A-4147-A177-3AD203B41FA5}">
                      <a16:colId xmlns:a16="http://schemas.microsoft.com/office/drawing/2014/main" val="1672330996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Zones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CLGRD: </a:t>
                      </a:r>
                      <a:br>
                        <a:rPr lang="en-GB" sz="1000" kern="100" dirty="0">
                          <a:effectLst/>
                        </a:rPr>
                      </a:br>
                      <a:r>
                        <a:rPr lang="en-GB" sz="1000" kern="100" dirty="0">
                          <a:effectLst/>
                        </a:rPr>
                        <a:t>2019 event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CLGRD: </a:t>
                      </a:r>
                      <a:br>
                        <a:rPr lang="en-GB" sz="1000" kern="100" dirty="0">
                          <a:effectLst/>
                        </a:rPr>
                      </a:br>
                      <a:r>
                        <a:rPr lang="en-GB" sz="1000" kern="100" dirty="0">
                          <a:effectLst/>
                        </a:rPr>
                        <a:t>2021 event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916118"/>
                  </a:ext>
                </a:extLst>
              </a:tr>
              <a:tr h="2127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b="1" kern="100" dirty="0">
                          <a:solidFill>
                            <a:schemeClr val="tx2"/>
                          </a:solidFill>
                          <a:effectLst/>
                        </a:rPr>
                        <a:t>Max. Depth</a:t>
                      </a:r>
                      <a:endParaRPr lang="en-GB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b="1" kern="100" dirty="0">
                          <a:solidFill>
                            <a:schemeClr val="tx2"/>
                          </a:solidFill>
                          <a:effectLst/>
                        </a:rPr>
                        <a:t>Water permanence time</a:t>
                      </a:r>
                      <a:endParaRPr lang="en-GB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b="1" kern="100" dirty="0">
                          <a:solidFill>
                            <a:schemeClr val="tx2"/>
                          </a:solidFill>
                          <a:effectLst/>
                        </a:rPr>
                        <a:t>Max. Depth</a:t>
                      </a:r>
                      <a:endParaRPr lang="en-GB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b="1" kern="100" dirty="0">
                          <a:solidFill>
                            <a:schemeClr val="tx2"/>
                          </a:solidFill>
                          <a:effectLst/>
                        </a:rPr>
                        <a:t>Water permanence time</a:t>
                      </a:r>
                      <a:endParaRPr lang="en-GB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514307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Old zone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>
                          <a:effectLst/>
                        </a:rPr>
                        <a:t>1.00 m</a:t>
                      </a:r>
                      <a:endParaRPr lang="en-GB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2 weeks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0.50/0.80 m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>
                          <a:effectLst/>
                        </a:rPr>
                        <a:t>5 days</a:t>
                      </a:r>
                      <a:endParaRPr lang="en-GB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5508771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Safe inhabited zone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>
                          <a:effectLst/>
                        </a:rPr>
                        <a:t>0.10 m</a:t>
                      </a:r>
                      <a:endParaRPr lang="en-GB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-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>
                          <a:effectLst/>
                        </a:rPr>
                        <a:t>-</a:t>
                      </a:r>
                      <a:endParaRPr lang="en-GB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-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6678398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Safe expansion zone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>
                          <a:effectLst/>
                        </a:rPr>
                        <a:t>-</a:t>
                      </a:r>
                      <a:endParaRPr lang="en-GB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-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>
                          <a:effectLst/>
                        </a:rPr>
                        <a:t>-</a:t>
                      </a:r>
                      <a:endParaRPr lang="en-GB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-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3703903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Southern zone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>
                          <a:effectLst/>
                        </a:rPr>
                        <a:t>0.50 m</a:t>
                      </a:r>
                      <a:endParaRPr lang="en-GB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1 week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>
                          <a:effectLst/>
                        </a:rPr>
                        <a:t>0.20 m</a:t>
                      </a:r>
                      <a:endParaRPr lang="en-GB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-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7845880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Hospital zone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>
                          <a:effectLst/>
                        </a:rPr>
                        <a:t>0.50 m</a:t>
                      </a:r>
                      <a:endParaRPr lang="en-GB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-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-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-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480961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IDP Camp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1.00 m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-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-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GB" sz="1000" kern="100" dirty="0">
                          <a:effectLst/>
                        </a:rPr>
                        <a:t>-</a:t>
                      </a:r>
                      <a:endParaRPr lang="en-GB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4982510"/>
                  </a:ext>
                </a:extLst>
              </a:tr>
            </a:tbl>
          </a:graphicData>
        </a:graphic>
      </p:graphicFrame>
      <p:pic>
        <p:nvPicPr>
          <p:cNvPr id="24" name="Imagen 230357990" descr="Immagine che contiene testo&#10;&#10;Descrizione generata automaticamente">
            <a:extLst>
              <a:ext uri="{FF2B5EF4-FFF2-40B4-BE49-F238E27FC236}">
                <a16:creationId xmlns:a16="http://schemas.microsoft.com/office/drawing/2014/main" id="{098BC57F-E6A5-DB7D-073F-045DF897EE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8" r="1817" b="5137"/>
          <a:stretch/>
        </p:blipFill>
        <p:spPr bwMode="auto">
          <a:xfrm>
            <a:off x="1278961" y="1088522"/>
            <a:ext cx="4314119" cy="300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egnaposto testo 17">
            <a:extLst>
              <a:ext uri="{FF2B5EF4-FFF2-40B4-BE49-F238E27FC236}">
                <a16:creationId xmlns:a16="http://schemas.microsoft.com/office/drawing/2014/main" id="{F6EE7E4E-A731-E615-B3D5-4CABF53A2DED}"/>
              </a:ext>
            </a:extLst>
          </p:cNvPr>
          <p:cNvSpPr txBox="1">
            <a:spLocks/>
          </p:cNvSpPr>
          <p:nvPr/>
        </p:nvSpPr>
        <p:spPr>
          <a:xfrm>
            <a:off x="453419" y="4103033"/>
            <a:ext cx="5525511" cy="26413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DD3EA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Volunteers drew frequently flooded areas on a printed map of the village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DD3EA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Reference to 2 events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CDD3EA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Kenneth </a:t>
            </a: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cyclon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 (2019)</a:t>
            </a:r>
          </a:p>
          <a:p>
            <a:pPr marL="12001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CDD3EA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2021 rainfall event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DD3EA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Definition of 6 zones according to hazard features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9EDFF928-FC63-359A-DC38-173893D8A33A}"/>
              </a:ext>
            </a:extLst>
          </p:cNvPr>
          <p:cNvCxnSpPr/>
          <p:nvPr/>
        </p:nvCxnSpPr>
        <p:spPr>
          <a:xfrm>
            <a:off x="3896591" y="5559137"/>
            <a:ext cx="504000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6AC19B75-B698-2930-1C75-BF9DD5CA2F68}"/>
              </a:ext>
            </a:extLst>
          </p:cNvPr>
          <p:cNvCxnSpPr/>
          <p:nvPr/>
        </p:nvCxnSpPr>
        <p:spPr>
          <a:xfrm>
            <a:off x="3896591" y="6002483"/>
            <a:ext cx="504000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0946FF0-74E4-4ABF-C1BC-794733DADD15}"/>
              </a:ext>
            </a:extLst>
          </p:cNvPr>
          <p:cNvSpPr txBox="1"/>
          <p:nvPr/>
        </p:nvSpPr>
        <p:spPr>
          <a:xfrm>
            <a:off x="4413880" y="5165544"/>
            <a:ext cx="23063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sng" strike="noStrike" kern="1200" cap="none" spc="0" normalizeH="0" baseline="0" noProof="0" dirty="0">
                <a:ln>
                  <a:noFill/>
                </a:ln>
                <a:solidFill>
                  <a:srgbClr val="E3E6EB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Modelled scenarios: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10 years return period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2 years return period</a:t>
            </a:r>
          </a:p>
        </p:txBody>
      </p:sp>
      <p:cxnSp>
        <p:nvCxnSpPr>
          <p:cNvPr id="38" name="Connettore a gomito 37">
            <a:extLst>
              <a:ext uri="{FF2B5EF4-FFF2-40B4-BE49-F238E27FC236}">
                <a16:creationId xmlns:a16="http://schemas.microsoft.com/office/drawing/2014/main" id="{E36DA5EF-889E-C96B-2F17-46EEAB6640D6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6650182" y="3429000"/>
            <a:ext cx="607145" cy="462072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tangolo 38">
            <a:extLst>
              <a:ext uri="{FF2B5EF4-FFF2-40B4-BE49-F238E27FC236}">
                <a16:creationId xmlns:a16="http://schemas.microsoft.com/office/drawing/2014/main" id="{3C78A4E6-9750-4CF6-3102-1D746DAD3FEC}"/>
              </a:ext>
            </a:extLst>
          </p:cNvPr>
          <p:cNvSpPr/>
          <p:nvPr/>
        </p:nvSpPr>
        <p:spPr>
          <a:xfrm>
            <a:off x="7287807" y="999514"/>
            <a:ext cx="4818037" cy="5832854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76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F910C-E7FA-7D69-0D92-744161C84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6BDB2DC8-57E4-6DF5-5255-36369B0C82BA}"/>
              </a:ext>
            </a:extLst>
          </p:cNvPr>
          <p:cNvSpPr/>
          <p:nvPr/>
        </p:nvSpPr>
        <p:spPr>
          <a:xfrm>
            <a:off x="116636" y="963831"/>
            <a:ext cx="6533546" cy="585448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id="{E6162022-8E71-B34F-D321-3CF49B65C98E}"/>
              </a:ext>
            </a:extLst>
          </p:cNvPr>
          <p:cNvSpPr/>
          <p:nvPr/>
        </p:nvSpPr>
        <p:spPr>
          <a:xfrm>
            <a:off x="4429380" y="5140476"/>
            <a:ext cx="2160834" cy="107721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CEA7710-E2F0-4897-0E7F-B27C5A69D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Co-mapping with </a:t>
            </a:r>
            <a:r>
              <a:rPr lang="it-IT" dirty="0" err="1"/>
              <a:t>volunteers</a:t>
            </a:r>
            <a:r>
              <a:rPr lang="it-IT" dirty="0"/>
              <a:t> of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civil</a:t>
            </a:r>
            <a:r>
              <a:rPr lang="it-IT" dirty="0"/>
              <a:t> </a:t>
            </a:r>
            <a:r>
              <a:rPr lang="it-IT" dirty="0" err="1"/>
              <a:t>protection</a:t>
            </a:r>
            <a:r>
              <a:rPr lang="it-IT" dirty="0"/>
              <a:t> of Namuapala</a:t>
            </a:r>
            <a:endParaRPr lang="en-GB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4429AE2-1731-E448-8F9D-311C3A385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1" i="0" u="none" strike="noStrike" kern="1200" cap="none" spc="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POLITECNICO DI MILANO</a:t>
            </a:r>
            <a:endParaRPr kumimoji="0" lang="it-IT" sz="700" b="1" i="0" u="none" strike="noStrike" kern="1200" cap="none" spc="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5BB9FF4-ADEE-0955-22A5-39ED7C8B4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Department of Civil and Environmental Engineering </a:t>
            </a:r>
            <a:endParaRPr kumimoji="0" lang="it-IT" sz="700" b="0" i="0" u="none" strike="noStrike" kern="1200" cap="none" spc="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89AAD1E-6643-453C-1EFF-50FE9E651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5EEA2-8D42-4D46-95A6-66E65FDC5EB1}" type="slidenum">
              <a:rPr kumimoji="0" lang="it-IT" sz="700" b="0" i="0" u="none" strike="noStrike" kern="1200" cap="none" spc="5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700" b="0" i="0" u="none" strike="noStrike" kern="1200" cap="none" spc="5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pic>
        <p:nvPicPr>
          <p:cNvPr id="10" name="Immagine 9" descr="Immagine che contiene testo, schermata, grafica, mappa&#10;&#10;Descrizione generata automaticamente">
            <a:extLst>
              <a:ext uri="{FF2B5EF4-FFF2-40B4-BE49-F238E27FC236}">
                <a16:creationId xmlns:a16="http://schemas.microsoft.com/office/drawing/2014/main" id="{C408D4BB-8CC8-7635-C099-A5F914EA99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16674" r="3325" b="35225"/>
          <a:stretch/>
        </p:blipFill>
        <p:spPr bwMode="auto">
          <a:xfrm>
            <a:off x="7360152" y="1049497"/>
            <a:ext cx="4657337" cy="3404717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n 230357990" descr="Immagine che contiene testo&#10;&#10;Descrizione generata automaticamente">
            <a:extLst>
              <a:ext uri="{FF2B5EF4-FFF2-40B4-BE49-F238E27FC236}">
                <a16:creationId xmlns:a16="http://schemas.microsoft.com/office/drawing/2014/main" id="{4419C668-C78A-6AEE-86F3-64A2B97DA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8" r="1817" b="5137"/>
          <a:stretch/>
        </p:blipFill>
        <p:spPr bwMode="auto">
          <a:xfrm>
            <a:off x="1278961" y="1088522"/>
            <a:ext cx="4314119" cy="300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egnaposto testo 17">
            <a:extLst>
              <a:ext uri="{FF2B5EF4-FFF2-40B4-BE49-F238E27FC236}">
                <a16:creationId xmlns:a16="http://schemas.microsoft.com/office/drawing/2014/main" id="{DA086F1D-289F-B896-85E0-DE7A096DDA08}"/>
              </a:ext>
            </a:extLst>
          </p:cNvPr>
          <p:cNvSpPr txBox="1">
            <a:spLocks/>
          </p:cNvSpPr>
          <p:nvPr/>
        </p:nvSpPr>
        <p:spPr>
          <a:xfrm>
            <a:off x="453419" y="4103033"/>
            <a:ext cx="5525511" cy="26413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DD3EA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Volunteers drew frequently flooded areas on a printed map of the village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DD3EA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Reference to 2 events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CDD3EA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Kenneth cyclone (2019)</a:t>
            </a:r>
          </a:p>
          <a:p>
            <a:pPr marL="12001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CDD3EA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2021 rainfall events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DD3EA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Definition of 6 zones according to hazard features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6D244FFE-B0C3-5B95-A7AF-0EFCADB505E7}"/>
              </a:ext>
            </a:extLst>
          </p:cNvPr>
          <p:cNvCxnSpPr/>
          <p:nvPr/>
        </p:nvCxnSpPr>
        <p:spPr>
          <a:xfrm>
            <a:off x="3896591" y="5559137"/>
            <a:ext cx="504000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B8A6AC31-F840-EB61-4E9C-9C3758A65868}"/>
              </a:ext>
            </a:extLst>
          </p:cNvPr>
          <p:cNvCxnSpPr/>
          <p:nvPr/>
        </p:nvCxnSpPr>
        <p:spPr>
          <a:xfrm>
            <a:off x="3896591" y="6002483"/>
            <a:ext cx="504000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EF3D8F3-76FE-C2C0-6C83-D679ADA9562D}"/>
              </a:ext>
            </a:extLst>
          </p:cNvPr>
          <p:cNvSpPr txBox="1"/>
          <p:nvPr/>
        </p:nvSpPr>
        <p:spPr>
          <a:xfrm>
            <a:off x="4413880" y="5165544"/>
            <a:ext cx="23063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sng" strike="noStrike" kern="1200" cap="none" spc="0" normalizeH="0" baseline="0" noProof="0" dirty="0">
                <a:ln>
                  <a:noFill/>
                </a:ln>
                <a:solidFill>
                  <a:srgbClr val="E3E6EB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Modelled scenarios: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10 years return period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2 years return period</a:t>
            </a:r>
          </a:p>
        </p:txBody>
      </p:sp>
      <p:cxnSp>
        <p:nvCxnSpPr>
          <p:cNvPr id="38" name="Connettore a gomito 37">
            <a:extLst>
              <a:ext uri="{FF2B5EF4-FFF2-40B4-BE49-F238E27FC236}">
                <a16:creationId xmlns:a16="http://schemas.microsoft.com/office/drawing/2014/main" id="{C7935681-76A2-D796-F188-F177E90D8BED}"/>
              </a:ext>
            </a:extLst>
          </p:cNvPr>
          <p:cNvCxnSpPr>
            <a:stCxn id="26" idx="3"/>
          </p:cNvCxnSpPr>
          <p:nvPr/>
        </p:nvCxnSpPr>
        <p:spPr>
          <a:xfrm flipV="1">
            <a:off x="6650182" y="3429000"/>
            <a:ext cx="607145" cy="462072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tangolo 38">
            <a:extLst>
              <a:ext uri="{FF2B5EF4-FFF2-40B4-BE49-F238E27FC236}">
                <a16:creationId xmlns:a16="http://schemas.microsoft.com/office/drawing/2014/main" id="{D296D4D3-4540-AF6F-8294-090E67BC6F60}"/>
              </a:ext>
            </a:extLst>
          </p:cNvPr>
          <p:cNvSpPr/>
          <p:nvPr/>
        </p:nvSpPr>
        <p:spPr>
          <a:xfrm>
            <a:off x="7287807" y="999514"/>
            <a:ext cx="4818037" cy="5832854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8" name="Segnaposto testo 17">
            <a:extLst>
              <a:ext uri="{FF2B5EF4-FFF2-40B4-BE49-F238E27FC236}">
                <a16:creationId xmlns:a16="http://schemas.microsoft.com/office/drawing/2014/main" id="{A6FBFACC-FD50-8B81-2F62-3370E0E4EB21}"/>
              </a:ext>
            </a:extLst>
          </p:cNvPr>
          <p:cNvSpPr txBox="1">
            <a:spLocks/>
          </p:cNvSpPr>
          <p:nvPr/>
        </p:nvSpPr>
        <p:spPr>
          <a:xfrm>
            <a:off x="7383722" y="4575105"/>
            <a:ext cx="4649008" cy="26413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DD3EA">
                  <a:lumMod val="5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495FB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Confirmation of model findings: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DD3EA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School (p2) placed in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  <a:sym typeface="Wingdings" panose="05000000000000000000" pitchFamily="2" charset="2"/>
              </a:rPr>
              <a:t>hazardous area</a:t>
            </a: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DD3EA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Main roads inaccessible for a 10-years return period flood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DD3EA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Isolation of the hospital (p3)</a:t>
            </a:r>
          </a:p>
        </p:txBody>
      </p:sp>
    </p:spTree>
    <p:extLst>
      <p:ext uri="{BB962C8B-B14F-4D97-AF65-F5344CB8AC3E}">
        <p14:creationId xmlns:p14="http://schemas.microsoft.com/office/powerpoint/2010/main" val="694929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483E62E4-D66C-20DE-CAA6-3407DCF1B796}"/>
              </a:ext>
            </a:extLst>
          </p:cNvPr>
          <p:cNvSpPr/>
          <p:nvPr/>
        </p:nvSpPr>
        <p:spPr>
          <a:xfrm>
            <a:off x="187046" y="980727"/>
            <a:ext cx="5738266" cy="5570544"/>
          </a:xfrm>
          <a:prstGeom prst="roundRect">
            <a:avLst/>
          </a:prstGeom>
          <a:solidFill>
            <a:srgbClr val="E3E6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E2CC1E-E92E-0F93-CBD9-899926D90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</a:t>
            </a:r>
            <a:endParaRPr lang="en-GB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4C82F72-3BC3-2A33-A879-C440CC65C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1" i="0" u="none" strike="noStrike" kern="1200" cap="none" spc="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POLITECNICO DI MILANO</a:t>
            </a:r>
            <a:endParaRPr kumimoji="0" lang="it-IT" sz="700" b="1" i="0" u="none" strike="noStrike" kern="1200" cap="none" spc="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E00631-5606-2753-202B-71BF32E1C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Department of Civil and Environmental Engineering </a:t>
            </a:r>
            <a:endParaRPr kumimoji="0" lang="it-IT" sz="700" b="0" i="0" u="none" strike="noStrike" kern="1200" cap="none" spc="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967988-FAAC-0F47-0704-1451B59DB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5EEA2-8D42-4D46-95A6-66E65FDC5EB1}" type="slidenum">
              <a:rPr kumimoji="0" lang="it-IT" sz="700" b="0" i="0" u="none" strike="noStrike" kern="1200" cap="none" spc="5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700" b="0" i="0" u="none" strike="noStrike" kern="1200" cap="none" spc="5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291EEC25-A77D-81E9-196F-8FC8739A68FC}"/>
              </a:ext>
            </a:extLst>
          </p:cNvPr>
          <p:cNvSpPr txBox="1">
            <a:spLocks/>
          </p:cNvSpPr>
          <p:nvPr/>
        </p:nvSpPr>
        <p:spPr>
          <a:xfrm>
            <a:off x="460895" y="1381196"/>
            <a:ext cx="4934065" cy="5437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Arial"/>
              </a:rPr>
              <a:t>Framework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Arial"/>
              </a:rPr>
              <a:t> for fully quantitative risk assessment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Arial"/>
              </a:rPr>
              <a:t>In low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Arial"/>
              </a:rPr>
              <a:t>income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Arial"/>
              </a:rPr>
              <a:t> countries the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Arial"/>
              </a:rPr>
              <a:t>data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Arial"/>
              </a:rPr>
              <a:t> are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Arial"/>
              </a:rPr>
              <a:t>scarce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Arial"/>
              </a:rPr>
              <a:t>Global data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Arial"/>
              </a:rPr>
              <a:t>can partially bridge this scarcity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Arial"/>
              </a:rPr>
              <a:t>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Arial"/>
              </a:rPr>
              <a:t>field survey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Arial"/>
              </a:rPr>
              <a:t>is essential to perform a damage assessment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Arial"/>
              </a:rPr>
              <a:t>A multi-level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Arial"/>
              </a:rPr>
              <a:t>participatory process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Arial"/>
              </a:rPr>
              <a:t> is crucial to improve modelling assumptions 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Arial"/>
              </a:rPr>
              <a:t>validate results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823CF3F-00D9-2B88-6012-7E60367731E5}"/>
              </a:ext>
            </a:extLst>
          </p:cNvPr>
          <p:cNvSpPr txBox="1"/>
          <p:nvPr/>
        </p:nvSpPr>
        <p:spPr>
          <a:xfrm>
            <a:off x="7498082" y="5434588"/>
            <a:ext cx="45068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Flood risk assessment and participative process in the data-scarce Metuge district of Mozambique: An exportable approach,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International Journal of Disaster Risk Reduction,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https://doi.org/10.1016/j.ijdrr.2024.105163.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702EE15-6B81-8510-E834-53ACCECD36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48"/>
          <a:stretch/>
        </p:blipFill>
        <p:spPr>
          <a:xfrm>
            <a:off x="6290425" y="564233"/>
            <a:ext cx="5440680" cy="4601895"/>
          </a:xfrm>
          <a:prstGeom prst="rect">
            <a:avLst/>
          </a:prstGeom>
        </p:spPr>
      </p:pic>
      <p:pic>
        <p:nvPicPr>
          <p:cNvPr id="17" name="Immagine 16" descr="Immagine che contiene modello, quadrato, pixel, design&#10;&#10;Il contenuto generato dall'IA potrebbe non essere corretto.">
            <a:extLst>
              <a:ext uri="{FF2B5EF4-FFF2-40B4-BE49-F238E27FC236}">
                <a16:creationId xmlns:a16="http://schemas.microsoft.com/office/drawing/2014/main" id="{3A8CBF5C-8C10-69C1-A738-5388F0504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8" y="5490567"/>
            <a:ext cx="1060704" cy="1060704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4908A74E-F5BD-9F8A-950B-52424BCF6840}"/>
              </a:ext>
            </a:extLst>
          </p:cNvPr>
          <p:cNvSpPr/>
          <p:nvPr/>
        </p:nvSpPr>
        <p:spPr>
          <a:xfrm>
            <a:off x="6244704" y="685800"/>
            <a:ext cx="5738266" cy="613251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124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22474-EE17-EE5B-D702-1CA7A73FE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35BAEBD7-7E91-A81D-D975-B7EA5933A58C}"/>
              </a:ext>
            </a:extLst>
          </p:cNvPr>
          <p:cNvSpPr/>
          <p:nvPr/>
        </p:nvSpPr>
        <p:spPr>
          <a:xfrm>
            <a:off x="187045" y="883920"/>
            <a:ext cx="5931725" cy="5667351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445EDF3-F3FC-DAB9-5075-07E68404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340" y="5337550"/>
            <a:ext cx="11522075" cy="840083"/>
          </a:xfrm>
        </p:spPr>
        <p:txBody>
          <a:bodyPr/>
          <a:lstStyle/>
          <a:p>
            <a:r>
              <a:rPr lang="it-IT" sz="2800" dirty="0">
                <a:solidFill>
                  <a:schemeClr val="accent4"/>
                </a:solidFill>
              </a:rPr>
              <a:t>Thank </a:t>
            </a:r>
            <a:r>
              <a:rPr lang="it-IT" sz="2800" dirty="0" err="1">
                <a:solidFill>
                  <a:schemeClr val="accent4"/>
                </a:solidFill>
              </a:rPr>
              <a:t>you</a:t>
            </a:r>
            <a:r>
              <a:rPr lang="it-IT" sz="2800" dirty="0">
                <a:solidFill>
                  <a:schemeClr val="accent4"/>
                </a:solidFill>
              </a:rPr>
              <a:t> for the </a:t>
            </a:r>
            <a:r>
              <a:rPr lang="it-IT" sz="2800" dirty="0" err="1">
                <a:solidFill>
                  <a:schemeClr val="accent4"/>
                </a:solidFill>
              </a:rPr>
              <a:t>attention</a:t>
            </a:r>
            <a:r>
              <a:rPr lang="it-IT" sz="2800" dirty="0">
                <a:solidFill>
                  <a:schemeClr val="accent4"/>
                </a:solidFill>
              </a:rPr>
              <a:t>! </a:t>
            </a:r>
            <a:endParaRPr lang="en-GB" sz="2800" dirty="0">
              <a:solidFill>
                <a:schemeClr val="accent4"/>
              </a:solidFill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E6DBC46-55B7-7E16-F788-F84208F3F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1" i="0" u="none" strike="noStrike" kern="1200" cap="none" spc="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POLITECNICO DI MILANO</a:t>
            </a:r>
            <a:endParaRPr kumimoji="0" lang="it-IT" sz="700" b="1" i="0" u="none" strike="noStrike" kern="1200" cap="none" spc="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8FF3111-CEE7-7015-8175-2E446BEF9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Department of Civil and Environmental Engineering </a:t>
            </a:r>
            <a:endParaRPr kumimoji="0" lang="it-IT" sz="700" b="0" i="0" u="none" strike="noStrike" kern="1200" cap="none" spc="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3158CD-211C-257B-5D9D-BA5C6805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5EEA2-8D42-4D46-95A6-66E65FDC5EB1}" type="slidenum">
              <a:rPr kumimoji="0" lang="it-IT" sz="700" b="0" i="0" u="none" strike="noStrike" kern="1200" cap="none" spc="5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700" b="0" i="0" u="none" strike="noStrike" kern="1200" cap="none" spc="5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EC9E53A-14B7-9CF4-B491-0A0E648D0444}"/>
              </a:ext>
            </a:extLst>
          </p:cNvPr>
          <p:cNvSpPr txBox="1"/>
          <p:nvPr/>
        </p:nvSpPr>
        <p:spPr>
          <a:xfrm>
            <a:off x="7498082" y="5434588"/>
            <a:ext cx="45068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Flood risk assessment and participative process in the data-scarce Metuge district of Mozambique: An exportable approach,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International Journal of Disaster Risk Reduction,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https://doi.org/10.1016/j.ijdrr.2024.105163.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E8F7E259-D289-3B3F-150A-BF0804F697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48"/>
          <a:stretch/>
        </p:blipFill>
        <p:spPr>
          <a:xfrm>
            <a:off x="6290425" y="564233"/>
            <a:ext cx="5440680" cy="4601895"/>
          </a:xfrm>
          <a:prstGeom prst="rect">
            <a:avLst/>
          </a:prstGeom>
        </p:spPr>
      </p:pic>
      <p:pic>
        <p:nvPicPr>
          <p:cNvPr id="17" name="Immagine 16" descr="Immagine che contiene modello, quadrato, pixel, design&#10;&#10;Il contenuto generato dall'IA potrebbe non essere corretto.">
            <a:extLst>
              <a:ext uri="{FF2B5EF4-FFF2-40B4-BE49-F238E27FC236}">
                <a16:creationId xmlns:a16="http://schemas.microsoft.com/office/drawing/2014/main" id="{EB0AA43A-0D23-9A78-AC1C-0B6C6775D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8" y="5490567"/>
            <a:ext cx="1060704" cy="1060704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859DBFA3-EF22-B362-3975-64C30EE4CBD2}"/>
              </a:ext>
            </a:extLst>
          </p:cNvPr>
          <p:cNvSpPr/>
          <p:nvPr/>
        </p:nvSpPr>
        <p:spPr>
          <a:xfrm>
            <a:off x="6244704" y="685800"/>
            <a:ext cx="5738266" cy="613251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454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 hidden="1">
            <a:extLst>
              <a:ext uri="{FF2B5EF4-FFF2-40B4-BE49-F238E27FC236}">
                <a16:creationId xmlns:a16="http://schemas.microsoft.com/office/drawing/2014/main" id="{DCB82DCB-FF7A-ABF7-02EB-4B288CE2A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1" i="0" u="none" strike="noStrike" kern="1200" cap="none" spc="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POLITECNICO DI MILANO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E6FC7B1-1293-9AA8-3E56-B1A6C4822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Department of Civil and Environmental Engineering </a:t>
            </a:r>
            <a:endParaRPr kumimoji="0" lang="it-IT" sz="700" b="0" i="0" u="none" strike="noStrike" kern="1200" cap="none" spc="5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65BAD490-A8A9-83DC-8333-25A76FA9F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135EEA2-8D42-4D46-95A6-66E65FDC5EB1}" type="slidenum">
              <a:rPr kumimoji="0" lang="it-IT" sz="700" b="0" i="0" u="none" strike="noStrike" kern="1200" cap="none" spc="5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700" b="0" i="0" u="none" strike="noStrike" kern="1200" cap="none" spc="5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pic>
        <p:nvPicPr>
          <p:cNvPr id="9" name="Immagine 8" descr="Immagine che contiene testo, schermata, mappa&#10;&#10;Il contenuto generato dall'IA potrebbe non essere corretto.">
            <a:extLst>
              <a:ext uri="{FF2B5EF4-FFF2-40B4-BE49-F238E27FC236}">
                <a16:creationId xmlns:a16="http://schemas.microsoft.com/office/drawing/2014/main" id="{5BCC7FF7-8933-2705-CAE8-F635E7529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84" y="0"/>
            <a:ext cx="9695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46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72F91-CB5E-A849-2170-99D2D4BB6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>
            <a:extLst>
              <a:ext uri="{FF2B5EF4-FFF2-40B4-BE49-F238E27FC236}">
                <a16:creationId xmlns:a16="http://schemas.microsoft.com/office/drawing/2014/main" id="{A73D83B3-5B42-CC2A-8358-9D7B50B843F0}"/>
              </a:ext>
            </a:extLst>
          </p:cNvPr>
          <p:cNvSpPr/>
          <p:nvPr/>
        </p:nvSpPr>
        <p:spPr>
          <a:xfrm>
            <a:off x="22973" y="0"/>
            <a:ext cx="3531245" cy="684724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7B677B1-2EF9-158C-E0D5-2DF7D87C36B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34964" y="39688"/>
            <a:ext cx="238329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1" i="0" u="none" strike="noStrike" kern="1200" cap="none" spc="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POLITECNICO DI MILANO</a:t>
            </a:r>
            <a:endParaRPr kumimoji="0" lang="it-IT" sz="700" b="1" i="0" u="none" strike="noStrike" kern="1200" cap="none" spc="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523E800-BF78-9922-CDFD-EE1474AB678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814538" y="39688"/>
            <a:ext cx="10425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5EEA2-8D42-4D46-95A6-66E65FDC5EB1}" type="slidenum">
              <a:rPr kumimoji="0" lang="it-IT" sz="700" b="0" i="0" u="none" strike="noStrike" kern="1200" cap="none" spc="5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700" b="0" i="0" u="none" strike="noStrike" kern="1200" cap="none" spc="5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pic>
        <p:nvPicPr>
          <p:cNvPr id="10" name="Immagine 9" descr="Immagine che contiene testo, mappa, schermata, atlante&#10;&#10;Descrizione generata automaticamente">
            <a:extLst>
              <a:ext uri="{FF2B5EF4-FFF2-40B4-BE49-F238E27FC236}">
                <a16:creationId xmlns:a16="http://schemas.microsoft.com/office/drawing/2014/main" id="{BB0F826D-5D52-15B1-2382-AA44C7682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 t="2847" r="19506" b="2875"/>
          <a:stretch/>
        </p:blipFill>
        <p:spPr>
          <a:xfrm>
            <a:off x="6515735" y="2081738"/>
            <a:ext cx="5649182" cy="47655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0C9F9D8-16DB-79BB-AB29-B9E49541B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"/>
          <a:stretch/>
        </p:blipFill>
        <p:spPr>
          <a:xfrm>
            <a:off x="3600164" y="30539"/>
            <a:ext cx="4701825" cy="26618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84C525F-096F-C281-B537-113B260D0E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r="2729"/>
          <a:stretch/>
        </p:blipFill>
        <p:spPr>
          <a:xfrm>
            <a:off x="3621681" y="4847223"/>
            <a:ext cx="2854426" cy="197156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D4EAB09-1BE0-2838-7F5D-A84ABFEE6F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" r="7117"/>
          <a:stretch/>
        </p:blipFill>
        <p:spPr>
          <a:xfrm>
            <a:off x="3610923" y="2730983"/>
            <a:ext cx="2865183" cy="20803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16EAC5F-1938-CD2F-CB98-7DC9281683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8" t="27567" r="764" b="1081"/>
          <a:stretch/>
        </p:blipFill>
        <p:spPr>
          <a:xfrm>
            <a:off x="8347934" y="44109"/>
            <a:ext cx="3806823" cy="20094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Segnaposto testo 17">
            <a:extLst>
              <a:ext uri="{FF2B5EF4-FFF2-40B4-BE49-F238E27FC236}">
                <a16:creationId xmlns:a16="http://schemas.microsoft.com/office/drawing/2014/main" id="{A30A662F-5D9F-6672-4795-11D3DF8E75DD}"/>
              </a:ext>
            </a:extLst>
          </p:cNvPr>
          <p:cNvSpPr txBox="1">
            <a:spLocks/>
          </p:cNvSpPr>
          <p:nvPr/>
        </p:nvSpPr>
        <p:spPr>
          <a:xfrm>
            <a:off x="193723" y="1851095"/>
            <a:ext cx="3152522" cy="31558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DD3EA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Agricultural area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DD3EA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Riverbed buried by sediment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DD3EA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Periodic floods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DD3EA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Damage to surrounding communities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267CD72-2888-4801-FB70-BF94E272A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Study area</a:t>
            </a:r>
          </a:p>
        </p:txBody>
      </p:sp>
      <p:pic>
        <p:nvPicPr>
          <p:cNvPr id="17" name="Immagine 16" descr="Immagine che contiene testo, mappa, schermata, atlante&#10;&#10;Descrizione generata automaticamente">
            <a:extLst>
              <a:ext uri="{FF2B5EF4-FFF2-40B4-BE49-F238E27FC236}">
                <a16:creationId xmlns:a16="http://schemas.microsoft.com/office/drawing/2014/main" id="{71FADC18-7A13-3222-7D1B-9824C63FF5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5" t="61662" r="1392" b="10932"/>
          <a:stretch/>
        </p:blipFill>
        <p:spPr>
          <a:xfrm>
            <a:off x="6960192" y="5163670"/>
            <a:ext cx="1143556" cy="125864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526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686EA-7F08-2901-8B32-7A1EC9ED1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3934E4D0-B06D-D855-FBF0-5F0AB5B1B457}"/>
              </a:ext>
            </a:extLst>
          </p:cNvPr>
          <p:cNvSpPr/>
          <p:nvPr/>
        </p:nvSpPr>
        <p:spPr>
          <a:xfrm>
            <a:off x="187046" y="1369181"/>
            <a:ext cx="4322038" cy="518209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CB3CCEA-9DE5-3FE8-71B0-090060839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Objective</a:t>
            </a:r>
            <a:r>
              <a:rPr lang="it-IT" dirty="0"/>
              <a:t> and </a:t>
            </a:r>
            <a:r>
              <a:rPr lang="it-IT" dirty="0" err="1"/>
              <a:t>methodology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6D3A6DC-2576-FEA1-E572-960CE65CD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1" i="0" u="none" strike="noStrike" kern="1200" cap="none" spc="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POLITECNICO DI MILANO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71FD688-FE8A-34B9-4210-D95EAAAAF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Department of Civil and Environmental Engineering </a:t>
            </a:r>
            <a:endParaRPr kumimoji="0" lang="it-IT" sz="700" b="0" i="0" u="none" strike="noStrike" kern="1200" cap="none" spc="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51C8A9E-1433-55F8-6688-4A88D0CF4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5EEA2-8D42-4D46-95A6-66E65FDC5EB1}" type="slidenum">
              <a:rPr kumimoji="0" lang="it-IT" sz="700" b="0" i="0" u="none" strike="noStrike" kern="1200" cap="none" spc="5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700" b="0" i="0" u="none" strike="noStrike" kern="1200" cap="none" spc="5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8B3C4B2-73E4-D631-655B-A48D86CDC9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02" y="1910466"/>
            <a:ext cx="750633" cy="750633"/>
          </a:xfrm>
          <a:prstGeom prst="rect">
            <a:avLst/>
          </a:prstGeom>
        </p:spPr>
      </p:pic>
      <p:sp>
        <p:nvSpPr>
          <p:cNvPr id="17" name="Segnaposto testo 17">
            <a:extLst>
              <a:ext uri="{FF2B5EF4-FFF2-40B4-BE49-F238E27FC236}">
                <a16:creationId xmlns:a16="http://schemas.microsoft.com/office/drawing/2014/main" id="{F3EF3EB7-32ED-8170-B1B9-6342F426BC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8382" y="1638564"/>
            <a:ext cx="2946576" cy="3915722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accent3">
                  <a:lumMod val="50000"/>
                </a:schemeClr>
              </a:buClr>
            </a:pPr>
            <a:r>
              <a:rPr lang="it-IT" sz="1800" b="1" dirty="0" err="1">
                <a:solidFill>
                  <a:schemeClr val="tx2"/>
                </a:solidFill>
              </a:rPr>
              <a:t>Objective</a:t>
            </a:r>
            <a:r>
              <a:rPr lang="it-IT" sz="1800" b="1" dirty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chemeClr val="accent3">
                  <a:lumMod val="50000"/>
                </a:schemeClr>
              </a:buClr>
            </a:pPr>
            <a:r>
              <a:rPr lang="it-IT" sz="1800" dirty="0"/>
              <a:t>Quantitative flood risk </a:t>
            </a:r>
            <a:r>
              <a:rPr lang="it-IT" sz="1800" dirty="0" err="1"/>
              <a:t>assessment</a:t>
            </a:r>
            <a:r>
              <a:rPr lang="it-IT" sz="1800" dirty="0"/>
              <a:t> to support </a:t>
            </a:r>
            <a:r>
              <a:rPr lang="it-IT" sz="1800" dirty="0" err="1"/>
              <a:t>mitigation</a:t>
            </a:r>
            <a:r>
              <a:rPr lang="it-IT" sz="1800" dirty="0"/>
              <a:t> </a:t>
            </a:r>
            <a:r>
              <a:rPr lang="it-IT" sz="1800" dirty="0" err="1"/>
              <a:t>measure</a:t>
            </a:r>
            <a:endParaRPr lang="it-IT" sz="1800" dirty="0"/>
          </a:p>
          <a:p>
            <a:pPr>
              <a:lnSpc>
                <a:spcPct val="100000"/>
              </a:lnSpc>
              <a:buClr>
                <a:schemeClr val="accent3">
                  <a:lumMod val="50000"/>
                </a:schemeClr>
              </a:buClr>
            </a:pPr>
            <a:endParaRPr lang="it-IT" sz="1800" dirty="0"/>
          </a:p>
          <a:p>
            <a:pPr>
              <a:lnSpc>
                <a:spcPct val="100000"/>
              </a:lnSpc>
              <a:buClr>
                <a:schemeClr val="accent3">
                  <a:lumMod val="50000"/>
                </a:schemeClr>
              </a:buClr>
            </a:pPr>
            <a:endParaRPr lang="it-IT" sz="1800" dirty="0"/>
          </a:p>
          <a:p>
            <a:pPr>
              <a:lnSpc>
                <a:spcPct val="100000"/>
              </a:lnSpc>
              <a:buClr>
                <a:schemeClr val="accent3">
                  <a:lumMod val="50000"/>
                </a:schemeClr>
              </a:buClr>
            </a:pPr>
            <a:endParaRPr lang="it-IT" sz="1800" dirty="0"/>
          </a:p>
          <a:p>
            <a:pPr>
              <a:lnSpc>
                <a:spcPct val="100000"/>
              </a:lnSpc>
              <a:buClr>
                <a:schemeClr val="accent3">
                  <a:lumMod val="50000"/>
                </a:schemeClr>
              </a:buClr>
            </a:pPr>
            <a:r>
              <a:rPr lang="it-IT" sz="1800" b="1" dirty="0">
                <a:solidFill>
                  <a:schemeClr val="tx2"/>
                </a:solidFill>
              </a:rPr>
              <a:t>Challenge</a:t>
            </a:r>
          </a:p>
          <a:p>
            <a:pPr>
              <a:lnSpc>
                <a:spcPct val="100000"/>
              </a:lnSpc>
              <a:buClr>
                <a:schemeClr val="accent3">
                  <a:lumMod val="50000"/>
                </a:schemeClr>
              </a:buClr>
            </a:pPr>
            <a:r>
              <a:rPr lang="it-IT" sz="1800" dirty="0"/>
              <a:t>Data </a:t>
            </a:r>
            <a:r>
              <a:rPr lang="it-IT" sz="1800" dirty="0" err="1"/>
              <a:t>scarsity</a:t>
            </a:r>
            <a:r>
              <a:rPr lang="it-IT" sz="1800" dirty="0"/>
              <a:t>, </a:t>
            </a:r>
            <a:r>
              <a:rPr lang="it-IT" sz="1800" dirty="0" err="1"/>
              <a:t>typical</a:t>
            </a:r>
            <a:r>
              <a:rPr lang="it-IT" sz="1800" dirty="0"/>
              <a:t> in low-</a:t>
            </a:r>
            <a:r>
              <a:rPr lang="it-IT" sz="1800" dirty="0" err="1"/>
              <a:t>income</a:t>
            </a:r>
            <a:r>
              <a:rPr lang="it-IT" sz="1800" dirty="0"/>
              <a:t> countries</a:t>
            </a:r>
          </a:p>
          <a:p>
            <a:pPr>
              <a:lnSpc>
                <a:spcPct val="100000"/>
              </a:lnSpc>
              <a:buClr>
                <a:schemeClr val="accent3">
                  <a:lumMod val="50000"/>
                </a:schemeClr>
              </a:buClr>
            </a:pPr>
            <a:endParaRPr lang="it-IT" sz="1800" dirty="0"/>
          </a:p>
          <a:p>
            <a:pPr>
              <a:lnSpc>
                <a:spcPct val="100000"/>
              </a:lnSpc>
              <a:buClr>
                <a:schemeClr val="accent3">
                  <a:lumMod val="50000"/>
                </a:schemeClr>
              </a:buClr>
            </a:pPr>
            <a:endParaRPr lang="it-IT" sz="1800" dirty="0"/>
          </a:p>
          <a:p>
            <a:pPr>
              <a:lnSpc>
                <a:spcPct val="100000"/>
              </a:lnSpc>
              <a:buClr>
                <a:schemeClr val="accent3">
                  <a:lumMod val="50000"/>
                </a:schemeClr>
              </a:buClr>
            </a:pPr>
            <a:endParaRPr lang="it-IT" sz="1800" dirty="0"/>
          </a:p>
          <a:p>
            <a:pPr>
              <a:lnSpc>
                <a:spcPct val="100000"/>
              </a:lnSpc>
              <a:buClr>
                <a:schemeClr val="accent3">
                  <a:lumMod val="50000"/>
                </a:schemeClr>
              </a:buClr>
            </a:pPr>
            <a:r>
              <a:rPr lang="it-IT" sz="1800" b="1" dirty="0">
                <a:solidFill>
                  <a:schemeClr val="tx2"/>
                </a:solidFill>
              </a:rPr>
              <a:t>Framework</a:t>
            </a:r>
          </a:p>
          <a:p>
            <a:pPr marL="285750" indent="-285750">
              <a:lnSpc>
                <a:spcPct val="100000"/>
              </a:lnSpc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1800" dirty="0"/>
              <a:t>Global data</a:t>
            </a:r>
          </a:p>
          <a:p>
            <a:pPr marL="285750" indent="-285750">
              <a:lnSpc>
                <a:spcPct val="100000"/>
              </a:lnSpc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1800" dirty="0"/>
              <a:t>Field survey </a:t>
            </a:r>
          </a:p>
          <a:p>
            <a:pPr marL="285750" indent="-285750">
              <a:lnSpc>
                <a:spcPct val="100000"/>
              </a:lnSpc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1800" dirty="0" err="1"/>
              <a:t>Participatory</a:t>
            </a:r>
            <a:r>
              <a:rPr lang="it-IT" sz="1800" dirty="0"/>
              <a:t> </a:t>
            </a:r>
            <a:r>
              <a:rPr lang="it-IT" sz="1800" dirty="0" err="1"/>
              <a:t>process</a:t>
            </a:r>
            <a:endParaRPr lang="it-IT" sz="1800" dirty="0"/>
          </a:p>
          <a:p>
            <a:pPr>
              <a:lnSpc>
                <a:spcPct val="100000"/>
              </a:lnSpc>
              <a:buClr>
                <a:schemeClr val="accent3">
                  <a:lumMod val="50000"/>
                </a:schemeClr>
              </a:buClr>
            </a:pPr>
            <a:r>
              <a:rPr lang="it-IT" sz="2000" dirty="0"/>
              <a:t> </a:t>
            </a:r>
            <a:endParaRPr lang="en-GB" sz="2000" dirty="0"/>
          </a:p>
        </p:txBody>
      </p:sp>
      <p:pic>
        <p:nvPicPr>
          <p:cNvPr id="19" name="Immagine 18" descr="Immagine che contiene clipart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953765D1-BDB1-96D4-CE1B-70D3390F68E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21" y="3596356"/>
            <a:ext cx="750633" cy="750633"/>
          </a:xfrm>
          <a:prstGeom prst="rect">
            <a:avLst/>
          </a:prstGeom>
        </p:spPr>
      </p:pic>
      <p:pic>
        <p:nvPicPr>
          <p:cNvPr id="24" name="Immagine 23" descr="Immagine che contiene logo, simbolo, Elementi grafici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EAD936DB-1E9D-65D7-2561-5FF6A8926E3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5128318"/>
            <a:ext cx="872075" cy="872075"/>
          </a:xfrm>
          <a:prstGeom prst="rect">
            <a:avLst/>
          </a:prstGeom>
        </p:spPr>
      </p:pic>
      <p:sp>
        <p:nvSpPr>
          <p:cNvPr id="27" name="Preparazione 26">
            <a:extLst>
              <a:ext uri="{FF2B5EF4-FFF2-40B4-BE49-F238E27FC236}">
                <a16:creationId xmlns:a16="http://schemas.microsoft.com/office/drawing/2014/main" id="{D7DEBB4E-BB56-F25C-96ED-2862DC828EAA}"/>
              </a:ext>
            </a:extLst>
          </p:cNvPr>
          <p:cNvSpPr/>
          <p:nvPr/>
        </p:nvSpPr>
        <p:spPr>
          <a:xfrm>
            <a:off x="10533529" y="4513731"/>
            <a:ext cx="1263906" cy="950912"/>
          </a:xfrm>
          <a:prstGeom prst="flowChartPreparation">
            <a:avLst/>
          </a:prstGeom>
          <a:solidFill>
            <a:srgbClr val="E3E6EB"/>
          </a:solidFill>
          <a:ln w="285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2B838408-2ADC-9C57-167B-4C9D4E540834}"/>
              </a:ext>
            </a:extLst>
          </p:cNvPr>
          <p:cNvSpPr/>
          <p:nvPr/>
        </p:nvSpPr>
        <p:spPr>
          <a:xfrm>
            <a:off x="5080994" y="2750440"/>
            <a:ext cx="1371600" cy="845916"/>
          </a:xfrm>
          <a:prstGeom prst="rect">
            <a:avLst/>
          </a:prstGeom>
          <a:solidFill>
            <a:srgbClr val="E3E6EB"/>
          </a:solidFill>
          <a:ln>
            <a:solidFill>
              <a:srgbClr val="E3E6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Global data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id="{DED115F2-46AF-22FD-DF58-3F57468C3E8F}"/>
              </a:ext>
            </a:extLst>
          </p:cNvPr>
          <p:cNvSpPr/>
          <p:nvPr/>
        </p:nvSpPr>
        <p:spPr>
          <a:xfrm>
            <a:off x="7735855" y="1809177"/>
            <a:ext cx="1572687" cy="3316275"/>
          </a:xfrm>
          <a:prstGeom prst="roundRect">
            <a:avLst>
              <a:gd name="adj" fmla="val 50000"/>
            </a:avLst>
          </a:prstGeom>
          <a:solidFill>
            <a:srgbClr val="D2D7DF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38" name="Rettangolo con angoli arrotondati 37">
            <a:extLst>
              <a:ext uri="{FF2B5EF4-FFF2-40B4-BE49-F238E27FC236}">
                <a16:creationId xmlns:a16="http://schemas.microsoft.com/office/drawing/2014/main" id="{FFAD6ABE-A6B5-31B9-5B49-5D64F89D6061}"/>
              </a:ext>
            </a:extLst>
          </p:cNvPr>
          <p:cNvSpPr/>
          <p:nvPr/>
        </p:nvSpPr>
        <p:spPr>
          <a:xfrm>
            <a:off x="7735855" y="1585657"/>
            <a:ext cx="1572687" cy="933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Challenge</a:t>
            </a:r>
          </a:p>
        </p:txBody>
      </p:sp>
      <p:sp>
        <p:nvSpPr>
          <p:cNvPr id="40" name="Pentagono 39">
            <a:extLst>
              <a:ext uri="{FF2B5EF4-FFF2-40B4-BE49-F238E27FC236}">
                <a16:creationId xmlns:a16="http://schemas.microsoft.com/office/drawing/2014/main" id="{409FB72B-CA4A-6567-F358-EB07DA863B3F}"/>
              </a:ext>
            </a:extLst>
          </p:cNvPr>
          <p:cNvSpPr>
            <a:spLocks noChangeAspect="1"/>
          </p:cNvSpPr>
          <p:nvPr/>
        </p:nvSpPr>
        <p:spPr>
          <a:xfrm rot="10800000">
            <a:off x="10660979" y="3857113"/>
            <a:ext cx="1036660" cy="887328"/>
          </a:xfrm>
          <a:prstGeom prst="pentagon">
            <a:avLst/>
          </a:prstGeom>
          <a:solidFill>
            <a:srgbClr val="E3E6EB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1FAD8B04-D6D3-7CA6-2983-68ADA23E5F29}"/>
              </a:ext>
            </a:extLst>
          </p:cNvPr>
          <p:cNvSpPr txBox="1"/>
          <p:nvPr/>
        </p:nvSpPr>
        <p:spPr>
          <a:xfrm>
            <a:off x="10433807" y="4148446"/>
            <a:ext cx="149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Risk</a:t>
            </a:r>
          </a:p>
        </p:txBody>
      </p:sp>
      <p:cxnSp>
        <p:nvCxnSpPr>
          <p:cNvPr id="66" name="Connettore diritto 65">
            <a:extLst>
              <a:ext uri="{FF2B5EF4-FFF2-40B4-BE49-F238E27FC236}">
                <a16:creationId xmlns:a16="http://schemas.microsoft.com/office/drawing/2014/main" id="{AED100A6-7D15-3E65-2835-33DFD7E2D4F7}"/>
              </a:ext>
            </a:extLst>
          </p:cNvPr>
          <p:cNvCxnSpPr>
            <a:cxnSpLocks/>
          </p:cNvCxnSpPr>
          <p:nvPr/>
        </p:nvCxnSpPr>
        <p:spPr>
          <a:xfrm>
            <a:off x="6459898" y="3123107"/>
            <a:ext cx="1192085" cy="0"/>
          </a:xfrm>
          <a:prstGeom prst="line">
            <a:avLst/>
          </a:prstGeom>
          <a:ln w="38100">
            <a:solidFill>
              <a:srgbClr val="102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e 42">
            <a:extLst>
              <a:ext uri="{FF2B5EF4-FFF2-40B4-BE49-F238E27FC236}">
                <a16:creationId xmlns:a16="http://schemas.microsoft.com/office/drawing/2014/main" id="{55368225-04FE-CAE1-E8BA-BBB5B6F91ED6}"/>
              </a:ext>
            </a:extLst>
          </p:cNvPr>
          <p:cNvSpPr/>
          <p:nvPr/>
        </p:nvSpPr>
        <p:spPr>
          <a:xfrm>
            <a:off x="7651983" y="2785976"/>
            <a:ext cx="1786368" cy="350806"/>
          </a:xfrm>
          <a:custGeom>
            <a:avLst/>
            <a:gdLst>
              <a:gd name="connsiteX0" fmla="*/ 0 w 1863816"/>
              <a:gd name="connsiteY0" fmla="*/ 336069 h 672137"/>
              <a:gd name="connsiteX1" fmla="*/ 931908 w 1863816"/>
              <a:gd name="connsiteY1" fmla="*/ 0 h 672137"/>
              <a:gd name="connsiteX2" fmla="*/ 1863816 w 1863816"/>
              <a:gd name="connsiteY2" fmla="*/ 336069 h 672137"/>
              <a:gd name="connsiteX3" fmla="*/ 931908 w 1863816"/>
              <a:gd name="connsiteY3" fmla="*/ 672138 h 672137"/>
              <a:gd name="connsiteX4" fmla="*/ 0 w 1863816"/>
              <a:gd name="connsiteY4" fmla="*/ 336069 h 672137"/>
              <a:gd name="connsiteX0" fmla="*/ 931908 w 1863816"/>
              <a:gd name="connsiteY0" fmla="*/ 672138 h 763578"/>
              <a:gd name="connsiteX1" fmla="*/ 0 w 1863816"/>
              <a:gd name="connsiteY1" fmla="*/ 336069 h 763578"/>
              <a:gd name="connsiteX2" fmla="*/ 931908 w 1863816"/>
              <a:gd name="connsiteY2" fmla="*/ 0 h 763578"/>
              <a:gd name="connsiteX3" fmla="*/ 1863816 w 1863816"/>
              <a:gd name="connsiteY3" fmla="*/ 336069 h 763578"/>
              <a:gd name="connsiteX4" fmla="*/ 1023348 w 1863816"/>
              <a:gd name="connsiteY4" fmla="*/ 763578 h 763578"/>
              <a:gd name="connsiteX0" fmla="*/ 931908 w 1863816"/>
              <a:gd name="connsiteY0" fmla="*/ 672138 h 672138"/>
              <a:gd name="connsiteX1" fmla="*/ 0 w 1863816"/>
              <a:gd name="connsiteY1" fmla="*/ 336069 h 672138"/>
              <a:gd name="connsiteX2" fmla="*/ 931908 w 1863816"/>
              <a:gd name="connsiteY2" fmla="*/ 0 h 672138"/>
              <a:gd name="connsiteX3" fmla="*/ 1863816 w 1863816"/>
              <a:gd name="connsiteY3" fmla="*/ 336069 h 672138"/>
              <a:gd name="connsiteX0" fmla="*/ 0 w 1863816"/>
              <a:gd name="connsiteY0" fmla="*/ 336069 h 336069"/>
              <a:gd name="connsiteX1" fmla="*/ 931908 w 1863816"/>
              <a:gd name="connsiteY1" fmla="*/ 0 h 336069"/>
              <a:gd name="connsiteX2" fmla="*/ 1863816 w 1863816"/>
              <a:gd name="connsiteY2" fmla="*/ 336069 h 33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3816" h="336069">
                <a:moveTo>
                  <a:pt x="0" y="336069"/>
                </a:moveTo>
                <a:cubicBezTo>
                  <a:pt x="0" y="150463"/>
                  <a:pt x="417229" y="0"/>
                  <a:pt x="931908" y="0"/>
                </a:cubicBezTo>
                <a:cubicBezTo>
                  <a:pt x="1446587" y="0"/>
                  <a:pt x="1863816" y="150463"/>
                  <a:pt x="1863816" y="336069"/>
                </a:cubicBezTo>
              </a:path>
            </a:pathLst>
          </a:custGeom>
          <a:noFill/>
          <a:ln w="38100">
            <a:solidFill>
              <a:srgbClr val="102C53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cxnSp>
        <p:nvCxnSpPr>
          <p:cNvPr id="70" name="Connettore diritto 69">
            <a:extLst>
              <a:ext uri="{FF2B5EF4-FFF2-40B4-BE49-F238E27FC236}">
                <a16:creationId xmlns:a16="http://schemas.microsoft.com/office/drawing/2014/main" id="{2A78B351-D938-E507-7CF8-FC8B7B288CFD}"/>
              </a:ext>
            </a:extLst>
          </p:cNvPr>
          <p:cNvCxnSpPr>
            <a:cxnSpLocks/>
          </p:cNvCxnSpPr>
          <p:nvPr/>
        </p:nvCxnSpPr>
        <p:spPr>
          <a:xfrm>
            <a:off x="9438351" y="3120854"/>
            <a:ext cx="1192085" cy="0"/>
          </a:xfrm>
          <a:prstGeom prst="line">
            <a:avLst/>
          </a:prstGeom>
          <a:ln w="38100">
            <a:solidFill>
              <a:srgbClr val="102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71">
            <a:extLst>
              <a:ext uri="{FF2B5EF4-FFF2-40B4-BE49-F238E27FC236}">
                <a16:creationId xmlns:a16="http://schemas.microsoft.com/office/drawing/2014/main" id="{6A170BB6-8969-FD85-CB85-B90833C3E11D}"/>
              </a:ext>
            </a:extLst>
          </p:cNvPr>
          <p:cNvSpPr/>
          <p:nvPr/>
        </p:nvSpPr>
        <p:spPr>
          <a:xfrm>
            <a:off x="5080994" y="1766060"/>
            <a:ext cx="1371600" cy="101991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Solution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73" name="Rettangolo 72">
            <a:extLst>
              <a:ext uri="{FF2B5EF4-FFF2-40B4-BE49-F238E27FC236}">
                <a16:creationId xmlns:a16="http://schemas.microsoft.com/office/drawing/2014/main" id="{73615CBE-2EB3-B32E-7077-B632D22E431C}"/>
              </a:ext>
            </a:extLst>
          </p:cNvPr>
          <p:cNvSpPr/>
          <p:nvPr/>
        </p:nvSpPr>
        <p:spPr>
          <a:xfrm>
            <a:off x="5080994" y="3555716"/>
            <a:ext cx="1371600" cy="845916"/>
          </a:xfrm>
          <a:prstGeom prst="rect">
            <a:avLst/>
          </a:prstGeom>
          <a:solidFill>
            <a:srgbClr val="E3E6EB"/>
          </a:solidFill>
          <a:ln>
            <a:solidFill>
              <a:srgbClr val="E3E6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Field Survey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74" name="Rettangolo 73">
            <a:extLst>
              <a:ext uri="{FF2B5EF4-FFF2-40B4-BE49-F238E27FC236}">
                <a16:creationId xmlns:a16="http://schemas.microsoft.com/office/drawing/2014/main" id="{956BF48E-1C43-551E-96CF-3817DD16CE65}"/>
              </a:ext>
            </a:extLst>
          </p:cNvPr>
          <p:cNvSpPr/>
          <p:nvPr/>
        </p:nvSpPr>
        <p:spPr>
          <a:xfrm>
            <a:off x="5080994" y="4408825"/>
            <a:ext cx="1371600" cy="920003"/>
          </a:xfrm>
          <a:prstGeom prst="rect">
            <a:avLst/>
          </a:prstGeom>
          <a:solidFill>
            <a:srgbClr val="E3E6EB"/>
          </a:solidFill>
          <a:ln w="28575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Participatory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process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75" name="Triangolo rettangolo 74">
            <a:extLst>
              <a:ext uri="{FF2B5EF4-FFF2-40B4-BE49-F238E27FC236}">
                <a16:creationId xmlns:a16="http://schemas.microsoft.com/office/drawing/2014/main" id="{B42E913F-3125-F5A4-AC65-8F68FEEB5D53}"/>
              </a:ext>
            </a:extLst>
          </p:cNvPr>
          <p:cNvSpPr/>
          <p:nvPr/>
        </p:nvSpPr>
        <p:spPr>
          <a:xfrm rot="13549944">
            <a:off x="10529773" y="3067835"/>
            <a:ext cx="108000" cy="108000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grpSp>
        <p:nvGrpSpPr>
          <p:cNvPr id="76" name="Gruppo 75">
            <a:extLst>
              <a:ext uri="{FF2B5EF4-FFF2-40B4-BE49-F238E27FC236}">
                <a16:creationId xmlns:a16="http://schemas.microsoft.com/office/drawing/2014/main" id="{41CF939A-B5A8-E7BF-3C8B-CB98400A6885}"/>
              </a:ext>
            </a:extLst>
          </p:cNvPr>
          <p:cNvGrpSpPr/>
          <p:nvPr/>
        </p:nvGrpSpPr>
        <p:grpSpPr>
          <a:xfrm>
            <a:off x="6377214" y="4669482"/>
            <a:ext cx="4162234" cy="404558"/>
            <a:chOff x="3410496" y="5065336"/>
            <a:chExt cx="4162234" cy="404558"/>
          </a:xfrm>
        </p:grpSpPr>
        <p:cxnSp>
          <p:nvCxnSpPr>
            <p:cNvPr id="77" name="Connettore diritto 76">
              <a:extLst>
                <a:ext uri="{FF2B5EF4-FFF2-40B4-BE49-F238E27FC236}">
                  <a16:creationId xmlns:a16="http://schemas.microsoft.com/office/drawing/2014/main" id="{D6DD3C4E-917D-34E7-0E8D-74B092B96EAF}"/>
                </a:ext>
              </a:extLst>
            </p:cNvPr>
            <p:cNvCxnSpPr>
              <a:cxnSpLocks/>
              <a:stCxn id="80" idx="2"/>
            </p:cNvCxnSpPr>
            <p:nvPr/>
          </p:nvCxnSpPr>
          <p:spPr>
            <a:xfrm>
              <a:off x="3410496" y="5397894"/>
              <a:ext cx="1183781" cy="4573"/>
            </a:xfrm>
            <a:prstGeom prst="line">
              <a:avLst/>
            </a:prstGeom>
            <a:ln w="38100">
              <a:solidFill>
                <a:srgbClr val="102C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Ovale 42">
              <a:extLst>
                <a:ext uri="{FF2B5EF4-FFF2-40B4-BE49-F238E27FC236}">
                  <a16:creationId xmlns:a16="http://schemas.microsoft.com/office/drawing/2014/main" id="{D4309CB0-1030-5B58-0246-30F25D7DB8DB}"/>
                </a:ext>
              </a:extLst>
            </p:cNvPr>
            <p:cNvSpPr/>
            <p:nvPr/>
          </p:nvSpPr>
          <p:spPr>
            <a:xfrm>
              <a:off x="4594277" y="5065336"/>
              <a:ext cx="1786368" cy="350806"/>
            </a:xfrm>
            <a:custGeom>
              <a:avLst/>
              <a:gdLst>
                <a:gd name="connsiteX0" fmla="*/ 0 w 1863816"/>
                <a:gd name="connsiteY0" fmla="*/ 336069 h 672137"/>
                <a:gd name="connsiteX1" fmla="*/ 931908 w 1863816"/>
                <a:gd name="connsiteY1" fmla="*/ 0 h 672137"/>
                <a:gd name="connsiteX2" fmla="*/ 1863816 w 1863816"/>
                <a:gd name="connsiteY2" fmla="*/ 336069 h 672137"/>
                <a:gd name="connsiteX3" fmla="*/ 931908 w 1863816"/>
                <a:gd name="connsiteY3" fmla="*/ 672138 h 672137"/>
                <a:gd name="connsiteX4" fmla="*/ 0 w 1863816"/>
                <a:gd name="connsiteY4" fmla="*/ 336069 h 672137"/>
                <a:gd name="connsiteX0" fmla="*/ 931908 w 1863816"/>
                <a:gd name="connsiteY0" fmla="*/ 672138 h 763578"/>
                <a:gd name="connsiteX1" fmla="*/ 0 w 1863816"/>
                <a:gd name="connsiteY1" fmla="*/ 336069 h 763578"/>
                <a:gd name="connsiteX2" fmla="*/ 931908 w 1863816"/>
                <a:gd name="connsiteY2" fmla="*/ 0 h 763578"/>
                <a:gd name="connsiteX3" fmla="*/ 1863816 w 1863816"/>
                <a:gd name="connsiteY3" fmla="*/ 336069 h 763578"/>
                <a:gd name="connsiteX4" fmla="*/ 1023348 w 1863816"/>
                <a:gd name="connsiteY4" fmla="*/ 763578 h 763578"/>
                <a:gd name="connsiteX0" fmla="*/ 931908 w 1863816"/>
                <a:gd name="connsiteY0" fmla="*/ 672138 h 672138"/>
                <a:gd name="connsiteX1" fmla="*/ 0 w 1863816"/>
                <a:gd name="connsiteY1" fmla="*/ 336069 h 672138"/>
                <a:gd name="connsiteX2" fmla="*/ 931908 w 1863816"/>
                <a:gd name="connsiteY2" fmla="*/ 0 h 672138"/>
                <a:gd name="connsiteX3" fmla="*/ 1863816 w 1863816"/>
                <a:gd name="connsiteY3" fmla="*/ 336069 h 672138"/>
                <a:gd name="connsiteX0" fmla="*/ 0 w 1863816"/>
                <a:gd name="connsiteY0" fmla="*/ 336069 h 336069"/>
                <a:gd name="connsiteX1" fmla="*/ 931908 w 1863816"/>
                <a:gd name="connsiteY1" fmla="*/ 0 h 336069"/>
                <a:gd name="connsiteX2" fmla="*/ 1863816 w 1863816"/>
                <a:gd name="connsiteY2" fmla="*/ 336069 h 336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3816" h="336069">
                  <a:moveTo>
                    <a:pt x="0" y="336069"/>
                  </a:moveTo>
                  <a:cubicBezTo>
                    <a:pt x="0" y="150463"/>
                    <a:pt x="417229" y="0"/>
                    <a:pt x="931908" y="0"/>
                  </a:cubicBezTo>
                  <a:cubicBezTo>
                    <a:pt x="1446587" y="0"/>
                    <a:pt x="1863816" y="150463"/>
                    <a:pt x="1863816" y="336069"/>
                  </a:cubicBezTo>
                </a:path>
              </a:pathLst>
            </a:custGeom>
            <a:noFill/>
            <a:ln w="38100">
              <a:solidFill>
                <a:srgbClr val="102C53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rope"/>
                <a:ea typeface="+mn-ea"/>
                <a:cs typeface="+mn-cs"/>
              </a:endParaRPr>
            </a:p>
          </p:txBody>
        </p:sp>
        <p:cxnSp>
          <p:nvCxnSpPr>
            <p:cNvPr id="79" name="Connettore diritto 78">
              <a:extLst>
                <a:ext uri="{FF2B5EF4-FFF2-40B4-BE49-F238E27FC236}">
                  <a16:creationId xmlns:a16="http://schemas.microsoft.com/office/drawing/2014/main" id="{245BD04B-D34C-220C-9A69-6806C79416B5}"/>
                </a:ext>
              </a:extLst>
            </p:cNvPr>
            <p:cNvCxnSpPr>
              <a:cxnSpLocks/>
            </p:cNvCxnSpPr>
            <p:nvPr/>
          </p:nvCxnSpPr>
          <p:spPr>
            <a:xfrm>
              <a:off x="6380645" y="5400214"/>
              <a:ext cx="1192085" cy="0"/>
            </a:xfrm>
            <a:prstGeom prst="line">
              <a:avLst/>
            </a:prstGeom>
            <a:ln w="38100">
              <a:solidFill>
                <a:srgbClr val="102C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e 79">
              <a:extLst>
                <a:ext uri="{FF2B5EF4-FFF2-40B4-BE49-F238E27FC236}">
                  <a16:creationId xmlns:a16="http://schemas.microsoft.com/office/drawing/2014/main" id="{5F857B04-FBB9-DE79-291F-854B098E24E9}"/>
                </a:ext>
              </a:extLst>
            </p:cNvPr>
            <p:cNvSpPr/>
            <p:nvPr/>
          </p:nvSpPr>
          <p:spPr>
            <a:xfrm>
              <a:off x="3410496" y="5325894"/>
              <a:ext cx="144000" cy="144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rope"/>
                <a:ea typeface="+mn-ea"/>
                <a:cs typeface="+mn-cs"/>
              </a:endParaRPr>
            </a:p>
          </p:txBody>
        </p:sp>
        <p:sp>
          <p:nvSpPr>
            <p:cNvPr id="81" name="Triangolo rettangolo 80">
              <a:extLst>
                <a:ext uri="{FF2B5EF4-FFF2-40B4-BE49-F238E27FC236}">
                  <a16:creationId xmlns:a16="http://schemas.microsoft.com/office/drawing/2014/main" id="{E7FDF4B8-DEDD-E8CB-FBCD-387232238A4F}"/>
                </a:ext>
              </a:extLst>
            </p:cNvPr>
            <p:cNvSpPr/>
            <p:nvPr/>
          </p:nvSpPr>
          <p:spPr>
            <a:xfrm rot="13549944">
              <a:off x="7462405" y="5346214"/>
              <a:ext cx="108000" cy="108000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3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rope"/>
                <a:ea typeface="+mn-ea"/>
                <a:cs typeface="+mn-cs"/>
              </a:endParaRPr>
            </a:p>
          </p:txBody>
        </p:sp>
      </p:grp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7162F141-7894-E827-3EEC-BCB6F43B7474}"/>
              </a:ext>
            </a:extLst>
          </p:cNvPr>
          <p:cNvSpPr txBox="1"/>
          <p:nvPr/>
        </p:nvSpPr>
        <p:spPr>
          <a:xfrm>
            <a:off x="10452526" y="4810166"/>
            <a:ext cx="13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02C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nrope"/>
                <a:ea typeface="+mn-ea"/>
                <a:cs typeface="+mn-cs"/>
              </a:rPr>
              <a:t>Validation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102C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83" name="Pentagono 82">
            <a:extLst>
              <a:ext uri="{FF2B5EF4-FFF2-40B4-BE49-F238E27FC236}">
                <a16:creationId xmlns:a16="http://schemas.microsoft.com/office/drawing/2014/main" id="{0193C9EE-82C3-9E44-2038-619C0EC94B36}"/>
              </a:ext>
            </a:extLst>
          </p:cNvPr>
          <p:cNvSpPr>
            <a:spLocks noChangeAspect="1"/>
          </p:cNvSpPr>
          <p:nvPr/>
        </p:nvSpPr>
        <p:spPr>
          <a:xfrm flipV="1">
            <a:off x="10660977" y="3235249"/>
            <a:ext cx="1036660" cy="887328"/>
          </a:xfrm>
          <a:prstGeom prst="pentagon">
            <a:avLst/>
          </a:prstGeom>
          <a:solidFill>
            <a:srgbClr val="E3E6EB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1F5CF73E-6509-F469-2B91-BCDB00F11322}"/>
              </a:ext>
            </a:extLst>
          </p:cNvPr>
          <p:cNvSpPr txBox="1"/>
          <p:nvPr/>
        </p:nvSpPr>
        <p:spPr>
          <a:xfrm>
            <a:off x="10433807" y="3463767"/>
            <a:ext cx="149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Damage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85" name="Pentagono 84">
            <a:extLst>
              <a:ext uri="{FF2B5EF4-FFF2-40B4-BE49-F238E27FC236}">
                <a16:creationId xmlns:a16="http://schemas.microsoft.com/office/drawing/2014/main" id="{0B42FC97-07CF-70EF-E391-B895D57427F7}"/>
              </a:ext>
            </a:extLst>
          </p:cNvPr>
          <p:cNvSpPr>
            <a:spLocks noChangeAspect="1"/>
          </p:cNvSpPr>
          <p:nvPr/>
        </p:nvSpPr>
        <p:spPr>
          <a:xfrm rot="10800000">
            <a:off x="10662103" y="2592939"/>
            <a:ext cx="1036660" cy="887328"/>
          </a:xfrm>
          <a:prstGeom prst="pentagon">
            <a:avLst/>
          </a:prstGeom>
          <a:solidFill>
            <a:srgbClr val="E3E6EB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443EAF0A-DB19-0D3B-1379-DBA42CA83D46}"/>
              </a:ext>
            </a:extLst>
          </p:cNvPr>
          <p:cNvSpPr txBox="1"/>
          <p:nvPr/>
        </p:nvSpPr>
        <p:spPr>
          <a:xfrm>
            <a:off x="10433810" y="2792928"/>
            <a:ext cx="149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Hazard</a:t>
            </a:r>
          </a:p>
        </p:txBody>
      </p:sp>
      <p:cxnSp>
        <p:nvCxnSpPr>
          <p:cNvPr id="87" name="Connettore diritto 86">
            <a:extLst>
              <a:ext uri="{FF2B5EF4-FFF2-40B4-BE49-F238E27FC236}">
                <a16:creationId xmlns:a16="http://schemas.microsoft.com/office/drawing/2014/main" id="{26661955-67CC-3DD5-178F-4193885532F7}"/>
              </a:ext>
            </a:extLst>
          </p:cNvPr>
          <p:cNvCxnSpPr>
            <a:cxnSpLocks/>
          </p:cNvCxnSpPr>
          <p:nvPr/>
        </p:nvCxnSpPr>
        <p:spPr>
          <a:xfrm>
            <a:off x="6440848" y="3783672"/>
            <a:ext cx="1192085" cy="0"/>
          </a:xfrm>
          <a:prstGeom prst="line">
            <a:avLst/>
          </a:prstGeom>
          <a:ln w="38100">
            <a:solidFill>
              <a:srgbClr val="102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e 42">
            <a:extLst>
              <a:ext uri="{FF2B5EF4-FFF2-40B4-BE49-F238E27FC236}">
                <a16:creationId xmlns:a16="http://schemas.microsoft.com/office/drawing/2014/main" id="{AB8F2B78-7D39-9BA9-060F-74E307BF0E45}"/>
              </a:ext>
            </a:extLst>
          </p:cNvPr>
          <p:cNvSpPr/>
          <p:nvPr/>
        </p:nvSpPr>
        <p:spPr>
          <a:xfrm>
            <a:off x="7632933" y="3446541"/>
            <a:ext cx="1786368" cy="350806"/>
          </a:xfrm>
          <a:custGeom>
            <a:avLst/>
            <a:gdLst>
              <a:gd name="connsiteX0" fmla="*/ 0 w 1863816"/>
              <a:gd name="connsiteY0" fmla="*/ 336069 h 672137"/>
              <a:gd name="connsiteX1" fmla="*/ 931908 w 1863816"/>
              <a:gd name="connsiteY1" fmla="*/ 0 h 672137"/>
              <a:gd name="connsiteX2" fmla="*/ 1863816 w 1863816"/>
              <a:gd name="connsiteY2" fmla="*/ 336069 h 672137"/>
              <a:gd name="connsiteX3" fmla="*/ 931908 w 1863816"/>
              <a:gd name="connsiteY3" fmla="*/ 672138 h 672137"/>
              <a:gd name="connsiteX4" fmla="*/ 0 w 1863816"/>
              <a:gd name="connsiteY4" fmla="*/ 336069 h 672137"/>
              <a:gd name="connsiteX0" fmla="*/ 931908 w 1863816"/>
              <a:gd name="connsiteY0" fmla="*/ 672138 h 763578"/>
              <a:gd name="connsiteX1" fmla="*/ 0 w 1863816"/>
              <a:gd name="connsiteY1" fmla="*/ 336069 h 763578"/>
              <a:gd name="connsiteX2" fmla="*/ 931908 w 1863816"/>
              <a:gd name="connsiteY2" fmla="*/ 0 h 763578"/>
              <a:gd name="connsiteX3" fmla="*/ 1863816 w 1863816"/>
              <a:gd name="connsiteY3" fmla="*/ 336069 h 763578"/>
              <a:gd name="connsiteX4" fmla="*/ 1023348 w 1863816"/>
              <a:gd name="connsiteY4" fmla="*/ 763578 h 763578"/>
              <a:gd name="connsiteX0" fmla="*/ 931908 w 1863816"/>
              <a:gd name="connsiteY0" fmla="*/ 672138 h 672138"/>
              <a:gd name="connsiteX1" fmla="*/ 0 w 1863816"/>
              <a:gd name="connsiteY1" fmla="*/ 336069 h 672138"/>
              <a:gd name="connsiteX2" fmla="*/ 931908 w 1863816"/>
              <a:gd name="connsiteY2" fmla="*/ 0 h 672138"/>
              <a:gd name="connsiteX3" fmla="*/ 1863816 w 1863816"/>
              <a:gd name="connsiteY3" fmla="*/ 336069 h 672138"/>
              <a:gd name="connsiteX0" fmla="*/ 0 w 1863816"/>
              <a:gd name="connsiteY0" fmla="*/ 336069 h 336069"/>
              <a:gd name="connsiteX1" fmla="*/ 931908 w 1863816"/>
              <a:gd name="connsiteY1" fmla="*/ 0 h 336069"/>
              <a:gd name="connsiteX2" fmla="*/ 1863816 w 1863816"/>
              <a:gd name="connsiteY2" fmla="*/ 336069 h 33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3816" h="336069">
                <a:moveTo>
                  <a:pt x="0" y="336069"/>
                </a:moveTo>
                <a:cubicBezTo>
                  <a:pt x="0" y="150463"/>
                  <a:pt x="417229" y="0"/>
                  <a:pt x="931908" y="0"/>
                </a:cubicBezTo>
                <a:cubicBezTo>
                  <a:pt x="1446587" y="0"/>
                  <a:pt x="1863816" y="150463"/>
                  <a:pt x="1863816" y="336069"/>
                </a:cubicBezTo>
              </a:path>
            </a:pathLst>
          </a:custGeom>
          <a:noFill/>
          <a:ln w="38100">
            <a:solidFill>
              <a:srgbClr val="102C53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cxnSp>
        <p:nvCxnSpPr>
          <p:cNvPr id="89" name="Connettore diritto 88">
            <a:extLst>
              <a:ext uri="{FF2B5EF4-FFF2-40B4-BE49-F238E27FC236}">
                <a16:creationId xmlns:a16="http://schemas.microsoft.com/office/drawing/2014/main" id="{5944A53D-EB1E-2F59-BAD5-CEE3D5008D74}"/>
              </a:ext>
            </a:extLst>
          </p:cNvPr>
          <p:cNvCxnSpPr>
            <a:cxnSpLocks/>
          </p:cNvCxnSpPr>
          <p:nvPr/>
        </p:nvCxnSpPr>
        <p:spPr>
          <a:xfrm>
            <a:off x="9419301" y="3781419"/>
            <a:ext cx="1192085" cy="0"/>
          </a:xfrm>
          <a:prstGeom prst="line">
            <a:avLst/>
          </a:prstGeom>
          <a:ln w="38100">
            <a:solidFill>
              <a:srgbClr val="102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Pentagono 89">
            <a:extLst>
              <a:ext uri="{FF2B5EF4-FFF2-40B4-BE49-F238E27FC236}">
                <a16:creationId xmlns:a16="http://schemas.microsoft.com/office/drawing/2014/main" id="{D725F33B-BA2C-654F-4BAA-4F04D43BC0DA}"/>
              </a:ext>
            </a:extLst>
          </p:cNvPr>
          <p:cNvSpPr/>
          <p:nvPr/>
        </p:nvSpPr>
        <p:spPr>
          <a:xfrm rot="10800000">
            <a:off x="10583529" y="1709853"/>
            <a:ext cx="1240595" cy="1121277"/>
          </a:xfrm>
          <a:prstGeom prst="pentagon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91" name="Triangolo rettangolo 90">
            <a:extLst>
              <a:ext uri="{FF2B5EF4-FFF2-40B4-BE49-F238E27FC236}">
                <a16:creationId xmlns:a16="http://schemas.microsoft.com/office/drawing/2014/main" id="{C1D35859-8AAE-3019-3467-9E2EF8BE7FD7}"/>
              </a:ext>
            </a:extLst>
          </p:cNvPr>
          <p:cNvSpPr/>
          <p:nvPr/>
        </p:nvSpPr>
        <p:spPr>
          <a:xfrm rot="13549944">
            <a:off x="10510403" y="3719089"/>
            <a:ext cx="108000" cy="108000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47AB1DE3-859E-73B0-A601-94947502817B}"/>
              </a:ext>
            </a:extLst>
          </p:cNvPr>
          <p:cNvSpPr txBox="1"/>
          <p:nvPr/>
        </p:nvSpPr>
        <p:spPr>
          <a:xfrm>
            <a:off x="10583530" y="1962366"/>
            <a:ext cx="119156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Modelling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phases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E4FD8C1A-4FEA-5467-E716-9872558523E9}"/>
              </a:ext>
            </a:extLst>
          </p:cNvPr>
          <p:cNvSpPr txBox="1"/>
          <p:nvPr/>
        </p:nvSpPr>
        <p:spPr>
          <a:xfrm>
            <a:off x="7742087" y="2891883"/>
            <a:ext cx="1542699" cy="1142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highlight>
                  <a:srgbClr val="D2D7DF"/>
                </a:highlight>
                <a:uLnTx/>
                <a:uFillTx/>
                <a:latin typeface="Manrope"/>
                <a:ea typeface="+mn-ea"/>
                <a:cs typeface="+mn-cs"/>
              </a:rPr>
              <a:t>Data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02C53"/>
                </a:solidFill>
                <a:effectLst/>
                <a:highlight>
                  <a:srgbClr val="D2D7DF"/>
                </a:highlight>
                <a:uLnTx/>
                <a:uFillTx/>
                <a:latin typeface="Manrope"/>
                <a:ea typeface="+mn-ea"/>
                <a:cs typeface="+mn-cs"/>
              </a:rPr>
              <a:t>Scarsity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cxnSp>
        <p:nvCxnSpPr>
          <p:cNvPr id="94" name="Connettore a gomito 93">
            <a:extLst>
              <a:ext uri="{FF2B5EF4-FFF2-40B4-BE49-F238E27FC236}">
                <a16:creationId xmlns:a16="http://schemas.microsoft.com/office/drawing/2014/main" id="{14782F3D-1E38-F830-FA47-94A0F0CDD60B}"/>
              </a:ext>
            </a:extLst>
          </p:cNvPr>
          <p:cNvCxnSpPr>
            <a:cxnSpLocks/>
            <a:stCxn id="74" idx="2"/>
            <a:endCxn id="92" idx="3"/>
          </p:cNvCxnSpPr>
          <p:nvPr/>
        </p:nvCxnSpPr>
        <p:spPr>
          <a:xfrm rot="5400000" flipH="1" flipV="1">
            <a:off x="7233906" y="787642"/>
            <a:ext cx="3074074" cy="6008298"/>
          </a:xfrm>
          <a:prstGeom prst="bentConnector4">
            <a:avLst>
              <a:gd name="adj1" fmla="val -19892"/>
              <a:gd name="adj2" fmla="val 103805"/>
            </a:avLst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diritto 94">
            <a:extLst>
              <a:ext uri="{FF2B5EF4-FFF2-40B4-BE49-F238E27FC236}">
                <a16:creationId xmlns:a16="http://schemas.microsoft.com/office/drawing/2014/main" id="{142F4667-34EB-566E-5A6F-4D996B093C87}"/>
              </a:ext>
            </a:extLst>
          </p:cNvPr>
          <p:cNvCxnSpPr>
            <a:stCxn id="85" idx="5"/>
            <a:endCxn id="85" idx="0"/>
          </p:cNvCxnSpPr>
          <p:nvPr/>
        </p:nvCxnSpPr>
        <p:spPr>
          <a:xfrm>
            <a:off x="10662104" y="3141339"/>
            <a:ext cx="518329" cy="338928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diritto 95">
            <a:extLst>
              <a:ext uri="{FF2B5EF4-FFF2-40B4-BE49-F238E27FC236}">
                <a16:creationId xmlns:a16="http://schemas.microsoft.com/office/drawing/2014/main" id="{D922410D-6FC8-7B64-1004-ED105B186A2C}"/>
              </a:ext>
            </a:extLst>
          </p:cNvPr>
          <p:cNvCxnSpPr>
            <a:cxnSpLocks/>
            <a:stCxn id="85" idx="0"/>
            <a:endCxn id="85" idx="1"/>
          </p:cNvCxnSpPr>
          <p:nvPr/>
        </p:nvCxnSpPr>
        <p:spPr>
          <a:xfrm flipV="1">
            <a:off x="11180433" y="3141339"/>
            <a:ext cx="518329" cy="338928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e 96">
            <a:extLst>
              <a:ext uri="{FF2B5EF4-FFF2-40B4-BE49-F238E27FC236}">
                <a16:creationId xmlns:a16="http://schemas.microsoft.com/office/drawing/2014/main" id="{CB274D4C-D110-62F9-24A5-BF4596F4DAEC}"/>
              </a:ext>
            </a:extLst>
          </p:cNvPr>
          <p:cNvSpPr/>
          <p:nvPr/>
        </p:nvSpPr>
        <p:spPr>
          <a:xfrm>
            <a:off x="6381321" y="3053162"/>
            <a:ext cx="144000" cy="14400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cxnSp>
        <p:nvCxnSpPr>
          <p:cNvPr id="98" name="Connettore diritto 97">
            <a:extLst>
              <a:ext uri="{FF2B5EF4-FFF2-40B4-BE49-F238E27FC236}">
                <a16:creationId xmlns:a16="http://schemas.microsoft.com/office/drawing/2014/main" id="{1A249578-41D6-3089-D61D-46778D426F7E}"/>
              </a:ext>
            </a:extLst>
          </p:cNvPr>
          <p:cNvCxnSpPr/>
          <p:nvPr/>
        </p:nvCxnSpPr>
        <p:spPr>
          <a:xfrm>
            <a:off x="10651606" y="3782620"/>
            <a:ext cx="518329" cy="338928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ttore diritto 98">
            <a:extLst>
              <a:ext uri="{FF2B5EF4-FFF2-40B4-BE49-F238E27FC236}">
                <a16:creationId xmlns:a16="http://schemas.microsoft.com/office/drawing/2014/main" id="{5DCC0D87-A589-4974-13DE-C214B326C845}"/>
              </a:ext>
            </a:extLst>
          </p:cNvPr>
          <p:cNvCxnSpPr>
            <a:cxnSpLocks/>
          </p:cNvCxnSpPr>
          <p:nvPr/>
        </p:nvCxnSpPr>
        <p:spPr>
          <a:xfrm flipV="1">
            <a:off x="11169935" y="3782620"/>
            <a:ext cx="518329" cy="338928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diritto 99">
            <a:extLst>
              <a:ext uri="{FF2B5EF4-FFF2-40B4-BE49-F238E27FC236}">
                <a16:creationId xmlns:a16="http://schemas.microsoft.com/office/drawing/2014/main" id="{076495E9-E4F8-62B7-D9E2-6E18C82FEBE2}"/>
              </a:ext>
            </a:extLst>
          </p:cNvPr>
          <p:cNvCxnSpPr/>
          <p:nvPr/>
        </p:nvCxnSpPr>
        <p:spPr>
          <a:xfrm>
            <a:off x="10663075" y="4408828"/>
            <a:ext cx="518329" cy="338928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ttore diritto 100">
            <a:extLst>
              <a:ext uri="{FF2B5EF4-FFF2-40B4-BE49-F238E27FC236}">
                <a16:creationId xmlns:a16="http://schemas.microsoft.com/office/drawing/2014/main" id="{1E9678D5-ABDE-6840-8D2A-6502F55F8FB1}"/>
              </a:ext>
            </a:extLst>
          </p:cNvPr>
          <p:cNvCxnSpPr>
            <a:cxnSpLocks/>
          </p:cNvCxnSpPr>
          <p:nvPr/>
        </p:nvCxnSpPr>
        <p:spPr>
          <a:xfrm flipV="1">
            <a:off x="11181404" y="4408828"/>
            <a:ext cx="518329" cy="338928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e 101">
            <a:extLst>
              <a:ext uri="{FF2B5EF4-FFF2-40B4-BE49-F238E27FC236}">
                <a16:creationId xmlns:a16="http://schemas.microsoft.com/office/drawing/2014/main" id="{70964EA4-5B1F-4E0D-AE6E-5CEA8E40E4CF}"/>
              </a:ext>
            </a:extLst>
          </p:cNvPr>
          <p:cNvSpPr/>
          <p:nvPr/>
        </p:nvSpPr>
        <p:spPr>
          <a:xfrm>
            <a:off x="5688585" y="5262307"/>
            <a:ext cx="144000" cy="14400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103" name="CasellaDiTesto 102">
            <a:extLst>
              <a:ext uri="{FF2B5EF4-FFF2-40B4-BE49-F238E27FC236}">
                <a16:creationId xmlns:a16="http://schemas.microsoft.com/office/drawing/2014/main" id="{7E6EF3F9-9A98-2952-4E76-09A54C5B22FF}"/>
              </a:ext>
            </a:extLst>
          </p:cNvPr>
          <p:cNvSpPr txBox="1"/>
          <p:nvPr/>
        </p:nvSpPr>
        <p:spPr>
          <a:xfrm>
            <a:off x="6676390" y="2822599"/>
            <a:ext cx="919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overcome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104" name="CasellaDiTesto 103">
            <a:extLst>
              <a:ext uri="{FF2B5EF4-FFF2-40B4-BE49-F238E27FC236}">
                <a16:creationId xmlns:a16="http://schemas.microsoft.com/office/drawing/2014/main" id="{7CC1A902-B5E4-9AF7-8AA7-A22D369A3FBC}"/>
              </a:ext>
            </a:extLst>
          </p:cNvPr>
          <p:cNvSpPr txBox="1"/>
          <p:nvPr/>
        </p:nvSpPr>
        <p:spPr>
          <a:xfrm>
            <a:off x="9543055" y="2843855"/>
            <a:ext cx="1240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to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perform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105" name="CasellaDiTesto 104">
            <a:extLst>
              <a:ext uri="{FF2B5EF4-FFF2-40B4-BE49-F238E27FC236}">
                <a16:creationId xmlns:a16="http://schemas.microsoft.com/office/drawing/2014/main" id="{B3F8F17C-1C83-0562-EB7B-E36236705F5F}"/>
              </a:ext>
            </a:extLst>
          </p:cNvPr>
          <p:cNvSpPr txBox="1"/>
          <p:nvPr/>
        </p:nvSpPr>
        <p:spPr>
          <a:xfrm>
            <a:off x="8085493" y="5640556"/>
            <a:ext cx="919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feedback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106" name="Ovale 105">
            <a:extLst>
              <a:ext uri="{FF2B5EF4-FFF2-40B4-BE49-F238E27FC236}">
                <a16:creationId xmlns:a16="http://schemas.microsoft.com/office/drawing/2014/main" id="{300B1862-3A36-B766-8ADC-95585DEBBDB7}"/>
              </a:ext>
            </a:extLst>
          </p:cNvPr>
          <p:cNvSpPr/>
          <p:nvPr/>
        </p:nvSpPr>
        <p:spPr>
          <a:xfrm>
            <a:off x="6374530" y="3711009"/>
            <a:ext cx="144000" cy="14400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107" name="Figura a mano libera: forma 106">
            <a:extLst>
              <a:ext uri="{FF2B5EF4-FFF2-40B4-BE49-F238E27FC236}">
                <a16:creationId xmlns:a16="http://schemas.microsoft.com/office/drawing/2014/main" id="{2D05A122-0AE7-2271-F5E0-9082AE274E41}"/>
              </a:ext>
            </a:extLst>
          </p:cNvPr>
          <p:cNvSpPr/>
          <p:nvPr/>
        </p:nvSpPr>
        <p:spPr>
          <a:xfrm>
            <a:off x="7735854" y="1585656"/>
            <a:ext cx="1572688" cy="3539796"/>
          </a:xfrm>
          <a:custGeom>
            <a:avLst/>
            <a:gdLst>
              <a:gd name="connsiteX0" fmla="*/ 0 w 1572688"/>
              <a:gd name="connsiteY0" fmla="*/ 466530 h 3539796"/>
              <a:gd name="connsiteX1" fmla="*/ 0 w 1572688"/>
              <a:gd name="connsiteY1" fmla="*/ 466531 h 3539796"/>
              <a:gd name="connsiteX2" fmla="*/ 0 w 1572688"/>
              <a:gd name="connsiteY2" fmla="*/ 466531 h 3539796"/>
              <a:gd name="connsiteX3" fmla="*/ 466531 w 1572688"/>
              <a:gd name="connsiteY3" fmla="*/ 0 h 3539796"/>
              <a:gd name="connsiteX4" fmla="*/ 1106157 w 1572688"/>
              <a:gd name="connsiteY4" fmla="*/ 0 h 3539796"/>
              <a:gd name="connsiteX5" fmla="*/ 1572688 w 1572688"/>
              <a:gd name="connsiteY5" fmla="*/ 466531 h 3539796"/>
              <a:gd name="connsiteX6" fmla="*/ 1572687 w 1572688"/>
              <a:gd name="connsiteY6" fmla="*/ 466531 h 3539796"/>
              <a:gd name="connsiteX7" fmla="*/ 1536025 w 1572688"/>
              <a:gd name="connsiteY7" fmla="*/ 648126 h 3539796"/>
              <a:gd name="connsiteX8" fmla="*/ 1508354 w 1572688"/>
              <a:gd name="connsiteY8" fmla="*/ 699105 h 3539796"/>
              <a:gd name="connsiteX9" fmla="*/ 1510893 w 1572688"/>
              <a:gd name="connsiteY9" fmla="*/ 703784 h 3539796"/>
              <a:gd name="connsiteX10" fmla="*/ 1572688 w 1572688"/>
              <a:gd name="connsiteY10" fmla="*/ 1009864 h 3539796"/>
              <a:gd name="connsiteX11" fmla="*/ 1572687 w 1572688"/>
              <a:gd name="connsiteY11" fmla="*/ 2753452 h 3539796"/>
              <a:gd name="connsiteX12" fmla="*/ 786343 w 1572688"/>
              <a:gd name="connsiteY12" fmla="*/ 3539796 h 3539796"/>
              <a:gd name="connsiteX13" fmla="*/ 786344 w 1572688"/>
              <a:gd name="connsiteY13" fmla="*/ 3539795 h 3539796"/>
              <a:gd name="connsiteX14" fmla="*/ 0 w 1572688"/>
              <a:gd name="connsiteY14" fmla="*/ 2753451 h 3539796"/>
              <a:gd name="connsiteX15" fmla="*/ 0 w 1572688"/>
              <a:gd name="connsiteY15" fmla="*/ 1009864 h 3539796"/>
              <a:gd name="connsiteX16" fmla="*/ 61795 w 1572688"/>
              <a:gd name="connsiteY16" fmla="*/ 703784 h 3539796"/>
              <a:gd name="connsiteX17" fmla="*/ 64334 w 1572688"/>
              <a:gd name="connsiteY17" fmla="*/ 699106 h 3539796"/>
              <a:gd name="connsiteX18" fmla="*/ 36663 w 1572688"/>
              <a:gd name="connsiteY18" fmla="*/ 648125 h 3539796"/>
              <a:gd name="connsiteX19" fmla="*/ 9479 w 1572688"/>
              <a:gd name="connsiteY19" fmla="*/ 560552 h 3539796"/>
              <a:gd name="connsiteX20" fmla="*/ 0 w 1572688"/>
              <a:gd name="connsiteY20" fmla="*/ 466531 h 3539796"/>
              <a:gd name="connsiteX21" fmla="*/ 9479 w 1572688"/>
              <a:gd name="connsiteY21" fmla="*/ 372509 h 3539796"/>
              <a:gd name="connsiteX22" fmla="*/ 466531 w 1572688"/>
              <a:gd name="connsiteY22" fmla="*/ 0 h 35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72688" h="3539796">
                <a:moveTo>
                  <a:pt x="0" y="466530"/>
                </a:moveTo>
                <a:lnTo>
                  <a:pt x="0" y="466531"/>
                </a:lnTo>
                <a:lnTo>
                  <a:pt x="0" y="466531"/>
                </a:lnTo>
                <a:close/>
                <a:moveTo>
                  <a:pt x="466531" y="0"/>
                </a:moveTo>
                <a:lnTo>
                  <a:pt x="1106157" y="0"/>
                </a:lnTo>
                <a:cubicBezTo>
                  <a:pt x="1363815" y="0"/>
                  <a:pt x="1572688" y="208873"/>
                  <a:pt x="1572688" y="466531"/>
                </a:cubicBezTo>
                <a:lnTo>
                  <a:pt x="1572687" y="466531"/>
                </a:lnTo>
                <a:cubicBezTo>
                  <a:pt x="1572687" y="530946"/>
                  <a:pt x="1559633" y="592311"/>
                  <a:pt x="1536025" y="648126"/>
                </a:cubicBezTo>
                <a:lnTo>
                  <a:pt x="1508354" y="699105"/>
                </a:lnTo>
                <a:lnTo>
                  <a:pt x="1510893" y="703784"/>
                </a:lnTo>
                <a:cubicBezTo>
                  <a:pt x="1550685" y="797860"/>
                  <a:pt x="1572688" y="901293"/>
                  <a:pt x="1572688" y="1009864"/>
                </a:cubicBezTo>
                <a:cubicBezTo>
                  <a:pt x="1572688" y="1591060"/>
                  <a:pt x="1572687" y="2172256"/>
                  <a:pt x="1572687" y="2753452"/>
                </a:cubicBezTo>
                <a:cubicBezTo>
                  <a:pt x="1572687" y="3187738"/>
                  <a:pt x="1220629" y="3539796"/>
                  <a:pt x="786343" y="3539796"/>
                </a:cubicBezTo>
                <a:lnTo>
                  <a:pt x="786344" y="3539795"/>
                </a:lnTo>
                <a:cubicBezTo>
                  <a:pt x="352058" y="3539795"/>
                  <a:pt x="0" y="3187737"/>
                  <a:pt x="0" y="2753451"/>
                </a:cubicBezTo>
                <a:lnTo>
                  <a:pt x="0" y="1009864"/>
                </a:lnTo>
                <a:cubicBezTo>
                  <a:pt x="0" y="901293"/>
                  <a:pt x="22004" y="797860"/>
                  <a:pt x="61795" y="703784"/>
                </a:cubicBezTo>
                <a:lnTo>
                  <a:pt x="64334" y="699106"/>
                </a:lnTo>
                <a:lnTo>
                  <a:pt x="36663" y="648125"/>
                </a:lnTo>
                <a:cubicBezTo>
                  <a:pt x="24859" y="620218"/>
                  <a:pt x="15693" y="590922"/>
                  <a:pt x="9479" y="560552"/>
                </a:cubicBezTo>
                <a:lnTo>
                  <a:pt x="0" y="466531"/>
                </a:lnTo>
                <a:lnTo>
                  <a:pt x="9479" y="372509"/>
                </a:lnTo>
                <a:cubicBezTo>
                  <a:pt x="52981" y="159918"/>
                  <a:pt x="241081" y="0"/>
                  <a:pt x="466531" y="0"/>
                </a:cubicBezTo>
                <a:close/>
              </a:path>
            </a:pathLst>
          </a:custGeom>
          <a:noFill/>
          <a:ln>
            <a:solidFill>
              <a:srgbClr val="102C5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4A219E8-4780-6CC9-1AA9-0D47A4D13A25}"/>
              </a:ext>
            </a:extLst>
          </p:cNvPr>
          <p:cNvSpPr/>
          <p:nvPr/>
        </p:nvSpPr>
        <p:spPr>
          <a:xfrm>
            <a:off x="4872942" y="1563736"/>
            <a:ext cx="1783582" cy="398597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556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10CD3A-D9E8-9975-4498-BC84EEAC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Global data</a:t>
            </a:r>
            <a:endParaRPr lang="en-GB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00303EB-EBC4-60F3-E5F6-C4F02F92A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1" i="0" u="none" strike="noStrike" kern="1200" cap="none" spc="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POLITECNICO DI MILANO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17BACF1-1219-F1FF-BC8B-9A8A26078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Department of Civil and Environmental Engineering </a:t>
            </a:r>
            <a:endParaRPr kumimoji="0" lang="it-IT" sz="700" b="0" i="0" u="none" strike="noStrike" kern="1200" cap="none" spc="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797A222-234A-F3AA-C50E-2D22AAB89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5EEA2-8D42-4D46-95A6-66E65FDC5EB1}" type="slidenum">
              <a:rPr kumimoji="0" lang="it-IT" sz="700" b="0" i="0" u="none" strike="noStrike" kern="1200" cap="none" spc="5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700" b="0" i="0" u="none" strike="noStrike" kern="1200" cap="none" spc="5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3EFD31FD-75CD-87F6-C432-B8AA832490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692"/>
          <a:stretch/>
        </p:blipFill>
        <p:spPr>
          <a:xfrm>
            <a:off x="6765182" y="3287865"/>
            <a:ext cx="5295638" cy="2454568"/>
          </a:xfrm>
          <a:prstGeom prst="rect">
            <a:avLst/>
          </a:prstGeom>
        </p:spPr>
      </p:pic>
      <p:graphicFrame>
        <p:nvGraphicFramePr>
          <p:cNvPr id="36" name="Tabella 35">
            <a:extLst>
              <a:ext uri="{FF2B5EF4-FFF2-40B4-BE49-F238E27FC236}">
                <a16:creationId xmlns:a16="http://schemas.microsoft.com/office/drawing/2014/main" id="{F4BDD400-A5D5-23E5-9383-DCC273E45E11}"/>
              </a:ext>
            </a:extLst>
          </p:cNvPr>
          <p:cNvGraphicFramePr>
            <a:graphicFrameLocks noGrp="1"/>
          </p:cNvGraphicFramePr>
          <p:nvPr/>
        </p:nvGraphicFramePr>
        <p:xfrm>
          <a:off x="2145781" y="1171512"/>
          <a:ext cx="3599997" cy="13446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3302">
                  <a:extLst>
                    <a:ext uri="{9D8B030D-6E8A-4147-A177-3AD203B41FA5}">
                      <a16:colId xmlns:a16="http://schemas.microsoft.com/office/drawing/2014/main" val="1633645980"/>
                    </a:ext>
                  </a:extLst>
                </a:gridCol>
                <a:gridCol w="1666695">
                  <a:extLst>
                    <a:ext uri="{9D8B030D-6E8A-4147-A177-3AD203B41FA5}">
                      <a16:colId xmlns:a16="http://schemas.microsoft.com/office/drawing/2014/main" val="3998156141"/>
                    </a:ext>
                  </a:extLst>
                </a:gridCol>
              </a:tblGrid>
              <a:tr h="476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3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DEM</a:t>
                      </a:r>
                      <a:endParaRPr lang="en-GB" sz="1600" b="1" spc="3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3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Cell size [m]</a:t>
                      </a:r>
                      <a:endParaRPr lang="en-GB" sz="1600" b="1" spc="3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624765"/>
                  </a:ext>
                </a:extLst>
              </a:tr>
              <a:tr h="2205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spc="3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SRTM 90</a:t>
                      </a:r>
                      <a:endParaRPr lang="en-GB" sz="1400" b="0" spc="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spc="3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90</a:t>
                      </a:r>
                      <a:endParaRPr lang="en-GB" sz="1400" spc="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781784"/>
                  </a:ext>
                </a:extLst>
              </a:tr>
              <a:tr h="2205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spc="3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SRTM 30</a:t>
                      </a:r>
                      <a:endParaRPr lang="en-GB" sz="1400" b="0" spc="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spc="3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30</a:t>
                      </a:r>
                      <a:endParaRPr lang="en-GB" sz="1400" spc="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067144"/>
                  </a:ext>
                </a:extLst>
              </a:tr>
              <a:tr h="2205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spc="3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ASTER </a:t>
                      </a:r>
                      <a:endParaRPr lang="en-GB" sz="1400" b="0" spc="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spc="3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30</a:t>
                      </a:r>
                      <a:endParaRPr lang="en-GB" sz="1400" spc="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264121"/>
                  </a:ext>
                </a:extLst>
              </a:tr>
              <a:tr h="2061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spc="3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ALOS PALSAR </a:t>
                      </a:r>
                      <a:endParaRPr lang="en-GB" sz="1400" b="1" spc="3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spc="3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12.5</a:t>
                      </a:r>
                      <a:endParaRPr lang="en-GB" sz="1400" spc="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362467"/>
                  </a:ext>
                </a:extLst>
              </a:tr>
            </a:tbl>
          </a:graphicData>
        </a:graphic>
      </p:graphicFrame>
      <p:pic>
        <p:nvPicPr>
          <p:cNvPr id="37" name="Immagine 36">
            <a:extLst>
              <a:ext uri="{FF2B5EF4-FFF2-40B4-BE49-F238E27FC236}">
                <a16:creationId xmlns:a16="http://schemas.microsoft.com/office/drawing/2014/main" id="{E7D54AE5-9AEB-1FC9-0502-5B5309D3BC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37395" r="11786" b="36130"/>
          <a:stretch/>
        </p:blipFill>
        <p:spPr bwMode="auto">
          <a:xfrm>
            <a:off x="6739329" y="871240"/>
            <a:ext cx="4568066" cy="1969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07D1F6C0-19CA-4604-6ADB-18DF5E32D390}"/>
              </a:ext>
            </a:extLst>
          </p:cNvPr>
          <p:cNvCxnSpPr>
            <a:cxnSpLocks/>
          </p:cNvCxnSpPr>
          <p:nvPr/>
        </p:nvCxnSpPr>
        <p:spPr>
          <a:xfrm>
            <a:off x="386892" y="2338623"/>
            <a:ext cx="0" cy="3456000"/>
          </a:xfrm>
          <a:prstGeom prst="line">
            <a:avLst/>
          </a:prstGeom>
          <a:solidFill>
            <a:srgbClr val="2683C6"/>
          </a:solidFill>
          <a:ln w="15875" cap="flat" cmpd="sng" algn="ctr">
            <a:solidFill>
              <a:srgbClr val="2683C6"/>
            </a:solidFill>
            <a:prstDash val="dash"/>
          </a:ln>
          <a:effectLst/>
        </p:spPr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54A41AAB-DD16-3649-D50E-3D92E0E0FF37}"/>
              </a:ext>
            </a:extLst>
          </p:cNvPr>
          <p:cNvSpPr txBox="1"/>
          <p:nvPr/>
        </p:nvSpPr>
        <p:spPr>
          <a:xfrm>
            <a:off x="10797928" y="1016217"/>
            <a:ext cx="121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Study area</a:t>
            </a:r>
          </a:p>
        </p:txBody>
      </p:sp>
      <p:graphicFrame>
        <p:nvGraphicFramePr>
          <p:cNvPr id="43" name="Tabella 42">
            <a:extLst>
              <a:ext uri="{FF2B5EF4-FFF2-40B4-BE49-F238E27FC236}">
                <a16:creationId xmlns:a16="http://schemas.microsoft.com/office/drawing/2014/main" id="{A7946741-9C6F-F5AD-D3D0-22C3E56A4AE2}"/>
              </a:ext>
            </a:extLst>
          </p:cNvPr>
          <p:cNvGraphicFramePr>
            <a:graphicFrameLocks noGrp="1"/>
          </p:cNvGraphicFramePr>
          <p:nvPr/>
        </p:nvGraphicFramePr>
        <p:xfrm>
          <a:off x="2164717" y="5384337"/>
          <a:ext cx="1646022" cy="12154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6022">
                  <a:extLst>
                    <a:ext uri="{9D8B030D-6E8A-4147-A177-3AD203B41FA5}">
                      <a16:colId xmlns:a16="http://schemas.microsoft.com/office/drawing/2014/main" val="3863158455"/>
                    </a:ext>
                  </a:extLst>
                </a:gridCol>
              </a:tblGrid>
              <a:tr h="509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spc="3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Sources</a:t>
                      </a:r>
                      <a:endParaRPr lang="en-GB" sz="1800" b="1" spc="3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906260"/>
                  </a:ext>
                </a:extLst>
              </a:tr>
              <a:tr h="235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spc="3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Fao</a:t>
                      </a:r>
                      <a:endParaRPr lang="en-GB" sz="1400" b="0" spc="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72803"/>
                  </a:ext>
                </a:extLst>
              </a:tr>
              <a:tr h="235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spc="3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Copernicus</a:t>
                      </a:r>
                      <a:endParaRPr lang="en-GB" sz="1400" b="0" spc="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31208"/>
                  </a:ext>
                </a:extLst>
              </a:tr>
              <a:tr h="235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spc="3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JRC </a:t>
                      </a:r>
                      <a:endParaRPr lang="en-GB" sz="1400" b="0" spc="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707970"/>
                  </a:ext>
                </a:extLst>
              </a:tr>
            </a:tbl>
          </a:graphicData>
        </a:graphic>
      </p:graphicFrame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5E59A514-B564-BF87-DA03-6EC4D3D963C9}"/>
              </a:ext>
            </a:extLst>
          </p:cNvPr>
          <p:cNvSpPr txBox="1"/>
          <p:nvPr/>
        </p:nvSpPr>
        <p:spPr>
          <a:xfrm>
            <a:off x="3926082" y="5502235"/>
            <a:ext cx="21699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All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 the sources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have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been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used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 to compute an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average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 CN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value</a:t>
            </a:r>
            <a:endParaRPr kumimoji="0" lang="pt-PT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graphicFrame>
        <p:nvGraphicFramePr>
          <p:cNvPr id="48" name="Tabella 47">
            <a:extLst>
              <a:ext uri="{FF2B5EF4-FFF2-40B4-BE49-F238E27FC236}">
                <a16:creationId xmlns:a16="http://schemas.microsoft.com/office/drawing/2014/main" id="{D808382D-1D62-FED1-01BD-480CFFB0327A}"/>
              </a:ext>
            </a:extLst>
          </p:cNvPr>
          <p:cNvGraphicFramePr>
            <a:graphicFrameLocks noGrp="1"/>
          </p:cNvGraphicFramePr>
          <p:nvPr/>
        </p:nvGraphicFramePr>
        <p:xfrm>
          <a:off x="2141569" y="2946154"/>
          <a:ext cx="3603182" cy="20933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4157">
                  <a:extLst>
                    <a:ext uri="{9D8B030D-6E8A-4147-A177-3AD203B41FA5}">
                      <a16:colId xmlns:a16="http://schemas.microsoft.com/office/drawing/2014/main" val="3863158455"/>
                    </a:ext>
                  </a:extLst>
                </a:gridCol>
                <a:gridCol w="1899025">
                  <a:extLst>
                    <a:ext uri="{9D8B030D-6E8A-4147-A177-3AD203B41FA5}">
                      <a16:colId xmlns:a16="http://schemas.microsoft.com/office/drawing/2014/main" val="368616123"/>
                    </a:ext>
                  </a:extLst>
                </a:gridCol>
              </a:tblGrid>
              <a:tr h="509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spc="3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Sources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spc="3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Data availability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906260"/>
                  </a:ext>
                </a:extLst>
              </a:tr>
              <a:tr h="235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spc="3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TuTiempo</a:t>
                      </a:r>
                      <a:endParaRPr lang="en-GB" sz="1100" b="0" spc="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spc="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From 1980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72803"/>
                  </a:ext>
                </a:extLst>
              </a:tr>
              <a:tr h="235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spc="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Chirps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spc="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From 1981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31208"/>
                  </a:ext>
                </a:extLst>
              </a:tr>
              <a:tr h="235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spc="3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Chirps GEFS</a:t>
                      </a:r>
                      <a:endParaRPr lang="en-GB" sz="1100" b="0" spc="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spc="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From 1981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707970"/>
                  </a:ext>
                </a:extLst>
              </a:tr>
              <a:tr h="235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spc="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CRU data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spc="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From 1901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160836"/>
                  </a:ext>
                </a:extLst>
              </a:tr>
              <a:tr h="235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spc="3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Meteonorm</a:t>
                      </a:r>
                      <a:endParaRPr lang="en-GB" sz="1100" b="0" spc="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spc="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1961-2009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038495"/>
                  </a:ext>
                </a:extLst>
              </a:tr>
              <a:tr h="235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spc="3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Meteoblue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spc="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From 1985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38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spc="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Oikos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0" spc="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2014-2019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800625"/>
                  </a:ext>
                </a:extLst>
              </a:tr>
            </a:tbl>
          </a:graphicData>
        </a:graphic>
      </p:graphicFrame>
      <p:sp>
        <p:nvSpPr>
          <p:cNvPr id="52" name="Rettangolo 51">
            <a:extLst>
              <a:ext uri="{FF2B5EF4-FFF2-40B4-BE49-F238E27FC236}">
                <a16:creationId xmlns:a16="http://schemas.microsoft.com/office/drawing/2014/main" id="{5AFF07DB-0AE2-E492-B152-8354636A284B}"/>
              </a:ext>
            </a:extLst>
          </p:cNvPr>
          <p:cNvSpPr/>
          <p:nvPr/>
        </p:nvSpPr>
        <p:spPr>
          <a:xfrm>
            <a:off x="2145782" y="1171512"/>
            <a:ext cx="3584520" cy="1369203"/>
          </a:xfrm>
          <a:prstGeom prst="rect">
            <a:avLst/>
          </a:prstGeom>
          <a:noFill/>
          <a:ln w="6350">
            <a:solidFill>
              <a:srgbClr val="102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4A2BF170-5C8B-CBF2-0D79-8CD455747B29}"/>
              </a:ext>
            </a:extLst>
          </p:cNvPr>
          <p:cNvSpPr txBox="1"/>
          <p:nvPr/>
        </p:nvSpPr>
        <p:spPr>
          <a:xfrm>
            <a:off x="6757831" y="584139"/>
            <a:ext cx="5151136" cy="2616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102C5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Differences</a:t>
            </a:r>
            <a:r>
              <a:rPr kumimoji="0" lang="it-IT" sz="11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100" b="1" i="0" u="none" strike="noStrike" kern="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between</a:t>
            </a:r>
            <a:r>
              <a:rPr kumimoji="0" lang="it-IT" sz="11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 ALOS PALSAR and SRTM</a:t>
            </a:r>
            <a:endParaRPr kumimoji="0" lang="en-GB" sz="1100" b="1" i="0" u="none" strike="noStrike" kern="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092A1689-7B46-541A-E47D-950B001F3C33}"/>
              </a:ext>
            </a:extLst>
          </p:cNvPr>
          <p:cNvSpPr/>
          <p:nvPr/>
        </p:nvSpPr>
        <p:spPr>
          <a:xfrm>
            <a:off x="10682055" y="1376850"/>
            <a:ext cx="625340" cy="668945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98574183-6E8B-83C4-77F8-569A563BF6C0}"/>
              </a:ext>
            </a:extLst>
          </p:cNvPr>
          <p:cNvSpPr txBox="1"/>
          <p:nvPr/>
        </p:nvSpPr>
        <p:spPr>
          <a:xfrm>
            <a:off x="512505" y="1508503"/>
            <a:ext cx="164602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Rainfall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Land cover</a:t>
            </a: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cxnSp>
        <p:nvCxnSpPr>
          <p:cNvPr id="60" name="Connettore diritto 59">
            <a:extLst>
              <a:ext uri="{FF2B5EF4-FFF2-40B4-BE49-F238E27FC236}">
                <a16:creationId xmlns:a16="http://schemas.microsoft.com/office/drawing/2014/main" id="{A400B345-BF43-E715-854F-C39B39A11A36}"/>
              </a:ext>
            </a:extLst>
          </p:cNvPr>
          <p:cNvCxnSpPr>
            <a:cxnSpLocks/>
          </p:cNvCxnSpPr>
          <p:nvPr/>
        </p:nvCxnSpPr>
        <p:spPr>
          <a:xfrm>
            <a:off x="386892" y="1000828"/>
            <a:ext cx="0" cy="4793795"/>
          </a:xfrm>
          <a:prstGeom prst="line">
            <a:avLst/>
          </a:prstGeom>
          <a:solidFill>
            <a:srgbClr val="2683C6"/>
          </a:solidFill>
          <a:ln w="15875" cap="flat" cmpd="sng" algn="ctr">
            <a:solidFill>
              <a:srgbClr val="102C53"/>
            </a:solidFill>
            <a:prstDash val="dash"/>
          </a:ln>
          <a:effectLst/>
        </p:spPr>
      </p:cxnSp>
      <p:sp>
        <p:nvSpPr>
          <p:cNvPr id="61" name="Ovale 60">
            <a:extLst>
              <a:ext uri="{FF2B5EF4-FFF2-40B4-BE49-F238E27FC236}">
                <a16:creationId xmlns:a16="http://schemas.microsoft.com/office/drawing/2014/main" id="{B452CCEB-0EDE-3D7D-D109-E509D784E16C}"/>
              </a:ext>
            </a:extLst>
          </p:cNvPr>
          <p:cNvSpPr/>
          <p:nvPr/>
        </p:nvSpPr>
        <p:spPr>
          <a:xfrm>
            <a:off x="228717" y="3445234"/>
            <a:ext cx="324000" cy="324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94F2C9CE-BE03-8D69-6FBF-D812BB801615}"/>
              </a:ext>
            </a:extLst>
          </p:cNvPr>
          <p:cNvSpPr/>
          <p:nvPr/>
        </p:nvSpPr>
        <p:spPr>
          <a:xfrm>
            <a:off x="2153232" y="5366677"/>
            <a:ext cx="1646022" cy="1212017"/>
          </a:xfrm>
          <a:prstGeom prst="rect">
            <a:avLst/>
          </a:prstGeom>
          <a:noFill/>
          <a:ln w="6350">
            <a:solidFill>
              <a:srgbClr val="102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66" name="Ovale 65">
            <a:extLst>
              <a:ext uri="{FF2B5EF4-FFF2-40B4-BE49-F238E27FC236}">
                <a16:creationId xmlns:a16="http://schemas.microsoft.com/office/drawing/2014/main" id="{05A2A826-D95B-16E7-8753-19E675E8F5F6}"/>
              </a:ext>
            </a:extLst>
          </p:cNvPr>
          <p:cNvSpPr/>
          <p:nvPr/>
        </p:nvSpPr>
        <p:spPr>
          <a:xfrm>
            <a:off x="228717" y="5472389"/>
            <a:ext cx="324000" cy="324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67" name="Rettangolo 66">
            <a:extLst>
              <a:ext uri="{FF2B5EF4-FFF2-40B4-BE49-F238E27FC236}">
                <a16:creationId xmlns:a16="http://schemas.microsoft.com/office/drawing/2014/main" id="{E18D4F64-B638-06DB-D3F6-7604F4A4138B}"/>
              </a:ext>
            </a:extLst>
          </p:cNvPr>
          <p:cNvSpPr/>
          <p:nvPr/>
        </p:nvSpPr>
        <p:spPr>
          <a:xfrm>
            <a:off x="2126082" y="2970679"/>
            <a:ext cx="3600000" cy="2088301"/>
          </a:xfrm>
          <a:prstGeom prst="rect">
            <a:avLst/>
          </a:prstGeom>
          <a:noFill/>
          <a:ln w="6350">
            <a:solidFill>
              <a:srgbClr val="102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9112E6E5-33E8-0905-6923-881760FDD9EE}"/>
              </a:ext>
            </a:extLst>
          </p:cNvPr>
          <p:cNvSpPr txBox="1"/>
          <p:nvPr/>
        </p:nvSpPr>
        <p:spPr>
          <a:xfrm>
            <a:off x="6757831" y="2990343"/>
            <a:ext cx="5302989" cy="2616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102C5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Comparison</a:t>
            </a:r>
            <a:r>
              <a:rPr kumimoji="0" lang="it-IT" sz="11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 of </a:t>
            </a:r>
            <a:r>
              <a:rPr kumimoji="0" lang="it-IT" sz="1100" b="1" i="0" u="none" strike="noStrike" kern="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average</a:t>
            </a:r>
            <a:r>
              <a:rPr kumimoji="0" lang="it-IT" sz="11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100" b="1" i="0" u="none" strike="noStrike" kern="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monthly</a:t>
            </a:r>
            <a:r>
              <a:rPr kumimoji="0" lang="it-IT" sz="11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100" b="1" i="0" u="none" strike="noStrike" kern="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rainfall</a:t>
            </a:r>
            <a:r>
              <a:rPr kumimoji="0" lang="it-IT" sz="11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100" b="1" i="0" u="none" strike="noStrike" kern="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depth</a:t>
            </a:r>
            <a:endParaRPr kumimoji="0" lang="en-GB" sz="1100" b="1" i="0" u="none" strike="noStrike" kern="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2288B626-D84D-B9C3-C538-52190A7147D5}"/>
              </a:ext>
            </a:extLst>
          </p:cNvPr>
          <p:cNvSpPr/>
          <p:nvPr/>
        </p:nvSpPr>
        <p:spPr>
          <a:xfrm>
            <a:off x="233526" y="1563118"/>
            <a:ext cx="324000" cy="324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cxnSp>
        <p:nvCxnSpPr>
          <p:cNvPr id="71" name="Connettore diritto 70">
            <a:extLst>
              <a:ext uri="{FF2B5EF4-FFF2-40B4-BE49-F238E27FC236}">
                <a16:creationId xmlns:a16="http://schemas.microsoft.com/office/drawing/2014/main" id="{E8FFF1CD-B2E4-411D-AB8E-24DFC5992317}"/>
              </a:ext>
            </a:extLst>
          </p:cNvPr>
          <p:cNvCxnSpPr>
            <a:stCxn id="2" idx="1"/>
          </p:cNvCxnSpPr>
          <p:nvPr/>
        </p:nvCxnSpPr>
        <p:spPr>
          <a:xfrm flipV="1">
            <a:off x="334963" y="984274"/>
            <a:ext cx="1440000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Parentesi graffa aperta 71">
            <a:extLst>
              <a:ext uri="{FF2B5EF4-FFF2-40B4-BE49-F238E27FC236}">
                <a16:creationId xmlns:a16="http://schemas.microsoft.com/office/drawing/2014/main" id="{4ECDE779-9031-6AD7-3700-F56B78A891D0}"/>
              </a:ext>
            </a:extLst>
          </p:cNvPr>
          <p:cNvSpPr/>
          <p:nvPr/>
        </p:nvSpPr>
        <p:spPr>
          <a:xfrm rot="16200000">
            <a:off x="8137941" y="4746245"/>
            <a:ext cx="173851" cy="2143072"/>
          </a:xfrm>
          <a:prstGeom prst="leftBrace">
            <a:avLst/>
          </a:prstGeom>
          <a:ln w="19050">
            <a:solidFill>
              <a:srgbClr val="102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73" name="Parentesi graffa aperta 72">
            <a:extLst>
              <a:ext uri="{FF2B5EF4-FFF2-40B4-BE49-F238E27FC236}">
                <a16:creationId xmlns:a16="http://schemas.microsoft.com/office/drawing/2014/main" id="{5C5D6D83-F29A-E0A3-E29D-AF18681F5442}"/>
              </a:ext>
            </a:extLst>
          </p:cNvPr>
          <p:cNvSpPr/>
          <p:nvPr/>
        </p:nvSpPr>
        <p:spPr>
          <a:xfrm rot="16200000">
            <a:off x="10390865" y="4634650"/>
            <a:ext cx="173850" cy="2362773"/>
          </a:xfrm>
          <a:prstGeom prst="leftBrace">
            <a:avLst/>
          </a:prstGeom>
          <a:ln w="19050">
            <a:solidFill>
              <a:srgbClr val="102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45DDEDCF-4B08-7D2E-C0C0-20EBF0467BF8}"/>
              </a:ext>
            </a:extLst>
          </p:cNvPr>
          <p:cNvSpPr txBox="1"/>
          <p:nvPr/>
        </p:nvSpPr>
        <p:spPr>
          <a:xfrm>
            <a:off x="9921097" y="5903863"/>
            <a:ext cx="21699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Rainy season</a:t>
            </a:r>
            <a:endParaRPr kumimoji="0" lang="pt-PT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14EE5608-459F-3A20-0247-E9DFE1CDC418}"/>
              </a:ext>
            </a:extLst>
          </p:cNvPr>
          <p:cNvSpPr txBox="1"/>
          <p:nvPr/>
        </p:nvSpPr>
        <p:spPr>
          <a:xfrm>
            <a:off x="7765925" y="5952373"/>
            <a:ext cx="21699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Dry season</a:t>
            </a:r>
            <a:endParaRPr kumimoji="0" lang="pt-PT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B4DF2C-EE2E-B479-3D4A-1BE56EEFE848}"/>
              </a:ext>
            </a:extLst>
          </p:cNvPr>
          <p:cNvSpPr txBox="1"/>
          <p:nvPr/>
        </p:nvSpPr>
        <p:spPr>
          <a:xfrm>
            <a:off x="7618628" y="2256459"/>
            <a:ext cx="121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River 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basin</a:t>
            </a:r>
            <a:endParaRPr kumimoji="0" lang="it-IT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13FB1410-FBDB-4E9F-40AD-99B177FAA46F}"/>
              </a:ext>
            </a:extLst>
          </p:cNvPr>
          <p:cNvCxnSpPr/>
          <p:nvPr/>
        </p:nvCxnSpPr>
        <p:spPr>
          <a:xfrm flipV="1">
            <a:off x="7934960" y="2044430"/>
            <a:ext cx="142240" cy="278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57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46EB2-8311-982B-7B07-5CEBFD661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ED44D7-8F3A-5E76-C482-AA55B781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Field survey</a:t>
            </a:r>
            <a:endParaRPr lang="en-GB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E40B5A7-E65D-9D84-6E4B-7F820C520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1" i="0" u="none" strike="noStrike" kern="1200" cap="none" spc="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POLITECNICO DI MILANO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4A1FA62-64A0-2116-200F-B4F9A8D6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Department of Civil and Environmental Engineering </a:t>
            </a:r>
            <a:endParaRPr kumimoji="0" lang="it-IT" sz="700" b="0" i="0" u="none" strike="noStrike" kern="1200" cap="none" spc="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B722F8D-26C7-873A-3E04-F1C2FF20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5EEA2-8D42-4D46-95A6-66E65FDC5EB1}" type="slidenum">
              <a:rPr kumimoji="0" lang="it-IT" sz="700" b="0" i="0" u="none" strike="noStrike" kern="1200" cap="none" spc="5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700" b="0" i="0" u="none" strike="noStrike" kern="1200" cap="none" spc="5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2BD9EAFB-F5CB-5EF2-5E2C-8F4DB35D8C41}"/>
              </a:ext>
            </a:extLst>
          </p:cNvPr>
          <p:cNvCxnSpPr>
            <a:cxnSpLocks/>
          </p:cNvCxnSpPr>
          <p:nvPr/>
        </p:nvCxnSpPr>
        <p:spPr>
          <a:xfrm>
            <a:off x="386892" y="2338623"/>
            <a:ext cx="0" cy="3456000"/>
          </a:xfrm>
          <a:prstGeom prst="line">
            <a:avLst/>
          </a:prstGeom>
          <a:solidFill>
            <a:srgbClr val="2683C6"/>
          </a:solidFill>
          <a:ln w="15875" cap="flat" cmpd="sng" algn="ctr">
            <a:solidFill>
              <a:srgbClr val="2683C6"/>
            </a:solidFill>
            <a:prstDash val="dash"/>
          </a:ln>
          <a:effectLst/>
        </p:spPr>
      </p:cxn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96200834-71A6-65B5-5042-B7E790404346}"/>
              </a:ext>
            </a:extLst>
          </p:cNvPr>
          <p:cNvSpPr txBox="1"/>
          <p:nvPr/>
        </p:nvSpPr>
        <p:spPr>
          <a:xfrm>
            <a:off x="512505" y="572584"/>
            <a:ext cx="371119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>
              <a:defRPr/>
            </a:pP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Population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Strategic buildings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Residential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 buildings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Roads</a:t>
            </a: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cxnSp>
        <p:nvCxnSpPr>
          <p:cNvPr id="60" name="Connettore diritto 59">
            <a:extLst>
              <a:ext uri="{FF2B5EF4-FFF2-40B4-BE49-F238E27FC236}">
                <a16:creationId xmlns:a16="http://schemas.microsoft.com/office/drawing/2014/main" id="{FF38F2D0-0476-30AB-3F48-64A206EFE78E}"/>
              </a:ext>
            </a:extLst>
          </p:cNvPr>
          <p:cNvCxnSpPr>
            <a:cxnSpLocks/>
          </p:cNvCxnSpPr>
          <p:nvPr/>
        </p:nvCxnSpPr>
        <p:spPr>
          <a:xfrm>
            <a:off x="386892" y="1000828"/>
            <a:ext cx="0" cy="4793795"/>
          </a:xfrm>
          <a:prstGeom prst="line">
            <a:avLst/>
          </a:prstGeom>
          <a:solidFill>
            <a:srgbClr val="2683C6"/>
          </a:solidFill>
          <a:ln w="15875" cap="flat" cmpd="sng" algn="ctr">
            <a:solidFill>
              <a:srgbClr val="102C53"/>
            </a:solidFill>
            <a:prstDash val="dash"/>
          </a:ln>
          <a:effectLst/>
        </p:spPr>
      </p:cxnSp>
      <p:sp>
        <p:nvSpPr>
          <p:cNvPr id="61" name="Ovale 60">
            <a:extLst>
              <a:ext uri="{FF2B5EF4-FFF2-40B4-BE49-F238E27FC236}">
                <a16:creationId xmlns:a16="http://schemas.microsoft.com/office/drawing/2014/main" id="{6266BA2B-5B6C-C5F0-C061-7B0D3C71776D}"/>
              </a:ext>
            </a:extLst>
          </p:cNvPr>
          <p:cNvSpPr/>
          <p:nvPr/>
        </p:nvSpPr>
        <p:spPr>
          <a:xfrm>
            <a:off x="224892" y="2872951"/>
            <a:ext cx="324000" cy="324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66" name="Ovale 65">
            <a:extLst>
              <a:ext uri="{FF2B5EF4-FFF2-40B4-BE49-F238E27FC236}">
                <a16:creationId xmlns:a16="http://schemas.microsoft.com/office/drawing/2014/main" id="{FB3D6A9F-DE0F-5FCC-4124-15F14A810E37}"/>
              </a:ext>
            </a:extLst>
          </p:cNvPr>
          <p:cNvSpPr/>
          <p:nvPr/>
        </p:nvSpPr>
        <p:spPr>
          <a:xfrm>
            <a:off x="224892" y="5493785"/>
            <a:ext cx="324000" cy="324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A5DCD2DC-E5F6-F1FA-B61D-0CFB95C61F64}"/>
              </a:ext>
            </a:extLst>
          </p:cNvPr>
          <p:cNvSpPr/>
          <p:nvPr/>
        </p:nvSpPr>
        <p:spPr>
          <a:xfrm>
            <a:off x="233526" y="1563118"/>
            <a:ext cx="324000" cy="324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cxnSp>
        <p:nvCxnSpPr>
          <p:cNvPr id="71" name="Connettore diritto 70">
            <a:extLst>
              <a:ext uri="{FF2B5EF4-FFF2-40B4-BE49-F238E27FC236}">
                <a16:creationId xmlns:a16="http://schemas.microsoft.com/office/drawing/2014/main" id="{6100F4F5-9348-BD55-EBDA-E5CF215DAA32}"/>
              </a:ext>
            </a:extLst>
          </p:cNvPr>
          <p:cNvCxnSpPr>
            <a:stCxn id="2" idx="1"/>
          </p:cNvCxnSpPr>
          <p:nvPr/>
        </p:nvCxnSpPr>
        <p:spPr>
          <a:xfrm flipV="1">
            <a:off x="334963" y="984274"/>
            <a:ext cx="1512000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>
            <a:extLst>
              <a:ext uri="{FF2B5EF4-FFF2-40B4-BE49-F238E27FC236}">
                <a16:creationId xmlns:a16="http://schemas.microsoft.com/office/drawing/2014/main" id="{BF4427A3-1F2B-49C1-D19D-6B10FD0DB4C5}"/>
              </a:ext>
            </a:extLst>
          </p:cNvPr>
          <p:cNvSpPr/>
          <p:nvPr/>
        </p:nvSpPr>
        <p:spPr>
          <a:xfrm>
            <a:off x="233526" y="4162556"/>
            <a:ext cx="324000" cy="324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CC8AE6DB-2EFB-B724-7570-034FBE301C6D}"/>
              </a:ext>
            </a:extLst>
          </p:cNvPr>
          <p:cNvSpPr txBox="1">
            <a:spLocks/>
          </p:cNvSpPr>
          <p:nvPr/>
        </p:nvSpPr>
        <p:spPr>
          <a:xfrm>
            <a:off x="3037619" y="612324"/>
            <a:ext cx="4802292" cy="4202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8292CB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Example of Namuapala village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CFEA551-8906-D461-FCAE-B6A16AB04078}"/>
              </a:ext>
            </a:extLst>
          </p:cNvPr>
          <p:cNvSpPr txBox="1"/>
          <p:nvPr/>
        </p:nvSpPr>
        <p:spPr>
          <a:xfrm>
            <a:off x="4538494" y="5680814"/>
            <a:ext cx="26054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2D69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August-October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F2D69"/>
              </a:solidFill>
              <a:effectLst/>
              <a:uLnTx/>
              <a:uFillTx/>
              <a:latin typeface="Manrop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F2D69"/>
              </a:solidFill>
              <a:effectLst/>
              <a:uLnTx/>
              <a:uFillTx/>
              <a:latin typeface="Manrop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F2D69"/>
              </a:solidFill>
              <a:effectLst/>
              <a:uLnTx/>
              <a:uFillTx/>
              <a:latin typeface="Manrop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F2D69"/>
              </a:solidFill>
              <a:effectLst/>
              <a:uLnTx/>
              <a:uFillTx/>
              <a:latin typeface="Manrope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umetto: rettangolo con angoli arrotondati 11">
            <a:extLst>
              <a:ext uri="{FF2B5EF4-FFF2-40B4-BE49-F238E27FC236}">
                <a16:creationId xmlns:a16="http://schemas.microsoft.com/office/drawing/2014/main" id="{5EA92AD9-E8DA-B089-52DA-B7F0903CD095}"/>
              </a:ext>
            </a:extLst>
          </p:cNvPr>
          <p:cNvSpPr/>
          <p:nvPr/>
        </p:nvSpPr>
        <p:spPr>
          <a:xfrm>
            <a:off x="4215009" y="5067303"/>
            <a:ext cx="914588" cy="437503"/>
          </a:xfrm>
          <a:prstGeom prst="wedgeRoundRectCallout">
            <a:avLst>
              <a:gd name="adj1" fmla="val -19657"/>
              <a:gd name="adj2" fmla="val 9200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WHEN?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13" name="Fumetto: rettangolo con angoli arrotondati 12">
            <a:extLst>
              <a:ext uri="{FF2B5EF4-FFF2-40B4-BE49-F238E27FC236}">
                <a16:creationId xmlns:a16="http://schemas.microsoft.com/office/drawing/2014/main" id="{92B14130-3A5F-6153-E828-76AE0BE12A5B}"/>
              </a:ext>
            </a:extLst>
          </p:cNvPr>
          <p:cNvSpPr/>
          <p:nvPr/>
        </p:nvSpPr>
        <p:spPr>
          <a:xfrm>
            <a:off x="7143970" y="5039866"/>
            <a:ext cx="914588" cy="437503"/>
          </a:xfrm>
          <a:prstGeom prst="wedgeRoundRectCallout">
            <a:avLst>
              <a:gd name="adj1" fmla="val -19657"/>
              <a:gd name="adj2" fmla="val 9200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HOW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02F4A271-2BF1-FE2F-C77E-2E019BB7DEBB}"/>
              </a:ext>
            </a:extLst>
          </p:cNvPr>
          <p:cNvSpPr/>
          <p:nvPr/>
        </p:nvSpPr>
        <p:spPr>
          <a:xfrm>
            <a:off x="3878622" y="4784108"/>
            <a:ext cx="7944100" cy="1858253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pic>
        <p:nvPicPr>
          <p:cNvPr id="9" name="Immagine 8" descr="A map of a city&#10;&#10;Description automatically generated">
            <a:extLst>
              <a:ext uri="{FF2B5EF4-FFF2-40B4-BE49-F238E27FC236}">
                <a16:creationId xmlns:a16="http://schemas.microsoft.com/office/drawing/2014/main" id="{65912C9D-85DE-F84A-8CB2-EF0BC3CE1C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11" y="540317"/>
            <a:ext cx="5748251" cy="4063747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FB674FD-39BE-85FC-99B9-AEE09B3C6BC4}"/>
              </a:ext>
            </a:extLst>
          </p:cNvPr>
          <p:cNvSpPr txBox="1"/>
          <p:nvPr/>
        </p:nvSpPr>
        <p:spPr>
          <a:xfrm>
            <a:off x="7547274" y="5010055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F2D69"/>
              </a:solidFill>
              <a:effectLst/>
              <a:uLnTx/>
              <a:uFillTx/>
              <a:latin typeface="Manrop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F2D69"/>
              </a:solidFill>
              <a:effectLst/>
              <a:uLnTx/>
              <a:uFillTx/>
              <a:latin typeface="Manrope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2D69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Guide of local chiefs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2D69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Perimeter of quarters 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2D69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Cell phone application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F2D69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GaiaGPS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2D69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Parentesi graffa chiusa 9">
            <a:extLst>
              <a:ext uri="{FF2B5EF4-FFF2-40B4-BE49-F238E27FC236}">
                <a16:creationId xmlns:a16="http://schemas.microsoft.com/office/drawing/2014/main" id="{DC6B685D-2032-F2B9-3428-EAAE425A1768}"/>
              </a:ext>
            </a:extLst>
          </p:cNvPr>
          <p:cNvSpPr/>
          <p:nvPr/>
        </p:nvSpPr>
        <p:spPr>
          <a:xfrm>
            <a:off x="3618271" y="1543454"/>
            <a:ext cx="740872" cy="304094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375EF09-EA27-9555-75C8-8E51EDC0D032}"/>
              </a:ext>
            </a:extLst>
          </p:cNvPr>
          <p:cNvSpPr txBox="1"/>
          <p:nvPr/>
        </p:nvSpPr>
        <p:spPr>
          <a:xfrm>
            <a:off x="4284002" y="2882465"/>
            <a:ext cx="14462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2D69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Village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F2D69"/>
              </a:solidFill>
              <a:effectLst/>
              <a:uLnTx/>
              <a:uFillTx/>
              <a:latin typeface="Manrop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F2D69"/>
              </a:solidFill>
              <a:effectLst/>
              <a:uLnTx/>
              <a:uFillTx/>
              <a:latin typeface="Manrop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F2D69"/>
              </a:solidFill>
              <a:effectLst/>
              <a:uLnTx/>
              <a:uFillTx/>
              <a:latin typeface="Manrop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F2D69"/>
              </a:solidFill>
              <a:effectLst/>
              <a:uLnTx/>
              <a:uFillTx/>
              <a:latin typeface="Manrope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735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EBCE8-3DCC-E4C4-1922-BF9FBA082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3EB68B-48EF-7DC9-4A5F-5544EFAAF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Field survey</a:t>
            </a:r>
            <a:endParaRPr lang="en-GB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31EAE52-9B80-9E87-4624-6D6E0872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1" i="0" u="none" strike="noStrike" kern="1200" cap="none" spc="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POLITECNICO DI MILANO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B58B65-5E78-4D84-752C-600073B43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Department of Civil and Environmental Engineering </a:t>
            </a:r>
            <a:endParaRPr kumimoji="0" lang="it-IT" sz="700" b="0" i="0" u="none" strike="noStrike" kern="1200" cap="none" spc="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9DFAA2F-C2EB-1A2C-6976-E190B987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5EEA2-8D42-4D46-95A6-66E65FDC5EB1}" type="slidenum">
              <a:rPr kumimoji="0" lang="it-IT" sz="700" b="0" i="0" u="none" strike="noStrike" kern="1200" cap="none" spc="5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700" b="0" i="0" u="none" strike="noStrike" kern="1200" cap="none" spc="5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CE0DD26B-3989-DC4A-1896-DCF5A4B93450}"/>
              </a:ext>
            </a:extLst>
          </p:cNvPr>
          <p:cNvCxnSpPr>
            <a:cxnSpLocks/>
          </p:cNvCxnSpPr>
          <p:nvPr/>
        </p:nvCxnSpPr>
        <p:spPr>
          <a:xfrm>
            <a:off x="386892" y="2338623"/>
            <a:ext cx="0" cy="3456000"/>
          </a:xfrm>
          <a:prstGeom prst="line">
            <a:avLst/>
          </a:prstGeom>
          <a:solidFill>
            <a:srgbClr val="2683C6"/>
          </a:solidFill>
          <a:ln w="15875" cap="flat" cmpd="sng" algn="ctr">
            <a:solidFill>
              <a:srgbClr val="2683C6"/>
            </a:solidFill>
            <a:prstDash val="dash"/>
          </a:ln>
          <a:effectLst/>
        </p:spPr>
      </p:cxnSp>
      <p:cxnSp>
        <p:nvCxnSpPr>
          <p:cNvPr id="60" name="Connettore diritto 59">
            <a:extLst>
              <a:ext uri="{FF2B5EF4-FFF2-40B4-BE49-F238E27FC236}">
                <a16:creationId xmlns:a16="http://schemas.microsoft.com/office/drawing/2014/main" id="{CDEB65FE-2D52-4725-5018-E2FF8A63F64C}"/>
              </a:ext>
            </a:extLst>
          </p:cNvPr>
          <p:cNvCxnSpPr>
            <a:cxnSpLocks/>
          </p:cNvCxnSpPr>
          <p:nvPr/>
        </p:nvCxnSpPr>
        <p:spPr>
          <a:xfrm>
            <a:off x="386892" y="1000828"/>
            <a:ext cx="0" cy="4793795"/>
          </a:xfrm>
          <a:prstGeom prst="line">
            <a:avLst/>
          </a:prstGeom>
          <a:solidFill>
            <a:srgbClr val="2683C6"/>
          </a:solidFill>
          <a:ln w="15875" cap="flat" cmpd="sng" algn="ctr">
            <a:solidFill>
              <a:srgbClr val="102C53"/>
            </a:solidFill>
            <a:prstDash val="dash"/>
          </a:ln>
          <a:effectLst/>
        </p:spPr>
      </p:cxnSp>
      <p:sp>
        <p:nvSpPr>
          <p:cNvPr id="61" name="Ovale 60">
            <a:extLst>
              <a:ext uri="{FF2B5EF4-FFF2-40B4-BE49-F238E27FC236}">
                <a16:creationId xmlns:a16="http://schemas.microsoft.com/office/drawing/2014/main" id="{7D0E9C34-1FF6-5CB6-2AF5-AD94684139A2}"/>
              </a:ext>
            </a:extLst>
          </p:cNvPr>
          <p:cNvSpPr/>
          <p:nvPr/>
        </p:nvSpPr>
        <p:spPr>
          <a:xfrm>
            <a:off x="224892" y="2872951"/>
            <a:ext cx="324000" cy="324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66" name="Ovale 65">
            <a:extLst>
              <a:ext uri="{FF2B5EF4-FFF2-40B4-BE49-F238E27FC236}">
                <a16:creationId xmlns:a16="http://schemas.microsoft.com/office/drawing/2014/main" id="{D8C1D8D4-1379-0D1D-72AE-3214A97E6925}"/>
              </a:ext>
            </a:extLst>
          </p:cNvPr>
          <p:cNvSpPr/>
          <p:nvPr/>
        </p:nvSpPr>
        <p:spPr>
          <a:xfrm>
            <a:off x="224892" y="5493785"/>
            <a:ext cx="324000" cy="324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FDE13A70-2EB4-534A-6050-A8C047E7D88B}"/>
              </a:ext>
            </a:extLst>
          </p:cNvPr>
          <p:cNvSpPr/>
          <p:nvPr/>
        </p:nvSpPr>
        <p:spPr>
          <a:xfrm>
            <a:off x="233526" y="1563118"/>
            <a:ext cx="324000" cy="324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A3FAC4-5FBC-F223-D257-09A7235E195D}"/>
              </a:ext>
            </a:extLst>
          </p:cNvPr>
          <p:cNvSpPr/>
          <p:nvPr/>
        </p:nvSpPr>
        <p:spPr>
          <a:xfrm>
            <a:off x="233526" y="4162556"/>
            <a:ext cx="324000" cy="324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pic>
        <p:nvPicPr>
          <p:cNvPr id="9" name="Immagine 8" descr="A map of a city&#10;&#10;Description automatically generated">
            <a:extLst>
              <a:ext uri="{FF2B5EF4-FFF2-40B4-BE49-F238E27FC236}">
                <a16:creationId xmlns:a16="http://schemas.microsoft.com/office/drawing/2014/main" id="{2A582E2D-0436-1E1D-F924-762CBB0DAB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11" y="540317"/>
            <a:ext cx="5748251" cy="406374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EF60BF3-758A-0352-9829-9C323A74DF0E}"/>
              </a:ext>
            </a:extLst>
          </p:cNvPr>
          <p:cNvSpPr txBox="1"/>
          <p:nvPr/>
        </p:nvSpPr>
        <p:spPr>
          <a:xfrm>
            <a:off x="512505" y="572584"/>
            <a:ext cx="371119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Population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Strategic buildings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Residential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 buildings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Roads</a:t>
            </a: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BE8EF4FB-81D7-A4DB-15E2-1BE0504845B6}"/>
              </a:ext>
            </a:extLst>
          </p:cNvPr>
          <p:cNvSpPr txBox="1">
            <a:spLocks/>
          </p:cNvSpPr>
          <p:nvPr/>
        </p:nvSpPr>
        <p:spPr>
          <a:xfrm>
            <a:off x="3037619" y="612324"/>
            <a:ext cx="4802292" cy="4202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8292CB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Example of Namuapala village</a:t>
            </a:r>
          </a:p>
        </p:txBody>
      </p:sp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89E7A2BB-3931-61A2-DEF0-D2B17FC12A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571186"/>
              </p:ext>
            </p:extLst>
          </p:nvPr>
        </p:nvGraphicFramePr>
        <p:xfrm>
          <a:off x="6175862" y="4766224"/>
          <a:ext cx="5629246" cy="1704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961">
                  <a:extLst>
                    <a:ext uri="{9D8B030D-6E8A-4147-A177-3AD203B41FA5}">
                      <a16:colId xmlns:a16="http://schemas.microsoft.com/office/drawing/2014/main" val="1443681845"/>
                    </a:ext>
                  </a:extLst>
                </a:gridCol>
                <a:gridCol w="1275346">
                  <a:extLst>
                    <a:ext uri="{9D8B030D-6E8A-4147-A177-3AD203B41FA5}">
                      <a16:colId xmlns:a16="http://schemas.microsoft.com/office/drawing/2014/main" val="1213084916"/>
                    </a:ext>
                  </a:extLst>
                </a:gridCol>
                <a:gridCol w="1420219">
                  <a:extLst>
                    <a:ext uri="{9D8B030D-6E8A-4147-A177-3AD203B41FA5}">
                      <a16:colId xmlns:a16="http://schemas.microsoft.com/office/drawing/2014/main" val="405673976"/>
                    </a:ext>
                  </a:extLst>
                </a:gridCol>
                <a:gridCol w="1485720">
                  <a:extLst>
                    <a:ext uri="{9D8B030D-6E8A-4147-A177-3AD203B41FA5}">
                      <a16:colId xmlns:a16="http://schemas.microsoft.com/office/drawing/2014/main" val="1076759757"/>
                    </a:ext>
                  </a:extLst>
                </a:gridCol>
              </a:tblGrid>
              <a:tr h="4260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600" kern="1200" dirty="0">
                          <a:effectLst/>
                        </a:rPr>
                        <a:t>Quarter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600" kern="1200" dirty="0">
                          <a:effectLst/>
                        </a:rPr>
                        <a:t>N. Men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600" kern="1200" dirty="0">
                          <a:effectLst/>
                        </a:rPr>
                        <a:t>N. Women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600" kern="1200" dirty="0">
                          <a:effectLst/>
                        </a:rPr>
                        <a:t>N. Children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9590282"/>
                  </a:ext>
                </a:extLst>
              </a:tr>
              <a:tr h="4260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PT" sz="1600">
                          <a:effectLst/>
                        </a:rPr>
                        <a:t>Unidade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PT" sz="1600">
                          <a:effectLst/>
                        </a:rPr>
                        <a:t>120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PT" sz="1600">
                          <a:effectLst/>
                        </a:rPr>
                        <a:t>158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PT" sz="1600">
                          <a:effectLst/>
                        </a:rPr>
                        <a:t>487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7494230"/>
                  </a:ext>
                </a:extLst>
              </a:tr>
              <a:tr h="4260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PT" sz="1600">
                          <a:effectLst/>
                        </a:rPr>
                        <a:t>Primeiro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PT" sz="1600">
                          <a:effectLst/>
                        </a:rPr>
                        <a:t>162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PT" sz="1600">
                          <a:effectLst/>
                        </a:rPr>
                        <a:t>147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PT" sz="1600">
                          <a:effectLst/>
                        </a:rPr>
                        <a:t>329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622550"/>
                  </a:ext>
                </a:extLst>
              </a:tr>
              <a:tr h="4260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PT" sz="1600">
                          <a:effectLst/>
                        </a:rPr>
                        <a:t>Espançao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PT" sz="1600">
                          <a:effectLst/>
                        </a:rPr>
                        <a:t>165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PT" sz="1600">
                          <a:effectLst/>
                        </a:rPr>
                        <a:t>222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PT" sz="1600" dirty="0">
                          <a:effectLst/>
                        </a:rPr>
                        <a:t>578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1083683"/>
                  </a:ext>
                </a:extLst>
              </a:tr>
            </a:tbl>
          </a:graphicData>
        </a:graphic>
      </p:graphicFrame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09E309A-2652-13D4-2CDB-19010E0F9E57}"/>
              </a:ext>
            </a:extLst>
          </p:cNvPr>
          <p:cNvCxnSpPr/>
          <p:nvPr/>
        </p:nvCxnSpPr>
        <p:spPr>
          <a:xfrm flipV="1">
            <a:off x="334963" y="984274"/>
            <a:ext cx="1512000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980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EF0E7-7DFE-7588-C3F6-2EA4EA5A2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7FE729-0527-4640-7011-91618D080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Field survey</a:t>
            </a:r>
            <a:endParaRPr lang="en-GB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34BA770-CDA8-3E45-0DFB-ED12C535A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1" i="0" u="none" strike="noStrike" kern="1200" cap="none" spc="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POLITECNICO DI MILANO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35B612F-F98E-3902-E909-19AE282AF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Department of Civil and Environmental Engineering </a:t>
            </a:r>
            <a:endParaRPr kumimoji="0" lang="it-IT" sz="700" b="0" i="0" u="none" strike="noStrike" kern="1200" cap="none" spc="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0529A8-A930-021C-6CED-6DDE2BF87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5EEA2-8D42-4D46-95A6-66E65FDC5EB1}" type="slidenum">
              <a:rPr kumimoji="0" lang="it-IT" sz="700" b="0" i="0" u="none" strike="noStrike" kern="1200" cap="none" spc="5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700" b="0" i="0" u="none" strike="noStrike" kern="1200" cap="none" spc="5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384EBBDF-7DC7-6CF7-D0DB-A9D422A4B9AC}"/>
              </a:ext>
            </a:extLst>
          </p:cNvPr>
          <p:cNvCxnSpPr>
            <a:cxnSpLocks/>
          </p:cNvCxnSpPr>
          <p:nvPr/>
        </p:nvCxnSpPr>
        <p:spPr>
          <a:xfrm>
            <a:off x="386892" y="2338623"/>
            <a:ext cx="0" cy="3456000"/>
          </a:xfrm>
          <a:prstGeom prst="line">
            <a:avLst/>
          </a:prstGeom>
          <a:solidFill>
            <a:srgbClr val="2683C6"/>
          </a:solidFill>
          <a:ln w="15875" cap="flat" cmpd="sng" algn="ctr">
            <a:solidFill>
              <a:srgbClr val="2683C6"/>
            </a:solidFill>
            <a:prstDash val="dash"/>
          </a:ln>
          <a:effectLst/>
        </p:spPr>
      </p:cxnSp>
      <p:cxnSp>
        <p:nvCxnSpPr>
          <p:cNvPr id="60" name="Connettore diritto 59">
            <a:extLst>
              <a:ext uri="{FF2B5EF4-FFF2-40B4-BE49-F238E27FC236}">
                <a16:creationId xmlns:a16="http://schemas.microsoft.com/office/drawing/2014/main" id="{A8E8FB39-20E4-0C74-B793-DC131B20CD89}"/>
              </a:ext>
            </a:extLst>
          </p:cNvPr>
          <p:cNvCxnSpPr>
            <a:cxnSpLocks/>
          </p:cNvCxnSpPr>
          <p:nvPr/>
        </p:nvCxnSpPr>
        <p:spPr>
          <a:xfrm>
            <a:off x="386892" y="1000828"/>
            <a:ext cx="0" cy="4793795"/>
          </a:xfrm>
          <a:prstGeom prst="line">
            <a:avLst/>
          </a:prstGeom>
          <a:solidFill>
            <a:srgbClr val="2683C6"/>
          </a:solidFill>
          <a:ln w="15875" cap="flat" cmpd="sng" algn="ctr">
            <a:solidFill>
              <a:srgbClr val="102C53"/>
            </a:solidFill>
            <a:prstDash val="dash"/>
          </a:ln>
          <a:effectLst/>
        </p:spPr>
      </p:cxnSp>
      <p:sp>
        <p:nvSpPr>
          <p:cNvPr id="66" name="Ovale 65">
            <a:extLst>
              <a:ext uri="{FF2B5EF4-FFF2-40B4-BE49-F238E27FC236}">
                <a16:creationId xmlns:a16="http://schemas.microsoft.com/office/drawing/2014/main" id="{8A021761-C334-4EC9-CBC2-4225ED8072F7}"/>
              </a:ext>
            </a:extLst>
          </p:cNvPr>
          <p:cNvSpPr/>
          <p:nvPr/>
        </p:nvSpPr>
        <p:spPr>
          <a:xfrm>
            <a:off x="224892" y="5493785"/>
            <a:ext cx="324000" cy="324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6A3A54C4-8830-9935-3E3C-B9DDA3F0B54C}"/>
              </a:ext>
            </a:extLst>
          </p:cNvPr>
          <p:cNvSpPr/>
          <p:nvPr/>
        </p:nvSpPr>
        <p:spPr>
          <a:xfrm>
            <a:off x="233526" y="1563118"/>
            <a:ext cx="324000" cy="324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D9D4F31-8E67-572F-A6BF-8255B211F321}"/>
              </a:ext>
            </a:extLst>
          </p:cNvPr>
          <p:cNvSpPr/>
          <p:nvPr/>
        </p:nvSpPr>
        <p:spPr>
          <a:xfrm>
            <a:off x="233526" y="4162556"/>
            <a:ext cx="324000" cy="324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pic>
        <p:nvPicPr>
          <p:cNvPr id="9" name="Immagine 8" descr="A map of a city&#10;&#10;Description automatically generated">
            <a:extLst>
              <a:ext uri="{FF2B5EF4-FFF2-40B4-BE49-F238E27FC236}">
                <a16:creationId xmlns:a16="http://schemas.microsoft.com/office/drawing/2014/main" id="{6227F56F-1E83-BBF8-D199-DA8C31740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11" y="540317"/>
            <a:ext cx="5748251" cy="406374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9869463-3E6A-E4CA-E63C-9CFFE0DDC4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/>
          <a:stretch/>
        </p:blipFill>
        <p:spPr>
          <a:xfrm>
            <a:off x="6199272" y="4707871"/>
            <a:ext cx="2830139" cy="1609812"/>
          </a:xfrm>
          <a:prstGeom prst="rect">
            <a:avLst/>
          </a:prstGeom>
          <a:ln>
            <a:solidFill>
              <a:srgbClr val="102C53"/>
            </a:solidFill>
          </a:ln>
        </p:spPr>
      </p:pic>
      <p:sp>
        <p:nvSpPr>
          <p:cNvPr id="14" name="Segnaposto testo 17">
            <a:extLst>
              <a:ext uri="{FF2B5EF4-FFF2-40B4-BE49-F238E27FC236}">
                <a16:creationId xmlns:a16="http://schemas.microsoft.com/office/drawing/2014/main" id="{294B3D93-9310-634B-6C69-C4FC273982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93361" y="4767539"/>
            <a:ext cx="2998639" cy="1363126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1800" dirty="0" err="1"/>
              <a:t>Type</a:t>
            </a:r>
            <a:r>
              <a:rPr lang="it-IT" sz="1800" dirty="0"/>
              <a:t> of services</a:t>
            </a:r>
          </a:p>
          <a:p>
            <a:pPr marL="285750" indent="-285750">
              <a:lnSpc>
                <a:spcPct val="100000"/>
              </a:lnSpc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1800" dirty="0"/>
              <a:t>N. people/day</a:t>
            </a:r>
          </a:p>
          <a:p>
            <a:pPr marL="285750" indent="-285750">
              <a:lnSpc>
                <a:spcPct val="100000"/>
              </a:lnSpc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1800" dirty="0"/>
              <a:t>Target market</a:t>
            </a:r>
          </a:p>
        </p:txBody>
      </p:sp>
      <p:cxnSp>
        <p:nvCxnSpPr>
          <p:cNvPr id="16" name="Connettore a gomito 15">
            <a:extLst>
              <a:ext uri="{FF2B5EF4-FFF2-40B4-BE49-F238E27FC236}">
                <a16:creationId xmlns:a16="http://schemas.microsoft.com/office/drawing/2014/main" id="{A479BA93-896C-FAF4-3E22-5C97E3AAC598}"/>
              </a:ext>
            </a:extLst>
          </p:cNvPr>
          <p:cNvCxnSpPr>
            <a:cxnSpLocks/>
          </p:cNvCxnSpPr>
          <p:nvPr/>
        </p:nvCxnSpPr>
        <p:spPr>
          <a:xfrm rot="5400000">
            <a:off x="8008918" y="2345871"/>
            <a:ext cx="2617407" cy="2106591"/>
          </a:xfrm>
          <a:prstGeom prst="bentConnector3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79D6FC5-23EF-2283-4530-B9FE9FC7E7ED}"/>
              </a:ext>
            </a:extLst>
          </p:cNvPr>
          <p:cNvSpPr txBox="1"/>
          <p:nvPr/>
        </p:nvSpPr>
        <p:spPr>
          <a:xfrm>
            <a:off x="6199272" y="6294140"/>
            <a:ext cx="2830139" cy="31161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102C5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District</a:t>
            </a:r>
            <a:r>
              <a:rPr kumimoji="0" lang="it-IT" sz="14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 hospital</a:t>
            </a:r>
            <a:endParaRPr kumimoji="0" lang="en-GB" sz="1400" b="1" i="0" u="none" strike="noStrike" kern="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6169777-8400-94D3-BCF9-DB8E9F469069}"/>
              </a:ext>
            </a:extLst>
          </p:cNvPr>
          <p:cNvSpPr txBox="1"/>
          <p:nvPr/>
        </p:nvSpPr>
        <p:spPr>
          <a:xfrm>
            <a:off x="512505" y="572584"/>
            <a:ext cx="371119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Population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Strategic buildings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Residential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 buildings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Roads</a:t>
            </a: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170864F1-948A-891A-EFA8-A7393F3E3BD8}"/>
              </a:ext>
            </a:extLst>
          </p:cNvPr>
          <p:cNvSpPr txBox="1">
            <a:spLocks/>
          </p:cNvSpPr>
          <p:nvPr/>
        </p:nvSpPr>
        <p:spPr>
          <a:xfrm>
            <a:off x="3037619" y="612324"/>
            <a:ext cx="4802292" cy="4202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8292CB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Example of Namuapala village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723746E8-735B-98CC-0DB4-F793E89D0348}"/>
              </a:ext>
            </a:extLst>
          </p:cNvPr>
          <p:cNvSpPr/>
          <p:nvPr/>
        </p:nvSpPr>
        <p:spPr>
          <a:xfrm>
            <a:off x="224892" y="2872951"/>
            <a:ext cx="324000" cy="324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01A05322-2950-EF1C-B610-23720108986F}"/>
              </a:ext>
            </a:extLst>
          </p:cNvPr>
          <p:cNvCxnSpPr/>
          <p:nvPr/>
        </p:nvCxnSpPr>
        <p:spPr>
          <a:xfrm flipV="1">
            <a:off x="334963" y="984274"/>
            <a:ext cx="1512000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730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FD078-B3EA-2CA3-AD61-F3AF59F5A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4ECCA4-77AB-F5F2-29E6-105C82DC7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Field survey</a:t>
            </a:r>
            <a:endParaRPr lang="en-GB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1A6BC7D-F966-A829-EA4C-6B715F044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1" i="0" u="none" strike="noStrike" kern="1200" cap="none" spc="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POLITECNICO DI MILANO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14ECCB0-B1CB-FE3D-B07B-AF0C5F62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Department of Civil and Environmental Engineering </a:t>
            </a:r>
            <a:endParaRPr kumimoji="0" lang="it-IT" sz="700" b="0" i="0" u="none" strike="noStrike" kern="1200" cap="none" spc="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C9F4F06-B3D6-D954-7167-3E22F5E3E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5EEA2-8D42-4D46-95A6-66E65FDC5EB1}" type="slidenum">
              <a:rPr kumimoji="0" lang="it-IT" sz="700" b="0" i="0" u="none" strike="noStrike" kern="1200" cap="none" spc="5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700" b="0" i="0" u="none" strike="noStrike" kern="1200" cap="none" spc="5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9AC06772-4ED2-2E45-6779-9C01597A6E18}"/>
              </a:ext>
            </a:extLst>
          </p:cNvPr>
          <p:cNvCxnSpPr>
            <a:cxnSpLocks/>
          </p:cNvCxnSpPr>
          <p:nvPr/>
        </p:nvCxnSpPr>
        <p:spPr>
          <a:xfrm>
            <a:off x="386892" y="2338623"/>
            <a:ext cx="0" cy="3456000"/>
          </a:xfrm>
          <a:prstGeom prst="line">
            <a:avLst/>
          </a:prstGeom>
          <a:solidFill>
            <a:srgbClr val="2683C6"/>
          </a:solidFill>
          <a:ln w="15875" cap="flat" cmpd="sng" algn="ctr">
            <a:solidFill>
              <a:srgbClr val="2683C6"/>
            </a:solidFill>
            <a:prstDash val="dash"/>
          </a:ln>
          <a:effectLst/>
        </p:spPr>
      </p:cxnSp>
      <p:cxnSp>
        <p:nvCxnSpPr>
          <p:cNvPr id="60" name="Connettore diritto 59">
            <a:extLst>
              <a:ext uri="{FF2B5EF4-FFF2-40B4-BE49-F238E27FC236}">
                <a16:creationId xmlns:a16="http://schemas.microsoft.com/office/drawing/2014/main" id="{5FDA42D3-69F7-B309-9807-C3D2A18F3A33}"/>
              </a:ext>
            </a:extLst>
          </p:cNvPr>
          <p:cNvCxnSpPr>
            <a:cxnSpLocks/>
          </p:cNvCxnSpPr>
          <p:nvPr/>
        </p:nvCxnSpPr>
        <p:spPr>
          <a:xfrm>
            <a:off x="386892" y="1000828"/>
            <a:ext cx="0" cy="4793795"/>
          </a:xfrm>
          <a:prstGeom prst="line">
            <a:avLst/>
          </a:prstGeom>
          <a:solidFill>
            <a:srgbClr val="2683C6"/>
          </a:solidFill>
          <a:ln w="15875" cap="flat" cmpd="sng" algn="ctr">
            <a:solidFill>
              <a:srgbClr val="102C53"/>
            </a:solidFill>
            <a:prstDash val="dash"/>
          </a:ln>
          <a:effectLst/>
        </p:spPr>
      </p:cxnSp>
      <p:sp>
        <p:nvSpPr>
          <p:cNvPr id="66" name="Ovale 65">
            <a:extLst>
              <a:ext uri="{FF2B5EF4-FFF2-40B4-BE49-F238E27FC236}">
                <a16:creationId xmlns:a16="http://schemas.microsoft.com/office/drawing/2014/main" id="{766A5702-6066-5078-3F39-ED9E9B7C9A0F}"/>
              </a:ext>
            </a:extLst>
          </p:cNvPr>
          <p:cNvSpPr/>
          <p:nvPr/>
        </p:nvSpPr>
        <p:spPr>
          <a:xfrm>
            <a:off x="224892" y="5493785"/>
            <a:ext cx="324000" cy="324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8C972272-7FC2-CBFA-061A-B40FCAC40A41}"/>
              </a:ext>
            </a:extLst>
          </p:cNvPr>
          <p:cNvSpPr/>
          <p:nvPr/>
        </p:nvSpPr>
        <p:spPr>
          <a:xfrm>
            <a:off x="233526" y="1563118"/>
            <a:ext cx="324000" cy="324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304D174-C396-B925-ED97-947E79E7F366}"/>
              </a:ext>
            </a:extLst>
          </p:cNvPr>
          <p:cNvSpPr txBox="1"/>
          <p:nvPr/>
        </p:nvSpPr>
        <p:spPr>
          <a:xfrm>
            <a:off x="512505" y="572584"/>
            <a:ext cx="371119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>
              <a:defRPr/>
            </a:pP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Population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Strategic buildings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Residential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 buildings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Roads</a:t>
            </a: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2308764F-DE24-F03A-A8A0-E2CE546D9674}"/>
              </a:ext>
            </a:extLst>
          </p:cNvPr>
          <p:cNvSpPr/>
          <p:nvPr/>
        </p:nvSpPr>
        <p:spPr>
          <a:xfrm>
            <a:off x="224892" y="2872951"/>
            <a:ext cx="324000" cy="324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pic>
        <p:nvPicPr>
          <p:cNvPr id="15" name="Immagine 14" descr="A map of a land with many small blue dots&#10;&#10;Description automatically generated with medium confidence">
            <a:extLst>
              <a:ext uri="{FF2B5EF4-FFF2-40B4-BE49-F238E27FC236}">
                <a16:creationId xmlns:a16="http://schemas.microsoft.com/office/drawing/2014/main" id="{3F052477-AB30-63F0-3907-A72F498DB7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54" y="523542"/>
            <a:ext cx="5712753" cy="403777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5E69FCC-2F94-9525-079B-CA6E741A77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5"/>
          <a:stretch/>
        </p:blipFill>
        <p:spPr>
          <a:xfrm>
            <a:off x="8930646" y="4637969"/>
            <a:ext cx="3058472" cy="1909955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39BF2698-1E9D-0535-7A83-C6BC17B862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825" y="4634081"/>
            <a:ext cx="3058473" cy="172039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5974A50-DD0B-E5DA-3F70-C6075E7BC2F1}"/>
              </a:ext>
            </a:extLst>
          </p:cNvPr>
          <p:cNvSpPr txBox="1"/>
          <p:nvPr/>
        </p:nvSpPr>
        <p:spPr>
          <a:xfrm>
            <a:off x="5682825" y="6361295"/>
            <a:ext cx="3058473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102C5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Traditional</a:t>
            </a:r>
            <a:r>
              <a:rPr kumimoji="0" lang="it-IT" sz="14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 house</a:t>
            </a:r>
            <a:endParaRPr kumimoji="0" lang="en-GB" sz="1400" b="1" i="0" u="none" strike="noStrike" kern="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67AE1AF-03E3-30C3-6EE9-9000742E148B}"/>
              </a:ext>
            </a:extLst>
          </p:cNvPr>
          <p:cNvSpPr txBox="1"/>
          <p:nvPr/>
        </p:nvSpPr>
        <p:spPr>
          <a:xfrm>
            <a:off x="8930647" y="6354472"/>
            <a:ext cx="3058472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102C5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Improved</a:t>
            </a:r>
            <a:r>
              <a:rPr kumimoji="0" lang="it-IT" sz="14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 house</a:t>
            </a:r>
            <a:endParaRPr kumimoji="0" lang="en-GB" sz="1400" b="1" i="0" u="none" strike="noStrike" kern="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Segnaposto contenuto 2">
            <a:extLst>
              <a:ext uri="{FF2B5EF4-FFF2-40B4-BE49-F238E27FC236}">
                <a16:creationId xmlns:a16="http://schemas.microsoft.com/office/drawing/2014/main" id="{0341D629-96BB-AF6B-B894-C11D15B9B651}"/>
              </a:ext>
            </a:extLst>
          </p:cNvPr>
          <p:cNvSpPr txBox="1">
            <a:spLocks/>
          </p:cNvSpPr>
          <p:nvPr/>
        </p:nvSpPr>
        <p:spPr>
          <a:xfrm>
            <a:off x="3037619" y="612324"/>
            <a:ext cx="4802292" cy="4202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8292CB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Example of Namuapala village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56EE2039-CC2C-0485-97B1-BFA51DC2B6F4}"/>
              </a:ext>
            </a:extLst>
          </p:cNvPr>
          <p:cNvSpPr/>
          <p:nvPr/>
        </p:nvSpPr>
        <p:spPr>
          <a:xfrm>
            <a:off x="233526" y="4162556"/>
            <a:ext cx="324000" cy="324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4E31E10E-15EB-8072-CCD0-5F374D1656C3}"/>
              </a:ext>
            </a:extLst>
          </p:cNvPr>
          <p:cNvCxnSpPr/>
          <p:nvPr/>
        </p:nvCxnSpPr>
        <p:spPr>
          <a:xfrm flipV="1">
            <a:off x="334963" y="984274"/>
            <a:ext cx="1512000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851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BFBD6-D124-82F9-3F5C-4FE3B0781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BE03DB-9920-7654-F816-4B980507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Field survey</a:t>
            </a:r>
            <a:endParaRPr lang="en-GB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AE6A5EC-C7DA-2F54-8E13-8C691D8C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1" i="0" u="none" strike="noStrike" kern="1200" cap="none" spc="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POLITECNICO DI MILANO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5E4CDCB-512E-07A1-10CF-595A79A15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Department of Civil and Environmental Engineering </a:t>
            </a:r>
            <a:endParaRPr kumimoji="0" lang="it-IT" sz="700" b="0" i="0" u="none" strike="noStrike" kern="1200" cap="none" spc="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9419DD8-62C7-9E38-7964-7799E86D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5EEA2-8D42-4D46-95A6-66E65FDC5EB1}" type="slidenum">
              <a:rPr kumimoji="0" lang="it-IT" sz="700" b="0" i="0" u="none" strike="noStrike" kern="1200" cap="none" spc="5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700" b="0" i="0" u="none" strike="noStrike" kern="1200" cap="none" spc="5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B3883500-82D1-8258-A20B-C60552119AAD}"/>
              </a:ext>
            </a:extLst>
          </p:cNvPr>
          <p:cNvCxnSpPr>
            <a:cxnSpLocks/>
          </p:cNvCxnSpPr>
          <p:nvPr/>
        </p:nvCxnSpPr>
        <p:spPr>
          <a:xfrm>
            <a:off x="386892" y="2338623"/>
            <a:ext cx="0" cy="3456000"/>
          </a:xfrm>
          <a:prstGeom prst="line">
            <a:avLst/>
          </a:prstGeom>
          <a:solidFill>
            <a:srgbClr val="2683C6"/>
          </a:solidFill>
          <a:ln w="15875" cap="flat" cmpd="sng" algn="ctr">
            <a:solidFill>
              <a:srgbClr val="2683C6"/>
            </a:solidFill>
            <a:prstDash val="dash"/>
          </a:ln>
          <a:effectLst/>
        </p:spPr>
      </p:cxnSp>
      <p:cxnSp>
        <p:nvCxnSpPr>
          <p:cNvPr id="60" name="Connettore diritto 59">
            <a:extLst>
              <a:ext uri="{FF2B5EF4-FFF2-40B4-BE49-F238E27FC236}">
                <a16:creationId xmlns:a16="http://schemas.microsoft.com/office/drawing/2014/main" id="{C92645D6-0209-068A-D8FF-2F9669572DC3}"/>
              </a:ext>
            </a:extLst>
          </p:cNvPr>
          <p:cNvCxnSpPr>
            <a:cxnSpLocks/>
          </p:cNvCxnSpPr>
          <p:nvPr/>
        </p:nvCxnSpPr>
        <p:spPr>
          <a:xfrm>
            <a:off x="386892" y="1000828"/>
            <a:ext cx="0" cy="4793795"/>
          </a:xfrm>
          <a:prstGeom prst="line">
            <a:avLst/>
          </a:prstGeom>
          <a:solidFill>
            <a:srgbClr val="2683C6"/>
          </a:solidFill>
          <a:ln w="15875" cap="flat" cmpd="sng" algn="ctr">
            <a:solidFill>
              <a:srgbClr val="102C53"/>
            </a:solidFill>
            <a:prstDash val="dash"/>
          </a:ln>
          <a:effectLst/>
        </p:spPr>
      </p:cxnSp>
      <p:sp>
        <p:nvSpPr>
          <p:cNvPr id="61" name="Ovale 60">
            <a:extLst>
              <a:ext uri="{FF2B5EF4-FFF2-40B4-BE49-F238E27FC236}">
                <a16:creationId xmlns:a16="http://schemas.microsoft.com/office/drawing/2014/main" id="{16A79E99-F671-322F-08FC-25ED4E8BF12F}"/>
              </a:ext>
            </a:extLst>
          </p:cNvPr>
          <p:cNvSpPr/>
          <p:nvPr/>
        </p:nvSpPr>
        <p:spPr>
          <a:xfrm>
            <a:off x="224892" y="2872951"/>
            <a:ext cx="324000" cy="324000"/>
          </a:xfrm>
          <a:prstGeom prst="ellipse">
            <a:avLst/>
          </a:prstGeom>
          <a:solidFill>
            <a:srgbClr val="E3E6EB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66" name="Ovale 65">
            <a:extLst>
              <a:ext uri="{FF2B5EF4-FFF2-40B4-BE49-F238E27FC236}">
                <a16:creationId xmlns:a16="http://schemas.microsoft.com/office/drawing/2014/main" id="{38E90C28-722D-6026-794E-9E24794190A8}"/>
              </a:ext>
            </a:extLst>
          </p:cNvPr>
          <p:cNvSpPr/>
          <p:nvPr/>
        </p:nvSpPr>
        <p:spPr>
          <a:xfrm>
            <a:off x="224892" y="5493785"/>
            <a:ext cx="324000" cy="324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102C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B849D548-246B-FAEA-22EC-38600FC9117F}"/>
              </a:ext>
            </a:extLst>
          </p:cNvPr>
          <p:cNvSpPr/>
          <p:nvPr/>
        </p:nvSpPr>
        <p:spPr>
          <a:xfrm>
            <a:off x="233526" y="1563118"/>
            <a:ext cx="324000" cy="324000"/>
          </a:xfrm>
          <a:prstGeom prst="ellipse">
            <a:avLst/>
          </a:prstGeom>
          <a:solidFill>
            <a:srgbClr val="E3E6EB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7E1B0734-BE10-6A0F-65CC-A52B0867F69F}"/>
              </a:ext>
            </a:extLst>
          </p:cNvPr>
          <p:cNvSpPr/>
          <p:nvPr/>
        </p:nvSpPr>
        <p:spPr>
          <a:xfrm>
            <a:off x="233526" y="4162556"/>
            <a:ext cx="324000" cy="324000"/>
          </a:xfrm>
          <a:prstGeom prst="ellipse">
            <a:avLst/>
          </a:prstGeom>
          <a:solidFill>
            <a:srgbClr val="E3E6EB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srgbClr val="102C53"/>
              </a:solidFill>
              <a:effectLst/>
              <a:highlight>
                <a:srgbClr val="D2D7DF"/>
              </a:highlight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2C5AAFA-6DFD-0EB3-405A-72034D5C4BA5}"/>
              </a:ext>
            </a:extLst>
          </p:cNvPr>
          <p:cNvSpPr txBox="1"/>
          <p:nvPr/>
        </p:nvSpPr>
        <p:spPr>
          <a:xfrm>
            <a:off x="4063231" y="4773191"/>
            <a:ext cx="727255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Route recorded by telephone application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nrope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Travel time by car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Photographic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documentation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 (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Mapillary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nrope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5" name="Registrazione schermo 14">
            <a:hlinkClick r:id="" action="ppaction://media"/>
            <a:extLst>
              <a:ext uri="{FF2B5EF4-FFF2-40B4-BE49-F238E27FC236}">
                <a16:creationId xmlns:a16="http://schemas.microsoft.com/office/drawing/2014/main" id="{76951A99-7491-DEF7-6B3D-36192D57E74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484.83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6352" y="796870"/>
            <a:ext cx="7995332" cy="378529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ABEE705-E84F-D1BC-AC80-2CC10836A69F}"/>
              </a:ext>
            </a:extLst>
          </p:cNvPr>
          <p:cNvSpPr txBox="1"/>
          <p:nvPr/>
        </p:nvSpPr>
        <p:spPr>
          <a:xfrm>
            <a:off x="512505" y="572584"/>
            <a:ext cx="371119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Strategic buildings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Population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Residential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 buildings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Roads</a:t>
            </a: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102C53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207AE1D0-044B-BBFD-E0EB-D3C03AAB0B86}"/>
              </a:ext>
            </a:extLst>
          </p:cNvPr>
          <p:cNvCxnSpPr/>
          <p:nvPr/>
        </p:nvCxnSpPr>
        <p:spPr>
          <a:xfrm flipV="1">
            <a:off x="334963" y="984274"/>
            <a:ext cx="1512000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96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terni">
  <a:themeElements>
    <a:clrScheme name="Personalizzato 4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8292CB"/>
      </a:accent1>
      <a:accent2>
        <a:srgbClr val="B4BDDF"/>
      </a:accent2>
      <a:accent3>
        <a:srgbClr val="CDD3EA"/>
      </a:accent3>
      <a:accent4>
        <a:srgbClr val="E5E9F4"/>
      </a:accent4>
      <a:accent5>
        <a:srgbClr val="495FB0"/>
      </a:accent5>
      <a:accent6>
        <a:srgbClr val="F3F3F3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nrope_2024_regular" id="{AF503DD6-45CC-4FD9-A316-7E3073ACAABC}" vid="{376A186E-ACA5-4725-B103-CB5852E20BB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884</Words>
  <Application>Microsoft Office PowerPoint</Application>
  <PresentationFormat>Widescreen</PresentationFormat>
  <Paragraphs>400</Paragraphs>
  <Slides>15</Slides>
  <Notes>12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3" baseType="lpstr">
      <vt:lpstr>Aptos</vt:lpstr>
      <vt:lpstr>Arial</vt:lpstr>
      <vt:lpstr>Calibri</vt:lpstr>
      <vt:lpstr>Manrope</vt:lpstr>
      <vt:lpstr>Open Sans</vt:lpstr>
      <vt:lpstr>Times New Roman</vt:lpstr>
      <vt:lpstr>Wingdings</vt:lpstr>
      <vt:lpstr>Interni</vt:lpstr>
      <vt:lpstr>Integrating modelling and community engagement for flood risk management in data scarce contexts: insights from Metuge district in northern Mozambique.</vt:lpstr>
      <vt:lpstr>Study area</vt:lpstr>
      <vt:lpstr>Objective and methodology</vt:lpstr>
      <vt:lpstr>Global data</vt:lpstr>
      <vt:lpstr>Field survey</vt:lpstr>
      <vt:lpstr>Field survey</vt:lpstr>
      <vt:lpstr>Field survey</vt:lpstr>
      <vt:lpstr>Field survey</vt:lpstr>
      <vt:lpstr>Field survey</vt:lpstr>
      <vt:lpstr>Participatory approach</vt:lpstr>
      <vt:lpstr>Co-mapping with volunteers of local civil protection of Namuapala</vt:lpstr>
      <vt:lpstr>Co-mapping with volunteers of local civil protection of Namuapala</vt:lpstr>
      <vt:lpstr>Conclusion</vt:lpstr>
      <vt:lpstr>Thank you for the attention!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 Rrokaj</dc:creator>
  <cp:lastModifiedBy>Sara Rrokaj</cp:lastModifiedBy>
  <cp:revision>1</cp:revision>
  <dcterms:created xsi:type="dcterms:W3CDTF">2025-04-26T07:54:02Z</dcterms:created>
  <dcterms:modified xsi:type="dcterms:W3CDTF">2025-04-27T17:24:10Z</dcterms:modified>
</cp:coreProperties>
</file>