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5" r:id="rId1"/>
  </p:sldMasterIdLst>
  <p:notesMasterIdLst>
    <p:notesMasterId r:id="rId25"/>
  </p:notesMasterIdLst>
  <p:sldIdLst>
    <p:sldId id="256" r:id="rId2"/>
    <p:sldId id="270" r:id="rId3"/>
    <p:sldId id="298" r:id="rId4"/>
    <p:sldId id="296" r:id="rId5"/>
    <p:sldId id="261" r:id="rId6"/>
    <p:sldId id="273" r:id="rId7"/>
    <p:sldId id="275" r:id="rId8"/>
    <p:sldId id="327" r:id="rId9"/>
    <p:sldId id="326" r:id="rId10"/>
    <p:sldId id="343" r:id="rId11"/>
    <p:sldId id="287" r:id="rId12"/>
    <p:sldId id="331" r:id="rId13"/>
    <p:sldId id="332" r:id="rId14"/>
    <p:sldId id="333" r:id="rId15"/>
    <p:sldId id="334" r:id="rId16"/>
    <p:sldId id="335" r:id="rId17"/>
    <p:sldId id="336" r:id="rId18"/>
    <p:sldId id="337" r:id="rId19"/>
    <p:sldId id="338" r:id="rId20"/>
    <p:sldId id="339" r:id="rId21"/>
    <p:sldId id="340" r:id="rId22"/>
    <p:sldId id="341" r:id="rId23"/>
    <p:sldId id="342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0032"/>
    <a:srgbClr val="E15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9D8ED0-70FD-446A-B04D-6274FBE28599}" v="39" dt="2025-04-24T18:26:03.210"/>
    <p1510:client id="{21B6FF21-7B23-4961-AB0A-10B587FAD8B3}" v="2" dt="2025-04-24T18:56:12.1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67918" autoAdjust="0"/>
  </p:normalViewPr>
  <p:slideViewPr>
    <p:cSldViewPr snapToGrid="0">
      <p:cViewPr varScale="1">
        <p:scale>
          <a:sx n="67" d="100"/>
          <a:sy n="67" d="100"/>
        </p:scale>
        <p:origin x="2436" y="28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ederic talbot" userId="3f613b9786b9bdb3" providerId="LiveId" clId="{BA7402D7-F87A-4F5A-98D1-6779A510E94C}"/>
    <pc:docChg chg="custSel addSld modSld sldOrd">
      <pc:chgData name="frederic talbot" userId="3f613b9786b9bdb3" providerId="LiveId" clId="{BA7402D7-F87A-4F5A-98D1-6779A510E94C}" dt="2025-03-14T12:34:23.008" v="63" actId="1076"/>
      <pc:docMkLst>
        <pc:docMk/>
      </pc:docMkLst>
      <pc:sldChg chg="delSp modSp mod modNotesTx">
        <pc:chgData name="frederic talbot" userId="3f613b9786b9bdb3" providerId="LiveId" clId="{BA7402D7-F87A-4F5A-98D1-6779A510E94C}" dt="2025-03-11T20:50:28.163" v="53" actId="1076"/>
        <pc:sldMkLst>
          <pc:docMk/>
          <pc:sldMk cId="2660584247" sldId="256"/>
        </pc:sldMkLst>
        <pc:spChg chg="mod">
          <ac:chgData name="frederic talbot" userId="3f613b9786b9bdb3" providerId="LiveId" clId="{BA7402D7-F87A-4F5A-98D1-6779A510E94C}" dt="2025-03-11T20:50:28.163" v="53" actId="1076"/>
          <ac:spMkLst>
            <pc:docMk/>
            <pc:sldMk cId="2660584247" sldId="256"/>
            <ac:spMk id="2" creationId="{B1BD9D29-0A06-6F27-B02E-B886ECCEC08C}"/>
          </ac:spMkLst>
        </pc:spChg>
        <pc:spChg chg="mod">
          <ac:chgData name="frederic talbot" userId="3f613b9786b9bdb3" providerId="LiveId" clId="{BA7402D7-F87A-4F5A-98D1-6779A510E94C}" dt="2025-03-10T20:08:35.585" v="12" actId="20577"/>
          <ac:spMkLst>
            <pc:docMk/>
            <pc:sldMk cId="2660584247" sldId="256"/>
            <ac:spMk id="5" creationId="{ADAAFCFB-1725-36F1-B7CB-EE5CC70AD119}"/>
          </ac:spMkLst>
        </pc:spChg>
      </pc:sldChg>
      <pc:sldChg chg="modSp mod">
        <pc:chgData name="frederic talbot" userId="3f613b9786b9bdb3" providerId="LiveId" clId="{BA7402D7-F87A-4F5A-98D1-6779A510E94C}" dt="2025-03-10T20:42:06.773" v="28" actId="20577"/>
        <pc:sldMkLst>
          <pc:docMk/>
          <pc:sldMk cId="2361684879" sldId="271"/>
        </pc:sldMkLst>
      </pc:sldChg>
      <pc:sldChg chg="ord">
        <pc:chgData name="frederic talbot" userId="3f613b9786b9bdb3" providerId="LiveId" clId="{BA7402D7-F87A-4F5A-98D1-6779A510E94C}" dt="2025-03-11T18:58:13.724" v="50"/>
        <pc:sldMkLst>
          <pc:docMk/>
          <pc:sldMk cId="1656883097" sldId="286"/>
        </pc:sldMkLst>
      </pc:sldChg>
      <pc:sldChg chg="modNotesTx">
        <pc:chgData name="frederic talbot" userId="3f613b9786b9bdb3" providerId="LiveId" clId="{BA7402D7-F87A-4F5A-98D1-6779A510E94C}" dt="2025-03-11T21:32:07.980" v="58" actId="20577"/>
        <pc:sldMkLst>
          <pc:docMk/>
          <pc:sldMk cId="3380899819" sldId="287"/>
        </pc:sldMkLst>
      </pc:sldChg>
      <pc:sldChg chg="modNotesTx">
        <pc:chgData name="frederic talbot" userId="3f613b9786b9bdb3" providerId="LiveId" clId="{BA7402D7-F87A-4F5A-98D1-6779A510E94C}" dt="2025-03-11T20:50:57.638" v="55" actId="20577"/>
        <pc:sldMkLst>
          <pc:docMk/>
          <pc:sldMk cId="3616544235" sldId="291"/>
        </pc:sldMkLst>
      </pc:sldChg>
      <pc:sldChg chg="delSp modSp mod delAnim modAnim">
        <pc:chgData name="frederic talbot" userId="3f613b9786b9bdb3" providerId="LiveId" clId="{BA7402D7-F87A-4F5A-98D1-6779A510E94C}" dt="2025-03-11T18:55:49.437" v="34" actId="1076"/>
        <pc:sldMkLst>
          <pc:docMk/>
          <pc:sldMk cId="1719514677" sldId="297"/>
        </pc:sldMkLst>
      </pc:sldChg>
      <pc:sldChg chg="delSp modSp mod modNotesTx">
        <pc:chgData name="frederic talbot" userId="3f613b9786b9bdb3" providerId="LiveId" clId="{BA7402D7-F87A-4F5A-98D1-6779A510E94C}" dt="2025-03-11T20:50:41.347" v="54" actId="20577"/>
        <pc:sldMkLst>
          <pc:docMk/>
          <pc:sldMk cId="1455329184" sldId="298"/>
        </pc:sldMkLst>
      </pc:sldChg>
      <pc:sldChg chg="ord">
        <pc:chgData name="frederic talbot" userId="3f613b9786b9bdb3" providerId="LiveId" clId="{BA7402D7-F87A-4F5A-98D1-6779A510E94C}" dt="2025-03-11T21:31:46.282" v="57"/>
        <pc:sldMkLst>
          <pc:docMk/>
          <pc:sldMk cId="1815221112" sldId="300"/>
        </pc:sldMkLst>
      </pc:sldChg>
      <pc:sldChg chg="addSp delSp modSp add mod">
        <pc:chgData name="frederic talbot" userId="3f613b9786b9bdb3" providerId="LiveId" clId="{BA7402D7-F87A-4F5A-98D1-6779A510E94C}" dt="2025-03-14T12:34:23.008" v="63" actId="1076"/>
        <pc:sldMkLst>
          <pc:docMk/>
          <pc:sldMk cId="3805618002" sldId="330"/>
        </pc:sldMkLst>
      </pc:sldChg>
    </pc:docChg>
  </pc:docChgLst>
  <pc:docChgLst>
    <pc:chgData name="frederic talbot" userId="3f613b9786b9bdb3" providerId="LiveId" clId="{F2C30485-33C9-4098-BD57-C9AAC1FC2A7F}"/>
    <pc:docChg chg="undo custSel addSld delSld modSld sldOrd">
      <pc:chgData name="frederic talbot" userId="3f613b9786b9bdb3" providerId="LiveId" clId="{F2C30485-33C9-4098-BD57-C9AAC1FC2A7F}" dt="2024-09-09T12:40:40.619" v="1799" actId="20577"/>
      <pc:docMkLst>
        <pc:docMk/>
      </pc:docMkLst>
      <pc:sldChg chg="addSp delSp modSp mod">
        <pc:chgData name="frederic talbot" userId="3f613b9786b9bdb3" providerId="LiveId" clId="{F2C30485-33C9-4098-BD57-C9AAC1FC2A7F}" dt="2024-09-09T11:46:41.132" v="142" actId="1076"/>
        <pc:sldMkLst>
          <pc:docMk/>
          <pc:sldMk cId="2660584247" sldId="256"/>
        </pc:sldMkLst>
      </pc:sldChg>
      <pc:sldChg chg="modSp mod">
        <pc:chgData name="frederic talbot" userId="3f613b9786b9bdb3" providerId="LiveId" clId="{F2C30485-33C9-4098-BD57-C9AAC1FC2A7F}" dt="2024-09-09T12:29:59.093" v="1504" actId="27636"/>
        <pc:sldMkLst>
          <pc:docMk/>
          <pc:sldMk cId="828145309" sldId="258"/>
        </pc:sldMkLst>
      </pc:sldChg>
      <pc:sldChg chg="del">
        <pc:chgData name="frederic talbot" userId="3f613b9786b9bdb3" providerId="LiveId" clId="{F2C30485-33C9-4098-BD57-C9AAC1FC2A7F}" dt="2024-09-09T11:54:11.442" v="305" actId="47"/>
        <pc:sldMkLst>
          <pc:docMk/>
          <pc:sldMk cId="816329996" sldId="259"/>
        </pc:sldMkLst>
      </pc:sldChg>
      <pc:sldChg chg="modSp add mod">
        <pc:chgData name="frederic talbot" userId="3f613b9786b9bdb3" providerId="LiveId" clId="{F2C30485-33C9-4098-BD57-C9AAC1FC2A7F}" dt="2024-09-09T12:40:40.619" v="1799" actId="20577"/>
        <pc:sldMkLst>
          <pc:docMk/>
          <pc:sldMk cId="2710787405" sldId="259"/>
        </pc:sldMkLst>
      </pc:sldChg>
      <pc:sldChg chg="modSp add mod">
        <pc:chgData name="frederic talbot" userId="3f613b9786b9bdb3" providerId="LiveId" clId="{F2C30485-33C9-4098-BD57-C9AAC1FC2A7F}" dt="2024-09-09T12:05:08.394" v="717" actId="20577"/>
        <pc:sldMkLst>
          <pc:docMk/>
          <pc:sldMk cId="1983925581" sldId="260"/>
        </pc:sldMkLst>
      </pc:sldChg>
      <pc:sldChg chg="del">
        <pc:chgData name="frederic talbot" userId="3f613b9786b9bdb3" providerId="LiveId" clId="{F2C30485-33C9-4098-BD57-C9AAC1FC2A7F}" dt="2024-09-09T11:54:12.194" v="306" actId="47"/>
        <pc:sldMkLst>
          <pc:docMk/>
          <pc:sldMk cId="3052782041" sldId="260"/>
        </pc:sldMkLst>
      </pc:sldChg>
      <pc:sldChg chg="del">
        <pc:chgData name="frederic talbot" userId="3f613b9786b9bdb3" providerId="LiveId" clId="{F2C30485-33C9-4098-BD57-C9AAC1FC2A7F}" dt="2024-09-09T11:54:13.895" v="307" actId="47"/>
        <pc:sldMkLst>
          <pc:docMk/>
          <pc:sldMk cId="1936870842" sldId="261"/>
        </pc:sldMkLst>
      </pc:sldChg>
      <pc:sldChg chg="modSp add mod">
        <pc:chgData name="frederic talbot" userId="3f613b9786b9bdb3" providerId="LiveId" clId="{F2C30485-33C9-4098-BD57-C9AAC1FC2A7F}" dt="2024-09-09T12:04:56.806" v="698" actId="20577"/>
        <pc:sldMkLst>
          <pc:docMk/>
          <pc:sldMk cId="3028453137" sldId="261"/>
        </pc:sldMkLst>
      </pc:sldChg>
      <pc:sldChg chg="add del">
        <pc:chgData name="frederic talbot" userId="3f613b9786b9bdb3" providerId="LiveId" clId="{F2C30485-33C9-4098-BD57-C9AAC1FC2A7F}" dt="2024-09-09T11:54:25.886" v="318"/>
        <pc:sldMkLst>
          <pc:docMk/>
          <pc:sldMk cId="3475065062" sldId="261"/>
        </pc:sldMkLst>
      </pc:sldChg>
      <pc:sldChg chg="add del">
        <pc:chgData name="frederic talbot" userId="3f613b9786b9bdb3" providerId="LiveId" clId="{F2C30485-33C9-4098-BD57-C9AAC1FC2A7F}" dt="2024-09-09T11:54:25.211" v="317"/>
        <pc:sldMkLst>
          <pc:docMk/>
          <pc:sldMk cId="11149346" sldId="262"/>
        </pc:sldMkLst>
      </pc:sldChg>
      <pc:sldChg chg="add">
        <pc:chgData name="frederic talbot" userId="3f613b9786b9bdb3" providerId="LiveId" clId="{F2C30485-33C9-4098-BD57-C9AAC1FC2A7F}" dt="2024-09-09T12:05:20.705" v="718" actId="2890"/>
        <pc:sldMkLst>
          <pc:docMk/>
          <pc:sldMk cId="612043349" sldId="262"/>
        </pc:sldMkLst>
      </pc:sldChg>
      <pc:sldChg chg="del">
        <pc:chgData name="frederic talbot" userId="3f613b9786b9bdb3" providerId="LiveId" clId="{F2C30485-33C9-4098-BD57-C9AAC1FC2A7F}" dt="2024-09-09T11:54:14.756" v="308" actId="47"/>
        <pc:sldMkLst>
          <pc:docMk/>
          <pc:sldMk cId="3226536006" sldId="262"/>
        </pc:sldMkLst>
      </pc:sldChg>
      <pc:sldChg chg="add">
        <pc:chgData name="frederic talbot" userId="3f613b9786b9bdb3" providerId="LiveId" clId="{F2C30485-33C9-4098-BD57-C9AAC1FC2A7F}" dt="2024-09-09T12:05:24.405" v="719" actId="2890"/>
        <pc:sldMkLst>
          <pc:docMk/>
          <pc:sldMk cId="2121128157" sldId="263"/>
        </pc:sldMkLst>
      </pc:sldChg>
      <pc:sldChg chg="add del">
        <pc:chgData name="frederic talbot" userId="3f613b9786b9bdb3" providerId="LiveId" clId="{F2C30485-33C9-4098-BD57-C9AAC1FC2A7F}" dt="2024-09-09T11:54:24.986" v="316"/>
        <pc:sldMkLst>
          <pc:docMk/>
          <pc:sldMk cId="4293250239" sldId="263"/>
        </pc:sldMkLst>
      </pc:sldChg>
      <pc:sldChg chg="add del">
        <pc:chgData name="frederic talbot" userId="3f613b9786b9bdb3" providerId="LiveId" clId="{F2C30485-33C9-4098-BD57-C9AAC1FC2A7F}" dt="2024-09-09T11:54:24.537" v="315"/>
        <pc:sldMkLst>
          <pc:docMk/>
          <pc:sldMk cId="930864759" sldId="264"/>
        </pc:sldMkLst>
      </pc:sldChg>
      <pc:sldChg chg="modSp add mod">
        <pc:chgData name="frederic talbot" userId="3f613b9786b9bdb3" providerId="LiveId" clId="{F2C30485-33C9-4098-BD57-C9AAC1FC2A7F}" dt="2024-09-09T12:06:07.873" v="759" actId="27636"/>
        <pc:sldMkLst>
          <pc:docMk/>
          <pc:sldMk cId="3501915217" sldId="264"/>
        </pc:sldMkLst>
      </pc:sldChg>
      <pc:sldChg chg="add">
        <pc:chgData name="frederic talbot" userId="3f613b9786b9bdb3" providerId="LiveId" clId="{F2C30485-33C9-4098-BD57-C9AAC1FC2A7F}" dt="2024-09-09T12:06:13.442" v="760" actId="2890"/>
        <pc:sldMkLst>
          <pc:docMk/>
          <pc:sldMk cId="764569774" sldId="265"/>
        </pc:sldMkLst>
      </pc:sldChg>
      <pc:sldChg chg="add">
        <pc:chgData name="frederic talbot" userId="3f613b9786b9bdb3" providerId="LiveId" clId="{F2C30485-33C9-4098-BD57-C9AAC1FC2A7F}" dt="2024-09-09T12:06:15.335" v="761" actId="2890"/>
        <pc:sldMkLst>
          <pc:docMk/>
          <pc:sldMk cId="3568688223" sldId="266"/>
        </pc:sldMkLst>
      </pc:sldChg>
      <pc:sldChg chg="modSp add mod">
        <pc:chgData name="frederic talbot" userId="3f613b9786b9bdb3" providerId="LiveId" clId="{F2C30485-33C9-4098-BD57-C9AAC1FC2A7F}" dt="2024-09-09T12:07:05.712" v="807" actId="20577"/>
        <pc:sldMkLst>
          <pc:docMk/>
          <pc:sldMk cId="4032098083" sldId="267"/>
        </pc:sldMkLst>
      </pc:sldChg>
      <pc:sldChg chg="addSp modSp add mod">
        <pc:chgData name="frederic talbot" userId="3f613b9786b9bdb3" providerId="LiveId" clId="{F2C30485-33C9-4098-BD57-C9AAC1FC2A7F}" dt="2024-09-09T12:08:52.751" v="882" actId="1076"/>
        <pc:sldMkLst>
          <pc:docMk/>
          <pc:sldMk cId="3377762436" sldId="268"/>
        </pc:sldMkLst>
      </pc:sldChg>
      <pc:sldChg chg="modSp add mod ord">
        <pc:chgData name="frederic talbot" userId="3f613b9786b9bdb3" providerId="LiveId" clId="{F2C30485-33C9-4098-BD57-C9AAC1FC2A7F}" dt="2024-09-09T12:32:58.244" v="1721"/>
        <pc:sldMkLst>
          <pc:docMk/>
          <pc:sldMk cId="4166266415" sldId="269"/>
        </pc:sldMkLst>
      </pc:sldChg>
    </pc:docChg>
  </pc:docChgLst>
  <pc:docChgLst>
    <pc:chgData name="frederic talbot" userId="3f613b9786b9bdb3" providerId="LiveId" clId="{0B9D8ED0-70FD-446A-B04D-6274FBE28599}"/>
    <pc:docChg chg="undo custSel addSld delSld modSld sldOrd">
      <pc:chgData name="frederic talbot" userId="3f613b9786b9bdb3" providerId="LiveId" clId="{0B9D8ED0-70FD-446A-B04D-6274FBE28599}" dt="2025-04-24T18:26:03.210" v="765"/>
      <pc:docMkLst>
        <pc:docMk/>
      </pc:docMkLst>
      <pc:sldChg chg="modNotesTx">
        <pc:chgData name="frederic talbot" userId="3f613b9786b9bdb3" providerId="LiveId" clId="{0B9D8ED0-70FD-446A-B04D-6274FBE28599}" dt="2025-04-24T18:18:43.285" v="750" actId="20577"/>
        <pc:sldMkLst>
          <pc:docMk/>
          <pc:sldMk cId="2660584247" sldId="256"/>
        </pc:sldMkLst>
      </pc:sldChg>
      <pc:sldChg chg="modSp mod modNotesTx">
        <pc:chgData name="frederic talbot" userId="3f613b9786b9bdb3" providerId="LiveId" clId="{0B9D8ED0-70FD-446A-B04D-6274FBE28599}" dt="2025-04-24T15:18:24.876" v="613" actId="20577"/>
        <pc:sldMkLst>
          <pc:docMk/>
          <pc:sldMk cId="3028453137" sldId="261"/>
        </pc:sldMkLst>
        <pc:spChg chg="mod">
          <ac:chgData name="frederic talbot" userId="3f613b9786b9bdb3" providerId="LiveId" clId="{0B9D8ED0-70FD-446A-B04D-6274FBE28599}" dt="2025-04-24T15:16:44.559" v="422" actId="27636"/>
          <ac:spMkLst>
            <pc:docMk/>
            <pc:sldMk cId="3028453137" sldId="261"/>
            <ac:spMk id="3" creationId="{761704FF-1FF3-BCC0-F25A-18CE6FA53B4F}"/>
          </ac:spMkLst>
        </pc:spChg>
        <pc:graphicFrameChg chg="mod">
          <ac:chgData name="frederic talbot" userId="3f613b9786b9bdb3" providerId="LiveId" clId="{0B9D8ED0-70FD-446A-B04D-6274FBE28599}" dt="2025-04-23T21:32:26.885" v="299" actId="478"/>
          <ac:graphicFrameMkLst>
            <pc:docMk/>
            <pc:sldMk cId="3028453137" sldId="261"/>
            <ac:graphicFrameMk id="10" creationId="{211E169D-6266-3690-567C-3447622B373B}"/>
          </ac:graphicFrameMkLst>
        </pc:graphicFrameChg>
      </pc:sldChg>
      <pc:sldChg chg="modSp modNotesTx">
        <pc:chgData name="frederic talbot" userId="3f613b9786b9bdb3" providerId="LiveId" clId="{0B9D8ED0-70FD-446A-B04D-6274FBE28599}" dt="2025-04-24T17:40:29.798" v="631" actId="20577"/>
        <pc:sldMkLst>
          <pc:docMk/>
          <pc:sldMk cId="2760469878" sldId="270"/>
        </pc:sldMkLst>
        <pc:graphicFrameChg chg="mod">
          <ac:chgData name="frederic talbot" userId="3f613b9786b9bdb3" providerId="LiveId" clId="{0B9D8ED0-70FD-446A-B04D-6274FBE28599}" dt="2025-04-23T21:32:37.301" v="302" actId="478"/>
          <ac:graphicFrameMkLst>
            <pc:docMk/>
            <pc:sldMk cId="2760469878" sldId="270"/>
            <ac:graphicFrameMk id="3" creationId="{39711D0E-BC3B-201F-0506-09D8A384D0E0}"/>
          </ac:graphicFrameMkLst>
        </pc:graphicFrameChg>
      </pc:sldChg>
      <pc:sldChg chg="addSp delSp modSp mod addAnim delAnim modAnim modNotesTx">
        <pc:chgData name="frederic talbot" userId="3f613b9786b9bdb3" providerId="LiveId" clId="{0B9D8ED0-70FD-446A-B04D-6274FBE28599}" dt="2025-04-24T18:26:03.210" v="765"/>
        <pc:sldMkLst>
          <pc:docMk/>
          <pc:sldMk cId="2669809685" sldId="273"/>
        </pc:sldMkLst>
        <pc:spChg chg="add del">
          <ac:chgData name="frederic talbot" userId="3f613b9786b9bdb3" providerId="LiveId" clId="{0B9D8ED0-70FD-446A-B04D-6274FBE28599}" dt="2025-04-24T18:24:50.817" v="754" actId="478"/>
          <ac:spMkLst>
            <pc:docMk/>
            <pc:sldMk cId="2669809685" sldId="273"/>
            <ac:spMk id="10" creationId="{145E1083-A1B8-7A77-D2B4-3A2E1E66199D}"/>
          </ac:spMkLst>
        </pc:spChg>
        <pc:graphicFrameChg chg="mod">
          <ac:chgData name="frederic talbot" userId="3f613b9786b9bdb3" providerId="LiveId" clId="{0B9D8ED0-70FD-446A-B04D-6274FBE28599}" dt="2025-04-23T21:32:21.935" v="297" actId="478"/>
          <ac:graphicFrameMkLst>
            <pc:docMk/>
            <pc:sldMk cId="2669809685" sldId="273"/>
            <ac:graphicFrameMk id="12" creationId="{83535A50-90BB-66F7-A1F9-D1F20E15DB05}"/>
          </ac:graphicFrameMkLst>
        </pc:graphicFrameChg>
      </pc:sldChg>
      <pc:sldChg chg="addSp modSp mod modAnim modNotesTx">
        <pc:chgData name="frederic talbot" userId="3f613b9786b9bdb3" providerId="LiveId" clId="{0B9D8ED0-70FD-446A-B04D-6274FBE28599}" dt="2025-04-23T21:55:20.577" v="352" actId="20577"/>
        <pc:sldMkLst>
          <pc:docMk/>
          <pc:sldMk cId="1866361045" sldId="275"/>
        </pc:sldMkLst>
        <pc:spChg chg="add mod">
          <ac:chgData name="frederic talbot" userId="3f613b9786b9bdb3" providerId="LiveId" clId="{0B9D8ED0-70FD-446A-B04D-6274FBE28599}" dt="2025-04-17T18:51:53.751" v="41" actId="14100"/>
          <ac:spMkLst>
            <pc:docMk/>
            <pc:sldMk cId="1866361045" sldId="275"/>
            <ac:spMk id="3" creationId="{DDFB233D-6E38-4900-C30E-754483C82613}"/>
          </ac:spMkLst>
        </pc:spChg>
        <pc:spChg chg="add mod">
          <ac:chgData name="frederic talbot" userId="3f613b9786b9bdb3" providerId="LiveId" clId="{0B9D8ED0-70FD-446A-B04D-6274FBE28599}" dt="2025-04-17T18:52:07.164" v="47" actId="1076"/>
          <ac:spMkLst>
            <pc:docMk/>
            <pc:sldMk cId="1866361045" sldId="275"/>
            <ac:spMk id="5" creationId="{0D0B1113-15BF-BD2A-2E55-34D490CD1BEC}"/>
          </ac:spMkLst>
        </pc:spChg>
        <pc:spChg chg="add mod">
          <ac:chgData name="frederic talbot" userId="3f613b9786b9bdb3" providerId="LiveId" clId="{0B9D8ED0-70FD-446A-B04D-6274FBE28599}" dt="2025-04-17T18:53:20.407" v="58" actId="208"/>
          <ac:spMkLst>
            <pc:docMk/>
            <pc:sldMk cId="1866361045" sldId="275"/>
            <ac:spMk id="6" creationId="{4C848417-7600-520C-E72D-B023E6589BCF}"/>
          </ac:spMkLst>
        </pc:spChg>
        <pc:spChg chg="add mod">
          <ac:chgData name="frederic talbot" userId="3f613b9786b9bdb3" providerId="LiveId" clId="{0B9D8ED0-70FD-446A-B04D-6274FBE28599}" dt="2025-04-17T18:53:25.297" v="59" actId="208"/>
          <ac:spMkLst>
            <pc:docMk/>
            <pc:sldMk cId="1866361045" sldId="275"/>
            <ac:spMk id="8" creationId="{91667E2F-24D2-608D-D4AA-C4AA649165CE}"/>
          </ac:spMkLst>
        </pc:spChg>
        <pc:picChg chg="mod">
          <ac:chgData name="frederic talbot" userId="3f613b9786b9bdb3" providerId="LiveId" clId="{0B9D8ED0-70FD-446A-B04D-6274FBE28599}" dt="2025-04-17T18:51:58.786" v="46" actId="1076"/>
          <ac:picMkLst>
            <pc:docMk/>
            <pc:sldMk cId="1866361045" sldId="275"/>
            <ac:picMk id="7" creationId="{E7C2B511-357E-B3EA-70AA-0C28F19487B9}"/>
          </ac:picMkLst>
        </pc:picChg>
      </pc:sldChg>
      <pc:sldChg chg="modSp del mod modNotesTx">
        <pc:chgData name="frederic talbot" userId="3f613b9786b9bdb3" providerId="LiveId" clId="{0B9D8ED0-70FD-446A-B04D-6274FBE28599}" dt="2025-04-23T21:32:09.494" v="294" actId="47"/>
        <pc:sldMkLst>
          <pc:docMk/>
          <pc:sldMk cId="3559955514" sldId="289"/>
        </pc:sldMkLst>
      </pc:sldChg>
      <pc:sldChg chg="modSp modNotesTx">
        <pc:chgData name="frederic talbot" userId="3f613b9786b9bdb3" providerId="LiveId" clId="{0B9D8ED0-70FD-446A-B04D-6274FBE28599}" dt="2025-04-24T17:42:05.493" v="713" actId="20577"/>
        <pc:sldMkLst>
          <pc:docMk/>
          <pc:sldMk cId="2086640167" sldId="296"/>
        </pc:sldMkLst>
        <pc:graphicFrameChg chg="mod">
          <ac:chgData name="frederic talbot" userId="3f613b9786b9bdb3" providerId="LiveId" clId="{0B9D8ED0-70FD-446A-B04D-6274FBE28599}" dt="2025-04-23T21:32:30.058" v="300" actId="478"/>
          <ac:graphicFrameMkLst>
            <pc:docMk/>
            <pc:sldMk cId="2086640167" sldId="296"/>
            <ac:graphicFrameMk id="9" creationId="{DB554068-F262-F7C9-1740-6BCF0834DB4E}"/>
          </ac:graphicFrameMkLst>
        </pc:graphicFrameChg>
      </pc:sldChg>
      <pc:sldChg chg="modSp mod modNotesTx">
        <pc:chgData name="frederic talbot" userId="3f613b9786b9bdb3" providerId="LiveId" clId="{0B9D8ED0-70FD-446A-B04D-6274FBE28599}" dt="2025-04-23T21:32:32.959" v="301" actId="478"/>
        <pc:sldMkLst>
          <pc:docMk/>
          <pc:sldMk cId="1455329184" sldId="298"/>
        </pc:sldMkLst>
        <pc:spChg chg="mod">
          <ac:chgData name="frederic talbot" userId="3f613b9786b9bdb3" providerId="LiveId" clId="{0B9D8ED0-70FD-446A-B04D-6274FBE28599}" dt="2025-04-17T17:58:01.074" v="30" actId="1076"/>
          <ac:spMkLst>
            <pc:docMk/>
            <pc:sldMk cId="1455329184" sldId="298"/>
            <ac:spMk id="14" creationId="{25C32C09-FB58-152D-3FD0-27583C15613D}"/>
          </ac:spMkLst>
        </pc:spChg>
        <pc:graphicFrameChg chg="mod">
          <ac:chgData name="frederic talbot" userId="3f613b9786b9bdb3" providerId="LiveId" clId="{0B9D8ED0-70FD-446A-B04D-6274FBE28599}" dt="2025-04-23T21:32:32.959" v="301" actId="478"/>
          <ac:graphicFrameMkLst>
            <pc:docMk/>
            <pc:sldMk cId="1455329184" sldId="298"/>
            <ac:graphicFrameMk id="9" creationId="{374AA8E8-344A-830D-BF82-66279A5A7525}"/>
          </ac:graphicFrameMkLst>
        </pc:graphicFrameChg>
      </pc:sldChg>
      <pc:sldChg chg="modSp mod modNotesTx">
        <pc:chgData name="frederic talbot" userId="3f613b9786b9bdb3" providerId="LiveId" clId="{0B9D8ED0-70FD-446A-B04D-6274FBE28599}" dt="2025-04-24T18:18:16.171" v="737" actId="20577"/>
        <pc:sldMkLst>
          <pc:docMk/>
          <pc:sldMk cId="4096118151" sldId="327"/>
        </pc:sldMkLst>
        <pc:spChg chg="mod">
          <ac:chgData name="frederic talbot" userId="3f613b9786b9bdb3" providerId="LiveId" clId="{0B9D8ED0-70FD-446A-B04D-6274FBE28599}" dt="2025-04-18T15:28:38.694" v="105" actId="1076"/>
          <ac:spMkLst>
            <pc:docMk/>
            <pc:sldMk cId="4096118151" sldId="327"/>
            <ac:spMk id="3" creationId="{76FA5784-3327-D348-1942-C0E2736E6B2C}"/>
          </ac:spMkLst>
        </pc:spChg>
        <pc:graphicFrameChg chg="mod">
          <ac:chgData name="frederic talbot" userId="3f613b9786b9bdb3" providerId="LiveId" clId="{0B9D8ED0-70FD-446A-B04D-6274FBE28599}" dt="2025-04-23T21:32:17.435" v="296" actId="478"/>
          <ac:graphicFrameMkLst>
            <pc:docMk/>
            <pc:sldMk cId="4096118151" sldId="327"/>
            <ac:graphicFrameMk id="10" creationId="{8AE35918-872B-B585-E4C6-F650F1BFE8E4}"/>
          </ac:graphicFrameMkLst>
        </pc:graphicFrameChg>
      </pc:sldChg>
      <pc:sldChg chg="modSp add mod ord modNotesTx">
        <pc:chgData name="frederic talbot" userId="3f613b9786b9bdb3" providerId="LiveId" clId="{0B9D8ED0-70FD-446A-B04D-6274FBE28599}" dt="2025-04-23T21:57:45.558" v="420" actId="20577"/>
        <pc:sldMkLst>
          <pc:docMk/>
          <pc:sldMk cId="926668503" sldId="343"/>
        </pc:sldMkLst>
        <pc:spChg chg="mod">
          <ac:chgData name="frederic talbot" userId="3f613b9786b9bdb3" providerId="LiveId" clId="{0B9D8ED0-70FD-446A-B04D-6274FBE28599}" dt="2025-04-23T21:57:25.239" v="379" actId="20577"/>
          <ac:spMkLst>
            <pc:docMk/>
            <pc:sldMk cId="926668503" sldId="343"/>
            <ac:spMk id="2" creationId="{61821545-F559-0BCA-4D23-663C9B85D1DF}"/>
          </ac:spMkLst>
        </pc:spChg>
        <pc:spChg chg="mod">
          <ac:chgData name="frederic talbot" userId="3f613b9786b9bdb3" providerId="LiveId" clId="{0B9D8ED0-70FD-446A-B04D-6274FBE28599}" dt="2025-04-23T21:57:45.558" v="420" actId="20577"/>
          <ac:spMkLst>
            <pc:docMk/>
            <pc:sldMk cId="926668503" sldId="343"/>
            <ac:spMk id="3" creationId="{83E0A03D-CE2E-CE37-51A8-99AC4871A90B}"/>
          </ac:spMkLst>
        </pc:spChg>
      </pc:sldChg>
    </pc:docChg>
  </pc:docChgLst>
  <pc:docChgLst>
    <pc:chgData name="frederic talbot" userId="3f613b9786b9bdb3" providerId="LiveId" clId="{C60FD2A6-0D35-433A-BF43-387B36C5123A}"/>
    <pc:docChg chg="undo redo custSel addSld delSld modSld sldOrd">
      <pc:chgData name="frederic talbot" userId="3f613b9786b9bdb3" providerId="LiveId" clId="{C60FD2A6-0D35-433A-BF43-387B36C5123A}" dt="2025-02-16T21:43:16.127" v="12295"/>
      <pc:docMkLst>
        <pc:docMk/>
      </pc:docMkLst>
      <pc:sldChg chg="addSp delSp modSp mod modNotesTx">
        <pc:chgData name="frederic talbot" userId="3f613b9786b9bdb3" providerId="LiveId" clId="{C60FD2A6-0D35-433A-BF43-387B36C5123A}" dt="2025-02-11T18:03:41.957" v="10649" actId="20577"/>
        <pc:sldMkLst>
          <pc:docMk/>
          <pc:sldMk cId="2660584247" sldId="256"/>
        </pc:sldMkLst>
        <pc:spChg chg="mod">
          <ac:chgData name="frederic talbot" userId="3f613b9786b9bdb3" providerId="LiveId" clId="{C60FD2A6-0D35-433A-BF43-387B36C5123A}" dt="2025-02-10T19:49:05.237" v="8100" actId="1076"/>
          <ac:spMkLst>
            <pc:docMk/>
            <pc:sldMk cId="2660584247" sldId="256"/>
            <ac:spMk id="2" creationId="{B1BD9D29-0A06-6F27-B02E-B886ECCEC08C}"/>
          </ac:spMkLst>
        </pc:spChg>
        <pc:spChg chg="mod">
          <ac:chgData name="frederic talbot" userId="3f613b9786b9bdb3" providerId="LiveId" clId="{C60FD2A6-0D35-433A-BF43-387B36C5123A}" dt="2025-02-10T19:50:24.991" v="8133" actId="20577"/>
          <ac:spMkLst>
            <pc:docMk/>
            <pc:sldMk cId="2660584247" sldId="256"/>
            <ac:spMk id="3" creationId="{E5235871-E127-4E27-7933-B4AA11E1D339}"/>
          </ac:spMkLst>
        </pc:spChg>
        <pc:spChg chg="add del mod">
          <ac:chgData name="frederic talbot" userId="3f613b9786b9bdb3" providerId="LiveId" clId="{C60FD2A6-0D35-433A-BF43-387B36C5123A}" dt="2025-02-10T19:45:27.760" v="8057" actId="1076"/>
          <ac:spMkLst>
            <pc:docMk/>
            <pc:sldMk cId="2660584247" sldId="256"/>
            <ac:spMk id="5" creationId="{ADAAFCFB-1725-36F1-B7CB-EE5CC70AD119}"/>
          </ac:spMkLst>
        </pc:spChg>
        <pc:picChg chg="mod">
          <ac:chgData name="frederic talbot" userId="3f613b9786b9bdb3" providerId="LiveId" clId="{C60FD2A6-0D35-433A-BF43-387B36C5123A}" dt="2025-02-10T19:49:38.320" v="8104" actId="1076"/>
          <ac:picMkLst>
            <pc:docMk/>
            <pc:sldMk cId="2660584247" sldId="256"/>
            <ac:picMk id="4" creationId="{22612133-D9B8-B025-97D7-59160F807FA6}"/>
          </ac:picMkLst>
        </pc:picChg>
      </pc:sldChg>
      <pc:sldChg chg="addSp delSp modSp mod">
        <pc:chgData name="frederic talbot" userId="3f613b9786b9bdb3" providerId="LiveId" clId="{C60FD2A6-0D35-433A-BF43-387B36C5123A}" dt="2025-01-12T13:08:39.182" v="7104" actId="20577"/>
        <pc:sldMkLst>
          <pc:docMk/>
          <pc:sldMk cId="3028453137" sldId="261"/>
        </pc:sldMkLst>
      </pc:sldChg>
      <pc:sldChg chg="addSp delSp modSp mod">
        <pc:chgData name="frederic talbot" userId="3f613b9786b9bdb3" providerId="LiveId" clId="{C60FD2A6-0D35-433A-BF43-387B36C5123A}" dt="2025-01-10T21:00:24.247" v="6076" actId="207"/>
        <pc:sldMkLst>
          <pc:docMk/>
          <pc:sldMk cId="612043349" sldId="262"/>
        </pc:sldMkLst>
      </pc:sldChg>
      <pc:sldChg chg="addSp delSp modSp mod">
        <pc:chgData name="frederic talbot" userId="3f613b9786b9bdb3" providerId="LiveId" clId="{C60FD2A6-0D35-433A-BF43-387B36C5123A}" dt="2025-01-12T13:08:20.664" v="7065" actId="20577"/>
        <pc:sldMkLst>
          <pc:docMk/>
          <pc:sldMk cId="2121128157" sldId="263"/>
        </pc:sldMkLst>
      </pc:sldChg>
      <pc:sldChg chg="modSp mod">
        <pc:chgData name="frederic talbot" userId="3f613b9786b9bdb3" providerId="LiveId" clId="{C60FD2A6-0D35-433A-BF43-387B36C5123A}" dt="2025-01-10T21:00:47.058" v="6080"/>
        <pc:sldMkLst>
          <pc:docMk/>
          <pc:sldMk cId="3501915217" sldId="264"/>
        </pc:sldMkLst>
      </pc:sldChg>
      <pc:sldChg chg="addSp delSp modSp mod">
        <pc:chgData name="frederic talbot" userId="3f613b9786b9bdb3" providerId="LiveId" clId="{C60FD2A6-0D35-433A-BF43-387B36C5123A}" dt="2025-02-10T20:27:27.267" v="8507" actId="1076"/>
        <pc:sldMkLst>
          <pc:docMk/>
          <pc:sldMk cId="3377762436" sldId="268"/>
        </pc:sldMkLst>
      </pc:sldChg>
      <pc:sldChg chg="addSp delSp modSp mod ord">
        <pc:chgData name="frederic talbot" userId="3f613b9786b9bdb3" providerId="LiveId" clId="{C60FD2A6-0D35-433A-BF43-387B36C5123A}" dt="2025-02-16T21:43:16.127" v="12295"/>
        <pc:sldMkLst>
          <pc:docMk/>
          <pc:sldMk cId="4166266415" sldId="269"/>
        </pc:sldMkLst>
      </pc:sldChg>
      <pc:sldChg chg="addSp delSp modSp mod modAnim modNotesTx">
        <pc:chgData name="frederic talbot" userId="3f613b9786b9bdb3" providerId="LiveId" clId="{C60FD2A6-0D35-433A-BF43-387B36C5123A}" dt="2025-02-11T18:49:32.550" v="12064" actId="20577"/>
        <pc:sldMkLst>
          <pc:docMk/>
          <pc:sldMk cId="2760469878" sldId="270"/>
        </pc:sldMkLst>
      </pc:sldChg>
      <pc:sldChg chg="addSp modSp mod modNotesTx">
        <pc:chgData name="frederic talbot" userId="3f613b9786b9bdb3" providerId="LiveId" clId="{C60FD2A6-0D35-433A-BF43-387B36C5123A}" dt="2025-02-10T20:21:55.123" v="8476" actId="20577"/>
        <pc:sldMkLst>
          <pc:docMk/>
          <pc:sldMk cId="2361684879" sldId="271"/>
        </pc:sldMkLst>
      </pc:sldChg>
      <pc:sldChg chg="addSp delSp modSp mod">
        <pc:chgData name="frederic talbot" userId="3f613b9786b9bdb3" providerId="LiveId" clId="{C60FD2A6-0D35-433A-BF43-387B36C5123A}" dt="2025-01-10T20:59:42.045" v="6063" actId="207"/>
        <pc:sldMkLst>
          <pc:docMk/>
          <pc:sldMk cId="4247057432" sldId="272"/>
        </pc:sldMkLst>
      </pc:sldChg>
      <pc:sldChg chg="addSp delSp modSp mod modAnim">
        <pc:chgData name="frederic talbot" userId="3f613b9786b9bdb3" providerId="LiveId" clId="{C60FD2A6-0D35-433A-BF43-387B36C5123A}" dt="2025-02-12T20:40:59.598" v="12170"/>
        <pc:sldMkLst>
          <pc:docMk/>
          <pc:sldMk cId="2669809685" sldId="273"/>
        </pc:sldMkLst>
        <pc:spChg chg="add mod">
          <ac:chgData name="frederic talbot" userId="3f613b9786b9bdb3" providerId="LiveId" clId="{C60FD2A6-0D35-433A-BF43-387B36C5123A}" dt="2025-02-10T22:20:03.751" v="9279" actId="1076"/>
          <ac:spMkLst>
            <pc:docMk/>
            <pc:sldMk cId="2669809685" sldId="273"/>
            <ac:spMk id="3" creationId="{28BF8EB8-E9D2-CF0C-FBAA-35237DBA55FA}"/>
          </ac:spMkLst>
        </pc:spChg>
        <pc:spChg chg="add mod">
          <ac:chgData name="frederic talbot" userId="3f613b9786b9bdb3" providerId="LiveId" clId="{C60FD2A6-0D35-433A-BF43-387B36C5123A}" dt="2025-02-12T20:32:26.133" v="12140" actId="1582"/>
          <ac:spMkLst>
            <pc:docMk/>
            <pc:sldMk cId="2669809685" sldId="273"/>
            <ac:spMk id="7" creationId="{75DDA227-CB3E-5A7D-1897-36D9D720514D}"/>
          </ac:spMkLst>
        </pc:spChg>
        <pc:spChg chg="add mod">
          <ac:chgData name="frederic talbot" userId="3f613b9786b9bdb3" providerId="LiveId" clId="{C60FD2A6-0D35-433A-BF43-387B36C5123A}" dt="2025-02-12T20:33:08.935" v="12150" actId="1076"/>
          <ac:spMkLst>
            <pc:docMk/>
            <pc:sldMk cId="2669809685" sldId="273"/>
            <ac:spMk id="8" creationId="{D652FCA4-72FB-CFBF-8820-2F7D71D44947}"/>
          </ac:spMkLst>
        </pc:spChg>
        <pc:spChg chg="add mod">
          <ac:chgData name="frederic talbot" userId="3f613b9786b9bdb3" providerId="LiveId" clId="{C60FD2A6-0D35-433A-BF43-387B36C5123A}" dt="2025-02-12T20:33:36.441" v="12160" actId="1076"/>
          <ac:spMkLst>
            <pc:docMk/>
            <pc:sldMk cId="2669809685" sldId="273"/>
            <ac:spMk id="9" creationId="{A83E8D5D-8ED2-E8B0-5EEB-33C20F001A89}"/>
          </ac:spMkLst>
        </pc:spChg>
        <pc:picChg chg="mod ord">
          <ac:chgData name="frederic talbot" userId="3f613b9786b9bdb3" providerId="LiveId" clId="{C60FD2A6-0D35-433A-BF43-387B36C5123A}" dt="2025-02-12T20:33:28.148" v="12159" actId="1076"/>
          <ac:picMkLst>
            <pc:docMk/>
            <pc:sldMk cId="2669809685" sldId="273"/>
            <ac:picMk id="5" creationId="{EDEF3F9B-78F8-1771-70C8-7BEB86413477}"/>
          </ac:picMkLst>
        </pc:picChg>
      </pc:sldChg>
      <pc:sldChg chg="modSp mod ord">
        <pc:chgData name="frederic talbot" userId="3f613b9786b9bdb3" providerId="LiveId" clId="{C60FD2A6-0D35-433A-BF43-387B36C5123A}" dt="2025-01-10T21:03:19.403" v="6122"/>
        <pc:sldMkLst>
          <pc:docMk/>
          <pc:sldMk cId="495983255" sldId="274"/>
        </pc:sldMkLst>
      </pc:sldChg>
      <pc:sldChg chg="addSp delSp modSp mod modNotesTx">
        <pc:chgData name="frederic talbot" userId="3f613b9786b9bdb3" providerId="LiveId" clId="{C60FD2A6-0D35-433A-BF43-387B36C5123A}" dt="2025-02-10T22:16:20.682" v="9182" actId="403"/>
        <pc:sldMkLst>
          <pc:docMk/>
          <pc:sldMk cId="1866361045" sldId="275"/>
        </pc:sldMkLst>
        <pc:picChg chg="mod">
          <ac:chgData name="frederic talbot" userId="3f613b9786b9bdb3" providerId="LiveId" clId="{C60FD2A6-0D35-433A-BF43-387B36C5123A}" dt="2025-02-10T22:14:58.537" v="9112" actId="14100"/>
          <ac:picMkLst>
            <pc:docMk/>
            <pc:sldMk cId="1866361045" sldId="275"/>
            <ac:picMk id="7" creationId="{E7C2B511-357E-B3EA-70AA-0C28F19487B9}"/>
          </ac:picMkLst>
        </pc:picChg>
      </pc:sldChg>
      <pc:sldChg chg="addSp delSp modSp mod">
        <pc:chgData name="frederic talbot" userId="3f613b9786b9bdb3" providerId="LiveId" clId="{C60FD2A6-0D35-433A-BF43-387B36C5123A}" dt="2025-02-16T21:34:42.534" v="12293" actId="14100"/>
        <pc:sldMkLst>
          <pc:docMk/>
          <pc:sldMk cId="3063337908" sldId="278"/>
        </pc:sldMkLst>
      </pc:sldChg>
      <pc:sldChg chg="addSp delSp modSp mod">
        <pc:chgData name="frederic talbot" userId="3f613b9786b9bdb3" providerId="LiveId" clId="{C60FD2A6-0D35-433A-BF43-387B36C5123A}" dt="2025-02-10T22:31:04.766" v="9766" actId="255"/>
        <pc:sldMkLst>
          <pc:docMk/>
          <pc:sldMk cId="2703096376" sldId="279"/>
        </pc:sldMkLst>
      </pc:sldChg>
      <pc:sldChg chg="addSp delSp modSp mod ord">
        <pc:chgData name="frederic talbot" userId="3f613b9786b9bdb3" providerId="LiveId" clId="{C60FD2A6-0D35-433A-BF43-387B36C5123A}" dt="2025-02-15T13:36:39.156" v="12284"/>
        <pc:sldMkLst>
          <pc:docMk/>
          <pc:sldMk cId="2110373026" sldId="282"/>
        </pc:sldMkLst>
      </pc:sldChg>
      <pc:sldChg chg="addSp delSp modSp del mod">
        <pc:chgData name="frederic talbot" userId="3f613b9786b9bdb3" providerId="LiveId" clId="{C60FD2A6-0D35-433A-BF43-387B36C5123A}" dt="2025-01-10T20:43:30.899" v="5829" actId="47"/>
        <pc:sldMkLst>
          <pc:docMk/>
          <pc:sldMk cId="4061543392" sldId="283"/>
        </pc:sldMkLst>
      </pc:sldChg>
      <pc:sldChg chg="addSp delSp modSp mod modNotesTx">
        <pc:chgData name="frederic talbot" userId="3f613b9786b9bdb3" providerId="LiveId" clId="{C60FD2A6-0D35-433A-BF43-387B36C5123A}" dt="2025-02-10T22:35:13.366" v="10110" actId="20577"/>
        <pc:sldMkLst>
          <pc:docMk/>
          <pc:sldMk cId="953072494" sldId="284"/>
        </pc:sldMkLst>
      </pc:sldChg>
      <pc:sldChg chg="addSp delSp modSp mod">
        <pc:chgData name="frederic talbot" userId="3f613b9786b9bdb3" providerId="LiveId" clId="{C60FD2A6-0D35-433A-BF43-387B36C5123A}" dt="2025-02-10T22:27:07.619" v="9635" actId="20577"/>
        <pc:sldMkLst>
          <pc:docMk/>
          <pc:sldMk cId="3288848368" sldId="285"/>
        </pc:sldMkLst>
      </pc:sldChg>
      <pc:sldChg chg="addSp delSp modSp mod">
        <pc:chgData name="frederic talbot" userId="3f613b9786b9bdb3" providerId="LiveId" clId="{C60FD2A6-0D35-433A-BF43-387B36C5123A}" dt="2025-02-10T22:22:00.643" v="9363" actId="14100"/>
        <pc:sldMkLst>
          <pc:docMk/>
          <pc:sldMk cId="1656883097" sldId="286"/>
        </pc:sldMkLst>
      </pc:sldChg>
      <pc:sldChg chg="addSp delSp modSp mod">
        <pc:chgData name="frederic talbot" userId="3f613b9786b9bdb3" providerId="LiveId" clId="{C60FD2A6-0D35-433A-BF43-387B36C5123A}" dt="2025-02-10T22:19:07.471" v="9273" actId="1076"/>
        <pc:sldMkLst>
          <pc:docMk/>
          <pc:sldMk cId="3380899819" sldId="287"/>
        </pc:sldMkLst>
        <pc:spChg chg="add mod">
          <ac:chgData name="frederic talbot" userId="3f613b9786b9bdb3" providerId="LiveId" clId="{C60FD2A6-0D35-433A-BF43-387B36C5123A}" dt="2025-02-10T22:19:07.471" v="9273" actId="1076"/>
          <ac:spMkLst>
            <pc:docMk/>
            <pc:sldMk cId="3380899819" sldId="287"/>
            <ac:spMk id="3" creationId="{55D1EF10-6DF4-2455-FAD5-9FCB74768D62}"/>
          </ac:spMkLst>
        </pc:spChg>
      </pc:sldChg>
      <pc:sldChg chg="delSp modSp mod">
        <pc:chgData name="frederic talbot" userId="3f613b9786b9bdb3" providerId="LiveId" clId="{C60FD2A6-0D35-433A-BF43-387B36C5123A}" dt="2025-01-10T21:00:51.100" v="6083" actId="20577"/>
        <pc:sldMkLst>
          <pc:docMk/>
          <pc:sldMk cId="596850182" sldId="288"/>
        </pc:sldMkLst>
      </pc:sldChg>
      <pc:sldChg chg="addSp delSp modSp mod">
        <pc:chgData name="frederic talbot" userId="3f613b9786b9bdb3" providerId="LiveId" clId="{C60FD2A6-0D35-433A-BF43-387B36C5123A}" dt="2025-02-12T20:52:50.149" v="12275" actId="20577"/>
        <pc:sldMkLst>
          <pc:docMk/>
          <pc:sldMk cId="3559955514" sldId="289"/>
        </pc:sldMkLst>
      </pc:sldChg>
      <pc:sldChg chg="addSp delSp modSp add mod delAnim modAnim">
        <pc:chgData name="frederic talbot" userId="3f613b9786b9bdb3" providerId="LiveId" clId="{C60FD2A6-0D35-433A-BF43-387B36C5123A}" dt="2025-02-11T19:21:36.472" v="12122" actId="20577"/>
        <pc:sldMkLst>
          <pc:docMk/>
          <pc:sldMk cId="756714440" sldId="290"/>
        </pc:sldMkLst>
      </pc:sldChg>
      <pc:sldChg chg="addSp delSp modSp add mod">
        <pc:chgData name="frederic talbot" userId="3f613b9786b9bdb3" providerId="LiveId" clId="{C60FD2A6-0D35-433A-BF43-387B36C5123A}" dt="2025-01-10T20:38:42.859" v="5731"/>
        <pc:sldMkLst>
          <pc:docMk/>
          <pc:sldMk cId="3616544235" sldId="291"/>
        </pc:sldMkLst>
      </pc:sldChg>
      <pc:sldChg chg="addSp delSp modSp add mod modAnim">
        <pc:chgData name="frederic talbot" userId="3f613b9786b9bdb3" providerId="LiveId" clId="{C60FD2A6-0D35-433A-BF43-387B36C5123A}" dt="2025-02-11T19:24:16.487" v="12124"/>
        <pc:sldMkLst>
          <pc:docMk/>
          <pc:sldMk cId="216088450" sldId="292"/>
        </pc:sldMkLst>
      </pc:sldChg>
      <pc:sldChg chg="modSp add del mod">
        <pc:chgData name="frederic talbot" userId="3f613b9786b9bdb3" providerId="LiveId" clId="{C60FD2A6-0D35-433A-BF43-387B36C5123A}" dt="2025-01-09T19:52:03.874" v="2247" actId="47"/>
        <pc:sldMkLst>
          <pc:docMk/>
          <pc:sldMk cId="1617899363" sldId="293"/>
        </pc:sldMkLst>
      </pc:sldChg>
      <pc:sldChg chg="addSp delSp modSp add del mod ord modNotesTx">
        <pc:chgData name="frederic talbot" userId="3f613b9786b9bdb3" providerId="LiveId" clId="{C60FD2A6-0D35-433A-BF43-387B36C5123A}" dt="2025-01-09T21:10:39.545" v="3380" actId="47"/>
        <pc:sldMkLst>
          <pc:docMk/>
          <pc:sldMk cId="3854830324" sldId="294"/>
        </pc:sldMkLst>
      </pc:sldChg>
      <pc:sldChg chg="addSp delSp modSp add del mod modNotesTx">
        <pc:chgData name="frederic talbot" userId="3f613b9786b9bdb3" providerId="LiveId" clId="{C60FD2A6-0D35-433A-BF43-387B36C5123A}" dt="2025-01-09T20:53:44.861" v="2860" actId="47"/>
        <pc:sldMkLst>
          <pc:docMk/>
          <pc:sldMk cId="1185384514" sldId="295"/>
        </pc:sldMkLst>
      </pc:sldChg>
      <pc:sldChg chg="addSp delSp modSp add mod modNotesTx">
        <pc:chgData name="frederic talbot" userId="3f613b9786b9bdb3" providerId="LiveId" clId="{C60FD2A6-0D35-433A-BF43-387B36C5123A}" dt="2025-02-10T20:01:19.908" v="8169" actId="120"/>
        <pc:sldMkLst>
          <pc:docMk/>
          <pc:sldMk cId="2086640167" sldId="296"/>
        </pc:sldMkLst>
        <pc:spChg chg="add mod">
          <ac:chgData name="frederic talbot" userId="3f613b9786b9bdb3" providerId="LiveId" clId="{C60FD2A6-0D35-433A-BF43-387B36C5123A}" dt="2025-02-10T20:01:19.908" v="8169" actId="120"/>
          <ac:spMkLst>
            <pc:docMk/>
            <pc:sldMk cId="2086640167" sldId="296"/>
            <ac:spMk id="25" creationId="{AB637BF5-ECD9-19B8-8EF7-EE943EDF6417}"/>
          </ac:spMkLst>
        </pc:spChg>
      </pc:sldChg>
      <pc:sldChg chg="addSp delSp modSp add mod modAnim modNotesTx">
        <pc:chgData name="frederic talbot" userId="3f613b9786b9bdb3" providerId="LiveId" clId="{C60FD2A6-0D35-433A-BF43-387B36C5123A}" dt="2025-02-12T19:46:26.457" v="12125" actId="20577"/>
        <pc:sldMkLst>
          <pc:docMk/>
          <pc:sldMk cId="1719514677" sldId="297"/>
        </pc:sldMkLst>
      </pc:sldChg>
      <pc:sldChg chg="addSp delSp modSp add mod ord modAnim">
        <pc:chgData name="frederic talbot" userId="3f613b9786b9bdb3" providerId="LiveId" clId="{C60FD2A6-0D35-433A-BF43-387B36C5123A}" dt="2025-02-10T19:56:39.843" v="8168"/>
        <pc:sldMkLst>
          <pc:docMk/>
          <pc:sldMk cId="1455329184" sldId="298"/>
        </pc:sldMkLst>
      </pc:sldChg>
      <pc:sldChg chg="addSp delSp modSp add mod ord">
        <pc:chgData name="frederic talbot" userId="3f613b9786b9bdb3" providerId="LiveId" clId="{C60FD2A6-0D35-433A-BF43-387B36C5123A}" dt="2025-01-10T20:38:52.967" v="5734"/>
        <pc:sldMkLst>
          <pc:docMk/>
          <pc:sldMk cId="3718750531" sldId="299"/>
        </pc:sldMkLst>
      </pc:sldChg>
      <pc:sldChg chg="add del">
        <pc:chgData name="frederic talbot" userId="3f613b9786b9bdb3" providerId="LiveId" clId="{C60FD2A6-0D35-433A-BF43-387B36C5123A}" dt="2025-01-10T18:49:37.725" v="4100" actId="47"/>
        <pc:sldMkLst>
          <pc:docMk/>
          <pc:sldMk cId="1600805863" sldId="300"/>
        </pc:sldMkLst>
      </pc:sldChg>
      <pc:sldChg chg="addSp delSp modSp add mod">
        <pc:chgData name="frederic talbot" userId="3f613b9786b9bdb3" providerId="LiveId" clId="{C60FD2A6-0D35-433A-BF43-387B36C5123A}" dt="2025-01-10T20:38:54.201" v="5735"/>
        <pc:sldMkLst>
          <pc:docMk/>
          <pc:sldMk cId="1815221112" sldId="300"/>
        </pc:sldMkLst>
      </pc:sldChg>
      <pc:sldChg chg="addSp delSp modSp add mod">
        <pc:chgData name="frederic talbot" userId="3f613b9786b9bdb3" providerId="LiveId" clId="{C60FD2A6-0D35-433A-BF43-387B36C5123A}" dt="2025-01-10T20:38:55.190" v="5736"/>
        <pc:sldMkLst>
          <pc:docMk/>
          <pc:sldMk cId="3093387683" sldId="301"/>
        </pc:sldMkLst>
      </pc:sldChg>
      <pc:sldChg chg="add del">
        <pc:chgData name="frederic talbot" userId="3f613b9786b9bdb3" providerId="LiveId" clId="{C60FD2A6-0D35-433A-BF43-387B36C5123A}" dt="2025-01-10T19:54:14.469" v="4978" actId="47"/>
        <pc:sldMkLst>
          <pc:docMk/>
          <pc:sldMk cId="3388921813" sldId="302"/>
        </pc:sldMkLst>
      </pc:sldChg>
      <pc:sldChg chg="addSp delSp modSp add mod ord modNotesTx">
        <pc:chgData name="frederic talbot" userId="3f613b9786b9bdb3" providerId="LiveId" clId="{C60FD2A6-0D35-433A-BF43-387B36C5123A}" dt="2025-02-12T20:20:57.400" v="12129"/>
        <pc:sldMkLst>
          <pc:docMk/>
          <pc:sldMk cId="2673295857" sldId="303"/>
        </pc:sldMkLst>
      </pc:sldChg>
      <pc:sldChg chg="addSp delSp modSp add mod">
        <pc:chgData name="frederic talbot" userId="3f613b9786b9bdb3" providerId="LiveId" clId="{C60FD2A6-0D35-433A-BF43-387B36C5123A}" dt="2025-01-10T21:31:02.805" v="6783" actId="20577"/>
        <pc:sldMkLst>
          <pc:docMk/>
          <pc:sldMk cId="3571587351" sldId="304"/>
        </pc:sldMkLst>
      </pc:sldChg>
      <pc:sldChg chg="addSp delSp modSp add mod ord">
        <pc:chgData name="frederic talbot" userId="3f613b9786b9bdb3" providerId="LiveId" clId="{C60FD2A6-0D35-433A-BF43-387B36C5123A}" dt="2025-01-10T21:02:00.312" v="6100"/>
        <pc:sldMkLst>
          <pc:docMk/>
          <pc:sldMk cId="568515656" sldId="305"/>
        </pc:sldMkLst>
      </pc:sldChg>
      <pc:sldChg chg="addSp delSp modSp add mod">
        <pc:chgData name="frederic talbot" userId="3f613b9786b9bdb3" providerId="LiveId" clId="{C60FD2A6-0D35-433A-BF43-387B36C5123A}" dt="2025-01-10T21:02:49.929" v="6109"/>
        <pc:sldMkLst>
          <pc:docMk/>
          <pc:sldMk cId="3938142529" sldId="306"/>
        </pc:sldMkLst>
      </pc:sldChg>
      <pc:sldChg chg="addSp delSp modSp add mod">
        <pc:chgData name="frederic talbot" userId="3f613b9786b9bdb3" providerId="LiveId" clId="{C60FD2A6-0D35-433A-BF43-387B36C5123A}" dt="2025-01-10T21:03:11.788" v="6120" actId="14100"/>
        <pc:sldMkLst>
          <pc:docMk/>
          <pc:sldMk cId="1798508179" sldId="307"/>
        </pc:sldMkLst>
      </pc:sldChg>
      <pc:sldChg chg="addSp delSp modSp add mod">
        <pc:chgData name="frederic talbot" userId="3f613b9786b9bdb3" providerId="LiveId" clId="{C60FD2A6-0D35-433A-BF43-387B36C5123A}" dt="2025-01-10T21:03:31.738" v="6127" actId="1076"/>
        <pc:sldMkLst>
          <pc:docMk/>
          <pc:sldMk cId="3426205694" sldId="308"/>
        </pc:sldMkLst>
      </pc:sldChg>
      <pc:sldChg chg="addSp delSp modSp add mod">
        <pc:chgData name="frederic talbot" userId="3f613b9786b9bdb3" providerId="LiveId" clId="{C60FD2A6-0D35-433A-BF43-387B36C5123A}" dt="2025-01-10T21:03:50.378" v="6130" actId="14100"/>
        <pc:sldMkLst>
          <pc:docMk/>
          <pc:sldMk cId="1311240241" sldId="309"/>
        </pc:sldMkLst>
      </pc:sldChg>
      <pc:sldChg chg="addSp delSp modSp add mod">
        <pc:chgData name="frederic talbot" userId="3f613b9786b9bdb3" providerId="LiveId" clId="{C60FD2A6-0D35-433A-BF43-387B36C5123A}" dt="2025-01-10T21:04:09.759" v="6137" actId="14100"/>
        <pc:sldMkLst>
          <pc:docMk/>
          <pc:sldMk cId="830735057" sldId="310"/>
        </pc:sldMkLst>
      </pc:sldChg>
      <pc:sldChg chg="addSp delSp modSp add mod">
        <pc:chgData name="frederic talbot" userId="3f613b9786b9bdb3" providerId="LiveId" clId="{C60FD2A6-0D35-433A-BF43-387B36C5123A}" dt="2025-01-10T21:04:51.061" v="6145" actId="14100"/>
        <pc:sldMkLst>
          <pc:docMk/>
          <pc:sldMk cId="1527849442" sldId="311"/>
        </pc:sldMkLst>
      </pc:sldChg>
      <pc:sldChg chg="addSp delSp modSp add mod ord">
        <pc:chgData name="frederic talbot" userId="3f613b9786b9bdb3" providerId="LiveId" clId="{C60FD2A6-0D35-433A-BF43-387B36C5123A}" dt="2025-01-10T21:05:32.685" v="6165"/>
        <pc:sldMkLst>
          <pc:docMk/>
          <pc:sldMk cId="2361478141" sldId="312"/>
        </pc:sldMkLst>
      </pc:sldChg>
      <pc:sldChg chg="addSp modSp add mod">
        <pc:chgData name="frederic talbot" userId="3f613b9786b9bdb3" providerId="LiveId" clId="{C60FD2A6-0D35-433A-BF43-387B36C5123A}" dt="2025-01-10T21:06:44.061" v="6170" actId="1076"/>
        <pc:sldMkLst>
          <pc:docMk/>
          <pc:sldMk cId="1827598796" sldId="313"/>
        </pc:sldMkLst>
      </pc:sldChg>
      <pc:sldChg chg="addSp modSp add mod">
        <pc:chgData name="frederic talbot" userId="3f613b9786b9bdb3" providerId="LiveId" clId="{C60FD2A6-0D35-433A-BF43-387B36C5123A}" dt="2025-01-10T21:07:05.828" v="6177" actId="1076"/>
        <pc:sldMkLst>
          <pc:docMk/>
          <pc:sldMk cId="254971008" sldId="314"/>
        </pc:sldMkLst>
      </pc:sldChg>
      <pc:sldChg chg="addSp modSp add mod">
        <pc:chgData name="frederic talbot" userId="3f613b9786b9bdb3" providerId="LiveId" clId="{C60FD2A6-0D35-433A-BF43-387B36C5123A}" dt="2025-01-10T21:07:27.075" v="6181" actId="1076"/>
        <pc:sldMkLst>
          <pc:docMk/>
          <pc:sldMk cId="875374850" sldId="315"/>
        </pc:sldMkLst>
      </pc:sldChg>
      <pc:sldChg chg="addSp modSp add mod">
        <pc:chgData name="frederic talbot" userId="3f613b9786b9bdb3" providerId="LiveId" clId="{C60FD2A6-0D35-433A-BF43-387B36C5123A}" dt="2025-01-10T21:07:55.013" v="6184" actId="14100"/>
        <pc:sldMkLst>
          <pc:docMk/>
          <pc:sldMk cId="1509064226" sldId="316"/>
        </pc:sldMkLst>
      </pc:sldChg>
      <pc:sldChg chg="addSp modSp add mod">
        <pc:chgData name="frederic talbot" userId="3f613b9786b9bdb3" providerId="LiveId" clId="{C60FD2A6-0D35-433A-BF43-387B36C5123A}" dt="2025-01-10T21:08:21.121" v="6188" actId="1076"/>
        <pc:sldMkLst>
          <pc:docMk/>
          <pc:sldMk cId="1545755855" sldId="317"/>
        </pc:sldMkLst>
      </pc:sldChg>
      <pc:sldChg chg="addSp modSp add mod">
        <pc:chgData name="frederic talbot" userId="3f613b9786b9bdb3" providerId="LiveId" clId="{C60FD2A6-0D35-433A-BF43-387B36C5123A}" dt="2025-01-10T21:09:03.064" v="6193" actId="1076"/>
        <pc:sldMkLst>
          <pc:docMk/>
          <pc:sldMk cId="4047727507" sldId="318"/>
        </pc:sldMkLst>
      </pc:sldChg>
      <pc:sldChg chg="addSp modSp add mod">
        <pc:chgData name="frederic talbot" userId="3f613b9786b9bdb3" providerId="LiveId" clId="{C60FD2A6-0D35-433A-BF43-387B36C5123A}" dt="2025-01-10T21:09:42.011" v="6204" actId="20577"/>
        <pc:sldMkLst>
          <pc:docMk/>
          <pc:sldMk cId="1004522113" sldId="319"/>
        </pc:sldMkLst>
      </pc:sldChg>
      <pc:sldChg chg="addSp modSp add mod">
        <pc:chgData name="frederic talbot" userId="3f613b9786b9bdb3" providerId="LiveId" clId="{C60FD2A6-0D35-433A-BF43-387B36C5123A}" dt="2025-01-10T21:10:16.282" v="6223" actId="1076"/>
        <pc:sldMkLst>
          <pc:docMk/>
          <pc:sldMk cId="1102646808" sldId="320"/>
        </pc:sldMkLst>
      </pc:sldChg>
      <pc:sldChg chg="addSp modSp add mod">
        <pc:chgData name="frederic talbot" userId="3f613b9786b9bdb3" providerId="LiveId" clId="{C60FD2A6-0D35-433A-BF43-387B36C5123A}" dt="2025-01-10T21:10:36.248" v="6228" actId="1076"/>
        <pc:sldMkLst>
          <pc:docMk/>
          <pc:sldMk cId="1057687653" sldId="321"/>
        </pc:sldMkLst>
      </pc:sldChg>
      <pc:sldChg chg="addSp modSp add mod">
        <pc:chgData name="frederic talbot" userId="3f613b9786b9bdb3" providerId="LiveId" clId="{C60FD2A6-0D35-433A-BF43-387B36C5123A}" dt="2025-01-10T21:10:48.907" v="6232" actId="1076"/>
        <pc:sldMkLst>
          <pc:docMk/>
          <pc:sldMk cId="4045711875" sldId="322"/>
        </pc:sldMkLst>
      </pc:sldChg>
      <pc:sldChg chg="addSp modSp add mod">
        <pc:chgData name="frederic talbot" userId="3f613b9786b9bdb3" providerId="LiveId" clId="{C60FD2A6-0D35-433A-BF43-387B36C5123A}" dt="2025-01-10T21:11:02.821" v="6236" actId="1076"/>
        <pc:sldMkLst>
          <pc:docMk/>
          <pc:sldMk cId="1247913517" sldId="323"/>
        </pc:sldMkLst>
      </pc:sldChg>
      <pc:sldChg chg="addSp modSp add mod">
        <pc:chgData name="frederic talbot" userId="3f613b9786b9bdb3" providerId="LiveId" clId="{C60FD2A6-0D35-433A-BF43-387B36C5123A}" dt="2025-01-10T21:11:15.435" v="6239" actId="14100"/>
        <pc:sldMkLst>
          <pc:docMk/>
          <pc:sldMk cId="3213942347" sldId="324"/>
        </pc:sldMkLst>
      </pc:sldChg>
      <pc:sldChg chg="addSp modSp add mod">
        <pc:chgData name="frederic talbot" userId="3f613b9786b9bdb3" providerId="LiveId" clId="{C60FD2A6-0D35-433A-BF43-387B36C5123A}" dt="2025-01-10T21:11:26.175" v="6242" actId="14100"/>
        <pc:sldMkLst>
          <pc:docMk/>
          <pc:sldMk cId="735526655" sldId="325"/>
        </pc:sldMkLst>
      </pc:sldChg>
      <pc:sldChg chg="add del">
        <pc:chgData name="frederic talbot" userId="3f613b9786b9bdb3" providerId="LiveId" clId="{C60FD2A6-0D35-433A-BF43-387B36C5123A}" dt="2025-01-10T21:12:13.323" v="6243" actId="47"/>
        <pc:sldMkLst>
          <pc:docMk/>
          <pc:sldMk cId="821661786" sldId="326"/>
        </pc:sldMkLst>
      </pc:sldChg>
      <pc:sldChg chg="modSp add mod">
        <pc:chgData name="frederic talbot" userId="3f613b9786b9bdb3" providerId="LiveId" clId="{C60FD2A6-0D35-433A-BF43-387B36C5123A}" dt="2025-01-12T13:20:47.335" v="7725" actId="20577"/>
        <pc:sldMkLst>
          <pc:docMk/>
          <pc:sldMk cId="1906869530" sldId="326"/>
        </pc:sldMkLst>
      </pc:sldChg>
      <pc:sldChg chg="add del">
        <pc:chgData name="frederic talbot" userId="3f613b9786b9bdb3" providerId="LiveId" clId="{C60FD2A6-0D35-433A-BF43-387B36C5123A}" dt="2025-01-10T21:12:14.144" v="6244" actId="47"/>
        <pc:sldMkLst>
          <pc:docMk/>
          <pc:sldMk cId="1043131345" sldId="327"/>
        </pc:sldMkLst>
      </pc:sldChg>
      <pc:sldChg chg="addSp delSp modSp add mod modNotesTx">
        <pc:chgData name="frederic talbot" userId="3f613b9786b9bdb3" providerId="LiveId" clId="{C60FD2A6-0D35-433A-BF43-387B36C5123A}" dt="2025-02-14T15:05:54.148" v="12280" actId="20577"/>
        <pc:sldMkLst>
          <pc:docMk/>
          <pc:sldMk cId="4096118151" sldId="327"/>
        </pc:sldMkLst>
        <pc:spChg chg="mod">
          <ac:chgData name="frederic talbot" userId="3f613b9786b9bdb3" providerId="LiveId" clId="{C60FD2A6-0D35-433A-BF43-387B36C5123A}" dt="2025-02-10T20:23:54.736" v="8495" actId="20577"/>
          <ac:spMkLst>
            <pc:docMk/>
            <pc:sldMk cId="4096118151" sldId="327"/>
            <ac:spMk id="2" creationId="{E1F4E586-47BB-7E5F-5E02-DDD1EA37788B}"/>
          </ac:spMkLst>
        </pc:spChg>
        <pc:spChg chg="add mod">
          <ac:chgData name="frederic talbot" userId="3f613b9786b9bdb3" providerId="LiveId" clId="{C60FD2A6-0D35-433A-BF43-387B36C5123A}" dt="2025-02-14T15:05:54.148" v="12280" actId="20577"/>
          <ac:spMkLst>
            <pc:docMk/>
            <pc:sldMk cId="4096118151" sldId="327"/>
            <ac:spMk id="3" creationId="{76FA5784-3327-D348-1942-C0E2736E6B2C}"/>
          </ac:spMkLst>
        </pc:spChg>
      </pc:sldChg>
      <pc:sldChg chg="add del">
        <pc:chgData name="frederic talbot" userId="3f613b9786b9bdb3" providerId="LiveId" clId="{C60FD2A6-0D35-433A-BF43-387B36C5123A}" dt="2025-01-10T21:12:15.472" v="6245" actId="47"/>
        <pc:sldMkLst>
          <pc:docMk/>
          <pc:sldMk cId="2665958620" sldId="328"/>
        </pc:sldMkLst>
      </pc:sldChg>
      <pc:sldChg chg="addSp delSp modSp add mod">
        <pc:chgData name="frederic talbot" userId="3f613b9786b9bdb3" providerId="LiveId" clId="{C60FD2A6-0D35-433A-BF43-387B36C5123A}" dt="2025-02-10T22:38:51.735" v="10441" actId="20577"/>
        <pc:sldMkLst>
          <pc:docMk/>
          <pc:sldMk cId="3307943041" sldId="328"/>
        </pc:sldMkLst>
      </pc:sldChg>
      <pc:sldChg chg="addSp delSp modSp add mod">
        <pc:chgData name="frederic talbot" userId="3f613b9786b9bdb3" providerId="LiveId" clId="{C60FD2A6-0D35-433A-BF43-387B36C5123A}" dt="2025-02-10T22:41:39.852" v="10452" actId="1076"/>
        <pc:sldMkLst>
          <pc:docMk/>
          <pc:sldMk cId="3424061622" sldId="329"/>
        </pc:sldMkLst>
      </pc:sldChg>
      <pc:sldChg chg="add del">
        <pc:chgData name="frederic talbot" userId="3f613b9786b9bdb3" providerId="LiveId" clId="{C60FD2A6-0D35-433A-BF43-387B36C5123A}" dt="2025-01-10T21:12:16.212" v="6246" actId="47"/>
        <pc:sldMkLst>
          <pc:docMk/>
          <pc:sldMk cId="4118091215" sldId="329"/>
        </pc:sldMkLst>
      </pc:sldChg>
      <pc:sldChg chg="add del">
        <pc:chgData name="frederic talbot" userId="3f613b9786b9bdb3" providerId="LiveId" clId="{C60FD2A6-0D35-433A-BF43-387B36C5123A}" dt="2025-01-10T21:12:17.163" v="6247" actId="47"/>
        <pc:sldMkLst>
          <pc:docMk/>
          <pc:sldMk cId="2233628884" sldId="330"/>
        </pc:sldMkLst>
      </pc:sldChg>
      <pc:sldChg chg="add del">
        <pc:chgData name="frederic talbot" userId="3f613b9786b9bdb3" providerId="LiveId" clId="{C60FD2A6-0D35-433A-BF43-387B36C5123A}" dt="2025-01-10T21:12:18.148" v="6248" actId="47"/>
        <pc:sldMkLst>
          <pc:docMk/>
          <pc:sldMk cId="3838941415" sldId="331"/>
        </pc:sldMkLst>
      </pc:sldChg>
    </pc:docChg>
  </pc:docChgLst>
  <pc:docChgLst>
    <pc:chgData name="frederic talbot" userId="3f613b9786b9bdb3" providerId="LiveId" clId="{AA73FE82-E6CE-492B-903E-5D51FD0E8955}"/>
    <pc:docChg chg="undo custSel addSld delSld modSld sldOrd">
      <pc:chgData name="frederic talbot" userId="3f613b9786b9bdb3" providerId="LiveId" clId="{AA73FE82-E6CE-492B-903E-5D51FD0E8955}" dt="2025-04-16T18:38:18.835" v="4288" actId="732"/>
      <pc:docMkLst>
        <pc:docMk/>
      </pc:docMkLst>
      <pc:sldChg chg="addSp modSp mod">
        <pc:chgData name="frederic talbot" userId="3f613b9786b9bdb3" providerId="LiveId" clId="{AA73FE82-E6CE-492B-903E-5D51FD0E8955}" dt="2025-04-16T18:38:18.835" v="4288" actId="732"/>
        <pc:sldMkLst>
          <pc:docMk/>
          <pc:sldMk cId="2660584247" sldId="256"/>
        </pc:sldMkLst>
        <pc:spChg chg="mod">
          <ac:chgData name="frederic talbot" userId="3f613b9786b9bdb3" providerId="LiveId" clId="{AA73FE82-E6CE-492B-903E-5D51FD0E8955}" dt="2025-04-15T20:22:27.848" v="38" actId="1076"/>
          <ac:spMkLst>
            <pc:docMk/>
            <pc:sldMk cId="2660584247" sldId="256"/>
            <ac:spMk id="2" creationId="{B1BD9D29-0A06-6F27-B02E-B886ECCEC08C}"/>
          </ac:spMkLst>
        </pc:spChg>
        <pc:spChg chg="mod">
          <ac:chgData name="frederic talbot" userId="3f613b9786b9bdb3" providerId="LiveId" clId="{AA73FE82-E6CE-492B-903E-5D51FD0E8955}" dt="2025-04-16T18:07:05.288" v="4275" actId="255"/>
          <ac:spMkLst>
            <pc:docMk/>
            <pc:sldMk cId="2660584247" sldId="256"/>
            <ac:spMk id="3" creationId="{E5235871-E127-4E27-7933-B4AA11E1D339}"/>
          </ac:spMkLst>
        </pc:spChg>
        <pc:spChg chg="mod">
          <ac:chgData name="frederic talbot" userId="3f613b9786b9bdb3" providerId="LiveId" clId="{AA73FE82-E6CE-492B-903E-5D51FD0E8955}" dt="2025-04-16T11:02:01.709" v="148" actId="1076"/>
          <ac:spMkLst>
            <pc:docMk/>
            <pc:sldMk cId="2660584247" sldId="256"/>
            <ac:spMk id="5" creationId="{ADAAFCFB-1725-36F1-B7CB-EE5CC70AD119}"/>
          </ac:spMkLst>
        </pc:spChg>
        <pc:picChg chg="mod">
          <ac:chgData name="frederic talbot" userId="3f613b9786b9bdb3" providerId="LiveId" clId="{AA73FE82-E6CE-492B-903E-5D51FD0E8955}" dt="2025-04-16T11:00:58.234" v="118" actId="1076"/>
          <ac:picMkLst>
            <pc:docMk/>
            <pc:sldMk cId="2660584247" sldId="256"/>
            <ac:picMk id="4" creationId="{22612133-D9B8-B025-97D7-59160F807FA6}"/>
          </ac:picMkLst>
        </pc:picChg>
        <pc:picChg chg="mod">
          <ac:chgData name="frederic talbot" userId="3f613b9786b9bdb3" providerId="LiveId" clId="{AA73FE82-E6CE-492B-903E-5D51FD0E8955}" dt="2025-04-16T11:01:05.252" v="120" actId="1076"/>
          <ac:picMkLst>
            <pc:docMk/>
            <pc:sldMk cId="2660584247" sldId="256"/>
            <ac:picMk id="6" creationId="{E2A6D173-1139-7B16-59E1-3E6FE720F170}"/>
          </ac:picMkLst>
        </pc:picChg>
        <pc:picChg chg="add mod">
          <ac:chgData name="frederic talbot" userId="3f613b9786b9bdb3" providerId="LiveId" clId="{AA73FE82-E6CE-492B-903E-5D51FD0E8955}" dt="2025-04-16T18:22:47.576" v="4281" actId="1076"/>
          <ac:picMkLst>
            <pc:docMk/>
            <pc:sldMk cId="2660584247" sldId="256"/>
            <ac:picMk id="7" creationId="{B468E13B-C4AA-F76A-15F8-2BBCCD7D453C}"/>
          </ac:picMkLst>
        </pc:picChg>
        <pc:picChg chg="add mod">
          <ac:chgData name="frederic talbot" userId="3f613b9786b9bdb3" providerId="LiveId" clId="{AA73FE82-E6CE-492B-903E-5D51FD0E8955}" dt="2025-04-16T11:00:50.049" v="116" actId="1076"/>
          <ac:picMkLst>
            <pc:docMk/>
            <pc:sldMk cId="2660584247" sldId="256"/>
            <ac:picMk id="1026" creationId="{A8A4BCF0-2419-2333-AF82-E854A9224A6E}"/>
          </ac:picMkLst>
        </pc:picChg>
      </pc:sldChg>
      <pc:sldChg chg="addSp delSp modSp mod ord">
        <pc:chgData name="frederic talbot" userId="3f613b9786b9bdb3" providerId="LiveId" clId="{AA73FE82-E6CE-492B-903E-5D51FD0E8955}" dt="2025-04-16T17:49:38.302" v="4208" actId="27636"/>
        <pc:sldMkLst>
          <pc:docMk/>
          <pc:sldMk cId="3028453137" sldId="261"/>
        </pc:sldMkLst>
        <pc:spChg chg="mod">
          <ac:chgData name="frederic talbot" userId="3f613b9786b9bdb3" providerId="LiveId" clId="{AA73FE82-E6CE-492B-903E-5D51FD0E8955}" dt="2025-04-16T11:11:37.358" v="570" actId="20577"/>
          <ac:spMkLst>
            <pc:docMk/>
            <pc:sldMk cId="3028453137" sldId="261"/>
            <ac:spMk id="2" creationId="{D9A93BBB-8FBF-E458-221C-F327A9A4D346}"/>
          </ac:spMkLst>
        </pc:spChg>
        <pc:spChg chg="mod">
          <ac:chgData name="frederic talbot" userId="3f613b9786b9bdb3" providerId="LiveId" clId="{AA73FE82-E6CE-492B-903E-5D51FD0E8955}" dt="2025-04-16T17:49:38.302" v="4208" actId="27636"/>
          <ac:spMkLst>
            <pc:docMk/>
            <pc:sldMk cId="3028453137" sldId="261"/>
            <ac:spMk id="3" creationId="{761704FF-1FF3-BCC0-F25A-18CE6FA53B4F}"/>
          </ac:spMkLst>
        </pc:spChg>
        <pc:graphicFrameChg chg="add mod">
          <ac:chgData name="frederic talbot" userId="3f613b9786b9bdb3" providerId="LiveId" clId="{AA73FE82-E6CE-492B-903E-5D51FD0E8955}" dt="2025-04-16T14:38:44.320" v="3809"/>
          <ac:graphicFrameMkLst>
            <pc:docMk/>
            <pc:sldMk cId="3028453137" sldId="261"/>
            <ac:graphicFrameMk id="10" creationId="{211E169D-6266-3690-567C-3447622B373B}"/>
          </ac:graphicFrameMkLst>
        </pc:graphicFrameChg>
        <pc:picChg chg="add mod">
          <ac:chgData name="frederic talbot" userId="3f613b9786b9bdb3" providerId="LiveId" clId="{AA73FE82-E6CE-492B-903E-5D51FD0E8955}" dt="2025-04-16T12:20:28.260" v="3224"/>
          <ac:picMkLst>
            <pc:docMk/>
            <pc:sldMk cId="3028453137" sldId="261"/>
            <ac:picMk id="5" creationId="{480942F9-8EFC-E438-0B4E-22A31E431359}"/>
          </ac:picMkLst>
        </pc:picChg>
      </pc:sldChg>
      <pc:sldChg chg="del">
        <pc:chgData name="frederic talbot" userId="3f613b9786b9bdb3" providerId="LiveId" clId="{AA73FE82-E6CE-492B-903E-5D51FD0E8955}" dt="2025-04-16T11:10:46.966" v="561" actId="47"/>
        <pc:sldMkLst>
          <pc:docMk/>
          <pc:sldMk cId="612043349" sldId="262"/>
        </pc:sldMkLst>
      </pc:sldChg>
      <pc:sldChg chg="del">
        <pc:chgData name="frederic talbot" userId="3f613b9786b9bdb3" providerId="LiveId" clId="{AA73FE82-E6CE-492B-903E-5D51FD0E8955}" dt="2025-04-16T11:59:20.651" v="2468" actId="47"/>
        <pc:sldMkLst>
          <pc:docMk/>
          <pc:sldMk cId="2121128157" sldId="263"/>
        </pc:sldMkLst>
      </pc:sldChg>
      <pc:sldChg chg="addSp modSp add del">
        <pc:chgData name="frederic talbot" userId="3f613b9786b9bdb3" providerId="LiveId" clId="{AA73FE82-E6CE-492B-903E-5D51FD0E8955}" dt="2025-04-16T14:10:47.302" v="3596" actId="47"/>
        <pc:sldMkLst>
          <pc:docMk/>
          <pc:sldMk cId="3501915217" sldId="264"/>
        </pc:sldMkLst>
      </pc:sldChg>
      <pc:sldChg chg="del">
        <pc:chgData name="frederic talbot" userId="3f613b9786b9bdb3" providerId="LiveId" clId="{AA73FE82-E6CE-492B-903E-5D51FD0E8955}" dt="2025-04-16T12:19:26.713" v="3217" actId="47"/>
        <pc:sldMkLst>
          <pc:docMk/>
          <pc:sldMk cId="3377762436" sldId="268"/>
        </pc:sldMkLst>
      </pc:sldChg>
      <pc:sldChg chg="add del">
        <pc:chgData name="frederic talbot" userId="3f613b9786b9bdb3" providerId="LiveId" clId="{AA73FE82-E6CE-492B-903E-5D51FD0E8955}" dt="2025-04-16T11:20:38.989" v="774" actId="47"/>
        <pc:sldMkLst>
          <pc:docMk/>
          <pc:sldMk cId="4166266415" sldId="269"/>
        </pc:sldMkLst>
      </pc:sldChg>
      <pc:sldChg chg="addSp delSp modSp mod modNotesTx">
        <pc:chgData name="frederic talbot" userId="3f613b9786b9bdb3" providerId="LiveId" clId="{AA73FE82-E6CE-492B-903E-5D51FD0E8955}" dt="2025-04-16T17:48:18.028" v="4187" actId="20577"/>
        <pc:sldMkLst>
          <pc:docMk/>
          <pc:sldMk cId="2760469878" sldId="270"/>
        </pc:sldMkLst>
        <pc:spChg chg="mod ord">
          <ac:chgData name="frederic talbot" userId="3f613b9786b9bdb3" providerId="LiveId" clId="{AA73FE82-E6CE-492B-903E-5D51FD0E8955}" dt="2025-04-16T17:48:18.028" v="4187" actId="20577"/>
          <ac:spMkLst>
            <pc:docMk/>
            <pc:sldMk cId="2760469878" sldId="270"/>
            <ac:spMk id="2" creationId="{D9A93BBB-8FBF-E458-221C-F327A9A4D346}"/>
          </ac:spMkLst>
        </pc:spChg>
        <pc:spChg chg="add mod">
          <ac:chgData name="frederic talbot" userId="3f613b9786b9bdb3" providerId="LiveId" clId="{AA73FE82-E6CE-492B-903E-5D51FD0E8955}" dt="2025-04-16T15:52:38.151" v="4161" actId="20577"/>
          <ac:spMkLst>
            <pc:docMk/>
            <pc:sldMk cId="2760469878" sldId="270"/>
            <ac:spMk id="12" creationId="{6110BD8B-4D62-4FC6-7EBF-B5690114096B}"/>
          </ac:spMkLst>
        </pc:spChg>
        <pc:spChg chg="add">
          <ac:chgData name="frederic talbot" userId="3f613b9786b9bdb3" providerId="LiveId" clId="{AA73FE82-E6CE-492B-903E-5D51FD0E8955}" dt="2025-04-16T15:14:35.683" v="4061"/>
          <ac:spMkLst>
            <pc:docMk/>
            <pc:sldMk cId="2760469878" sldId="270"/>
            <ac:spMk id="13" creationId="{AF32C4FB-AD51-AF15-3F87-B550C1EB1149}"/>
          </ac:spMkLst>
        </pc:spChg>
        <pc:graphicFrameChg chg="mod">
          <ac:chgData name="frederic talbot" userId="3f613b9786b9bdb3" providerId="LiveId" clId="{AA73FE82-E6CE-492B-903E-5D51FD0E8955}" dt="2025-04-15T20:24:43.128" v="91" actId="20577"/>
          <ac:graphicFrameMkLst>
            <pc:docMk/>
            <pc:sldMk cId="2760469878" sldId="270"/>
            <ac:graphicFrameMk id="3" creationId="{39711D0E-BC3B-201F-0506-09D8A384D0E0}"/>
          </ac:graphicFrameMkLst>
        </pc:graphicFrameChg>
        <pc:picChg chg="add mod">
          <ac:chgData name="frederic talbot" userId="3f613b9786b9bdb3" providerId="LiveId" clId="{AA73FE82-E6CE-492B-903E-5D51FD0E8955}" dt="2025-04-16T12:20:41.004" v="3227"/>
          <ac:picMkLst>
            <pc:docMk/>
            <pc:sldMk cId="2760469878" sldId="270"/>
            <ac:picMk id="8" creationId="{4BDFB579-3536-A0F9-6C15-492100D3CED8}"/>
          </ac:picMkLst>
        </pc:picChg>
        <pc:picChg chg="add mod modCrop">
          <ac:chgData name="frederic talbot" userId="3f613b9786b9bdb3" providerId="LiveId" clId="{AA73FE82-E6CE-492B-903E-5D51FD0E8955}" dt="2025-04-16T15:33:58.647" v="4089" actId="1076"/>
          <ac:picMkLst>
            <pc:docMk/>
            <pc:sldMk cId="2760469878" sldId="270"/>
            <ac:picMk id="19" creationId="{2D357269-D890-727F-EC74-4E2EB476D362}"/>
          </ac:picMkLst>
        </pc:picChg>
      </pc:sldChg>
      <pc:sldChg chg="del">
        <pc:chgData name="frederic talbot" userId="3f613b9786b9bdb3" providerId="LiveId" clId="{AA73FE82-E6CE-492B-903E-5D51FD0E8955}" dt="2025-04-16T11:10:39.565" v="560" actId="47"/>
        <pc:sldMkLst>
          <pc:docMk/>
          <pc:sldMk cId="2361684879" sldId="271"/>
        </pc:sldMkLst>
      </pc:sldChg>
      <pc:sldChg chg="del">
        <pc:chgData name="frederic talbot" userId="3f613b9786b9bdb3" providerId="LiveId" clId="{AA73FE82-E6CE-492B-903E-5D51FD0E8955}" dt="2025-04-16T11:15:43.035" v="692" actId="47"/>
        <pc:sldMkLst>
          <pc:docMk/>
          <pc:sldMk cId="4247057432" sldId="272"/>
        </pc:sldMkLst>
      </pc:sldChg>
      <pc:sldChg chg="addSp delSp modSp mod">
        <pc:chgData name="frederic talbot" userId="3f613b9786b9bdb3" providerId="LiveId" clId="{AA73FE82-E6CE-492B-903E-5D51FD0E8955}" dt="2025-04-16T18:09:02.417" v="4277" actId="20577"/>
        <pc:sldMkLst>
          <pc:docMk/>
          <pc:sldMk cId="2669809685" sldId="273"/>
        </pc:sldMkLst>
        <pc:spChg chg="mod">
          <ac:chgData name="frederic talbot" userId="3f613b9786b9bdb3" providerId="LiveId" clId="{AA73FE82-E6CE-492B-903E-5D51FD0E8955}" dt="2025-04-16T14:36:52.237" v="3791" actId="20577"/>
          <ac:spMkLst>
            <pc:docMk/>
            <pc:sldMk cId="2669809685" sldId="273"/>
            <ac:spMk id="2" creationId="{D9A93BBB-8FBF-E458-221C-F327A9A4D346}"/>
          </ac:spMkLst>
        </pc:spChg>
        <pc:spChg chg="mod">
          <ac:chgData name="frederic talbot" userId="3f613b9786b9bdb3" providerId="LiveId" clId="{AA73FE82-E6CE-492B-903E-5D51FD0E8955}" dt="2025-04-16T18:09:02.417" v="4277" actId="20577"/>
          <ac:spMkLst>
            <pc:docMk/>
            <pc:sldMk cId="2669809685" sldId="273"/>
            <ac:spMk id="3" creationId="{28BF8EB8-E9D2-CF0C-FBAA-35237DBA55FA}"/>
          </ac:spMkLst>
        </pc:spChg>
        <pc:spChg chg="mod">
          <ac:chgData name="frederic talbot" userId="3f613b9786b9bdb3" providerId="LiveId" clId="{AA73FE82-E6CE-492B-903E-5D51FD0E8955}" dt="2025-04-16T12:08:13.230" v="2539" actId="1076"/>
          <ac:spMkLst>
            <pc:docMk/>
            <pc:sldMk cId="2669809685" sldId="273"/>
            <ac:spMk id="7" creationId="{75DDA227-CB3E-5A7D-1897-36D9D720514D}"/>
          </ac:spMkLst>
        </pc:spChg>
        <pc:spChg chg="mod">
          <ac:chgData name="frederic talbot" userId="3f613b9786b9bdb3" providerId="LiveId" clId="{AA73FE82-E6CE-492B-903E-5D51FD0E8955}" dt="2025-04-16T12:08:13.230" v="2539" actId="1076"/>
          <ac:spMkLst>
            <pc:docMk/>
            <pc:sldMk cId="2669809685" sldId="273"/>
            <ac:spMk id="8" creationId="{D652FCA4-72FB-CFBF-8820-2F7D71D44947}"/>
          </ac:spMkLst>
        </pc:spChg>
        <pc:spChg chg="mod">
          <ac:chgData name="frederic talbot" userId="3f613b9786b9bdb3" providerId="LiveId" clId="{AA73FE82-E6CE-492B-903E-5D51FD0E8955}" dt="2025-04-16T12:08:13.230" v="2539" actId="1076"/>
          <ac:spMkLst>
            <pc:docMk/>
            <pc:sldMk cId="2669809685" sldId="273"/>
            <ac:spMk id="9" creationId="{A83E8D5D-8ED2-E8B0-5EEB-33C20F001A89}"/>
          </ac:spMkLst>
        </pc:spChg>
        <pc:graphicFrameChg chg="add mod modGraphic">
          <ac:chgData name="frederic talbot" userId="3f613b9786b9bdb3" providerId="LiveId" clId="{AA73FE82-E6CE-492B-903E-5D51FD0E8955}" dt="2025-04-16T14:39:22.278" v="3819" actId="207"/>
          <ac:graphicFrameMkLst>
            <pc:docMk/>
            <pc:sldMk cId="2669809685" sldId="273"/>
            <ac:graphicFrameMk id="12" creationId="{83535A50-90BB-66F7-A1F9-D1F20E15DB05}"/>
          </ac:graphicFrameMkLst>
        </pc:graphicFrameChg>
        <pc:picChg chg="mod">
          <ac:chgData name="frederic talbot" userId="3f613b9786b9bdb3" providerId="LiveId" clId="{AA73FE82-E6CE-492B-903E-5D51FD0E8955}" dt="2025-04-16T12:08:13.230" v="2539" actId="1076"/>
          <ac:picMkLst>
            <pc:docMk/>
            <pc:sldMk cId="2669809685" sldId="273"/>
            <ac:picMk id="5" creationId="{EDEF3F9B-78F8-1771-70C8-7BEB86413477}"/>
          </ac:picMkLst>
        </pc:picChg>
        <pc:picChg chg="add mod">
          <ac:chgData name="frederic talbot" userId="3f613b9786b9bdb3" providerId="LiveId" clId="{AA73FE82-E6CE-492B-903E-5D51FD0E8955}" dt="2025-04-16T12:20:26.923" v="3223"/>
          <ac:picMkLst>
            <pc:docMk/>
            <pc:sldMk cId="2669809685" sldId="273"/>
            <ac:picMk id="11" creationId="{F72B3F7F-33D6-3E96-6649-74D70D74A961}"/>
          </ac:picMkLst>
        </pc:picChg>
      </pc:sldChg>
      <pc:sldChg chg="addSp modSp add del">
        <pc:chgData name="frederic talbot" userId="3f613b9786b9bdb3" providerId="LiveId" clId="{AA73FE82-E6CE-492B-903E-5D51FD0E8955}" dt="2025-04-16T14:10:49.315" v="3599" actId="47"/>
        <pc:sldMkLst>
          <pc:docMk/>
          <pc:sldMk cId="495983255" sldId="274"/>
        </pc:sldMkLst>
      </pc:sldChg>
      <pc:sldChg chg="addSp delSp modSp mod">
        <pc:chgData name="frederic talbot" userId="3f613b9786b9bdb3" providerId="LiveId" clId="{AA73FE82-E6CE-492B-903E-5D51FD0E8955}" dt="2025-04-16T18:09:05.680" v="4278" actId="20577"/>
        <pc:sldMkLst>
          <pc:docMk/>
          <pc:sldMk cId="1866361045" sldId="275"/>
        </pc:sldMkLst>
        <pc:spChg chg="mod">
          <ac:chgData name="frederic talbot" userId="3f613b9786b9bdb3" providerId="LiveId" clId="{AA73FE82-E6CE-492B-903E-5D51FD0E8955}" dt="2025-04-16T14:36:49.585" v="3789" actId="20577"/>
          <ac:spMkLst>
            <pc:docMk/>
            <pc:sldMk cId="1866361045" sldId="275"/>
            <ac:spMk id="2" creationId="{D9A93BBB-8FBF-E458-221C-F327A9A4D346}"/>
          </ac:spMkLst>
        </pc:spChg>
        <pc:spChg chg="add mod">
          <ac:chgData name="frederic talbot" userId="3f613b9786b9bdb3" providerId="LiveId" clId="{AA73FE82-E6CE-492B-903E-5D51FD0E8955}" dt="2025-04-16T18:09:05.680" v="4278" actId="20577"/>
          <ac:spMkLst>
            <pc:docMk/>
            <pc:sldMk cId="1866361045" sldId="275"/>
            <ac:spMk id="9" creationId="{97701BB8-4E0D-C43A-F1BB-B1BFEF83EA3D}"/>
          </ac:spMkLst>
        </pc:spChg>
        <pc:graphicFrameChg chg="add mod">
          <ac:chgData name="frederic talbot" userId="3f613b9786b9bdb3" providerId="LiveId" clId="{AA73FE82-E6CE-492B-903E-5D51FD0E8955}" dt="2025-04-16T14:39:31.461" v="3821"/>
          <ac:graphicFrameMkLst>
            <pc:docMk/>
            <pc:sldMk cId="1866361045" sldId="275"/>
            <ac:graphicFrameMk id="12" creationId="{7255FB04-11EE-3C34-AD6D-4926191FEE81}"/>
          </ac:graphicFrameMkLst>
        </pc:graphicFrameChg>
        <pc:picChg chg="mod">
          <ac:chgData name="frederic talbot" userId="3f613b9786b9bdb3" providerId="LiveId" clId="{AA73FE82-E6CE-492B-903E-5D51FD0E8955}" dt="2025-04-16T12:10:53.360" v="2575" actId="1076"/>
          <ac:picMkLst>
            <pc:docMk/>
            <pc:sldMk cId="1866361045" sldId="275"/>
            <ac:picMk id="7" creationId="{E7C2B511-357E-B3EA-70AA-0C28F19487B9}"/>
          </ac:picMkLst>
        </pc:picChg>
        <pc:picChg chg="add mod">
          <ac:chgData name="frederic talbot" userId="3f613b9786b9bdb3" providerId="LiveId" clId="{AA73FE82-E6CE-492B-903E-5D51FD0E8955}" dt="2025-04-16T12:20:24.470" v="3222"/>
          <ac:picMkLst>
            <pc:docMk/>
            <pc:sldMk cId="1866361045" sldId="275"/>
            <ac:picMk id="10" creationId="{D6BE0796-D380-66D4-8438-A6552FDF7814}"/>
          </ac:picMkLst>
        </pc:picChg>
      </pc:sldChg>
      <pc:sldChg chg="del">
        <pc:chgData name="frederic talbot" userId="3f613b9786b9bdb3" providerId="LiveId" clId="{AA73FE82-E6CE-492B-903E-5D51FD0E8955}" dt="2025-04-16T11:15:40.855" v="690" actId="47"/>
        <pc:sldMkLst>
          <pc:docMk/>
          <pc:sldMk cId="3063337908" sldId="278"/>
        </pc:sldMkLst>
      </pc:sldChg>
      <pc:sldChg chg="del">
        <pc:chgData name="frederic talbot" userId="3f613b9786b9bdb3" providerId="LiveId" clId="{AA73FE82-E6CE-492B-903E-5D51FD0E8955}" dt="2025-04-16T11:15:44.953" v="694" actId="47"/>
        <pc:sldMkLst>
          <pc:docMk/>
          <pc:sldMk cId="2703096376" sldId="279"/>
        </pc:sldMkLst>
      </pc:sldChg>
      <pc:sldChg chg="del">
        <pc:chgData name="frederic talbot" userId="3f613b9786b9bdb3" providerId="LiveId" clId="{AA73FE82-E6CE-492B-903E-5D51FD0E8955}" dt="2025-04-16T11:20:56.921" v="790" actId="47"/>
        <pc:sldMkLst>
          <pc:docMk/>
          <pc:sldMk cId="2110373026" sldId="282"/>
        </pc:sldMkLst>
      </pc:sldChg>
      <pc:sldChg chg="del">
        <pc:chgData name="frederic talbot" userId="3f613b9786b9bdb3" providerId="LiveId" clId="{AA73FE82-E6CE-492B-903E-5D51FD0E8955}" dt="2025-04-16T11:15:41.890" v="691" actId="47"/>
        <pc:sldMkLst>
          <pc:docMk/>
          <pc:sldMk cId="953072494" sldId="284"/>
        </pc:sldMkLst>
      </pc:sldChg>
      <pc:sldChg chg="del">
        <pc:chgData name="frederic talbot" userId="3f613b9786b9bdb3" providerId="LiveId" clId="{AA73FE82-E6CE-492B-903E-5D51FD0E8955}" dt="2025-04-16T11:15:44.071" v="693" actId="47"/>
        <pc:sldMkLst>
          <pc:docMk/>
          <pc:sldMk cId="3288848368" sldId="285"/>
        </pc:sldMkLst>
      </pc:sldChg>
      <pc:sldChg chg="del">
        <pc:chgData name="frederic talbot" userId="3f613b9786b9bdb3" providerId="LiveId" clId="{AA73FE82-E6CE-492B-903E-5D51FD0E8955}" dt="2025-04-16T11:20:52.308" v="780" actId="47"/>
        <pc:sldMkLst>
          <pc:docMk/>
          <pc:sldMk cId="1656883097" sldId="286"/>
        </pc:sldMkLst>
      </pc:sldChg>
      <pc:sldChg chg="addSp delSp modSp mod">
        <pc:chgData name="frederic talbot" userId="3f613b9786b9bdb3" providerId="LiveId" clId="{AA73FE82-E6CE-492B-903E-5D51FD0E8955}" dt="2025-04-16T13:51:14.728" v="3308" actId="14100"/>
        <pc:sldMkLst>
          <pc:docMk/>
          <pc:sldMk cId="3380899819" sldId="287"/>
        </pc:sldMkLst>
        <pc:spChg chg="mod">
          <ac:chgData name="frederic talbot" userId="3f613b9786b9bdb3" providerId="LiveId" clId="{AA73FE82-E6CE-492B-903E-5D51FD0E8955}" dt="2025-04-16T13:49:04.140" v="3250" actId="20577"/>
          <ac:spMkLst>
            <pc:docMk/>
            <pc:sldMk cId="3380899819" sldId="287"/>
            <ac:spMk id="2" creationId="{BDEB51F4-3E3C-13EA-B1CA-B770A1FFDB2B}"/>
          </ac:spMkLst>
        </pc:spChg>
        <pc:spChg chg="mod">
          <ac:chgData name="frederic talbot" userId="3f613b9786b9bdb3" providerId="LiveId" clId="{AA73FE82-E6CE-492B-903E-5D51FD0E8955}" dt="2025-04-16T13:51:14.728" v="3308" actId="14100"/>
          <ac:spMkLst>
            <pc:docMk/>
            <pc:sldMk cId="3380899819" sldId="287"/>
            <ac:spMk id="3" creationId="{55D1EF10-6DF4-2455-FAD5-9FCB74768D62}"/>
          </ac:spMkLst>
        </pc:spChg>
        <pc:picChg chg="add mod">
          <ac:chgData name="frederic talbot" userId="3f613b9786b9bdb3" providerId="LiveId" clId="{AA73FE82-E6CE-492B-903E-5D51FD0E8955}" dt="2025-04-16T12:32:54.401" v="3235"/>
          <ac:picMkLst>
            <pc:docMk/>
            <pc:sldMk cId="3380899819" sldId="287"/>
            <ac:picMk id="6" creationId="{79F9DD61-863A-207D-AF5E-6C34F37E599D}"/>
          </ac:picMkLst>
        </pc:picChg>
        <pc:picChg chg="add mod">
          <ac:chgData name="frederic talbot" userId="3f613b9786b9bdb3" providerId="LiveId" clId="{AA73FE82-E6CE-492B-903E-5D51FD0E8955}" dt="2025-04-16T13:50:16.713" v="3270" actId="1076"/>
          <ac:picMkLst>
            <pc:docMk/>
            <pc:sldMk cId="3380899819" sldId="287"/>
            <ac:picMk id="11" creationId="{6E232B58-A3B6-E671-8533-CCB675BC902D}"/>
          </ac:picMkLst>
        </pc:picChg>
      </pc:sldChg>
      <pc:sldChg chg="del">
        <pc:chgData name="frederic talbot" userId="3f613b9786b9bdb3" providerId="LiveId" clId="{AA73FE82-E6CE-492B-903E-5D51FD0E8955}" dt="2025-04-16T11:20:50.701" v="776" actId="47"/>
        <pc:sldMkLst>
          <pc:docMk/>
          <pc:sldMk cId="596850182" sldId="288"/>
        </pc:sldMkLst>
      </pc:sldChg>
      <pc:sldChg chg="addSp delSp modSp mod">
        <pc:chgData name="frederic talbot" userId="3f613b9786b9bdb3" providerId="LiveId" clId="{AA73FE82-E6CE-492B-903E-5D51FD0E8955}" dt="2025-04-16T15:55:33.027" v="4175" actId="20577"/>
        <pc:sldMkLst>
          <pc:docMk/>
          <pc:sldMk cId="3559955514" sldId="289"/>
        </pc:sldMkLst>
      </pc:sldChg>
      <pc:sldChg chg="add del">
        <pc:chgData name="frederic talbot" userId="3f613b9786b9bdb3" providerId="LiveId" clId="{AA73FE82-E6CE-492B-903E-5D51FD0E8955}" dt="2025-04-16T11:07:43.752" v="248" actId="47"/>
        <pc:sldMkLst>
          <pc:docMk/>
          <pc:sldMk cId="756714440" sldId="290"/>
        </pc:sldMkLst>
      </pc:sldChg>
      <pc:sldChg chg="modSp del mod">
        <pc:chgData name="frederic talbot" userId="3f613b9786b9bdb3" providerId="LiveId" clId="{AA73FE82-E6CE-492B-903E-5D51FD0E8955}" dt="2025-04-16T11:10:31.049" v="556" actId="47"/>
        <pc:sldMkLst>
          <pc:docMk/>
          <pc:sldMk cId="3616544235" sldId="291"/>
        </pc:sldMkLst>
      </pc:sldChg>
      <pc:sldChg chg="del">
        <pc:chgData name="frederic talbot" userId="3f613b9786b9bdb3" providerId="LiveId" clId="{AA73FE82-E6CE-492B-903E-5D51FD0E8955}" dt="2025-04-16T11:10:33.972" v="557" actId="47"/>
        <pc:sldMkLst>
          <pc:docMk/>
          <pc:sldMk cId="216088450" sldId="292"/>
        </pc:sldMkLst>
      </pc:sldChg>
      <pc:sldChg chg="addSp delSp modSp mod ord">
        <pc:chgData name="frederic talbot" userId="3f613b9786b9bdb3" providerId="LiveId" clId="{AA73FE82-E6CE-492B-903E-5D51FD0E8955}" dt="2025-04-16T18:08:59.154" v="4276" actId="20577"/>
        <pc:sldMkLst>
          <pc:docMk/>
          <pc:sldMk cId="2086640167" sldId="296"/>
        </pc:sldMkLst>
        <pc:spChg chg="mod">
          <ac:chgData name="frederic talbot" userId="3f613b9786b9bdb3" providerId="LiveId" clId="{AA73FE82-E6CE-492B-903E-5D51FD0E8955}" dt="2025-04-16T11:07:18.506" v="244" actId="20577"/>
          <ac:spMkLst>
            <pc:docMk/>
            <pc:sldMk cId="2086640167" sldId="296"/>
            <ac:spMk id="2" creationId="{7EA2959E-8654-653A-DD88-2C040FE2CB7B}"/>
          </ac:spMkLst>
        </pc:spChg>
        <pc:spChg chg="add mod">
          <ac:chgData name="frederic talbot" userId="3f613b9786b9bdb3" providerId="LiveId" clId="{AA73FE82-E6CE-492B-903E-5D51FD0E8955}" dt="2025-04-16T18:08:59.154" v="4276" actId="20577"/>
          <ac:spMkLst>
            <pc:docMk/>
            <pc:sldMk cId="2086640167" sldId="296"/>
            <ac:spMk id="7" creationId="{BBDFDB05-6AA1-9FBC-6CCD-9DA7EF34BCE7}"/>
          </ac:spMkLst>
        </pc:spChg>
        <pc:spChg chg="mod">
          <ac:chgData name="frederic talbot" userId="3f613b9786b9bdb3" providerId="LiveId" clId="{AA73FE82-E6CE-492B-903E-5D51FD0E8955}" dt="2025-04-16T14:56:02.863" v="4033" actId="20577"/>
          <ac:spMkLst>
            <pc:docMk/>
            <pc:sldMk cId="2086640167" sldId="296"/>
            <ac:spMk id="25" creationId="{AB637BF5-ECD9-19B8-8EF7-EE943EDF6417}"/>
          </ac:spMkLst>
        </pc:spChg>
        <pc:graphicFrameChg chg="add mod modGraphic">
          <ac:chgData name="frederic talbot" userId="3f613b9786b9bdb3" providerId="LiveId" clId="{AA73FE82-E6CE-492B-903E-5D51FD0E8955}" dt="2025-04-16T14:38:26.280" v="3806" actId="207"/>
          <ac:graphicFrameMkLst>
            <pc:docMk/>
            <pc:sldMk cId="2086640167" sldId="296"/>
            <ac:graphicFrameMk id="9" creationId="{DB554068-F262-F7C9-1740-6BCF0834DB4E}"/>
          </ac:graphicFrameMkLst>
        </pc:graphicFrameChg>
        <pc:picChg chg="add mod">
          <ac:chgData name="frederic talbot" userId="3f613b9786b9bdb3" providerId="LiveId" clId="{AA73FE82-E6CE-492B-903E-5D51FD0E8955}" dt="2025-04-16T11:50:35.800" v="2196" actId="14100"/>
          <ac:picMkLst>
            <pc:docMk/>
            <pc:sldMk cId="2086640167" sldId="296"/>
            <ac:picMk id="6" creationId="{46D78BD5-6F9A-93BE-9488-5D60FE2E35AF}"/>
          </ac:picMkLst>
        </pc:picChg>
      </pc:sldChg>
      <pc:sldChg chg="delSp modSp del mod delAnim modNotesTx">
        <pc:chgData name="frederic talbot" userId="3f613b9786b9bdb3" providerId="LiveId" clId="{AA73FE82-E6CE-492B-903E-5D51FD0E8955}" dt="2025-04-16T11:44:15.307" v="1955" actId="47"/>
        <pc:sldMkLst>
          <pc:docMk/>
          <pc:sldMk cId="1719514677" sldId="297"/>
        </pc:sldMkLst>
      </pc:sldChg>
      <pc:sldChg chg="addSp delSp modSp mod">
        <pc:chgData name="frederic talbot" userId="3f613b9786b9bdb3" providerId="LiveId" clId="{AA73FE82-E6CE-492B-903E-5D51FD0E8955}" dt="2025-04-16T17:48:27.614" v="4205" actId="20577"/>
        <pc:sldMkLst>
          <pc:docMk/>
          <pc:sldMk cId="1455329184" sldId="298"/>
        </pc:sldMkLst>
        <pc:spChg chg="mod">
          <ac:chgData name="frederic talbot" userId="3f613b9786b9bdb3" providerId="LiveId" clId="{AA73FE82-E6CE-492B-903E-5D51FD0E8955}" dt="2025-04-16T17:48:27.614" v="4205" actId="20577"/>
          <ac:spMkLst>
            <pc:docMk/>
            <pc:sldMk cId="1455329184" sldId="298"/>
            <ac:spMk id="2" creationId="{945A9FB1-4B86-42CE-24F4-0F5429969FE6}"/>
          </ac:spMkLst>
        </pc:spChg>
        <pc:spChg chg="add del mod">
          <ac:chgData name="frederic talbot" userId="3f613b9786b9bdb3" providerId="LiveId" clId="{AA73FE82-E6CE-492B-903E-5D51FD0E8955}" dt="2025-04-16T14:55:20.802" v="4025" actId="404"/>
          <ac:spMkLst>
            <pc:docMk/>
            <pc:sldMk cId="1455329184" sldId="298"/>
            <ac:spMk id="14" creationId="{25C32C09-FB58-152D-3FD0-27583C15613D}"/>
          </ac:spMkLst>
        </pc:spChg>
        <pc:graphicFrameChg chg="add mod">
          <ac:chgData name="frederic talbot" userId="3f613b9786b9bdb3" providerId="LiveId" clId="{AA73FE82-E6CE-492B-903E-5D51FD0E8955}" dt="2025-04-16T14:37:24.601" v="3799"/>
          <ac:graphicFrameMkLst>
            <pc:docMk/>
            <pc:sldMk cId="1455329184" sldId="298"/>
            <ac:graphicFrameMk id="9" creationId="{374AA8E8-344A-830D-BF82-66279A5A7525}"/>
          </ac:graphicFrameMkLst>
        </pc:graphicFrameChg>
        <pc:picChg chg="add mod">
          <ac:chgData name="frederic talbot" userId="3f613b9786b9bdb3" providerId="LiveId" clId="{AA73FE82-E6CE-492B-903E-5D51FD0E8955}" dt="2025-04-16T12:20:39.916" v="3226"/>
          <ac:picMkLst>
            <pc:docMk/>
            <pc:sldMk cId="1455329184" sldId="298"/>
            <ac:picMk id="7" creationId="{CFBAD1E1-E03B-6D21-67E1-655914879287}"/>
          </ac:picMkLst>
        </pc:picChg>
      </pc:sldChg>
      <pc:sldChg chg="del">
        <pc:chgData name="frederic talbot" userId="3f613b9786b9bdb3" providerId="LiveId" clId="{AA73FE82-E6CE-492B-903E-5D51FD0E8955}" dt="2025-04-16T11:10:35.961" v="558" actId="47"/>
        <pc:sldMkLst>
          <pc:docMk/>
          <pc:sldMk cId="3718750531" sldId="299"/>
        </pc:sldMkLst>
      </pc:sldChg>
      <pc:sldChg chg="del">
        <pc:chgData name="frederic talbot" userId="3f613b9786b9bdb3" providerId="LiveId" clId="{AA73FE82-E6CE-492B-903E-5D51FD0E8955}" dt="2025-04-16T11:21:02.052" v="795" actId="47"/>
        <pc:sldMkLst>
          <pc:docMk/>
          <pc:sldMk cId="1815221112" sldId="300"/>
        </pc:sldMkLst>
      </pc:sldChg>
      <pc:sldChg chg="del">
        <pc:chgData name="frederic talbot" userId="3f613b9786b9bdb3" providerId="LiveId" clId="{AA73FE82-E6CE-492B-903E-5D51FD0E8955}" dt="2025-04-16T11:10:37.179" v="559" actId="47"/>
        <pc:sldMkLst>
          <pc:docMk/>
          <pc:sldMk cId="3093387683" sldId="301"/>
        </pc:sldMkLst>
      </pc:sldChg>
      <pc:sldChg chg="del">
        <pc:chgData name="frederic talbot" userId="3f613b9786b9bdb3" providerId="LiveId" clId="{AA73FE82-E6CE-492B-903E-5D51FD0E8955}" dt="2025-04-16T11:21:01.497" v="794" actId="47"/>
        <pc:sldMkLst>
          <pc:docMk/>
          <pc:sldMk cId="2673295857" sldId="303"/>
        </pc:sldMkLst>
      </pc:sldChg>
      <pc:sldChg chg="del">
        <pc:chgData name="frederic talbot" userId="3f613b9786b9bdb3" providerId="LiveId" clId="{AA73FE82-E6CE-492B-903E-5D51FD0E8955}" dt="2025-04-16T11:15:46.254" v="696" actId="47"/>
        <pc:sldMkLst>
          <pc:docMk/>
          <pc:sldMk cId="3571587351" sldId="304"/>
        </pc:sldMkLst>
      </pc:sldChg>
      <pc:sldChg chg="addSp modSp add del">
        <pc:chgData name="frederic talbot" userId="3f613b9786b9bdb3" providerId="LiveId" clId="{AA73FE82-E6CE-492B-903E-5D51FD0E8955}" dt="2025-04-16T14:10:46.121" v="3595" actId="47"/>
        <pc:sldMkLst>
          <pc:docMk/>
          <pc:sldMk cId="568515656" sldId="305"/>
        </pc:sldMkLst>
      </pc:sldChg>
      <pc:sldChg chg="addSp modSp add del">
        <pc:chgData name="frederic talbot" userId="3f613b9786b9bdb3" providerId="LiveId" clId="{AA73FE82-E6CE-492B-903E-5D51FD0E8955}" dt="2025-04-16T14:10:48.038" v="3597" actId="47"/>
        <pc:sldMkLst>
          <pc:docMk/>
          <pc:sldMk cId="3938142529" sldId="306"/>
        </pc:sldMkLst>
      </pc:sldChg>
      <pc:sldChg chg="addSp modSp add del">
        <pc:chgData name="frederic talbot" userId="3f613b9786b9bdb3" providerId="LiveId" clId="{AA73FE82-E6CE-492B-903E-5D51FD0E8955}" dt="2025-04-16T14:10:48.707" v="3598" actId="47"/>
        <pc:sldMkLst>
          <pc:docMk/>
          <pc:sldMk cId="1798508179" sldId="307"/>
        </pc:sldMkLst>
      </pc:sldChg>
      <pc:sldChg chg="addSp modSp add del">
        <pc:chgData name="frederic talbot" userId="3f613b9786b9bdb3" providerId="LiveId" clId="{AA73FE82-E6CE-492B-903E-5D51FD0E8955}" dt="2025-04-16T14:10:50.075" v="3600" actId="47"/>
        <pc:sldMkLst>
          <pc:docMk/>
          <pc:sldMk cId="3426205694" sldId="308"/>
        </pc:sldMkLst>
      </pc:sldChg>
      <pc:sldChg chg="addSp modSp add del">
        <pc:chgData name="frederic talbot" userId="3f613b9786b9bdb3" providerId="LiveId" clId="{AA73FE82-E6CE-492B-903E-5D51FD0E8955}" dt="2025-04-16T14:10:51.257" v="3601" actId="47"/>
        <pc:sldMkLst>
          <pc:docMk/>
          <pc:sldMk cId="1311240241" sldId="309"/>
        </pc:sldMkLst>
      </pc:sldChg>
      <pc:sldChg chg="addSp modSp add del">
        <pc:chgData name="frederic talbot" userId="3f613b9786b9bdb3" providerId="LiveId" clId="{AA73FE82-E6CE-492B-903E-5D51FD0E8955}" dt="2025-04-16T14:10:51.902" v="3602" actId="47"/>
        <pc:sldMkLst>
          <pc:docMk/>
          <pc:sldMk cId="830735057" sldId="310"/>
        </pc:sldMkLst>
      </pc:sldChg>
      <pc:sldChg chg="addSp modSp add del">
        <pc:chgData name="frederic talbot" userId="3f613b9786b9bdb3" providerId="LiveId" clId="{AA73FE82-E6CE-492B-903E-5D51FD0E8955}" dt="2025-04-16T14:10:56.776" v="3603" actId="47"/>
        <pc:sldMkLst>
          <pc:docMk/>
          <pc:sldMk cId="1527849442" sldId="311"/>
        </pc:sldMkLst>
      </pc:sldChg>
      <pc:sldChg chg="del">
        <pc:chgData name="frederic talbot" userId="3f613b9786b9bdb3" providerId="LiveId" clId="{AA73FE82-E6CE-492B-903E-5D51FD0E8955}" dt="2025-04-16T11:20:50.082" v="775" actId="47"/>
        <pc:sldMkLst>
          <pc:docMk/>
          <pc:sldMk cId="2361478141" sldId="312"/>
        </pc:sldMkLst>
      </pc:sldChg>
      <pc:sldChg chg="del">
        <pc:chgData name="frederic talbot" userId="3f613b9786b9bdb3" providerId="LiveId" clId="{AA73FE82-E6CE-492B-903E-5D51FD0E8955}" dt="2025-04-16T11:20:51.174" v="777" actId="47"/>
        <pc:sldMkLst>
          <pc:docMk/>
          <pc:sldMk cId="1827598796" sldId="313"/>
        </pc:sldMkLst>
      </pc:sldChg>
      <pc:sldChg chg="del">
        <pc:chgData name="frederic talbot" userId="3f613b9786b9bdb3" providerId="LiveId" clId="{AA73FE82-E6CE-492B-903E-5D51FD0E8955}" dt="2025-04-16T11:20:51.907" v="779" actId="47"/>
        <pc:sldMkLst>
          <pc:docMk/>
          <pc:sldMk cId="254971008" sldId="314"/>
        </pc:sldMkLst>
      </pc:sldChg>
      <pc:sldChg chg="del">
        <pc:chgData name="frederic talbot" userId="3f613b9786b9bdb3" providerId="LiveId" clId="{AA73FE82-E6CE-492B-903E-5D51FD0E8955}" dt="2025-04-16T11:20:52.667" v="781" actId="47"/>
        <pc:sldMkLst>
          <pc:docMk/>
          <pc:sldMk cId="875374850" sldId="315"/>
        </pc:sldMkLst>
      </pc:sldChg>
      <pc:sldChg chg="del">
        <pc:chgData name="frederic talbot" userId="3f613b9786b9bdb3" providerId="LiveId" clId="{AA73FE82-E6CE-492B-903E-5D51FD0E8955}" dt="2025-04-16T11:20:53.049" v="782" actId="47"/>
        <pc:sldMkLst>
          <pc:docMk/>
          <pc:sldMk cId="1509064226" sldId="316"/>
        </pc:sldMkLst>
      </pc:sldChg>
      <pc:sldChg chg="del">
        <pc:chgData name="frederic talbot" userId="3f613b9786b9bdb3" providerId="LiveId" clId="{AA73FE82-E6CE-492B-903E-5D51FD0E8955}" dt="2025-04-16T11:20:53.387" v="783" actId="47"/>
        <pc:sldMkLst>
          <pc:docMk/>
          <pc:sldMk cId="1545755855" sldId="317"/>
        </pc:sldMkLst>
      </pc:sldChg>
      <pc:sldChg chg="del">
        <pc:chgData name="frederic talbot" userId="3f613b9786b9bdb3" providerId="LiveId" clId="{AA73FE82-E6CE-492B-903E-5D51FD0E8955}" dt="2025-04-16T11:20:53.722" v="784" actId="47"/>
        <pc:sldMkLst>
          <pc:docMk/>
          <pc:sldMk cId="4047727507" sldId="318"/>
        </pc:sldMkLst>
      </pc:sldChg>
      <pc:sldChg chg="del">
        <pc:chgData name="frederic talbot" userId="3f613b9786b9bdb3" providerId="LiveId" clId="{AA73FE82-E6CE-492B-903E-5D51FD0E8955}" dt="2025-04-16T11:20:54.265" v="785" actId="47"/>
        <pc:sldMkLst>
          <pc:docMk/>
          <pc:sldMk cId="1004522113" sldId="319"/>
        </pc:sldMkLst>
      </pc:sldChg>
      <pc:sldChg chg="del">
        <pc:chgData name="frederic talbot" userId="3f613b9786b9bdb3" providerId="LiveId" clId="{AA73FE82-E6CE-492B-903E-5D51FD0E8955}" dt="2025-04-16T11:20:54.714" v="786" actId="47"/>
        <pc:sldMkLst>
          <pc:docMk/>
          <pc:sldMk cId="1102646808" sldId="320"/>
        </pc:sldMkLst>
      </pc:sldChg>
      <pc:sldChg chg="del">
        <pc:chgData name="frederic talbot" userId="3f613b9786b9bdb3" providerId="LiveId" clId="{AA73FE82-E6CE-492B-903E-5D51FD0E8955}" dt="2025-04-16T11:20:55.276" v="787" actId="47"/>
        <pc:sldMkLst>
          <pc:docMk/>
          <pc:sldMk cId="1057687653" sldId="321"/>
        </pc:sldMkLst>
      </pc:sldChg>
      <pc:sldChg chg="del">
        <pc:chgData name="frederic talbot" userId="3f613b9786b9bdb3" providerId="LiveId" clId="{AA73FE82-E6CE-492B-903E-5D51FD0E8955}" dt="2025-04-16T11:20:55.680" v="788" actId="47"/>
        <pc:sldMkLst>
          <pc:docMk/>
          <pc:sldMk cId="4045711875" sldId="322"/>
        </pc:sldMkLst>
      </pc:sldChg>
      <pc:sldChg chg="del">
        <pc:chgData name="frederic talbot" userId="3f613b9786b9bdb3" providerId="LiveId" clId="{AA73FE82-E6CE-492B-903E-5D51FD0E8955}" dt="2025-04-16T11:20:56.395" v="789" actId="47"/>
        <pc:sldMkLst>
          <pc:docMk/>
          <pc:sldMk cId="1247913517" sldId="323"/>
        </pc:sldMkLst>
      </pc:sldChg>
      <pc:sldChg chg="del">
        <pc:chgData name="frederic talbot" userId="3f613b9786b9bdb3" providerId="LiveId" clId="{AA73FE82-E6CE-492B-903E-5D51FD0E8955}" dt="2025-04-16T11:20:57.482" v="791" actId="47"/>
        <pc:sldMkLst>
          <pc:docMk/>
          <pc:sldMk cId="3213942347" sldId="324"/>
        </pc:sldMkLst>
      </pc:sldChg>
      <pc:sldChg chg="del">
        <pc:chgData name="frederic talbot" userId="3f613b9786b9bdb3" providerId="LiveId" clId="{AA73FE82-E6CE-492B-903E-5D51FD0E8955}" dt="2025-04-16T11:20:57.933" v="792" actId="47"/>
        <pc:sldMkLst>
          <pc:docMk/>
          <pc:sldMk cId="735526655" sldId="325"/>
        </pc:sldMkLst>
      </pc:sldChg>
      <pc:sldChg chg="addSp delSp modSp mod">
        <pc:chgData name="frederic talbot" userId="3f613b9786b9bdb3" providerId="LiveId" clId="{AA73FE82-E6CE-492B-903E-5D51FD0E8955}" dt="2025-04-16T17:54:32.398" v="4226" actId="20577"/>
        <pc:sldMkLst>
          <pc:docMk/>
          <pc:sldMk cId="1906869530" sldId="326"/>
        </pc:sldMkLst>
        <pc:spChg chg="mod">
          <ac:chgData name="frederic talbot" userId="3f613b9786b9bdb3" providerId="LiveId" clId="{AA73FE82-E6CE-492B-903E-5D51FD0E8955}" dt="2025-04-16T11:15:00.519" v="666" actId="20577"/>
          <ac:spMkLst>
            <pc:docMk/>
            <pc:sldMk cId="1906869530" sldId="326"/>
            <ac:spMk id="2" creationId="{BE9DB4B6-0FCE-98BB-5BBF-BF28FE339945}"/>
          </ac:spMkLst>
        </pc:spChg>
        <pc:spChg chg="mod">
          <ac:chgData name="frederic talbot" userId="3f613b9786b9bdb3" providerId="LiveId" clId="{AA73FE82-E6CE-492B-903E-5D51FD0E8955}" dt="2025-04-16T17:54:32.398" v="4226" actId="20577"/>
          <ac:spMkLst>
            <pc:docMk/>
            <pc:sldMk cId="1906869530" sldId="326"/>
            <ac:spMk id="3" creationId="{5E5EB608-66CE-C4A4-CA74-B923CB695B05}"/>
          </ac:spMkLst>
        </pc:spChg>
        <pc:picChg chg="add mod">
          <ac:chgData name="frederic talbot" userId="3f613b9786b9bdb3" providerId="LiveId" clId="{AA73FE82-E6CE-492B-903E-5D51FD0E8955}" dt="2025-04-16T12:32:52.326" v="3234"/>
          <ac:picMkLst>
            <pc:docMk/>
            <pc:sldMk cId="1906869530" sldId="326"/>
            <ac:picMk id="6" creationId="{698A6FAD-F95C-18F0-02D8-1B92EB5A89BD}"/>
          </ac:picMkLst>
        </pc:picChg>
      </pc:sldChg>
      <pc:sldChg chg="addSp delSp modSp mod">
        <pc:chgData name="frederic talbot" userId="3f613b9786b9bdb3" providerId="LiveId" clId="{AA73FE82-E6CE-492B-903E-5D51FD0E8955}" dt="2025-04-16T14:39:39.639" v="3824" actId="207"/>
        <pc:sldMkLst>
          <pc:docMk/>
          <pc:sldMk cId="4096118151" sldId="327"/>
        </pc:sldMkLst>
        <pc:spChg chg="mod">
          <ac:chgData name="frederic talbot" userId="3f613b9786b9bdb3" providerId="LiveId" clId="{AA73FE82-E6CE-492B-903E-5D51FD0E8955}" dt="2025-04-16T11:14:22.874" v="646" actId="20577"/>
          <ac:spMkLst>
            <pc:docMk/>
            <pc:sldMk cId="4096118151" sldId="327"/>
            <ac:spMk id="2" creationId="{E1F4E586-47BB-7E5F-5E02-DDD1EA37788B}"/>
          </ac:spMkLst>
        </pc:spChg>
        <pc:spChg chg="add del mod">
          <ac:chgData name="frederic talbot" userId="3f613b9786b9bdb3" providerId="LiveId" clId="{AA73FE82-E6CE-492B-903E-5D51FD0E8955}" dt="2025-04-16T14:33:40.373" v="3746" actId="14100"/>
          <ac:spMkLst>
            <pc:docMk/>
            <pc:sldMk cId="4096118151" sldId="327"/>
            <ac:spMk id="3" creationId="{76FA5784-3327-D348-1942-C0E2736E6B2C}"/>
          </ac:spMkLst>
        </pc:spChg>
        <pc:graphicFrameChg chg="add mod modGraphic">
          <ac:chgData name="frederic talbot" userId="3f613b9786b9bdb3" providerId="LiveId" clId="{AA73FE82-E6CE-492B-903E-5D51FD0E8955}" dt="2025-04-16T14:39:39.639" v="3824" actId="207"/>
          <ac:graphicFrameMkLst>
            <pc:docMk/>
            <pc:sldMk cId="4096118151" sldId="327"/>
            <ac:graphicFrameMk id="10" creationId="{8AE35918-872B-B585-E4C6-F650F1BFE8E4}"/>
          </ac:graphicFrameMkLst>
        </pc:graphicFrameChg>
        <pc:picChg chg="add mod">
          <ac:chgData name="frederic talbot" userId="3f613b9786b9bdb3" providerId="LiveId" clId="{AA73FE82-E6CE-492B-903E-5D51FD0E8955}" dt="2025-04-16T12:20:22.513" v="3221"/>
          <ac:picMkLst>
            <pc:docMk/>
            <pc:sldMk cId="4096118151" sldId="327"/>
            <ac:picMk id="6" creationId="{E33ABA52-CF9B-C6CE-5ADA-919F61C44E9E}"/>
          </ac:picMkLst>
        </pc:picChg>
      </pc:sldChg>
      <pc:sldChg chg="add del">
        <pc:chgData name="frederic talbot" userId="3f613b9786b9bdb3" providerId="LiveId" clId="{AA73FE82-E6CE-492B-903E-5D51FD0E8955}" dt="2025-04-16T14:10:42.830" v="3594" actId="47"/>
        <pc:sldMkLst>
          <pc:docMk/>
          <pc:sldMk cId="172697952" sldId="328"/>
        </pc:sldMkLst>
      </pc:sldChg>
      <pc:sldChg chg="del">
        <pc:chgData name="frederic talbot" userId="3f613b9786b9bdb3" providerId="LiveId" clId="{AA73FE82-E6CE-492B-903E-5D51FD0E8955}" dt="2025-04-16T11:15:45.737" v="695" actId="47"/>
        <pc:sldMkLst>
          <pc:docMk/>
          <pc:sldMk cId="3307943041" sldId="328"/>
        </pc:sldMkLst>
      </pc:sldChg>
      <pc:sldChg chg="add del">
        <pc:chgData name="frederic talbot" userId="3f613b9786b9bdb3" providerId="LiveId" clId="{AA73FE82-E6CE-492B-903E-5D51FD0E8955}" dt="2025-04-16T12:33:04.072" v="3242"/>
        <pc:sldMkLst>
          <pc:docMk/>
          <pc:sldMk cId="3545428661" sldId="328"/>
        </pc:sldMkLst>
      </pc:sldChg>
      <pc:sldChg chg="add del">
        <pc:chgData name="frederic talbot" userId="3f613b9786b9bdb3" providerId="LiveId" clId="{AA73FE82-E6CE-492B-903E-5D51FD0E8955}" dt="2025-04-16T12:33:03.670" v="3241"/>
        <pc:sldMkLst>
          <pc:docMk/>
          <pc:sldMk cId="2486788557" sldId="329"/>
        </pc:sldMkLst>
      </pc:sldChg>
      <pc:sldChg chg="del">
        <pc:chgData name="frederic talbot" userId="3f613b9786b9bdb3" providerId="LiveId" clId="{AA73FE82-E6CE-492B-903E-5D51FD0E8955}" dt="2025-04-16T11:20:58.476" v="793" actId="47"/>
        <pc:sldMkLst>
          <pc:docMk/>
          <pc:sldMk cId="3424061622" sldId="329"/>
        </pc:sldMkLst>
      </pc:sldChg>
      <pc:sldChg chg="add del">
        <pc:chgData name="frederic talbot" userId="3f613b9786b9bdb3" providerId="LiveId" clId="{AA73FE82-E6CE-492B-903E-5D51FD0E8955}" dt="2025-04-16T13:51:33.346" v="3318" actId="47"/>
        <pc:sldMkLst>
          <pc:docMk/>
          <pc:sldMk cId="3507025015" sldId="329"/>
        </pc:sldMkLst>
      </pc:sldChg>
      <pc:sldChg chg="del">
        <pc:chgData name="frederic talbot" userId="3f613b9786b9bdb3" providerId="LiveId" clId="{AA73FE82-E6CE-492B-903E-5D51FD0E8955}" dt="2025-04-16T11:20:51.564" v="778" actId="47"/>
        <pc:sldMkLst>
          <pc:docMk/>
          <pc:sldMk cId="3805618002" sldId="330"/>
        </pc:sldMkLst>
      </pc:sldChg>
      <pc:sldChg chg="add del">
        <pc:chgData name="frederic talbot" userId="3f613b9786b9bdb3" providerId="LiveId" clId="{AA73FE82-E6CE-492B-903E-5D51FD0E8955}" dt="2025-04-16T13:51:32.803" v="3317" actId="47"/>
        <pc:sldMkLst>
          <pc:docMk/>
          <pc:sldMk cId="3968688676" sldId="330"/>
        </pc:sldMkLst>
      </pc:sldChg>
      <pc:sldChg chg="addSp delSp modSp add mod">
        <pc:chgData name="frederic talbot" userId="3f613b9786b9bdb3" providerId="LiveId" clId="{AA73FE82-E6CE-492B-903E-5D51FD0E8955}" dt="2025-04-16T13:56:31.940" v="3372" actId="1076"/>
        <pc:sldMkLst>
          <pc:docMk/>
          <pc:sldMk cId="3135408354" sldId="331"/>
        </pc:sldMkLst>
        <pc:spChg chg="add mod">
          <ac:chgData name="frederic talbot" userId="3f613b9786b9bdb3" providerId="LiveId" clId="{AA73FE82-E6CE-492B-903E-5D51FD0E8955}" dt="2025-04-16T13:52:20.690" v="3330" actId="20577"/>
          <ac:spMkLst>
            <pc:docMk/>
            <pc:sldMk cId="3135408354" sldId="331"/>
            <ac:spMk id="10" creationId="{080227A1-8864-22A1-444A-0A1493FBED67}"/>
          </ac:spMkLst>
        </pc:spChg>
        <pc:picChg chg="add mod">
          <ac:chgData name="frederic talbot" userId="3f613b9786b9bdb3" providerId="LiveId" clId="{AA73FE82-E6CE-492B-903E-5D51FD0E8955}" dt="2025-04-16T13:56:31.940" v="3372" actId="1076"/>
          <ac:picMkLst>
            <pc:docMk/>
            <pc:sldMk cId="3135408354" sldId="331"/>
            <ac:picMk id="14" creationId="{9CEDC9C7-6CEF-F928-A8EF-44F75749889E}"/>
          </ac:picMkLst>
        </pc:picChg>
      </pc:sldChg>
      <pc:sldChg chg="addSp delSp modSp add mod">
        <pc:chgData name="frederic talbot" userId="3f613b9786b9bdb3" providerId="LiveId" clId="{AA73FE82-E6CE-492B-903E-5D51FD0E8955}" dt="2025-04-16T13:55:52.509" v="3367" actId="1076"/>
        <pc:sldMkLst>
          <pc:docMk/>
          <pc:sldMk cId="1117919422" sldId="332"/>
        </pc:sldMkLst>
        <pc:spChg chg="add mod">
          <ac:chgData name="frederic talbot" userId="3f613b9786b9bdb3" providerId="LiveId" clId="{AA73FE82-E6CE-492B-903E-5D51FD0E8955}" dt="2025-04-16T13:53:20.027" v="3342" actId="20577"/>
          <ac:spMkLst>
            <pc:docMk/>
            <pc:sldMk cId="1117919422" sldId="332"/>
            <ac:spMk id="10" creationId="{06235D8B-486C-361C-C6CC-4740D0B3B706}"/>
          </ac:spMkLst>
        </pc:spChg>
        <pc:picChg chg="add mod">
          <ac:chgData name="frederic talbot" userId="3f613b9786b9bdb3" providerId="LiveId" clId="{AA73FE82-E6CE-492B-903E-5D51FD0E8955}" dt="2025-04-16T13:55:52.509" v="3367" actId="1076"/>
          <ac:picMkLst>
            <pc:docMk/>
            <pc:sldMk cId="1117919422" sldId="332"/>
            <ac:picMk id="12" creationId="{B5C20DCC-FB10-C473-CED6-2B3135448C58}"/>
          </ac:picMkLst>
        </pc:picChg>
      </pc:sldChg>
      <pc:sldChg chg="addSp delSp modSp add mod">
        <pc:chgData name="frederic talbot" userId="3f613b9786b9bdb3" providerId="LiveId" clId="{AA73FE82-E6CE-492B-903E-5D51FD0E8955}" dt="2025-04-16T13:55:16.186" v="3362" actId="1076"/>
        <pc:sldMkLst>
          <pc:docMk/>
          <pc:sldMk cId="1098951254" sldId="333"/>
        </pc:sldMkLst>
        <pc:spChg chg="add mod">
          <ac:chgData name="frederic talbot" userId="3f613b9786b9bdb3" providerId="LiveId" clId="{AA73FE82-E6CE-492B-903E-5D51FD0E8955}" dt="2025-04-16T13:55:16.186" v="3362" actId="1076"/>
          <ac:spMkLst>
            <pc:docMk/>
            <pc:sldMk cId="1098951254" sldId="333"/>
            <ac:spMk id="10" creationId="{F7F7B9F3-458B-EA15-329A-72FC0638DBFF}"/>
          </ac:spMkLst>
        </pc:spChg>
        <pc:picChg chg="add mod">
          <ac:chgData name="frederic talbot" userId="3f613b9786b9bdb3" providerId="LiveId" clId="{AA73FE82-E6CE-492B-903E-5D51FD0E8955}" dt="2025-04-16T13:54:57.091" v="3353" actId="1076"/>
          <ac:picMkLst>
            <pc:docMk/>
            <pc:sldMk cId="1098951254" sldId="333"/>
            <ac:picMk id="9" creationId="{1F0BB055-7090-E933-2909-179EF99742E6}"/>
          </ac:picMkLst>
        </pc:picChg>
      </pc:sldChg>
      <pc:sldChg chg="addSp delSp modSp add mod">
        <pc:chgData name="frederic talbot" userId="3f613b9786b9bdb3" providerId="LiveId" clId="{AA73FE82-E6CE-492B-903E-5D51FD0E8955}" dt="2025-04-16T13:57:29.367" v="3405" actId="14100"/>
        <pc:sldMkLst>
          <pc:docMk/>
          <pc:sldMk cId="1006109918" sldId="334"/>
        </pc:sldMkLst>
        <pc:spChg chg="mod">
          <ac:chgData name="frederic talbot" userId="3f613b9786b9bdb3" providerId="LiveId" clId="{AA73FE82-E6CE-492B-903E-5D51FD0E8955}" dt="2025-04-16T13:57:24.991" v="3403" actId="20577"/>
          <ac:spMkLst>
            <pc:docMk/>
            <pc:sldMk cId="1006109918" sldId="334"/>
            <ac:spMk id="10" creationId="{DE28421B-9142-B5C3-59E6-ACF59AD94CE5}"/>
          </ac:spMkLst>
        </pc:spChg>
        <pc:picChg chg="add mod">
          <ac:chgData name="frederic talbot" userId="3f613b9786b9bdb3" providerId="LiveId" clId="{AA73FE82-E6CE-492B-903E-5D51FD0E8955}" dt="2025-04-16T13:57:29.367" v="3405" actId="14100"/>
          <ac:picMkLst>
            <pc:docMk/>
            <pc:sldMk cId="1006109918" sldId="334"/>
            <ac:picMk id="5" creationId="{6A9383CD-BBDF-2FE2-C2C7-8A9C4EB9288D}"/>
          </ac:picMkLst>
        </pc:picChg>
      </pc:sldChg>
      <pc:sldChg chg="add del">
        <pc:chgData name="frederic talbot" userId="3f613b9786b9bdb3" providerId="LiveId" clId="{AA73FE82-E6CE-492B-903E-5D51FD0E8955}" dt="2025-04-16T13:51:31.593" v="3315" actId="47"/>
        <pc:sldMkLst>
          <pc:docMk/>
          <pc:sldMk cId="1701072553" sldId="334"/>
        </pc:sldMkLst>
      </pc:sldChg>
      <pc:sldChg chg="add del">
        <pc:chgData name="frederic talbot" userId="3f613b9786b9bdb3" providerId="LiveId" clId="{AA73FE82-E6CE-492B-903E-5D51FD0E8955}" dt="2025-04-16T13:51:32.279" v="3316" actId="47"/>
        <pc:sldMkLst>
          <pc:docMk/>
          <pc:sldMk cId="2618236801" sldId="335"/>
        </pc:sldMkLst>
      </pc:sldChg>
      <pc:sldChg chg="addSp delSp modSp add mod">
        <pc:chgData name="frederic talbot" userId="3f613b9786b9bdb3" providerId="LiveId" clId="{AA73FE82-E6CE-492B-903E-5D51FD0E8955}" dt="2025-04-16T13:58:20.549" v="3433" actId="14100"/>
        <pc:sldMkLst>
          <pc:docMk/>
          <pc:sldMk cId="2669130549" sldId="335"/>
        </pc:sldMkLst>
        <pc:spChg chg="mod">
          <ac:chgData name="frederic talbot" userId="3f613b9786b9bdb3" providerId="LiveId" clId="{AA73FE82-E6CE-492B-903E-5D51FD0E8955}" dt="2025-04-16T13:58:20.549" v="3433" actId="14100"/>
          <ac:spMkLst>
            <pc:docMk/>
            <pc:sldMk cId="2669130549" sldId="335"/>
            <ac:spMk id="10" creationId="{4020835F-6895-6E2B-425F-48AC730B3866}"/>
          </ac:spMkLst>
        </pc:spChg>
        <pc:picChg chg="add mod">
          <ac:chgData name="frederic talbot" userId="3f613b9786b9bdb3" providerId="LiveId" clId="{AA73FE82-E6CE-492B-903E-5D51FD0E8955}" dt="2025-04-16T13:57:55.634" v="3420" actId="14100"/>
          <ac:picMkLst>
            <pc:docMk/>
            <pc:sldMk cId="2669130549" sldId="335"/>
            <ac:picMk id="3" creationId="{3F5C084D-8776-F75D-383A-C8BDD9C7124F}"/>
          </ac:picMkLst>
        </pc:picChg>
      </pc:sldChg>
      <pc:sldChg chg="addSp delSp modSp add mod">
        <pc:chgData name="frederic talbot" userId="3f613b9786b9bdb3" providerId="LiveId" clId="{AA73FE82-E6CE-492B-903E-5D51FD0E8955}" dt="2025-04-16T13:59:05.730" v="3445" actId="20577"/>
        <pc:sldMkLst>
          <pc:docMk/>
          <pc:sldMk cId="1529374513" sldId="336"/>
        </pc:sldMkLst>
        <pc:spChg chg="mod">
          <ac:chgData name="frederic talbot" userId="3f613b9786b9bdb3" providerId="LiveId" clId="{AA73FE82-E6CE-492B-903E-5D51FD0E8955}" dt="2025-04-16T13:59:05.730" v="3445" actId="20577"/>
          <ac:spMkLst>
            <pc:docMk/>
            <pc:sldMk cId="1529374513" sldId="336"/>
            <ac:spMk id="10" creationId="{0DD76EFB-CB9E-1832-BFF5-401745D5A425}"/>
          </ac:spMkLst>
        </pc:spChg>
        <pc:picChg chg="add mod">
          <ac:chgData name="frederic talbot" userId="3f613b9786b9bdb3" providerId="LiveId" clId="{AA73FE82-E6CE-492B-903E-5D51FD0E8955}" dt="2025-04-16T13:58:49.036" v="3440" actId="1076"/>
          <ac:picMkLst>
            <pc:docMk/>
            <pc:sldMk cId="1529374513" sldId="336"/>
            <ac:picMk id="5" creationId="{DE290703-1999-1D72-CB94-93E3A25BC620}"/>
          </ac:picMkLst>
        </pc:picChg>
      </pc:sldChg>
      <pc:sldChg chg="addSp delSp modSp add mod ord">
        <pc:chgData name="frederic talbot" userId="3f613b9786b9bdb3" providerId="LiveId" clId="{AA73FE82-E6CE-492B-903E-5D51FD0E8955}" dt="2025-04-16T14:00:04.956" v="3463" actId="27636"/>
        <pc:sldMkLst>
          <pc:docMk/>
          <pc:sldMk cId="2412929404" sldId="337"/>
        </pc:sldMkLst>
        <pc:spChg chg="mod">
          <ac:chgData name="frederic talbot" userId="3f613b9786b9bdb3" providerId="LiveId" clId="{AA73FE82-E6CE-492B-903E-5D51FD0E8955}" dt="2025-04-16T14:00:04.956" v="3463" actId="27636"/>
          <ac:spMkLst>
            <pc:docMk/>
            <pc:sldMk cId="2412929404" sldId="337"/>
            <ac:spMk id="10" creationId="{6F037A1D-A688-8B87-C094-B6358ED69BF9}"/>
          </ac:spMkLst>
        </pc:spChg>
        <pc:picChg chg="add mod">
          <ac:chgData name="frederic talbot" userId="3f613b9786b9bdb3" providerId="LiveId" clId="{AA73FE82-E6CE-492B-903E-5D51FD0E8955}" dt="2025-04-16T14:00:02.531" v="3461" actId="14100"/>
          <ac:picMkLst>
            <pc:docMk/>
            <pc:sldMk cId="2412929404" sldId="337"/>
            <ac:picMk id="5" creationId="{D0AED0FA-C834-8B80-CBA3-9A952FD6E4F6}"/>
          </ac:picMkLst>
        </pc:picChg>
      </pc:sldChg>
      <pc:sldChg chg="addSp delSp modSp add mod ord">
        <pc:chgData name="frederic talbot" userId="3f613b9786b9bdb3" providerId="LiveId" clId="{AA73FE82-E6CE-492B-903E-5D51FD0E8955}" dt="2025-04-16T14:01:17.064" v="3519" actId="20577"/>
        <pc:sldMkLst>
          <pc:docMk/>
          <pc:sldMk cId="3371467868" sldId="338"/>
        </pc:sldMkLst>
        <pc:spChg chg="mod">
          <ac:chgData name="frederic talbot" userId="3f613b9786b9bdb3" providerId="LiveId" clId="{AA73FE82-E6CE-492B-903E-5D51FD0E8955}" dt="2025-04-16T14:01:17.064" v="3519" actId="20577"/>
          <ac:spMkLst>
            <pc:docMk/>
            <pc:sldMk cId="3371467868" sldId="338"/>
            <ac:spMk id="10" creationId="{0322B0F3-F078-0097-006B-9C7926FAB1B8}"/>
          </ac:spMkLst>
        </pc:spChg>
        <pc:picChg chg="add mod">
          <ac:chgData name="frederic talbot" userId="3f613b9786b9bdb3" providerId="LiveId" clId="{AA73FE82-E6CE-492B-903E-5D51FD0E8955}" dt="2025-04-16T14:00:37.947" v="3473" actId="14100"/>
          <ac:picMkLst>
            <pc:docMk/>
            <pc:sldMk cId="3371467868" sldId="338"/>
            <ac:picMk id="5" creationId="{2E9882FF-DEFF-342F-BFBC-7BC7BDBBD224}"/>
          </ac:picMkLst>
        </pc:picChg>
      </pc:sldChg>
      <pc:sldChg chg="addSp delSp modSp add mod">
        <pc:chgData name="frederic talbot" userId="3f613b9786b9bdb3" providerId="LiveId" clId="{AA73FE82-E6CE-492B-903E-5D51FD0E8955}" dt="2025-04-16T14:02:30.474" v="3532" actId="1076"/>
        <pc:sldMkLst>
          <pc:docMk/>
          <pc:sldMk cId="2004787299" sldId="339"/>
        </pc:sldMkLst>
        <pc:spChg chg="mod">
          <ac:chgData name="frederic talbot" userId="3f613b9786b9bdb3" providerId="LiveId" clId="{AA73FE82-E6CE-492B-903E-5D51FD0E8955}" dt="2025-04-16T14:02:30.474" v="3532" actId="1076"/>
          <ac:spMkLst>
            <pc:docMk/>
            <pc:sldMk cId="2004787299" sldId="339"/>
            <ac:spMk id="10" creationId="{E83A1ECC-81CA-0116-C0EB-AE5C7F1AA1AF}"/>
          </ac:spMkLst>
        </pc:spChg>
        <pc:picChg chg="add mod">
          <ac:chgData name="frederic talbot" userId="3f613b9786b9bdb3" providerId="LiveId" clId="{AA73FE82-E6CE-492B-903E-5D51FD0E8955}" dt="2025-04-16T14:01:45.840" v="3524" actId="14100"/>
          <ac:picMkLst>
            <pc:docMk/>
            <pc:sldMk cId="2004787299" sldId="339"/>
            <ac:picMk id="3" creationId="{2FD40745-6CF0-F703-BBD5-C4F364EF69CD}"/>
          </ac:picMkLst>
        </pc:picChg>
      </pc:sldChg>
      <pc:sldChg chg="addSp delSp modSp add mod ord">
        <pc:chgData name="frederic talbot" userId="3f613b9786b9bdb3" providerId="LiveId" clId="{AA73FE82-E6CE-492B-903E-5D51FD0E8955}" dt="2025-04-16T14:08:07.388" v="3555" actId="14100"/>
        <pc:sldMkLst>
          <pc:docMk/>
          <pc:sldMk cId="157458880" sldId="340"/>
        </pc:sldMkLst>
        <pc:spChg chg="mod">
          <ac:chgData name="frederic talbot" userId="3f613b9786b9bdb3" providerId="LiveId" clId="{AA73FE82-E6CE-492B-903E-5D51FD0E8955}" dt="2025-04-16T14:08:05.145" v="3554" actId="1076"/>
          <ac:spMkLst>
            <pc:docMk/>
            <pc:sldMk cId="157458880" sldId="340"/>
            <ac:spMk id="10" creationId="{C0EF34E6-307E-D13B-BDCE-59A0F9EB5240}"/>
          </ac:spMkLst>
        </pc:spChg>
        <pc:picChg chg="add mod">
          <ac:chgData name="frederic talbot" userId="3f613b9786b9bdb3" providerId="LiveId" clId="{AA73FE82-E6CE-492B-903E-5D51FD0E8955}" dt="2025-04-16T14:08:07.388" v="3555" actId="14100"/>
          <ac:picMkLst>
            <pc:docMk/>
            <pc:sldMk cId="157458880" sldId="340"/>
            <ac:picMk id="7" creationId="{2606729D-7022-3943-DE5F-2EBCB621D6BD}"/>
          </ac:picMkLst>
        </pc:picChg>
      </pc:sldChg>
      <pc:sldChg chg="addSp delSp modSp add mod">
        <pc:chgData name="frederic talbot" userId="3f613b9786b9bdb3" providerId="LiveId" clId="{AA73FE82-E6CE-492B-903E-5D51FD0E8955}" dt="2025-04-16T14:09:09.968" v="3568" actId="1076"/>
        <pc:sldMkLst>
          <pc:docMk/>
          <pc:sldMk cId="977068059" sldId="341"/>
        </pc:sldMkLst>
        <pc:spChg chg="mod">
          <ac:chgData name="frederic talbot" userId="3f613b9786b9bdb3" providerId="LiveId" clId="{AA73FE82-E6CE-492B-903E-5D51FD0E8955}" dt="2025-04-16T14:09:07.449" v="3566"/>
          <ac:spMkLst>
            <pc:docMk/>
            <pc:sldMk cId="977068059" sldId="341"/>
            <ac:spMk id="10" creationId="{7F8288E1-DC26-D562-BC73-48C36C1FD618}"/>
          </ac:spMkLst>
        </pc:spChg>
        <pc:picChg chg="add mod">
          <ac:chgData name="frederic talbot" userId="3f613b9786b9bdb3" providerId="LiveId" clId="{AA73FE82-E6CE-492B-903E-5D51FD0E8955}" dt="2025-04-16T14:09:09.968" v="3568" actId="1076"/>
          <ac:picMkLst>
            <pc:docMk/>
            <pc:sldMk cId="977068059" sldId="341"/>
            <ac:picMk id="5" creationId="{F4148B3B-F83E-A3A0-4804-41A25D24C042}"/>
          </ac:picMkLst>
        </pc:picChg>
      </pc:sldChg>
      <pc:sldChg chg="add del">
        <pc:chgData name="frederic talbot" userId="3f613b9786b9bdb3" providerId="LiveId" clId="{AA73FE82-E6CE-492B-903E-5D51FD0E8955}" dt="2025-04-16T14:09:39.742" v="3570" actId="2696"/>
        <pc:sldMkLst>
          <pc:docMk/>
          <pc:sldMk cId="629707131" sldId="342"/>
        </pc:sldMkLst>
      </pc:sldChg>
      <pc:sldChg chg="addSp delSp modSp add mod ord">
        <pc:chgData name="frederic talbot" userId="3f613b9786b9bdb3" providerId="LiveId" clId="{AA73FE82-E6CE-492B-903E-5D51FD0E8955}" dt="2025-04-16T14:10:28.519" v="3593"/>
        <pc:sldMkLst>
          <pc:docMk/>
          <pc:sldMk cId="1026357186" sldId="342"/>
        </pc:sldMkLst>
        <pc:spChg chg="mod">
          <ac:chgData name="frederic talbot" userId="3f613b9786b9bdb3" providerId="LiveId" clId="{AA73FE82-E6CE-492B-903E-5D51FD0E8955}" dt="2025-04-16T14:10:28.519" v="3593"/>
          <ac:spMkLst>
            <pc:docMk/>
            <pc:sldMk cId="1026357186" sldId="342"/>
            <ac:spMk id="10" creationId="{7CB13EED-B7EE-B0DC-AE1B-64528DE4B318}"/>
          </ac:spMkLst>
        </pc:spChg>
        <pc:picChg chg="add mod">
          <ac:chgData name="frederic talbot" userId="3f613b9786b9bdb3" providerId="LiveId" clId="{AA73FE82-E6CE-492B-903E-5D51FD0E8955}" dt="2025-04-16T14:10:14.629" v="3588" actId="1076"/>
          <ac:picMkLst>
            <pc:docMk/>
            <pc:sldMk cId="1026357186" sldId="342"/>
            <ac:picMk id="3" creationId="{E6FD6F43-CBF5-47F0-C8E6-E6B937A6ACB4}"/>
          </ac:picMkLst>
        </pc:picChg>
      </pc:sldChg>
    </pc:docChg>
  </pc:docChgLst>
  <pc:docChgLst>
    <pc:chgData name="frederic talbot" userId="3f613b9786b9bdb3" providerId="LiveId" clId="{E6CC1ED9-1B5E-4168-BED6-FA403ED5A25D}"/>
    <pc:docChg chg="undo custSel addSld delSld modSld sldOrd">
      <pc:chgData name="frederic talbot" userId="3f613b9786b9bdb3" providerId="LiveId" clId="{E6CC1ED9-1B5E-4168-BED6-FA403ED5A25D}" dt="2024-12-02T16:28:39.598" v="1839"/>
      <pc:docMkLst>
        <pc:docMk/>
      </pc:docMkLst>
      <pc:sldChg chg="addSp delSp modSp mod">
        <pc:chgData name="frederic talbot" userId="3f613b9786b9bdb3" providerId="LiveId" clId="{E6CC1ED9-1B5E-4168-BED6-FA403ED5A25D}" dt="2024-11-25T14:38:31.125" v="263" actId="1076"/>
        <pc:sldMkLst>
          <pc:docMk/>
          <pc:sldMk cId="2660584247" sldId="256"/>
        </pc:sldMkLst>
      </pc:sldChg>
      <pc:sldChg chg="add del">
        <pc:chgData name="frederic talbot" userId="3f613b9786b9bdb3" providerId="LiveId" clId="{E6CC1ED9-1B5E-4168-BED6-FA403ED5A25D}" dt="2024-11-25T14:41:02.513" v="271" actId="47"/>
        <pc:sldMkLst>
          <pc:docMk/>
          <pc:sldMk cId="828145309" sldId="258"/>
        </pc:sldMkLst>
      </pc:sldChg>
      <pc:sldChg chg="del">
        <pc:chgData name="frederic talbot" userId="3f613b9786b9bdb3" providerId="LiveId" clId="{E6CC1ED9-1B5E-4168-BED6-FA403ED5A25D}" dt="2024-11-25T14:40:57.549" v="270" actId="47"/>
        <pc:sldMkLst>
          <pc:docMk/>
          <pc:sldMk cId="2710787405" sldId="259"/>
        </pc:sldMkLst>
      </pc:sldChg>
      <pc:sldChg chg="addSp delSp modSp mod">
        <pc:chgData name="frederic talbot" userId="3f613b9786b9bdb3" providerId="LiveId" clId="{E6CC1ED9-1B5E-4168-BED6-FA403ED5A25D}" dt="2024-11-29T19:36:39.136" v="1835"/>
        <pc:sldMkLst>
          <pc:docMk/>
          <pc:sldMk cId="3028453137" sldId="261"/>
        </pc:sldMkLst>
      </pc:sldChg>
      <pc:sldChg chg="addSp delSp modSp mod ord">
        <pc:chgData name="frederic talbot" userId="3f613b9786b9bdb3" providerId="LiveId" clId="{E6CC1ED9-1B5E-4168-BED6-FA403ED5A25D}" dt="2024-11-28T16:03:28.690" v="1648"/>
        <pc:sldMkLst>
          <pc:docMk/>
          <pc:sldMk cId="612043349" sldId="262"/>
        </pc:sldMkLst>
      </pc:sldChg>
      <pc:sldChg chg="addSp delSp modSp mod">
        <pc:chgData name="frederic talbot" userId="3f613b9786b9bdb3" providerId="LiveId" clId="{E6CC1ED9-1B5E-4168-BED6-FA403ED5A25D}" dt="2024-11-28T16:06:10.312" v="1685" actId="207"/>
        <pc:sldMkLst>
          <pc:docMk/>
          <pc:sldMk cId="2121128157" sldId="263"/>
        </pc:sldMkLst>
      </pc:sldChg>
      <pc:sldChg chg="delSp modSp mod">
        <pc:chgData name="frederic talbot" userId="3f613b9786b9bdb3" providerId="LiveId" clId="{E6CC1ED9-1B5E-4168-BED6-FA403ED5A25D}" dt="2024-11-28T16:17:43.277" v="1794" actId="20577"/>
        <pc:sldMkLst>
          <pc:docMk/>
          <pc:sldMk cId="3501915217" sldId="264"/>
        </pc:sldMkLst>
      </pc:sldChg>
      <pc:sldChg chg="addSp delSp modSp del mod">
        <pc:chgData name="frederic talbot" userId="3f613b9786b9bdb3" providerId="LiveId" clId="{E6CC1ED9-1B5E-4168-BED6-FA403ED5A25D}" dt="2024-11-25T14:30:31.270" v="15" actId="47"/>
        <pc:sldMkLst>
          <pc:docMk/>
          <pc:sldMk cId="4032098083" sldId="267"/>
        </pc:sldMkLst>
      </pc:sldChg>
      <pc:sldChg chg="addSp delSp modSp mod">
        <pc:chgData name="frederic talbot" userId="3f613b9786b9bdb3" providerId="LiveId" clId="{E6CC1ED9-1B5E-4168-BED6-FA403ED5A25D}" dt="2024-11-28T16:16:04.372" v="1754"/>
        <pc:sldMkLst>
          <pc:docMk/>
          <pc:sldMk cId="3377762436" sldId="268"/>
        </pc:sldMkLst>
      </pc:sldChg>
      <pc:sldChg chg="addSp delSp modSp mod modNotesTx">
        <pc:chgData name="frederic talbot" userId="3f613b9786b9bdb3" providerId="LiveId" clId="{E6CC1ED9-1B5E-4168-BED6-FA403ED5A25D}" dt="2024-11-28T16:15:59.680" v="1753" actId="113"/>
        <pc:sldMkLst>
          <pc:docMk/>
          <pc:sldMk cId="4166266415" sldId="269"/>
        </pc:sldMkLst>
      </pc:sldChg>
      <pc:sldChg chg="addSp delSp modSp mod ord">
        <pc:chgData name="frederic talbot" userId="3f613b9786b9bdb3" providerId="LiveId" clId="{E6CC1ED9-1B5E-4168-BED6-FA403ED5A25D}" dt="2024-11-28T16:04:23.237" v="1658"/>
        <pc:sldMkLst>
          <pc:docMk/>
          <pc:sldMk cId="2760469878" sldId="270"/>
        </pc:sldMkLst>
      </pc:sldChg>
      <pc:sldChg chg="addSp delSp modSp mod ord">
        <pc:chgData name="frederic talbot" userId="3f613b9786b9bdb3" providerId="LiveId" clId="{E6CC1ED9-1B5E-4168-BED6-FA403ED5A25D}" dt="2024-11-28T16:04:13.954" v="1656" actId="207"/>
        <pc:sldMkLst>
          <pc:docMk/>
          <pc:sldMk cId="2361684879" sldId="271"/>
        </pc:sldMkLst>
      </pc:sldChg>
      <pc:sldChg chg="addSp delSp modSp mod ord">
        <pc:chgData name="frederic talbot" userId="3f613b9786b9bdb3" providerId="LiveId" clId="{E6CC1ED9-1B5E-4168-BED6-FA403ED5A25D}" dt="2024-11-28T16:15:48.407" v="1751"/>
        <pc:sldMkLst>
          <pc:docMk/>
          <pc:sldMk cId="4247057432" sldId="272"/>
        </pc:sldMkLst>
      </pc:sldChg>
      <pc:sldChg chg="addSp delSp modSp mod ord">
        <pc:chgData name="frederic talbot" userId="3f613b9786b9bdb3" providerId="LiveId" clId="{E6CC1ED9-1B5E-4168-BED6-FA403ED5A25D}" dt="2024-11-28T16:17:02.750" v="1762" actId="20577"/>
        <pc:sldMkLst>
          <pc:docMk/>
          <pc:sldMk cId="2669809685" sldId="273"/>
        </pc:sldMkLst>
      </pc:sldChg>
      <pc:sldChg chg="delSp modSp mod">
        <pc:chgData name="frederic talbot" userId="3f613b9786b9bdb3" providerId="LiveId" clId="{E6CC1ED9-1B5E-4168-BED6-FA403ED5A25D}" dt="2024-11-28T16:17:47.503" v="1798" actId="20577"/>
        <pc:sldMkLst>
          <pc:docMk/>
          <pc:sldMk cId="495983255" sldId="274"/>
        </pc:sldMkLst>
      </pc:sldChg>
      <pc:sldChg chg="addSp delSp modSp mod ord">
        <pc:chgData name="frederic talbot" userId="3f613b9786b9bdb3" providerId="LiveId" clId="{E6CC1ED9-1B5E-4168-BED6-FA403ED5A25D}" dt="2024-11-28T16:17:06.855" v="1766" actId="20577"/>
        <pc:sldMkLst>
          <pc:docMk/>
          <pc:sldMk cId="1866361045" sldId="275"/>
        </pc:sldMkLst>
      </pc:sldChg>
      <pc:sldChg chg="addSp delSp modSp mod ord">
        <pc:chgData name="frederic talbot" userId="3f613b9786b9bdb3" providerId="LiveId" clId="{E6CC1ED9-1B5E-4168-BED6-FA403ED5A25D}" dt="2024-11-28T16:17:16.641" v="1774" actId="20577"/>
        <pc:sldMkLst>
          <pc:docMk/>
          <pc:sldMk cId="3063337908" sldId="278"/>
        </pc:sldMkLst>
      </pc:sldChg>
      <pc:sldChg chg="addSp delSp modSp mod">
        <pc:chgData name="frederic talbot" userId="3f613b9786b9bdb3" providerId="LiveId" clId="{E6CC1ED9-1B5E-4168-BED6-FA403ED5A25D}" dt="2024-11-28T16:17:31.446" v="1786" actId="20577"/>
        <pc:sldMkLst>
          <pc:docMk/>
          <pc:sldMk cId="2703096376" sldId="279"/>
        </pc:sldMkLst>
      </pc:sldChg>
      <pc:sldChg chg="addSp delSp modSp mod">
        <pc:chgData name="frederic talbot" userId="3f613b9786b9bdb3" providerId="LiveId" clId="{E6CC1ED9-1B5E-4168-BED6-FA403ED5A25D}" dt="2024-11-28T16:17:35.775" v="1790" actId="20577"/>
        <pc:sldMkLst>
          <pc:docMk/>
          <pc:sldMk cId="2110373026" sldId="282"/>
        </pc:sldMkLst>
      </pc:sldChg>
      <pc:sldChg chg="addSp delSp modSp add mod ord">
        <pc:chgData name="frederic talbot" userId="3f613b9786b9bdb3" providerId="LiveId" clId="{E6CC1ED9-1B5E-4168-BED6-FA403ED5A25D}" dt="2024-11-28T16:06:30.710" v="1692"/>
        <pc:sldMkLst>
          <pc:docMk/>
          <pc:sldMk cId="4061543392" sldId="283"/>
        </pc:sldMkLst>
      </pc:sldChg>
      <pc:sldChg chg="new del">
        <pc:chgData name="frederic talbot" userId="3f613b9786b9bdb3" providerId="LiveId" clId="{E6CC1ED9-1B5E-4168-BED6-FA403ED5A25D}" dt="2024-11-25T15:00:41.755" v="796" actId="680"/>
        <pc:sldMkLst>
          <pc:docMk/>
          <pc:sldMk cId="4290642215" sldId="283"/>
        </pc:sldMkLst>
      </pc:sldChg>
      <pc:sldChg chg="addSp delSp modSp add mod ord">
        <pc:chgData name="frederic talbot" userId="3f613b9786b9bdb3" providerId="LiveId" clId="{E6CC1ED9-1B5E-4168-BED6-FA403ED5A25D}" dt="2024-11-28T16:13:44.300" v="1707"/>
        <pc:sldMkLst>
          <pc:docMk/>
          <pc:sldMk cId="953072494" sldId="284"/>
        </pc:sldMkLst>
      </pc:sldChg>
      <pc:sldChg chg="addSp delSp modSp add mod">
        <pc:chgData name="frederic talbot" userId="3f613b9786b9bdb3" providerId="LiveId" clId="{E6CC1ED9-1B5E-4168-BED6-FA403ED5A25D}" dt="2024-11-28T16:17:27.433" v="1782" actId="20577"/>
        <pc:sldMkLst>
          <pc:docMk/>
          <pc:sldMk cId="3288848368" sldId="285"/>
        </pc:sldMkLst>
      </pc:sldChg>
      <pc:sldChg chg="addSp delSp modSp add mod ord">
        <pc:chgData name="frederic talbot" userId="3f613b9786b9bdb3" providerId="LiveId" clId="{E6CC1ED9-1B5E-4168-BED6-FA403ED5A25D}" dt="2024-11-29T19:54:53.500" v="1837"/>
        <pc:sldMkLst>
          <pc:docMk/>
          <pc:sldMk cId="1656883097" sldId="286"/>
        </pc:sldMkLst>
      </pc:sldChg>
      <pc:sldChg chg="add del">
        <pc:chgData name="frederic talbot" userId="3f613b9786b9bdb3" providerId="LiveId" clId="{E6CC1ED9-1B5E-4168-BED6-FA403ED5A25D}" dt="2024-11-25T15:48:39.470" v="1524"/>
        <pc:sldMkLst>
          <pc:docMk/>
          <pc:sldMk cId="2275908695" sldId="286"/>
        </pc:sldMkLst>
      </pc:sldChg>
      <pc:sldChg chg="addSp delSp modSp add mod ord">
        <pc:chgData name="frederic talbot" userId="3f613b9786b9bdb3" providerId="LiveId" clId="{E6CC1ED9-1B5E-4168-BED6-FA403ED5A25D}" dt="2024-11-28T16:18:17.290" v="1814" actId="20577"/>
        <pc:sldMkLst>
          <pc:docMk/>
          <pc:sldMk cId="3380899819" sldId="287"/>
        </pc:sldMkLst>
      </pc:sldChg>
      <pc:sldChg chg="addSp delSp modSp add mod ord">
        <pc:chgData name="frederic talbot" userId="3f613b9786b9bdb3" providerId="LiveId" clId="{E6CC1ED9-1B5E-4168-BED6-FA403ED5A25D}" dt="2024-12-02T16:28:39.598" v="1839"/>
        <pc:sldMkLst>
          <pc:docMk/>
          <pc:sldMk cId="596850182" sldId="288"/>
        </pc:sldMkLst>
      </pc:sldChg>
      <pc:sldChg chg="new del">
        <pc:chgData name="frederic talbot" userId="3f613b9786b9bdb3" providerId="LiveId" clId="{E6CC1ED9-1B5E-4168-BED6-FA403ED5A25D}" dt="2024-11-28T16:01:37.852" v="1582" actId="47"/>
        <pc:sldMkLst>
          <pc:docMk/>
          <pc:sldMk cId="1651619065" sldId="289"/>
        </pc:sldMkLst>
      </pc:sldChg>
      <pc:sldChg chg="addSp delSp modSp add mod">
        <pc:chgData name="frederic talbot" userId="3f613b9786b9bdb3" providerId="LiveId" clId="{E6CC1ED9-1B5E-4168-BED6-FA403ED5A25D}" dt="2024-11-28T18:48:21.278" v="1820" actId="20577"/>
        <pc:sldMkLst>
          <pc:docMk/>
          <pc:sldMk cId="3559955514" sldId="289"/>
        </pc:sldMkLst>
      </pc:sldChg>
    </pc:docChg>
  </pc:docChgLst>
  <pc:docChgLst>
    <pc:chgData name="frederic talbot" userId="3f613b9786b9bdb3" providerId="LiveId" clId="{DFB80F2A-8A9E-465B-A8B4-FDDE58A3FF47}"/>
    <pc:docChg chg="undo custSel addSld delSld modSld sldOrd">
      <pc:chgData name="frederic talbot" userId="3f613b9786b9bdb3" providerId="LiveId" clId="{DFB80F2A-8A9E-465B-A8B4-FDDE58A3FF47}" dt="2024-10-06T20:36:30.802" v="5979"/>
      <pc:docMkLst>
        <pc:docMk/>
      </pc:docMkLst>
      <pc:sldChg chg="modSp mod modNotesTx">
        <pc:chgData name="frederic talbot" userId="3f613b9786b9bdb3" providerId="LiveId" clId="{DFB80F2A-8A9E-465B-A8B4-FDDE58A3FF47}" dt="2024-10-06T16:52:45.691" v="5973" actId="20577"/>
        <pc:sldMkLst>
          <pc:docMk/>
          <pc:sldMk cId="2660584247" sldId="256"/>
        </pc:sldMkLst>
      </pc:sldChg>
      <pc:sldChg chg="modSp mod modNotesTx">
        <pc:chgData name="frederic talbot" userId="3f613b9786b9bdb3" providerId="LiveId" clId="{DFB80F2A-8A9E-465B-A8B4-FDDE58A3FF47}" dt="2024-10-06T16:52:50.769" v="5974" actId="20577"/>
        <pc:sldMkLst>
          <pc:docMk/>
          <pc:sldMk cId="828145309" sldId="258"/>
        </pc:sldMkLst>
      </pc:sldChg>
      <pc:sldChg chg="addSp delSp modSp mod modNotesTx">
        <pc:chgData name="frederic talbot" userId="3f613b9786b9bdb3" providerId="LiveId" clId="{DFB80F2A-8A9E-465B-A8B4-FDDE58A3FF47}" dt="2024-10-06T16:52:53.672" v="5975" actId="20577"/>
        <pc:sldMkLst>
          <pc:docMk/>
          <pc:sldMk cId="2710787405" sldId="259"/>
        </pc:sldMkLst>
      </pc:sldChg>
      <pc:sldChg chg="modSp del mod">
        <pc:chgData name="frederic talbot" userId="3f613b9786b9bdb3" providerId="LiveId" clId="{DFB80F2A-8A9E-465B-A8B4-FDDE58A3FF47}" dt="2024-09-27T13:46:19.046" v="1416" actId="47"/>
        <pc:sldMkLst>
          <pc:docMk/>
          <pc:sldMk cId="1983925581" sldId="260"/>
        </pc:sldMkLst>
      </pc:sldChg>
      <pc:sldChg chg="addSp delSp modSp mod">
        <pc:chgData name="frederic talbot" userId="3f613b9786b9bdb3" providerId="LiveId" clId="{DFB80F2A-8A9E-465B-A8B4-FDDE58A3FF47}" dt="2024-10-01T13:41:24.299" v="5546" actId="207"/>
        <pc:sldMkLst>
          <pc:docMk/>
          <pc:sldMk cId="3028453137" sldId="261"/>
        </pc:sldMkLst>
      </pc:sldChg>
      <pc:sldChg chg="modSp mod">
        <pc:chgData name="frederic talbot" userId="3f613b9786b9bdb3" providerId="LiveId" clId="{DFB80F2A-8A9E-465B-A8B4-FDDE58A3FF47}" dt="2024-10-01T13:35:43.528" v="5407" actId="20577"/>
        <pc:sldMkLst>
          <pc:docMk/>
          <pc:sldMk cId="612043349" sldId="262"/>
        </pc:sldMkLst>
      </pc:sldChg>
      <pc:sldChg chg="modSp mod">
        <pc:chgData name="frederic talbot" userId="3f613b9786b9bdb3" providerId="LiveId" clId="{DFB80F2A-8A9E-465B-A8B4-FDDE58A3FF47}" dt="2024-10-04T14:30:43.422" v="5971" actId="20577"/>
        <pc:sldMkLst>
          <pc:docMk/>
          <pc:sldMk cId="2121128157" sldId="263"/>
        </pc:sldMkLst>
      </pc:sldChg>
      <pc:sldChg chg="addSp delSp modSp mod ord">
        <pc:chgData name="frederic talbot" userId="3f613b9786b9bdb3" providerId="LiveId" clId="{DFB80F2A-8A9E-465B-A8B4-FDDE58A3FF47}" dt="2024-10-06T20:36:30.802" v="5979"/>
        <pc:sldMkLst>
          <pc:docMk/>
          <pc:sldMk cId="3501915217" sldId="264"/>
        </pc:sldMkLst>
      </pc:sldChg>
      <pc:sldChg chg="del">
        <pc:chgData name="frederic talbot" userId="3f613b9786b9bdb3" providerId="LiveId" clId="{DFB80F2A-8A9E-465B-A8B4-FDDE58A3FF47}" dt="2024-09-27T21:04:25.444" v="2997" actId="47"/>
        <pc:sldMkLst>
          <pc:docMk/>
          <pc:sldMk cId="764569774" sldId="265"/>
        </pc:sldMkLst>
      </pc:sldChg>
      <pc:sldChg chg="del">
        <pc:chgData name="frederic talbot" userId="3f613b9786b9bdb3" providerId="LiveId" clId="{DFB80F2A-8A9E-465B-A8B4-FDDE58A3FF47}" dt="2024-09-27T21:05:00.990" v="3000" actId="47"/>
        <pc:sldMkLst>
          <pc:docMk/>
          <pc:sldMk cId="3568688223" sldId="266"/>
        </pc:sldMkLst>
      </pc:sldChg>
      <pc:sldChg chg="addSp delSp modSp mod">
        <pc:chgData name="frederic talbot" userId="3f613b9786b9bdb3" providerId="LiveId" clId="{DFB80F2A-8A9E-465B-A8B4-FDDE58A3FF47}" dt="2024-10-01T14:17:39.874" v="5931" actId="1076"/>
        <pc:sldMkLst>
          <pc:docMk/>
          <pc:sldMk cId="4032098083" sldId="267"/>
        </pc:sldMkLst>
      </pc:sldChg>
      <pc:sldChg chg="modSp mod">
        <pc:chgData name="frederic talbot" userId="3f613b9786b9bdb3" providerId="LiveId" clId="{DFB80F2A-8A9E-465B-A8B4-FDDE58A3FF47}" dt="2024-10-01T14:17:04.531" v="5925" actId="20577"/>
        <pc:sldMkLst>
          <pc:docMk/>
          <pc:sldMk cId="3377762436" sldId="268"/>
        </pc:sldMkLst>
      </pc:sldChg>
      <pc:sldChg chg="addSp delSp modSp mod ord modNotesTx">
        <pc:chgData name="frederic talbot" userId="3f613b9786b9bdb3" providerId="LiveId" clId="{DFB80F2A-8A9E-465B-A8B4-FDDE58A3FF47}" dt="2024-10-01T15:00:27.071" v="5966"/>
        <pc:sldMkLst>
          <pc:docMk/>
          <pc:sldMk cId="4166266415" sldId="269"/>
        </pc:sldMkLst>
      </pc:sldChg>
      <pc:sldChg chg="addSp modSp add mod ord">
        <pc:chgData name="frederic talbot" userId="3f613b9786b9bdb3" providerId="LiveId" clId="{DFB80F2A-8A9E-465B-A8B4-FDDE58A3FF47}" dt="2024-10-01T13:28:50.612" v="5369" actId="14100"/>
        <pc:sldMkLst>
          <pc:docMk/>
          <pc:sldMk cId="2760469878" sldId="270"/>
        </pc:sldMkLst>
      </pc:sldChg>
      <pc:sldChg chg="addSp modSp add mod">
        <pc:chgData name="frederic talbot" userId="3f613b9786b9bdb3" providerId="LiveId" clId="{DFB80F2A-8A9E-465B-A8B4-FDDE58A3FF47}" dt="2024-10-01T13:31:18.514" v="5374" actId="20577"/>
        <pc:sldMkLst>
          <pc:docMk/>
          <pc:sldMk cId="2361684879" sldId="271"/>
        </pc:sldMkLst>
      </pc:sldChg>
      <pc:sldChg chg="add del">
        <pc:chgData name="frederic talbot" userId="3f613b9786b9bdb3" providerId="LiveId" clId="{DFB80F2A-8A9E-465B-A8B4-FDDE58A3FF47}" dt="2024-09-27T13:45:24.797" v="1336" actId="47"/>
        <pc:sldMkLst>
          <pc:docMk/>
          <pc:sldMk cId="3601933871" sldId="271"/>
        </pc:sldMkLst>
      </pc:sldChg>
      <pc:sldChg chg="addSp delSp modSp add del mod">
        <pc:chgData name="frederic talbot" userId="3f613b9786b9bdb3" providerId="LiveId" clId="{DFB80F2A-8A9E-465B-A8B4-FDDE58A3FF47}" dt="2024-09-27T19:54:57.615" v="2108" actId="47"/>
        <pc:sldMkLst>
          <pc:docMk/>
          <pc:sldMk cId="1104314052" sldId="272"/>
        </pc:sldMkLst>
      </pc:sldChg>
      <pc:sldChg chg="add del ord">
        <pc:chgData name="frederic talbot" userId="3f613b9786b9bdb3" providerId="LiveId" clId="{DFB80F2A-8A9E-465B-A8B4-FDDE58A3FF47}" dt="2024-09-27T20:35:55.875" v="2512" actId="47"/>
        <pc:sldMkLst>
          <pc:docMk/>
          <pc:sldMk cId="3247991349" sldId="272"/>
        </pc:sldMkLst>
      </pc:sldChg>
      <pc:sldChg chg="delSp modSp add mod ord">
        <pc:chgData name="frederic talbot" userId="3f613b9786b9bdb3" providerId="LiveId" clId="{DFB80F2A-8A9E-465B-A8B4-FDDE58A3FF47}" dt="2024-10-01T13:41:28.310" v="5547" actId="113"/>
        <pc:sldMkLst>
          <pc:docMk/>
          <pc:sldMk cId="4247057432" sldId="272"/>
        </pc:sldMkLst>
      </pc:sldChg>
      <pc:sldChg chg="add del">
        <pc:chgData name="frederic talbot" userId="3f613b9786b9bdb3" providerId="LiveId" clId="{DFB80F2A-8A9E-465B-A8B4-FDDE58A3FF47}" dt="2024-09-27T20:48:33.349" v="2831" actId="2696"/>
        <pc:sldMkLst>
          <pc:docMk/>
          <pc:sldMk cId="393084084" sldId="273"/>
        </pc:sldMkLst>
      </pc:sldChg>
      <pc:sldChg chg="addSp delSp modSp add mod">
        <pc:chgData name="frederic talbot" userId="3f613b9786b9bdb3" providerId="LiveId" clId="{DFB80F2A-8A9E-465B-A8B4-FDDE58A3FF47}" dt="2024-10-01T13:55:40.182" v="5594" actId="1076"/>
        <pc:sldMkLst>
          <pc:docMk/>
          <pc:sldMk cId="2669809685" sldId="273"/>
        </pc:sldMkLst>
      </pc:sldChg>
      <pc:sldChg chg="addSp delSp modSp add mod ord">
        <pc:chgData name="frederic talbot" userId="3f613b9786b9bdb3" providerId="LiveId" clId="{DFB80F2A-8A9E-465B-A8B4-FDDE58A3FF47}" dt="2024-10-06T19:53:01.447" v="5977"/>
        <pc:sldMkLst>
          <pc:docMk/>
          <pc:sldMk cId="495983255" sldId="274"/>
        </pc:sldMkLst>
      </pc:sldChg>
      <pc:sldChg chg="addSp delSp modSp add mod">
        <pc:chgData name="frederic talbot" userId="3f613b9786b9bdb3" providerId="LiveId" clId="{DFB80F2A-8A9E-465B-A8B4-FDDE58A3FF47}" dt="2024-10-01T13:55:32.443" v="5592" actId="1076"/>
        <pc:sldMkLst>
          <pc:docMk/>
          <pc:sldMk cId="1866361045" sldId="275"/>
        </pc:sldMkLst>
      </pc:sldChg>
      <pc:sldChg chg="addSp delSp modSp add del mod">
        <pc:chgData name="frederic talbot" userId="3f613b9786b9bdb3" providerId="LiveId" clId="{DFB80F2A-8A9E-465B-A8B4-FDDE58A3FF47}" dt="2024-10-02T13:44:22.886" v="5969" actId="47"/>
        <pc:sldMkLst>
          <pc:docMk/>
          <pc:sldMk cId="1823967650" sldId="276"/>
        </pc:sldMkLst>
      </pc:sldChg>
      <pc:sldChg chg="addSp delSp modSp add del mod">
        <pc:chgData name="frederic talbot" userId="3f613b9786b9bdb3" providerId="LiveId" clId="{DFB80F2A-8A9E-465B-A8B4-FDDE58A3FF47}" dt="2024-10-01T13:51:08.825" v="5579" actId="47"/>
        <pc:sldMkLst>
          <pc:docMk/>
          <pc:sldMk cId="3923255141" sldId="277"/>
        </pc:sldMkLst>
      </pc:sldChg>
      <pc:sldChg chg="addSp delSp modSp add mod">
        <pc:chgData name="frederic talbot" userId="3f613b9786b9bdb3" providerId="LiveId" clId="{DFB80F2A-8A9E-465B-A8B4-FDDE58A3FF47}" dt="2024-10-01T13:44:02.127" v="5555" actId="208"/>
        <pc:sldMkLst>
          <pc:docMk/>
          <pc:sldMk cId="3063337908" sldId="278"/>
        </pc:sldMkLst>
      </pc:sldChg>
      <pc:sldChg chg="addSp delSp modSp add mod">
        <pc:chgData name="frederic talbot" userId="3f613b9786b9bdb3" providerId="LiveId" clId="{DFB80F2A-8A9E-465B-A8B4-FDDE58A3FF47}" dt="2024-10-01T13:54:17.006" v="5590" actId="208"/>
        <pc:sldMkLst>
          <pc:docMk/>
          <pc:sldMk cId="2703096376" sldId="279"/>
        </pc:sldMkLst>
      </pc:sldChg>
      <pc:sldChg chg="addSp delSp modSp add del mod ord">
        <pc:chgData name="frederic talbot" userId="3f613b9786b9bdb3" providerId="LiveId" clId="{DFB80F2A-8A9E-465B-A8B4-FDDE58A3FF47}" dt="2024-10-01T14:04:14.598" v="5599" actId="47"/>
        <pc:sldMkLst>
          <pc:docMk/>
          <pc:sldMk cId="3702587336" sldId="280"/>
        </pc:sldMkLst>
      </pc:sldChg>
      <pc:sldChg chg="addSp delSp modSp add del mod">
        <pc:chgData name="frederic talbot" userId="3f613b9786b9bdb3" providerId="LiveId" clId="{DFB80F2A-8A9E-465B-A8B4-FDDE58A3FF47}" dt="2024-10-05T12:26:21.270" v="5972" actId="47"/>
        <pc:sldMkLst>
          <pc:docMk/>
          <pc:sldMk cId="1643797064" sldId="281"/>
        </pc:sldMkLst>
      </pc:sldChg>
      <pc:sldChg chg="addSp delSp modSp add mod ord">
        <pc:chgData name="frederic talbot" userId="3f613b9786b9bdb3" providerId="LiveId" clId="{DFB80F2A-8A9E-465B-A8B4-FDDE58A3FF47}" dt="2024-10-01T14:04:06.835" v="5598"/>
        <pc:sldMkLst>
          <pc:docMk/>
          <pc:sldMk cId="2110373026" sldId="282"/>
        </pc:sldMkLst>
      </pc:sldChg>
    </pc:docChg>
  </pc:docChgLst>
  <pc:docChgLst>
    <pc:chgData name="frederic talbot" userId="3f613b9786b9bdb3" providerId="LiveId" clId="{21B6FF21-7B23-4961-AB0A-10B587FAD8B3}"/>
    <pc:docChg chg="custSel modSld">
      <pc:chgData name="frederic talbot" userId="3f613b9786b9bdb3" providerId="LiveId" clId="{21B6FF21-7B23-4961-AB0A-10B587FAD8B3}" dt="2025-04-24T18:56:14.976" v="11" actId="1076"/>
      <pc:docMkLst>
        <pc:docMk/>
      </pc:docMkLst>
      <pc:sldChg chg="addSp delSp modSp mod modNotesTx">
        <pc:chgData name="frederic talbot" userId="3f613b9786b9bdb3" providerId="LiveId" clId="{21B6FF21-7B23-4961-AB0A-10B587FAD8B3}" dt="2025-04-24T18:56:14.976" v="11" actId="1076"/>
        <pc:sldMkLst>
          <pc:docMk/>
          <pc:sldMk cId="2660584247" sldId="256"/>
        </pc:sldMkLst>
        <pc:picChg chg="add mod">
          <ac:chgData name="frederic talbot" userId="3f613b9786b9bdb3" providerId="LiveId" clId="{21B6FF21-7B23-4961-AB0A-10B587FAD8B3}" dt="2025-04-24T18:56:14.976" v="11" actId="1076"/>
          <ac:picMkLst>
            <pc:docMk/>
            <pc:sldMk cId="2660584247" sldId="256"/>
            <ac:picMk id="8" creationId="{DBF29397-A284-AB62-39E7-004866A2C355}"/>
          </ac:picMkLst>
        </pc:picChg>
        <pc:picChg chg="del">
          <ac:chgData name="frederic talbot" userId="3f613b9786b9bdb3" providerId="LiveId" clId="{21B6FF21-7B23-4961-AB0A-10B587FAD8B3}" dt="2025-04-24T18:56:11.304" v="9" actId="478"/>
          <ac:picMkLst>
            <pc:docMk/>
            <pc:sldMk cId="2660584247" sldId="256"/>
            <ac:picMk id="9" creationId="{D8D0666B-9245-88C5-B76A-50B65000BDB9}"/>
          </ac:picMkLst>
        </pc:picChg>
      </pc:sldChg>
      <pc:sldChg chg="modNotesTx">
        <pc:chgData name="frederic talbot" userId="3f613b9786b9bdb3" providerId="LiveId" clId="{21B6FF21-7B23-4961-AB0A-10B587FAD8B3}" dt="2025-04-24T18:49:09.726" v="4" actId="20577"/>
        <pc:sldMkLst>
          <pc:docMk/>
          <pc:sldMk cId="3028453137" sldId="261"/>
        </pc:sldMkLst>
      </pc:sldChg>
      <pc:sldChg chg="modNotesTx">
        <pc:chgData name="frederic talbot" userId="3f613b9786b9bdb3" providerId="LiveId" clId="{21B6FF21-7B23-4961-AB0A-10B587FAD8B3}" dt="2025-04-24T18:49:02.257" v="1" actId="20577"/>
        <pc:sldMkLst>
          <pc:docMk/>
          <pc:sldMk cId="2760469878" sldId="270"/>
        </pc:sldMkLst>
      </pc:sldChg>
      <pc:sldChg chg="modNotesTx">
        <pc:chgData name="frederic talbot" userId="3f613b9786b9bdb3" providerId="LiveId" clId="{21B6FF21-7B23-4961-AB0A-10B587FAD8B3}" dt="2025-04-24T18:49:12.022" v="5" actId="20577"/>
        <pc:sldMkLst>
          <pc:docMk/>
          <pc:sldMk cId="2669809685" sldId="273"/>
        </pc:sldMkLst>
      </pc:sldChg>
      <pc:sldChg chg="modSp modNotesTx">
        <pc:chgData name="frederic talbot" userId="3f613b9786b9bdb3" providerId="LiveId" clId="{21B6FF21-7B23-4961-AB0A-10B587FAD8B3}" dt="2025-04-24T18:50:42.498" v="8" actId="478"/>
        <pc:sldMkLst>
          <pc:docMk/>
          <pc:sldMk cId="1866361045" sldId="275"/>
        </pc:sldMkLst>
        <pc:graphicFrameChg chg="mod">
          <ac:chgData name="frederic talbot" userId="3f613b9786b9bdb3" providerId="LiveId" clId="{21B6FF21-7B23-4961-AB0A-10B587FAD8B3}" dt="2025-04-24T18:50:42.498" v="8" actId="478"/>
          <ac:graphicFrameMkLst>
            <pc:docMk/>
            <pc:sldMk cId="1866361045" sldId="275"/>
            <ac:graphicFrameMk id="12" creationId="{7255FB04-11EE-3C34-AD6D-4926191FEE81}"/>
          </ac:graphicFrameMkLst>
        </pc:graphicFrameChg>
      </pc:sldChg>
      <pc:sldChg chg="modNotesTx">
        <pc:chgData name="frederic talbot" userId="3f613b9786b9bdb3" providerId="LiveId" clId="{21B6FF21-7B23-4961-AB0A-10B587FAD8B3}" dt="2025-04-24T18:49:07.590" v="3" actId="20577"/>
        <pc:sldMkLst>
          <pc:docMk/>
          <pc:sldMk cId="2086640167" sldId="296"/>
        </pc:sldMkLst>
      </pc:sldChg>
      <pc:sldChg chg="modNotesTx">
        <pc:chgData name="frederic talbot" userId="3f613b9786b9bdb3" providerId="LiveId" clId="{21B6FF21-7B23-4961-AB0A-10B587FAD8B3}" dt="2025-04-24T18:49:05.271" v="2" actId="20577"/>
        <pc:sldMkLst>
          <pc:docMk/>
          <pc:sldMk cId="1455329184" sldId="298"/>
        </pc:sldMkLst>
      </pc:sldChg>
      <pc:sldChg chg="modNotesTx">
        <pc:chgData name="frederic talbot" userId="3f613b9786b9bdb3" providerId="LiveId" clId="{21B6FF21-7B23-4961-AB0A-10B587FAD8B3}" dt="2025-04-24T18:49:17.287" v="7" actId="20577"/>
        <pc:sldMkLst>
          <pc:docMk/>
          <pc:sldMk cId="4096118151" sldId="327"/>
        </pc:sldMkLst>
      </pc:sldChg>
    </pc:docChg>
  </pc:docChgLst>
  <pc:docChgLst>
    <pc:chgData name="frederic talbot" userId="3f613b9786b9bdb3" providerId="LiveId" clId="{F5AE6C5F-82E6-4373-98DD-4590EAD4DFEF}"/>
    <pc:docChg chg="undo custSel addSld delSld modSld modMainMaster">
      <pc:chgData name="frederic talbot" userId="3f613b9786b9bdb3" providerId="LiveId" clId="{F5AE6C5F-82E6-4373-98DD-4590EAD4DFEF}" dt="2023-10-03T19:26:54.919" v="820" actId="1076"/>
      <pc:docMkLst>
        <pc:docMk/>
      </pc:docMkLst>
      <pc:sldChg chg="addSp delSp modSp mod">
        <pc:chgData name="frederic talbot" userId="3f613b9786b9bdb3" providerId="LiveId" clId="{F5AE6C5F-82E6-4373-98DD-4590EAD4DFEF}" dt="2023-10-03T19:26:54.919" v="820" actId="1076"/>
        <pc:sldMkLst>
          <pc:docMk/>
          <pc:sldMk cId="2660584247" sldId="256"/>
        </pc:sldMkLst>
      </pc:sldChg>
      <pc:sldChg chg="modSp del mod">
        <pc:chgData name="frederic talbot" userId="3f613b9786b9bdb3" providerId="LiveId" clId="{F5AE6C5F-82E6-4373-98DD-4590EAD4DFEF}" dt="2023-10-03T15:05:19.383" v="38" actId="2696"/>
        <pc:sldMkLst>
          <pc:docMk/>
          <pc:sldMk cId="3832495466" sldId="257"/>
        </pc:sldMkLst>
      </pc:sldChg>
      <pc:sldChg chg="addSp delSp modSp new mod">
        <pc:chgData name="frederic talbot" userId="3f613b9786b9bdb3" providerId="LiveId" clId="{F5AE6C5F-82E6-4373-98DD-4590EAD4DFEF}" dt="2023-10-03T19:12:04.266" v="494" actId="207"/>
        <pc:sldMkLst>
          <pc:docMk/>
          <pc:sldMk cId="828145309" sldId="258"/>
        </pc:sldMkLst>
      </pc:sldChg>
      <pc:sldChg chg="modSp add mod">
        <pc:chgData name="frederic talbot" userId="3f613b9786b9bdb3" providerId="LiveId" clId="{F5AE6C5F-82E6-4373-98DD-4590EAD4DFEF}" dt="2023-10-03T19:12:13.505" v="495" actId="207"/>
        <pc:sldMkLst>
          <pc:docMk/>
          <pc:sldMk cId="816329996" sldId="259"/>
        </pc:sldMkLst>
      </pc:sldChg>
      <pc:sldChg chg="modSp add">
        <pc:chgData name="frederic talbot" userId="3f613b9786b9bdb3" providerId="LiveId" clId="{F5AE6C5F-82E6-4373-98DD-4590EAD4DFEF}" dt="2023-10-03T19:12:26.837" v="497" actId="207"/>
        <pc:sldMkLst>
          <pc:docMk/>
          <pc:sldMk cId="3052782041" sldId="260"/>
        </pc:sldMkLst>
      </pc:sldChg>
      <pc:sldChg chg="modSp add mod">
        <pc:chgData name="frederic talbot" userId="3f613b9786b9bdb3" providerId="LiveId" clId="{F5AE6C5F-82E6-4373-98DD-4590EAD4DFEF}" dt="2023-10-03T19:24:31.369" v="798" actId="20577"/>
        <pc:sldMkLst>
          <pc:docMk/>
          <pc:sldMk cId="1936870842" sldId="261"/>
        </pc:sldMkLst>
      </pc:sldChg>
      <pc:sldChg chg="modSp add mod">
        <pc:chgData name="frederic talbot" userId="3f613b9786b9bdb3" providerId="LiveId" clId="{F5AE6C5F-82E6-4373-98DD-4590EAD4DFEF}" dt="2023-10-03T19:25:19.762" v="817" actId="207"/>
        <pc:sldMkLst>
          <pc:docMk/>
          <pc:sldMk cId="3226536006" sldId="262"/>
        </pc:sldMkLst>
      </pc:sldChg>
      <pc:sldMasterChg chg="modSp mod modSldLayout">
        <pc:chgData name="frederic talbot" userId="3f613b9786b9bdb3" providerId="LiveId" clId="{F5AE6C5F-82E6-4373-98DD-4590EAD4DFEF}" dt="2023-10-03T15:06:46.055" v="44" actId="21"/>
        <pc:sldMasterMkLst>
          <pc:docMk/>
          <pc:sldMasterMk cId="1885687791" sldId="2147483725"/>
        </pc:sldMasterMkLst>
        <pc:sldLayoutChg chg="addSp delSp modSp mod">
          <pc:chgData name="frederic talbot" userId="3f613b9786b9bdb3" providerId="LiveId" clId="{F5AE6C5F-82E6-4373-98DD-4590EAD4DFEF}" dt="2023-10-03T15:06:46.055" v="44" actId="21"/>
          <pc:sldLayoutMkLst>
            <pc:docMk/>
            <pc:sldMasterMk cId="1885687791" sldId="2147483725"/>
            <pc:sldLayoutMk cId="3971310000" sldId="2147483727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E93AFD-BDFE-47B0-8547-E5EF1AAE662C}" type="doc">
      <dgm:prSet loTypeId="urn:microsoft.com/office/officeart/2005/8/layout/chevron1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fr-CA"/>
        </a:p>
      </dgm:t>
    </dgm:pt>
    <dgm:pt modelId="{B564AA98-A83C-4885-8232-9428FE63062C}">
      <dgm:prSet phldrT="[Texte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CA" sz="1600" b="1" dirty="0">
              <a:solidFill>
                <a:schemeClr val="bg1"/>
              </a:solidFill>
            </a:rPr>
            <a:t>Introduction</a:t>
          </a:r>
          <a:endParaRPr lang="fr-CA" sz="1600" b="1" dirty="0">
            <a:solidFill>
              <a:schemeClr val="bg1"/>
            </a:solidFill>
          </a:endParaRPr>
        </a:p>
      </dgm:t>
    </dgm:pt>
    <dgm:pt modelId="{B713D729-FD04-4235-9AED-D9D4AD118159}" type="parTrans" cxnId="{64EA529B-3176-4FA6-A37A-C829ABFA7735}">
      <dgm:prSet/>
      <dgm:spPr/>
      <dgm:t>
        <a:bodyPr/>
        <a:lstStyle/>
        <a:p>
          <a:endParaRPr lang="fr-CA" sz="2800" b="0">
            <a:solidFill>
              <a:schemeClr val="accent1">
                <a:lumMod val="50000"/>
              </a:schemeClr>
            </a:solidFill>
          </a:endParaRPr>
        </a:p>
      </dgm:t>
    </dgm:pt>
    <dgm:pt modelId="{C8138B35-4B81-4F03-8EAD-A1640E83468F}" type="sibTrans" cxnId="{64EA529B-3176-4FA6-A37A-C829ABFA7735}">
      <dgm:prSet/>
      <dgm:spPr/>
      <dgm:t>
        <a:bodyPr/>
        <a:lstStyle/>
        <a:p>
          <a:endParaRPr lang="fr-CA" sz="2800" b="0">
            <a:solidFill>
              <a:schemeClr val="accent1">
                <a:lumMod val="50000"/>
              </a:schemeClr>
            </a:solidFill>
          </a:endParaRPr>
        </a:p>
      </dgm:t>
    </dgm:pt>
    <dgm:pt modelId="{805E53FB-5E5E-4543-A7B4-D34D3E8ADB64}">
      <dgm:prSet phldrT="[Texte]" custT="1"/>
      <dgm:spPr>
        <a:solidFill>
          <a:schemeClr val="bg1"/>
        </a:solidFill>
      </dgm:spPr>
      <dgm:t>
        <a:bodyPr/>
        <a:lstStyle/>
        <a:p>
          <a:r>
            <a:rPr lang="fr-CA" sz="1600" b="0" noProof="0" dirty="0">
              <a:solidFill>
                <a:schemeClr val="accent1">
                  <a:lumMod val="50000"/>
                </a:schemeClr>
              </a:solidFill>
            </a:rPr>
            <a:t>Methods</a:t>
          </a:r>
        </a:p>
      </dgm:t>
    </dgm:pt>
    <dgm:pt modelId="{56EACF9E-DBA2-4ABD-91C4-0CBA8A1FD1D0}" type="parTrans" cxnId="{25F8BF4B-3315-4B47-98E2-7F1A192A3F05}">
      <dgm:prSet/>
      <dgm:spPr/>
      <dgm:t>
        <a:bodyPr/>
        <a:lstStyle/>
        <a:p>
          <a:endParaRPr lang="fr-CA" sz="2800" b="0">
            <a:solidFill>
              <a:schemeClr val="accent1">
                <a:lumMod val="50000"/>
              </a:schemeClr>
            </a:solidFill>
          </a:endParaRPr>
        </a:p>
      </dgm:t>
    </dgm:pt>
    <dgm:pt modelId="{0BC51695-30A0-4E6C-B168-F8D7059416F3}" type="sibTrans" cxnId="{25F8BF4B-3315-4B47-98E2-7F1A192A3F05}">
      <dgm:prSet/>
      <dgm:spPr/>
      <dgm:t>
        <a:bodyPr/>
        <a:lstStyle/>
        <a:p>
          <a:endParaRPr lang="fr-CA" sz="2800" b="0">
            <a:solidFill>
              <a:schemeClr val="accent1">
                <a:lumMod val="50000"/>
              </a:schemeClr>
            </a:solidFill>
          </a:endParaRPr>
        </a:p>
      </dgm:t>
    </dgm:pt>
    <dgm:pt modelId="{75639EEF-70BC-4187-9665-F4C472E545BF}">
      <dgm:prSet custT="1"/>
      <dgm:spPr/>
      <dgm:t>
        <a:bodyPr/>
        <a:lstStyle/>
        <a:p>
          <a:r>
            <a:rPr lang="fr-CA" sz="1600" b="0" noProof="0" dirty="0">
              <a:solidFill>
                <a:schemeClr val="accent1">
                  <a:lumMod val="50000"/>
                </a:schemeClr>
              </a:solidFill>
            </a:rPr>
            <a:t>Results</a:t>
          </a:r>
        </a:p>
      </dgm:t>
    </dgm:pt>
    <dgm:pt modelId="{36478417-D61F-40EF-923E-47982FF8344E}" type="parTrans" cxnId="{E7B8DAC7-5F8A-49D2-95A9-826FA7627E95}">
      <dgm:prSet/>
      <dgm:spPr/>
      <dgm:t>
        <a:bodyPr/>
        <a:lstStyle/>
        <a:p>
          <a:endParaRPr lang="fr-CA" sz="2800" b="0">
            <a:solidFill>
              <a:schemeClr val="accent1">
                <a:lumMod val="50000"/>
              </a:schemeClr>
            </a:solidFill>
          </a:endParaRPr>
        </a:p>
      </dgm:t>
    </dgm:pt>
    <dgm:pt modelId="{62F1ECCB-E99A-4ADA-A0E2-DDEC7F2111BE}" type="sibTrans" cxnId="{E7B8DAC7-5F8A-49D2-95A9-826FA7627E95}">
      <dgm:prSet/>
      <dgm:spPr/>
      <dgm:t>
        <a:bodyPr/>
        <a:lstStyle/>
        <a:p>
          <a:endParaRPr lang="fr-CA" sz="2800" b="0">
            <a:solidFill>
              <a:schemeClr val="accent1">
                <a:lumMod val="50000"/>
              </a:schemeClr>
            </a:solidFill>
          </a:endParaRPr>
        </a:p>
      </dgm:t>
    </dgm:pt>
    <dgm:pt modelId="{5FD1A483-9D84-4133-9A67-B485A1C81AD4}">
      <dgm:prSet custT="1"/>
      <dgm:spPr/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b="0" kern="1200" noProof="0" dirty="0">
              <a:solidFill>
                <a:srgbClr val="3494BA">
                  <a:lumMod val="50000"/>
                </a:srgbClr>
              </a:solidFill>
              <a:latin typeface="Century Gothic" panose="020F0302020204030204"/>
              <a:ea typeface="+mn-ea"/>
              <a:cs typeface="+mn-cs"/>
            </a:rPr>
            <a:t>Discussion</a:t>
          </a:r>
        </a:p>
      </dgm:t>
    </dgm:pt>
    <dgm:pt modelId="{5D37D0EC-535B-4F10-A508-3208E58903AF}" type="parTrans" cxnId="{50B9CE11-48FE-4552-91BC-EFB2F3A68C1B}">
      <dgm:prSet/>
      <dgm:spPr/>
      <dgm:t>
        <a:bodyPr/>
        <a:lstStyle/>
        <a:p>
          <a:endParaRPr lang="fr-CA"/>
        </a:p>
      </dgm:t>
    </dgm:pt>
    <dgm:pt modelId="{E6B20C84-5F92-4C08-AB9B-32F63583E309}" type="sibTrans" cxnId="{50B9CE11-48FE-4552-91BC-EFB2F3A68C1B}">
      <dgm:prSet/>
      <dgm:spPr/>
      <dgm:t>
        <a:bodyPr/>
        <a:lstStyle/>
        <a:p>
          <a:endParaRPr lang="fr-CA"/>
        </a:p>
      </dgm:t>
    </dgm:pt>
    <dgm:pt modelId="{770DCDC0-EE68-48A6-927E-78DA79F5DA83}" type="pres">
      <dgm:prSet presAssocID="{7AE93AFD-BDFE-47B0-8547-E5EF1AAE662C}" presName="Name0" presStyleCnt="0">
        <dgm:presLayoutVars>
          <dgm:dir/>
          <dgm:animLvl val="lvl"/>
          <dgm:resizeHandles val="exact"/>
        </dgm:presLayoutVars>
      </dgm:prSet>
      <dgm:spPr/>
    </dgm:pt>
    <dgm:pt modelId="{03782D53-CB29-4778-8EE2-07A7EB6B4075}" type="pres">
      <dgm:prSet presAssocID="{B564AA98-A83C-4885-8232-9428FE63062C}" presName="parTxOnly" presStyleLbl="node1" presStyleIdx="0" presStyleCnt="4" custScaleX="58467">
        <dgm:presLayoutVars>
          <dgm:chMax val="0"/>
          <dgm:chPref val="0"/>
          <dgm:bulletEnabled val="1"/>
        </dgm:presLayoutVars>
      </dgm:prSet>
      <dgm:spPr/>
    </dgm:pt>
    <dgm:pt modelId="{3BC9516F-7F1E-416A-85FA-8AA887A1C8CC}" type="pres">
      <dgm:prSet presAssocID="{C8138B35-4B81-4F03-8EAD-A1640E83468F}" presName="parTxOnlySpace" presStyleCnt="0"/>
      <dgm:spPr/>
    </dgm:pt>
    <dgm:pt modelId="{B47BE621-EDB6-4E6B-AB68-CD0DAA1DE230}" type="pres">
      <dgm:prSet presAssocID="{805E53FB-5E5E-4543-A7B4-D34D3E8ADB64}" presName="parTxOnly" presStyleLbl="node1" presStyleIdx="1" presStyleCnt="4" custScaleX="59923">
        <dgm:presLayoutVars>
          <dgm:chMax val="0"/>
          <dgm:chPref val="0"/>
          <dgm:bulletEnabled val="1"/>
        </dgm:presLayoutVars>
      </dgm:prSet>
      <dgm:spPr/>
    </dgm:pt>
    <dgm:pt modelId="{6FB448E6-C962-44B7-B059-3ED787DC184E}" type="pres">
      <dgm:prSet presAssocID="{0BC51695-30A0-4E6C-B168-F8D7059416F3}" presName="parTxOnlySpace" presStyleCnt="0"/>
      <dgm:spPr/>
    </dgm:pt>
    <dgm:pt modelId="{63DA7F3C-307A-4096-84A0-D2BF49F7AF5B}" type="pres">
      <dgm:prSet presAssocID="{75639EEF-70BC-4187-9665-F4C472E545BF}" presName="parTxOnly" presStyleLbl="node1" presStyleIdx="2" presStyleCnt="4" custScaleX="65143">
        <dgm:presLayoutVars>
          <dgm:chMax val="0"/>
          <dgm:chPref val="0"/>
          <dgm:bulletEnabled val="1"/>
        </dgm:presLayoutVars>
      </dgm:prSet>
      <dgm:spPr/>
    </dgm:pt>
    <dgm:pt modelId="{3944F25C-A25E-4D14-8988-DC7FB6A4F4C2}" type="pres">
      <dgm:prSet presAssocID="{62F1ECCB-E99A-4ADA-A0E2-DDEC7F2111BE}" presName="parTxOnlySpace" presStyleCnt="0"/>
      <dgm:spPr/>
    </dgm:pt>
    <dgm:pt modelId="{840D7031-53D4-4DA2-B704-61D9DD57A97C}" type="pres">
      <dgm:prSet presAssocID="{5FD1A483-9D84-4133-9A67-B485A1C81AD4}" presName="parTxOnly" presStyleLbl="node1" presStyleIdx="3" presStyleCnt="4" custScaleX="65143">
        <dgm:presLayoutVars>
          <dgm:chMax val="0"/>
          <dgm:chPref val="0"/>
          <dgm:bulletEnabled val="1"/>
        </dgm:presLayoutVars>
      </dgm:prSet>
      <dgm:spPr/>
    </dgm:pt>
  </dgm:ptLst>
  <dgm:cxnLst>
    <dgm:cxn modelId="{50B9CE11-48FE-4552-91BC-EFB2F3A68C1B}" srcId="{7AE93AFD-BDFE-47B0-8547-E5EF1AAE662C}" destId="{5FD1A483-9D84-4133-9A67-B485A1C81AD4}" srcOrd="3" destOrd="0" parTransId="{5D37D0EC-535B-4F10-A508-3208E58903AF}" sibTransId="{E6B20C84-5F92-4C08-AB9B-32F63583E309}"/>
    <dgm:cxn modelId="{4FAEB71D-9A44-41AD-A03B-187D11E57C4A}" type="presOf" srcId="{5FD1A483-9D84-4133-9A67-B485A1C81AD4}" destId="{840D7031-53D4-4DA2-B704-61D9DD57A97C}" srcOrd="0" destOrd="0" presId="urn:microsoft.com/office/officeart/2005/8/layout/chevron1"/>
    <dgm:cxn modelId="{480AAC25-3366-4BF2-8045-076E89FBBE2D}" type="presOf" srcId="{B564AA98-A83C-4885-8232-9428FE63062C}" destId="{03782D53-CB29-4778-8EE2-07A7EB6B4075}" srcOrd="0" destOrd="0" presId="urn:microsoft.com/office/officeart/2005/8/layout/chevron1"/>
    <dgm:cxn modelId="{B206C125-935A-4BA6-A5D6-78A20A3B704B}" type="presOf" srcId="{805E53FB-5E5E-4543-A7B4-D34D3E8ADB64}" destId="{B47BE621-EDB6-4E6B-AB68-CD0DAA1DE230}" srcOrd="0" destOrd="0" presId="urn:microsoft.com/office/officeart/2005/8/layout/chevron1"/>
    <dgm:cxn modelId="{25F8BF4B-3315-4B47-98E2-7F1A192A3F05}" srcId="{7AE93AFD-BDFE-47B0-8547-E5EF1AAE662C}" destId="{805E53FB-5E5E-4543-A7B4-D34D3E8ADB64}" srcOrd="1" destOrd="0" parTransId="{56EACF9E-DBA2-4ABD-91C4-0CBA8A1FD1D0}" sibTransId="{0BC51695-30A0-4E6C-B168-F8D7059416F3}"/>
    <dgm:cxn modelId="{9D99B251-5EDE-4A08-B00E-FB1B84374B55}" type="presOf" srcId="{75639EEF-70BC-4187-9665-F4C472E545BF}" destId="{63DA7F3C-307A-4096-84A0-D2BF49F7AF5B}" srcOrd="0" destOrd="0" presId="urn:microsoft.com/office/officeart/2005/8/layout/chevron1"/>
    <dgm:cxn modelId="{64EA529B-3176-4FA6-A37A-C829ABFA7735}" srcId="{7AE93AFD-BDFE-47B0-8547-E5EF1AAE662C}" destId="{B564AA98-A83C-4885-8232-9428FE63062C}" srcOrd="0" destOrd="0" parTransId="{B713D729-FD04-4235-9AED-D9D4AD118159}" sibTransId="{C8138B35-4B81-4F03-8EAD-A1640E83468F}"/>
    <dgm:cxn modelId="{E7B8DAC7-5F8A-49D2-95A9-826FA7627E95}" srcId="{7AE93AFD-BDFE-47B0-8547-E5EF1AAE662C}" destId="{75639EEF-70BC-4187-9665-F4C472E545BF}" srcOrd="2" destOrd="0" parTransId="{36478417-D61F-40EF-923E-47982FF8344E}" sibTransId="{62F1ECCB-E99A-4ADA-A0E2-DDEC7F2111BE}"/>
    <dgm:cxn modelId="{DA1057DB-811D-44CB-993F-4EE049B457D5}" type="presOf" srcId="{7AE93AFD-BDFE-47B0-8547-E5EF1AAE662C}" destId="{770DCDC0-EE68-48A6-927E-78DA79F5DA83}" srcOrd="0" destOrd="0" presId="urn:microsoft.com/office/officeart/2005/8/layout/chevron1"/>
    <dgm:cxn modelId="{69EA1603-C4F6-4225-8888-7F8416DF955A}" type="presParOf" srcId="{770DCDC0-EE68-48A6-927E-78DA79F5DA83}" destId="{03782D53-CB29-4778-8EE2-07A7EB6B4075}" srcOrd="0" destOrd="0" presId="urn:microsoft.com/office/officeart/2005/8/layout/chevron1"/>
    <dgm:cxn modelId="{20FCDAFC-7DC7-4D0A-AB19-E53CC2D5E1F1}" type="presParOf" srcId="{770DCDC0-EE68-48A6-927E-78DA79F5DA83}" destId="{3BC9516F-7F1E-416A-85FA-8AA887A1C8CC}" srcOrd="1" destOrd="0" presId="urn:microsoft.com/office/officeart/2005/8/layout/chevron1"/>
    <dgm:cxn modelId="{2D9D61F6-3F4D-47B5-AACA-29370ED6B6BB}" type="presParOf" srcId="{770DCDC0-EE68-48A6-927E-78DA79F5DA83}" destId="{B47BE621-EDB6-4E6B-AB68-CD0DAA1DE230}" srcOrd="2" destOrd="0" presId="urn:microsoft.com/office/officeart/2005/8/layout/chevron1"/>
    <dgm:cxn modelId="{6E8FA097-89F2-4CF4-B76F-99506004CC71}" type="presParOf" srcId="{770DCDC0-EE68-48A6-927E-78DA79F5DA83}" destId="{6FB448E6-C962-44B7-B059-3ED787DC184E}" srcOrd="3" destOrd="0" presId="urn:microsoft.com/office/officeart/2005/8/layout/chevron1"/>
    <dgm:cxn modelId="{E717F94C-FAB7-4CD9-915D-20C3E54293D3}" type="presParOf" srcId="{770DCDC0-EE68-48A6-927E-78DA79F5DA83}" destId="{63DA7F3C-307A-4096-84A0-D2BF49F7AF5B}" srcOrd="4" destOrd="0" presId="urn:microsoft.com/office/officeart/2005/8/layout/chevron1"/>
    <dgm:cxn modelId="{D266E646-0989-42CC-A8EE-AA3571283A7D}" type="presParOf" srcId="{770DCDC0-EE68-48A6-927E-78DA79F5DA83}" destId="{3944F25C-A25E-4D14-8988-DC7FB6A4F4C2}" srcOrd="5" destOrd="0" presId="urn:microsoft.com/office/officeart/2005/8/layout/chevron1"/>
    <dgm:cxn modelId="{DA5BC2E9-D523-4330-AA53-654A07ED22F4}" type="presParOf" srcId="{770DCDC0-EE68-48A6-927E-78DA79F5DA83}" destId="{840D7031-53D4-4DA2-B704-61D9DD57A97C}" srcOrd="6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E93AFD-BDFE-47B0-8547-E5EF1AAE662C}" type="doc">
      <dgm:prSet loTypeId="urn:microsoft.com/office/officeart/2005/8/layout/chevron1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fr-CA"/>
        </a:p>
      </dgm:t>
    </dgm:pt>
    <dgm:pt modelId="{B564AA98-A83C-4885-8232-9428FE63062C}">
      <dgm:prSet phldrT="[Texte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CA" sz="1600" b="1" dirty="0">
              <a:solidFill>
                <a:schemeClr val="bg1"/>
              </a:solidFill>
            </a:rPr>
            <a:t>Introduction</a:t>
          </a:r>
          <a:endParaRPr lang="fr-CA" sz="1600" b="1" dirty="0">
            <a:solidFill>
              <a:schemeClr val="bg1"/>
            </a:solidFill>
          </a:endParaRPr>
        </a:p>
      </dgm:t>
    </dgm:pt>
    <dgm:pt modelId="{B713D729-FD04-4235-9AED-D9D4AD118159}" type="parTrans" cxnId="{64EA529B-3176-4FA6-A37A-C829ABFA7735}">
      <dgm:prSet/>
      <dgm:spPr/>
      <dgm:t>
        <a:bodyPr/>
        <a:lstStyle/>
        <a:p>
          <a:endParaRPr lang="fr-CA" sz="2800" b="0">
            <a:solidFill>
              <a:schemeClr val="accent1">
                <a:lumMod val="50000"/>
              </a:schemeClr>
            </a:solidFill>
          </a:endParaRPr>
        </a:p>
      </dgm:t>
    </dgm:pt>
    <dgm:pt modelId="{C8138B35-4B81-4F03-8EAD-A1640E83468F}" type="sibTrans" cxnId="{64EA529B-3176-4FA6-A37A-C829ABFA7735}">
      <dgm:prSet/>
      <dgm:spPr/>
      <dgm:t>
        <a:bodyPr/>
        <a:lstStyle/>
        <a:p>
          <a:endParaRPr lang="fr-CA" sz="2800" b="0">
            <a:solidFill>
              <a:schemeClr val="accent1">
                <a:lumMod val="50000"/>
              </a:schemeClr>
            </a:solidFill>
          </a:endParaRPr>
        </a:p>
      </dgm:t>
    </dgm:pt>
    <dgm:pt modelId="{805E53FB-5E5E-4543-A7B4-D34D3E8ADB64}">
      <dgm:prSet phldrT="[Texte]" custT="1"/>
      <dgm:spPr>
        <a:solidFill>
          <a:schemeClr val="bg1"/>
        </a:solidFill>
      </dgm:spPr>
      <dgm:t>
        <a:bodyPr/>
        <a:lstStyle/>
        <a:p>
          <a:r>
            <a:rPr lang="fr-CA" sz="1600" b="0" noProof="0" dirty="0">
              <a:solidFill>
                <a:schemeClr val="accent1">
                  <a:lumMod val="50000"/>
                </a:schemeClr>
              </a:solidFill>
            </a:rPr>
            <a:t>Methods</a:t>
          </a:r>
        </a:p>
      </dgm:t>
    </dgm:pt>
    <dgm:pt modelId="{56EACF9E-DBA2-4ABD-91C4-0CBA8A1FD1D0}" type="parTrans" cxnId="{25F8BF4B-3315-4B47-98E2-7F1A192A3F05}">
      <dgm:prSet/>
      <dgm:spPr/>
      <dgm:t>
        <a:bodyPr/>
        <a:lstStyle/>
        <a:p>
          <a:endParaRPr lang="fr-CA" sz="2800" b="0">
            <a:solidFill>
              <a:schemeClr val="accent1">
                <a:lumMod val="50000"/>
              </a:schemeClr>
            </a:solidFill>
          </a:endParaRPr>
        </a:p>
      </dgm:t>
    </dgm:pt>
    <dgm:pt modelId="{0BC51695-30A0-4E6C-B168-F8D7059416F3}" type="sibTrans" cxnId="{25F8BF4B-3315-4B47-98E2-7F1A192A3F05}">
      <dgm:prSet/>
      <dgm:spPr/>
      <dgm:t>
        <a:bodyPr/>
        <a:lstStyle/>
        <a:p>
          <a:endParaRPr lang="fr-CA" sz="2800" b="0">
            <a:solidFill>
              <a:schemeClr val="accent1">
                <a:lumMod val="50000"/>
              </a:schemeClr>
            </a:solidFill>
          </a:endParaRPr>
        </a:p>
      </dgm:t>
    </dgm:pt>
    <dgm:pt modelId="{75639EEF-70BC-4187-9665-F4C472E545BF}">
      <dgm:prSet custT="1"/>
      <dgm:spPr/>
      <dgm:t>
        <a:bodyPr/>
        <a:lstStyle/>
        <a:p>
          <a:r>
            <a:rPr lang="fr-CA" sz="1600" b="0" noProof="0" dirty="0">
              <a:solidFill>
                <a:schemeClr val="accent1">
                  <a:lumMod val="50000"/>
                </a:schemeClr>
              </a:solidFill>
            </a:rPr>
            <a:t>Results</a:t>
          </a:r>
        </a:p>
      </dgm:t>
    </dgm:pt>
    <dgm:pt modelId="{36478417-D61F-40EF-923E-47982FF8344E}" type="parTrans" cxnId="{E7B8DAC7-5F8A-49D2-95A9-826FA7627E95}">
      <dgm:prSet/>
      <dgm:spPr/>
      <dgm:t>
        <a:bodyPr/>
        <a:lstStyle/>
        <a:p>
          <a:endParaRPr lang="fr-CA" sz="2800" b="0">
            <a:solidFill>
              <a:schemeClr val="accent1">
                <a:lumMod val="50000"/>
              </a:schemeClr>
            </a:solidFill>
          </a:endParaRPr>
        </a:p>
      </dgm:t>
    </dgm:pt>
    <dgm:pt modelId="{62F1ECCB-E99A-4ADA-A0E2-DDEC7F2111BE}" type="sibTrans" cxnId="{E7B8DAC7-5F8A-49D2-95A9-826FA7627E95}">
      <dgm:prSet/>
      <dgm:spPr/>
      <dgm:t>
        <a:bodyPr/>
        <a:lstStyle/>
        <a:p>
          <a:endParaRPr lang="fr-CA" sz="2800" b="0">
            <a:solidFill>
              <a:schemeClr val="accent1">
                <a:lumMod val="50000"/>
              </a:schemeClr>
            </a:solidFill>
          </a:endParaRPr>
        </a:p>
      </dgm:t>
    </dgm:pt>
    <dgm:pt modelId="{5FD1A483-9D84-4133-9A67-B485A1C81AD4}">
      <dgm:prSet custT="1"/>
      <dgm:spPr/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b="0" kern="1200" noProof="0" dirty="0">
              <a:solidFill>
                <a:srgbClr val="3494BA">
                  <a:lumMod val="50000"/>
                </a:srgbClr>
              </a:solidFill>
              <a:latin typeface="Century Gothic" panose="020F0302020204030204"/>
              <a:ea typeface="+mn-ea"/>
              <a:cs typeface="+mn-cs"/>
            </a:rPr>
            <a:t>Discussion</a:t>
          </a:r>
        </a:p>
      </dgm:t>
    </dgm:pt>
    <dgm:pt modelId="{5D37D0EC-535B-4F10-A508-3208E58903AF}" type="parTrans" cxnId="{50B9CE11-48FE-4552-91BC-EFB2F3A68C1B}">
      <dgm:prSet/>
      <dgm:spPr/>
      <dgm:t>
        <a:bodyPr/>
        <a:lstStyle/>
        <a:p>
          <a:endParaRPr lang="fr-CA"/>
        </a:p>
      </dgm:t>
    </dgm:pt>
    <dgm:pt modelId="{E6B20C84-5F92-4C08-AB9B-32F63583E309}" type="sibTrans" cxnId="{50B9CE11-48FE-4552-91BC-EFB2F3A68C1B}">
      <dgm:prSet/>
      <dgm:spPr/>
      <dgm:t>
        <a:bodyPr/>
        <a:lstStyle/>
        <a:p>
          <a:endParaRPr lang="fr-CA"/>
        </a:p>
      </dgm:t>
    </dgm:pt>
    <dgm:pt modelId="{770DCDC0-EE68-48A6-927E-78DA79F5DA83}" type="pres">
      <dgm:prSet presAssocID="{7AE93AFD-BDFE-47B0-8547-E5EF1AAE662C}" presName="Name0" presStyleCnt="0">
        <dgm:presLayoutVars>
          <dgm:dir/>
          <dgm:animLvl val="lvl"/>
          <dgm:resizeHandles val="exact"/>
        </dgm:presLayoutVars>
      </dgm:prSet>
      <dgm:spPr/>
    </dgm:pt>
    <dgm:pt modelId="{03782D53-CB29-4778-8EE2-07A7EB6B4075}" type="pres">
      <dgm:prSet presAssocID="{B564AA98-A83C-4885-8232-9428FE63062C}" presName="parTxOnly" presStyleLbl="node1" presStyleIdx="0" presStyleCnt="4" custScaleX="58467">
        <dgm:presLayoutVars>
          <dgm:chMax val="0"/>
          <dgm:chPref val="0"/>
          <dgm:bulletEnabled val="1"/>
        </dgm:presLayoutVars>
      </dgm:prSet>
      <dgm:spPr/>
    </dgm:pt>
    <dgm:pt modelId="{3BC9516F-7F1E-416A-85FA-8AA887A1C8CC}" type="pres">
      <dgm:prSet presAssocID="{C8138B35-4B81-4F03-8EAD-A1640E83468F}" presName="parTxOnlySpace" presStyleCnt="0"/>
      <dgm:spPr/>
    </dgm:pt>
    <dgm:pt modelId="{B47BE621-EDB6-4E6B-AB68-CD0DAA1DE230}" type="pres">
      <dgm:prSet presAssocID="{805E53FB-5E5E-4543-A7B4-D34D3E8ADB64}" presName="parTxOnly" presStyleLbl="node1" presStyleIdx="1" presStyleCnt="4" custScaleX="59923">
        <dgm:presLayoutVars>
          <dgm:chMax val="0"/>
          <dgm:chPref val="0"/>
          <dgm:bulletEnabled val="1"/>
        </dgm:presLayoutVars>
      </dgm:prSet>
      <dgm:spPr/>
    </dgm:pt>
    <dgm:pt modelId="{6FB448E6-C962-44B7-B059-3ED787DC184E}" type="pres">
      <dgm:prSet presAssocID="{0BC51695-30A0-4E6C-B168-F8D7059416F3}" presName="parTxOnlySpace" presStyleCnt="0"/>
      <dgm:spPr/>
    </dgm:pt>
    <dgm:pt modelId="{63DA7F3C-307A-4096-84A0-D2BF49F7AF5B}" type="pres">
      <dgm:prSet presAssocID="{75639EEF-70BC-4187-9665-F4C472E545BF}" presName="parTxOnly" presStyleLbl="node1" presStyleIdx="2" presStyleCnt="4" custScaleX="65143">
        <dgm:presLayoutVars>
          <dgm:chMax val="0"/>
          <dgm:chPref val="0"/>
          <dgm:bulletEnabled val="1"/>
        </dgm:presLayoutVars>
      </dgm:prSet>
      <dgm:spPr/>
    </dgm:pt>
    <dgm:pt modelId="{3944F25C-A25E-4D14-8988-DC7FB6A4F4C2}" type="pres">
      <dgm:prSet presAssocID="{62F1ECCB-E99A-4ADA-A0E2-DDEC7F2111BE}" presName="parTxOnlySpace" presStyleCnt="0"/>
      <dgm:spPr/>
    </dgm:pt>
    <dgm:pt modelId="{840D7031-53D4-4DA2-B704-61D9DD57A97C}" type="pres">
      <dgm:prSet presAssocID="{5FD1A483-9D84-4133-9A67-B485A1C81AD4}" presName="parTxOnly" presStyleLbl="node1" presStyleIdx="3" presStyleCnt="4" custScaleX="65143">
        <dgm:presLayoutVars>
          <dgm:chMax val="0"/>
          <dgm:chPref val="0"/>
          <dgm:bulletEnabled val="1"/>
        </dgm:presLayoutVars>
      </dgm:prSet>
      <dgm:spPr/>
    </dgm:pt>
  </dgm:ptLst>
  <dgm:cxnLst>
    <dgm:cxn modelId="{50B9CE11-48FE-4552-91BC-EFB2F3A68C1B}" srcId="{7AE93AFD-BDFE-47B0-8547-E5EF1AAE662C}" destId="{5FD1A483-9D84-4133-9A67-B485A1C81AD4}" srcOrd="3" destOrd="0" parTransId="{5D37D0EC-535B-4F10-A508-3208E58903AF}" sibTransId="{E6B20C84-5F92-4C08-AB9B-32F63583E309}"/>
    <dgm:cxn modelId="{4FAEB71D-9A44-41AD-A03B-187D11E57C4A}" type="presOf" srcId="{5FD1A483-9D84-4133-9A67-B485A1C81AD4}" destId="{840D7031-53D4-4DA2-B704-61D9DD57A97C}" srcOrd="0" destOrd="0" presId="urn:microsoft.com/office/officeart/2005/8/layout/chevron1"/>
    <dgm:cxn modelId="{480AAC25-3366-4BF2-8045-076E89FBBE2D}" type="presOf" srcId="{B564AA98-A83C-4885-8232-9428FE63062C}" destId="{03782D53-CB29-4778-8EE2-07A7EB6B4075}" srcOrd="0" destOrd="0" presId="urn:microsoft.com/office/officeart/2005/8/layout/chevron1"/>
    <dgm:cxn modelId="{B206C125-935A-4BA6-A5D6-78A20A3B704B}" type="presOf" srcId="{805E53FB-5E5E-4543-A7B4-D34D3E8ADB64}" destId="{B47BE621-EDB6-4E6B-AB68-CD0DAA1DE230}" srcOrd="0" destOrd="0" presId="urn:microsoft.com/office/officeart/2005/8/layout/chevron1"/>
    <dgm:cxn modelId="{25F8BF4B-3315-4B47-98E2-7F1A192A3F05}" srcId="{7AE93AFD-BDFE-47B0-8547-E5EF1AAE662C}" destId="{805E53FB-5E5E-4543-A7B4-D34D3E8ADB64}" srcOrd="1" destOrd="0" parTransId="{56EACF9E-DBA2-4ABD-91C4-0CBA8A1FD1D0}" sibTransId="{0BC51695-30A0-4E6C-B168-F8D7059416F3}"/>
    <dgm:cxn modelId="{9D99B251-5EDE-4A08-B00E-FB1B84374B55}" type="presOf" srcId="{75639EEF-70BC-4187-9665-F4C472E545BF}" destId="{63DA7F3C-307A-4096-84A0-D2BF49F7AF5B}" srcOrd="0" destOrd="0" presId="urn:microsoft.com/office/officeart/2005/8/layout/chevron1"/>
    <dgm:cxn modelId="{64EA529B-3176-4FA6-A37A-C829ABFA7735}" srcId="{7AE93AFD-BDFE-47B0-8547-E5EF1AAE662C}" destId="{B564AA98-A83C-4885-8232-9428FE63062C}" srcOrd="0" destOrd="0" parTransId="{B713D729-FD04-4235-9AED-D9D4AD118159}" sibTransId="{C8138B35-4B81-4F03-8EAD-A1640E83468F}"/>
    <dgm:cxn modelId="{E7B8DAC7-5F8A-49D2-95A9-826FA7627E95}" srcId="{7AE93AFD-BDFE-47B0-8547-E5EF1AAE662C}" destId="{75639EEF-70BC-4187-9665-F4C472E545BF}" srcOrd="2" destOrd="0" parTransId="{36478417-D61F-40EF-923E-47982FF8344E}" sibTransId="{62F1ECCB-E99A-4ADA-A0E2-DDEC7F2111BE}"/>
    <dgm:cxn modelId="{DA1057DB-811D-44CB-993F-4EE049B457D5}" type="presOf" srcId="{7AE93AFD-BDFE-47B0-8547-E5EF1AAE662C}" destId="{770DCDC0-EE68-48A6-927E-78DA79F5DA83}" srcOrd="0" destOrd="0" presId="urn:microsoft.com/office/officeart/2005/8/layout/chevron1"/>
    <dgm:cxn modelId="{69EA1603-C4F6-4225-8888-7F8416DF955A}" type="presParOf" srcId="{770DCDC0-EE68-48A6-927E-78DA79F5DA83}" destId="{03782D53-CB29-4778-8EE2-07A7EB6B4075}" srcOrd="0" destOrd="0" presId="urn:microsoft.com/office/officeart/2005/8/layout/chevron1"/>
    <dgm:cxn modelId="{20FCDAFC-7DC7-4D0A-AB19-E53CC2D5E1F1}" type="presParOf" srcId="{770DCDC0-EE68-48A6-927E-78DA79F5DA83}" destId="{3BC9516F-7F1E-416A-85FA-8AA887A1C8CC}" srcOrd="1" destOrd="0" presId="urn:microsoft.com/office/officeart/2005/8/layout/chevron1"/>
    <dgm:cxn modelId="{2D9D61F6-3F4D-47B5-AACA-29370ED6B6BB}" type="presParOf" srcId="{770DCDC0-EE68-48A6-927E-78DA79F5DA83}" destId="{B47BE621-EDB6-4E6B-AB68-CD0DAA1DE230}" srcOrd="2" destOrd="0" presId="urn:microsoft.com/office/officeart/2005/8/layout/chevron1"/>
    <dgm:cxn modelId="{6E8FA097-89F2-4CF4-B76F-99506004CC71}" type="presParOf" srcId="{770DCDC0-EE68-48A6-927E-78DA79F5DA83}" destId="{6FB448E6-C962-44B7-B059-3ED787DC184E}" srcOrd="3" destOrd="0" presId="urn:microsoft.com/office/officeart/2005/8/layout/chevron1"/>
    <dgm:cxn modelId="{E717F94C-FAB7-4CD9-915D-20C3E54293D3}" type="presParOf" srcId="{770DCDC0-EE68-48A6-927E-78DA79F5DA83}" destId="{63DA7F3C-307A-4096-84A0-D2BF49F7AF5B}" srcOrd="4" destOrd="0" presId="urn:microsoft.com/office/officeart/2005/8/layout/chevron1"/>
    <dgm:cxn modelId="{D266E646-0989-42CC-A8EE-AA3571283A7D}" type="presParOf" srcId="{770DCDC0-EE68-48A6-927E-78DA79F5DA83}" destId="{3944F25C-A25E-4D14-8988-DC7FB6A4F4C2}" srcOrd="5" destOrd="0" presId="urn:microsoft.com/office/officeart/2005/8/layout/chevron1"/>
    <dgm:cxn modelId="{DA5BC2E9-D523-4330-AA53-654A07ED22F4}" type="presParOf" srcId="{770DCDC0-EE68-48A6-927E-78DA79F5DA83}" destId="{840D7031-53D4-4DA2-B704-61D9DD57A97C}" srcOrd="6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E93AFD-BDFE-47B0-8547-E5EF1AAE662C}" type="doc">
      <dgm:prSet loTypeId="urn:microsoft.com/office/officeart/2005/8/layout/chevron1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fr-CA"/>
        </a:p>
      </dgm:t>
    </dgm:pt>
    <dgm:pt modelId="{B564AA98-A83C-4885-8232-9428FE63062C}">
      <dgm:prSet phldrT="[Texte]" custT="1"/>
      <dgm:spPr>
        <a:solidFill>
          <a:schemeClr val="bg1"/>
        </a:solidFill>
      </dgm:spPr>
      <dgm:t>
        <a:bodyPr/>
        <a:lstStyle/>
        <a:p>
          <a:r>
            <a:rPr lang="en-CA" sz="1600" b="0" dirty="0">
              <a:solidFill>
                <a:schemeClr val="accent1">
                  <a:lumMod val="75000"/>
                </a:schemeClr>
              </a:solidFill>
            </a:rPr>
            <a:t>Introduction</a:t>
          </a:r>
          <a:endParaRPr lang="fr-CA" sz="1600" b="0" dirty="0">
            <a:solidFill>
              <a:schemeClr val="accent1">
                <a:lumMod val="75000"/>
              </a:schemeClr>
            </a:solidFill>
          </a:endParaRPr>
        </a:p>
      </dgm:t>
    </dgm:pt>
    <dgm:pt modelId="{B713D729-FD04-4235-9AED-D9D4AD118159}" type="parTrans" cxnId="{64EA529B-3176-4FA6-A37A-C829ABFA7735}">
      <dgm:prSet/>
      <dgm:spPr/>
      <dgm:t>
        <a:bodyPr/>
        <a:lstStyle/>
        <a:p>
          <a:endParaRPr lang="fr-CA" sz="2800" b="0">
            <a:solidFill>
              <a:schemeClr val="accent1">
                <a:lumMod val="75000"/>
              </a:schemeClr>
            </a:solidFill>
          </a:endParaRPr>
        </a:p>
      </dgm:t>
    </dgm:pt>
    <dgm:pt modelId="{C8138B35-4B81-4F03-8EAD-A1640E83468F}" type="sibTrans" cxnId="{64EA529B-3176-4FA6-A37A-C829ABFA7735}">
      <dgm:prSet/>
      <dgm:spPr/>
      <dgm:t>
        <a:bodyPr/>
        <a:lstStyle/>
        <a:p>
          <a:endParaRPr lang="fr-CA" sz="2800" b="0">
            <a:solidFill>
              <a:schemeClr val="accent1">
                <a:lumMod val="75000"/>
              </a:schemeClr>
            </a:solidFill>
          </a:endParaRPr>
        </a:p>
      </dgm:t>
    </dgm:pt>
    <dgm:pt modelId="{805E53FB-5E5E-4543-A7B4-D34D3E8ADB64}">
      <dgm:prSet phldrT="[Texte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fr-CA" sz="1600" b="1" noProof="0" dirty="0">
              <a:solidFill>
                <a:schemeClr val="bg1"/>
              </a:solidFill>
            </a:rPr>
            <a:t>Methods</a:t>
          </a:r>
        </a:p>
      </dgm:t>
    </dgm:pt>
    <dgm:pt modelId="{56EACF9E-DBA2-4ABD-91C4-0CBA8A1FD1D0}" type="parTrans" cxnId="{25F8BF4B-3315-4B47-98E2-7F1A192A3F05}">
      <dgm:prSet/>
      <dgm:spPr/>
      <dgm:t>
        <a:bodyPr/>
        <a:lstStyle/>
        <a:p>
          <a:endParaRPr lang="fr-CA" sz="2800" b="0">
            <a:solidFill>
              <a:schemeClr val="accent1">
                <a:lumMod val="75000"/>
              </a:schemeClr>
            </a:solidFill>
          </a:endParaRPr>
        </a:p>
      </dgm:t>
    </dgm:pt>
    <dgm:pt modelId="{0BC51695-30A0-4E6C-B168-F8D7059416F3}" type="sibTrans" cxnId="{25F8BF4B-3315-4B47-98E2-7F1A192A3F05}">
      <dgm:prSet/>
      <dgm:spPr/>
      <dgm:t>
        <a:bodyPr/>
        <a:lstStyle/>
        <a:p>
          <a:endParaRPr lang="fr-CA" sz="2800" b="0">
            <a:solidFill>
              <a:schemeClr val="accent1">
                <a:lumMod val="75000"/>
              </a:schemeClr>
            </a:solidFill>
          </a:endParaRPr>
        </a:p>
      </dgm:t>
    </dgm:pt>
    <dgm:pt modelId="{75639EEF-70BC-4187-9665-F4C472E545BF}">
      <dgm:prSet custT="1"/>
      <dgm:spPr/>
      <dgm:t>
        <a:bodyPr/>
        <a:lstStyle/>
        <a:p>
          <a:r>
            <a:rPr lang="fr-CA" sz="1600" b="0" noProof="0" dirty="0">
              <a:solidFill>
                <a:schemeClr val="accent1">
                  <a:lumMod val="75000"/>
                </a:schemeClr>
              </a:solidFill>
            </a:rPr>
            <a:t>Results</a:t>
          </a:r>
        </a:p>
      </dgm:t>
    </dgm:pt>
    <dgm:pt modelId="{36478417-D61F-40EF-923E-47982FF8344E}" type="parTrans" cxnId="{E7B8DAC7-5F8A-49D2-95A9-826FA7627E95}">
      <dgm:prSet/>
      <dgm:spPr/>
      <dgm:t>
        <a:bodyPr/>
        <a:lstStyle/>
        <a:p>
          <a:endParaRPr lang="fr-CA" sz="2800" b="0">
            <a:solidFill>
              <a:schemeClr val="accent1">
                <a:lumMod val="75000"/>
              </a:schemeClr>
            </a:solidFill>
          </a:endParaRPr>
        </a:p>
      </dgm:t>
    </dgm:pt>
    <dgm:pt modelId="{62F1ECCB-E99A-4ADA-A0E2-DDEC7F2111BE}" type="sibTrans" cxnId="{E7B8DAC7-5F8A-49D2-95A9-826FA7627E95}">
      <dgm:prSet/>
      <dgm:spPr/>
      <dgm:t>
        <a:bodyPr/>
        <a:lstStyle/>
        <a:p>
          <a:endParaRPr lang="fr-CA" sz="2800" b="0">
            <a:solidFill>
              <a:schemeClr val="accent1">
                <a:lumMod val="75000"/>
              </a:schemeClr>
            </a:solidFill>
          </a:endParaRPr>
        </a:p>
      </dgm:t>
    </dgm:pt>
    <dgm:pt modelId="{5FD1A483-9D84-4133-9A67-B485A1C81AD4}">
      <dgm:prSet custT="1"/>
      <dgm:spPr/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b="0" kern="1200" noProof="0" dirty="0">
              <a:solidFill>
                <a:schemeClr val="accent1">
                  <a:lumMod val="75000"/>
                </a:schemeClr>
              </a:solidFill>
              <a:latin typeface="Century Gothic" panose="020F0302020204030204"/>
              <a:ea typeface="+mn-ea"/>
              <a:cs typeface="+mn-cs"/>
            </a:rPr>
            <a:t>Discussion</a:t>
          </a:r>
        </a:p>
      </dgm:t>
    </dgm:pt>
    <dgm:pt modelId="{5D37D0EC-535B-4F10-A508-3208E58903AF}" type="parTrans" cxnId="{50B9CE11-48FE-4552-91BC-EFB2F3A68C1B}">
      <dgm:prSet/>
      <dgm:spPr/>
      <dgm:t>
        <a:bodyPr/>
        <a:lstStyle/>
        <a:p>
          <a:endParaRPr lang="fr-CA">
            <a:solidFill>
              <a:schemeClr val="accent1">
                <a:lumMod val="75000"/>
              </a:schemeClr>
            </a:solidFill>
          </a:endParaRPr>
        </a:p>
      </dgm:t>
    </dgm:pt>
    <dgm:pt modelId="{E6B20C84-5F92-4C08-AB9B-32F63583E309}" type="sibTrans" cxnId="{50B9CE11-48FE-4552-91BC-EFB2F3A68C1B}">
      <dgm:prSet/>
      <dgm:spPr/>
      <dgm:t>
        <a:bodyPr/>
        <a:lstStyle/>
        <a:p>
          <a:endParaRPr lang="fr-CA">
            <a:solidFill>
              <a:schemeClr val="accent1">
                <a:lumMod val="75000"/>
              </a:schemeClr>
            </a:solidFill>
          </a:endParaRPr>
        </a:p>
      </dgm:t>
    </dgm:pt>
    <dgm:pt modelId="{770DCDC0-EE68-48A6-927E-78DA79F5DA83}" type="pres">
      <dgm:prSet presAssocID="{7AE93AFD-BDFE-47B0-8547-E5EF1AAE662C}" presName="Name0" presStyleCnt="0">
        <dgm:presLayoutVars>
          <dgm:dir/>
          <dgm:animLvl val="lvl"/>
          <dgm:resizeHandles val="exact"/>
        </dgm:presLayoutVars>
      </dgm:prSet>
      <dgm:spPr/>
    </dgm:pt>
    <dgm:pt modelId="{03782D53-CB29-4778-8EE2-07A7EB6B4075}" type="pres">
      <dgm:prSet presAssocID="{B564AA98-A83C-4885-8232-9428FE63062C}" presName="parTxOnly" presStyleLbl="node1" presStyleIdx="0" presStyleCnt="4" custScaleX="58467">
        <dgm:presLayoutVars>
          <dgm:chMax val="0"/>
          <dgm:chPref val="0"/>
          <dgm:bulletEnabled val="1"/>
        </dgm:presLayoutVars>
      </dgm:prSet>
      <dgm:spPr/>
    </dgm:pt>
    <dgm:pt modelId="{3BC9516F-7F1E-416A-85FA-8AA887A1C8CC}" type="pres">
      <dgm:prSet presAssocID="{C8138B35-4B81-4F03-8EAD-A1640E83468F}" presName="parTxOnlySpace" presStyleCnt="0"/>
      <dgm:spPr/>
    </dgm:pt>
    <dgm:pt modelId="{B47BE621-EDB6-4E6B-AB68-CD0DAA1DE230}" type="pres">
      <dgm:prSet presAssocID="{805E53FB-5E5E-4543-A7B4-D34D3E8ADB64}" presName="parTxOnly" presStyleLbl="node1" presStyleIdx="1" presStyleCnt="4" custScaleX="59923">
        <dgm:presLayoutVars>
          <dgm:chMax val="0"/>
          <dgm:chPref val="0"/>
          <dgm:bulletEnabled val="1"/>
        </dgm:presLayoutVars>
      </dgm:prSet>
      <dgm:spPr/>
    </dgm:pt>
    <dgm:pt modelId="{6FB448E6-C962-44B7-B059-3ED787DC184E}" type="pres">
      <dgm:prSet presAssocID="{0BC51695-30A0-4E6C-B168-F8D7059416F3}" presName="parTxOnlySpace" presStyleCnt="0"/>
      <dgm:spPr/>
    </dgm:pt>
    <dgm:pt modelId="{63DA7F3C-307A-4096-84A0-D2BF49F7AF5B}" type="pres">
      <dgm:prSet presAssocID="{75639EEF-70BC-4187-9665-F4C472E545BF}" presName="parTxOnly" presStyleLbl="node1" presStyleIdx="2" presStyleCnt="4" custScaleX="65143">
        <dgm:presLayoutVars>
          <dgm:chMax val="0"/>
          <dgm:chPref val="0"/>
          <dgm:bulletEnabled val="1"/>
        </dgm:presLayoutVars>
      </dgm:prSet>
      <dgm:spPr/>
    </dgm:pt>
    <dgm:pt modelId="{3944F25C-A25E-4D14-8988-DC7FB6A4F4C2}" type="pres">
      <dgm:prSet presAssocID="{62F1ECCB-E99A-4ADA-A0E2-DDEC7F2111BE}" presName="parTxOnlySpace" presStyleCnt="0"/>
      <dgm:spPr/>
    </dgm:pt>
    <dgm:pt modelId="{840D7031-53D4-4DA2-B704-61D9DD57A97C}" type="pres">
      <dgm:prSet presAssocID="{5FD1A483-9D84-4133-9A67-B485A1C81AD4}" presName="parTxOnly" presStyleLbl="node1" presStyleIdx="3" presStyleCnt="4" custScaleX="65143">
        <dgm:presLayoutVars>
          <dgm:chMax val="0"/>
          <dgm:chPref val="0"/>
          <dgm:bulletEnabled val="1"/>
        </dgm:presLayoutVars>
      </dgm:prSet>
      <dgm:spPr/>
    </dgm:pt>
  </dgm:ptLst>
  <dgm:cxnLst>
    <dgm:cxn modelId="{50B9CE11-48FE-4552-91BC-EFB2F3A68C1B}" srcId="{7AE93AFD-BDFE-47B0-8547-E5EF1AAE662C}" destId="{5FD1A483-9D84-4133-9A67-B485A1C81AD4}" srcOrd="3" destOrd="0" parTransId="{5D37D0EC-535B-4F10-A508-3208E58903AF}" sibTransId="{E6B20C84-5F92-4C08-AB9B-32F63583E309}"/>
    <dgm:cxn modelId="{4FAEB71D-9A44-41AD-A03B-187D11E57C4A}" type="presOf" srcId="{5FD1A483-9D84-4133-9A67-B485A1C81AD4}" destId="{840D7031-53D4-4DA2-B704-61D9DD57A97C}" srcOrd="0" destOrd="0" presId="urn:microsoft.com/office/officeart/2005/8/layout/chevron1"/>
    <dgm:cxn modelId="{480AAC25-3366-4BF2-8045-076E89FBBE2D}" type="presOf" srcId="{B564AA98-A83C-4885-8232-9428FE63062C}" destId="{03782D53-CB29-4778-8EE2-07A7EB6B4075}" srcOrd="0" destOrd="0" presId="urn:microsoft.com/office/officeart/2005/8/layout/chevron1"/>
    <dgm:cxn modelId="{B206C125-935A-4BA6-A5D6-78A20A3B704B}" type="presOf" srcId="{805E53FB-5E5E-4543-A7B4-D34D3E8ADB64}" destId="{B47BE621-EDB6-4E6B-AB68-CD0DAA1DE230}" srcOrd="0" destOrd="0" presId="urn:microsoft.com/office/officeart/2005/8/layout/chevron1"/>
    <dgm:cxn modelId="{25F8BF4B-3315-4B47-98E2-7F1A192A3F05}" srcId="{7AE93AFD-BDFE-47B0-8547-E5EF1AAE662C}" destId="{805E53FB-5E5E-4543-A7B4-D34D3E8ADB64}" srcOrd="1" destOrd="0" parTransId="{56EACF9E-DBA2-4ABD-91C4-0CBA8A1FD1D0}" sibTransId="{0BC51695-30A0-4E6C-B168-F8D7059416F3}"/>
    <dgm:cxn modelId="{9D99B251-5EDE-4A08-B00E-FB1B84374B55}" type="presOf" srcId="{75639EEF-70BC-4187-9665-F4C472E545BF}" destId="{63DA7F3C-307A-4096-84A0-D2BF49F7AF5B}" srcOrd="0" destOrd="0" presId="urn:microsoft.com/office/officeart/2005/8/layout/chevron1"/>
    <dgm:cxn modelId="{64EA529B-3176-4FA6-A37A-C829ABFA7735}" srcId="{7AE93AFD-BDFE-47B0-8547-E5EF1AAE662C}" destId="{B564AA98-A83C-4885-8232-9428FE63062C}" srcOrd="0" destOrd="0" parTransId="{B713D729-FD04-4235-9AED-D9D4AD118159}" sibTransId="{C8138B35-4B81-4F03-8EAD-A1640E83468F}"/>
    <dgm:cxn modelId="{E7B8DAC7-5F8A-49D2-95A9-826FA7627E95}" srcId="{7AE93AFD-BDFE-47B0-8547-E5EF1AAE662C}" destId="{75639EEF-70BC-4187-9665-F4C472E545BF}" srcOrd="2" destOrd="0" parTransId="{36478417-D61F-40EF-923E-47982FF8344E}" sibTransId="{62F1ECCB-E99A-4ADA-A0E2-DDEC7F2111BE}"/>
    <dgm:cxn modelId="{DA1057DB-811D-44CB-993F-4EE049B457D5}" type="presOf" srcId="{7AE93AFD-BDFE-47B0-8547-E5EF1AAE662C}" destId="{770DCDC0-EE68-48A6-927E-78DA79F5DA83}" srcOrd="0" destOrd="0" presId="urn:microsoft.com/office/officeart/2005/8/layout/chevron1"/>
    <dgm:cxn modelId="{69EA1603-C4F6-4225-8888-7F8416DF955A}" type="presParOf" srcId="{770DCDC0-EE68-48A6-927E-78DA79F5DA83}" destId="{03782D53-CB29-4778-8EE2-07A7EB6B4075}" srcOrd="0" destOrd="0" presId="urn:microsoft.com/office/officeart/2005/8/layout/chevron1"/>
    <dgm:cxn modelId="{20FCDAFC-7DC7-4D0A-AB19-E53CC2D5E1F1}" type="presParOf" srcId="{770DCDC0-EE68-48A6-927E-78DA79F5DA83}" destId="{3BC9516F-7F1E-416A-85FA-8AA887A1C8CC}" srcOrd="1" destOrd="0" presId="urn:microsoft.com/office/officeart/2005/8/layout/chevron1"/>
    <dgm:cxn modelId="{2D9D61F6-3F4D-47B5-AACA-29370ED6B6BB}" type="presParOf" srcId="{770DCDC0-EE68-48A6-927E-78DA79F5DA83}" destId="{B47BE621-EDB6-4E6B-AB68-CD0DAA1DE230}" srcOrd="2" destOrd="0" presId="urn:microsoft.com/office/officeart/2005/8/layout/chevron1"/>
    <dgm:cxn modelId="{6E8FA097-89F2-4CF4-B76F-99506004CC71}" type="presParOf" srcId="{770DCDC0-EE68-48A6-927E-78DA79F5DA83}" destId="{6FB448E6-C962-44B7-B059-3ED787DC184E}" srcOrd="3" destOrd="0" presId="urn:microsoft.com/office/officeart/2005/8/layout/chevron1"/>
    <dgm:cxn modelId="{E717F94C-FAB7-4CD9-915D-20C3E54293D3}" type="presParOf" srcId="{770DCDC0-EE68-48A6-927E-78DA79F5DA83}" destId="{63DA7F3C-307A-4096-84A0-D2BF49F7AF5B}" srcOrd="4" destOrd="0" presId="urn:microsoft.com/office/officeart/2005/8/layout/chevron1"/>
    <dgm:cxn modelId="{D266E646-0989-42CC-A8EE-AA3571283A7D}" type="presParOf" srcId="{770DCDC0-EE68-48A6-927E-78DA79F5DA83}" destId="{3944F25C-A25E-4D14-8988-DC7FB6A4F4C2}" srcOrd="5" destOrd="0" presId="urn:microsoft.com/office/officeart/2005/8/layout/chevron1"/>
    <dgm:cxn modelId="{DA5BC2E9-D523-4330-AA53-654A07ED22F4}" type="presParOf" srcId="{770DCDC0-EE68-48A6-927E-78DA79F5DA83}" destId="{840D7031-53D4-4DA2-B704-61D9DD57A97C}" srcOrd="6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AE93AFD-BDFE-47B0-8547-E5EF1AAE662C}" type="doc">
      <dgm:prSet loTypeId="urn:microsoft.com/office/officeart/2005/8/layout/chevron1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fr-CA"/>
        </a:p>
      </dgm:t>
    </dgm:pt>
    <dgm:pt modelId="{B564AA98-A83C-4885-8232-9428FE63062C}">
      <dgm:prSet phldrT="[Texte]" custT="1"/>
      <dgm:spPr>
        <a:solidFill>
          <a:schemeClr val="bg1"/>
        </a:solidFill>
      </dgm:spPr>
      <dgm:t>
        <a:bodyPr/>
        <a:lstStyle/>
        <a:p>
          <a:r>
            <a:rPr lang="en-CA" sz="1600" b="0" dirty="0">
              <a:solidFill>
                <a:schemeClr val="accent1">
                  <a:lumMod val="75000"/>
                </a:schemeClr>
              </a:solidFill>
            </a:rPr>
            <a:t>Introduction</a:t>
          </a:r>
          <a:endParaRPr lang="fr-CA" sz="1600" b="0" dirty="0">
            <a:solidFill>
              <a:schemeClr val="accent1">
                <a:lumMod val="75000"/>
              </a:schemeClr>
            </a:solidFill>
          </a:endParaRPr>
        </a:p>
      </dgm:t>
    </dgm:pt>
    <dgm:pt modelId="{B713D729-FD04-4235-9AED-D9D4AD118159}" type="parTrans" cxnId="{64EA529B-3176-4FA6-A37A-C829ABFA7735}">
      <dgm:prSet/>
      <dgm:spPr/>
      <dgm:t>
        <a:bodyPr/>
        <a:lstStyle/>
        <a:p>
          <a:endParaRPr lang="fr-CA" sz="2800" b="0">
            <a:solidFill>
              <a:schemeClr val="accent1">
                <a:lumMod val="75000"/>
              </a:schemeClr>
            </a:solidFill>
          </a:endParaRPr>
        </a:p>
      </dgm:t>
    </dgm:pt>
    <dgm:pt modelId="{C8138B35-4B81-4F03-8EAD-A1640E83468F}" type="sibTrans" cxnId="{64EA529B-3176-4FA6-A37A-C829ABFA7735}">
      <dgm:prSet/>
      <dgm:spPr/>
      <dgm:t>
        <a:bodyPr/>
        <a:lstStyle/>
        <a:p>
          <a:endParaRPr lang="fr-CA" sz="2800" b="0">
            <a:solidFill>
              <a:schemeClr val="accent1">
                <a:lumMod val="75000"/>
              </a:schemeClr>
            </a:solidFill>
          </a:endParaRPr>
        </a:p>
      </dgm:t>
    </dgm:pt>
    <dgm:pt modelId="{805E53FB-5E5E-4543-A7B4-D34D3E8ADB64}">
      <dgm:prSet phldrT="[Texte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fr-CA" sz="1600" b="1" noProof="0" dirty="0">
              <a:solidFill>
                <a:schemeClr val="bg1"/>
              </a:solidFill>
            </a:rPr>
            <a:t>Methods</a:t>
          </a:r>
        </a:p>
      </dgm:t>
    </dgm:pt>
    <dgm:pt modelId="{56EACF9E-DBA2-4ABD-91C4-0CBA8A1FD1D0}" type="parTrans" cxnId="{25F8BF4B-3315-4B47-98E2-7F1A192A3F05}">
      <dgm:prSet/>
      <dgm:spPr/>
      <dgm:t>
        <a:bodyPr/>
        <a:lstStyle/>
        <a:p>
          <a:endParaRPr lang="fr-CA" sz="2800" b="0">
            <a:solidFill>
              <a:schemeClr val="accent1">
                <a:lumMod val="75000"/>
              </a:schemeClr>
            </a:solidFill>
          </a:endParaRPr>
        </a:p>
      </dgm:t>
    </dgm:pt>
    <dgm:pt modelId="{0BC51695-30A0-4E6C-B168-F8D7059416F3}" type="sibTrans" cxnId="{25F8BF4B-3315-4B47-98E2-7F1A192A3F05}">
      <dgm:prSet/>
      <dgm:spPr/>
      <dgm:t>
        <a:bodyPr/>
        <a:lstStyle/>
        <a:p>
          <a:endParaRPr lang="fr-CA" sz="2800" b="0">
            <a:solidFill>
              <a:schemeClr val="accent1">
                <a:lumMod val="75000"/>
              </a:schemeClr>
            </a:solidFill>
          </a:endParaRPr>
        </a:p>
      </dgm:t>
    </dgm:pt>
    <dgm:pt modelId="{75639EEF-70BC-4187-9665-F4C472E545BF}">
      <dgm:prSet custT="1"/>
      <dgm:spPr/>
      <dgm:t>
        <a:bodyPr/>
        <a:lstStyle/>
        <a:p>
          <a:r>
            <a:rPr lang="fr-CA" sz="1600" b="0" noProof="0" dirty="0">
              <a:solidFill>
                <a:schemeClr val="accent1">
                  <a:lumMod val="75000"/>
                </a:schemeClr>
              </a:solidFill>
            </a:rPr>
            <a:t>Results</a:t>
          </a:r>
        </a:p>
      </dgm:t>
    </dgm:pt>
    <dgm:pt modelId="{36478417-D61F-40EF-923E-47982FF8344E}" type="parTrans" cxnId="{E7B8DAC7-5F8A-49D2-95A9-826FA7627E95}">
      <dgm:prSet/>
      <dgm:spPr/>
      <dgm:t>
        <a:bodyPr/>
        <a:lstStyle/>
        <a:p>
          <a:endParaRPr lang="fr-CA" sz="2800" b="0">
            <a:solidFill>
              <a:schemeClr val="accent1">
                <a:lumMod val="75000"/>
              </a:schemeClr>
            </a:solidFill>
          </a:endParaRPr>
        </a:p>
      </dgm:t>
    </dgm:pt>
    <dgm:pt modelId="{62F1ECCB-E99A-4ADA-A0E2-DDEC7F2111BE}" type="sibTrans" cxnId="{E7B8DAC7-5F8A-49D2-95A9-826FA7627E95}">
      <dgm:prSet/>
      <dgm:spPr/>
      <dgm:t>
        <a:bodyPr/>
        <a:lstStyle/>
        <a:p>
          <a:endParaRPr lang="fr-CA" sz="2800" b="0">
            <a:solidFill>
              <a:schemeClr val="accent1">
                <a:lumMod val="75000"/>
              </a:schemeClr>
            </a:solidFill>
          </a:endParaRPr>
        </a:p>
      </dgm:t>
    </dgm:pt>
    <dgm:pt modelId="{5FD1A483-9D84-4133-9A67-B485A1C81AD4}">
      <dgm:prSet custT="1"/>
      <dgm:spPr/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b="0" kern="1200" noProof="0" dirty="0">
              <a:solidFill>
                <a:schemeClr val="accent1">
                  <a:lumMod val="75000"/>
                </a:schemeClr>
              </a:solidFill>
              <a:latin typeface="Century Gothic" panose="020F0302020204030204"/>
              <a:ea typeface="+mn-ea"/>
              <a:cs typeface="+mn-cs"/>
            </a:rPr>
            <a:t>Discussion</a:t>
          </a:r>
        </a:p>
      </dgm:t>
    </dgm:pt>
    <dgm:pt modelId="{5D37D0EC-535B-4F10-A508-3208E58903AF}" type="parTrans" cxnId="{50B9CE11-48FE-4552-91BC-EFB2F3A68C1B}">
      <dgm:prSet/>
      <dgm:spPr/>
      <dgm:t>
        <a:bodyPr/>
        <a:lstStyle/>
        <a:p>
          <a:endParaRPr lang="fr-CA">
            <a:solidFill>
              <a:schemeClr val="accent1">
                <a:lumMod val="75000"/>
              </a:schemeClr>
            </a:solidFill>
          </a:endParaRPr>
        </a:p>
      </dgm:t>
    </dgm:pt>
    <dgm:pt modelId="{E6B20C84-5F92-4C08-AB9B-32F63583E309}" type="sibTrans" cxnId="{50B9CE11-48FE-4552-91BC-EFB2F3A68C1B}">
      <dgm:prSet/>
      <dgm:spPr/>
      <dgm:t>
        <a:bodyPr/>
        <a:lstStyle/>
        <a:p>
          <a:endParaRPr lang="fr-CA">
            <a:solidFill>
              <a:schemeClr val="accent1">
                <a:lumMod val="75000"/>
              </a:schemeClr>
            </a:solidFill>
          </a:endParaRPr>
        </a:p>
      </dgm:t>
    </dgm:pt>
    <dgm:pt modelId="{770DCDC0-EE68-48A6-927E-78DA79F5DA83}" type="pres">
      <dgm:prSet presAssocID="{7AE93AFD-BDFE-47B0-8547-E5EF1AAE662C}" presName="Name0" presStyleCnt="0">
        <dgm:presLayoutVars>
          <dgm:dir/>
          <dgm:animLvl val="lvl"/>
          <dgm:resizeHandles val="exact"/>
        </dgm:presLayoutVars>
      </dgm:prSet>
      <dgm:spPr/>
    </dgm:pt>
    <dgm:pt modelId="{03782D53-CB29-4778-8EE2-07A7EB6B4075}" type="pres">
      <dgm:prSet presAssocID="{B564AA98-A83C-4885-8232-9428FE63062C}" presName="parTxOnly" presStyleLbl="node1" presStyleIdx="0" presStyleCnt="4" custScaleX="58467">
        <dgm:presLayoutVars>
          <dgm:chMax val="0"/>
          <dgm:chPref val="0"/>
          <dgm:bulletEnabled val="1"/>
        </dgm:presLayoutVars>
      </dgm:prSet>
      <dgm:spPr/>
    </dgm:pt>
    <dgm:pt modelId="{3BC9516F-7F1E-416A-85FA-8AA887A1C8CC}" type="pres">
      <dgm:prSet presAssocID="{C8138B35-4B81-4F03-8EAD-A1640E83468F}" presName="parTxOnlySpace" presStyleCnt="0"/>
      <dgm:spPr/>
    </dgm:pt>
    <dgm:pt modelId="{B47BE621-EDB6-4E6B-AB68-CD0DAA1DE230}" type="pres">
      <dgm:prSet presAssocID="{805E53FB-5E5E-4543-A7B4-D34D3E8ADB64}" presName="parTxOnly" presStyleLbl="node1" presStyleIdx="1" presStyleCnt="4" custScaleX="59923">
        <dgm:presLayoutVars>
          <dgm:chMax val="0"/>
          <dgm:chPref val="0"/>
          <dgm:bulletEnabled val="1"/>
        </dgm:presLayoutVars>
      </dgm:prSet>
      <dgm:spPr/>
    </dgm:pt>
    <dgm:pt modelId="{6FB448E6-C962-44B7-B059-3ED787DC184E}" type="pres">
      <dgm:prSet presAssocID="{0BC51695-30A0-4E6C-B168-F8D7059416F3}" presName="parTxOnlySpace" presStyleCnt="0"/>
      <dgm:spPr/>
    </dgm:pt>
    <dgm:pt modelId="{63DA7F3C-307A-4096-84A0-D2BF49F7AF5B}" type="pres">
      <dgm:prSet presAssocID="{75639EEF-70BC-4187-9665-F4C472E545BF}" presName="parTxOnly" presStyleLbl="node1" presStyleIdx="2" presStyleCnt="4" custScaleX="65143">
        <dgm:presLayoutVars>
          <dgm:chMax val="0"/>
          <dgm:chPref val="0"/>
          <dgm:bulletEnabled val="1"/>
        </dgm:presLayoutVars>
      </dgm:prSet>
      <dgm:spPr/>
    </dgm:pt>
    <dgm:pt modelId="{3944F25C-A25E-4D14-8988-DC7FB6A4F4C2}" type="pres">
      <dgm:prSet presAssocID="{62F1ECCB-E99A-4ADA-A0E2-DDEC7F2111BE}" presName="parTxOnlySpace" presStyleCnt="0"/>
      <dgm:spPr/>
    </dgm:pt>
    <dgm:pt modelId="{840D7031-53D4-4DA2-B704-61D9DD57A97C}" type="pres">
      <dgm:prSet presAssocID="{5FD1A483-9D84-4133-9A67-B485A1C81AD4}" presName="parTxOnly" presStyleLbl="node1" presStyleIdx="3" presStyleCnt="4" custScaleX="65143">
        <dgm:presLayoutVars>
          <dgm:chMax val="0"/>
          <dgm:chPref val="0"/>
          <dgm:bulletEnabled val="1"/>
        </dgm:presLayoutVars>
      </dgm:prSet>
      <dgm:spPr/>
    </dgm:pt>
  </dgm:ptLst>
  <dgm:cxnLst>
    <dgm:cxn modelId="{50B9CE11-48FE-4552-91BC-EFB2F3A68C1B}" srcId="{7AE93AFD-BDFE-47B0-8547-E5EF1AAE662C}" destId="{5FD1A483-9D84-4133-9A67-B485A1C81AD4}" srcOrd="3" destOrd="0" parTransId="{5D37D0EC-535B-4F10-A508-3208E58903AF}" sibTransId="{E6B20C84-5F92-4C08-AB9B-32F63583E309}"/>
    <dgm:cxn modelId="{4FAEB71D-9A44-41AD-A03B-187D11E57C4A}" type="presOf" srcId="{5FD1A483-9D84-4133-9A67-B485A1C81AD4}" destId="{840D7031-53D4-4DA2-B704-61D9DD57A97C}" srcOrd="0" destOrd="0" presId="urn:microsoft.com/office/officeart/2005/8/layout/chevron1"/>
    <dgm:cxn modelId="{480AAC25-3366-4BF2-8045-076E89FBBE2D}" type="presOf" srcId="{B564AA98-A83C-4885-8232-9428FE63062C}" destId="{03782D53-CB29-4778-8EE2-07A7EB6B4075}" srcOrd="0" destOrd="0" presId="urn:microsoft.com/office/officeart/2005/8/layout/chevron1"/>
    <dgm:cxn modelId="{B206C125-935A-4BA6-A5D6-78A20A3B704B}" type="presOf" srcId="{805E53FB-5E5E-4543-A7B4-D34D3E8ADB64}" destId="{B47BE621-EDB6-4E6B-AB68-CD0DAA1DE230}" srcOrd="0" destOrd="0" presId="urn:microsoft.com/office/officeart/2005/8/layout/chevron1"/>
    <dgm:cxn modelId="{25F8BF4B-3315-4B47-98E2-7F1A192A3F05}" srcId="{7AE93AFD-BDFE-47B0-8547-E5EF1AAE662C}" destId="{805E53FB-5E5E-4543-A7B4-D34D3E8ADB64}" srcOrd="1" destOrd="0" parTransId="{56EACF9E-DBA2-4ABD-91C4-0CBA8A1FD1D0}" sibTransId="{0BC51695-30A0-4E6C-B168-F8D7059416F3}"/>
    <dgm:cxn modelId="{9D99B251-5EDE-4A08-B00E-FB1B84374B55}" type="presOf" srcId="{75639EEF-70BC-4187-9665-F4C472E545BF}" destId="{63DA7F3C-307A-4096-84A0-D2BF49F7AF5B}" srcOrd="0" destOrd="0" presId="urn:microsoft.com/office/officeart/2005/8/layout/chevron1"/>
    <dgm:cxn modelId="{64EA529B-3176-4FA6-A37A-C829ABFA7735}" srcId="{7AE93AFD-BDFE-47B0-8547-E5EF1AAE662C}" destId="{B564AA98-A83C-4885-8232-9428FE63062C}" srcOrd="0" destOrd="0" parTransId="{B713D729-FD04-4235-9AED-D9D4AD118159}" sibTransId="{C8138B35-4B81-4F03-8EAD-A1640E83468F}"/>
    <dgm:cxn modelId="{E7B8DAC7-5F8A-49D2-95A9-826FA7627E95}" srcId="{7AE93AFD-BDFE-47B0-8547-E5EF1AAE662C}" destId="{75639EEF-70BC-4187-9665-F4C472E545BF}" srcOrd="2" destOrd="0" parTransId="{36478417-D61F-40EF-923E-47982FF8344E}" sibTransId="{62F1ECCB-E99A-4ADA-A0E2-DDEC7F2111BE}"/>
    <dgm:cxn modelId="{DA1057DB-811D-44CB-993F-4EE049B457D5}" type="presOf" srcId="{7AE93AFD-BDFE-47B0-8547-E5EF1AAE662C}" destId="{770DCDC0-EE68-48A6-927E-78DA79F5DA83}" srcOrd="0" destOrd="0" presId="urn:microsoft.com/office/officeart/2005/8/layout/chevron1"/>
    <dgm:cxn modelId="{69EA1603-C4F6-4225-8888-7F8416DF955A}" type="presParOf" srcId="{770DCDC0-EE68-48A6-927E-78DA79F5DA83}" destId="{03782D53-CB29-4778-8EE2-07A7EB6B4075}" srcOrd="0" destOrd="0" presId="urn:microsoft.com/office/officeart/2005/8/layout/chevron1"/>
    <dgm:cxn modelId="{20FCDAFC-7DC7-4D0A-AB19-E53CC2D5E1F1}" type="presParOf" srcId="{770DCDC0-EE68-48A6-927E-78DA79F5DA83}" destId="{3BC9516F-7F1E-416A-85FA-8AA887A1C8CC}" srcOrd="1" destOrd="0" presId="urn:microsoft.com/office/officeart/2005/8/layout/chevron1"/>
    <dgm:cxn modelId="{2D9D61F6-3F4D-47B5-AACA-29370ED6B6BB}" type="presParOf" srcId="{770DCDC0-EE68-48A6-927E-78DA79F5DA83}" destId="{B47BE621-EDB6-4E6B-AB68-CD0DAA1DE230}" srcOrd="2" destOrd="0" presId="urn:microsoft.com/office/officeart/2005/8/layout/chevron1"/>
    <dgm:cxn modelId="{6E8FA097-89F2-4CF4-B76F-99506004CC71}" type="presParOf" srcId="{770DCDC0-EE68-48A6-927E-78DA79F5DA83}" destId="{6FB448E6-C962-44B7-B059-3ED787DC184E}" srcOrd="3" destOrd="0" presId="urn:microsoft.com/office/officeart/2005/8/layout/chevron1"/>
    <dgm:cxn modelId="{E717F94C-FAB7-4CD9-915D-20C3E54293D3}" type="presParOf" srcId="{770DCDC0-EE68-48A6-927E-78DA79F5DA83}" destId="{63DA7F3C-307A-4096-84A0-D2BF49F7AF5B}" srcOrd="4" destOrd="0" presId="urn:microsoft.com/office/officeart/2005/8/layout/chevron1"/>
    <dgm:cxn modelId="{D266E646-0989-42CC-A8EE-AA3571283A7D}" type="presParOf" srcId="{770DCDC0-EE68-48A6-927E-78DA79F5DA83}" destId="{3944F25C-A25E-4D14-8988-DC7FB6A4F4C2}" srcOrd="5" destOrd="0" presId="urn:microsoft.com/office/officeart/2005/8/layout/chevron1"/>
    <dgm:cxn modelId="{DA5BC2E9-D523-4330-AA53-654A07ED22F4}" type="presParOf" srcId="{770DCDC0-EE68-48A6-927E-78DA79F5DA83}" destId="{840D7031-53D4-4DA2-B704-61D9DD57A97C}" srcOrd="6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AE93AFD-BDFE-47B0-8547-E5EF1AAE662C}" type="doc">
      <dgm:prSet loTypeId="urn:microsoft.com/office/officeart/2005/8/layout/chevron1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fr-CA"/>
        </a:p>
      </dgm:t>
    </dgm:pt>
    <dgm:pt modelId="{B564AA98-A83C-4885-8232-9428FE63062C}">
      <dgm:prSet phldrT="[Texte]" custT="1"/>
      <dgm:spPr>
        <a:solidFill>
          <a:schemeClr val="bg1"/>
        </a:solidFill>
      </dgm:spPr>
      <dgm:t>
        <a:bodyPr/>
        <a:lstStyle/>
        <a:p>
          <a:r>
            <a:rPr lang="en-CA" sz="1600" b="0" dirty="0">
              <a:solidFill>
                <a:schemeClr val="accent1">
                  <a:lumMod val="75000"/>
                </a:schemeClr>
              </a:solidFill>
            </a:rPr>
            <a:t>Introduction</a:t>
          </a:r>
          <a:endParaRPr lang="fr-CA" sz="1600" b="0" dirty="0">
            <a:solidFill>
              <a:schemeClr val="accent1">
                <a:lumMod val="75000"/>
              </a:schemeClr>
            </a:solidFill>
          </a:endParaRPr>
        </a:p>
      </dgm:t>
    </dgm:pt>
    <dgm:pt modelId="{B713D729-FD04-4235-9AED-D9D4AD118159}" type="parTrans" cxnId="{64EA529B-3176-4FA6-A37A-C829ABFA7735}">
      <dgm:prSet/>
      <dgm:spPr/>
      <dgm:t>
        <a:bodyPr/>
        <a:lstStyle/>
        <a:p>
          <a:endParaRPr lang="fr-CA" sz="2800" b="0">
            <a:solidFill>
              <a:schemeClr val="accent1">
                <a:lumMod val="75000"/>
              </a:schemeClr>
            </a:solidFill>
          </a:endParaRPr>
        </a:p>
      </dgm:t>
    </dgm:pt>
    <dgm:pt modelId="{C8138B35-4B81-4F03-8EAD-A1640E83468F}" type="sibTrans" cxnId="{64EA529B-3176-4FA6-A37A-C829ABFA7735}">
      <dgm:prSet/>
      <dgm:spPr/>
      <dgm:t>
        <a:bodyPr/>
        <a:lstStyle/>
        <a:p>
          <a:endParaRPr lang="fr-CA" sz="2800" b="0">
            <a:solidFill>
              <a:schemeClr val="accent1">
                <a:lumMod val="75000"/>
              </a:schemeClr>
            </a:solidFill>
          </a:endParaRPr>
        </a:p>
      </dgm:t>
    </dgm:pt>
    <dgm:pt modelId="{805E53FB-5E5E-4543-A7B4-D34D3E8ADB64}">
      <dgm:prSet phldrT="[Texte]" custT="1"/>
      <dgm:spPr>
        <a:solidFill>
          <a:schemeClr val="bg1"/>
        </a:solidFill>
      </dgm:spPr>
      <dgm:t>
        <a:bodyPr/>
        <a:lstStyle/>
        <a:p>
          <a:r>
            <a:rPr lang="fr-CA" sz="1600" b="0" noProof="0" dirty="0">
              <a:solidFill>
                <a:schemeClr val="accent1">
                  <a:lumMod val="75000"/>
                </a:schemeClr>
              </a:solidFill>
            </a:rPr>
            <a:t>Methods</a:t>
          </a:r>
        </a:p>
      </dgm:t>
    </dgm:pt>
    <dgm:pt modelId="{56EACF9E-DBA2-4ABD-91C4-0CBA8A1FD1D0}" type="parTrans" cxnId="{25F8BF4B-3315-4B47-98E2-7F1A192A3F05}">
      <dgm:prSet/>
      <dgm:spPr/>
      <dgm:t>
        <a:bodyPr/>
        <a:lstStyle/>
        <a:p>
          <a:endParaRPr lang="fr-CA" sz="2800" b="0">
            <a:solidFill>
              <a:schemeClr val="accent1">
                <a:lumMod val="75000"/>
              </a:schemeClr>
            </a:solidFill>
          </a:endParaRPr>
        </a:p>
      </dgm:t>
    </dgm:pt>
    <dgm:pt modelId="{0BC51695-30A0-4E6C-B168-F8D7059416F3}" type="sibTrans" cxnId="{25F8BF4B-3315-4B47-98E2-7F1A192A3F05}">
      <dgm:prSet/>
      <dgm:spPr/>
      <dgm:t>
        <a:bodyPr/>
        <a:lstStyle/>
        <a:p>
          <a:endParaRPr lang="fr-CA" sz="2800" b="0">
            <a:solidFill>
              <a:schemeClr val="accent1">
                <a:lumMod val="75000"/>
              </a:schemeClr>
            </a:solidFill>
          </a:endParaRPr>
        </a:p>
      </dgm:t>
    </dgm:pt>
    <dgm:pt modelId="{75639EEF-70BC-4187-9665-F4C472E545BF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fr-CA" sz="1600" b="1" noProof="0" dirty="0">
              <a:solidFill>
                <a:schemeClr val="bg1"/>
              </a:solidFill>
            </a:rPr>
            <a:t>Results</a:t>
          </a:r>
        </a:p>
      </dgm:t>
    </dgm:pt>
    <dgm:pt modelId="{36478417-D61F-40EF-923E-47982FF8344E}" type="parTrans" cxnId="{E7B8DAC7-5F8A-49D2-95A9-826FA7627E95}">
      <dgm:prSet/>
      <dgm:spPr/>
      <dgm:t>
        <a:bodyPr/>
        <a:lstStyle/>
        <a:p>
          <a:endParaRPr lang="fr-CA" sz="2800" b="0">
            <a:solidFill>
              <a:schemeClr val="accent1">
                <a:lumMod val="75000"/>
              </a:schemeClr>
            </a:solidFill>
          </a:endParaRPr>
        </a:p>
      </dgm:t>
    </dgm:pt>
    <dgm:pt modelId="{62F1ECCB-E99A-4ADA-A0E2-DDEC7F2111BE}" type="sibTrans" cxnId="{E7B8DAC7-5F8A-49D2-95A9-826FA7627E95}">
      <dgm:prSet/>
      <dgm:spPr/>
      <dgm:t>
        <a:bodyPr/>
        <a:lstStyle/>
        <a:p>
          <a:endParaRPr lang="fr-CA" sz="2800" b="0">
            <a:solidFill>
              <a:schemeClr val="accent1">
                <a:lumMod val="75000"/>
              </a:schemeClr>
            </a:solidFill>
          </a:endParaRPr>
        </a:p>
      </dgm:t>
    </dgm:pt>
    <dgm:pt modelId="{5FD1A483-9D84-4133-9A67-B485A1C81AD4}">
      <dgm:prSet custT="1"/>
      <dgm:spPr/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b="0" kern="1200" noProof="0" dirty="0">
              <a:solidFill>
                <a:schemeClr val="accent1">
                  <a:lumMod val="75000"/>
                </a:schemeClr>
              </a:solidFill>
              <a:latin typeface="Century Gothic" panose="020F0302020204030204"/>
              <a:ea typeface="+mn-ea"/>
              <a:cs typeface="+mn-cs"/>
            </a:rPr>
            <a:t>Discussion</a:t>
          </a:r>
        </a:p>
      </dgm:t>
    </dgm:pt>
    <dgm:pt modelId="{5D37D0EC-535B-4F10-A508-3208E58903AF}" type="parTrans" cxnId="{50B9CE11-48FE-4552-91BC-EFB2F3A68C1B}">
      <dgm:prSet/>
      <dgm:spPr/>
      <dgm:t>
        <a:bodyPr/>
        <a:lstStyle/>
        <a:p>
          <a:endParaRPr lang="fr-CA">
            <a:solidFill>
              <a:schemeClr val="accent1">
                <a:lumMod val="75000"/>
              </a:schemeClr>
            </a:solidFill>
          </a:endParaRPr>
        </a:p>
      </dgm:t>
    </dgm:pt>
    <dgm:pt modelId="{E6B20C84-5F92-4C08-AB9B-32F63583E309}" type="sibTrans" cxnId="{50B9CE11-48FE-4552-91BC-EFB2F3A68C1B}">
      <dgm:prSet/>
      <dgm:spPr/>
      <dgm:t>
        <a:bodyPr/>
        <a:lstStyle/>
        <a:p>
          <a:endParaRPr lang="fr-CA">
            <a:solidFill>
              <a:schemeClr val="accent1">
                <a:lumMod val="75000"/>
              </a:schemeClr>
            </a:solidFill>
          </a:endParaRPr>
        </a:p>
      </dgm:t>
    </dgm:pt>
    <dgm:pt modelId="{770DCDC0-EE68-48A6-927E-78DA79F5DA83}" type="pres">
      <dgm:prSet presAssocID="{7AE93AFD-BDFE-47B0-8547-E5EF1AAE662C}" presName="Name0" presStyleCnt="0">
        <dgm:presLayoutVars>
          <dgm:dir/>
          <dgm:animLvl val="lvl"/>
          <dgm:resizeHandles val="exact"/>
        </dgm:presLayoutVars>
      </dgm:prSet>
      <dgm:spPr/>
    </dgm:pt>
    <dgm:pt modelId="{03782D53-CB29-4778-8EE2-07A7EB6B4075}" type="pres">
      <dgm:prSet presAssocID="{B564AA98-A83C-4885-8232-9428FE63062C}" presName="parTxOnly" presStyleLbl="node1" presStyleIdx="0" presStyleCnt="4" custScaleX="58467">
        <dgm:presLayoutVars>
          <dgm:chMax val="0"/>
          <dgm:chPref val="0"/>
          <dgm:bulletEnabled val="1"/>
        </dgm:presLayoutVars>
      </dgm:prSet>
      <dgm:spPr/>
    </dgm:pt>
    <dgm:pt modelId="{3BC9516F-7F1E-416A-85FA-8AA887A1C8CC}" type="pres">
      <dgm:prSet presAssocID="{C8138B35-4B81-4F03-8EAD-A1640E83468F}" presName="parTxOnlySpace" presStyleCnt="0"/>
      <dgm:spPr/>
    </dgm:pt>
    <dgm:pt modelId="{B47BE621-EDB6-4E6B-AB68-CD0DAA1DE230}" type="pres">
      <dgm:prSet presAssocID="{805E53FB-5E5E-4543-A7B4-D34D3E8ADB64}" presName="parTxOnly" presStyleLbl="node1" presStyleIdx="1" presStyleCnt="4" custScaleX="59923">
        <dgm:presLayoutVars>
          <dgm:chMax val="0"/>
          <dgm:chPref val="0"/>
          <dgm:bulletEnabled val="1"/>
        </dgm:presLayoutVars>
      </dgm:prSet>
      <dgm:spPr/>
    </dgm:pt>
    <dgm:pt modelId="{6FB448E6-C962-44B7-B059-3ED787DC184E}" type="pres">
      <dgm:prSet presAssocID="{0BC51695-30A0-4E6C-B168-F8D7059416F3}" presName="parTxOnlySpace" presStyleCnt="0"/>
      <dgm:spPr/>
    </dgm:pt>
    <dgm:pt modelId="{63DA7F3C-307A-4096-84A0-D2BF49F7AF5B}" type="pres">
      <dgm:prSet presAssocID="{75639EEF-70BC-4187-9665-F4C472E545BF}" presName="parTxOnly" presStyleLbl="node1" presStyleIdx="2" presStyleCnt="4" custScaleX="65143">
        <dgm:presLayoutVars>
          <dgm:chMax val="0"/>
          <dgm:chPref val="0"/>
          <dgm:bulletEnabled val="1"/>
        </dgm:presLayoutVars>
      </dgm:prSet>
      <dgm:spPr/>
    </dgm:pt>
    <dgm:pt modelId="{3944F25C-A25E-4D14-8988-DC7FB6A4F4C2}" type="pres">
      <dgm:prSet presAssocID="{62F1ECCB-E99A-4ADA-A0E2-DDEC7F2111BE}" presName="parTxOnlySpace" presStyleCnt="0"/>
      <dgm:spPr/>
    </dgm:pt>
    <dgm:pt modelId="{840D7031-53D4-4DA2-B704-61D9DD57A97C}" type="pres">
      <dgm:prSet presAssocID="{5FD1A483-9D84-4133-9A67-B485A1C81AD4}" presName="parTxOnly" presStyleLbl="node1" presStyleIdx="3" presStyleCnt="4" custScaleX="65143">
        <dgm:presLayoutVars>
          <dgm:chMax val="0"/>
          <dgm:chPref val="0"/>
          <dgm:bulletEnabled val="1"/>
        </dgm:presLayoutVars>
      </dgm:prSet>
      <dgm:spPr/>
    </dgm:pt>
  </dgm:ptLst>
  <dgm:cxnLst>
    <dgm:cxn modelId="{50B9CE11-48FE-4552-91BC-EFB2F3A68C1B}" srcId="{7AE93AFD-BDFE-47B0-8547-E5EF1AAE662C}" destId="{5FD1A483-9D84-4133-9A67-B485A1C81AD4}" srcOrd="3" destOrd="0" parTransId="{5D37D0EC-535B-4F10-A508-3208E58903AF}" sibTransId="{E6B20C84-5F92-4C08-AB9B-32F63583E309}"/>
    <dgm:cxn modelId="{4FAEB71D-9A44-41AD-A03B-187D11E57C4A}" type="presOf" srcId="{5FD1A483-9D84-4133-9A67-B485A1C81AD4}" destId="{840D7031-53D4-4DA2-B704-61D9DD57A97C}" srcOrd="0" destOrd="0" presId="urn:microsoft.com/office/officeart/2005/8/layout/chevron1"/>
    <dgm:cxn modelId="{480AAC25-3366-4BF2-8045-076E89FBBE2D}" type="presOf" srcId="{B564AA98-A83C-4885-8232-9428FE63062C}" destId="{03782D53-CB29-4778-8EE2-07A7EB6B4075}" srcOrd="0" destOrd="0" presId="urn:microsoft.com/office/officeart/2005/8/layout/chevron1"/>
    <dgm:cxn modelId="{B206C125-935A-4BA6-A5D6-78A20A3B704B}" type="presOf" srcId="{805E53FB-5E5E-4543-A7B4-D34D3E8ADB64}" destId="{B47BE621-EDB6-4E6B-AB68-CD0DAA1DE230}" srcOrd="0" destOrd="0" presId="urn:microsoft.com/office/officeart/2005/8/layout/chevron1"/>
    <dgm:cxn modelId="{25F8BF4B-3315-4B47-98E2-7F1A192A3F05}" srcId="{7AE93AFD-BDFE-47B0-8547-E5EF1AAE662C}" destId="{805E53FB-5E5E-4543-A7B4-D34D3E8ADB64}" srcOrd="1" destOrd="0" parTransId="{56EACF9E-DBA2-4ABD-91C4-0CBA8A1FD1D0}" sibTransId="{0BC51695-30A0-4E6C-B168-F8D7059416F3}"/>
    <dgm:cxn modelId="{9D99B251-5EDE-4A08-B00E-FB1B84374B55}" type="presOf" srcId="{75639EEF-70BC-4187-9665-F4C472E545BF}" destId="{63DA7F3C-307A-4096-84A0-D2BF49F7AF5B}" srcOrd="0" destOrd="0" presId="urn:microsoft.com/office/officeart/2005/8/layout/chevron1"/>
    <dgm:cxn modelId="{64EA529B-3176-4FA6-A37A-C829ABFA7735}" srcId="{7AE93AFD-BDFE-47B0-8547-E5EF1AAE662C}" destId="{B564AA98-A83C-4885-8232-9428FE63062C}" srcOrd="0" destOrd="0" parTransId="{B713D729-FD04-4235-9AED-D9D4AD118159}" sibTransId="{C8138B35-4B81-4F03-8EAD-A1640E83468F}"/>
    <dgm:cxn modelId="{E7B8DAC7-5F8A-49D2-95A9-826FA7627E95}" srcId="{7AE93AFD-BDFE-47B0-8547-E5EF1AAE662C}" destId="{75639EEF-70BC-4187-9665-F4C472E545BF}" srcOrd="2" destOrd="0" parTransId="{36478417-D61F-40EF-923E-47982FF8344E}" sibTransId="{62F1ECCB-E99A-4ADA-A0E2-DDEC7F2111BE}"/>
    <dgm:cxn modelId="{DA1057DB-811D-44CB-993F-4EE049B457D5}" type="presOf" srcId="{7AE93AFD-BDFE-47B0-8547-E5EF1AAE662C}" destId="{770DCDC0-EE68-48A6-927E-78DA79F5DA83}" srcOrd="0" destOrd="0" presId="urn:microsoft.com/office/officeart/2005/8/layout/chevron1"/>
    <dgm:cxn modelId="{69EA1603-C4F6-4225-8888-7F8416DF955A}" type="presParOf" srcId="{770DCDC0-EE68-48A6-927E-78DA79F5DA83}" destId="{03782D53-CB29-4778-8EE2-07A7EB6B4075}" srcOrd="0" destOrd="0" presId="urn:microsoft.com/office/officeart/2005/8/layout/chevron1"/>
    <dgm:cxn modelId="{20FCDAFC-7DC7-4D0A-AB19-E53CC2D5E1F1}" type="presParOf" srcId="{770DCDC0-EE68-48A6-927E-78DA79F5DA83}" destId="{3BC9516F-7F1E-416A-85FA-8AA887A1C8CC}" srcOrd="1" destOrd="0" presId="urn:microsoft.com/office/officeart/2005/8/layout/chevron1"/>
    <dgm:cxn modelId="{2D9D61F6-3F4D-47B5-AACA-29370ED6B6BB}" type="presParOf" srcId="{770DCDC0-EE68-48A6-927E-78DA79F5DA83}" destId="{B47BE621-EDB6-4E6B-AB68-CD0DAA1DE230}" srcOrd="2" destOrd="0" presId="urn:microsoft.com/office/officeart/2005/8/layout/chevron1"/>
    <dgm:cxn modelId="{6E8FA097-89F2-4CF4-B76F-99506004CC71}" type="presParOf" srcId="{770DCDC0-EE68-48A6-927E-78DA79F5DA83}" destId="{6FB448E6-C962-44B7-B059-3ED787DC184E}" srcOrd="3" destOrd="0" presId="urn:microsoft.com/office/officeart/2005/8/layout/chevron1"/>
    <dgm:cxn modelId="{E717F94C-FAB7-4CD9-915D-20C3E54293D3}" type="presParOf" srcId="{770DCDC0-EE68-48A6-927E-78DA79F5DA83}" destId="{63DA7F3C-307A-4096-84A0-D2BF49F7AF5B}" srcOrd="4" destOrd="0" presId="urn:microsoft.com/office/officeart/2005/8/layout/chevron1"/>
    <dgm:cxn modelId="{D266E646-0989-42CC-A8EE-AA3571283A7D}" type="presParOf" srcId="{770DCDC0-EE68-48A6-927E-78DA79F5DA83}" destId="{3944F25C-A25E-4D14-8988-DC7FB6A4F4C2}" srcOrd="5" destOrd="0" presId="urn:microsoft.com/office/officeart/2005/8/layout/chevron1"/>
    <dgm:cxn modelId="{DA5BC2E9-D523-4330-AA53-654A07ED22F4}" type="presParOf" srcId="{770DCDC0-EE68-48A6-927E-78DA79F5DA83}" destId="{840D7031-53D4-4DA2-B704-61D9DD57A97C}" srcOrd="6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AE93AFD-BDFE-47B0-8547-E5EF1AAE662C}" type="doc">
      <dgm:prSet loTypeId="urn:microsoft.com/office/officeart/2005/8/layout/chevron1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fr-CA"/>
        </a:p>
      </dgm:t>
    </dgm:pt>
    <dgm:pt modelId="{B564AA98-A83C-4885-8232-9428FE63062C}">
      <dgm:prSet phldrT="[Texte]" custT="1"/>
      <dgm:spPr>
        <a:solidFill>
          <a:schemeClr val="bg1"/>
        </a:solidFill>
      </dgm:spPr>
      <dgm:t>
        <a:bodyPr/>
        <a:lstStyle/>
        <a:p>
          <a:r>
            <a:rPr lang="en-CA" sz="1600" b="0" dirty="0">
              <a:solidFill>
                <a:schemeClr val="accent1">
                  <a:lumMod val="75000"/>
                </a:schemeClr>
              </a:solidFill>
            </a:rPr>
            <a:t>Introduction</a:t>
          </a:r>
          <a:endParaRPr lang="fr-CA" sz="1600" b="0" dirty="0">
            <a:solidFill>
              <a:schemeClr val="accent1">
                <a:lumMod val="75000"/>
              </a:schemeClr>
            </a:solidFill>
          </a:endParaRPr>
        </a:p>
      </dgm:t>
    </dgm:pt>
    <dgm:pt modelId="{B713D729-FD04-4235-9AED-D9D4AD118159}" type="parTrans" cxnId="{64EA529B-3176-4FA6-A37A-C829ABFA7735}">
      <dgm:prSet/>
      <dgm:spPr/>
      <dgm:t>
        <a:bodyPr/>
        <a:lstStyle/>
        <a:p>
          <a:endParaRPr lang="fr-CA" sz="2800" b="0">
            <a:solidFill>
              <a:schemeClr val="accent1">
                <a:lumMod val="75000"/>
              </a:schemeClr>
            </a:solidFill>
          </a:endParaRPr>
        </a:p>
      </dgm:t>
    </dgm:pt>
    <dgm:pt modelId="{C8138B35-4B81-4F03-8EAD-A1640E83468F}" type="sibTrans" cxnId="{64EA529B-3176-4FA6-A37A-C829ABFA7735}">
      <dgm:prSet/>
      <dgm:spPr/>
      <dgm:t>
        <a:bodyPr/>
        <a:lstStyle/>
        <a:p>
          <a:endParaRPr lang="fr-CA" sz="2800" b="0">
            <a:solidFill>
              <a:schemeClr val="accent1">
                <a:lumMod val="75000"/>
              </a:schemeClr>
            </a:solidFill>
          </a:endParaRPr>
        </a:p>
      </dgm:t>
    </dgm:pt>
    <dgm:pt modelId="{805E53FB-5E5E-4543-A7B4-D34D3E8ADB64}">
      <dgm:prSet phldrT="[Texte]" custT="1"/>
      <dgm:spPr>
        <a:solidFill>
          <a:schemeClr val="bg1"/>
        </a:solidFill>
      </dgm:spPr>
      <dgm:t>
        <a:bodyPr/>
        <a:lstStyle/>
        <a:p>
          <a:r>
            <a:rPr lang="fr-CA" sz="1600" b="0" noProof="0" dirty="0">
              <a:solidFill>
                <a:schemeClr val="accent1">
                  <a:lumMod val="75000"/>
                </a:schemeClr>
              </a:solidFill>
            </a:rPr>
            <a:t>Methods</a:t>
          </a:r>
        </a:p>
      </dgm:t>
    </dgm:pt>
    <dgm:pt modelId="{56EACF9E-DBA2-4ABD-91C4-0CBA8A1FD1D0}" type="parTrans" cxnId="{25F8BF4B-3315-4B47-98E2-7F1A192A3F05}">
      <dgm:prSet/>
      <dgm:spPr/>
      <dgm:t>
        <a:bodyPr/>
        <a:lstStyle/>
        <a:p>
          <a:endParaRPr lang="fr-CA" sz="2800" b="0">
            <a:solidFill>
              <a:schemeClr val="accent1">
                <a:lumMod val="75000"/>
              </a:schemeClr>
            </a:solidFill>
          </a:endParaRPr>
        </a:p>
      </dgm:t>
    </dgm:pt>
    <dgm:pt modelId="{0BC51695-30A0-4E6C-B168-F8D7059416F3}" type="sibTrans" cxnId="{25F8BF4B-3315-4B47-98E2-7F1A192A3F05}">
      <dgm:prSet/>
      <dgm:spPr/>
      <dgm:t>
        <a:bodyPr/>
        <a:lstStyle/>
        <a:p>
          <a:endParaRPr lang="fr-CA" sz="2800" b="0">
            <a:solidFill>
              <a:schemeClr val="accent1">
                <a:lumMod val="75000"/>
              </a:schemeClr>
            </a:solidFill>
          </a:endParaRPr>
        </a:p>
      </dgm:t>
    </dgm:pt>
    <dgm:pt modelId="{75639EEF-70BC-4187-9665-F4C472E545BF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fr-CA" sz="1600" b="1" noProof="0" dirty="0">
              <a:solidFill>
                <a:schemeClr val="bg1"/>
              </a:solidFill>
            </a:rPr>
            <a:t>Results</a:t>
          </a:r>
        </a:p>
      </dgm:t>
    </dgm:pt>
    <dgm:pt modelId="{36478417-D61F-40EF-923E-47982FF8344E}" type="parTrans" cxnId="{E7B8DAC7-5F8A-49D2-95A9-826FA7627E95}">
      <dgm:prSet/>
      <dgm:spPr/>
      <dgm:t>
        <a:bodyPr/>
        <a:lstStyle/>
        <a:p>
          <a:endParaRPr lang="fr-CA" sz="2800" b="0">
            <a:solidFill>
              <a:schemeClr val="accent1">
                <a:lumMod val="75000"/>
              </a:schemeClr>
            </a:solidFill>
          </a:endParaRPr>
        </a:p>
      </dgm:t>
    </dgm:pt>
    <dgm:pt modelId="{62F1ECCB-E99A-4ADA-A0E2-DDEC7F2111BE}" type="sibTrans" cxnId="{E7B8DAC7-5F8A-49D2-95A9-826FA7627E95}">
      <dgm:prSet/>
      <dgm:spPr/>
      <dgm:t>
        <a:bodyPr/>
        <a:lstStyle/>
        <a:p>
          <a:endParaRPr lang="fr-CA" sz="2800" b="0">
            <a:solidFill>
              <a:schemeClr val="accent1">
                <a:lumMod val="75000"/>
              </a:schemeClr>
            </a:solidFill>
          </a:endParaRPr>
        </a:p>
      </dgm:t>
    </dgm:pt>
    <dgm:pt modelId="{5FD1A483-9D84-4133-9A67-B485A1C81AD4}">
      <dgm:prSet custT="1"/>
      <dgm:spPr/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b="0" kern="1200" noProof="0" dirty="0">
              <a:solidFill>
                <a:schemeClr val="accent1">
                  <a:lumMod val="75000"/>
                </a:schemeClr>
              </a:solidFill>
              <a:latin typeface="Century Gothic" panose="020F0302020204030204"/>
              <a:ea typeface="+mn-ea"/>
              <a:cs typeface="+mn-cs"/>
            </a:rPr>
            <a:t>Discussion</a:t>
          </a:r>
        </a:p>
      </dgm:t>
    </dgm:pt>
    <dgm:pt modelId="{5D37D0EC-535B-4F10-A508-3208E58903AF}" type="parTrans" cxnId="{50B9CE11-48FE-4552-91BC-EFB2F3A68C1B}">
      <dgm:prSet/>
      <dgm:spPr/>
      <dgm:t>
        <a:bodyPr/>
        <a:lstStyle/>
        <a:p>
          <a:endParaRPr lang="fr-CA">
            <a:solidFill>
              <a:schemeClr val="accent1">
                <a:lumMod val="75000"/>
              </a:schemeClr>
            </a:solidFill>
          </a:endParaRPr>
        </a:p>
      </dgm:t>
    </dgm:pt>
    <dgm:pt modelId="{E6B20C84-5F92-4C08-AB9B-32F63583E309}" type="sibTrans" cxnId="{50B9CE11-48FE-4552-91BC-EFB2F3A68C1B}">
      <dgm:prSet/>
      <dgm:spPr/>
      <dgm:t>
        <a:bodyPr/>
        <a:lstStyle/>
        <a:p>
          <a:endParaRPr lang="fr-CA">
            <a:solidFill>
              <a:schemeClr val="accent1">
                <a:lumMod val="75000"/>
              </a:schemeClr>
            </a:solidFill>
          </a:endParaRPr>
        </a:p>
      </dgm:t>
    </dgm:pt>
    <dgm:pt modelId="{770DCDC0-EE68-48A6-927E-78DA79F5DA83}" type="pres">
      <dgm:prSet presAssocID="{7AE93AFD-BDFE-47B0-8547-E5EF1AAE662C}" presName="Name0" presStyleCnt="0">
        <dgm:presLayoutVars>
          <dgm:dir/>
          <dgm:animLvl val="lvl"/>
          <dgm:resizeHandles val="exact"/>
        </dgm:presLayoutVars>
      </dgm:prSet>
      <dgm:spPr/>
    </dgm:pt>
    <dgm:pt modelId="{03782D53-CB29-4778-8EE2-07A7EB6B4075}" type="pres">
      <dgm:prSet presAssocID="{B564AA98-A83C-4885-8232-9428FE63062C}" presName="parTxOnly" presStyleLbl="node1" presStyleIdx="0" presStyleCnt="4" custScaleX="58467">
        <dgm:presLayoutVars>
          <dgm:chMax val="0"/>
          <dgm:chPref val="0"/>
          <dgm:bulletEnabled val="1"/>
        </dgm:presLayoutVars>
      </dgm:prSet>
      <dgm:spPr/>
    </dgm:pt>
    <dgm:pt modelId="{3BC9516F-7F1E-416A-85FA-8AA887A1C8CC}" type="pres">
      <dgm:prSet presAssocID="{C8138B35-4B81-4F03-8EAD-A1640E83468F}" presName="parTxOnlySpace" presStyleCnt="0"/>
      <dgm:spPr/>
    </dgm:pt>
    <dgm:pt modelId="{B47BE621-EDB6-4E6B-AB68-CD0DAA1DE230}" type="pres">
      <dgm:prSet presAssocID="{805E53FB-5E5E-4543-A7B4-D34D3E8ADB64}" presName="parTxOnly" presStyleLbl="node1" presStyleIdx="1" presStyleCnt="4" custScaleX="59923">
        <dgm:presLayoutVars>
          <dgm:chMax val="0"/>
          <dgm:chPref val="0"/>
          <dgm:bulletEnabled val="1"/>
        </dgm:presLayoutVars>
      </dgm:prSet>
      <dgm:spPr/>
    </dgm:pt>
    <dgm:pt modelId="{6FB448E6-C962-44B7-B059-3ED787DC184E}" type="pres">
      <dgm:prSet presAssocID="{0BC51695-30A0-4E6C-B168-F8D7059416F3}" presName="parTxOnlySpace" presStyleCnt="0"/>
      <dgm:spPr/>
    </dgm:pt>
    <dgm:pt modelId="{63DA7F3C-307A-4096-84A0-D2BF49F7AF5B}" type="pres">
      <dgm:prSet presAssocID="{75639EEF-70BC-4187-9665-F4C472E545BF}" presName="parTxOnly" presStyleLbl="node1" presStyleIdx="2" presStyleCnt="4" custScaleX="65143">
        <dgm:presLayoutVars>
          <dgm:chMax val="0"/>
          <dgm:chPref val="0"/>
          <dgm:bulletEnabled val="1"/>
        </dgm:presLayoutVars>
      </dgm:prSet>
      <dgm:spPr/>
    </dgm:pt>
    <dgm:pt modelId="{3944F25C-A25E-4D14-8988-DC7FB6A4F4C2}" type="pres">
      <dgm:prSet presAssocID="{62F1ECCB-E99A-4ADA-A0E2-DDEC7F2111BE}" presName="parTxOnlySpace" presStyleCnt="0"/>
      <dgm:spPr/>
    </dgm:pt>
    <dgm:pt modelId="{840D7031-53D4-4DA2-B704-61D9DD57A97C}" type="pres">
      <dgm:prSet presAssocID="{5FD1A483-9D84-4133-9A67-B485A1C81AD4}" presName="parTxOnly" presStyleLbl="node1" presStyleIdx="3" presStyleCnt="4" custScaleX="65143">
        <dgm:presLayoutVars>
          <dgm:chMax val="0"/>
          <dgm:chPref val="0"/>
          <dgm:bulletEnabled val="1"/>
        </dgm:presLayoutVars>
      </dgm:prSet>
      <dgm:spPr/>
    </dgm:pt>
  </dgm:ptLst>
  <dgm:cxnLst>
    <dgm:cxn modelId="{50B9CE11-48FE-4552-91BC-EFB2F3A68C1B}" srcId="{7AE93AFD-BDFE-47B0-8547-E5EF1AAE662C}" destId="{5FD1A483-9D84-4133-9A67-B485A1C81AD4}" srcOrd="3" destOrd="0" parTransId="{5D37D0EC-535B-4F10-A508-3208E58903AF}" sibTransId="{E6B20C84-5F92-4C08-AB9B-32F63583E309}"/>
    <dgm:cxn modelId="{4FAEB71D-9A44-41AD-A03B-187D11E57C4A}" type="presOf" srcId="{5FD1A483-9D84-4133-9A67-B485A1C81AD4}" destId="{840D7031-53D4-4DA2-B704-61D9DD57A97C}" srcOrd="0" destOrd="0" presId="urn:microsoft.com/office/officeart/2005/8/layout/chevron1"/>
    <dgm:cxn modelId="{480AAC25-3366-4BF2-8045-076E89FBBE2D}" type="presOf" srcId="{B564AA98-A83C-4885-8232-9428FE63062C}" destId="{03782D53-CB29-4778-8EE2-07A7EB6B4075}" srcOrd="0" destOrd="0" presId="urn:microsoft.com/office/officeart/2005/8/layout/chevron1"/>
    <dgm:cxn modelId="{B206C125-935A-4BA6-A5D6-78A20A3B704B}" type="presOf" srcId="{805E53FB-5E5E-4543-A7B4-D34D3E8ADB64}" destId="{B47BE621-EDB6-4E6B-AB68-CD0DAA1DE230}" srcOrd="0" destOrd="0" presId="urn:microsoft.com/office/officeart/2005/8/layout/chevron1"/>
    <dgm:cxn modelId="{25F8BF4B-3315-4B47-98E2-7F1A192A3F05}" srcId="{7AE93AFD-BDFE-47B0-8547-E5EF1AAE662C}" destId="{805E53FB-5E5E-4543-A7B4-D34D3E8ADB64}" srcOrd="1" destOrd="0" parTransId="{56EACF9E-DBA2-4ABD-91C4-0CBA8A1FD1D0}" sibTransId="{0BC51695-30A0-4E6C-B168-F8D7059416F3}"/>
    <dgm:cxn modelId="{9D99B251-5EDE-4A08-B00E-FB1B84374B55}" type="presOf" srcId="{75639EEF-70BC-4187-9665-F4C472E545BF}" destId="{63DA7F3C-307A-4096-84A0-D2BF49F7AF5B}" srcOrd="0" destOrd="0" presId="urn:microsoft.com/office/officeart/2005/8/layout/chevron1"/>
    <dgm:cxn modelId="{64EA529B-3176-4FA6-A37A-C829ABFA7735}" srcId="{7AE93AFD-BDFE-47B0-8547-E5EF1AAE662C}" destId="{B564AA98-A83C-4885-8232-9428FE63062C}" srcOrd="0" destOrd="0" parTransId="{B713D729-FD04-4235-9AED-D9D4AD118159}" sibTransId="{C8138B35-4B81-4F03-8EAD-A1640E83468F}"/>
    <dgm:cxn modelId="{E7B8DAC7-5F8A-49D2-95A9-826FA7627E95}" srcId="{7AE93AFD-BDFE-47B0-8547-E5EF1AAE662C}" destId="{75639EEF-70BC-4187-9665-F4C472E545BF}" srcOrd="2" destOrd="0" parTransId="{36478417-D61F-40EF-923E-47982FF8344E}" sibTransId="{62F1ECCB-E99A-4ADA-A0E2-DDEC7F2111BE}"/>
    <dgm:cxn modelId="{DA1057DB-811D-44CB-993F-4EE049B457D5}" type="presOf" srcId="{7AE93AFD-BDFE-47B0-8547-E5EF1AAE662C}" destId="{770DCDC0-EE68-48A6-927E-78DA79F5DA83}" srcOrd="0" destOrd="0" presId="urn:microsoft.com/office/officeart/2005/8/layout/chevron1"/>
    <dgm:cxn modelId="{69EA1603-C4F6-4225-8888-7F8416DF955A}" type="presParOf" srcId="{770DCDC0-EE68-48A6-927E-78DA79F5DA83}" destId="{03782D53-CB29-4778-8EE2-07A7EB6B4075}" srcOrd="0" destOrd="0" presId="urn:microsoft.com/office/officeart/2005/8/layout/chevron1"/>
    <dgm:cxn modelId="{20FCDAFC-7DC7-4D0A-AB19-E53CC2D5E1F1}" type="presParOf" srcId="{770DCDC0-EE68-48A6-927E-78DA79F5DA83}" destId="{3BC9516F-7F1E-416A-85FA-8AA887A1C8CC}" srcOrd="1" destOrd="0" presId="urn:microsoft.com/office/officeart/2005/8/layout/chevron1"/>
    <dgm:cxn modelId="{2D9D61F6-3F4D-47B5-AACA-29370ED6B6BB}" type="presParOf" srcId="{770DCDC0-EE68-48A6-927E-78DA79F5DA83}" destId="{B47BE621-EDB6-4E6B-AB68-CD0DAA1DE230}" srcOrd="2" destOrd="0" presId="urn:microsoft.com/office/officeart/2005/8/layout/chevron1"/>
    <dgm:cxn modelId="{6E8FA097-89F2-4CF4-B76F-99506004CC71}" type="presParOf" srcId="{770DCDC0-EE68-48A6-927E-78DA79F5DA83}" destId="{6FB448E6-C962-44B7-B059-3ED787DC184E}" srcOrd="3" destOrd="0" presId="urn:microsoft.com/office/officeart/2005/8/layout/chevron1"/>
    <dgm:cxn modelId="{E717F94C-FAB7-4CD9-915D-20C3E54293D3}" type="presParOf" srcId="{770DCDC0-EE68-48A6-927E-78DA79F5DA83}" destId="{63DA7F3C-307A-4096-84A0-D2BF49F7AF5B}" srcOrd="4" destOrd="0" presId="urn:microsoft.com/office/officeart/2005/8/layout/chevron1"/>
    <dgm:cxn modelId="{D266E646-0989-42CC-A8EE-AA3571283A7D}" type="presParOf" srcId="{770DCDC0-EE68-48A6-927E-78DA79F5DA83}" destId="{3944F25C-A25E-4D14-8988-DC7FB6A4F4C2}" srcOrd="5" destOrd="0" presId="urn:microsoft.com/office/officeart/2005/8/layout/chevron1"/>
    <dgm:cxn modelId="{DA5BC2E9-D523-4330-AA53-654A07ED22F4}" type="presParOf" srcId="{770DCDC0-EE68-48A6-927E-78DA79F5DA83}" destId="{840D7031-53D4-4DA2-B704-61D9DD57A97C}" srcOrd="6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AE93AFD-BDFE-47B0-8547-E5EF1AAE662C}" type="doc">
      <dgm:prSet loTypeId="urn:microsoft.com/office/officeart/2005/8/layout/chevron1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fr-CA"/>
        </a:p>
      </dgm:t>
    </dgm:pt>
    <dgm:pt modelId="{B564AA98-A83C-4885-8232-9428FE63062C}">
      <dgm:prSet phldrT="[Texte]" custT="1"/>
      <dgm:spPr>
        <a:solidFill>
          <a:schemeClr val="bg1"/>
        </a:solidFill>
      </dgm:spPr>
      <dgm:t>
        <a:bodyPr/>
        <a:lstStyle/>
        <a:p>
          <a:r>
            <a:rPr lang="en-CA" sz="1600" b="0" dirty="0">
              <a:solidFill>
                <a:schemeClr val="accent1">
                  <a:lumMod val="75000"/>
                </a:schemeClr>
              </a:solidFill>
            </a:rPr>
            <a:t>Introduction</a:t>
          </a:r>
          <a:endParaRPr lang="fr-CA" sz="1600" b="0" dirty="0">
            <a:solidFill>
              <a:schemeClr val="accent1">
                <a:lumMod val="75000"/>
              </a:schemeClr>
            </a:solidFill>
          </a:endParaRPr>
        </a:p>
      </dgm:t>
    </dgm:pt>
    <dgm:pt modelId="{B713D729-FD04-4235-9AED-D9D4AD118159}" type="parTrans" cxnId="{64EA529B-3176-4FA6-A37A-C829ABFA7735}">
      <dgm:prSet/>
      <dgm:spPr/>
      <dgm:t>
        <a:bodyPr/>
        <a:lstStyle/>
        <a:p>
          <a:endParaRPr lang="fr-CA" sz="2800" b="0">
            <a:solidFill>
              <a:schemeClr val="accent1">
                <a:lumMod val="75000"/>
              </a:schemeClr>
            </a:solidFill>
          </a:endParaRPr>
        </a:p>
      </dgm:t>
    </dgm:pt>
    <dgm:pt modelId="{C8138B35-4B81-4F03-8EAD-A1640E83468F}" type="sibTrans" cxnId="{64EA529B-3176-4FA6-A37A-C829ABFA7735}">
      <dgm:prSet/>
      <dgm:spPr/>
      <dgm:t>
        <a:bodyPr/>
        <a:lstStyle/>
        <a:p>
          <a:endParaRPr lang="fr-CA" sz="2800" b="0">
            <a:solidFill>
              <a:schemeClr val="accent1">
                <a:lumMod val="75000"/>
              </a:schemeClr>
            </a:solidFill>
          </a:endParaRPr>
        </a:p>
      </dgm:t>
    </dgm:pt>
    <dgm:pt modelId="{805E53FB-5E5E-4543-A7B4-D34D3E8ADB64}">
      <dgm:prSet phldrT="[Texte]" custT="1"/>
      <dgm:spPr>
        <a:solidFill>
          <a:schemeClr val="bg1"/>
        </a:solidFill>
      </dgm:spPr>
      <dgm:t>
        <a:bodyPr/>
        <a:lstStyle/>
        <a:p>
          <a:r>
            <a:rPr lang="fr-CA" sz="1600" b="0" noProof="0" dirty="0">
              <a:solidFill>
                <a:schemeClr val="accent1">
                  <a:lumMod val="75000"/>
                </a:schemeClr>
              </a:solidFill>
            </a:rPr>
            <a:t>Methods</a:t>
          </a:r>
        </a:p>
      </dgm:t>
    </dgm:pt>
    <dgm:pt modelId="{56EACF9E-DBA2-4ABD-91C4-0CBA8A1FD1D0}" type="parTrans" cxnId="{25F8BF4B-3315-4B47-98E2-7F1A192A3F05}">
      <dgm:prSet/>
      <dgm:spPr/>
      <dgm:t>
        <a:bodyPr/>
        <a:lstStyle/>
        <a:p>
          <a:endParaRPr lang="fr-CA" sz="2800" b="0">
            <a:solidFill>
              <a:schemeClr val="accent1">
                <a:lumMod val="75000"/>
              </a:schemeClr>
            </a:solidFill>
          </a:endParaRPr>
        </a:p>
      </dgm:t>
    </dgm:pt>
    <dgm:pt modelId="{0BC51695-30A0-4E6C-B168-F8D7059416F3}" type="sibTrans" cxnId="{25F8BF4B-3315-4B47-98E2-7F1A192A3F05}">
      <dgm:prSet/>
      <dgm:spPr/>
      <dgm:t>
        <a:bodyPr/>
        <a:lstStyle/>
        <a:p>
          <a:endParaRPr lang="fr-CA" sz="2800" b="0">
            <a:solidFill>
              <a:schemeClr val="accent1">
                <a:lumMod val="75000"/>
              </a:schemeClr>
            </a:solidFill>
          </a:endParaRPr>
        </a:p>
      </dgm:t>
    </dgm:pt>
    <dgm:pt modelId="{75639EEF-70BC-4187-9665-F4C472E545BF}">
      <dgm:prSet custT="1"/>
      <dgm:spPr/>
      <dgm:t>
        <a:bodyPr/>
        <a:lstStyle/>
        <a:p>
          <a:r>
            <a:rPr lang="fr-CA" sz="1600" b="0" noProof="0" dirty="0">
              <a:solidFill>
                <a:schemeClr val="accent1">
                  <a:lumMod val="75000"/>
                </a:schemeClr>
              </a:solidFill>
            </a:rPr>
            <a:t>Results</a:t>
          </a:r>
        </a:p>
      </dgm:t>
    </dgm:pt>
    <dgm:pt modelId="{36478417-D61F-40EF-923E-47982FF8344E}" type="parTrans" cxnId="{E7B8DAC7-5F8A-49D2-95A9-826FA7627E95}">
      <dgm:prSet/>
      <dgm:spPr/>
      <dgm:t>
        <a:bodyPr/>
        <a:lstStyle/>
        <a:p>
          <a:endParaRPr lang="fr-CA" sz="2800" b="0">
            <a:solidFill>
              <a:schemeClr val="accent1">
                <a:lumMod val="75000"/>
              </a:schemeClr>
            </a:solidFill>
          </a:endParaRPr>
        </a:p>
      </dgm:t>
    </dgm:pt>
    <dgm:pt modelId="{62F1ECCB-E99A-4ADA-A0E2-DDEC7F2111BE}" type="sibTrans" cxnId="{E7B8DAC7-5F8A-49D2-95A9-826FA7627E95}">
      <dgm:prSet/>
      <dgm:spPr/>
      <dgm:t>
        <a:bodyPr/>
        <a:lstStyle/>
        <a:p>
          <a:endParaRPr lang="fr-CA" sz="2800" b="0">
            <a:solidFill>
              <a:schemeClr val="accent1">
                <a:lumMod val="75000"/>
              </a:schemeClr>
            </a:solidFill>
          </a:endParaRPr>
        </a:p>
      </dgm:t>
    </dgm:pt>
    <dgm:pt modelId="{5FD1A483-9D84-4133-9A67-B485A1C81AD4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b="1" kern="1200" noProof="0" dirty="0">
              <a:solidFill>
                <a:schemeClr val="bg1"/>
              </a:solidFill>
              <a:latin typeface="Century Gothic" panose="020F0302020204030204"/>
              <a:ea typeface="+mn-ea"/>
              <a:cs typeface="+mn-cs"/>
            </a:rPr>
            <a:t>Discussion</a:t>
          </a:r>
        </a:p>
      </dgm:t>
    </dgm:pt>
    <dgm:pt modelId="{5D37D0EC-535B-4F10-A508-3208E58903AF}" type="parTrans" cxnId="{50B9CE11-48FE-4552-91BC-EFB2F3A68C1B}">
      <dgm:prSet/>
      <dgm:spPr/>
      <dgm:t>
        <a:bodyPr/>
        <a:lstStyle/>
        <a:p>
          <a:endParaRPr lang="fr-CA">
            <a:solidFill>
              <a:schemeClr val="accent1">
                <a:lumMod val="75000"/>
              </a:schemeClr>
            </a:solidFill>
          </a:endParaRPr>
        </a:p>
      </dgm:t>
    </dgm:pt>
    <dgm:pt modelId="{E6B20C84-5F92-4C08-AB9B-32F63583E309}" type="sibTrans" cxnId="{50B9CE11-48FE-4552-91BC-EFB2F3A68C1B}">
      <dgm:prSet/>
      <dgm:spPr/>
      <dgm:t>
        <a:bodyPr/>
        <a:lstStyle/>
        <a:p>
          <a:endParaRPr lang="fr-CA">
            <a:solidFill>
              <a:schemeClr val="accent1">
                <a:lumMod val="75000"/>
              </a:schemeClr>
            </a:solidFill>
          </a:endParaRPr>
        </a:p>
      </dgm:t>
    </dgm:pt>
    <dgm:pt modelId="{770DCDC0-EE68-48A6-927E-78DA79F5DA83}" type="pres">
      <dgm:prSet presAssocID="{7AE93AFD-BDFE-47B0-8547-E5EF1AAE662C}" presName="Name0" presStyleCnt="0">
        <dgm:presLayoutVars>
          <dgm:dir/>
          <dgm:animLvl val="lvl"/>
          <dgm:resizeHandles val="exact"/>
        </dgm:presLayoutVars>
      </dgm:prSet>
      <dgm:spPr/>
    </dgm:pt>
    <dgm:pt modelId="{03782D53-CB29-4778-8EE2-07A7EB6B4075}" type="pres">
      <dgm:prSet presAssocID="{B564AA98-A83C-4885-8232-9428FE63062C}" presName="parTxOnly" presStyleLbl="node1" presStyleIdx="0" presStyleCnt="4" custScaleX="58467">
        <dgm:presLayoutVars>
          <dgm:chMax val="0"/>
          <dgm:chPref val="0"/>
          <dgm:bulletEnabled val="1"/>
        </dgm:presLayoutVars>
      </dgm:prSet>
      <dgm:spPr/>
    </dgm:pt>
    <dgm:pt modelId="{3BC9516F-7F1E-416A-85FA-8AA887A1C8CC}" type="pres">
      <dgm:prSet presAssocID="{C8138B35-4B81-4F03-8EAD-A1640E83468F}" presName="parTxOnlySpace" presStyleCnt="0"/>
      <dgm:spPr/>
    </dgm:pt>
    <dgm:pt modelId="{B47BE621-EDB6-4E6B-AB68-CD0DAA1DE230}" type="pres">
      <dgm:prSet presAssocID="{805E53FB-5E5E-4543-A7B4-D34D3E8ADB64}" presName="parTxOnly" presStyleLbl="node1" presStyleIdx="1" presStyleCnt="4" custScaleX="59923">
        <dgm:presLayoutVars>
          <dgm:chMax val="0"/>
          <dgm:chPref val="0"/>
          <dgm:bulletEnabled val="1"/>
        </dgm:presLayoutVars>
      </dgm:prSet>
      <dgm:spPr/>
    </dgm:pt>
    <dgm:pt modelId="{6FB448E6-C962-44B7-B059-3ED787DC184E}" type="pres">
      <dgm:prSet presAssocID="{0BC51695-30A0-4E6C-B168-F8D7059416F3}" presName="parTxOnlySpace" presStyleCnt="0"/>
      <dgm:spPr/>
    </dgm:pt>
    <dgm:pt modelId="{63DA7F3C-307A-4096-84A0-D2BF49F7AF5B}" type="pres">
      <dgm:prSet presAssocID="{75639EEF-70BC-4187-9665-F4C472E545BF}" presName="parTxOnly" presStyleLbl="node1" presStyleIdx="2" presStyleCnt="4" custScaleX="65143">
        <dgm:presLayoutVars>
          <dgm:chMax val="0"/>
          <dgm:chPref val="0"/>
          <dgm:bulletEnabled val="1"/>
        </dgm:presLayoutVars>
      </dgm:prSet>
      <dgm:spPr/>
    </dgm:pt>
    <dgm:pt modelId="{3944F25C-A25E-4D14-8988-DC7FB6A4F4C2}" type="pres">
      <dgm:prSet presAssocID="{62F1ECCB-E99A-4ADA-A0E2-DDEC7F2111BE}" presName="parTxOnlySpace" presStyleCnt="0"/>
      <dgm:spPr/>
    </dgm:pt>
    <dgm:pt modelId="{840D7031-53D4-4DA2-B704-61D9DD57A97C}" type="pres">
      <dgm:prSet presAssocID="{5FD1A483-9D84-4133-9A67-B485A1C81AD4}" presName="parTxOnly" presStyleLbl="node1" presStyleIdx="3" presStyleCnt="4" custScaleX="65143">
        <dgm:presLayoutVars>
          <dgm:chMax val="0"/>
          <dgm:chPref val="0"/>
          <dgm:bulletEnabled val="1"/>
        </dgm:presLayoutVars>
      </dgm:prSet>
      <dgm:spPr/>
    </dgm:pt>
  </dgm:ptLst>
  <dgm:cxnLst>
    <dgm:cxn modelId="{50B9CE11-48FE-4552-91BC-EFB2F3A68C1B}" srcId="{7AE93AFD-BDFE-47B0-8547-E5EF1AAE662C}" destId="{5FD1A483-9D84-4133-9A67-B485A1C81AD4}" srcOrd="3" destOrd="0" parTransId="{5D37D0EC-535B-4F10-A508-3208E58903AF}" sibTransId="{E6B20C84-5F92-4C08-AB9B-32F63583E309}"/>
    <dgm:cxn modelId="{4FAEB71D-9A44-41AD-A03B-187D11E57C4A}" type="presOf" srcId="{5FD1A483-9D84-4133-9A67-B485A1C81AD4}" destId="{840D7031-53D4-4DA2-B704-61D9DD57A97C}" srcOrd="0" destOrd="0" presId="urn:microsoft.com/office/officeart/2005/8/layout/chevron1"/>
    <dgm:cxn modelId="{480AAC25-3366-4BF2-8045-076E89FBBE2D}" type="presOf" srcId="{B564AA98-A83C-4885-8232-9428FE63062C}" destId="{03782D53-CB29-4778-8EE2-07A7EB6B4075}" srcOrd="0" destOrd="0" presId="urn:microsoft.com/office/officeart/2005/8/layout/chevron1"/>
    <dgm:cxn modelId="{B206C125-935A-4BA6-A5D6-78A20A3B704B}" type="presOf" srcId="{805E53FB-5E5E-4543-A7B4-D34D3E8ADB64}" destId="{B47BE621-EDB6-4E6B-AB68-CD0DAA1DE230}" srcOrd="0" destOrd="0" presId="urn:microsoft.com/office/officeart/2005/8/layout/chevron1"/>
    <dgm:cxn modelId="{25F8BF4B-3315-4B47-98E2-7F1A192A3F05}" srcId="{7AE93AFD-BDFE-47B0-8547-E5EF1AAE662C}" destId="{805E53FB-5E5E-4543-A7B4-D34D3E8ADB64}" srcOrd="1" destOrd="0" parTransId="{56EACF9E-DBA2-4ABD-91C4-0CBA8A1FD1D0}" sibTransId="{0BC51695-30A0-4E6C-B168-F8D7059416F3}"/>
    <dgm:cxn modelId="{9D99B251-5EDE-4A08-B00E-FB1B84374B55}" type="presOf" srcId="{75639EEF-70BC-4187-9665-F4C472E545BF}" destId="{63DA7F3C-307A-4096-84A0-D2BF49F7AF5B}" srcOrd="0" destOrd="0" presId="urn:microsoft.com/office/officeart/2005/8/layout/chevron1"/>
    <dgm:cxn modelId="{64EA529B-3176-4FA6-A37A-C829ABFA7735}" srcId="{7AE93AFD-BDFE-47B0-8547-E5EF1AAE662C}" destId="{B564AA98-A83C-4885-8232-9428FE63062C}" srcOrd="0" destOrd="0" parTransId="{B713D729-FD04-4235-9AED-D9D4AD118159}" sibTransId="{C8138B35-4B81-4F03-8EAD-A1640E83468F}"/>
    <dgm:cxn modelId="{E7B8DAC7-5F8A-49D2-95A9-826FA7627E95}" srcId="{7AE93AFD-BDFE-47B0-8547-E5EF1AAE662C}" destId="{75639EEF-70BC-4187-9665-F4C472E545BF}" srcOrd="2" destOrd="0" parTransId="{36478417-D61F-40EF-923E-47982FF8344E}" sibTransId="{62F1ECCB-E99A-4ADA-A0E2-DDEC7F2111BE}"/>
    <dgm:cxn modelId="{DA1057DB-811D-44CB-993F-4EE049B457D5}" type="presOf" srcId="{7AE93AFD-BDFE-47B0-8547-E5EF1AAE662C}" destId="{770DCDC0-EE68-48A6-927E-78DA79F5DA83}" srcOrd="0" destOrd="0" presId="urn:microsoft.com/office/officeart/2005/8/layout/chevron1"/>
    <dgm:cxn modelId="{69EA1603-C4F6-4225-8888-7F8416DF955A}" type="presParOf" srcId="{770DCDC0-EE68-48A6-927E-78DA79F5DA83}" destId="{03782D53-CB29-4778-8EE2-07A7EB6B4075}" srcOrd="0" destOrd="0" presId="urn:microsoft.com/office/officeart/2005/8/layout/chevron1"/>
    <dgm:cxn modelId="{20FCDAFC-7DC7-4D0A-AB19-E53CC2D5E1F1}" type="presParOf" srcId="{770DCDC0-EE68-48A6-927E-78DA79F5DA83}" destId="{3BC9516F-7F1E-416A-85FA-8AA887A1C8CC}" srcOrd="1" destOrd="0" presId="urn:microsoft.com/office/officeart/2005/8/layout/chevron1"/>
    <dgm:cxn modelId="{2D9D61F6-3F4D-47B5-AACA-29370ED6B6BB}" type="presParOf" srcId="{770DCDC0-EE68-48A6-927E-78DA79F5DA83}" destId="{B47BE621-EDB6-4E6B-AB68-CD0DAA1DE230}" srcOrd="2" destOrd="0" presId="urn:microsoft.com/office/officeart/2005/8/layout/chevron1"/>
    <dgm:cxn modelId="{6E8FA097-89F2-4CF4-B76F-99506004CC71}" type="presParOf" srcId="{770DCDC0-EE68-48A6-927E-78DA79F5DA83}" destId="{6FB448E6-C962-44B7-B059-3ED787DC184E}" srcOrd="3" destOrd="0" presId="urn:microsoft.com/office/officeart/2005/8/layout/chevron1"/>
    <dgm:cxn modelId="{E717F94C-FAB7-4CD9-915D-20C3E54293D3}" type="presParOf" srcId="{770DCDC0-EE68-48A6-927E-78DA79F5DA83}" destId="{63DA7F3C-307A-4096-84A0-D2BF49F7AF5B}" srcOrd="4" destOrd="0" presId="urn:microsoft.com/office/officeart/2005/8/layout/chevron1"/>
    <dgm:cxn modelId="{D266E646-0989-42CC-A8EE-AA3571283A7D}" type="presParOf" srcId="{770DCDC0-EE68-48A6-927E-78DA79F5DA83}" destId="{3944F25C-A25E-4D14-8988-DC7FB6A4F4C2}" srcOrd="5" destOrd="0" presId="urn:microsoft.com/office/officeart/2005/8/layout/chevron1"/>
    <dgm:cxn modelId="{DA5BC2E9-D523-4330-AA53-654A07ED22F4}" type="presParOf" srcId="{770DCDC0-EE68-48A6-927E-78DA79F5DA83}" destId="{840D7031-53D4-4DA2-B704-61D9DD57A97C}" srcOrd="6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AE93AFD-BDFE-47B0-8547-E5EF1AAE662C}" type="doc">
      <dgm:prSet loTypeId="urn:microsoft.com/office/officeart/2005/8/layout/chevron1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fr-CA"/>
        </a:p>
      </dgm:t>
    </dgm:pt>
    <dgm:pt modelId="{B564AA98-A83C-4885-8232-9428FE63062C}">
      <dgm:prSet phldrT="[Texte]" custT="1"/>
      <dgm:spPr>
        <a:solidFill>
          <a:schemeClr val="bg1"/>
        </a:solidFill>
      </dgm:spPr>
      <dgm:t>
        <a:bodyPr/>
        <a:lstStyle/>
        <a:p>
          <a:r>
            <a:rPr lang="en-CA" sz="1600" b="0" dirty="0">
              <a:solidFill>
                <a:schemeClr val="accent1">
                  <a:lumMod val="75000"/>
                </a:schemeClr>
              </a:solidFill>
            </a:rPr>
            <a:t>Introduction</a:t>
          </a:r>
          <a:endParaRPr lang="fr-CA" sz="1600" b="0" dirty="0">
            <a:solidFill>
              <a:schemeClr val="accent1">
                <a:lumMod val="75000"/>
              </a:schemeClr>
            </a:solidFill>
          </a:endParaRPr>
        </a:p>
      </dgm:t>
    </dgm:pt>
    <dgm:pt modelId="{B713D729-FD04-4235-9AED-D9D4AD118159}" type="parTrans" cxnId="{64EA529B-3176-4FA6-A37A-C829ABFA7735}">
      <dgm:prSet/>
      <dgm:spPr/>
      <dgm:t>
        <a:bodyPr/>
        <a:lstStyle/>
        <a:p>
          <a:endParaRPr lang="fr-CA" sz="2800" b="0">
            <a:solidFill>
              <a:schemeClr val="accent1">
                <a:lumMod val="75000"/>
              </a:schemeClr>
            </a:solidFill>
          </a:endParaRPr>
        </a:p>
      </dgm:t>
    </dgm:pt>
    <dgm:pt modelId="{C8138B35-4B81-4F03-8EAD-A1640E83468F}" type="sibTrans" cxnId="{64EA529B-3176-4FA6-A37A-C829ABFA7735}">
      <dgm:prSet/>
      <dgm:spPr/>
      <dgm:t>
        <a:bodyPr/>
        <a:lstStyle/>
        <a:p>
          <a:endParaRPr lang="fr-CA" sz="2800" b="0">
            <a:solidFill>
              <a:schemeClr val="accent1">
                <a:lumMod val="75000"/>
              </a:schemeClr>
            </a:solidFill>
          </a:endParaRPr>
        </a:p>
      </dgm:t>
    </dgm:pt>
    <dgm:pt modelId="{805E53FB-5E5E-4543-A7B4-D34D3E8ADB64}">
      <dgm:prSet phldrT="[Texte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fr-CA" sz="1600" b="1" noProof="0" dirty="0">
              <a:solidFill>
                <a:schemeClr val="bg1"/>
              </a:solidFill>
            </a:rPr>
            <a:t>Methods</a:t>
          </a:r>
        </a:p>
      </dgm:t>
    </dgm:pt>
    <dgm:pt modelId="{56EACF9E-DBA2-4ABD-91C4-0CBA8A1FD1D0}" type="parTrans" cxnId="{25F8BF4B-3315-4B47-98E2-7F1A192A3F05}">
      <dgm:prSet/>
      <dgm:spPr/>
      <dgm:t>
        <a:bodyPr/>
        <a:lstStyle/>
        <a:p>
          <a:endParaRPr lang="fr-CA" sz="2800" b="0">
            <a:solidFill>
              <a:schemeClr val="accent1">
                <a:lumMod val="75000"/>
              </a:schemeClr>
            </a:solidFill>
          </a:endParaRPr>
        </a:p>
      </dgm:t>
    </dgm:pt>
    <dgm:pt modelId="{0BC51695-30A0-4E6C-B168-F8D7059416F3}" type="sibTrans" cxnId="{25F8BF4B-3315-4B47-98E2-7F1A192A3F05}">
      <dgm:prSet/>
      <dgm:spPr/>
      <dgm:t>
        <a:bodyPr/>
        <a:lstStyle/>
        <a:p>
          <a:endParaRPr lang="fr-CA" sz="2800" b="0">
            <a:solidFill>
              <a:schemeClr val="accent1">
                <a:lumMod val="75000"/>
              </a:schemeClr>
            </a:solidFill>
          </a:endParaRPr>
        </a:p>
      </dgm:t>
    </dgm:pt>
    <dgm:pt modelId="{75639EEF-70BC-4187-9665-F4C472E545BF}">
      <dgm:prSet custT="1"/>
      <dgm:spPr/>
      <dgm:t>
        <a:bodyPr/>
        <a:lstStyle/>
        <a:p>
          <a:r>
            <a:rPr lang="fr-CA" sz="1600" b="0" noProof="0" dirty="0">
              <a:solidFill>
                <a:schemeClr val="accent1">
                  <a:lumMod val="75000"/>
                </a:schemeClr>
              </a:solidFill>
            </a:rPr>
            <a:t>Results</a:t>
          </a:r>
        </a:p>
      </dgm:t>
    </dgm:pt>
    <dgm:pt modelId="{36478417-D61F-40EF-923E-47982FF8344E}" type="parTrans" cxnId="{E7B8DAC7-5F8A-49D2-95A9-826FA7627E95}">
      <dgm:prSet/>
      <dgm:spPr/>
      <dgm:t>
        <a:bodyPr/>
        <a:lstStyle/>
        <a:p>
          <a:endParaRPr lang="fr-CA" sz="2800" b="0">
            <a:solidFill>
              <a:schemeClr val="accent1">
                <a:lumMod val="75000"/>
              </a:schemeClr>
            </a:solidFill>
          </a:endParaRPr>
        </a:p>
      </dgm:t>
    </dgm:pt>
    <dgm:pt modelId="{62F1ECCB-E99A-4ADA-A0E2-DDEC7F2111BE}" type="sibTrans" cxnId="{E7B8DAC7-5F8A-49D2-95A9-826FA7627E95}">
      <dgm:prSet/>
      <dgm:spPr/>
      <dgm:t>
        <a:bodyPr/>
        <a:lstStyle/>
        <a:p>
          <a:endParaRPr lang="fr-CA" sz="2800" b="0">
            <a:solidFill>
              <a:schemeClr val="accent1">
                <a:lumMod val="75000"/>
              </a:schemeClr>
            </a:solidFill>
          </a:endParaRPr>
        </a:p>
      </dgm:t>
    </dgm:pt>
    <dgm:pt modelId="{5FD1A483-9D84-4133-9A67-B485A1C81AD4}">
      <dgm:prSet custT="1"/>
      <dgm:spPr/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b="0" kern="1200" noProof="0" dirty="0">
              <a:solidFill>
                <a:schemeClr val="accent1">
                  <a:lumMod val="75000"/>
                </a:schemeClr>
              </a:solidFill>
              <a:latin typeface="Century Gothic" panose="020F0302020204030204"/>
              <a:ea typeface="+mn-ea"/>
              <a:cs typeface="+mn-cs"/>
            </a:rPr>
            <a:t>Discussion</a:t>
          </a:r>
        </a:p>
      </dgm:t>
    </dgm:pt>
    <dgm:pt modelId="{5D37D0EC-535B-4F10-A508-3208E58903AF}" type="parTrans" cxnId="{50B9CE11-48FE-4552-91BC-EFB2F3A68C1B}">
      <dgm:prSet/>
      <dgm:spPr/>
      <dgm:t>
        <a:bodyPr/>
        <a:lstStyle/>
        <a:p>
          <a:endParaRPr lang="fr-CA">
            <a:solidFill>
              <a:schemeClr val="accent1">
                <a:lumMod val="75000"/>
              </a:schemeClr>
            </a:solidFill>
          </a:endParaRPr>
        </a:p>
      </dgm:t>
    </dgm:pt>
    <dgm:pt modelId="{E6B20C84-5F92-4C08-AB9B-32F63583E309}" type="sibTrans" cxnId="{50B9CE11-48FE-4552-91BC-EFB2F3A68C1B}">
      <dgm:prSet/>
      <dgm:spPr/>
      <dgm:t>
        <a:bodyPr/>
        <a:lstStyle/>
        <a:p>
          <a:endParaRPr lang="fr-CA">
            <a:solidFill>
              <a:schemeClr val="accent1">
                <a:lumMod val="75000"/>
              </a:schemeClr>
            </a:solidFill>
          </a:endParaRPr>
        </a:p>
      </dgm:t>
    </dgm:pt>
    <dgm:pt modelId="{770DCDC0-EE68-48A6-927E-78DA79F5DA83}" type="pres">
      <dgm:prSet presAssocID="{7AE93AFD-BDFE-47B0-8547-E5EF1AAE662C}" presName="Name0" presStyleCnt="0">
        <dgm:presLayoutVars>
          <dgm:dir/>
          <dgm:animLvl val="lvl"/>
          <dgm:resizeHandles val="exact"/>
        </dgm:presLayoutVars>
      </dgm:prSet>
      <dgm:spPr/>
    </dgm:pt>
    <dgm:pt modelId="{03782D53-CB29-4778-8EE2-07A7EB6B4075}" type="pres">
      <dgm:prSet presAssocID="{B564AA98-A83C-4885-8232-9428FE63062C}" presName="parTxOnly" presStyleLbl="node1" presStyleIdx="0" presStyleCnt="4" custScaleX="58467">
        <dgm:presLayoutVars>
          <dgm:chMax val="0"/>
          <dgm:chPref val="0"/>
          <dgm:bulletEnabled val="1"/>
        </dgm:presLayoutVars>
      </dgm:prSet>
      <dgm:spPr/>
    </dgm:pt>
    <dgm:pt modelId="{3BC9516F-7F1E-416A-85FA-8AA887A1C8CC}" type="pres">
      <dgm:prSet presAssocID="{C8138B35-4B81-4F03-8EAD-A1640E83468F}" presName="parTxOnlySpace" presStyleCnt="0"/>
      <dgm:spPr/>
    </dgm:pt>
    <dgm:pt modelId="{B47BE621-EDB6-4E6B-AB68-CD0DAA1DE230}" type="pres">
      <dgm:prSet presAssocID="{805E53FB-5E5E-4543-A7B4-D34D3E8ADB64}" presName="parTxOnly" presStyleLbl="node1" presStyleIdx="1" presStyleCnt="4" custScaleX="59923">
        <dgm:presLayoutVars>
          <dgm:chMax val="0"/>
          <dgm:chPref val="0"/>
          <dgm:bulletEnabled val="1"/>
        </dgm:presLayoutVars>
      </dgm:prSet>
      <dgm:spPr/>
    </dgm:pt>
    <dgm:pt modelId="{6FB448E6-C962-44B7-B059-3ED787DC184E}" type="pres">
      <dgm:prSet presAssocID="{0BC51695-30A0-4E6C-B168-F8D7059416F3}" presName="parTxOnlySpace" presStyleCnt="0"/>
      <dgm:spPr/>
    </dgm:pt>
    <dgm:pt modelId="{63DA7F3C-307A-4096-84A0-D2BF49F7AF5B}" type="pres">
      <dgm:prSet presAssocID="{75639EEF-70BC-4187-9665-F4C472E545BF}" presName="parTxOnly" presStyleLbl="node1" presStyleIdx="2" presStyleCnt="4" custScaleX="65143">
        <dgm:presLayoutVars>
          <dgm:chMax val="0"/>
          <dgm:chPref val="0"/>
          <dgm:bulletEnabled val="1"/>
        </dgm:presLayoutVars>
      </dgm:prSet>
      <dgm:spPr/>
    </dgm:pt>
    <dgm:pt modelId="{3944F25C-A25E-4D14-8988-DC7FB6A4F4C2}" type="pres">
      <dgm:prSet presAssocID="{62F1ECCB-E99A-4ADA-A0E2-DDEC7F2111BE}" presName="parTxOnlySpace" presStyleCnt="0"/>
      <dgm:spPr/>
    </dgm:pt>
    <dgm:pt modelId="{840D7031-53D4-4DA2-B704-61D9DD57A97C}" type="pres">
      <dgm:prSet presAssocID="{5FD1A483-9D84-4133-9A67-B485A1C81AD4}" presName="parTxOnly" presStyleLbl="node1" presStyleIdx="3" presStyleCnt="4" custScaleX="65143">
        <dgm:presLayoutVars>
          <dgm:chMax val="0"/>
          <dgm:chPref val="0"/>
          <dgm:bulletEnabled val="1"/>
        </dgm:presLayoutVars>
      </dgm:prSet>
      <dgm:spPr/>
    </dgm:pt>
  </dgm:ptLst>
  <dgm:cxnLst>
    <dgm:cxn modelId="{50B9CE11-48FE-4552-91BC-EFB2F3A68C1B}" srcId="{7AE93AFD-BDFE-47B0-8547-E5EF1AAE662C}" destId="{5FD1A483-9D84-4133-9A67-B485A1C81AD4}" srcOrd="3" destOrd="0" parTransId="{5D37D0EC-535B-4F10-A508-3208E58903AF}" sibTransId="{E6B20C84-5F92-4C08-AB9B-32F63583E309}"/>
    <dgm:cxn modelId="{4FAEB71D-9A44-41AD-A03B-187D11E57C4A}" type="presOf" srcId="{5FD1A483-9D84-4133-9A67-B485A1C81AD4}" destId="{840D7031-53D4-4DA2-B704-61D9DD57A97C}" srcOrd="0" destOrd="0" presId="urn:microsoft.com/office/officeart/2005/8/layout/chevron1"/>
    <dgm:cxn modelId="{480AAC25-3366-4BF2-8045-076E89FBBE2D}" type="presOf" srcId="{B564AA98-A83C-4885-8232-9428FE63062C}" destId="{03782D53-CB29-4778-8EE2-07A7EB6B4075}" srcOrd="0" destOrd="0" presId="urn:microsoft.com/office/officeart/2005/8/layout/chevron1"/>
    <dgm:cxn modelId="{B206C125-935A-4BA6-A5D6-78A20A3B704B}" type="presOf" srcId="{805E53FB-5E5E-4543-A7B4-D34D3E8ADB64}" destId="{B47BE621-EDB6-4E6B-AB68-CD0DAA1DE230}" srcOrd="0" destOrd="0" presId="urn:microsoft.com/office/officeart/2005/8/layout/chevron1"/>
    <dgm:cxn modelId="{25F8BF4B-3315-4B47-98E2-7F1A192A3F05}" srcId="{7AE93AFD-BDFE-47B0-8547-E5EF1AAE662C}" destId="{805E53FB-5E5E-4543-A7B4-D34D3E8ADB64}" srcOrd="1" destOrd="0" parTransId="{56EACF9E-DBA2-4ABD-91C4-0CBA8A1FD1D0}" sibTransId="{0BC51695-30A0-4E6C-B168-F8D7059416F3}"/>
    <dgm:cxn modelId="{9D99B251-5EDE-4A08-B00E-FB1B84374B55}" type="presOf" srcId="{75639EEF-70BC-4187-9665-F4C472E545BF}" destId="{63DA7F3C-307A-4096-84A0-D2BF49F7AF5B}" srcOrd="0" destOrd="0" presId="urn:microsoft.com/office/officeart/2005/8/layout/chevron1"/>
    <dgm:cxn modelId="{64EA529B-3176-4FA6-A37A-C829ABFA7735}" srcId="{7AE93AFD-BDFE-47B0-8547-E5EF1AAE662C}" destId="{B564AA98-A83C-4885-8232-9428FE63062C}" srcOrd="0" destOrd="0" parTransId="{B713D729-FD04-4235-9AED-D9D4AD118159}" sibTransId="{C8138B35-4B81-4F03-8EAD-A1640E83468F}"/>
    <dgm:cxn modelId="{E7B8DAC7-5F8A-49D2-95A9-826FA7627E95}" srcId="{7AE93AFD-BDFE-47B0-8547-E5EF1AAE662C}" destId="{75639EEF-70BC-4187-9665-F4C472E545BF}" srcOrd="2" destOrd="0" parTransId="{36478417-D61F-40EF-923E-47982FF8344E}" sibTransId="{62F1ECCB-E99A-4ADA-A0E2-DDEC7F2111BE}"/>
    <dgm:cxn modelId="{DA1057DB-811D-44CB-993F-4EE049B457D5}" type="presOf" srcId="{7AE93AFD-BDFE-47B0-8547-E5EF1AAE662C}" destId="{770DCDC0-EE68-48A6-927E-78DA79F5DA83}" srcOrd="0" destOrd="0" presId="urn:microsoft.com/office/officeart/2005/8/layout/chevron1"/>
    <dgm:cxn modelId="{69EA1603-C4F6-4225-8888-7F8416DF955A}" type="presParOf" srcId="{770DCDC0-EE68-48A6-927E-78DA79F5DA83}" destId="{03782D53-CB29-4778-8EE2-07A7EB6B4075}" srcOrd="0" destOrd="0" presId="urn:microsoft.com/office/officeart/2005/8/layout/chevron1"/>
    <dgm:cxn modelId="{20FCDAFC-7DC7-4D0A-AB19-E53CC2D5E1F1}" type="presParOf" srcId="{770DCDC0-EE68-48A6-927E-78DA79F5DA83}" destId="{3BC9516F-7F1E-416A-85FA-8AA887A1C8CC}" srcOrd="1" destOrd="0" presId="urn:microsoft.com/office/officeart/2005/8/layout/chevron1"/>
    <dgm:cxn modelId="{2D9D61F6-3F4D-47B5-AACA-29370ED6B6BB}" type="presParOf" srcId="{770DCDC0-EE68-48A6-927E-78DA79F5DA83}" destId="{B47BE621-EDB6-4E6B-AB68-CD0DAA1DE230}" srcOrd="2" destOrd="0" presId="urn:microsoft.com/office/officeart/2005/8/layout/chevron1"/>
    <dgm:cxn modelId="{6E8FA097-89F2-4CF4-B76F-99506004CC71}" type="presParOf" srcId="{770DCDC0-EE68-48A6-927E-78DA79F5DA83}" destId="{6FB448E6-C962-44B7-B059-3ED787DC184E}" srcOrd="3" destOrd="0" presId="urn:microsoft.com/office/officeart/2005/8/layout/chevron1"/>
    <dgm:cxn modelId="{E717F94C-FAB7-4CD9-915D-20C3E54293D3}" type="presParOf" srcId="{770DCDC0-EE68-48A6-927E-78DA79F5DA83}" destId="{63DA7F3C-307A-4096-84A0-D2BF49F7AF5B}" srcOrd="4" destOrd="0" presId="urn:microsoft.com/office/officeart/2005/8/layout/chevron1"/>
    <dgm:cxn modelId="{D266E646-0989-42CC-A8EE-AA3571283A7D}" type="presParOf" srcId="{770DCDC0-EE68-48A6-927E-78DA79F5DA83}" destId="{3944F25C-A25E-4D14-8988-DC7FB6A4F4C2}" srcOrd="5" destOrd="0" presId="urn:microsoft.com/office/officeart/2005/8/layout/chevron1"/>
    <dgm:cxn modelId="{DA5BC2E9-D523-4330-AA53-654A07ED22F4}" type="presParOf" srcId="{770DCDC0-EE68-48A6-927E-78DA79F5DA83}" destId="{840D7031-53D4-4DA2-B704-61D9DD57A97C}" srcOrd="6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782D53-CB29-4778-8EE2-07A7EB6B4075}">
      <dsp:nvSpPr>
        <dsp:cNvPr id="0" name=""/>
        <dsp:cNvSpPr/>
      </dsp:nvSpPr>
      <dsp:spPr>
        <a:xfrm>
          <a:off x="3395" y="0"/>
          <a:ext cx="3115802" cy="495467"/>
        </a:xfrm>
        <a:prstGeom prst="chevron">
          <a:avLst/>
        </a:prstGeom>
        <a:solidFill>
          <a:schemeClr val="accent1">
            <a:lumMod val="7500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1" kern="1200" dirty="0">
              <a:solidFill>
                <a:schemeClr val="bg1"/>
              </a:solidFill>
            </a:rPr>
            <a:t>Introduction</a:t>
          </a:r>
          <a:endParaRPr lang="fr-CA" sz="1600" b="1" kern="1200" dirty="0">
            <a:solidFill>
              <a:schemeClr val="bg1"/>
            </a:solidFill>
          </a:endParaRPr>
        </a:p>
      </dsp:txBody>
      <dsp:txXfrm>
        <a:off x="251129" y="0"/>
        <a:ext cx="2620335" cy="495467"/>
      </dsp:txXfrm>
    </dsp:sp>
    <dsp:sp modelId="{B47BE621-EDB6-4E6B-AB68-CD0DAA1DE230}">
      <dsp:nvSpPr>
        <dsp:cNvPr id="0" name=""/>
        <dsp:cNvSpPr/>
      </dsp:nvSpPr>
      <dsp:spPr>
        <a:xfrm>
          <a:off x="2586280" y="0"/>
          <a:ext cx="3193394" cy="495467"/>
        </a:xfrm>
        <a:prstGeom prst="chevron">
          <a:avLst/>
        </a:prstGeom>
        <a:solidFill>
          <a:schemeClr val="bg1"/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b="0" kern="1200" noProof="0" dirty="0">
              <a:solidFill>
                <a:schemeClr val="accent1">
                  <a:lumMod val="50000"/>
                </a:schemeClr>
              </a:solidFill>
            </a:rPr>
            <a:t>Methods</a:t>
          </a:r>
        </a:p>
      </dsp:txBody>
      <dsp:txXfrm>
        <a:off x="2834014" y="0"/>
        <a:ext cx="2697927" cy="495467"/>
      </dsp:txXfrm>
    </dsp:sp>
    <dsp:sp modelId="{63DA7F3C-307A-4096-84A0-D2BF49F7AF5B}">
      <dsp:nvSpPr>
        <dsp:cNvPr id="0" name=""/>
        <dsp:cNvSpPr/>
      </dsp:nvSpPr>
      <dsp:spPr>
        <a:xfrm>
          <a:off x="5246759" y="0"/>
          <a:ext cx="3471576" cy="49546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b="0" kern="1200" noProof="0" dirty="0">
              <a:solidFill>
                <a:schemeClr val="accent1">
                  <a:lumMod val="50000"/>
                </a:schemeClr>
              </a:solidFill>
            </a:rPr>
            <a:t>Results</a:t>
          </a:r>
        </a:p>
      </dsp:txBody>
      <dsp:txXfrm>
        <a:off x="5494493" y="0"/>
        <a:ext cx="2976109" cy="495467"/>
      </dsp:txXfrm>
    </dsp:sp>
    <dsp:sp modelId="{840D7031-53D4-4DA2-B704-61D9DD57A97C}">
      <dsp:nvSpPr>
        <dsp:cNvPr id="0" name=""/>
        <dsp:cNvSpPr/>
      </dsp:nvSpPr>
      <dsp:spPr>
        <a:xfrm>
          <a:off x="8185419" y="0"/>
          <a:ext cx="3471576" cy="49546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b="0" kern="1200" noProof="0" dirty="0">
              <a:solidFill>
                <a:srgbClr val="3494BA">
                  <a:lumMod val="50000"/>
                </a:srgbClr>
              </a:solidFill>
              <a:latin typeface="Century Gothic" panose="020F0302020204030204"/>
              <a:ea typeface="+mn-ea"/>
              <a:cs typeface="+mn-cs"/>
            </a:rPr>
            <a:t>Discussion</a:t>
          </a:r>
        </a:p>
      </dsp:txBody>
      <dsp:txXfrm>
        <a:off x="8433153" y="0"/>
        <a:ext cx="2976109" cy="4954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782D53-CB29-4778-8EE2-07A7EB6B4075}">
      <dsp:nvSpPr>
        <dsp:cNvPr id="0" name=""/>
        <dsp:cNvSpPr/>
      </dsp:nvSpPr>
      <dsp:spPr>
        <a:xfrm>
          <a:off x="3395" y="0"/>
          <a:ext cx="3115802" cy="495467"/>
        </a:xfrm>
        <a:prstGeom prst="chevron">
          <a:avLst/>
        </a:prstGeom>
        <a:solidFill>
          <a:schemeClr val="accent1">
            <a:lumMod val="7500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1" kern="1200" dirty="0">
              <a:solidFill>
                <a:schemeClr val="bg1"/>
              </a:solidFill>
            </a:rPr>
            <a:t>Introduction</a:t>
          </a:r>
          <a:endParaRPr lang="fr-CA" sz="1600" b="1" kern="1200" dirty="0">
            <a:solidFill>
              <a:schemeClr val="bg1"/>
            </a:solidFill>
          </a:endParaRPr>
        </a:p>
      </dsp:txBody>
      <dsp:txXfrm>
        <a:off x="251129" y="0"/>
        <a:ext cx="2620335" cy="495467"/>
      </dsp:txXfrm>
    </dsp:sp>
    <dsp:sp modelId="{B47BE621-EDB6-4E6B-AB68-CD0DAA1DE230}">
      <dsp:nvSpPr>
        <dsp:cNvPr id="0" name=""/>
        <dsp:cNvSpPr/>
      </dsp:nvSpPr>
      <dsp:spPr>
        <a:xfrm>
          <a:off x="2586280" y="0"/>
          <a:ext cx="3193394" cy="495467"/>
        </a:xfrm>
        <a:prstGeom prst="chevron">
          <a:avLst/>
        </a:prstGeom>
        <a:solidFill>
          <a:schemeClr val="bg1"/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b="0" kern="1200" noProof="0" dirty="0">
              <a:solidFill>
                <a:schemeClr val="accent1">
                  <a:lumMod val="50000"/>
                </a:schemeClr>
              </a:solidFill>
            </a:rPr>
            <a:t>Methods</a:t>
          </a:r>
        </a:p>
      </dsp:txBody>
      <dsp:txXfrm>
        <a:off x="2834014" y="0"/>
        <a:ext cx="2697927" cy="495467"/>
      </dsp:txXfrm>
    </dsp:sp>
    <dsp:sp modelId="{63DA7F3C-307A-4096-84A0-D2BF49F7AF5B}">
      <dsp:nvSpPr>
        <dsp:cNvPr id="0" name=""/>
        <dsp:cNvSpPr/>
      </dsp:nvSpPr>
      <dsp:spPr>
        <a:xfrm>
          <a:off x="5246759" y="0"/>
          <a:ext cx="3471576" cy="49546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b="0" kern="1200" noProof="0" dirty="0">
              <a:solidFill>
                <a:schemeClr val="accent1">
                  <a:lumMod val="50000"/>
                </a:schemeClr>
              </a:solidFill>
            </a:rPr>
            <a:t>Results</a:t>
          </a:r>
        </a:p>
      </dsp:txBody>
      <dsp:txXfrm>
        <a:off x="5494493" y="0"/>
        <a:ext cx="2976109" cy="495467"/>
      </dsp:txXfrm>
    </dsp:sp>
    <dsp:sp modelId="{840D7031-53D4-4DA2-B704-61D9DD57A97C}">
      <dsp:nvSpPr>
        <dsp:cNvPr id="0" name=""/>
        <dsp:cNvSpPr/>
      </dsp:nvSpPr>
      <dsp:spPr>
        <a:xfrm>
          <a:off x="8185419" y="0"/>
          <a:ext cx="3471576" cy="49546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b="0" kern="1200" noProof="0" dirty="0">
              <a:solidFill>
                <a:srgbClr val="3494BA">
                  <a:lumMod val="50000"/>
                </a:srgbClr>
              </a:solidFill>
              <a:latin typeface="Century Gothic" panose="020F0302020204030204"/>
              <a:ea typeface="+mn-ea"/>
              <a:cs typeface="+mn-cs"/>
            </a:rPr>
            <a:t>Discussion</a:t>
          </a:r>
        </a:p>
      </dsp:txBody>
      <dsp:txXfrm>
        <a:off x="8433153" y="0"/>
        <a:ext cx="2976109" cy="4954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782D53-CB29-4778-8EE2-07A7EB6B4075}">
      <dsp:nvSpPr>
        <dsp:cNvPr id="0" name=""/>
        <dsp:cNvSpPr/>
      </dsp:nvSpPr>
      <dsp:spPr>
        <a:xfrm>
          <a:off x="3395" y="0"/>
          <a:ext cx="3115802" cy="495467"/>
        </a:xfrm>
        <a:prstGeom prst="chevron">
          <a:avLst/>
        </a:prstGeom>
        <a:solidFill>
          <a:schemeClr val="bg1"/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0" kern="1200" dirty="0">
              <a:solidFill>
                <a:schemeClr val="accent1">
                  <a:lumMod val="75000"/>
                </a:schemeClr>
              </a:solidFill>
            </a:rPr>
            <a:t>Introduction</a:t>
          </a:r>
          <a:endParaRPr lang="fr-CA" sz="1600" b="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51129" y="0"/>
        <a:ext cx="2620335" cy="495467"/>
      </dsp:txXfrm>
    </dsp:sp>
    <dsp:sp modelId="{B47BE621-EDB6-4E6B-AB68-CD0DAA1DE230}">
      <dsp:nvSpPr>
        <dsp:cNvPr id="0" name=""/>
        <dsp:cNvSpPr/>
      </dsp:nvSpPr>
      <dsp:spPr>
        <a:xfrm>
          <a:off x="2586280" y="0"/>
          <a:ext cx="3193394" cy="495467"/>
        </a:xfrm>
        <a:prstGeom prst="chevron">
          <a:avLst/>
        </a:prstGeom>
        <a:solidFill>
          <a:schemeClr val="accent1">
            <a:lumMod val="7500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b="1" kern="1200" noProof="0" dirty="0">
              <a:solidFill>
                <a:schemeClr val="bg1"/>
              </a:solidFill>
            </a:rPr>
            <a:t>Methods</a:t>
          </a:r>
        </a:p>
      </dsp:txBody>
      <dsp:txXfrm>
        <a:off x="2834014" y="0"/>
        <a:ext cx="2697927" cy="495467"/>
      </dsp:txXfrm>
    </dsp:sp>
    <dsp:sp modelId="{63DA7F3C-307A-4096-84A0-D2BF49F7AF5B}">
      <dsp:nvSpPr>
        <dsp:cNvPr id="0" name=""/>
        <dsp:cNvSpPr/>
      </dsp:nvSpPr>
      <dsp:spPr>
        <a:xfrm>
          <a:off x="5246759" y="0"/>
          <a:ext cx="3471576" cy="49546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b="0" kern="1200" noProof="0" dirty="0">
              <a:solidFill>
                <a:schemeClr val="accent1">
                  <a:lumMod val="75000"/>
                </a:schemeClr>
              </a:solidFill>
            </a:rPr>
            <a:t>Results</a:t>
          </a:r>
        </a:p>
      </dsp:txBody>
      <dsp:txXfrm>
        <a:off x="5494493" y="0"/>
        <a:ext cx="2976109" cy="495467"/>
      </dsp:txXfrm>
    </dsp:sp>
    <dsp:sp modelId="{840D7031-53D4-4DA2-B704-61D9DD57A97C}">
      <dsp:nvSpPr>
        <dsp:cNvPr id="0" name=""/>
        <dsp:cNvSpPr/>
      </dsp:nvSpPr>
      <dsp:spPr>
        <a:xfrm>
          <a:off x="8185419" y="0"/>
          <a:ext cx="3471576" cy="49546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b="0" kern="1200" noProof="0" dirty="0">
              <a:solidFill>
                <a:schemeClr val="accent1">
                  <a:lumMod val="75000"/>
                </a:schemeClr>
              </a:solidFill>
              <a:latin typeface="Century Gothic" panose="020F0302020204030204"/>
              <a:ea typeface="+mn-ea"/>
              <a:cs typeface="+mn-cs"/>
            </a:rPr>
            <a:t>Discussion</a:t>
          </a:r>
        </a:p>
      </dsp:txBody>
      <dsp:txXfrm>
        <a:off x="8433153" y="0"/>
        <a:ext cx="2976109" cy="4954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782D53-CB29-4778-8EE2-07A7EB6B4075}">
      <dsp:nvSpPr>
        <dsp:cNvPr id="0" name=""/>
        <dsp:cNvSpPr/>
      </dsp:nvSpPr>
      <dsp:spPr>
        <a:xfrm>
          <a:off x="3395" y="0"/>
          <a:ext cx="3115802" cy="495467"/>
        </a:xfrm>
        <a:prstGeom prst="chevron">
          <a:avLst/>
        </a:prstGeom>
        <a:solidFill>
          <a:schemeClr val="bg1"/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0" kern="1200" dirty="0">
              <a:solidFill>
                <a:schemeClr val="accent1">
                  <a:lumMod val="75000"/>
                </a:schemeClr>
              </a:solidFill>
            </a:rPr>
            <a:t>Introduction</a:t>
          </a:r>
          <a:endParaRPr lang="fr-CA" sz="1600" b="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51129" y="0"/>
        <a:ext cx="2620335" cy="495467"/>
      </dsp:txXfrm>
    </dsp:sp>
    <dsp:sp modelId="{B47BE621-EDB6-4E6B-AB68-CD0DAA1DE230}">
      <dsp:nvSpPr>
        <dsp:cNvPr id="0" name=""/>
        <dsp:cNvSpPr/>
      </dsp:nvSpPr>
      <dsp:spPr>
        <a:xfrm>
          <a:off x="2586280" y="0"/>
          <a:ext cx="3193394" cy="495467"/>
        </a:xfrm>
        <a:prstGeom prst="chevron">
          <a:avLst/>
        </a:prstGeom>
        <a:solidFill>
          <a:schemeClr val="accent1">
            <a:lumMod val="7500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b="1" kern="1200" noProof="0" dirty="0">
              <a:solidFill>
                <a:schemeClr val="bg1"/>
              </a:solidFill>
            </a:rPr>
            <a:t>Methods</a:t>
          </a:r>
        </a:p>
      </dsp:txBody>
      <dsp:txXfrm>
        <a:off x="2834014" y="0"/>
        <a:ext cx="2697927" cy="495467"/>
      </dsp:txXfrm>
    </dsp:sp>
    <dsp:sp modelId="{63DA7F3C-307A-4096-84A0-D2BF49F7AF5B}">
      <dsp:nvSpPr>
        <dsp:cNvPr id="0" name=""/>
        <dsp:cNvSpPr/>
      </dsp:nvSpPr>
      <dsp:spPr>
        <a:xfrm>
          <a:off x="5246759" y="0"/>
          <a:ext cx="3471576" cy="49546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b="0" kern="1200" noProof="0" dirty="0">
              <a:solidFill>
                <a:schemeClr val="accent1">
                  <a:lumMod val="75000"/>
                </a:schemeClr>
              </a:solidFill>
            </a:rPr>
            <a:t>Results</a:t>
          </a:r>
        </a:p>
      </dsp:txBody>
      <dsp:txXfrm>
        <a:off x="5494493" y="0"/>
        <a:ext cx="2976109" cy="495467"/>
      </dsp:txXfrm>
    </dsp:sp>
    <dsp:sp modelId="{840D7031-53D4-4DA2-B704-61D9DD57A97C}">
      <dsp:nvSpPr>
        <dsp:cNvPr id="0" name=""/>
        <dsp:cNvSpPr/>
      </dsp:nvSpPr>
      <dsp:spPr>
        <a:xfrm>
          <a:off x="8185419" y="0"/>
          <a:ext cx="3471576" cy="49546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b="0" kern="1200" noProof="0" dirty="0">
              <a:solidFill>
                <a:schemeClr val="accent1">
                  <a:lumMod val="75000"/>
                </a:schemeClr>
              </a:solidFill>
              <a:latin typeface="Century Gothic" panose="020F0302020204030204"/>
              <a:ea typeface="+mn-ea"/>
              <a:cs typeface="+mn-cs"/>
            </a:rPr>
            <a:t>Discussion</a:t>
          </a:r>
        </a:p>
      </dsp:txBody>
      <dsp:txXfrm>
        <a:off x="8433153" y="0"/>
        <a:ext cx="2976109" cy="4954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782D53-CB29-4778-8EE2-07A7EB6B4075}">
      <dsp:nvSpPr>
        <dsp:cNvPr id="0" name=""/>
        <dsp:cNvSpPr/>
      </dsp:nvSpPr>
      <dsp:spPr>
        <a:xfrm>
          <a:off x="3395" y="0"/>
          <a:ext cx="3115802" cy="495467"/>
        </a:xfrm>
        <a:prstGeom prst="chevron">
          <a:avLst/>
        </a:prstGeom>
        <a:solidFill>
          <a:schemeClr val="bg1"/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0" kern="1200" dirty="0">
              <a:solidFill>
                <a:schemeClr val="accent1">
                  <a:lumMod val="75000"/>
                </a:schemeClr>
              </a:solidFill>
            </a:rPr>
            <a:t>Introduction</a:t>
          </a:r>
          <a:endParaRPr lang="fr-CA" sz="1600" b="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51129" y="0"/>
        <a:ext cx="2620335" cy="495467"/>
      </dsp:txXfrm>
    </dsp:sp>
    <dsp:sp modelId="{B47BE621-EDB6-4E6B-AB68-CD0DAA1DE230}">
      <dsp:nvSpPr>
        <dsp:cNvPr id="0" name=""/>
        <dsp:cNvSpPr/>
      </dsp:nvSpPr>
      <dsp:spPr>
        <a:xfrm>
          <a:off x="2586280" y="0"/>
          <a:ext cx="3193394" cy="495467"/>
        </a:xfrm>
        <a:prstGeom prst="chevron">
          <a:avLst/>
        </a:prstGeom>
        <a:solidFill>
          <a:schemeClr val="bg1"/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b="0" kern="1200" noProof="0" dirty="0">
              <a:solidFill>
                <a:schemeClr val="accent1">
                  <a:lumMod val="75000"/>
                </a:schemeClr>
              </a:solidFill>
            </a:rPr>
            <a:t>Methods</a:t>
          </a:r>
        </a:p>
      </dsp:txBody>
      <dsp:txXfrm>
        <a:off x="2834014" y="0"/>
        <a:ext cx="2697927" cy="495467"/>
      </dsp:txXfrm>
    </dsp:sp>
    <dsp:sp modelId="{63DA7F3C-307A-4096-84A0-D2BF49F7AF5B}">
      <dsp:nvSpPr>
        <dsp:cNvPr id="0" name=""/>
        <dsp:cNvSpPr/>
      </dsp:nvSpPr>
      <dsp:spPr>
        <a:xfrm>
          <a:off x="5246759" y="0"/>
          <a:ext cx="3471576" cy="495467"/>
        </a:xfrm>
        <a:prstGeom prst="chevron">
          <a:avLst/>
        </a:prstGeom>
        <a:solidFill>
          <a:schemeClr val="accent1">
            <a:lumMod val="7500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b="1" kern="1200" noProof="0" dirty="0">
              <a:solidFill>
                <a:schemeClr val="bg1"/>
              </a:solidFill>
            </a:rPr>
            <a:t>Results</a:t>
          </a:r>
        </a:p>
      </dsp:txBody>
      <dsp:txXfrm>
        <a:off x="5494493" y="0"/>
        <a:ext cx="2976109" cy="495467"/>
      </dsp:txXfrm>
    </dsp:sp>
    <dsp:sp modelId="{840D7031-53D4-4DA2-B704-61D9DD57A97C}">
      <dsp:nvSpPr>
        <dsp:cNvPr id="0" name=""/>
        <dsp:cNvSpPr/>
      </dsp:nvSpPr>
      <dsp:spPr>
        <a:xfrm>
          <a:off x="8185419" y="0"/>
          <a:ext cx="3471576" cy="49546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b="0" kern="1200" noProof="0" dirty="0">
              <a:solidFill>
                <a:schemeClr val="accent1">
                  <a:lumMod val="75000"/>
                </a:schemeClr>
              </a:solidFill>
              <a:latin typeface="Century Gothic" panose="020F0302020204030204"/>
              <a:ea typeface="+mn-ea"/>
              <a:cs typeface="+mn-cs"/>
            </a:rPr>
            <a:t>Discussion</a:t>
          </a:r>
        </a:p>
      </dsp:txBody>
      <dsp:txXfrm>
        <a:off x="8433153" y="0"/>
        <a:ext cx="2976109" cy="49546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782D53-CB29-4778-8EE2-07A7EB6B4075}">
      <dsp:nvSpPr>
        <dsp:cNvPr id="0" name=""/>
        <dsp:cNvSpPr/>
      </dsp:nvSpPr>
      <dsp:spPr>
        <a:xfrm>
          <a:off x="3395" y="0"/>
          <a:ext cx="3115802" cy="495467"/>
        </a:xfrm>
        <a:prstGeom prst="chevron">
          <a:avLst/>
        </a:prstGeom>
        <a:solidFill>
          <a:schemeClr val="bg1"/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0" kern="1200" dirty="0">
              <a:solidFill>
                <a:schemeClr val="accent1">
                  <a:lumMod val="75000"/>
                </a:schemeClr>
              </a:solidFill>
            </a:rPr>
            <a:t>Introduction</a:t>
          </a:r>
          <a:endParaRPr lang="fr-CA" sz="1600" b="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51129" y="0"/>
        <a:ext cx="2620335" cy="495467"/>
      </dsp:txXfrm>
    </dsp:sp>
    <dsp:sp modelId="{B47BE621-EDB6-4E6B-AB68-CD0DAA1DE230}">
      <dsp:nvSpPr>
        <dsp:cNvPr id="0" name=""/>
        <dsp:cNvSpPr/>
      </dsp:nvSpPr>
      <dsp:spPr>
        <a:xfrm>
          <a:off x="2586280" y="0"/>
          <a:ext cx="3193394" cy="495467"/>
        </a:xfrm>
        <a:prstGeom prst="chevron">
          <a:avLst/>
        </a:prstGeom>
        <a:solidFill>
          <a:schemeClr val="bg1"/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b="0" kern="1200" noProof="0" dirty="0">
              <a:solidFill>
                <a:schemeClr val="accent1">
                  <a:lumMod val="75000"/>
                </a:schemeClr>
              </a:solidFill>
            </a:rPr>
            <a:t>Methods</a:t>
          </a:r>
        </a:p>
      </dsp:txBody>
      <dsp:txXfrm>
        <a:off x="2834014" y="0"/>
        <a:ext cx="2697927" cy="495467"/>
      </dsp:txXfrm>
    </dsp:sp>
    <dsp:sp modelId="{63DA7F3C-307A-4096-84A0-D2BF49F7AF5B}">
      <dsp:nvSpPr>
        <dsp:cNvPr id="0" name=""/>
        <dsp:cNvSpPr/>
      </dsp:nvSpPr>
      <dsp:spPr>
        <a:xfrm>
          <a:off x="5246759" y="0"/>
          <a:ext cx="3471576" cy="495467"/>
        </a:xfrm>
        <a:prstGeom prst="chevron">
          <a:avLst/>
        </a:prstGeom>
        <a:solidFill>
          <a:schemeClr val="accent1">
            <a:lumMod val="7500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b="1" kern="1200" noProof="0" dirty="0">
              <a:solidFill>
                <a:schemeClr val="bg1"/>
              </a:solidFill>
            </a:rPr>
            <a:t>Results</a:t>
          </a:r>
        </a:p>
      </dsp:txBody>
      <dsp:txXfrm>
        <a:off x="5494493" y="0"/>
        <a:ext cx="2976109" cy="495467"/>
      </dsp:txXfrm>
    </dsp:sp>
    <dsp:sp modelId="{840D7031-53D4-4DA2-B704-61D9DD57A97C}">
      <dsp:nvSpPr>
        <dsp:cNvPr id="0" name=""/>
        <dsp:cNvSpPr/>
      </dsp:nvSpPr>
      <dsp:spPr>
        <a:xfrm>
          <a:off x="8185419" y="0"/>
          <a:ext cx="3471576" cy="49546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b="0" kern="1200" noProof="0" dirty="0">
              <a:solidFill>
                <a:schemeClr val="accent1">
                  <a:lumMod val="75000"/>
                </a:schemeClr>
              </a:solidFill>
              <a:latin typeface="Century Gothic" panose="020F0302020204030204"/>
              <a:ea typeface="+mn-ea"/>
              <a:cs typeface="+mn-cs"/>
            </a:rPr>
            <a:t>Discussion</a:t>
          </a:r>
        </a:p>
      </dsp:txBody>
      <dsp:txXfrm>
        <a:off x="8433153" y="0"/>
        <a:ext cx="2976109" cy="49546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782D53-CB29-4778-8EE2-07A7EB6B4075}">
      <dsp:nvSpPr>
        <dsp:cNvPr id="0" name=""/>
        <dsp:cNvSpPr/>
      </dsp:nvSpPr>
      <dsp:spPr>
        <a:xfrm>
          <a:off x="3395" y="0"/>
          <a:ext cx="3115802" cy="495467"/>
        </a:xfrm>
        <a:prstGeom prst="chevron">
          <a:avLst/>
        </a:prstGeom>
        <a:solidFill>
          <a:schemeClr val="bg1"/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0" kern="1200" dirty="0">
              <a:solidFill>
                <a:schemeClr val="accent1">
                  <a:lumMod val="75000"/>
                </a:schemeClr>
              </a:solidFill>
            </a:rPr>
            <a:t>Introduction</a:t>
          </a:r>
          <a:endParaRPr lang="fr-CA" sz="1600" b="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51129" y="0"/>
        <a:ext cx="2620335" cy="495467"/>
      </dsp:txXfrm>
    </dsp:sp>
    <dsp:sp modelId="{B47BE621-EDB6-4E6B-AB68-CD0DAA1DE230}">
      <dsp:nvSpPr>
        <dsp:cNvPr id="0" name=""/>
        <dsp:cNvSpPr/>
      </dsp:nvSpPr>
      <dsp:spPr>
        <a:xfrm>
          <a:off x="2586280" y="0"/>
          <a:ext cx="3193394" cy="495467"/>
        </a:xfrm>
        <a:prstGeom prst="chevron">
          <a:avLst/>
        </a:prstGeom>
        <a:solidFill>
          <a:schemeClr val="bg1"/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b="0" kern="1200" noProof="0" dirty="0">
              <a:solidFill>
                <a:schemeClr val="accent1">
                  <a:lumMod val="75000"/>
                </a:schemeClr>
              </a:solidFill>
            </a:rPr>
            <a:t>Methods</a:t>
          </a:r>
        </a:p>
      </dsp:txBody>
      <dsp:txXfrm>
        <a:off x="2834014" y="0"/>
        <a:ext cx="2697927" cy="495467"/>
      </dsp:txXfrm>
    </dsp:sp>
    <dsp:sp modelId="{63DA7F3C-307A-4096-84A0-D2BF49F7AF5B}">
      <dsp:nvSpPr>
        <dsp:cNvPr id="0" name=""/>
        <dsp:cNvSpPr/>
      </dsp:nvSpPr>
      <dsp:spPr>
        <a:xfrm>
          <a:off x="5246759" y="0"/>
          <a:ext cx="3471576" cy="49546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b="0" kern="1200" noProof="0" dirty="0">
              <a:solidFill>
                <a:schemeClr val="accent1">
                  <a:lumMod val="75000"/>
                </a:schemeClr>
              </a:solidFill>
            </a:rPr>
            <a:t>Results</a:t>
          </a:r>
        </a:p>
      </dsp:txBody>
      <dsp:txXfrm>
        <a:off x="5494493" y="0"/>
        <a:ext cx="2976109" cy="495467"/>
      </dsp:txXfrm>
    </dsp:sp>
    <dsp:sp modelId="{840D7031-53D4-4DA2-B704-61D9DD57A97C}">
      <dsp:nvSpPr>
        <dsp:cNvPr id="0" name=""/>
        <dsp:cNvSpPr/>
      </dsp:nvSpPr>
      <dsp:spPr>
        <a:xfrm>
          <a:off x="8185419" y="0"/>
          <a:ext cx="3471576" cy="495467"/>
        </a:xfrm>
        <a:prstGeom prst="chevron">
          <a:avLst/>
        </a:prstGeom>
        <a:solidFill>
          <a:schemeClr val="accent1">
            <a:lumMod val="7500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b="1" kern="1200" noProof="0" dirty="0">
              <a:solidFill>
                <a:schemeClr val="bg1"/>
              </a:solidFill>
              <a:latin typeface="Century Gothic" panose="020F0302020204030204"/>
              <a:ea typeface="+mn-ea"/>
              <a:cs typeface="+mn-cs"/>
            </a:rPr>
            <a:t>Discussion</a:t>
          </a:r>
        </a:p>
      </dsp:txBody>
      <dsp:txXfrm>
        <a:off x="8433153" y="0"/>
        <a:ext cx="2976109" cy="49546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782D53-CB29-4778-8EE2-07A7EB6B4075}">
      <dsp:nvSpPr>
        <dsp:cNvPr id="0" name=""/>
        <dsp:cNvSpPr/>
      </dsp:nvSpPr>
      <dsp:spPr>
        <a:xfrm>
          <a:off x="3395" y="0"/>
          <a:ext cx="3115802" cy="495467"/>
        </a:xfrm>
        <a:prstGeom prst="chevron">
          <a:avLst/>
        </a:prstGeom>
        <a:solidFill>
          <a:schemeClr val="bg1"/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0" kern="1200" dirty="0">
              <a:solidFill>
                <a:schemeClr val="accent1">
                  <a:lumMod val="75000"/>
                </a:schemeClr>
              </a:solidFill>
            </a:rPr>
            <a:t>Introduction</a:t>
          </a:r>
          <a:endParaRPr lang="fr-CA" sz="1600" b="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51129" y="0"/>
        <a:ext cx="2620335" cy="495467"/>
      </dsp:txXfrm>
    </dsp:sp>
    <dsp:sp modelId="{B47BE621-EDB6-4E6B-AB68-CD0DAA1DE230}">
      <dsp:nvSpPr>
        <dsp:cNvPr id="0" name=""/>
        <dsp:cNvSpPr/>
      </dsp:nvSpPr>
      <dsp:spPr>
        <a:xfrm>
          <a:off x="2586280" y="0"/>
          <a:ext cx="3193394" cy="495467"/>
        </a:xfrm>
        <a:prstGeom prst="chevron">
          <a:avLst/>
        </a:prstGeom>
        <a:solidFill>
          <a:schemeClr val="accent1">
            <a:lumMod val="7500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b="1" kern="1200" noProof="0" dirty="0">
              <a:solidFill>
                <a:schemeClr val="bg1"/>
              </a:solidFill>
            </a:rPr>
            <a:t>Methods</a:t>
          </a:r>
        </a:p>
      </dsp:txBody>
      <dsp:txXfrm>
        <a:off x="2834014" y="0"/>
        <a:ext cx="2697927" cy="495467"/>
      </dsp:txXfrm>
    </dsp:sp>
    <dsp:sp modelId="{63DA7F3C-307A-4096-84A0-D2BF49F7AF5B}">
      <dsp:nvSpPr>
        <dsp:cNvPr id="0" name=""/>
        <dsp:cNvSpPr/>
      </dsp:nvSpPr>
      <dsp:spPr>
        <a:xfrm>
          <a:off x="5246759" y="0"/>
          <a:ext cx="3471576" cy="49546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b="0" kern="1200" noProof="0" dirty="0">
              <a:solidFill>
                <a:schemeClr val="accent1">
                  <a:lumMod val="75000"/>
                </a:schemeClr>
              </a:solidFill>
            </a:rPr>
            <a:t>Results</a:t>
          </a:r>
        </a:p>
      </dsp:txBody>
      <dsp:txXfrm>
        <a:off x="5494493" y="0"/>
        <a:ext cx="2976109" cy="495467"/>
      </dsp:txXfrm>
    </dsp:sp>
    <dsp:sp modelId="{840D7031-53D4-4DA2-B704-61D9DD57A97C}">
      <dsp:nvSpPr>
        <dsp:cNvPr id="0" name=""/>
        <dsp:cNvSpPr/>
      </dsp:nvSpPr>
      <dsp:spPr>
        <a:xfrm>
          <a:off x="8185419" y="0"/>
          <a:ext cx="3471576" cy="49546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b="0" kern="1200" noProof="0" dirty="0">
              <a:solidFill>
                <a:schemeClr val="accent1">
                  <a:lumMod val="75000"/>
                </a:schemeClr>
              </a:solidFill>
              <a:latin typeface="Century Gothic" panose="020F0302020204030204"/>
              <a:ea typeface="+mn-ea"/>
              <a:cs typeface="+mn-cs"/>
            </a:rPr>
            <a:t>Discussion</a:t>
          </a:r>
        </a:p>
      </dsp:txBody>
      <dsp:txXfrm>
        <a:off x="8433153" y="0"/>
        <a:ext cx="2976109" cy="4954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BEC46E-0B43-40DF-928A-69B47E58B263}" type="datetimeFigureOut">
              <a:rPr lang="fr-CA" smtClean="0"/>
              <a:t>2025-04-24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65CE26-096E-44ED-8A4B-54A41A3E7085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52914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5CE26-096E-44ED-8A4B-54A41A3E7085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839113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CB95AB-63EC-3BE2-D16C-672B904D4D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452369-56B6-C153-B614-6C257BC961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AE709E-D475-E9E6-357F-CF21D5AB56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FCF1A-7042-235D-2AE7-5D52EF2890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5CE26-096E-44ED-8A4B-54A41A3E7085}" type="slidenum">
              <a:rPr lang="fr-CA" smtClean="0"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005177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5CE26-096E-44ED-8A4B-54A41A3E7085}" type="slidenum">
              <a:rPr lang="fr-CA" smtClean="0"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816613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84F3CF-313D-24BA-10B2-725ECE4F95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544D4A-3DDB-1614-8549-C7A616CCDD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07B4B2-2FE2-0164-8B46-6FDA44FDBF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19107F-79BF-A33A-579C-42993E0656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5CE26-096E-44ED-8A4B-54A41A3E7085}" type="slidenum">
              <a:rPr lang="fr-CA" smtClean="0"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130969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8B3BD8-689E-7D2E-A580-83DE6708BA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C8BD7B-BAEA-0187-4B5A-3250EDE271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2B4EE2-A688-4632-090A-1D05EA83F3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544CF2-69D2-A0E3-D344-9A5A2E5594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5CE26-096E-44ED-8A4B-54A41A3E7085}" type="slidenum">
              <a:rPr lang="fr-CA" smtClean="0"/>
              <a:t>13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49680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C495BC-FC2D-519D-B22C-C3FD18538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24BAAA-D6BF-6A9A-7FB5-848F0A7E24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5E0BBC-DBA0-29CC-9975-EF23B09CFB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89F2DC-131E-AE21-10FF-121070D9E4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5CE26-096E-44ED-8A4B-54A41A3E7085}" type="slidenum">
              <a:rPr lang="fr-CA" smtClean="0"/>
              <a:t>14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246067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BC4332-3CDB-A3B9-841C-0D4F7811D4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19A215-DF10-56AC-43FB-6779DDA62D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D27AEC-0BDC-0B61-58BD-77333AD80D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458F0C-91E4-C091-96D8-61854ECB2A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5CE26-096E-44ED-8A4B-54A41A3E7085}" type="slidenum">
              <a:rPr lang="fr-CA" smtClean="0"/>
              <a:t>15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448842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2BF221-E6D6-9F8B-F610-4E522BBFD1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841B1E-B393-B75C-D870-C804275579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F0A814-A25C-C429-5C34-2E94317222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3B659E-6D5D-B377-0BE1-74702B5E96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5CE26-096E-44ED-8A4B-54A41A3E7085}" type="slidenum">
              <a:rPr lang="fr-CA" smtClean="0"/>
              <a:t>16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828576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43D32C-FDAA-5B2B-EBC5-D00EFAD2C7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0DB8E0-1767-2C16-0E40-656EAE3ED3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0528CC-BF01-3D78-1239-8412F3C372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BF6AB5-38A7-1E9A-56B8-811E460CAF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5CE26-096E-44ED-8A4B-54A41A3E7085}" type="slidenum">
              <a:rPr lang="fr-CA" smtClean="0"/>
              <a:t>17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636685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26E86C-38AF-238C-E35E-7E9A4FEC9A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283027-4C80-9514-B55B-88FECA9FAF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F32B51-C202-65B2-62FF-E38CED06CB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1AEFF-3174-B648-053F-9CE466AA00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5CE26-096E-44ED-8A4B-54A41A3E7085}" type="slidenum">
              <a:rPr lang="fr-CA" smtClean="0"/>
              <a:t>18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558870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25870A-7E65-21BA-AAB8-231561D039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C12842-B542-7DDC-3523-040ABEB341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D61E50-E95A-09E0-F431-D15A384A12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D5E5C4-16E2-1170-70A7-0C2B96F926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5CE26-096E-44ED-8A4B-54A41A3E7085}" type="slidenum">
              <a:rPr lang="fr-CA" smtClean="0"/>
              <a:t>19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82971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5CE26-096E-44ED-8A4B-54A41A3E7085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762081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5CF28A-AE6A-ED88-CFA8-DDFC3D7A44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95DD85-ABDA-E2E0-6968-F425D4A944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EDAAF0-8915-BE7F-86EA-374D07E142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619935-E1E3-2131-F42A-1E6807C723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5CE26-096E-44ED-8A4B-54A41A3E7085}" type="slidenum">
              <a:rPr lang="fr-CA" smtClean="0"/>
              <a:t>20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975725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2598EA-B896-751A-2DBC-C6B2562A3C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8D35E0-9C92-6EA6-9FFF-E18E6B44F8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98AE55-1267-081F-B1AD-F0BBCBB86D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620828-A3C7-5D4C-DEA0-DEE166E6A4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5CE26-096E-44ED-8A4B-54A41A3E7085}" type="slidenum">
              <a:rPr lang="fr-CA" smtClean="0"/>
              <a:t>21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23614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D94B1A-5C5F-BDE9-0180-C29DB09672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5089B8-E41C-9B2E-BF57-7AE3203E49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ACAD29-5C0B-4DC5-5733-11C129DD5B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3D99B5-CA66-7ADB-2AEC-5E5C2F9AF0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5CE26-096E-44ED-8A4B-54A41A3E7085}" type="slidenum">
              <a:rPr lang="fr-CA" smtClean="0"/>
              <a:t>22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035679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21FDFC-B138-ACDD-712E-CA9DBA0C3C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909B59-3BDA-21A1-5AB3-249E4248E1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88678F-C2DD-955E-8468-99BD71817F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94E99A-87DD-35AA-9947-3080F59C24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5CE26-096E-44ED-8A4B-54A41A3E7085}" type="slidenum">
              <a:rPr lang="fr-CA" smtClean="0"/>
              <a:t>23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05028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463EE1-B38F-8FAD-CE82-1CF523926D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1D2D5B-70E9-2CA4-258E-3DF865B344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EB2292-0AAE-533C-6E90-8A96430C5B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DC0547-489C-69F0-D911-EE98E9A6B9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5CE26-096E-44ED-8A4B-54A41A3E7085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42969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10CB2C-676E-4DEE-7615-92D37DB146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D73A61-CB2B-0D96-31E6-322D99E70C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8349AD-2EE7-3291-9D3C-473ED9A351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6B9D97-2D10-BB3B-73B6-7AD3166EC2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5CE26-096E-44ED-8A4B-54A41A3E7085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22500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en-CA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5CE26-096E-44ED-8A4B-54A41A3E7085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211536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5CE26-096E-44ED-8A4B-54A41A3E7085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70538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5CE26-096E-44ED-8A4B-54A41A3E7085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85951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96DA2A-FD3D-5005-FC08-9839E42AE2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1DD9FA-92FD-FD81-73BE-3A35FADDCD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A2BB95-961D-C1B0-7018-5D0A55B176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0D88BC-166C-0736-E166-A6EBE4AD0C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5CE26-096E-44ED-8A4B-54A41A3E7085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32031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B16921-3B76-22E9-ABBE-A509D0BD08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B0FE5D-B21A-1B4A-735A-A538FCA6AB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F7ED74-1874-92EF-DDF6-6AEA135EA6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2BE4E2-9C9D-8E2A-FFE2-356257ACF3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5CE26-096E-44ED-8A4B-54A41A3E7085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96710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C34CF-2B59-407A-8B3F-ED57DE83A3D7}" type="datetime1">
              <a:rPr lang="fr-CA" smtClean="0"/>
              <a:t>2025-04-24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4582F-48D3-404B-8D9A-6A7F15EDEB7E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11090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0845B-CDC8-4396-984D-992F6FAE8BDF}" type="datetime1">
              <a:rPr lang="fr-CA" smtClean="0"/>
              <a:t>2025-04-24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4582F-48D3-404B-8D9A-6A7F15EDEB7E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97596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176EA-A595-437C-9FD3-85F33CC8D042}" type="datetime1">
              <a:rPr lang="fr-CA" smtClean="0"/>
              <a:t>2025-04-24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4582F-48D3-404B-8D9A-6A7F15EDEB7E}" type="slidenum">
              <a:rPr lang="fr-CA" smtClean="0"/>
              <a:t>‹#›</a:t>
            </a:fld>
            <a:endParaRPr lang="fr-C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7380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DF429-7CEF-4A8A-AA94-0F55E95F845D}" type="datetime1">
              <a:rPr lang="fr-CA" smtClean="0"/>
              <a:t>2025-04-24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4582F-48D3-404B-8D9A-6A7F15EDEB7E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514126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9EFB2-2F70-4C46-AC1D-157ABCCA3DAE}" type="datetime1">
              <a:rPr lang="fr-CA" smtClean="0"/>
              <a:t>2025-04-24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4582F-48D3-404B-8D9A-6A7F15EDEB7E}" type="slidenum">
              <a:rPr lang="fr-CA" smtClean="0"/>
              <a:t>‹#›</a:t>
            </a:fld>
            <a:endParaRPr lang="fr-C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0090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B7D9A-1898-4D6F-A324-5B895D8FB9D6}" type="datetime1">
              <a:rPr lang="fr-CA" smtClean="0"/>
              <a:t>2025-04-24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4582F-48D3-404B-8D9A-6A7F15EDEB7E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428724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B851-9627-4311-B615-BBCD31CA46F6}" type="datetime1">
              <a:rPr lang="fr-CA" smtClean="0"/>
              <a:t>2025-04-24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4582F-48D3-404B-8D9A-6A7F15EDEB7E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66200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605BA-489E-458F-9B8F-F66F98BA6840}" type="datetime1">
              <a:rPr lang="fr-CA" smtClean="0"/>
              <a:t>2025-04-24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4582F-48D3-404B-8D9A-6A7F15EDEB7E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72042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047319"/>
            <a:ext cx="8596668" cy="748145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 baseline="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24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24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240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F64AA-9EEC-49E3-A1AC-C6201D448907}" type="datetime1">
              <a:rPr lang="fr-CA" smtClean="0"/>
              <a:t>2025-04-24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72996" y="6041362"/>
            <a:ext cx="683339" cy="365125"/>
          </a:xfr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fld id="{96D4582F-48D3-404B-8D9A-6A7F15EDEB7E}" type="slidenum">
              <a:rPr lang="fr-CA" smtClean="0"/>
              <a:pPr/>
              <a:t>‹#›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971310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5E6B3-21F9-44FA-AF08-54E7B815969D}" type="datetime1">
              <a:rPr lang="fr-CA" smtClean="0"/>
              <a:t>2025-04-24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4582F-48D3-404B-8D9A-6A7F15EDEB7E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18826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3A586-F2E9-47CC-9F26-95B270CC2610}" type="datetime1">
              <a:rPr lang="fr-CA" smtClean="0"/>
              <a:t>2025-04-24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4582F-48D3-404B-8D9A-6A7F15EDEB7E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30844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4050A-ABE1-4196-929B-DE28C4B03D8B}" type="datetime1">
              <a:rPr lang="fr-CA" smtClean="0"/>
              <a:t>2025-04-24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4582F-48D3-404B-8D9A-6A7F15EDEB7E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29315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11A9-57C1-498A-9C0F-BC56A41DD56E}" type="datetime1">
              <a:rPr lang="fr-CA" smtClean="0"/>
              <a:t>2025-04-24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4582F-48D3-404B-8D9A-6A7F15EDEB7E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67855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FC5BF-C63C-46FE-B360-B8946D2A6ACA}" type="datetime1">
              <a:rPr lang="fr-CA" smtClean="0"/>
              <a:t>2025-04-24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4582F-48D3-404B-8D9A-6A7F15EDEB7E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67866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2C9FA-597B-4E6B-9771-A76183C641B1}" type="datetime1">
              <a:rPr lang="fr-CA" smtClean="0"/>
              <a:t>2025-04-24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4582F-48D3-404B-8D9A-6A7F15EDEB7E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43118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3044-89CC-46DC-B257-8C0441877653}" type="datetime1">
              <a:rPr lang="fr-CA" smtClean="0"/>
              <a:t>2025-04-24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4582F-48D3-404B-8D9A-6A7F15EDEB7E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10724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513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DCFF7-0E84-4641-9D5F-45CEEEFED0C9}" type="datetime1">
              <a:rPr lang="fr-CA" smtClean="0"/>
              <a:t>2025-04-24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6D4582F-48D3-404B-8D9A-6A7F15EDEB7E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85687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8.jp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3.png"/><Relationship Id="rId9" Type="http://schemas.microsoft.com/office/2007/relationships/diagramDrawing" Target="../diagrams/drawing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9.jpg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3.png"/><Relationship Id="rId9" Type="http://schemas.microsoft.com/office/2007/relationships/diagramDrawing" Target="../diagrams/drawing6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BD9D29-0A06-6F27-B02E-B886ECCEC0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7378" y="2172296"/>
            <a:ext cx="9660650" cy="1452887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Enhancing physically based and distributed hydrological model calibration through internal state variable constraints</a:t>
            </a:r>
            <a:endParaRPr lang="fr-CA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5235871-E127-4E27-7933-B4AA11E1D3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556" y="3853540"/>
            <a:ext cx="9016131" cy="2192258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en-CA" sz="2000" b="1" dirty="0">
                <a:solidFill>
                  <a:schemeClr val="accent1">
                    <a:lumMod val="50000"/>
                  </a:schemeClr>
                </a:solidFill>
              </a:rPr>
              <a:t>Frédéric Talbot</a:t>
            </a:r>
            <a:r>
              <a:rPr lang="en-CA" sz="2000" baseline="30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n-CA" sz="2000" dirty="0">
                <a:solidFill>
                  <a:schemeClr val="accent1">
                    <a:lumMod val="50000"/>
                  </a:schemeClr>
                </a:solidFill>
              </a:rPr>
              <a:t>, Jean-Daniel Sylvain</a:t>
            </a:r>
            <a:r>
              <a:rPr lang="en-CA" sz="2000" baseline="30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CA" sz="2000" dirty="0">
                <a:solidFill>
                  <a:schemeClr val="accent1">
                    <a:lumMod val="50000"/>
                  </a:schemeClr>
                </a:solidFill>
              </a:rPr>
              <a:t>, Guillaume Drolet</a:t>
            </a:r>
            <a:r>
              <a:rPr lang="en-CA" sz="2000" baseline="30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CA" sz="2000" dirty="0">
                <a:solidFill>
                  <a:schemeClr val="accent1">
                    <a:lumMod val="50000"/>
                  </a:schemeClr>
                </a:solidFill>
              </a:rPr>
              <a:t>, Annie Poulin</a:t>
            </a:r>
            <a:r>
              <a:rPr lang="en-CA" sz="2000" baseline="30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n-CA" sz="2000" dirty="0">
                <a:solidFill>
                  <a:schemeClr val="accent1">
                    <a:lumMod val="50000"/>
                  </a:schemeClr>
                </a:solidFill>
              </a:rPr>
              <a:t>, Richard Arsenault</a:t>
            </a:r>
            <a:r>
              <a:rPr lang="en-CA" sz="2000" baseline="30000" dirty="0">
                <a:solidFill>
                  <a:schemeClr val="accent1">
                    <a:lumMod val="50000"/>
                  </a:schemeClr>
                </a:solidFill>
              </a:rPr>
              <a:t>1</a:t>
            </a:r>
          </a:p>
          <a:p>
            <a:pPr algn="just">
              <a:spcBef>
                <a:spcPts val="0"/>
              </a:spcBef>
            </a:pPr>
            <a:endParaRPr lang="en-CA" sz="2000" baseline="300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spcBef>
                <a:spcPts val="0"/>
              </a:spcBef>
            </a:pPr>
            <a:r>
              <a:rPr lang="en-CA" sz="1400" baseline="30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n-CA" sz="1400" dirty="0">
                <a:solidFill>
                  <a:schemeClr val="accent1">
                    <a:lumMod val="50000"/>
                  </a:schemeClr>
                </a:solidFill>
              </a:rPr>
              <a:t> Hydrology, Climate and Climate Change Laboratory, École de </a:t>
            </a:r>
            <a:r>
              <a:rPr lang="en-CA" sz="1400" dirty="0" err="1">
                <a:solidFill>
                  <a:schemeClr val="accent1">
                    <a:lumMod val="50000"/>
                  </a:schemeClr>
                </a:solidFill>
              </a:rPr>
              <a:t>technologie</a:t>
            </a:r>
            <a:r>
              <a:rPr lang="en-CA" sz="1400" dirty="0">
                <a:solidFill>
                  <a:schemeClr val="accent1">
                    <a:lumMod val="50000"/>
                  </a:schemeClr>
                </a:solidFill>
              </a:rPr>
              <a:t> supérieure, Université du Québec, Montréal, H3C 1K3, Canada</a:t>
            </a:r>
          </a:p>
          <a:p>
            <a:pPr algn="just">
              <a:spcBef>
                <a:spcPts val="0"/>
              </a:spcBef>
            </a:pPr>
            <a:endParaRPr lang="en-CA" sz="1400" baseline="300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spcBef>
                <a:spcPts val="0"/>
              </a:spcBef>
            </a:pPr>
            <a:r>
              <a:rPr lang="en-CA" sz="1400" baseline="30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CA" sz="1400" dirty="0">
                <a:solidFill>
                  <a:schemeClr val="accent1">
                    <a:lumMod val="50000"/>
                  </a:schemeClr>
                </a:solidFill>
              </a:rPr>
              <a:t> Direction de la recherche </a:t>
            </a:r>
            <a:r>
              <a:rPr lang="en-CA" sz="1400" dirty="0" err="1">
                <a:solidFill>
                  <a:schemeClr val="accent1">
                    <a:lumMod val="50000"/>
                  </a:schemeClr>
                </a:solidFill>
              </a:rPr>
              <a:t>forestière</a:t>
            </a:r>
            <a:r>
              <a:rPr lang="en-CA" sz="1400" dirty="0">
                <a:solidFill>
                  <a:schemeClr val="accent1">
                    <a:lumMod val="50000"/>
                  </a:schemeClr>
                </a:solidFill>
              </a:rPr>
              <a:t>, Ministère des </a:t>
            </a:r>
            <a:r>
              <a:rPr lang="en-CA" sz="1400" dirty="0" err="1">
                <a:solidFill>
                  <a:schemeClr val="accent1">
                    <a:lumMod val="50000"/>
                  </a:schemeClr>
                </a:solidFill>
              </a:rPr>
              <a:t>Ressources</a:t>
            </a:r>
            <a:r>
              <a:rPr lang="en-CA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CA" sz="1400" dirty="0" err="1">
                <a:solidFill>
                  <a:schemeClr val="accent1">
                    <a:lumMod val="50000"/>
                  </a:schemeClr>
                </a:solidFill>
              </a:rPr>
              <a:t>naturelles</a:t>
            </a:r>
            <a:r>
              <a:rPr lang="en-CA" sz="1400" dirty="0">
                <a:solidFill>
                  <a:schemeClr val="accent1">
                    <a:lumMod val="50000"/>
                  </a:schemeClr>
                </a:solidFill>
              </a:rPr>
              <a:t> et des </a:t>
            </a:r>
            <a:r>
              <a:rPr lang="en-CA" sz="1400" dirty="0" err="1">
                <a:solidFill>
                  <a:schemeClr val="accent1">
                    <a:lumMod val="50000"/>
                  </a:schemeClr>
                </a:solidFill>
              </a:rPr>
              <a:t>Forêts</a:t>
            </a:r>
            <a:r>
              <a:rPr lang="en-CA" sz="1400" dirty="0">
                <a:solidFill>
                  <a:schemeClr val="accent1">
                    <a:lumMod val="50000"/>
                  </a:schemeClr>
                </a:solidFill>
              </a:rPr>
              <a:t>, Québec, G1P 3W8, Canada</a:t>
            </a:r>
          </a:p>
          <a:p>
            <a:pPr algn="just">
              <a:spcBef>
                <a:spcPts val="0"/>
              </a:spcBef>
            </a:pPr>
            <a:endParaRPr lang="en-CA" sz="2000" baseline="300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spcBef>
                <a:spcPts val="0"/>
              </a:spcBef>
            </a:pPr>
            <a:r>
              <a:rPr lang="en-US" sz="2000" baseline="30000" dirty="0">
                <a:solidFill>
                  <a:schemeClr val="accent1">
                    <a:lumMod val="50000"/>
                  </a:schemeClr>
                </a:solidFill>
              </a:rPr>
              <a:t>Correspondence to: Frédéric Talbot (frederic.talbot.2@ens.etsmtl.ca)</a:t>
            </a:r>
            <a:endParaRPr lang="en-CA" sz="2000" baseline="300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spcBef>
                <a:spcPts val="0"/>
              </a:spcBef>
            </a:pPr>
            <a:endParaRPr lang="en-CA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2612133-D9B8-B025-97D7-59160F807F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989" r="14034"/>
          <a:stretch/>
        </p:blipFill>
        <p:spPr>
          <a:xfrm>
            <a:off x="3884632" y="446769"/>
            <a:ext cx="2677025" cy="1415165"/>
          </a:xfrm>
          <a:prstGeom prst="rect">
            <a:avLst/>
          </a:prstGeom>
        </p:spPr>
      </p:pic>
      <p:sp>
        <p:nvSpPr>
          <p:cNvPr id="5" name="Sous-titre 2">
            <a:extLst>
              <a:ext uri="{FF2B5EF4-FFF2-40B4-BE49-F238E27FC236}">
                <a16:creationId xmlns:a16="http://schemas.microsoft.com/office/drawing/2014/main" id="{ADAAFCFB-1725-36F1-B7CB-EE5CC70AD119}"/>
              </a:ext>
            </a:extLst>
          </p:cNvPr>
          <p:cNvSpPr txBox="1">
            <a:spLocks/>
          </p:cNvSpPr>
          <p:nvPr/>
        </p:nvSpPr>
        <p:spPr>
          <a:xfrm>
            <a:off x="3403970" y="6142790"/>
            <a:ext cx="3507465" cy="5368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2000" dirty="0">
                <a:solidFill>
                  <a:schemeClr val="accent1">
                    <a:lumMod val="50000"/>
                  </a:schemeClr>
                </a:solidFill>
              </a:rPr>
              <a:t>April 29</a:t>
            </a:r>
            <a:r>
              <a:rPr lang="en-CA" sz="2000" baseline="30000" dirty="0">
                <a:solidFill>
                  <a:schemeClr val="accent1">
                    <a:lumMod val="50000"/>
                  </a:schemeClr>
                </a:solidFill>
              </a:rPr>
              <a:t>th</a:t>
            </a:r>
            <a:r>
              <a:rPr lang="en-CA" sz="2000" dirty="0">
                <a:solidFill>
                  <a:schemeClr val="accent1">
                    <a:lumMod val="50000"/>
                  </a:schemeClr>
                </a:solidFill>
              </a:rPr>
              <a:t>, 2025, Vienna</a:t>
            </a:r>
          </a:p>
        </p:txBody>
      </p:sp>
      <p:pic>
        <p:nvPicPr>
          <p:cNvPr id="6" name="Picture 5" descr="Accueil - Ministère des Ressources naturelles et des Forêts">
            <a:extLst>
              <a:ext uri="{FF2B5EF4-FFF2-40B4-BE49-F238E27FC236}">
                <a16:creationId xmlns:a16="http://schemas.microsoft.com/office/drawing/2014/main" id="{E2A6D173-1139-7B16-59E1-3E6FE720F1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305" y="614469"/>
            <a:ext cx="2816382" cy="1079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8A4BCF0-2419-2333-AF82-E854A9224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321" y="364766"/>
            <a:ext cx="1992187" cy="157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B468E13B-C4AA-F76A-15F8-2BBCCD7D4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3204" y="5203362"/>
            <a:ext cx="1054604" cy="147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DBF29397-A284-AB62-39E7-004866A2C3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198" y="178329"/>
            <a:ext cx="1765610" cy="176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584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BA27CC-3FB0-993F-2A40-626ED38E97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821545-F559-0BCA-4D23-663C9B85D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49688"/>
            <a:ext cx="8596668" cy="748145"/>
          </a:xfrm>
        </p:spPr>
        <p:txBody>
          <a:bodyPr/>
          <a:lstStyle/>
          <a:p>
            <a:r>
              <a:rPr lang="fr-CA" b="1" dirty="0" err="1">
                <a:solidFill>
                  <a:schemeClr val="accent1">
                    <a:lumMod val="50000"/>
                  </a:schemeClr>
                </a:solidFill>
              </a:rPr>
              <a:t>Supplementary</a:t>
            </a:r>
            <a:r>
              <a:rPr lang="fr-CA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CA" b="1" dirty="0" err="1">
                <a:solidFill>
                  <a:schemeClr val="accent1">
                    <a:lumMod val="50000"/>
                  </a:schemeClr>
                </a:solidFill>
              </a:rPr>
              <a:t>Material</a:t>
            </a: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E0A03D-CE2E-CE37-51A8-99AC4871A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064745"/>
            <a:ext cx="9746826" cy="5002568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/>
              <a:t>Configurations detailed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fr-CA" b="1" dirty="0"/>
              <a:t>BL</a:t>
            </a:r>
            <a:r>
              <a:rPr lang="fr-CA" dirty="0"/>
              <a:t>: Baseline configuration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CA" b="1" dirty="0"/>
              <a:t>GW</a:t>
            </a:r>
            <a:r>
              <a:rPr lang="fr-CA" dirty="0"/>
              <a:t>: </a:t>
            </a:r>
            <a:r>
              <a:rPr lang="fr-CA" dirty="0" err="1"/>
              <a:t>Introduces</a:t>
            </a:r>
            <a:r>
              <a:rPr lang="fr-CA" dirty="0"/>
              <a:t> </a:t>
            </a:r>
            <a:r>
              <a:rPr lang="fr-CA" dirty="0" err="1"/>
              <a:t>groundwater</a:t>
            </a:r>
            <a:r>
              <a:rPr lang="fr-CA" dirty="0"/>
              <a:t> flow </a:t>
            </a:r>
            <a:r>
              <a:rPr lang="fr-CA" dirty="0" err="1"/>
              <a:t>sub</a:t>
            </a:r>
            <a:r>
              <a:rPr lang="fr-CA" dirty="0"/>
              <a:t>-model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CA" b="1" dirty="0"/>
              <a:t>GW-RC</a:t>
            </a:r>
            <a:r>
              <a:rPr lang="fr-CA" dirty="0"/>
              <a:t>: </a:t>
            </a:r>
            <a:r>
              <a:rPr lang="fr-CA" dirty="0" err="1"/>
              <a:t>Includes</a:t>
            </a:r>
            <a:r>
              <a:rPr lang="fr-CA" dirty="0"/>
              <a:t> </a:t>
            </a:r>
            <a:r>
              <a:rPr lang="fr-CA" dirty="0" err="1"/>
              <a:t>groundwater</a:t>
            </a:r>
            <a:r>
              <a:rPr lang="fr-CA" dirty="0"/>
              <a:t> flow </a:t>
            </a:r>
            <a:r>
              <a:rPr lang="fr-CA" dirty="0" err="1"/>
              <a:t>sub</a:t>
            </a:r>
            <a:r>
              <a:rPr lang="fr-CA" dirty="0"/>
              <a:t>-model and </a:t>
            </a:r>
            <a:r>
              <a:rPr lang="fr-CA" dirty="0" err="1"/>
              <a:t>constraints</a:t>
            </a:r>
            <a:r>
              <a:rPr lang="fr-CA" dirty="0"/>
              <a:t> on </a:t>
            </a:r>
            <a:r>
              <a:rPr lang="fr-CA" dirty="0" err="1"/>
              <a:t>groundwater</a:t>
            </a:r>
            <a:r>
              <a:rPr lang="fr-CA" dirty="0"/>
              <a:t> recharge </a:t>
            </a:r>
            <a:r>
              <a:rPr lang="fr-CA" dirty="0" err="1"/>
              <a:t>during</a:t>
            </a:r>
            <a:r>
              <a:rPr lang="fr-CA" dirty="0"/>
              <a:t> calibration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fr-CA" dirty="0" err="1"/>
              <a:t>Step</a:t>
            </a:r>
            <a:r>
              <a:rPr lang="fr-CA" dirty="0"/>
              <a:t> 1: </a:t>
            </a:r>
            <a:r>
              <a:rPr lang="en-US" dirty="0"/>
              <a:t>Narrow the parameter space for five key parameters using a preliminary objective function: 70% KGE, 20% standard deviation of recharge, and 10% mean annual recharge.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fr-CA" dirty="0" err="1"/>
              <a:t>Step</a:t>
            </a:r>
            <a:r>
              <a:rPr lang="fr-CA" dirty="0"/>
              <a:t> 2: </a:t>
            </a:r>
            <a:r>
              <a:rPr lang="en-US" dirty="0"/>
              <a:t>Perform the final calibration using the reduced parameter space, with an objective function weighted at 96% KGE and 4% standard deviation of recharge.</a:t>
            </a:r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4EA8685-3128-9753-E3E0-1DA88D2A3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9021" y="344813"/>
            <a:ext cx="683339" cy="365125"/>
          </a:xfrm>
        </p:spPr>
        <p:txBody>
          <a:bodyPr/>
          <a:lstStyle/>
          <a:p>
            <a:fld id="{96D4582F-48D3-404B-8D9A-6A7F15EDEB7E}" type="slidenum">
              <a:rPr lang="fr-CA" b="0" smtClean="0"/>
              <a:pPr/>
              <a:t>10</a:t>
            </a:fld>
            <a:endParaRPr lang="fr-CA" b="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F4E69C5-E960-10EB-74D4-57AE77C81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2616" y="104726"/>
            <a:ext cx="1316405" cy="104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me 8">
            <a:extLst>
              <a:ext uri="{FF2B5EF4-FFF2-40B4-BE49-F238E27FC236}">
                <a16:creationId xmlns:a16="http://schemas.microsoft.com/office/drawing/2014/main" id="{4D12994A-FEE0-742E-B7A5-5ADDA8B7B542}"/>
              </a:ext>
            </a:extLst>
          </p:cNvPr>
          <p:cNvGraphicFramePr/>
          <p:nvPr/>
        </p:nvGraphicFramePr>
        <p:xfrm>
          <a:off x="265804" y="6260578"/>
          <a:ext cx="11660392" cy="495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26668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75CB57-0A99-AE56-F0BE-31CEB9175A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EB51F4-3E3C-13EA-B1CA-B770A1FFD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49688"/>
            <a:ext cx="8596668" cy="748145"/>
          </a:xfrm>
        </p:spPr>
        <p:txBody>
          <a:bodyPr/>
          <a:lstStyle/>
          <a:p>
            <a:r>
              <a:rPr lang="fr-CA" dirty="0" err="1"/>
              <a:t>Supplementary</a:t>
            </a:r>
            <a:r>
              <a:rPr lang="fr-CA" dirty="0"/>
              <a:t> </a:t>
            </a:r>
            <a:r>
              <a:rPr lang="fr-CA" dirty="0" err="1"/>
              <a:t>Material</a:t>
            </a:r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5A67486-419B-F810-0C63-3EB658213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9021" y="344813"/>
            <a:ext cx="683339" cy="365125"/>
          </a:xfrm>
        </p:spPr>
        <p:txBody>
          <a:bodyPr/>
          <a:lstStyle/>
          <a:p>
            <a:fld id="{96D4582F-48D3-404B-8D9A-6A7F15EDEB7E}" type="slidenum">
              <a:rPr lang="fr-CA" b="0" smtClean="0"/>
              <a:pPr/>
              <a:t>11</a:t>
            </a:fld>
            <a:endParaRPr lang="fr-CA" b="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D1EF10-6DF4-2455-FAD5-9FCB74768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3976" y="1148218"/>
            <a:ext cx="6581774" cy="6092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1600" b="1" dirty="0"/>
              <a:t>Table S1</a:t>
            </a:r>
            <a:r>
              <a:rPr lang="fr-CA" sz="1600" dirty="0"/>
              <a:t>. </a:t>
            </a:r>
            <a:r>
              <a:rPr lang="en-US" sz="1600" dirty="0"/>
              <a:t>Hydrological and geophysical characteristics of the study catchments</a:t>
            </a:r>
            <a:endParaRPr lang="fr-CA" sz="16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9F9DD61-863A-207D-AF5E-6C34F37E5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2616" y="104726"/>
            <a:ext cx="1316405" cy="104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232B58-A3B6-E671-8533-CCB675BC90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3418" y="1707092"/>
            <a:ext cx="6777582" cy="376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899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178E0C-658C-FB0B-4245-DE18D2640C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644B21-9468-FBB9-B7AC-C998C2515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49688"/>
            <a:ext cx="8596668" cy="748145"/>
          </a:xfrm>
        </p:spPr>
        <p:txBody>
          <a:bodyPr/>
          <a:lstStyle/>
          <a:p>
            <a:r>
              <a:rPr lang="fr-CA" dirty="0" err="1"/>
              <a:t>Supplementary</a:t>
            </a:r>
            <a:r>
              <a:rPr lang="fr-CA" dirty="0"/>
              <a:t> </a:t>
            </a:r>
            <a:r>
              <a:rPr lang="fr-CA" dirty="0" err="1"/>
              <a:t>Material</a:t>
            </a:r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9516A8F-6F5B-6E9B-DBAF-5A7EB9245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9021" y="344813"/>
            <a:ext cx="683339" cy="365125"/>
          </a:xfrm>
        </p:spPr>
        <p:txBody>
          <a:bodyPr/>
          <a:lstStyle/>
          <a:p>
            <a:fld id="{96D4582F-48D3-404B-8D9A-6A7F15EDEB7E}" type="slidenum">
              <a:rPr lang="fr-CA" b="0" smtClean="0"/>
              <a:pPr/>
              <a:t>12</a:t>
            </a:fld>
            <a:endParaRPr lang="fr-CA" b="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71E029E-B3A2-6253-EE28-7B03F12C9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2616" y="104726"/>
            <a:ext cx="1316405" cy="104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080227A1-8864-22A1-444A-0A1493FBE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3976" y="1148218"/>
            <a:ext cx="6581774" cy="6092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1600" b="1" dirty="0"/>
              <a:t>Table S2</a:t>
            </a:r>
            <a:r>
              <a:rPr lang="fr-CA" sz="1600" dirty="0"/>
              <a:t>. </a:t>
            </a:r>
            <a:r>
              <a:rPr lang="en-US" sz="1600" dirty="0"/>
              <a:t>PACES data coverage and groundwater recharge statistics for covered catchments</a:t>
            </a:r>
            <a:endParaRPr lang="fr-CA" sz="16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CEDC9C7-6CEF-F928-A8EF-44F7574988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3976" y="1807862"/>
            <a:ext cx="6227047" cy="405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408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942735-8E06-B48D-D45A-B48CBB5B72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BC989E-CA49-CC1F-252B-C68B1169B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49688"/>
            <a:ext cx="8596668" cy="748145"/>
          </a:xfrm>
        </p:spPr>
        <p:txBody>
          <a:bodyPr/>
          <a:lstStyle/>
          <a:p>
            <a:r>
              <a:rPr lang="fr-CA" dirty="0" err="1"/>
              <a:t>Supplementary</a:t>
            </a:r>
            <a:r>
              <a:rPr lang="fr-CA" dirty="0"/>
              <a:t> </a:t>
            </a:r>
            <a:r>
              <a:rPr lang="fr-CA" dirty="0" err="1"/>
              <a:t>Material</a:t>
            </a:r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EFC607F-D590-85B7-A34C-E3A8CB4A8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9021" y="344813"/>
            <a:ext cx="683339" cy="365125"/>
          </a:xfrm>
        </p:spPr>
        <p:txBody>
          <a:bodyPr/>
          <a:lstStyle/>
          <a:p>
            <a:fld id="{96D4582F-48D3-404B-8D9A-6A7F15EDEB7E}" type="slidenum">
              <a:rPr lang="fr-CA" b="0" smtClean="0"/>
              <a:pPr/>
              <a:t>13</a:t>
            </a:fld>
            <a:endParaRPr lang="fr-CA" b="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C7AA29F-6781-CB9B-1486-C597C3651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2616" y="104726"/>
            <a:ext cx="1316405" cy="104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06235D8B-486C-361C-C6CC-4740D0B3B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3976" y="1148218"/>
            <a:ext cx="6581774" cy="6092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1600" b="1" dirty="0"/>
              <a:t>Table S3</a:t>
            </a:r>
            <a:r>
              <a:rPr lang="fr-CA" sz="1600" dirty="0"/>
              <a:t>. </a:t>
            </a:r>
            <a:r>
              <a:rPr lang="en-US" sz="1600" dirty="0"/>
              <a:t>Overview of WaSiM characteristics and sub-models used in this study</a:t>
            </a:r>
            <a:endParaRPr lang="fr-CA" sz="16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5C20DCC-FB10-C473-CED6-2B3135448C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9226" y="1814299"/>
            <a:ext cx="6086973" cy="322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919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F5FAD2-473C-2EE1-6392-3753A83674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465B21-D064-4828-1171-00FE9971A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49688"/>
            <a:ext cx="8596668" cy="748145"/>
          </a:xfrm>
        </p:spPr>
        <p:txBody>
          <a:bodyPr/>
          <a:lstStyle/>
          <a:p>
            <a:r>
              <a:rPr lang="fr-CA" dirty="0" err="1"/>
              <a:t>Supplementary</a:t>
            </a:r>
            <a:r>
              <a:rPr lang="fr-CA" dirty="0"/>
              <a:t> </a:t>
            </a:r>
            <a:r>
              <a:rPr lang="fr-CA" dirty="0" err="1"/>
              <a:t>Material</a:t>
            </a:r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A067ECC-3AB8-AC55-B2F3-D64E4F7E2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9021" y="344813"/>
            <a:ext cx="683339" cy="365125"/>
          </a:xfrm>
        </p:spPr>
        <p:txBody>
          <a:bodyPr/>
          <a:lstStyle/>
          <a:p>
            <a:fld id="{96D4582F-48D3-404B-8D9A-6A7F15EDEB7E}" type="slidenum">
              <a:rPr lang="fr-CA" b="0" smtClean="0"/>
              <a:pPr/>
              <a:t>14</a:t>
            </a:fld>
            <a:endParaRPr lang="fr-CA" b="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0EE342D-4388-9F6B-CAF4-9BB28E838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2616" y="104726"/>
            <a:ext cx="1316405" cy="104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0BB055-7090-E933-2909-179EF99742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5425" y="1757477"/>
            <a:ext cx="5829299" cy="4847189"/>
          </a:xfrm>
          <a:prstGeom prst="rect">
            <a:avLst/>
          </a:prstGeom>
        </p:spPr>
      </p:pic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F7F7B9F3-458B-EA15-329A-72FC0638D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9700" y="1148218"/>
            <a:ext cx="6000748" cy="6092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1600" b="1" dirty="0"/>
              <a:t>Table S4</a:t>
            </a:r>
            <a:r>
              <a:rPr lang="fr-CA" sz="1600" dirty="0"/>
              <a:t>. </a:t>
            </a:r>
            <a:r>
              <a:rPr lang="en-US" sz="1600" dirty="0"/>
              <a:t>Description of the parameters used for the calibration of WaSiM</a:t>
            </a:r>
            <a:endParaRPr lang="fr-CA" sz="1600" dirty="0"/>
          </a:p>
        </p:txBody>
      </p:sp>
    </p:spTree>
    <p:extLst>
      <p:ext uri="{BB962C8B-B14F-4D97-AF65-F5344CB8AC3E}">
        <p14:creationId xmlns:p14="http://schemas.microsoft.com/office/powerpoint/2010/main" val="1098951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FD7519-F4B0-5121-BAD9-97CD195AA8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883DBC-F815-2BD3-C36A-80B33AA3C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49688"/>
            <a:ext cx="8596668" cy="748145"/>
          </a:xfrm>
        </p:spPr>
        <p:txBody>
          <a:bodyPr/>
          <a:lstStyle/>
          <a:p>
            <a:r>
              <a:rPr lang="fr-CA" dirty="0" err="1"/>
              <a:t>Supplementary</a:t>
            </a:r>
            <a:r>
              <a:rPr lang="fr-CA" dirty="0"/>
              <a:t> </a:t>
            </a:r>
            <a:r>
              <a:rPr lang="fr-CA" dirty="0" err="1"/>
              <a:t>Material</a:t>
            </a:r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C3F4126-4C7F-1FB0-E828-2C6DBFB8E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9021" y="344813"/>
            <a:ext cx="683339" cy="365125"/>
          </a:xfrm>
        </p:spPr>
        <p:txBody>
          <a:bodyPr/>
          <a:lstStyle/>
          <a:p>
            <a:fld id="{96D4582F-48D3-404B-8D9A-6A7F15EDEB7E}" type="slidenum">
              <a:rPr lang="fr-CA" b="0" smtClean="0"/>
              <a:pPr/>
              <a:t>15</a:t>
            </a:fld>
            <a:endParaRPr lang="fr-CA" b="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7137948-05F9-D763-55D4-29AE6C3A4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2616" y="104726"/>
            <a:ext cx="1316405" cy="104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DE28421B-9142-B5C3-59E6-ACF59AD94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9700" y="1148218"/>
            <a:ext cx="6000748" cy="6092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1600" b="1" dirty="0"/>
              <a:t>Table S5</a:t>
            </a:r>
            <a:r>
              <a:rPr lang="fr-CA" sz="1600" dirty="0"/>
              <a:t>. </a:t>
            </a:r>
            <a:r>
              <a:rPr lang="en-US" sz="1600" dirty="0"/>
              <a:t>Summary of configurations</a:t>
            </a:r>
            <a:endParaRPr lang="fr-CA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9383CD-BBDF-2FE2-C2C7-8A9C4EB928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9700" y="1477093"/>
            <a:ext cx="8072625" cy="318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109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7F8743-DA5B-BE2B-5280-4DEA948BDE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E366C9-9232-C2EB-EAFC-D75746044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49688"/>
            <a:ext cx="8596668" cy="748145"/>
          </a:xfrm>
        </p:spPr>
        <p:txBody>
          <a:bodyPr/>
          <a:lstStyle/>
          <a:p>
            <a:r>
              <a:rPr lang="fr-CA" dirty="0" err="1"/>
              <a:t>Supplementary</a:t>
            </a:r>
            <a:r>
              <a:rPr lang="fr-CA" dirty="0"/>
              <a:t> </a:t>
            </a:r>
            <a:r>
              <a:rPr lang="fr-CA" dirty="0" err="1"/>
              <a:t>Material</a:t>
            </a:r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946B858-DF4A-D73D-1A3C-283D6F44D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9021" y="344813"/>
            <a:ext cx="683339" cy="365125"/>
          </a:xfrm>
        </p:spPr>
        <p:txBody>
          <a:bodyPr/>
          <a:lstStyle/>
          <a:p>
            <a:fld id="{96D4582F-48D3-404B-8D9A-6A7F15EDEB7E}" type="slidenum">
              <a:rPr lang="fr-CA" b="0" smtClean="0"/>
              <a:pPr/>
              <a:t>16</a:t>
            </a:fld>
            <a:endParaRPr lang="fr-CA" b="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B88F7B1-6DD8-5F14-49CD-F742A829A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2616" y="104726"/>
            <a:ext cx="1316405" cy="104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4020835F-6895-6E2B-425F-48AC730B3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488" y="4405729"/>
            <a:ext cx="8429879" cy="6092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1600" b="1" dirty="0"/>
              <a:t>Figure S1</a:t>
            </a:r>
            <a:r>
              <a:rPr lang="fr-CA" sz="1600" dirty="0"/>
              <a:t>. </a:t>
            </a:r>
            <a:r>
              <a:rPr lang="en-US" sz="1600" dirty="0"/>
              <a:t>Comparison of KGE values between calibration and validation periods for three configurations</a:t>
            </a:r>
            <a:endParaRPr lang="fr-CA" sz="1600" dirty="0"/>
          </a:p>
        </p:txBody>
      </p:sp>
      <p:pic>
        <p:nvPicPr>
          <p:cNvPr id="3" name="Image 2" descr="Une image contenant ligne, diagramme, Tracé, capture d’écran&#10;&#10;Description générée automatiquement">
            <a:extLst>
              <a:ext uri="{FF2B5EF4-FFF2-40B4-BE49-F238E27FC236}">
                <a16:creationId xmlns:a16="http://schemas.microsoft.com/office/drawing/2014/main" id="{3F5C084D-8776-F75D-383A-C8BDD9C712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9" r="7854"/>
          <a:stretch/>
        </p:blipFill>
        <p:spPr bwMode="auto">
          <a:xfrm>
            <a:off x="677334" y="1217312"/>
            <a:ext cx="8625034" cy="30689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691305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40451C-4717-0EB7-5935-5B282C9C71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6B986E-5C4D-DDA3-1893-764F84A0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49688"/>
            <a:ext cx="8596668" cy="748145"/>
          </a:xfrm>
        </p:spPr>
        <p:txBody>
          <a:bodyPr/>
          <a:lstStyle/>
          <a:p>
            <a:r>
              <a:rPr lang="fr-CA" dirty="0" err="1"/>
              <a:t>Supplementary</a:t>
            </a:r>
            <a:r>
              <a:rPr lang="fr-CA" dirty="0"/>
              <a:t> </a:t>
            </a:r>
            <a:r>
              <a:rPr lang="fr-CA" dirty="0" err="1"/>
              <a:t>Material</a:t>
            </a:r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64EE02F-4B30-29C4-ADC4-BCEB156DC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9021" y="344813"/>
            <a:ext cx="683339" cy="365125"/>
          </a:xfrm>
        </p:spPr>
        <p:txBody>
          <a:bodyPr/>
          <a:lstStyle/>
          <a:p>
            <a:fld id="{96D4582F-48D3-404B-8D9A-6A7F15EDEB7E}" type="slidenum">
              <a:rPr lang="fr-CA" b="0" smtClean="0"/>
              <a:pPr/>
              <a:t>17</a:t>
            </a:fld>
            <a:endParaRPr lang="fr-CA" b="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53F0DA2-C7CE-2A6C-6144-8E44A2FF1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2616" y="104726"/>
            <a:ext cx="1316405" cy="104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0DD76EFB-CB9E-1832-BFF5-401745D5A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488" y="4405729"/>
            <a:ext cx="8429879" cy="6092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1600" b="1" dirty="0"/>
              <a:t>Figure S2</a:t>
            </a:r>
            <a:r>
              <a:rPr lang="fr-CA" sz="1600" dirty="0"/>
              <a:t>. </a:t>
            </a:r>
            <a:r>
              <a:rPr lang="en-US" sz="1600" dirty="0"/>
              <a:t>Proportional distributions of key hydrological variables for the BL, GW and GW-RC hydrological model configurations for the validation period (1990-1999)</a:t>
            </a:r>
            <a:endParaRPr lang="fr-CA" sz="1600" dirty="0"/>
          </a:p>
        </p:txBody>
      </p:sp>
      <p:pic>
        <p:nvPicPr>
          <p:cNvPr id="5" name="Image 8" descr="Une image contenant texte, diagramme, capture d’écran, cercle&#10;&#10;Description générée automatiquement">
            <a:extLst>
              <a:ext uri="{FF2B5EF4-FFF2-40B4-BE49-F238E27FC236}">
                <a16:creationId xmlns:a16="http://schemas.microsoft.com/office/drawing/2014/main" id="{DE290703-1999-1D72-CB94-93E3A25BC62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16" b="8968"/>
          <a:stretch/>
        </p:blipFill>
        <p:spPr bwMode="auto">
          <a:xfrm>
            <a:off x="563033" y="1598830"/>
            <a:ext cx="8925685" cy="26493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293745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A55B56-53F8-47CA-6B98-074E60AE56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7836E9-E8BD-B94E-0BE0-1822D5279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49688"/>
            <a:ext cx="8596668" cy="748145"/>
          </a:xfrm>
        </p:spPr>
        <p:txBody>
          <a:bodyPr/>
          <a:lstStyle/>
          <a:p>
            <a:r>
              <a:rPr lang="fr-CA" dirty="0" err="1"/>
              <a:t>Supplementary</a:t>
            </a:r>
            <a:r>
              <a:rPr lang="fr-CA" dirty="0"/>
              <a:t> </a:t>
            </a:r>
            <a:r>
              <a:rPr lang="fr-CA" dirty="0" err="1"/>
              <a:t>Material</a:t>
            </a:r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1579765-7D50-2567-46BD-EF6AEFC42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9021" y="344813"/>
            <a:ext cx="683339" cy="365125"/>
          </a:xfrm>
        </p:spPr>
        <p:txBody>
          <a:bodyPr/>
          <a:lstStyle/>
          <a:p>
            <a:fld id="{96D4582F-48D3-404B-8D9A-6A7F15EDEB7E}" type="slidenum">
              <a:rPr lang="fr-CA" b="0" smtClean="0"/>
              <a:pPr/>
              <a:t>18</a:t>
            </a:fld>
            <a:endParaRPr lang="fr-CA" b="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C0AEFDB-3539-3CC9-170F-19FD173C2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2616" y="104726"/>
            <a:ext cx="1316405" cy="104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6F037A1D-A688-8B87-C094-B6358ED69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9700" y="1148218"/>
            <a:ext cx="7239000" cy="6092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1600" b="1" dirty="0"/>
              <a:t>Table S6</a:t>
            </a:r>
            <a:r>
              <a:rPr lang="fr-CA" sz="1600" dirty="0"/>
              <a:t>. </a:t>
            </a:r>
            <a:r>
              <a:rPr lang="en-US" sz="1600" dirty="0"/>
              <a:t>Statistical analysis of the differences in estimated hydrological variables from the three configurations BL, GW and GW-RC</a:t>
            </a:r>
            <a:endParaRPr lang="fr-CA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AED0FA-C834-8B80-CBA3-9A952FD6E4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9699" y="1757477"/>
            <a:ext cx="7098646" cy="345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9294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F10632-E358-0D59-CFB7-3CEAA33BB7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EAC681-E49E-E436-414A-C628F2F0C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49688"/>
            <a:ext cx="8596668" cy="748145"/>
          </a:xfrm>
        </p:spPr>
        <p:txBody>
          <a:bodyPr/>
          <a:lstStyle/>
          <a:p>
            <a:r>
              <a:rPr lang="fr-CA" dirty="0" err="1"/>
              <a:t>Supplementary</a:t>
            </a:r>
            <a:r>
              <a:rPr lang="fr-CA" dirty="0"/>
              <a:t> </a:t>
            </a:r>
            <a:r>
              <a:rPr lang="fr-CA" dirty="0" err="1"/>
              <a:t>Material</a:t>
            </a:r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7A743ED-DE0C-222B-8569-D9B41D48E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9021" y="344813"/>
            <a:ext cx="683339" cy="365125"/>
          </a:xfrm>
        </p:spPr>
        <p:txBody>
          <a:bodyPr/>
          <a:lstStyle/>
          <a:p>
            <a:fld id="{96D4582F-48D3-404B-8D9A-6A7F15EDEB7E}" type="slidenum">
              <a:rPr lang="fr-CA" b="0" smtClean="0"/>
              <a:pPr/>
              <a:t>19</a:t>
            </a:fld>
            <a:endParaRPr lang="fr-CA" b="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3ED17A5-86E1-2191-CF05-E8469AFFB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2616" y="104726"/>
            <a:ext cx="1316405" cy="104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0322B0F3-F078-0097-006B-9C7926FAB1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0775" y="5796379"/>
            <a:ext cx="4543425" cy="8425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1600" b="1" dirty="0"/>
              <a:t>Figure S3</a:t>
            </a:r>
            <a:r>
              <a:rPr lang="fr-CA" sz="1600" dirty="0"/>
              <a:t>. </a:t>
            </a:r>
            <a:r>
              <a:rPr lang="en-US" sz="1600" dirty="0"/>
              <a:t>Boxplots of annual values for key hydrological variables for the validation period (1990-1999)</a:t>
            </a:r>
            <a:endParaRPr lang="fr-CA" sz="1600" dirty="0"/>
          </a:p>
        </p:txBody>
      </p:sp>
      <p:pic>
        <p:nvPicPr>
          <p:cNvPr id="5" name="Picture 4" descr="A graph of different numbers&#10;&#10;Description automatically generated with medium confidence">
            <a:extLst>
              <a:ext uri="{FF2B5EF4-FFF2-40B4-BE49-F238E27FC236}">
                <a16:creationId xmlns:a16="http://schemas.microsoft.com/office/drawing/2014/main" id="{2E9882FF-DEFF-342F-BFBC-7BC7BDBBD2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76" y="1019174"/>
            <a:ext cx="4861418" cy="48614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1467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AF87B38-A22A-23E3-B5CD-E22CECC4E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9021" y="344813"/>
            <a:ext cx="683339" cy="365125"/>
          </a:xfrm>
        </p:spPr>
        <p:txBody>
          <a:bodyPr/>
          <a:lstStyle/>
          <a:p>
            <a:fld id="{96D4582F-48D3-404B-8D9A-6A7F15EDEB7E}" type="slidenum">
              <a:rPr lang="fr-CA" b="0" smtClean="0"/>
              <a:pPr/>
              <a:t>2</a:t>
            </a:fld>
            <a:endParaRPr lang="fr-CA" b="0" dirty="0"/>
          </a:p>
        </p:txBody>
      </p:sp>
      <p:graphicFrame>
        <p:nvGraphicFramePr>
          <p:cNvPr id="3" name="Diagramme 8">
            <a:extLst>
              <a:ext uri="{FF2B5EF4-FFF2-40B4-BE49-F238E27FC236}">
                <a16:creationId xmlns:a16="http://schemas.microsoft.com/office/drawing/2014/main" id="{39711D0E-BC3B-201F-0506-09D8A384D0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4960245"/>
              </p:ext>
            </p:extLst>
          </p:nvPr>
        </p:nvGraphicFramePr>
        <p:xfrm>
          <a:off x="265804" y="6260578"/>
          <a:ext cx="11660392" cy="495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2">
            <a:extLst>
              <a:ext uri="{FF2B5EF4-FFF2-40B4-BE49-F238E27FC236}">
                <a16:creationId xmlns:a16="http://schemas.microsoft.com/office/drawing/2014/main" id="{4BDFB579-3536-A0F9-6C15-492100D3C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2616" y="104726"/>
            <a:ext cx="1316405" cy="104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6110BD8B-4D62-4FC6-7EBF-B56901140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1335" y="5354664"/>
            <a:ext cx="6795443" cy="8555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A" sz="1800" b="1" dirty="0"/>
              <a:t>Figure 1</a:t>
            </a:r>
            <a:r>
              <a:rPr lang="fr-CA" sz="1800" dirty="0"/>
              <a:t>. </a:t>
            </a:r>
            <a:r>
              <a:rPr lang="en-US" sz="1800" dirty="0"/>
              <a:t>Projected global temperature changes under the five SSP scenarios</a:t>
            </a:r>
            <a:r>
              <a:rPr lang="fr-CA" sz="1800" dirty="0"/>
              <a:t>. </a:t>
            </a:r>
            <a:r>
              <a:rPr lang="en-US" sz="1800" i="1" dirty="0"/>
              <a:t>Adapted from Ouranos (2024), based on IPCC, 2021. Summary for Policymakers.</a:t>
            </a:r>
            <a:endParaRPr lang="fr-CA" sz="1800" i="1" dirty="0"/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AF32C4FB-AD51-AF15-3F87-B550C1EB11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A"/>
          </a:p>
        </p:txBody>
      </p:sp>
      <p:pic>
        <p:nvPicPr>
          <p:cNvPr id="19" name="Picture 18" descr="A graph showing the number of people in the market&#10;&#10;AI-generated content may be incorrect.">
            <a:extLst>
              <a:ext uri="{FF2B5EF4-FFF2-40B4-BE49-F238E27FC236}">
                <a16:creationId xmlns:a16="http://schemas.microsoft.com/office/drawing/2014/main" id="{2D357269-D890-727F-EC74-4E2EB476D36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7" t="14196" r="13960" b="5099"/>
          <a:stretch/>
        </p:blipFill>
        <p:spPr>
          <a:xfrm>
            <a:off x="1484555" y="938417"/>
            <a:ext cx="6795443" cy="443085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9A93BBB-8FBF-E458-221C-F327A9A4D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49688"/>
            <a:ext cx="8596668" cy="748145"/>
          </a:xfrm>
        </p:spPr>
        <p:txBody>
          <a:bodyPr/>
          <a:lstStyle/>
          <a:p>
            <a:r>
              <a:rPr lang="fr-CA" b="1" dirty="0">
                <a:solidFill>
                  <a:schemeClr val="accent1">
                    <a:lumMod val="50000"/>
                  </a:schemeClr>
                </a:solidFill>
              </a:rPr>
              <a:t>Introduction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7604698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590B52-A3E8-01A8-04F8-B47274944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3ED48F-16F0-0474-F971-B4D253797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49688"/>
            <a:ext cx="8596668" cy="748145"/>
          </a:xfrm>
        </p:spPr>
        <p:txBody>
          <a:bodyPr/>
          <a:lstStyle/>
          <a:p>
            <a:r>
              <a:rPr lang="fr-CA" dirty="0" err="1"/>
              <a:t>Supplementary</a:t>
            </a:r>
            <a:r>
              <a:rPr lang="fr-CA" dirty="0"/>
              <a:t> </a:t>
            </a:r>
            <a:r>
              <a:rPr lang="fr-CA" dirty="0" err="1"/>
              <a:t>Material</a:t>
            </a:r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243DB4F-C3E7-2FB4-BB78-0E45C62A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9021" y="344813"/>
            <a:ext cx="683339" cy="365125"/>
          </a:xfrm>
        </p:spPr>
        <p:txBody>
          <a:bodyPr/>
          <a:lstStyle/>
          <a:p>
            <a:fld id="{96D4582F-48D3-404B-8D9A-6A7F15EDEB7E}" type="slidenum">
              <a:rPr lang="fr-CA" b="0" smtClean="0"/>
              <a:pPr/>
              <a:t>20</a:t>
            </a:fld>
            <a:endParaRPr lang="fr-CA" b="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BF5B9D5-AFEA-448F-3DA8-A6D8863EC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2616" y="104726"/>
            <a:ext cx="1316405" cy="104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E83A1ECC-81CA-0116-C0EB-AE5C7F1AA1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9241" y="5700559"/>
            <a:ext cx="6057900" cy="8425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1600" b="1" dirty="0"/>
              <a:t>Figure S4</a:t>
            </a:r>
            <a:r>
              <a:rPr lang="fr-CA" sz="1600" dirty="0"/>
              <a:t>. </a:t>
            </a:r>
            <a:r>
              <a:rPr lang="en-US" sz="1600" dirty="0"/>
              <a:t>Seasonal distribution of hydrological variables in the Matane catchment for the validation period (1990-1999)</a:t>
            </a:r>
            <a:endParaRPr lang="fr-CA" sz="1600" dirty="0"/>
          </a:p>
        </p:txBody>
      </p:sp>
      <p:pic>
        <p:nvPicPr>
          <p:cNvPr id="3" name="Picture 2" descr="A group of different colored lines&#10;&#10;Description automatically generated with medium confidence">
            <a:extLst>
              <a:ext uri="{FF2B5EF4-FFF2-40B4-BE49-F238E27FC236}">
                <a16:creationId xmlns:a16="http://schemas.microsoft.com/office/drawing/2014/main" id="{2FD40745-6CF0-F703-BBD5-C4F364EF69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360" y="1097833"/>
            <a:ext cx="6649663" cy="44361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47872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166F12-840B-52ED-2DDA-741F4A8AF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91B700-F06D-AF4B-BFA9-06980CB3F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49688"/>
            <a:ext cx="8596668" cy="748145"/>
          </a:xfrm>
        </p:spPr>
        <p:txBody>
          <a:bodyPr/>
          <a:lstStyle/>
          <a:p>
            <a:r>
              <a:rPr lang="fr-CA" dirty="0" err="1"/>
              <a:t>Supplementary</a:t>
            </a:r>
            <a:r>
              <a:rPr lang="fr-CA" dirty="0"/>
              <a:t> </a:t>
            </a:r>
            <a:r>
              <a:rPr lang="fr-CA" dirty="0" err="1"/>
              <a:t>Material</a:t>
            </a:r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DCD19BB-C1F8-24C9-54B7-DA6255BF4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9021" y="344813"/>
            <a:ext cx="683339" cy="365125"/>
          </a:xfrm>
        </p:spPr>
        <p:txBody>
          <a:bodyPr/>
          <a:lstStyle/>
          <a:p>
            <a:fld id="{96D4582F-48D3-404B-8D9A-6A7F15EDEB7E}" type="slidenum">
              <a:rPr lang="fr-CA" b="0" smtClean="0"/>
              <a:pPr/>
              <a:t>21</a:t>
            </a:fld>
            <a:endParaRPr lang="fr-CA" b="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8DB32AD-7466-F539-4E3A-48A907DEA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2616" y="104726"/>
            <a:ext cx="1316405" cy="104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C0EF34E6-307E-D13B-BDCE-59A0F9EB5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9643" y="1011050"/>
            <a:ext cx="4972050" cy="6092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1600" b="1" dirty="0"/>
              <a:t>Table S7</a:t>
            </a:r>
            <a:r>
              <a:rPr lang="fr-CA" sz="1600" dirty="0"/>
              <a:t>. </a:t>
            </a:r>
            <a:r>
              <a:rPr lang="en-US" sz="1600" dirty="0"/>
              <a:t>KGE values across studied catchments</a:t>
            </a:r>
            <a:endParaRPr lang="fr-CA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06729D-7022-3943-DE5F-2EBCB621D6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4919" y="1333713"/>
            <a:ext cx="5086773" cy="540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588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B1A61D-2D08-BBB6-8624-A7D92E5DC7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C8E8A9-74A1-5B33-F76D-25670D48F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49688"/>
            <a:ext cx="8596668" cy="748145"/>
          </a:xfrm>
        </p:spPr>
        <p:txBody>
          <a:bodyPr/>
          <a:lstStyle/>
          <a:p>
            <a:r>
              <a:rPr lang="fr-CA" dirty="0" err="1"/>
              <a:t>Supplementary</a:t>
            </a:r>
            <a:r>
              <a:rPr lang="fr-CA" dirty="0"/>
              <a:t> </a:t>
            </a:r>
            <a:r>
              <a:rPr lang="fr-CA" dirty="0" err="1"/>
              <a:t>Material</a:t>
            </a:r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06DD9CF-5869-793D-8B6E-41A3942EE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9021" y="344813"/>
            <a:ext cx="683339" cy="365125"/>
          </a:xfrm>
        </p:spPr>
        <p:txBody>
          <a:bodyPr/>
          <a:lstStyle/>
          <a:p>
            <a:fld id="{96D4582F-48D3-404B-8D9A-6A7F15EDEB7E}" type="slidenum">
              <a:rPr lang="fr-CA" b="0" smtClean="0"/>
              <a:pPr/>
              <a:t>22</a:t>
            </a:fld>
            <a:endParaRPr lang="fr-CA" b="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F5C7F66-AB3E-E11E-1FA2-F5B42E2B0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2616" y="104726"/>
            <a:ext cx="1316405" cy="104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7F8288E1-DC26-D562-BC73-48C36C1FD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9643" y="1011050"/>
            <a:ext cx="4972050" cy="6092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1600" b="1" dirty="0"/>
              <a:t>Table S8</a:t>
            </a:r>
            <a:r>
              <a:rPr lang="fr-CA" sz="1600" dirty="0"/>
              <a:t>. </a:t>
            </a:r>
            <a:r>
              <a:rPr lang="en-US" sz="1600" dirty="0"/>
              <a:t>Multiple streamflow metrics across studied catchments</a:t>
            </a:r>
            <a:endParaRPr lang="fr-CA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148B3B-F83E-A3A0-4804-41A25D24C0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6318" y="1620309"/>
            <a:ext cx="5163271" cy="367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0680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5E4922-C88B-E058-55E3-E75E4C507B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64B47B-C82B-6894-0FFB-90C34143B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49688"/>
            <a:ext cx="8596668" cy="748145"/>
          </a:xfrm>
        </p:spPr>
        <p:txBody>
          <a:bodyPr/>
          <a:lstStyle/>
          <a:p>
            <a:r>
              <a:rPr lang="fr-CA" dirty="0" err="1"/>
              <a:t>Supplementary</a:t>
            </a:r>
            <a:r>
              <a:rPr lang="fr-CA" dirty="0"/>
              <a:t> </a:t>
            </a:r>
            <a:r>
              <a:rPr lang="fr-CA" dirty="0" err="1"/>
              <a:t>Material</a:t>
            </a:r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9DB4AF5-05D1-F79B-B9F1-619136B66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9021" y="344813"/>
            <a:ext cx="683339" cy="365125"/>
          </a:xfrm>
        </p:spPr>
        <p:txBody>
          <a:bodyPr/>
          <a:lstStyle/>
          <a:p>
            <a:fld id="{96D4582F-48D3-404B-8D9A-6A7F15EDEB7E}" type="slidenum">
              <a:rPr lang="fr-CA" b="0" smtClean="0"/>
              <a:pPr/>
              <a:t>23</a:t>
            </a:fld>
            <a:endParaRPr lang="fr-CA" b="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5217D42-6836-D34A-22FC-BA0D1928B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2616" y="104726"/>
            <a:ext cx="1316405" cy="104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7CB13EED-B7EE-B0DC-AE1B-64528DE4B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5147261"/>
            <a:ext cx="5905500" cy="8425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1600" b="1" dirty="0"/>
              <a:t>Figure S5</a:t>
            </a:r>
            <a:r>
              <a:rPr lang="fr-CA" sz="1600" dirty="0"/>
              <a:t>. </a:t>
            </a:r>
            <a:r>
              <a:rPr lang="en-US" sz="1600" dirty="0"/>
              <a:t>Correlations between key hydrological variables and calibration parameters for three model configurations</a:t>
            </a:r>
            <a:endParaRPr lang="fr-CA" sz="1600" dirty="0"/>
          </a:p>
        </p:txBody>
      </p:sp>
      <p:pic>
        <p:nvPicPr>
          <p:cNvPr id="3" name="Picture 2" descr="A group of graphs showing different colored dots&#10;&#10;Description automatically generated with medium confidence">
            <a:extLst>
              <a:ext uri="{FF2B5EF4-FFF2-40B4-BE49-F238E27FC236}">
                <a16:creationId xmlns:a16="http://schemas.microsoft.com/office/drawing/2014/main" id="{E6FD6F43-CBF5-47F0-C8E6-E6B937A6ACB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74"/>
          <a:stretch/>
        </p:blipFill>
        <p:spPr bwMode="auto">
          <a:xfrm>
            <a:off x="1476374" y="1097833"/>
            <a:ext cx="6372225" cy="40068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26357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DDC62F-BCC7-57AE-8140-AB20DCD7ED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5A9FB1-4B86-42CE-24F4-0F5429969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49688"/>
            <a:ext cx="8596668" cy="748145"/>
          </a:xfrm>
        </p:spPr>
        <p:txBody>
          <a:bodyPr/>
          <a:lstStyle/>
          <a:p>
            <a:r>
              <a:rPr lang="fr-CA" b="1" dirty="0">
                <a:solidFill>
                  <a:schemeClr val="accent1">
                    <a:lumMod val="50000"/>
                  </a:schemeClr>
                </a:solidFill>
              </a:rPr>
              <a:t>Introduction</a:t>
            </a:r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FFB2820-1D5E-6BDC-4E21-28D579152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9021" y="344813"/>
            <a:ext cx="683339" cy="365125"/>
          </a:xfrm>
        </p:spPr>
        <p:txBody>
          <a:bodyPr/>
          <a:lstStyle/>
          <a:p>
            <a:fld id="{96D4582F-48D3-404B-8D9A-6A7F15EDEB7E}" type="slidenum">
              <a:rPr lang="fr-CA" b="0" smtClean="0"/>
              <a:pPr/>
              <a:t>3</a:t>
            </a:fld>
            <a:endParaRPr lang="fr-CA" b="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C32C09-FB58-152D-3FD0-27583C15613D}"/>
              </a:ext>
            </a:extLst>
          </p:cNvPr>
          <p:cNvSpPr txBox="1"/>
          <p:nvPr/>
        </p:nvSpPr>
        <p:spPr>
          <a:xfrm>
            <a:off x="677334" y="1060324"/>
            <a:ext cx="8662301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Physically-based and distributed hydrological models can be used to generate hydrological variable estimations</a:t>
            </a: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Equifinality problem when calibrating using only streamflow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(Mei et al., 2023)</a:t>
            </a: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Many recent studies included multiple variables in calibration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(Mei et al., 2023; Schäfer et al., 2023; De Lima Ferreira and da Paz, 2024)</a:t>
            </a: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How do different calibration strategies and levels of model complexity influence the representation of hydrological processes?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FBAD1E1-E03B-6D21-67E1-655914879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2616" y="104726"/>
            <a:ext cx="1316405" cy="104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Diagramme 8">
            <a:extLst>
              <a:ext uri="{FF2B5EF4-FFF2-40B4-BE49-F238E27FC236}">
                <a16:creationId xmlns:a16="http://schemas.microsoft.com/office/drawing/2014/main" id="{374AA8E8-344A-830D-BF82-66279A5A75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7359827"/>
              </p:ext>
            </p:extLst>
          </p:nvPr>
        </p:nvGraphicFramePr>
        <p:xfrm>
          <a:off x="265804" y="6260578"/>
          <a:ext cx="11660392" cy="495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55329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91D834-9031-C0B3-121E-2409C3E42C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A2959E-8654-653A-DD88-2C040FE2C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49688"/>
            <a:ext cx="8596668" cy="748145"/>
          </a:xfrm>
        </p:spPr>
        <p:txBody>
          <a:bodyPr/>
          <a:lstStyle/>
          <a:p>
            <a:r>
              <a:rPr lang="fr-CA" b="1" dirty="0">
                <a:solidFill>
                  <a:schemeClr val="accent1">
                    <a:lumMod val="50000"/>
                  </a:schemeClr>
                </a:solidFill>
              </a:rPr>
              <a:t>Methods</a:t>
            </a:r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BBE080F-DF1E-F340-70BB-FC09D0C50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9021" y="344813"/>
            <a:ext cx="683339" cy="365125"/>
          </a:xfrm>
        </p:spPr>
        <p:txBody>
          <a:bodyPr/>
          <a:lstStyle/>
          <a:p>
            <a:fld id="{96D4582F-48D3-404B-8D9A-6A7F15EDEB7E}" type="slidenum">
              <a:rPr lang="fr-CA" b="0" smtClean="0"/>
              <a:pPr/>
              <a:t>4</a:t>
            </a:fld>
            <a:endParaRPr lang="fr-CA" b="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B637BF5-ECD9-19B8-8EF7-EE943EDF6417}"/>
              </a:ext>
            </a:extLst>
          </p:cNvPr>
          <p:cNvSpPr txBox="1"/>
          <p:nvPr/>
        </p:nvSpPr>
        <p:spPr>
          <a:xfrm>
            <a:off x="584036" y="1097833"/>
            <a:ext cx="491312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34 snowy catchments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Water Flow and Balance Simulation Model (WaSiM)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ERA5 datasets for meteorological data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Objective function: KGE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Calibration period: 2000-2009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Validation period: 1990-1999</a:t>
            </a:r>
          </a:p>
        </p:txBody>
      </p:sp>
      <p:pic>
        <p:nvPicPr>
          <p:cNvPr id="6" name="Picture 5" descr="A map of the arctic&#10;&#10;AI-generated content may be incorrect.">
            <a:extLst>
              <a:ext uri="{FF2B5EF4-FFF2-40B4-BE49-F238E27FC236}">
                <a16:creationId xmlns:a16="http://schemas.microsoft.com/office/drawing/2014/main" id="{46D78BD5-6F9A-93BE-9488-5D60FE2E35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593" y="824192"/>
            <a:ext cx="7238784" cy="381235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BBDFDB05-6AA1-9FBC-6CCD-9DA7EF34B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6890" y="4636546"/>
            <a:ext cx="5642131" cy="7481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A" sz="1700" b="1" dirty="0"/>
              <a:t>Figure 2</a:t>
            </a:r>
            <a:r>
              <a:rPr lang="fr-CA" sz="1700" dirty="0"/>
              <a:t>. </a:t>
            </a:r>
            <a:r>
              <a:rPr lang="en-US" sz="1700" dirty="0"/>
              <a:t>Elevation map of study catchments in southern Quebec</a:t>
            </a:r>
            <a:endParaRPr lang="fr-CA" sz="1700" dirty="0"/>
          </a:p>
        </p:txBody>
      </p:sp>
      <p:graphicFrame>
        <p:nvGraphicFramePr>
          <p:cNvPr id="9" name="Diagramme 8">
            <a:extLst>
              <a:ext uri="{FF2B5EF4-FFF2-40B4-BE49-F238E27FC236}">
                <a16:creationId xmlns:a16="http://schemas.microsoft.com/office/drawing/2014/main" id="{DB554068-F262-F7C9-1740-6BCF0834DB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6719209"/>
              </p:ext>
            </p:extLst>
          </p:nvPr>
        </p:nvGraphicFramePr>
        <p:xfrm>
          <a:off x="265804" y="6260578"/>
          <a:ext cx="11660392" cy="495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86640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A93BBB-8FBF-E458-221C-F327A9A4D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49688"/>
            <a:ext cx="8596668" cy="748145"/>
          </a:xfrm>
        </p:spPr>
        <p:txBody>
          <a:bodyPr/>
          <a:lstStyle/>
          <a:p>
            <a:r>
              <a:rPr lang="fr-CA" b="1" dirty="0">
                <a:solidFill>
                  <a:schemeClr val="accent1">
                    <a:lumMod val="50000"/>
                  </a:schemeClr>
                </a:solidFill>
              </a:rPr>
              <a:t>Methods</a:t>
            </a: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61704FF-1FF3-BCC0-F25A-18CE6FA53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064745"/>
            <a:ext cx="9746826" cy="5002568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How do different calibration strategies and levels of model complexity influence the representation of hydrological processes?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CA" b="1" dirty="0"/>
              <a:t>BL</a:t>
            </a:r>
            <a:r>
              <a:rPr lang="fr-CA" dirty="0"/>
              <a:t>: Baseline configuration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CA" b="1" dirty="0"/>
              <a:t>GW</a:t>
            </a:r>
            <a:r>
              <a:rPr lang="fr-CA" dirty="0"/>
              <a:t>: </a:t>
            </a:r>
            <a:r>
              <a:rPr lang="fr-CA" dirty="0" err="1"/>
              <a:t>Introduces</a:t>
            </a:r>
            <a:r>
              <a:rPr lang="fr-CA" dirty="0"/>
              <a:t> </a:t>
            </a:r>
            <a:r>
              <a:rPr lang="fr-CA" dirty="0" err="1"/>
              <a:t>groundwater</a:t>
            </a:r>
            <a:r>
              <a:rPr lang="fr-CA" dirty="0"/>
              <a:t> flow </a:t>
            </a:r>
            <a:r>
              <a:rPr lang="fr-CA" dirty="0" err="1"/>
              <a:t>sub</a:t>
            </a:r>
            <a:r>
              <a:rPr lang="fr-CA" dirty="0"/>
              <a:t>-model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CA" b="1" dirty="0"/>
              <a:t>GW-RC</a:t>
            </a:r>
            <a:r>
              <a:rPr lang="fr-CA" dirty="0"/>
              <a:t>: </a:t>
            </a:r>
            <a:r>
              <a:rPr lang="fr-CA" dirty="0" err="1"/>
              <a:t>Includes</a:t>
            </a:r>
            <a:r>
              <a:rPr lang="fr-CA" dirty="0"/>
              <a:t> </a:t>
            </a:r>
            <a:r>
              <a:rPr lang="fr-CA" dirty="0" err="1"/>
              <a:t>groundwater</a:t>
            </a:r>
            <a:r>
              <a:rPr lang="fr-CA" dirty="0"/>
              <a:t> flow </a:t>
            </a:r>
            <a:r>
              <a:rPr lang="fr-CA" dirty="0" err="1"/>
              <a:t>sub</a:t>
            </a:r>
            <a:r>
              <a:rPr lang="fr-CA" dirty="0"/>
              <a:t>-model and </a:t>
            </a:r>
            <a:r>
              <a:rPr lang="fr-CA" dirty="0" err="1"/>
              <a:t>constraints</a:t>
            </a:r>
            <a:r>
              <a:rPr lang="fr-CA" dirty="0"/>
              <a:t> on </a:t>
            </a:r>
            <a:r>
              <a:rPr lang="fr-CA" dirty="0" err="1"/>
              <a:t>groundwater</a:t>
            </a:r>
            <a:r>
              <a:rPr lang="fr-CA" dirty="0"/>
              <a:t> recharge </a:t>
            </a:r>
            <a:r>
              <a:rPr lang="fr-CA" dirty="0" err="1"/>
              <a:t>during</a:t>
            </a:r>
            <a:r>
              <a:rPr lang="fr-CA" dirty="0"/>
              <a:t> calibration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AF87B38-A22A-23E3-B5CD-E22CECC4E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9021" y="344813"/>
            <a:ext cx="683339" cy="365125"/>
          </a:xfrm>
        </p:spPr>
        <p:txBody>
          <a:bodyPr/>
          <a:lstStyle/>
          <a:p>
            <a:fld id="{96D4582F-48D3-404B-8D9A-6A7F15EDEB7E}" type="slidenum">
              <a:rPr lang="fr-CA" b="0" smtClean="0"/>
              <a:pPr/>
              <a:t>5</a:t>
            </a:fld>
            <a:endParaRPr lang="fr-CA" b="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80942F9-8EFC-E438-0B4E-22A31E431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2616" y="104726"/>
            <a:ext cx="1316405" cy="104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me 8">
            <a:extLst>
              <a:ext uri="{FF2B5EF4-FFF2-40B4-BE49-F238E27FC236}">
                <a16:creationId xmlns:a16="http://schemas.microsoft.com/office/drawing/2014/main" id="{211E169D-6266-3690-567C-3447622B37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5257092"/>
              </p:ext>
            </p:extLst>
          </p:nvPr>
        </p:nvGraphicFramePr>
        <p:xfrm>
          <a:off x="265804" y="6260578"/>
          <a:ext cx="11660392" cy="495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28453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hart showing different types of candlesticks&#10;&#10;Description automatically generated">
            <a:extLst>
              <a:ext uri="{FF2B5EF4-FFF2-40B4-BE49-F238E27FC236}">
                <a16:creationId xmlns:a16="http://schemas.microsoft.com/office/drawing/2014/main" id="{EDEF3F9B-78F8-1771-70C8-7BEB864134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208" y="1015985"/>
            <a:ext cx="6596087" cy="47089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9A93BBB-8FBF-E458-221C-F327A9A4D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49688"/>
            <a:ext cx="8596668" cy="748145"/>
          </a:xfrm>
        </p:spPr>
        <p:txBody>
          <a:bodyPr/>
          <a:lstStyle/>
          <a:p>
            <a:r>
              <a:rPr lang="fr-CA" dirty="0"/>
              <a:t>Results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AF87B38-A22A-23E3-B5CD-E22CECC4E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9021" y="344813"/>
            <a:ext cx="683339" cy="365125"/>
          </a:xfrm>
        </p:spPr>
        <p:txBody>
          <a:bodyPr/>
          <a:lstStyle/>
          <a:p>
            <a:fld id="{96D4582F-48D3-404B-8D9A-6A7F15EDEB7E}" type="slidenum">
              <a:rPr lang="fr-CA" b="0" smtClean="0"/>
              <a:pPr/>
              <a:t>6</a:t>
            </a:fld>
            <a:endParaRPr lang="fr-CA" b="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BF8EB8-E9D2-CF0C-FBAA-35237DBA5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7633" y="5796758"/>
            <a:ext cx="6608662" cy="39195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CA" sz="2400" b="1" dirty="0"/>
              <a:t>Figure 3</a:t>
            </a:r>
            <a:r>
              <a:rPr lang="fr-CA" sz="2400" dirty="0"/>
              <a:t>. </a:t>
            </a:r>
            <a:r>
              <a:rPr lang="fr-CA" sz="2400" dirty="0" err="1"/>
              <a:t>Boxplots</a:t>
            </a:r>
            <a:r>
              <a:rPr lang="fr-CA" sz="2400" dirty="0"/>
              <a:t> </a:t>
            </a:r>
            <a:r>
              <a:rPr lang="fr-CA" sz="2400" dirty="0" err="1"/>
              <a:t>illustrating</a:t>
            </a:r>
            <a:r>
              <a:rPr lang="fr-CA" sz="2400" dirty="0"/>
              <a:t> </a:t>
            </a:r>
            <a:r>
              <a:rPr lang="fr-CA" sz="2400" dirty="0" err="1"/>
              <a:t>annual</a:t>
            </a:r>
            <a:r>
              <a:rPr lang="fr-CA" sz="2400" dirty="0"/>
              <a:t> </a:t>
            </a:r>
            <a:r>
              <a:rPr lang="fr-CA" sz="2400" dirty="0" err="1"/>
              <a:t>totals</a:t>
            </a:r>
            <a:r>
              <a:rPr lang="fr-CA" sz="2400" dirty="0"/>
              <a:t> for all </a:t>
            </a:r>
            <a:r>
              <a:rPr lang="fr-CA" sz="2400" dirty="0" err="1"/>
              <a:t>catchments</a:t>
            </a:r>
            <a:endParaRPr lang="fr-CA" sz="24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5DDA227-CB3E-5A7D-1897-36D9D720514D}"/>
              </a:ext>
            </a:extLst>
          </p:cNvPr>
          <p:cNvSpPr/>
          <p:nvPr/>
        </p:nvSpPr>
        <p:spPr>
          <a:xfrm>
            <a:off x="5365640" y="820009"/>
            <a:ext cx="2153920" cy="2003394"/>
          </a:xfrm>
          <a:prstGeom prst="ellipse">
            <a:avLst/>
          </a:prstGeom>
          <a:noFill/>
          <a:ln w="28575">
            <a:solidFill>
              <a:srgbClr val="E400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652FCA4-72FB-CFBF-8820-2F7D71D44947}"/>
              </a:ext>
            </a:extLst>
          </p:cNvPr>
          <p:cNvSpPr/>
          <p:nvPr/>
        </p:nvSpPr>
        <p:spPr>
          <a:xfrm>
            <a:off x="2815480" y="2368741"/>
            <a:ext cx="2153920" cy="2003394"/>
          </a:xfrm>
          <a:prstGeom prst="ellipse">
            <a:avLst/>
          </a:prstGeom>
          <a:noFill/>
          <a:ln w="28575">
            <a:solidFill>
              <a:srgbClr val="E400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83E8D5D-8ED2-E8B0-5EEB-33C20F001A89}"/>
              </a:ext>
            </a:extLst>
          </p:cNvPr>
          <p:cNvSpPr/>
          <p:nvPr/>
        </p:nvSpPr>
        <p:spPr>
          <a:xfrm>
            <a:off x="3991290" y="2368741"/>
            <a:ext cx="2153920" cy="2003394"/>
          </a:xfrm>
          <a:prstGeom prst="ellipse">
            <a:avLst/>
          </a:prstGeom>
          <a:noFill/>
          <a:ln w="28575">
            <a:solidFill>
              <a:srgbClr val="E400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F72B3F7F-33D6-3E96-6649-74D70D74A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2616" y="104726"/>
            <a:ext cx="1316405" cy="104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Diagramme 8">
            <a:extLst>
              <a:ext uri="{FF2B5EF4-FFF2-40B4-BE49-F238E27FC236}">
                <a16:creationId xmlns:a16="http://schemas.microsoft.com/office/drawing/2014/main" id="{83535A50-90BB-66F7-A1F9-D1F20E15DB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1878768"/>
              </p:ext>
            </p:extLst>
          </p:nvPr>
        </p:nvGraphicFramePr>
        <p:xfrm>
          <a:off x="265804" y="6260578"/>
          <a:ext cx="11660392" cy="495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66980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A93BBB-8FBF-E458-221C-F327A9A4D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49688"/>
            <a:ext cx="8596668" cy="748145"/>
          </a:xfrm>
        </p:spPr>
        <p:txBody>
          <a:bodyPr/>
          <a:lstStyle/>
          <a:p>
            <a:r>
              <a:rPr lang="fr-CA" dirty="0"/>
              <a:t>Results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AF87B38-A22A-23E3-B5CD-E22CECC4E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9021" y="344813"/>
            <a:ext cx="683339" cy="365125"/>
          </a:xfrm>
        </p:spPr>
        <p:txBody>
          <a:bodyPr/>
          <a:lstStyle/>
          <a:p>
            <a:fld id="{96D4582F-48D3-404B-8D9A-6A7F15EDEB7E}" type="slidenum">
              <a:rPr lang="fr-CA" b="0" smtClean="0"/>
              <a:pPr/>
              <a:t>7</a:t>
            </a:fld>
            <a:endParaRPr lang="fr-CA" b="0" dirty="0"/>
          </a:p>
        </p:txBody>
      </p:sp>
      <p:pic>
        <p:nvPicPr>
          <p:cNvPr id="7" name="Picture 6" descr="A group of graphs showing different types of data&#10;&#10;Description automatically generated with medium confidence">
            <a:extLst>
              <a:ext uri="{FF2B5EF4-FFF2-40B4-BE49-F238E27FC236}">
                <a16:creationId xmlns:a16="http://schemas.microsoft.com/office/drawing/2014/main" id="{E7C2B511-357E-B3EA-70AA-0C28F19487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884" y="996714"/>
            <a:ext cx="6983567" cy="46590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97701BB8-4E0D-C43A-F1BB-B1BFEF83E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851" y="5665310"/>
            <a:ext cx="8258783" cy="3919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CA" sz="1700" b="1" dirty="0"/>
              <a:t>Figure 4</a:t>
            </a:r>
            <a:r>
              <a:rPr lang="fr-CA" sz="1700" dirty="0"/>
              <a:t>. </a:t>
            </a:r>
            <a:r>
              <a:rPr lang="en-US" sz="1700" dirty="0"/>
              <a:t>Hydrological variable hydrograph for the “Matane” catchment</a:t>
            </a:r>
            <a:endParaRPr lang="fr-CA" sz="1700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D6BE0796-D380-66D4-8438-A6552FDF7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2616" y="104726"/>
            <a:ext cx="1316405" cy="104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Diagramme 8">
            <a:extLst>
              <a:ext uri="{FF2B5EF4-FFF2-40B4-BE49-F238E27FC236}">
                <a16:creationId xmlns:a16="http://schemas.microsoft.com/office/drawing/2014/main" id="{7255FB04-11EE-3C34-AD6D-4926191FEE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6128123"/>
              </p:ext>
            </p:extLst>
          </p:nvPr>
        </p:nvGraphicFramePr>
        <p:xfrm>
          <a:off x="265804" y="6260578"/>
          <a:ext cx="11660392" cy="495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DDFB233D-6E38-4900-C30E-754483C82613}"/>
              </a:ext>
            </a:extLst>
          </p:cNvPr>
          <p:cNvSpPr/>
          <p:nvPr/>
        </p:nvSpPr>
        <p:spPr>
          <a:xfrm>
            <a:off x="2286000" y="929442"/>
            <a:ext cx="1348740" cy="3233095"/>
          </a:xfrm>
          <a:prstGeom prst="ellipse">
            <a:avLst/>
          </a:prstGeom>
          <a:noFill/>
          <a:ln w="28575">
            <a:solidFill>
              <a:srgbClr val="E400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D0B1113-15BF-BD2A-2E55-34D490CD1BEC}"/>
              </a:ext>
            </a:extLst>
          </p:cNvPr>
          <p:cNvSpPr/>
          <p:nvPr/>
        </p:nvSpPr>
        <p:spPr>
          <a:xfrm>
            <a:off x="5570220" y="929442"/>
            <a:ext cx="1348740" cy="3233095"/>
          </a:xfrm>
          <a:prstGeom prst="ellipse">
            <a:avLst/>
          </a:prstGeom>
          <a:noFill/>
          <a:ln w="28575">
            <a:solidFill>
              <a:srgbClr val="E400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C848417-7600-520C-E72D-B023E6589BCF}"/>
              </a:ext>
            </a:extLst>
          </p:cNvPr>
          <p:cNvSpPr/>
          <p:nvPr/>
        </p:nvSpPr>
        <p:spPr>
          <a:xfrm>
            <a:off x="2264213" y="4156996"/>
            <a:ext cx="1348740" cy="1566013"/>
          </a:xfrm>
          <a:prstGeom prst="ellipse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1667E2F-24D2-608D-D4AA-C4AA649165CE}"/>
              </a:ext>
            </a:extLst>
          </p:cNvPr>
          <p:cNvSpPr/>
          <p:nvPr/>
        </p:nvSpPr>
        <p:spPr>
          <a:xfrm>
            <a:off x="5570220" y="4156996"/>
            <a:ext cx="1348740" cy="1566013"/>
          </a:xfrm>
          <a:prstGeom prst="ellipse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6636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71FF11-A292-9404-3E74-599E90CCA8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F4E586-47BB-7E5F-5E02-DDD1EA377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49688"/>
            <a:ext cx="8596668" cy="748145"/>
          </a:xfrm>
        </p:spPr>
        <p:txBody>
          <a:bodyPr/>
          <a:lstStyle/>
          <a:p>
            <a:r>
              <a:rPr lang="fr-CA" dirty="0"/>
              <a:t>Discussion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B232EE4-8A00-90E9-9E10-09592DCED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9021" y="344813"/>
            <a:ext cx="683339" cy="365125"/>
          </a:xfrm>
        </p:spPr>
        <p:txBody>
          <a:bodyPr/>
          <a:lstStyle/>
          <a:p>
            <a:fld id="{96D4582F-48D3-404B-8D9A-6A7F15EDEB7E}" type="slidenum">
              <a:rPr lang="fr-CA" b="0" smtClean="0"/>
              <a:pPr/>
              <a:t>8</a:t>
            </a:fld>
            <a:endParaRPr lang="fr-CA" b="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6FA5784-3327-D348-1942-C0E2736E6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626472"/>
            <a:ext cx="9457267" cy="472521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GW-RC shows slightly </a:t>
            </a:r>
            <a:r>
              <a:rPr lang="en-US" sz="2400" b="1" dirty="0"/>
              <a:t>lower KGE </a:t>
            </a:r>
            <a:r>
              <a:rPr lang="en-US" sz="2400" dirty="0"/>
              <a:t>(reduction of 0.05) but delivers </a:t>
            </a:r>
            <a:r>
              <a:rPr lang="en-US" sz="2400" b="1" dirty="0"/>
              <a:t>more realistic </a:t>
            </a:r>
            <a:r>
              <a:rPr lang="en-US" sz="2400" dirty="0"/>
              <a:t>estimates of hydrological processes.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Small changes in the objective function (incorporating recharge constraints) can </a:t>
            </a:r>
            <a:r>
              <a:rPr lang="en-US" sz="2400" b="1" dirty="0"/>
              <a:t>improve</a:t>
            </a:r>
            <a:r>
              <a:rPr lang="en-US" sz="2400" dirty="0"/>
              <a:t> the realism of simulated hydrological processes.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More realistic process estimations enhances the model’s credibility and supports </a:t>
            </a:r>
            <a:r>
              <a:rPr lang="en-US" sz="2400" b="1" dirty="0"/>
              <a:t>climate change adaptation strategies</a:t>
            </a:r>
            <a:r>
              <a:rPr lang="en-US" sz="2400" dirty="0"/>
              <a:t>.</a:t>
            </a:r>
            <a:endParaRPr lang="fr-CA" sz="24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33ABA52-CF9B-C6CE-5ADA-919F61C44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2616" y="104726"/>
            <a:ext cx="1316405" cy="104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me 8">
            <a:extLst>
              <a:ext uri="{FF2B5EF4-FFF2-40B4-BE49-F238E27FC236}">
                <a16:creationId xmlns:a16="http://schemas.microsoft.com/office/drawing/2014/main" id="{8AE35918-872B-B585-E4C6-F650F1BFE8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5231717"/>
              </p:ext>
            </p:extLst>
          </p:nvPr>
        </p:nvGraphicFramePr>
        <p:xfrm>
          <a:off x="265804" y="6260578"/>
          <a:ext cx="11660392" cy="495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96118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A7EFA5-29C0-8CEE-3CD2-1386209D7D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9DB4B6-0FCE-98BB-5BBF-BF28FE33994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77334" y="349688"/>
            <a:ext cx="8596668" cy="748145"/>
          </a:xfrm>
        </p:spPr>
        <p:txBody>
          <a:bodyPr/>
          <a:lstStyle/>
          <a:p>
            <a:r>
              <a:rPr lang="en-CA" dirty="0"/>
              <a:t>References</a:t>
            </a: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E5EB608-66CE-C4A4-CA74-B923CB695B05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47426" y="1227528"/>
            <a:ext cx="9776468" cy="5388425"/>
          </a:xfrm>
        </p:spPr>
        <p:txBody>
          <a:bodyPr>
            <a:normAutofit fontScale="62500" lnSpcReduction="20000"/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fr-CA" dirty="0"/>
              <a:t>D</a:t>
            </a:r>
            <a:r>
              <a:rPr lang="fr-CA"/>
              <a:t>e </a:t>
            </a:r>
            <a:r>
              <a:rPr lang="fr-CA" dirty="0"/>
              <a:t>Lima Ferreira, P. M. and da Paz, A. R.: </a:t>
            </a:r>
            <a:r>
              <a:rPr lang="fr-CA" dirty="0" err="1"/>
              <a:t>Enhanced</a:t>
            </a:r>
            <a:r>
              <a:rPr lang="fr-CA" dirty="0"/>
              <a:t> calibration of a </a:t>
            </a:r>
            <a:r>
              <a:rPr lang="fr-CA" dirty="0" err="1"/>
              <a:t>distributed</a:t>
            </a:r>
            <a:r>
              <a:rPr lang="fr-CA" dirty="0"/>
              <a:t> </a:t>
            </a:r>
            <a:r>
              <a:rPr lang="fr-CA" dirty="0" err="1"/>
              <a:t>hydrological</a:t>
            </a:r>
            <a:r>
              <a:rPr lang="fr-CA" dirty="0"/>
              <a:t> model in the </a:t>
            </a:r>
            <a:r>
              <a:rPr lang="fr-CA" dirty="0" err="1"/>
              <a:t>Brazilian</a:t>
            </a:r>
            <a:r>
              <a:rPr lang="fr-CA" dirty="0"/>
              <a:t> </a:t>
            </a:r>
            <a:r>
              <a:rPr lang="fr-CA" dirty="0" err="1"/>
              <a:t>Semi-Arid</a:t>
            </a:r>
            <a:r>
              <a:rPr lang="fr-CA" dirty="0"/>
              <a:t>: </a:t>
            </a:r>
            <a:r>
              <a:rPr lang="fr-CA" dirty="0" err="1"/>
              <a:t>integrating</a:t>
            </a:r>
            <a:r>
              <a:rPr lang="fr-CA" dirty="0"/>
              <a:t> </a:t>
            </a:r>
            <a:r>
              <a:rPr lang="fr-CA" dirty="0" err="1"/>
              <a:t>spatiotemporal</a:t>
            </a:r>
            <a:r>
              <a:rPr lang="fr-CA" dirty="0"/>
              <a:t> </a:t>
            </a:r>
            <a:r>
              <a:rPr lang="fr-CA" dirty="0" err="1"/>
              <a:t>evapotranspiration</a:t>
            </a:r>
            <a:r>
              <a:rPr lang="fr-CA" dirty="0"/>
              <a:t> and </a:t>
            </a:r>
            <a:r>
              <a:rPr lang="fr-CA" dirty="0" err="1"/>
              <a:t>streamflow</a:t>
            </a:r>
            <a:r>
              <a:rPr lang="fr-CA" dirty="0"/>
              <a:t> data, Environ. </a:t>
            </a:r>
            <a:r>
              <a:rPr lang="fr-CA" dirty="0" err="1"/>
              <a:t>Earth</a:t>
            </a:r>
            <a:r>
              <a:rPr lang="fr-CA" dirty="0"/>
              <a:t> </a:t>
            </a:r>
            <a:r>
              <a:rPr lang="fr-CA" dirty="0" err="1"/>
              <a:t>Sci</a:t>
            </a:r>
            <a:r>
              <a:rPr lang="fr-CA" dirty="0"/>
              <a:t>., 83, 345, https://doi.org/10.1007/s12665-024-11663-6, 2024.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CA" dirty="0"/>
              <a:t>IPCC: Summary for </a:t>
            </a:r>
            <a:r>
              <a:rPr lang="fr-CA" dirty="0" err="1"/>
              <a:t>Policymakers</a:t>
            </a:r>
            <a:r>
              <a:rPr lang="fr-CA" dirty="0"/>
              <a:t>, in: </a:t>
            </a:r>
            <a:r>
              <a:rPr lang="fr-CA" dirty="0" err="1"/>
              <a:t>Climate</a:t>
            </a:r>
            <a:r>
              <a:rPr lang="fr-CA" dirty="0"/>
              <a:t> Change 2021: The Physical Science Basis, Contribution of </a:t>
            </a:r>
            <a:r>
              <a:rPr lang="fr-CA" dirty="0" err="1"/>
              <a:t>Working</a:t>
            </a:r>
            <a:r>
              <a:rPr lang="fr-CA" dirty="0"/>
              <a:t> Group I to the </a:t>
            </a:r>
            <a:r>
              <a:rPr lang="fr-CA" dirty="0" err="1"/>
              <a:t>Sixth</a:t>
            </a:r>
            <a:r>
              <a:rPr lang="fr-CA" dirty="0"/>
              <a:t> </a:t>
            </a:r>
            <a:r>
              <a:rPr lang="fr-CA" dirty="0" err="1"/>
              <a:t>Assessment</a:t>
            </a:r>
            <a:r>
              <a:rPr lang="fr-CA" dirty="0"/>
              <a:t> Report of the </a:t>
            </a:r>
            <a:r>
              <a:rPr lang="fr-CA" dirty="0" err="1"/>
              <a:t>Intergovernmental</a:t>
            </a:r>
            <a:r>
              <a:rPr lang="fr-CA" dirty="0"/>
              <a:t> Panel on </a:t>
            </a:r>
            <a:r>
              <a:rPr lang="fr-CA" dirty="0" err="1"/>
              <a:t>Climate</a:t>
            </a:r>
            <a:r>
              <a:rPr lang="fr-CA" dirty="0"/>
              <a:t> Change, </a:t>
            </a:r>
            <a:r>
              <a:rPr lang="fr-CA" dirty="0" err="1"/>
              <a:t>edited</a:t>
            </a:r>
            <a:r>
              <a:rPr lang="fr-CA" dirty="0"/>
              <a:t> by: Masson-Delmotte, V., </a:t>
            </a:r>
            <a:r>
              <a:rPr lang="fr-CA" dirty="0" err="1"/>
              <a:t>Zhai</a:t>
            </a:r>
            <a:r>
              <a:rPr lang="fr-CA" dirty="0"/>
              <a:t>, P., </a:t>
            </a:r>
            <a:r>
              <a:rPr lang="fr-CA" dirty="0" err="1"/>
              <a:t>Pirani</a:t>
            </a:r>
            <a:r>
              <a:rPr lang="fr-CA" dirty="0"/>
              <a:t>, A., Connors, S.L., Péan, C., Berger, S., et al., Cambridge </a:t>
            </a:r>
            <a:r>
              <a:rPr lang="fr-CA" dirty="0" err="1"/>
              <a:t>University</a:t>
            </a:r>
            <a:r>
              <a:rPr lang="fr-CA" dirty="0"/>
              <a:t> </a:t>
            </a:r>
            <a:r>
              <a:rPr lang="fr-CA" dirty="0" err="1"/>
              <a:t>Press</a:t>
            </a:r>
            <a:r>
              <a:rPr lang="fr-CA" dirty="0"/>
              <a:t>, Cambridge, United </a:t>
            </a:r>
            <a:r>
              <a:rPr lang="fr-CA" dirty="0" err="1"/>
              <a:t>Kingdom</a:t>
            </a:r>
            <a:r>
              <a:rPr lang="fr-CA" dirty="0"/>
              <a:t> and New York, NY, USA, 3–32, https://www.ipcc.ch/report/ar6/wg1/downloads/report/IPCC_AR6_WGI_SPM_final.pdf, 2021.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CA" dirty="0"/>
              <a:t>Mei, Y., Mai, J., Do, H. X., </a:t>
            </a:r>
            <a:r>
              <a:rPr lang="fr-CA" dirty="0" err="1"/>
              <a:t>Gronewold</a:t>
            </a:r>
            <a:r>
              <a:rPr lang="fr-CA" dirty="0"/>
              <a:t>, A., Reeves, H., </a:t>
            </a:r>
            <a:r>
              <a:rPr lang="fr-CA" dirty="0" err="1"/>
              <a:t>Eberts</a:t>
            </a:r>
            <a:r>
              <a:rPr lang="fr-CA" dirty="0"/>
              <a:t>, S., </a:t>
            </a:r>
            <a:r>
              <a:rPr lang="fr-CA" dirty="0" err="1"/>
              <a:t>Niswonger</a:t>
            </a:r>
            <a:r>
              <a:rPr lang="fr-CA" dirty="0"/>
              <a:t>, R., </a:t>
            </a:r>
            <a:r>
              <a:rPr lang="fr-CA" dirty="0" err="1"/>
              <a:t>Regan</a:t>
            </a:r>
            <a:r>
              <a:rPr lang="fr-CA" dirty="0"/>
              <a:t>, R. S., and Hunt, R. J.: Can Hydrological </a:t>
            </a:r>
            <a:r>
              <a:rPr lang="fr-CA" dirty="0" err="1"/>
              <a:t>Models</a:t>
            </a:r>
            <a:r>
              <a:rPr lang="fr-CA" dirty="0"/>
              <a:t> </a:t>
            </a:r>
            <a:r>
              <a:rPr lang="fr-CA" dirty="0" err="1"/>
              <a:t>Benefit</a:t>
            </a:r>
            <a:r>
              <a:rPr lang="fr-CA" dirty="0"/>
              <a:t> </a:t>
            </a:r>
            <a:r>
              <a:rPr lang="fr-CA" dirty="0" err="1"/>
              <a:t>From</a:t>
            </a:r>
            <a:r>
              <a:rPr lang="fr-CA" dirty="0"/>
              <a:t> </a:t>
            </a:r>
            <a:r>
              <a:rPr lang="fr-CA" dirty="0" err="1"/>
              <a:t>Using</a:t>
            </a:r>
            <a:r>
              <a:rPr lang="fr-CA" dirty="0"/>
              <a:t> Global </a:t>
            </a:r>
            <a:r>
              <a:rPr lang="fr-CA" dirty="0" err="1"/>
              <a:t>Soil</a:t>
            </a:r>
            <a:r>
              <a:rPr lang="fr-CA" dirty="0"/>
              <a:t> </a:t>
            </a:r>
            <a:r>
              <a:rPr lang="fr-CA" dirty="0" err="1"/>
              <a:t>Moisture</a:t>
            </a:r>
            <a:r>
              <a:rPr lang="fr-CA" dirty="0"/>
              <a:t>, </a:t>
            </a:r>
            <a:r>
              <a:rPr lang="fr-CA" dirty="0" err="1"/>
              <a:t>Evapotranspiration</a:t>
            </a:r>
            <a:r>
              <a:rPr lang="fr-CA" dirty="0"/>
              <a:t>, and Runoff </a:t>
            </a:r>
            <a:r>
              <a:rPr lang="fr-CA" dirty="0" err="1"/>
              <a:t>Products</a:t>
            </a:r>
            <a:r>
              <a:rPr lang="fr-CA" dirty="0"/>
              <a:t> as Calibration </a:t>
            </a:r>
            <a:r>
              <a:rPr lang="fr-CA" dirty="0" err="1"/>
              <a:t>Targets</a:t>
            </a:r>
            <a:r>
              <a:rPr lang="fr-CA" dirty="0"/>
              <a:t>?, Water </a:t>
            </a:r>
            <a:r>
              <a:rPr lang="fr-CA" dirty="0" err="1"/>
              <a:t>Resour</a:t>
            </a:r>
            <a:r>
              <a:rPr lang="fr-CA" dirty="0"/>
              <a:t>. </a:t>
            </a:r>
            <a:r>
              <a:rPr lang="fr-CA" dirty="0" err="1"/>
              <a:t>Res</a:t>
            </a:r>
            <a:r>
              <a:rPr lang="fr-CA" dirty="0"/>
              <a:t>., 59, e2022WR032064, https://doi.org/10.1029/2022WR032064, 2023.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CA" dirty="0"/>
              <a:t>Ouranos: Modélisation climatique, </a:t>
            </a:r>
            <a:r>
              <a:rPr lang="fr-CA" dirty="0" err="1"/>
              <a:t>available</a:t>
            </a:r>
            <a:r>
              <a:rPr lang="fr-CA" dirty="0"/>
              <a:t> at: https://www.ouranos.ca/fr/science-du-climat-modelisation-climatique (last </a:t>
            </a:r>
            <a:r>
              <a:rPr lang="fr-CA" dirty="0" err="1"/>
              <a:t>access</a:t>
            </a:r>
            <a:r>
              <a:rPr lang="fr-CA" dirty="0"/>
              <a:t>: 16 April 2025).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CA" dirty="0"/>
              <a:t>Schäfer, C., </a:t>
            </a:r>
            <a:r>
              <a:rPr lang="fr-CA" dirty="0" err="1"/>
              <a:t>Fäth</a:t>
            </a:r>
            <a:r>
              <a:rPr lang="fr-CA" dirty="0"/>
              <a:t>, J., </a:t>
            </a:r>
            <a:r>
              <a:rPr lang="fr-CA" dirty="0" err="1"/>
              <a:t>Kneisel</a:t>
            </a:r>
            <a:r>
              <a:rPr lang="fr-CA" dirty="0"/>
              <a:t>, C., </a:t>
            </a:r>
            <a:r>
              <a:rPr lang="fr-CA" dirty="0" err="1"/>
              <a:t>Baumhauer</a:t>
            </a:r>
            <a:r>
              <a:rPr lang="fr-CA" dirty="0"/>
              <a:t>, R., and Ullmann, T.: </a:t>
            </a:r>
            <a:r>
              <a:rPr lang="fr-CA" dirty="0" err="1"/>
              <a:t>Multidimensional</a:t>
            </a:r>
            <a:r>
              <a:rPr lang="fr-CA" dirty="0"/>
              <a:t> </a:t>
            </a:r>
            <a:r>
              <a:rPr lang="fr-CA" dirty="0" err="1"/>
              <a:t>hydrological</a:t>
            </a:r>
            <a:r>
              <a:rPr lang="fr-CA" dirty="0"/>
              <a:t> modeling of a </a:t>
            </a:r>
            <a:r>
              <a:rPr lang="fr-CA" dirty="0" err="1"/>
              <a:t>forested</a:t>
            </a:r>
            <a:r>
              <a:rPr lang="fr-CA" dirty="0"/>
              <a:t> </a:t>
            </a:r>
            <a:r>
              <a:rPr lang="fr-CA" dirty="0" err="1"/>
              <a:t>catchment</a:t>
            </a:r>
            <a:r>
              <a:rPr lang="fr-CA" dirty="0"/>
              <a:t> in a German </a:t>
            </a:r>
            <a:r>
              <a:rPr lang="fr-CA" dirty="0" err="1"/>
              <a:t>low</a:t>
            </a:r>
            <a:r>
              <a:rPr lang="fr-CA" dirty="0"/>
              <a:t> </a:t>
            </a:r>
            <a:r>
              <a:rPr lang="fr-CA" dirty="0" err="1"/>
              <a:t>mountain</a:t>
            </a:r>
            <a:r>
              <a:rPr lang="fr-CA" dirty="0"/>
              <a:t> range </a:t>
            </a:r>
            <a:r>
              <a:rPr lang="fr-CA" dirty="0" err="1"/>
              <a:t>using</a:t>
            </a:r>
            <a:r>
              <a:rPr lang="fr-CA" dirty="0"/>
              <a:t> a </a:t>
            </a:r>
            <a:r>
              <a:rPr lang="fr-CA" dirty="0" err="1"/>
              <a:t>modular</a:t>
            </a:r>
            <a:r>
              <a:rPr lang="fr-CA" dirty="0"/>
              <a:t> </a:t>
            </a:r>
            <a:r>
              <a:rPr lang="fr-CA" dirty="0" err="1"/>
              <a:t>runoff</a:t>
            </a:r>
            <a:r>
              <a:rPr lang="fr-CA" dirty="0"/>
              <a:t> and water balance model, Front. For. </a:t>
            </a:r>
            <a:r>
              <a:rPr lang="fr-CA" dirty="0" err="1"/>
              <a:t>Glob</a:t>
            </a:r>
            <a:r>
              <a:rPr lang="fr-CA" dirty="0"/>
              <a:t>. Change, 6, https://doi.org/10.3389/ffgc.2023.1186304, 2023.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CA" dirty="0"/>
              <a:t>Talbot, F., Sylvain, J.-D., Drolet, G., Poulin, A., and Arsenault, R.: </a:t>
            </a:r>
            <a:r>
              <a:rPr lang="fr-CA" dirty="0" err="1"/>
              <a:t>Enhancing</a:t>
            </a:r>
            <a:r>
              <a:rPr lang="fr-CA" dirty="0"/>
              <a:t> </a:t>
            </a:r>
            <a:r>
              <a:rPr lang="fr-CA" dirty="0" err="1"/>
              <a:t>physically</a:t>
            </a:r>
            <a:r>
              <a:rPr lang="fr-CA" dirty="0"/>
              <a:t> </a:t>
            </a:r>
            <a:r>
              <a:rPr lang="fr-CA" dirty="0" err="1"/>
              <a:t>based</a:t>
            </a:r>
            <a:r>
              <a:rPr lang="fr-CA" dirty="0"/>
              <a:t> and </a:t>
            </a:r>
            <a:r>
              <a:rPr lang="fr-CA" dirty="0" err="1"/>
              <a:t>distributed</a:t>
            </a:r>
            <a:r>
              <a:rPr lang="fr-CA" dirty="0"/>
              <a:t> </a:t>
            </a:r>
            <a:r>
              <a:rPr lang="fr-CA" dirty="0" err="1"/>
              <a:t>hydrological</a:t>
            </a:r>
            <a:r>
              <a:rPr lang="fr-CA" dirty="0"/>
              <a:t> model calibration </a:t>
            </a:r>
            <a:r>
              <a:rPr lang="fr-CA" dirty="0" err="1"/>
              <a:t>through</a:t>
            </a:r>
            <a:r>
              <a:rPr lang="fr-CA" dirty="0"/>
              <a:t> </a:t>
            </a:r>
            <a:r>
              <a:rPr lang="fr-CA" dirty="0" err="1"/>
              <a:t>internal</a:t>
            </a:r>
            <a:r>
              <a:rPr lang="fr-CA" dirty="0"/>
              <a:t> state variable </a:t>
            </a:r>
            <a:r>
              <a:rPr lang="fr-CA" dirty="0" err="1"/>
              <a:t>constraints</a:t>
            </a:r>
            <a:r>
              <a:rPr lang="fr-CA" dirty="0"/>
              <a:t>, </a:t>
            </a:r>
            <a:r>
              <a:rPr lang="fr-CA" dirty="0" err="1"/>
              <a:t>EGUsphere</a:t>
            </a:r>
            <a:r>
              <a:rPr lang="fr-CA" dirty="0"/>
              <a:t>, 1–42, https://doi.org/10.5194/egusphere-2024-3353, 2024.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AF8579F-29FA-958E-2286-39606AE4CD8D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11089021" y="344813"/>
            <a:ext cx="683339" cy="365125"/>
          </a:xfrm>
        </p:spPr>
        <p:txBody>
          <a:bodyPr/>
          <a:lstStyle/>
          <a:p>
            <a:fld id="{96D4582F-48D3-404B-8D9A-6A7F15EDEB7E}" type="slidenum">
              <a:rPr lang="fr-CA" b="0" smtClean="0"/>
              <a:pPr/>
              <a:t>9</a:t>
            </a:fld>
            <a:endParaRPr lang="fr-CA" b="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98A6FAD-F95C-18F0-02D8-1B92EB5A8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2616" y="104726"/>
            <a:ext cx="1316405" cy="104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8695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heme/theme1.xml><?xml version="1.0" encoding="utf-8"?>
<a:theme xmlns:a="http://schemas.openxmlformats.org/drawingml/2006/main" name="Facette">
  <a:themeElements>
    <a:clrScheme name="Bleu vert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4552</TotalTime>
  <Words>1146</Words>
  <Application>Microsoft Office PowerPoint</Application>
  <PresentationFormat>Widescreen</PresentationFormat>
  <Paragraphs>163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Aptos</vt:lpstr>
      <vt:lpstr>Arial</vt:lpstr>
      <vt:lpstr>Calibri</vt:lpstr>
      <vt:lpstr>Century Gothic</vt:lpstr>
      <vt:lpstr>Times New Roman</vt:lpstr>
      <vt:lpstr>Wingdings</vt:lpstr>
      <vt:lpstr>Wingdings 3</vt:lpstr>
      <vt:lpstr>Facette</vt:lpstr>
      <vt:lpstr>Enhancing physically based and distributed hydrological model calibration through internal state variable constraints</vt:lpstr>
      <vt:lpstr>Introduction</vt:lpstr>
      <vt:lpstr>Introduction</vt:lpstr>
      <vt:lpstr>Methods</vt:lpstr>
      <vt:lpstr>Methods</vt:lpstr>
      <vt:lpstr>Results</vt:lpstr>
      <vt:lpstr>Results</vt:lpstr>
      <vt:lpstr>Discussion</vt:lpstr>
      <vt:lpstr>References</vt:lpstr>
      <vt:lpstr>Supplementary Material</vt:lpstr>
      <vt:lpstr>Supplementary Material</vt:lpstr>
      <vt:lpstr>Supplementary Material</vt:lpstr>
      <vt:lpstr>Supplementary Material</vt:lpstr>
      <vt:lpstr>Supplementary Material</vt:lpstr>
      <vt:lpstr>Supplementary Material</vt:lpstr>
      <vt:lpstr>Supplementary Material</vt:lpstr>
      <vt:lpstr>Supplementary Material</vt:lpstr>
      <vt:lpstr>Supplementary Material</vt:lpstr>
      <vt:lpstr>Supplementary Material</vt:lpstr>
      <vt:lpstr>Supplementary Material</vt:lpstr>
      <vt:lpstr>Supplementary Material</vt:lpstr>
      <vt:lpstr>Supplementary Material</vt:lpstr>
      <vt:lpstr>Supplementary Material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frederic talbot</dc:creator>
  <cp:lastModifiedBy>frederic talbot</cp:lastModifiedBy>
  <cp:revision>4</cp:revision>
  <dcterms:created xsi:type="dcterms:W3CDTF">2023-10-03T14:06:54Z</dcterms:created>
  <dcterms:modified xsi:type="dcterms:W3CDTF">2025-04-24T18:56:17Z</dcterms:modified>
</cp:coreProperties>
</file>