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EAAC-80C6-0BC8-B425-80FE88576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92478-329F-7F3E-5C9E-30BDFF99A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FB921-FD4A-3DAF-B1EA-2C03BAAF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6A467-4AB3-A7A3-D541-90CFB01E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A357B-181D-3CBC-616E-21AEADB9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9DC3-6C26-D155-2AF8-4C8EF5E1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51FBD-8B25-B2E5-D3DA-95CC4618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2A5F0-A3D9-5435-C22B-BCD5F5E6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20D6-B7F6-DD38-004E-564DC652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92BBC-27C5-FBE9-EADE-50F5794E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A5F34-1D7B-062F-CC22-2A56D77DC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E1621-F018-1CFF-D0F2-1F68EB6C5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92C68-459C-9F14-8ADD-69237AEE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B540-9117-C3D6-A52A-D7D92335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1439-644B-9AAA-03F7-84BD847B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FD9E-58BD-4B40-C9F6-76CFDE61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3ABB-27F6-89FD-FD98-031D89BFD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42265-351B-D774-62D0-650056C0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C5ACA-117F-C716-2DA6-E524A2FA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7B4A0-EFBC-9A83-7E87-3F3B27FD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0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DFD0-6F1B-855F-5554-FD6EA8F8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E84C4-1DD9-F8A5-D154-59C83BF30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AAE7F-80C8-5C92-CD77-B96E9FE1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912A4-1830-B78A-D8B7-721EE3D5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B1060-164C-2A6B-FC99-04D19D6D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0DC2-33D8-D65C-E6BD-5966DF7F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418BC-AE1F-23CA-C76A-BF9BDCED0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3F48A-810B-ACC4-2DBC-73565F2F7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2A74F-37B9-DDC1-F60D-60FC1534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522E5-9E38-7C50-37AA-30464E11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10D04-7F7E-E738-78E0-F1B98261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4600-ADA0-C7EE-900F-D06C6B93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0463-C63A-3A83-A9BC-5C41FE6B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3CECC-6229-30F6-1DFE-23906EB4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1AAE0-D2FE-A037-BB7B-640F2CDA4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C8C88-4DFD-EF8E-621C-98EB9F8EF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89F28-C569-3D98-CB9F-4A252758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66E45-2C34-8CD6-1C37-53F9AFA2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D75F2-2740-C882-DC5F-2FCDB301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3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269E-8696-7562-111F-B1C03A06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07C1E-F47B-80F3-EEB2-EAD49D1D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D86EC-FAB0-A62B-EB75-AFA8A3E9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4B710-F291-F664-B97C-EE0D51E9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AC167-9FEB-1FEA-F476-69F2FE43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94DF0-0613-F76A-317B-DFF0A3F9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331AB-7AE6-A9E8-5D99-5CD942F4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1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0AC0-5CF9-5507-8828-AEA8CCB5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34EA-8508-B69D-D9B7-C209A874E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B6B7B-8D7C-CFD4-6CC4-A3C05FDB8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E982A-DFD4-A000-80A6-30A93011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80826-9A6B-E79A-E43F-EB16EFA9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CF3A0-4C4E-7494-3C94-11B0B6D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1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5CF6-CD3A-6C9A-287F-85B4F11A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AEC60-390B-22FC-7E65-4F775EC07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A596C-8B14-EE5C-4608-89BA6B4C9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BC81-A50A-DE5E-01C0-E26AA6CA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06000-900D-1B4C-619C-0455F99F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84E5E-3D74-A034-5D88-498851B4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8F9B9-1B06-0FC1-893E-2560E10F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068D9-7FE0-BF9C-6296-A4A76B69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05336-0C54-092F-5FFD-FB557711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7BB48-BAAF-4BA6-BE9C-5EDBED3F507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D607A-C0F4-3184-88EE-6D00F421D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27C6-4543-BCEF-1E4D-2043DC58D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A5D441-EAAA-46E4-B394-2E671394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1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1FE5-678F-B162-46C6-7E3C21AA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007" y="287341"/>
            <a:ext cx="8767913" cy="1024354"/>
          </a:xfrm>
          <a:noFill/>
          <a:ln w="12700">
            <a:noFill/>
          </a:ln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Climate Variability and Extremes in Indian River Basins: Trends, Regional Disparities, and Urban Risk Assessment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95DD7-D4D9-0A85-475B-4C0994593D3F}"/>
              </a:ext>
            </a:extLst>
          </p:cNvPr>
          <p:cNvSpPr txBox="1"/>
          <p:nvPr/>
        </p:nvSpPr>
        <p:spPr>
          <a:xfrm>
            <a:off x="3352020" y="1311696"/>
            <a:ext cx="6062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Srija Roy and Prof. Manish Kumar Goyal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EGU 2025 | Blue-Cloud 2026">
            <a:extLst>
              <a:ext uri="{FF2B5EF4-FFF2-40B4-BE49-F238E27FC236}">
                <a16:creationId xmlns:a16="http://schemas.microsoft.com/office/drawing/2014/main" id="{D929B7D2-674E-A93F-766A-AABF4B2D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387" y="1"/>
            <a:ext cx="1722476" cy="9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5F401C-DA95-8EAB-A436-A1E9390DE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97" y="938480"/>
            <a:ext cx="666666" cy="761988"/>
          </a:xfrm>
          <a:prstGeom prst="rect">
            <a:avLst/>
          </a:prstGeom>
        </p:spPr>
      </p:pic>
      <p:pic>
        <p:nvPicPr>
          <p:cNvPr id="1036" name="Picture 12" descr="IIT Indore Emerges As The Best Indian ...">
            <a:extLst>
              <a:ext uri="{FF2B5EF4-FFF2-40B4-BE49-F238E27FC236}">
                <a16:creationId xmlns:a16="http://schemas.microsoft.com/office/drawing/2014/main" id="{80522D88-05CE-6525-1CC5-24E41BFCC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32566" r="8000" b="34984"/>
          <a:stretch/>
        </p:blipFill>
        <p:spPr bwMode="auto">
          <a:xfrm>
            <a:off x="-2" y="-5745"/>
            <a:ext cx="1722476" cy="6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639FF-5ACE-F2A2-5E6C-B7A9F66D0217}"/>
              </a:ext>
            </a:extLst>
          </p:cNvPr>
          <p:cNvSpPr txBox="1"/>
          <p:nvPr/>
        </p:nvSpPr>
        <p:spPr>
          <a:xfrm>
            <a:off x="-52013" y="649977"/>
            <a:ext cx="25347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1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28/4/2025</a:t>
            </a:r>
          </a:p>
          <a:p>
            <a:r>
              <a:rPr lang="en-US" sz="1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Session: </a:t>
            </a: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Advances in Estimation of Hydrometeorological Extremes and their Applications in Society </a:t>
            </a:r>
            <a:endParaRPr lang="en-US" sz="100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ID: </a:t>
            </a:r>
            <a:r>
              <a:rPr lang="en-US" sz="1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EGU25-1114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C8BE0-31D4-5EB0-D43E-9A3FADEC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" y="2865673"/>
            <a:ext cx="2713797" cy="20593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A2936C-B95D-5AF0-0BC3-9467F29C0279}"/>
              </a:ext>
            </a:extLst>
          </p:cNvPr>
          <p:cNvGrpSpPr/>
          <p:nvPr/>
        </p:nvGrpSpPr>
        <p:grpSpPr>
          <a:xfrm>
            <a:off x="3302979" y="2070172"/>
            <a:ext cx="4427308" cy="3650324"/>
            <a:chOff x="0" y="0"/>
            <a:chExt cx="5943600" cy="34715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248738-8604-F5EB-6BA3-E56D17B34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3600" cy="3471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D400C2C-0BA4-1348-66C1-9B01FE4A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709333"/>
              <a:ext cx="1673860" cy="762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5B06D77-4E67-6AE7-1783-7D824814D6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41" y="2447232"/>
            <a:ext cx="3951922" cy="279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7CB9BC0-1579-931C-1B23-200E8670560B}"/>
              </a:ext>
            </a:extLst>
          </p:cNvPr>
          <p:cNvSpPr/>
          <p:nvPr/>
        </p:nvSpPr>
        <p:spPr>
          <a:xfrm>
            <a:off x="2849520" y="3844196"/>
            <a:ext cx="374904" cy="440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3145191-A87F-0BB8-4C88-FF5DCACAD075}"/>
              </a:ext>
            </a:extLst>
          </p:cNvPr>
          <p:cNvSpPr/>
          <p:nvPr/>
        </p:nvSpPr>
        <p:spPr>
          <a:xfrm>
            <a:off x="7808162" y="3844196"/>
            <a:ext cx="374904" cy="440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39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 Theme</vt:lpstr>
      <vt:lpstr>Climate Variability and Extremes in Indian River Basins: Trends, Regional Disparities, and Urban Risk 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Srija Roy</dc:creator>
  <cp:lastModifiedBy>Srija Roy</cp:lastModifiedBy>
  <cp:revision>1</cp:revision>
  <dcterms:created xsi:type="dcterms:W3CDTF">2025-04-28T09:22:31Z</dcterms:created>
  <dcterms:modified xsi:type="dcterms:W3CDTF">2025-04-28T09:30:38Z</dcterms:modified>
</cp:coreProperties>
</file>