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60" r:id="rId2"/>
    <p:sldId id="377" r:id="rId3"/>
    <p:sldId id="347" r:id="rId4"/>
    <p:sldId id="261" r:id="rId5"/>
    <p:sldId id="348" r:id="rId6"/>
    <p:sldId id="349" r:id="rId7"/>
    <p:sldId id="353" r:id="rId8"/>
    <p:sldId id="352" r:id="rId9"/>
    <p:sldId id="356" r:id="rId10"/>
    <p:sldId id="370" r:id="rId11"/>
    <p:sldId id="371" r:id="rId12"/>
    <p:sldId id="373" r:id="rId13"/>
    <p:sldId id="372" r:id="rId14"/>
    <p:sldId id="374" r:id="rId15"/>
    <p:sldId id="346" r:id="rId16"/>
    <p:sldId id="273" r:id="rId17"/>
    <p:sldId id="375" r:id="rId18"/>
    <p:sldId id="344" r:id="rId19"/>
    <p:sldId id="350" r:id="rId20"/>
    <p:sldId id="272" r:id="rId21"/>
    <p:sldId id="351" r:id="rId22"/>
    <p:sldId id="354" r:id="rId23"/>
    <p:sldId id="345" r:id="rId24"/>
    <p:sldId id="266" r:id="rId25"/>
    <p:sldId id="376" r:id="rId26"/>
    <p:sldId id="355" r:id="rId27"/>
    <p:sldId id="263"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AA"/>
    <a:srgbClr val="FFFF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DDD4B-B958-4ADB-B448-42C8FF38193E}" v="184" dt="2025-04-25T10:19:09.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59" d="100"/>
          <a:sy n="159" d="100"/>
        </p:scale>
        <p:origin x="38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Prior-Jones" userId="d44363b5-0ed6-4f38-90b1-ad452dc2be2d" providerId="ADAL" clId="{A0FDDD4B-B958-4ADB-B448-42C8FF38193E}"/>
    <pc:docChg chg="undo redo custSel addSld delSld modSld sldOrd">
      <pc:chgData name="Mike Prior-Jones" userId="d44363b5-0ed6-4f38-90b1-ad452dc2be2d" providerId="ADAL" clId="{A0FDDD4B-B958-4ADB-B448-42C8FF38193E}" dt="2025-04-25T10:19:09.529" v="12721"/>
      <pc:docMkLst>
        <pc:docMk/>
      </pc:docMkLst>
      <pc:sldChg chg="del">
        <pc:chgData name="Mike Prior-Jones" userId="d44363b5-0ed6-4f38-90b1-ad452dc2be2d" providerId="ADAL" clId="{A0FDDD4B-B958-4ADB-B448-42C8FF38193E}" dt="2025-04-25T09:41:33.315" v="11944" actId="47"/>
        <pc:sldMkLst>
          <pc:docMk/>
          <pc:sldMk cId="3591861090" sldId="256"/>
        </pc:sldMkLst>
      </pc:sldChg>
      <pc:sldChg chg="modSp del mod">
        <pc:chgData name="Mike Prior-Jones" userId="d44363b5-0ed6-4f38-90b1-ad452dc2be2d" providerId="ADAL" clId="{A0FDDD4B-B958-4ADB-B448-42C8FF38193E}" dt="2025-04-17T09:32:10.669" v="8259" actId="47"/>
        <pc:sldMkLst>
          <pc:docMk/>
          <pc:sldMk cId="4101703878" sldId="257"/>
        </pc:sldMkLst>
      </pc:sldChg>
      <pc:sldChg chg="del">
        <pc:chgData name="Mike Prior-Jones" userId="d44363b5-0ed6-4f38-90b1-ad452dc2be2d" providerId="ADAL" clId="{A0FDDD4B-B958-4ADB-B448-42C8FF38193E}" dt="2025-04-25T10:01:54.717" v="12660" actId="47"/>
        <pc:sldMkLst>
          <pc:docMk/>
          <pc:sldMk cId="1873939928" sldId="258"/>
        </pc:sldMkLst>
      </pc:sldChg>
      <pc:sldChg chg="modSp del mod">
        <pc:chgData name="Mike Prior-Jones" userId="d44363b5-0ed6-4f38-90b1-ad452dc2be2d" providerId="ADAL" clId="{A0FDDD4B-B958-4ADB-B448-42C8FF38193E}" dt="2025-04-17T09:32:10.669" v="8259" actId="47"/>
        <pc:sldMkLst>
          <pc:docMk/>
          <pc:sldMk cId="530246549" sldId="259"/>
        </pc:sldMkLst>
      </pc:sldChg>
      <pc:sldChg chg="addSp delSp modSp new mod">
        <pc:chgData name="Mike Prior-Jones" userId="d44363b5-0ed6-4f38-90b1-ad452dc2be2d" providerId="ADAL" clId="{A0FDDD4B-B958-4ADB-B448-42C8FF38193E}" dt="2025-04-25T10:18:42.549" v="12720"/>
        <pc:sldMkLst>
          <pc:docMk/>
          <pc:sldMk cId="1417786536" sldId="260"/>
        </pc:sldMkLst>
        <pc:spChg chg="mod">
          <ac:chgData name="Mike Prior-Jones" userId="d44363b5-0ed6-4f38-90b1-ad452dc2be2d" providerId="ADAL" clId="{A0FDDD4B-B958-4ADB-B448-42C8FF38193E}" dt="2025-04-25T09:41:20.621" v="11942" actId="14100"/>
          <ac:spMkLst>
            <pc:docMk/>
            <pc:sldMk cId="1417786536" sldId="260"/>
            <ac:spMk id="2" creationId="{B91EAC00-9EC6-C749-CB8C-A97B8741FFC9}"/>
          </ac:spMkLst>
        </pc:spChg>
        <pc:spChg chg="mod">
          <ac:chgData name="Mike Prior-Jones" userId="d44363b5-0ed6-4f38-90b1-ad452dc2be2d" providerId="ADAL" clId="{A0FDDD4B-B958-4ADB-B448-42C8FF38193E}" dt="2025-04-25T09:41:17.493" v="11941" actId="1076"/>
          <ac:spMkLst>
            <pc:docMk/>
            <pc:sldMk cId="1417786536" sldId="260"/>
            <ac:spMk id="3" creationId="{ADE95472-6A61-ABFB-4E78-47026B73D956}"/>
          </ac:spMkLst>
        </pc:spChg>
        <pc:spChg chg="add mod">
          <ac:chgData name="Mike Prior-Jones" userId="d44363b5-0ed6-4f38-90b1-ad452dc2be2d" providerId="ADAL" clId="{A0FDDD4B-B958-4ADB-B448-42C8FF38193E}" dt="2025-04-25T10:18:42.549" v="12720"/>
          <ac:spMkLst>
            <pc:docMk/>
            <pc:sldMk cId="1417786536" sldId="260"/>
            <ac:spMk id="5" creationId="{65D1CC47-3FE4-03A2-F620-24AF5D603F94}"/>
          </ac:spMkLst>
        </pc:spChg>
        <pc:spChg chg="add mod">
          <ac:chgData name="Mike Prior-Jones" userId="d44363b5-0ed6-4f38-90b1-ad452dc2be2d" providerId="ADAL" clId="{A0FDDD4B-B958-4ADB-B448-42C8FF38193E}" dt="2025-04-25T10:18:42.549" v="12720"/>
          <ac:spMkLst>
            <pc:docMk/>
            <pc:sldMk cId="1417786536" sldId="260"/>
            <ac:spMk id="6" creationId="{2A4EE4E2-E210-6CDA-1A6E-9BC42D229DC7}"/>
          </ac:spMkLst>
        </pc:spChg>
        <pc:spChg chg="add del">
          <ac:chgData name="Mike Prior-Jones" userId="d44363b5-0ed6-4f38-90b1-ad452dc2be2d" providerId="ADAL" clId="{A0FDDD4B-B958-4ADB-B448-42C8FF38193E}" dt="2025-04-25T09:42:14.405" v="11965" actId="22"/>
          <ac:spMkLst>
            <pc:docMk/>
            <pc:sldMk cId="1417786536" sldId="260"/>
            <ac:spMk id="6" creationId="{94443BB8-3D8D-B536-21BC-66D64A5FCEB6}"/>
          </ac:spMkLst>
        </pc:spChg>
        <pc:spChg chg="add mod">
          <ac:chgData name="Mike Prior-Jones" userId="d44363b5-0ed6-4f38-90b1-ad452dc2be2d" providerId="ADAL" clId="{A0FDDD4B-B958-4ADB-B448-42C8FF38193E}" dt="2025-04-25T09:42:45.740" v="11972" actId="1076"/>
          <ac:spMkLst>
            <pc:docMk/>
            <pc:sldMk cId="1417786536" sldId="260"/>
            <ac:spMk id="7" creationId="{047AE0DE-2542-B3E7-AC1D-DFFCF307B32D}"/>
          </ac:spMkLst>
        </pc:spChg>
        <pc:spChg chg="add mod">
          <ac:chgData name="Mike Prior-Jones" userId="d44363b5-0ed6-4f38-90b1-ad452dc2be2d" providerId="ADAL" clId="{A0FDDD4B-B958-4ADB-B448-42C8FF38193E}" dt="2025-04-25T10:18:42.549" v="12720"/>
          <ac:spMkLst>
            <pc:docMk/>
            <pc:sldMk cId="1417786536" sldId="260"/>
            <ac:spMk id="9" creationId="{2D40D354-CF49-0034-94A1-A77E08030ED2}"/>
          </ac:spMkLst>
        </pc:spChg>
        <pc:picChg chg="add mod">
          <ac:chgData name="Mike Prior-Jones" userId="d44363b5-0ed6-4f38-90b1-ad452dc2be2d" providerId="ADAL" clId="{A0FDDD4B-B958-4ADB-B448-42C8FF38193E}" dt="2025-04-25T09:47:25.687" v="12031" actId="1076"/>
          <ac:picMkLst>
            <pc:docMk/>
            <pc:sldMk cId="1417786536" sldId="260"/>
            <ac:picMk id="8" creationId="{6C634D01-40BF-5DF2-F092-4DD2008DAD80}"/>
          </ac:picMkLst>
        </pc:picChg>
        <pc:picChg chg="add del mod modCrop">
          <ac:chgData name="Mike Prior-Jones" userId="d44363b5-0ed6-4f38-90b1-ad452dc2be2d" providerId="ADAL" clId="{A0FDDD4B-B958-4ADB-B448-42C8FF38193E}" dt="2025-04-25T09:46:12.429" v="12015" actId="478"/>
          <ac:picMkLst>
            <pc:docMk/>
            <pc:sldMk cId="1417786536" sldId="260"/>
            <ac:picMk id="9" creationId="{FC477741-6864-E593-B8DF-A63D668B9D5F}"/>
          </ac:picMkLst>
        </pc:picChg>
        <pc:picChg chg="add mod">
          <ac:chgData name="Mike Prior-Jones" userId="d44363b5-0ed6-4f38-90b1-ad452dc2be2d" providerId="ADAL" clId="{A0FDDD4B-B958-4ADB-B448-42C8FF38193E}" dt="2025-04-25T09:47:27.376" v="12032" actId="1076"/>
          <ac:picMkLst>
            <pc:docMk/>
            <pc:sldMk cId="1417786536" sldId="260"/>
            <ac:picMk id="10" creationId="{84CF9227-EE27-B4B9-A408-F4944F84DB1F}"/>
          </ac:picMkLst>
        </pc:picChg>
        <pc:picChg chg="add del mod modCrop">
          <ac:chgData name="Mike Prior-Jones" userId="d44363b5-0ed6-4f38-90b1-ad452dc2be2d" providerId="ADAL" clId="{A0FDDD4B-B958-4ADB-B448-42C8FF38193E}" dt="2025-04-25T09:46:43.247" v="12025" actId="478"/>
          <ac:picMkLst>
            <pc:docMk/>
            <pc:sldMk cId="1417786536" sldId="260"/>
            <ac:picMk id="11" creationId="{86A53E29-9104-C9D6-431E-1055C5FECA03}"/>
          </ac:picMkLst>
        </pc:picChg>
        <pc:picChg chg="add mod">
          <ac:chgData name="Mike Prior-Jones" userId="d44363b5-0ed6-4f38-90b1-ad452dc2be2d" providerId="ADAL" clId="{A0FDDD4B-B958-4ADB-B448-42C8FF38193E}" dt="2025-04-25T09:47:24.089" v="12030" actId="1076"/>
          <ac:picMkLst>
            <pc:docMk/>
            <pc:sldMk cId="1417786536" sldId="260"/>
            <ac:picMk id="12" creationId="{E90AAD25-D708-F9E7-C72A-40A57355289F}"/>
          </ac:picMkLst>
        </pc:picChg>
      </pc:sldChg>
      <pc:sldChg chg="addSp delSp modSp add mod ord delAnim">
        <pc:chgData name="Mike Prior-Jones" userId="d44363b5-0ed6-4f38-90b1-ad452dc2be2d" providerId="ADAL" clId="{A0FDDD4B-B958-4ADB-B448-42C8FF38193E}" dt="2025-04-25T10:07:07.117" v="12691" actId="554"/>
        <pc:sldMkLst>
          <pc:docMk/>
          <pc:sldMk cId="1379595892" sldId="261"/>
        </pc:sldMkLst>
        <pc:spChg chg="mod">
          <ac:chgData name="Mike Prior-Jones" userId="d44363b5-0ed6-4f38-90b1-ad452dc2be2d" providerId="ADAL" clId="{A0FDDD4B-B958-4ADB-B448-42C8FF38193E}" dt="2025-04-14T15:12:10.664" v="2551" actId="1035"/>
          <ac:spMkLst>
            <pc:docMk/>
            <pc:sldMk cId="1379595892" sldId="261"/>
            <ac:spMk id="2" creationId="{7889D199-88B5-6DF2-2FDC-B37F65755C7D}"/>
          </ac:spMkLst>
        </pc:spChg>
        <pc:spChg chg="add del mod">
          <ac:chgData name="Mike Prior-Jones" userId="d44363b5-0ed6-4f38-90b1-ad452dc2be2d" providerId="ADAL" clId="{A0FDDD4B-B958-4ADB-B448-42C8FF38193E}" dt="2025-04-25T10:06:56.456" v="12689" actId="478"/>
          <ac:spMkLst>
            <pc:docMk/>
            <pc:sldMk cId="1379595892" sldId="261"/>
            <ac:spMk id="4" creationId="{4230EB3E-6778-65E2-1704-AAE3F9C6D4DE}"/>
          </ac:spMkLst>
        </pc:spChg>
        <pc:spChg chg="add del mod">
          <ac:chgData name="Mike Prior-Jones" userId="d44363b5-0ed6-4f38-90b1-ad452dc2be2d" providerId="ADAL" clId="{A0FDDD4B-B958-4ADB-B448-42C8FF38193E}" dt="2025-04-25T10:06:54.338" v="12687" actId="478"/>
          <ac:spMkLst>
            <pc:docMk/>
            <pc:sldMk cId="1379595892" sldId="261"/>
            <ac:spMk id="5" creationId="{FAFE6BA1-90EC-081A-71C4-E27194A6791A}"/>
          </ac:spMkLst>
        </pc:spChg>
        <pc:spChg chg="add del mod">
          <ac:chgData name="Mike Prior-Jones" userId="d44363b5-0ed6-4f38-90b1-ad452dc2be2d" providerId="ADAL" clId="{A0FDDD4B-B958-4ADB-B448-42C8FF38193E}" dt="2025-04-25T10:06:55.249" v="12688" actId="478"/>
          <ac:spMkLst>
            <pc:docMk/>
            <pc:sldMk cId="1379595892" sldId="261"/>
            <ac:spMk id="6" creationId="{CE1B20B2-2080-220B-3CCA-2FC13C169589}"/>
          </ac:spMkLst>
        </pc:spChg>
        <pc:spChg chg="add mod">
          <ac:chgData name="Mike Prior-Jones" userId="d44363b5-0ed6-4f38-90b1-ad452dc2be2d" providerId="ADAL" clId="{A0FDDD4B-B958-4ADB-B448-42C8FF38193E}" dt="2025-04-25T10:07:07.117" v="12691" actId="554"/>
          <ac:spMkLst>
            <pc:docMk/>
            <pc:sldMk cId="1379595892" sldId="261"/>
            <ac:spMk id="7" creationId="{47788E50-9294-441B-7767-BDD6972CC5C5}"/>
          </ac:spMkLst>
        </pc:spChg>
        <pc:spChg chg="add mod">
          <ac:chgData name="Mike Prior-Jones" userId="d44363b5-0ed6-4f38-90b1-ad452dc2be2d" providerId="ADAL" clId="{A0FDDD4B-B958-4ADB-B448-42C8FF38193E}" dt="2025-04-25T10:07:07.117" v="12691" actId="554"/>
          <ac:spMkLst>
            <pc:docMk/>
            <pc:sldMk cId="1379595892" sldId="261"/>
            <ac:spMk id="8" creationId="{A224EEA1-10ED-CF46-D7F8-B8AC51A75DF0}"/>
          </ac:spMkLst>
        </pc:spChg>
        <pc:spChg chg="add mod">
          <ac:chgData name="Mike Prior-Jones" userId="d44363b5-0ed6-4f38-90b1-ad452dc2be2d" providerId="ADAL" clId="{A0FDDD4B-B958-4ADB-B448-42C8FF38193E}" dt="2025-04-25T10:07:07.117" v="12691" actId="554"/>
          <ac:spMkLst>
            <pc:docMk/>
            <pc:sldMk cId="1379595892" sldId="261"/>
            <ac:spMk id="9" creationId="{F7542503-3B31-23BB-89AE-365B2AC17716}"/>
          </ac:spMkLst>
        </pc:spChg>
      </pc:sldChg>
      <pc:sldChg chg="addSp modSp add">
        <pc:chgData name="Mike Prior-Jones" userId="d44363b5-0ed6-4f38-90b1-ad452dc2be2d" providerId="ADAL" clId="{A0FDDD4B-B958-4ADB-B448-42C8FF38193E}" dt="2025-04-25T10:08:09.460" v="12714"/>
        <pc:sldMkLst>
          <pc:docMk/>
          <pc:sldMk cId="1816276200" sldId="263"/>
        </pc:sldMkLst>
        <pc:spChg chg="add mod">
          <ac:chgData name="Mike Prior-Jones" userId="d44363b5-0ed6-4f38-90b1-ad452dc2be2d" providerId="ADAL" clId="{A0FDDD4B-B958-4ADB-B448-42C8FF38193E}" dt="2025-04-25T10:08:09.460" v="12714"/>
          <ac:spMkLst>
            <pc:docMk/>
            <pc:sldMk cId="1816276200" sldId="263"/>
            <ac:spMk id="3" creationId="{27657C18-1B94-B156-9F21-7BF81ECB6BE9}"/>
          </ac:spMkLst>
        </pc:spChg>
        <pc:spChg chg="add mod">
          <ac:chgData name="Mike Prior-Jones" userId="d44363b5-0ed6-4f38-90b1-ad452dc2be2d" providerId="ADAL" clId="{A0FDDD4B-B958-4ADB-B448-42C8FF38193E}" dt="2025-04-25T10:08:09.460" v="12714"/>
          <ac:spMkLst>
            <pc:docMk/>
            <pc:sldMk cId="1816276200" sldId="263"/>
            <ac:spMk id="4" creationId="{36A71362-6119-9BFB-9141-5138399F103D}"/>
          </ac:spMkLst>
        </pc:spChg>
        <pc:spChg chg="add mod">
          <ac:chgData name="Mike Prior-Jones" userId="d44363b5-0ed6-4f38-90b1-ad452dc2be2d" providerId="ADAL" clId="{A0FDDD4B-B958-4ADB-B448-42C8FF38193E}" dt="2025-04-25T10:08:09.460" v="12714"/>
          <ac:spMkLst>
            <pc:docMk/>
            <pc:sldMk cId="1816276200" sldId="263"/>
            <ac:spMk id="6" creationId="{55349345-FD95-791D-72FE-2F2C485FD5CF}"/>
          </ac:spMkLst>
        </pc:spChg>
      </pc:sldChg>
      <pc:sldChg chg="addSp modSp add">
        <pc:chgData name="Mike Prior-Jones" userId="d44363b5-0ed6-4f38-90b1-ad452dc2be2d" providerId="ADAL" clId="{A0FDDD4B-B958-4ADB-B448-42C8FF38193E}" dt="2025-04-25T10:08:11.107" v="12715"/>
        <pc:sldMkLst>
          <pc:docMk/>
          <pc:sldMk cId="2405579289" sldId="264"/>
        </pc:sldMkLst>
        <pc:spChg chg="add mod">
          <ac:chgData name="Mike Prior-Jones" userId="d44363b5-0ed6-4f38-90b1-ad452dc2be2d" providerId="ADAL" clId="{A0FDDD4B-B958-4ADB-B448-42C8FF38193E}" dt="2025-04-25T10:08:11.107" v="12715"/>
          <ac:spMkLst>
            <pc:docMk/>
            <pc:sldMk cId="2405579289" sldId="264"/>
            <ac:spMk id="3" creationId="{A2F09411-D55F-EE5A-1A3B-0B01A5A96061}"/>
          </ac:spMkLst>
        </pc:spChg>
        <pc:spChg chg="add mod">
          <ac:chgData name="Mike Prior-Jones" userId="d44363b5-0ed6-4f38-90b1-ad452dc2be2d" providerId="ADAL" clId="{A0FDDD4B-B958-4ADB-B448-42C8FF38193E}" dt="2025-04-25T10:08:11.107" v="12715"/>
          <ac:spMkLst>
            <pc:docMk/>
            <pc:sldMk cId="2405579289" sldId="264"/>
            <ac:spMk id="4" creationId="{0AFF4F33-2AD1-A9FC-543F-C11E21B111BC}"/>
          </ac:spMkLst>
        </pc:spChg>
        <pc:spChg chg="add mod">
          <ac:chgData name="Mike Prior-Jones" userId="d44363b5-0ed6-4f38-90b1-ad452dc2be2d" providerId="ADAL" clId="{A0FDDD4B-B958-4ADB-B448-42C8FF38193E}" dt="2025-04-25T10:08:11.107" v="12715"/>
          <ac:spMkLst>
            <pc:docMk/>
            <pc:sldMk cId="2405579289" sldId="264"/>
            <ac:spMk id="6" creationId="{0C53E6B4-6591-3CDD-F623-EA47CA3B2A37}"/>
          </ac:spMkLst>
        </pc:spChg>
      </pc:sldChg>
      <pc:sldChg chg="addSp modSp add">
        <pc:chgData name="Mike Prior-Jones" userId="d44363b5-0ed6-4f38-90b1-ad452dc2be2d" providerId="ADAL" clId="{A0FDDD4B-B958-4ADB-B448-42C8FF38193E}" dt="2025-04-25T10:08:02.924" v="12711"/>
        <pc:sldMkLst>
          <pc:docMk/>
          <pc:sldMk cId="40994289" sldId="266"/>
        </pc:sldMkLst>
        <pc:spChg chg="add mod">
          <ac:chgData name="Mike Prior-Jones" userId="d44363b5-0ed6-4f38-90b1-ad452dc2be2d" providerId="ADAL" clId="{A0FDDD4B-B958-4ADB-B448-42C8FF38193E}" dt="2025-04-25T10:08:02.924" v="12711"/>
          <ac:spMkLst>
            <pc:docMk/>
            <pc:sldMk cId="40994289" sldId="266"/>
            <ac:spMk id="3" creationId="{CFCF3E40-0383-4E6B-A09B-DA19AE6C4804}"/>
          </ac:spMkLst>
        </pc:spChg>
        <pc:spChg chg="add mod">
          <ac:chgData name="Mike Prior-Jones" userId="d44363b5-0ed6-4f38-90b1-ad452dc2be2d" providerId="ADAL" clId="{A0FDDD4B-B958-4ADB-B448-42C8FF38193E}" dt="2025-04-25T10:08:02.924" v="12711"/>
          <ac:spMkLst>
            <pc:docMk/>
            <pc:sldMk cId="40994289" sldId="266"/>
            <ac:spMk id="4" creationId="{591E43DF-736C-3E87-6D56-E6716D446597}"/>
          </ac:spMkLst>
        </pc:spChg>
        <pc:spChg chg="add mod">
          <ac:chgData name="Mike Prior-Jones" userId="d44363b5-0ed6-4f38-90b1-ad452dc2be2d" providerId="ADAL" clId="{A0FDDD4B-B958-4ADB-B448-42C8FF38193E}" dt="2025-04-25T10:08:02.924" v="12711"/>
          <ac:spMkLst>
            <pc:docMk/>
            <pc:sldMk cId="40994289" sldId="266"/>
            <ac:spMk id="5" creationId="{B5EB5204-D5CD-3FF6-E7F5-7B0ADB5C1E00}"/>
          </ac:spMkLst>
        </pc:spChg>
      </pc:sldChg>
      <pc:sldChg chg="addSp delSp modSp add mod ord">
        <pc:chgData name="Mike Prior-Jones" userId="d44363b5-0ed6-4f38-90b1-ad452dc2be2d" providerId="ADAL" clId="{A0FDDD4B-B958-4ADB-B448-42C8FF38193E}" dt="2025-04-25T10:07:53.006" v="12707"/>
        <pc:sldMkLst>
          <pc:docMk/>
          <pc:sldMk cId="651122116" sldId="272"/>
        </pc:sldMkLst>
        <pc:spChg chg="add mod">
          <ac:chgData name="Mike Prior-Jones" userId="d44363b5-0ed6-4f38-90b1-ad452dc2be2d" providerId="ADAL" clId="{A0FDDD4B-B958-4ADB-B448-42C8FF38193E}" dt="2025-04-25T10:07:53.006" v="12707"/>
          <ac:spMkLst>
            <pc:docMk/>
            <pc:sldMk cId="651122116" sldId="272"/>
            <ac:spMk id="2" creationId="{A46966E9-76EF-7D39-FE83-77C240B83A29}"/>
          </ac:spMkLst>
        </pc:spChg>
        <pc:spChg chg="add mod">
          <ac:chgData name="Mike Prior-Jones" userId="d44363b5-0ed6-4f38-90b1-ad452dc2be2d" providerId="ADAL" clId="{A0FDDD4B-B958-4ADB-B448-42C8FF38193E}" dt="2025-04-17T09:31:10.007" v="8255" actId="20577"/>
          <ac:spMkLst>
            <pc:docMk/>
            <pc:sldMk cId="651122116" sldId="272"/>
            <ac:spMk id="4" creationId="{0F357BE1-F08B-155D-6BC9-627EF29DEE73}"/>
          </ac:spMkLst>
        </pc:spChg>
        <pc:spChg chg="add mod">
          <ac:chgData name="Mike Prior-Jones" userId="d44363b5-0ed6-4f38-90b1-ad452dc2be2d" providerId="ADAL" clId="{A0FDDD4B-B958-4ADB-B448-42C8FF38193E}" dt="2025-04-25T10:07:53.006" v="12707"/>
          <ac:spMkLst>
            <pc:docMk/>
            <pc:sldMk cId="651122116" sldId="272"/>
            <ac:spMk id="5" creationId="{E0AA8493-4042-AE1C-15F8-7035E25BE570}"/>
          </ac:spMkLst>
        </pc:spChg>
        <pc:spChg chg="add mod">
          <ac:chgData name="Mike Prior-Jones" userId="d44363b5-0ed6-4f38-90b1-ad452dc2be2d" providerId="ADAL" clId="{A0FDDD4B-B958-4ADB-B448-42C8FF38193E}" dt="2025-04-25T10:07:53.006" v="12707"/>
          <ac:spMkLst>
            <pc:docMk/>
            <pc:sldMk cId="651122116" sldId="272"/>
            <ac:spMk id="6" creationId="{7B5DEC55-F9EA-0C5F-A5B5-CED41279E218}"/>
          </ac:spMkLst>
        </pc:spChg>
      </pc:sldChg>
      <pc:sldChg chg="add del">
        <pc:chgData name="Mike Prior-Jones" userId="d44363b5-0ed6-4f38-90b1-ad452dc2be2d" providerId="ADAL" clId="{A0FDDD4B-B958-4ADB-B448-42C8FF38193E}" dt="2025-04-17T10:46:24.383" v="9254" actId="2696"/>
        <pc:sldMkLst>
          <pc:docMk/>
          <pc:sldMk cId="795998303" sldId="273"/>
        </pc:sldMkLst>
      </pc:sldChg>
      <pc:sldChg chg="addSp modSp add ord">
        <pc:chgData name="Mike Prior-Jones" userId="d44363b5-0ed6-4f38-90b1-ad452dc2be2d" providerId="ADAL" clId="{A0FDDD4B-B958-4ADB-B448-42C8FF38193E}" dt="2025-04-25T10:07:45.032" v="12703"/>
        <pc:sldMkLst>
          <pc:docMk/>
          <pc:sldMk cId="3761281722" sldId="273"/>
        </pc:sldMkLst>
        <pc:spChg chg="add mod">
          <ac:chgData name="Mike Prior-Jones" userId="d44363b5-0ed6-4f38-90b1-ad452dc2be2d" providerId="ADAL" clId="{A0FDDD4B-B958-4ADB-B448-42C8FF38193E}" dt="2025-04-25T10:07:45.032" v="12703"/>
          <ac:spMkLst>
            <pc:docMk/>
            <pc:sldMk cId="3761281722" sldId="273"/>
            <ac:spMk id="3" creationId="{FD7E6A33-2C40-E964-4280-5CEEDAFE3D30}"/>
          </ac:spMkLst>
        </pc:spChg>
        <pc:spChg chg="add mod">
          <ac:chgData name="Mike Prior-Jones" userId="d44363b5-0ed6-4f38-90b1-ad452dc2be2d" providerId="ADAL" clId="{A0FDDD4B-B958-4ADB-B448-42C8FF38193E}" dt="2025-04-25T10:07:45.032" v="12703"/>
          <ac:spMkLst>
            <pc:docMk/>
            <pc:sldMk cId="3761281722" sldId="273"/>
            <ac:spMk id="4" creationId="{99618614-47B8-48BA-3E9F-A2F04823AA64}"/>
          </ac:spMkLst>
        </pc:spChg>
        <pc:spChg chg="add mod">
          <ac:chgData name="Mike Prior-Jones" userId="d44363b5-0ed6-4f38-90b1-ad452dc2be2d" providerId="ADAL" clId="{A0FDDD4B-B958-4ADB-B448-42C8FF38193E}" dt="2025-04-25T10:07:45.032" v="12703"/>
          <ac:spMkLst>
            <pc:docMk/>
            <pc:sldMk cId="3761281722" sldId="273"/>
            <ac:spMk id="8" creationId="{71B4DEF4-4225-4306-29E3-9174946F5EA2}"/>
          </ac:spMkLst>
        </pc:spChg>
      </pc:sldChg>
      <pc:sldChg chg="modSp add del">
        <pc:chgData name="Mike Prior-Jones" userId="d44363b5-0ed6-4f38-90b1-ad452dc2be2d" providerId="ADAL" clId="{A0FDDD4B-B958-4ADB-B448-42C8FF38193E}" dt="2025-04-25T10:01:08.154" v="12659" actId="47"/>
        <pc:sldMkLst>
          <pc:docMk/>
          <pc:sldMk cId="1142960946" sldId="274"/>
        </pc:sldMkLst>
      </pc:sldChg>
      <pc:sldChg chg="add del">
        <pc:chgData name="Mike Prior-Jones" userId="d44363b5-0ed6-4f38-90b1-ad452dc2be2d" providerId="ADAL" clId="{A0FDDD4B-B958-4ADB-B448-42C8FF38193E}" dt="2025-04-15T13:36:10.240" v="6080" actId="2696"/>
        <pc:sldMkLst>
          <pc:docMk/>
          <pc:sldMk cId="3103351072" sldId="274"/>
        </pc:sldMkLst>
      </pc:sldChg>
      <pc:sldChg chg="addSp modSp add mod ord modAnim">
        <pc:chgData name="Mike Prior-Jones" userId="d44363b5-0ed6-4f38-90b1-ad452dc2be2d" providerId="ADAL" clId="{A0FDDD4B-B958-4ADB-B448-42C8FF38193E}" dt="2025-04-25T10:10:22.333" v="12716"/>
        <pc:sldMkLst>
          <pc:docMk/>
          <pc:sldMk cId="1212708963" sldId="344"/>
        </pc:sldMkLst>
        <pc:spChg chg="add mod">
          <ac:chgData name="Mike Prior-Jones" userId="d44363b5-0ed6-4f38-90b1-ad452dc2be2d" providerId="ADAL" clId="{A0FDDD4B-B958-4ADB-B448-42C8FF38193E}" dt="2025-04-25T10:07:48.915" v="12705"/>
          <ac:spMkLst>
            <pc:docMk/>
            <pc:sldMk cId="1212708963" sldId="344"/>
            <ac:spMk id="3" creationId="{712657E5-7F95-475C-3E91-562BD0F8CC32}"/>
          </ac:spMkLst>
        </pc:spChg>
        <pc:spChg chg="add mod">
          <ac:chgData name="Mike Prior-Jones" userId="d44363b5-0ed6-4f38-90b1-ad452dc2be2d" providerId="ADAL" clId="{A0FDDD4B-B958-4ADB-B448-42C8FF38193E}" dt="2025-04-25T10:07:48.915" v="12705"/>
          <ac:spMkLst>
            <pc:docMk/>
            <pc:sldMk cId="1212708963" sldId="344"/>
            <ac:spMk id="4" creationId="{F4A83711-14DD-B31F-2698-CEC3591D0BD2}"/>
          </ac:spMkLst>
        </pc:spChg>
        <pc:spChg chg="mod">
          <ac:chgData name="Mike Prior-Jones" userId="d44363b5-0ed6-4f38-90b1-ad452dc2be2d" providerId="ADAL" clId="{A0FDDD4B-B958-4ADB-B448-42C8FF38193E}" dt="2025-04-15T13:06:29.079" v="4982" actId="2711"/>
          <ac:spMkLst>
            <pc:docMk/>
            <pc:sldMk cId="1212708963" sldId="344"/>
            <ac:spMk id="5" creationId="{B52B13D3-5AD5-173D-9AE5-672FEF1600D0}"/>
          </ac:spMkLst>
        </pc:spChg>
        <pc:spChg chg="mod">
          <ac:chgData name="Mike Prior-Jones" userId="d44363b5-0ed6-4f38-90b1-ad452dc2be2d" providerId="ADAL" clId="{A0FDDD4B-B958-4ADB-B448-42C8FF38193E}" dt="2025-04-15T13:06:22.689" v="4981" actId="2711"/>
          <ac:spMkLst>
            <pc:docMk/>
            <pc:sldMk cId="1212708963" sldId="344"/>
            <ac:spMk id="6" creationId="{A4BABABF-46B3-C122-9BFF-93F70AFBF419}"/>
          </ac:spMkLst>
        </pc:spChg>
        <pc:spChg chg="add mod">
          <ac:chgData name="Mike Prior-Jones" userId="d44363b5-0ed6-4f38-90b1-ad452dc2be2d" providerId="ADAL" clId="{A0FDDD4B-B958-4ADB-B448-42C8FF38193E}" dt="2025-04-25T10:07:48.915" v="12705"/>
          <ac:spMkLst>
            <pc:docMk/>
            <pc:sldMk cId="1212708963" sldId="344"/>
            <ac:spMk id="7" creationId="{67479C5B-353C-6B11-CAD5-075BFCEA573E}"/>
          </ac:spMkLst>
        </pc:spChg>
      </pc:sldChg>
      <pc:sldChg chg="addSp modSp add">
        <pc:chgData name="Mike Prior-Jones" userId="d44363b5-0ed6-4f38-90b1-ad452dc2be2d" providerId="ADAL" clId="{A0FDDD4B-B958-4ADB-B448-42C8FF38193E}" dt="2025-04-25T10:08:00.602" v="12710"/>
        <pc:sldMkLst>
          <pc:docMk/>
          <pc:sldMk cId="1033853569" sldId="345"/>
        </pc:sldMkLst>
        <pc:spChg chg="add mod">
          <ac:chgData name="Mike Prior-Jones" userId="d44363b5-0ed6-4f38-90b1-ad452dc2be2d" providerId="ADAL" clId="{A0FDDD4B-B958-4ADB-B448-42C8FF38193E}" dt="2025-04-25T10:08:00.602" v="12710"/>
          <ac:spMkLst>
            <pc:docMk/>
            <pc:sldMk cId="1033853569" sldId="345"/>
            <ac:spMk id="4" creationId="{0B10B3CE-EC04-7126-F103-FAD3C3D4B6BF}"/>
          </ac:spMkLst>
        </pc:spChg>
        <pc:spChg chg="add mod">
          <ac:chgData name="Mike Prior-Jones" userId="d44363b5-0ed6-4f38-90b1-ad452dc2be2d" providerId="ADAL" clId="{A0FDDD4B-B958-4ADB-B448-42C8FF38193E}" dt="2025-04-25T10:08:00.602" v="12710"/>
          <ac:spMkLst>
            <pc:docMk/>
            <pc:sldMk cId="1033853569" sldId="345"/>
            <ac:spMk id="5" creationId="{CE6FE488-7614-D8E5-9AF4-95B82EB8A7D1}"/>
          </ac:spMkLst>
        </pc:spChg>
        <pc:spChg chg="add mod">
          <ac:chgData name="Mike Prior-Jones" userId="d44363b5-0ed6-4f38-90b1-ad452dc2be2d" providerId="ADAL" clId="{A0FDDD4B-B958-4ADB-B448-42C8FF38193E}" dt="2025-04-25T10:08:00.602" v="12710"/>
          <ac:spMkLst>
            <pc:docMk/>
            <pc:sldMk cId="1033853569" sldId="345"/>
            <ac:spMk id="6" creationId="{F286C513-760F-6946-B3A2-1AEA87CE05C2}"/>
          </ac:spMkLst>
        </pc:spChg>
      </pc:sldChg>
      <pc:sldChg chg="add del">
        <pc:chgData name="Mike Prior-Jones" userId="d44363b5-0ed6-4f38-90b1-ad452dc2be2d" providerId="ADAL" clId="{A0FDDD4B-B958-4ADB-B448-42C8FF38193E}" dt="2025-04-17T10:46:24.383" v="9254" actId="2696"/>
        <pc:sldMkLst>
          <pc:docMk/>
          <pc:sldMk cId="109478329" sldId="346"/>
        </pc:sldMkLst>
      </pc:sldChg>
      <pc:sldChg chg="addSp modSp add ord">
        <pc:chgData name="Mike Prior-Jones" userId="d44363b5-0ed6-4f38-90b1-ad452dc2be2d" providerId="ADAL" clId="{A0FDDD4B-B958-4ADB-B448-42C8FF38193E}" dt="2025-04-25T10:07:43.242" v="12702"/>
        <pc:sldMkLst>
          <pc:docMk/>
          <pc:sldMk cId="3529678888" sldId="346"/>
        </pc:sldMkLst>
        <pc:spChg chg="add mod">
          <ac:chgData name="Mike Prior-Jones" userId="d44363b5-0ed6-4f38-90b1-ad452dc2be2d" providerId="ADAL" clId="{A0FDDD4B-B958-4ADB-B448-42C8FF38193E}" dt="2025-04-25T10:07:43.242" v="12702"/>
          <ac:spMkLst>
            <pc:docMk/>
            <pc:sldMk cId="3529678888" sldId="346"/>
            <ac:spMk id="3" creationId="{0A358108-EEAD-7AD5-2C7E-A8F6FE81B7E6}"/>
          </ac:spMkLst>
        </pc:spChg>
        <pc:spChg chg="add mod">
          <ac:chgData name="Mike Prior-Jones" userId="d44363b5-0ed6-4f38-90b1-ad452dc2be2d" providerId="ADAL" clId="{A0FDDD4B-B958-4ADB-B448-42C8FF38193E}" dt="2025-04-25T10:07:43.242" v="12702"/>
          <ac:spMkLst>
            <pc:docMk/>
            <pc:sldMk cId="3529678888" sldId="346"/>
            <ac:spMk id="4" creationId="{9D06F066-EDF5-F7D6-5FF9-02C67A482CC7}"/>
          </ac:spMkLst>
        </pc:spChg>
        <pc:spChg chg="add mod">
          <ac:chgData name="Mike Prior-Jones" userId="d44363b5-0ed6-4f38-90b1-ad452dc2be2d" providerId="ADAL" clId="{A0FDDD4B-B958-4ADB-B448-42C8FF38193E}" dt="2025-04-25T10:07:43.242" v="12702"/>
          <ac:spMkLst>
            <pc:docMk/>
            <pc:sldMk cId="3529678888" sldId="346"/>
            <ac:spMk id="8" creationId="{FFA990ED-B83B-3A2D-1CB2-379535858532}"/>
          </ac:spMkLst>
        </pc:spChg>
      </pc:sldChg>
      <pc:sldChg chg="addSp delSp modSp new mod">
        <pc:chgData name="Mike Prior-Jones" userId="d44363b5-0ed6-4f38-90b1-ad452dc2be2d" providerId="ADAL" clId="{A0FDDD4B-B958-4ADB-B448-42C8FF38193E}" dt="2025-04-25T10:19:09.529" v="12721"/>
        <pc:sldMkLst>
          <pc:docMk/>
          <pc:sldMk cId="1192514400" sldId="347"/>
        </pc:sldMkLst>
        <pc:spChg chg="add mod">
          <ac:chgData name="Mike Prior-Jones" userId="d44363b5-0ed6-4f38-90b1-ad452dc2be2d" providerId="ADAL" clId="{A0FDDD4B-B958-4ADB-B448-42C8FF38193E}" dt="2025-04-25T10:19:09.529" v="12721"/>
          <ac:spMkLst>
            <pc:docMk/>
            <pc:sldMk cId="1192514400" sldId="347"/>
            <ac:spMk id="2" creationId="{F3E5D59F-B4CE-975F-5C19-D9991EC941FB}"/>
          </ac:spMkLst>
        </pc:spChg>
        <pc:spChg chg="mod">
          <ac:chgData name="Mike Prior-Jones" userId="d44363b5-0ed6-4f38-90b1-ad452dc2be2d" providerId="ADAL" clId="{A0FDDD4B-B958-4ADB-B448-42C8FF38193E}" dt="2025-04-14T14:44:22.469" v="765" actId="20577"/>
          <ac:spMkLst>
            <pc:docMk/>
            <pc:sldMk cId="1192514400" sldId="347"/>
            <ac:spMk id="3" creationId="{4B99D67C-D2A6-B3FA-450D-2604DC1D6024}"/>
          </ac:spMkLst>
        </pc:spChg>
        <pc:spChg chg="add mod">
          <ac:chgData name="Mike Prior-Jones" userId="d44363b5-0ed6-4f38-90b1-ad452dc2be2d" providerId="ADAL" clId="{A0FDDD4B-B958-4ADB-B448-42C8FF38193E}" dt="2025-04-25T10:19:09.529" v="12721"/>
          <ac:spMkLst>
            <pc:docMk/>
            <pc:sldMk cId="1192514400" sldId="347"/>
            <ac:spMk id="5" creationId="{0815560E-C6EB-E68D-A3AD-01B808591A57}"/>
          </ac:spMkLst>
        </pc:spChg>
        <pc:spChg chg="add mod">
          <ac:chgData name="Mike Prior-Jones" userId="d44363b5-0ed6-4f38-90b1-ad452dc2be2d" providerId="ADAL" clId="{A0FDDD4B-B958-4ADB-B448-42C8FF38193E}" dt="2025-04-14T14:44:06.928" v="761" actId="20577"/>
          <ac:spMkLst>
            <pc:docMk/>
            <pc:sldMk cId="1192514400" sldId="347"/>
            <ac:spMk id="6" creationId="{DBAE7901-7DC7-346A-A174-3A35FBF8CB4C}"/>
          </ac:spMkLst>
        </pc:spChg>
        <pc:spChg chg="add mod">
          <ac:chgData name="Mike Prior-Jones" userId="d44363b5-0ed6-4f38-90b1-ad452dc2be2d" providerId="ADAL" clId="{A0FDDD4B-B958-4ADB-B448-42C8FF38193E}" dt="2025-04-25T10:19:09.529" v="12721"/>
          <ac:spMkLst>
            <pc:docMk/>
            <pc:sldMk cId="1192514400" sldId="347"/>
            <ac:spMk id="7" creationId="{C12923B7-8FD9-E1A7-BAE4-D6C9D2BBE961}"/>
          </ac:spMkLst>
        </pc:spChg>
        <pc:spChg chg="add mod">
          <ac:chgData name="Mike Prior-Jones" userId="d44363b5-0ed6-4f38-90b1-ad452dc2be2d" providerId="ADAL" clId="{A0FDDD4B-B958-4ADB-B448-42C8FF38193E}" dt="2025-04-14T14:51:41.111" v="784" actId="1076"/>
          <ac:spMkLst>
            <pc:docMk/>
            <pc:sldMk cId="1192514400" sldId="347"/>
            <ac:spMk id="10" creationId="{D19C8B94-FEF1-9C59-5A9E-755AED555296}"/>
          </ac:spMkLst>
        </pc:spChg>
        <pc:spChg chg="add mod">
          <ac:chgData name="Mike Prior-Jones" userId="d44363b5-0ed6-4f38-90b1-ad452dc2be2d" providerId="ADAL" clId="{A0FDDD4B-B958-4ADB-B448-42C8FF38193E}" dt="2025-04-14T14:51:57.857" v="785" actId="1076"/>
          <ac:spMkLst>
            <pc:docMk/>
            <pc:sldMk cId="1192514400" sldId="347"/>
            <ac:spMk id="11" creationId="{937B60F1-DC97-F7F3-2FA1-00A2C9A03FF1}"/>
          </ac:spMkLst>
        </pc:spChg>
        <pc:spChg chg="add mod">
          <ac:chgData name="Mike Prior-Jones" userId="d44363b5-0ed6-4f38-90b1-ad452dc2be2d" providerId="ADAL" clId="{A0FDDD4B-B958-4ADB-B448-42C8FF38193E}" dt="2025-04-14T14:52:34.374" v="815" actId="20577"/>
          <ac:spMkLst>
            <pc:docMk/>
            <pc:sldMk cId="1192514400" sldId="347"/>
            <ac:spMk id="12" creationId="{163E53CD-8623-EEFF-5062-5BB29B0B8B9B}"/>
          </ac:spMkLst>
        </pc:spChg>
        <pc:spChg chg="add mod">
          <ac:chgData name="Mike Prior-Jones" userId="d44363b5-0ed6-4f38-90b1-ad452dc2be2d" providerId="ADAL" clId="{A0FDDD4B-B958-4ADB-B448-42C8FF38193E}" dt="2025-04-14T14:42:27.764" v="724" actId="1076"/>
          <ac:spMkLst>
            <pc:docMk/>
            <pc:sldMk cId="1192514400" sldId="347"/>
            <ac:spMk id="15" creationId="{C9DF5EC3-4B5F-EBC4-6BCD-5BF1C557AC28}"/>
          </ac:spMkLst>
        </pc:spChg>
        <pc:spChg chg="add mod ord">
          <ac:chgData name="Mike Prior-Jones" userId="d44363b5-0ed6-4f38-90b1-ad452dc2be2d" providerId="ADAL" clId="{A0FDDD4B-B958-4ADB-B448-42C8FF38193E}" dt="2025-04-14T14:51:57.857" v="785" actId="1076"/>
          <ac:spMkLst>
            <pc:docMk/>
            <pc:sldMk cId="1192514400" sldId="347"/>
            <ac:spMk id="16" creationId="{AB919CBD-AEDC-EA53-93CF-E6254FBB154E}"/>
          </ac:spMkLst>
        </pc:spChg>
        <pc:spChg chg="add mod ord">
          <ac:chgData name="Mike Prior-Jones" userId="d44363b5-0ed6-4f38-90b1-ad452dc2be2d" providerId="ADAL" clId="{A0FDDD4B-B958-4ADB-B448-42C8FF38193E}" dt="2025-04-14T14:53:59.616" v="823" actId="1076"/>
          <ac:spMkLst>
            <pc:docMk/>
            <pc:sldMk cId="1192514400" sldId="347"/>
            <ac:spMk id="17" creationId="{5625DD6D-0DE1-229B-F5CD-FB971E1D6349}"/>
          </ac:spMkLst>
        </pc:spChg>
        <pc:spChg chg="add mod ord">
          <ac:chgData name="Mike Prior-Jones" userId="d44363b5-0ed6-4f38-90b1-ad452dc2be2d" providerId="ADAL" clId="{A0FDDD4B-B958-4ADB-B448-42C8FF38193E}" dt="2025-04-14T14:53:26.640" v="818" actId="1076"/>
          <ac:spMkLst>
            <pc:docMk/>
            <pc:sldMk cId="1192514400" sldId="347"/>
            <ac:spMk id="18" creationId="{1C593E96-0ADB-0206-A6CA-2F1312FA8475}"/>
          </ac:spMkLst>
        </pc:spChg>
        <pc:picChg chg="add mod modCrop">
          <ac:chgData name="Mike Prior-Jones" userId="d44363b5-0ed6-4f38-90b1-ad452dc2be2d" providerId="ADAL" clId="{A0FDDD4B-B958-4ADB-B448-42C8FF38193E}" dt="2025-04-14T14:37:57.848" v="558" actId="1076"/>
          <ac:picMkLst>
            <pc:docMk/>
            <pc:sldMk cId="1192514400" sldId="347"/>
            <ac:picMk id="14" creationId="{D79A0572-DC5C-0BAC-12A1-4A419A93F1D0}"/>
          </ac:picMkLst>
        </pc:picChg>
        <pc:picChg chg="add mod modCrop">
          <ac:chgData name="Mike Prior-Jones" userId="d44363b5-0ed6-4f38-90b1-ad452dc2be2d" providerId="ADAL" clId="{A0FDDD4B-B958-4ADB-B448-42C8FF38193E}" dt="2025-04-14T14:53:42.824" v="820" actId="1076"/>
          <ac:picMkLst>
            <pc:docMk/>
            <pc:sldMk cId="1192514400" sldId="347"/>
            <ac:picMk id="19" creationId="{9E6DCAA9-2D85-FD70-D685-5574D9C3DD2D}"/>
          </ac:picMkLst>
        </pc:picChg>
        <pc:picChg chg="add mod">
          <ac:chgData name="Mike Prior-Jones" userId="d44363b5-0ed6-4f38-90b1-ad452dc2be2d" providerId="ADAL" clId="{A0FDDD4B-B958-4ADB-B448-42C8FF38193E}" dt="2025-04-14T14:53:18.728" v="817" actId="1076"/>
          <ac:picMkLst>
            <pc:docMk/>
            <pc:sldMk cId="1192514400" sldId="347"/>
            <ac:picMk id="20" creationId="{F84F5020-EBFD-AFFD-E84E-3AA195DF26F7}"/>
          </ac:picMkLst>
        </pc:picChg>
        <pc:picChg chg="add mod ord modCrop">
          <ac:chgData name="Mike Prior-Jones" userId="d44363b5-0ed6-4f38-90b1-ad452dc2be2d" providerId="ADAL" clId="{A0FDDD4B-B958-4ADB-B448-42C8FF38193E}" dt="2025-04-14T14:53:54.298" v="822" actId="1076"/>
          <ac:picMkLst>
            <pc:docMk/>
            <pc:sldMk cId="1192514400" sldId="347"/>
            <ac:picMk id="22" creationId="{6B4F1FA7-F40A-4412-42C0-AE8D720B3D6C}"/>
          </ac:picMkLst>
        </pc:picChg>
      </pc:sldChg>
      <pc:sldChg chg="addSp delSp modSp add mod modAnim">
        <pc:chgData name="Mike Prior-Jones" userId="d44363b5-0ed6-4f38-90b1-ad452dc2be2d" providerId="ADAL" clId="{A0FDDD4B-B958-4ADB-B448-42C8FF38193E}" dt="2025-04-25T10:07:16.178" v="12692" actId="554"/>
        <pc:sldMkLst>
          <pc:docMk/>
          <pc:sldMk cId="2638376355" sldId="348"/>
        </pc:sldMkLst>
        <pc:spChg chg="mod">
          <ac:chgData name="Mike Prior-Jones" userId="d44363b5-0ed6-4f38-90b1-ad452dc2be2d" providerId="ADAL" clId="{A0FDDD4B-B958-4ADB-B448-42C8FF38193E}" dt="2025-04-14T14:56:06.064" v="913" actId="1076"/>
          <ac:spMkLst>
            <pc:docMk/>
            <pc:sldMk cId="2638376355" sldId="348"/>
            <ac:spMk id="2" creationId="{3F9D31A1-4B6A-663A-BD6B-1C3624171965}"/>
          </ac:spMkLst>
        </pc:spChg>
        <pc:spChg chg="add mod">
          <ac:chgData name="Mike Prior-Jones" userId="d44363b5-0ed6-4f38-90b1-ad452dc2be2d" providerId="ADAL" clId="{A0FDDD4B-B958-4ADB-B448-42C8FF38193E}" dt="2025-04-25T10:07:16.178" v="12692" actId="554"/>
          <ac:spMkLst>
            <pc:docMk/>
            <pc:sldMk cId="2638376355" sldId="348"/>
            <ac:spMk id="4" creationId="{A226F547-59D6-973E-7EB0-ACCADF5038B0}"/>
          </ac:spMkLst>
        </pc:spChg>
        <pc:spChg chg="add mod">
          <ac:chgData name="Mike Prior-Jones" userId="d44363b5-0ed6-4f38-90b1-ad452dc2be2d" providerId="ADAL" clId="{A0FDDD4B-B958-4ADB-B448-42C8FF38193E}" dt="2025-04-25T10:07:16.178" v="12692" actId="554"/>
          <ac:spMkLst>
            <pc:docMk/>
            <pc:sldMk cId="2638376355" sldId="348"/>
            <ac:spMk id="5" creationId="{0A055D4E-5827-F08C-540E-87934A274535}"/>
          </ac:spMkLst>
        </pc:spChg>
        <pc:spChg chg="add mod">
          <ac:chgData name="Mike Prior-Jones" userId="d44363b5-0ed6-4f38-90b1-ad452dc2be2d" providerId="ADAL" clId="{A0FDDD4B-B958-4ADB-B448-42C8FF38193E}" dt="2025-04-25T10:07:16.178" v="12692" actId="554"/>
          <ac:spMkLst>
            <pc:docMk/>
            <pc:sldMk cId="2638376355" sldId="348"/>
            <ac:spMk id="6" creationId="{0249EEC9-AB9B-967B-C3BA-2C8E6188ECAF}"/>
          </ac:spMkLst>
        </pc:spChg>
        <pc:picChg chg="mod modCrop">
          <ac:chgData name="Mike Prior-Jones" userId="d44363b5-0ed6-4f38-90b1-ad452dc2be2d" providerId="ADAL" clId="{A0FDDD4B-B958-4ADB-B448-42C8FF38193E}" dt="2025-04-14T14:55:37.863" v="836" actId="1076"/>
          <ac:picMkLst>
            <pc:docMk/>
            <pc:sldMk cId="2638376355" sldId="348"/>
            <ac:picMk id="7" creationId="{7148D1E6-3840-4796-2AD1-57B77485F26E}"/>
          </ac:picMkLst>
        </pc:picChg>
      </pc:sldChg>
      <pc:sldChg chg="addSp delSp modSp new mod modClrScheme chgLayout">
        <pc:chgData name="Mike Prior-Jones" userId="d44363b5-0ed6-4f38-90b1-ad452dc2be2d" providerId="ADAL" clId="{A0FDDD4B-B958-4ADB-B448-42C8FF38193E}" dt="2025-04-25T10:07:19.398" v="12693"/>
        <pc:sldMkLst>
          <pc:docMk/>
          <pc:sldMk cId="3193965914" sldId="349"/>
        </pc:sldMkLst>
        <pc:spChg chg="mod ord">
          <ac:chgData name="Mike Prior-Jones" userId="d44363b5-0ed6-4f38-90b1-ad452dc2be2d" providerId="ADAL" clId="{A0FDDD4B-B958-4ADB-B448-42C8FF38193E}" dt="2025-04-14T14:57:52.179" v="960" actId="700"/>
          <ac:spMkLst>
            <pc:docMk/>
            <pc:sldMk cId="3193965914" sldId="349"/>
            <ac:spMk id="2" creationId="{3733C9EB-0C44-EC85-584D-75C378CE7866}"/>
          </ac:spMkLst>
        </pc:spChg>
        <pc:spChg chg="add mod">
          <ac:chgData name="Mike Prior-Jones" userId="d44363b5-0ed6-4f38-90b1-ad452dc2be2d" providerId="ADAL" clId="{A0FDDD4B-B958-4ADB-B448-42C8FF38193E}" dt="2025-04-25T10:07:19.398" v="12693"/>
          <ac:spMkLst>
            <pc:docMk/>
            <pc:sldMk cId="3193965914" sldId="349"/>
            <ac:spMk id="3" creationId="{4954A691-ED08-9B21-3D73-7BDF6E06AA3F}"/>
          </ac:spMkLst>
        </pc:spChg>
        <pc:spChg chg="add mod ord">
          <ac:chgData name="Mike Prior-Jones" userId="d44363b5-0ed6-4f38-90b1-ad452dc2be2d" providerId="ADAL" clId="{A0FDDD4B-B958-4ADB-B448-42C8FF38193E}" dt="2025-04-14T14:58:08.688" v="995" actId="20577"/>
          <ac:spMkLst>
            <pc:docMk/>
            <pc:sldMk cId="3193965914" sldId="349"/>
            <ac:spMk id="4" creationId="{56D54B8B-BABE-CA2F-B187-CAAA56BAD655}"/>
          </ac:spMkLst>
        </pc:spChg>
        <pc:spChg chg="add mod ord">
          <ac:chgData name="Mike Prior-Jones" userId="d44363b5-0ed6-4f38-90b1-ad452dc2be2d" providerId="ADAL" clId="{A0FDDD4B-B958-4ADB-B448-42C8FF38193E}" dt="2025-04-14T15:07:32.597" v="2531" actId="20577"/>
          <ac:spMkLst>
            <pc:docMk/>
            <pc:sldMk cId="3193965914" sldId="349"/>
            <ac:spMk id="5" creationId="{53866B03-E770-D245-D601-3BFE2A26AFA2}"/>
          </ac:spMkLst>
        </pc:spChg>
        <pc:spChg chg="add mod">
          <ac:chgData name="Mike Prior-Jones" userId="d44363b5-0ed6-4f38-90b1-ad452dc2be2d" providerId="ADAL" clId="{A0FDDD4B-B958-4ADB-B448-42C8FF38193E}" dt="2025-04-25T10:07:19.398" v="12693"/>
          <ac:spMkLst>
            <pc:docMk/>
            <pc:sldMk cId="3193965914" sldId="349"/>
            <ac:spMk id="6" creationId="{4A15C5F8-A629-37B4-6B6C-3F7FBBAA8D19}"/>
          </ac:spMkLst>
        </pc:spChg>
        <pc:spChg chg="add mod">
          <ac:chgData name="Mike Prior-Jones" userId="d44363b5-0ed6-4f38-90b1-ad452dc2be2d" providerId="ADAL" clId="{A0FDDD4B-B958-4ADB-B448-42C8FF38193E}" dt="2025-04-25T10:07:19.398" v="12693"/>
          <ac:spMkLst>
            <pc:docMk/>
            <pc:sldMk cId="3193965914" sldId="349"/>
            <ac:spMk id="7" creationId="{19176796-E3BE-EA97-3C00-675A29DB8D0F}"/>
          </ac:spMkLst>
        </pc:spChg>
        <pc:picChg chg="add mod">
          <ac:chgData name="Mike Prior-Jones" userId="d44363b5-0ed6-4f38-90b1-ad452dc2be2d" providerId="ADAL" clId="{A0FDDD4B-B958-4ADB-B448-42C8FF38193E}" dt="2025-04-14T15:09:01.922" v="2545" actId="14100"/>
          <ac:picMkLst>
            <pc:docMk/>
            <pc:sldMk cId="3193965914" sldId="349"/>
            <ac:picMk id="9" creationId="{CE23EED2-A30F-7458-9F0E-7738F24E8162}"/>
          </ac:picMkLst>
        </pc:picChg>
      </pc:sldChg>
      <pc:sldChg chg="addSp delSp modSp new mod ord">
        <pc:chgData name="Mike Prior-Jones" userId="d44363b5-0ed6-4f38-90b1-ad452dc2be2d" providerId="ADAL" clId="{A0FDDD4B-B958-4ADB-B448-42C8FF38193E}" dt="2025-04-25T10:07:51.200" v="12706"/>
        <pc:sldMkLst>
          <pc:docMk/>
          <pc:sldMk cId="3764749168" sldId="350"/>
        </pc:sldMkLst>
        <pc:spChg chg="mod">
          <ac:chgData name="Mike Prior-Jones" userId="d44363b5-0ed6-4f38-90b1-ad452dc2be2d" providerId="ADAL" clId="{A0FDDD4B-B958-4ADB-B448-42C8FF38193E}" dt="2025-04-17T09:05:09.855" v="6173" actId="20577"/>
          <ac:spMkLst>
            <pc:docMk/>
            <pc:sldMk cId="3764749168" sldId="350"/>
            <ac:spMk id="3" creationId="{C2EC72A8-D601-F205-86D7-78B610FB837A}"/>
          </ac:spMkLst>
        </pc:spChg>
        <pc:spChg chg="add mod">
          <ac:chgData name="Mike Prior-Jones" userId="d44363b5-0ed6-4f38-90b1-ad452dc2be2d" providerId="ADAL" clId="{A0FDDD4B-B958-4ADB-B448-42C8FF38193E}" dt="2025-04-25T10:07:51.200" v="12706"/>
          <ac:spMkLst>
            <pc:docMk/>
            <pc:sldMk cId="3764749168" sldId="350"/>
            <ac:spMk id="5" creationId="{78684A59-7560-3F34-A3C7-771AC9412A54}"/>
          </ac:spMkLst>
        </pc:spChg>
        <pc:spChg chg="add mod">
          <ac:chgData name="Mike Prior-Jones" userId="d44363b5-0ed6-4f38-90b1-ad452dc2be2d" providerId="ADAL" clId="{A0FDDD4B-B958-4ADB-B448-42C8FF38193E}" dt="2025-04-25T10:07:51.200" v="12706"/>
          <ac:spMkLst>
            <pc:docMk/>
            <pc:sldMk cId="3764749168" sldId="350"/>
            <ac:spMk id="6" creationId="{0DEC8F8D-0378-A583-F7B1-BAC6DC1600C7}"/>
          </ac:spMkLst>
        </pc:spChg>
        <pc:spChg chg="add mod">
          <ac:chgData name="Mike Prior-Jones" userId="d44363b5-0ed6-4f38-90b1-ad452dc2be2d" providerId="ADAL" clId="{A0FDDD4B-B958-4ADB-B448-42C8FF38193E}" dt="2025-04-17T09:16:28.155" v="6313" actId="14100"/>
          <ac:spMkLst>
            <pc:docMk/>
            <pc:sldMk cId="3764749168" sldId="350"/>
            <ac:spMk id="7" creationId="{7B5CE5C5-71F2-FCAC-394B-2DA86FB1020A}"/>
          </ac:spMkLst>
        </pc:spChg>
        <pc:spChg chg="add mod">
          <ac:chgData name="Mike Prior-Jones" userId="d44363b5-0ed6-4f38-90b1-ad452dc2be2d" providerId="ADAL" clId="{A0FDDD4B-B958-4ADB-B448-42C8FF38193E}" dt="2025-04-17T09:38:11.537" v="8529" actId="6549"/>
          <ac:spMkLst>
            <pc:docMk/>
            <pc:sldMk cId="3764749168" sldId="350"/>
            <ac:spMk id="8" creationId="{34348846-60B4-71CB-C6EF-566C28162AE7}"/>
          </ac:spMkLst>
        </pc:spChg>
        <pc:spChg chg="add mod">
          <ac:chgData name="Mike Prior-Jones" userId="d44363b5-0ed6-4f38-90b1-ad452dc2be2d" providerId="ADAL" clId="{A0FDDD4B-B958-4ADB-B448-42C8FF38193E}" dt="2025-04-17T09:23:41.245" v="7450" actId="20577"/>
          <ac:spMkLst>
            <pc:docMk/>
            <pc:sldMk cId="3764749168" sldId="350"/>
            <ac:spMk id="9" creationId="{2CA4D728-B2CD-F177-56AA-6745086DC09C}"/>
          </ac:spMkLst>
        </pc:spChg>
        <pc:spChg chg="add mod">
          <ac:chgData name="Mike Prior-Jones" userId="d44363b5-0ed6-4f38-90b1-ad452dc2be2d" providerId="ADAL" clId="{A0FDDD4B-B958-4ADB-B448-42C8FF38193E}" dt="2025-04-17T09:35:42.003" v="8273" actId="122"/>
          <ac:spMkLst>
            <pc:docMk/>
            <pc:sldMk cId="3764749168" sldId="350"/>
            <ac:spMk id="10" creationId="{2CAB7CD6-0975-4B0C-26FD-D34116F1881E}"/>
          </ac:spMkLst>
        </pc:spChg>
        <pc:spChg chg="add mod">
          <ac:chgData name="Mike Prior-Jones" userId="d44363b5-0ed6-4f38-90b1-ad452dc2be2d" providerId="ADAL" clId="{A0FDDD4B-B958-4ADB-B448-42C8FF38193E}" dt="2025-04-17T09:36:05.109" v="8278" actId="14100"/>
          <ac:spMkLst>
            <pc:docMk/>
            <pc:sldMk cId="3764749168" sldId="350"/>
            <ac:spMk id="11" creationId="{8C06EC46-F650-F5B2-85F9-31BA5552B382}"/>
          </ac:spMkLst>
        </pc:spChg>
        <pc:spChg chg="add mod">
          <ac:chgData name="Mike Prior-Jones" userId="d44363b5-0ed6-4f38-90b1-ad452dc2be2d" providerId="ADAL" clId="{A0FDDD4B-B958-4ADB-B448-42C8FF38193E}" dt="2025-04-17T09:36:41.802" v="8301" actId="1076"/>
          <ac:spMkLst>
            <pc:docMk/>
            <pc:sldMk cId="3764749168" sldId="350"/>
            <ac:spMk id="12" creationId="{E49F9834-8BEB-7A69-064D-44A36B2B7EC2}"/>
          </ac:spMkLst>
        </pc:spChg>
        <pc:spChg chg="add mod">
          <ac:chgData name="Mike Prior-Jones" userId="d44363b5-0ed6-4f38-90b1-ad452dc2be2d" providerId="ADAL" clId="{A0FDDD4B-B958-4ADB-B448-42C8FF38193E}" dt="2025-04-17T09:36:38.419" v="8300" actId="1076"/>
          <ac:spMkLst>
            <pc:docMk/>
            <pc:sldMk cId="3764749168" sldId="350"/>
            <ac:spMk id="13" creationId="{AD59C2D5-907B-7569-9DE9-408A4C4CD926}"/>
          </ac:spMkLst>
        </pc:spChg>
        <pc:spChg chg="add mod">
          <ac:chgData name="Mike Prior-Jones" userId="d44363b5-0ed6-4f38-90b1-ad452dc2be2d" providerId="ADAL" clId="{A0FDDD4B-B958-4ADB-B448-42C8FF38193E}" dt="2025-04-25T10:07:51.200" v="12706"/>
          <ac:spMkLst>
            <pc:docMk/>
            <pc:sldMk cId="3764749168" sldId="350"/>
            <ac:spMk id="14" creationId="{31ECD59E-7C49-D874-3FDB-B2F6BF1F74B3}"/>
          </ac:spMkLst>
        </pc:spChg>
      </pc:sldChg>
      <pc:sldChg chg="addSp modSp add modAnim">
        <pc:chgData name="Mike Prior-Jones" userId="d44363b5-0ed6-4f38-90b1-ad452dc2be2d" providerId="ADAL" clId="{A0FDDD4B-B958-4ADB-B448-42C8FF38193E}" dt="2025-04-25T10:10:34.243" v="12718"/>
        <pc:sldMkLst>
          <pc:docMk/>
          <pc:sldMk cId="3026019389" sldId="351"/>
        </pc:sldMkLst>
        <pc:spChg chg="add mod">
          <ac:chgData name="Mike Prior-Jones" userId="d44363b5-0ed6-4f38-90b1-ad452dc2be2d" providerId="ADAL" clId="{A0FDDD4B-B958-4ADB-B448-42C8FF38193E}" dt="2025-04-25T10:07:55.126" v="12708"/>
          <ac:spMkLst>
            <pc:docMk/>
            <pc:sldMk cId="3026019389" sldId="351"/>
            <ac:spMk id="4" creationId="{09BBE24F-EE78-AFF2-A6B1-EB5884794A7A}"/>
          </ac:spMkLst>
        </pc:spChg>
        <pc:spChg chg="add mod">
          <ac:chgData name="Mike Prior-Jones" userId="d44363b5-0ed6-4f38-90b1-ad452dc2be2d" providerId="ADAL" clId="{A0FDDD4B-B958-4ADB-B448-42C8FF38193E}" dt="2025-04-25T10:07:55.126" v="12708"/>
          <ac:spMkLst>
            <pc:docMk/>
            <pc:sldMk cId="3026019389" sldId="351"/>
            <ac:spMk id="6" creationId="{112206F6-B5D0-C311-6292-2AEC26DA19CB}"/>
          </ac:spMkLst>
        </pc:spChg>
        <pc:spChg chg="add mod">
          <ac:chgData name="Mike Prior-Jones" userId="d44363b5-0ed6-4f38-90b1-ad452dc2be2d" providerId="ADAL" clId="{A0FDDD4B-B958-4ADB-B448-42C8FF38193E}" dt="2025-04-25T10:07:55.126" v="12708"/>
          <ac:spMkLst>
            <pc:docMk/>
            <pc:sldMk cId="3026019389" sldId="351"/>
            <ac:spMk id="7" creationId="{A6F4B906-D801-805B-D86F-E21D5A242AD9}"/>
          </ac:spMkLst>
        </pc:spChg>
      </pc:sldChg>
      <pc:sldChg chg="addSp delSp modSp add mod ord">
        <pc:chgData name="Mike Prior-Jones" userId="d44363b5-0ed6-4f38-90b1-ad452dc2be2d" providerId="ADAL" clId="{A0FDDD4B-B958-4ADB-B448-42C8FF38193E}" dt="2025-04-25T10:07:26.257" v="12695"/>
        <pc:sldMkLst>
          <pc:docMk/>
          <pc:sldMk cId="2222163986" sldId="352"/>
        </pc:sldMkLst>
        <pc:spChg chg="add mod">
          <ac:chgData name="Mike Prior-Jones" userId="d44363b5-0ed6-4f38-90b1-ad452dc2be2d" providerId="ADAL" clId="{A0FDDD4B-B958-4ADB-B448-42C8FF38193E}" dt="2025-04-25T10:07:26.257" v="12695"/>
          <ac:spMkLst>
            <pc:docMk/>
            <pc:sldMk cId="2222163986" sldId="352"/>
            <ac:spMk id="2" creationId="{B5017FCE-C892-2290-2FCF-09248C7BBC48}"/>
          </ac:spMkLst>
        </pc:spChg>
        <pc:spChg chg="add mod">
          <ac:chgData name="Mike Prior-Jones" userId="d44363b5-0ed6-4f38-90b1-ad452dc2be2d" providerId="ADAL" clId="{A0FDDD4B-B958-4ADB-B448-42C8FF38193E}" dt="2025-04-25T10:07:26.257" v="12695"/>
          <ac:spMkLst>
            <pc:docMk/>
            <pc:sldMk cId="2222163986" sldId="352"/>
            <ac:spMk id="3" creationId="{1E0511AE-0B32-5AEA-575C-197830B0AE27}"/>
          </ac:spMkLst>
        </pc:spChg>
        <pc:spChg chg="add mod">
          <ac:chgData name="Mike Prior-Jones" userId="d44363b5-0ed6-4f38-90b1-ad452dc2be2d" providerId="ADAL" clId="{A0FDDD4B-B958-4ADB-B448-42C8FF38193E}" dt="2025-04-25T10:07:26.257" v="12695"/>
          <ac:spMkLst>
            <pc:docMk/>
            <pc:sldMk cId="2222163986" sldId="352"/>
            <ac:spMk id="4" creationId="{13068BDA-5BEF-22E9-CC39-B217B3FC06C1}"/>
          </ac:spMkLst>
        </pc:spChg>
        <pc:spChg chg="add mod">
          <ac:chgData name="Mike Prior-Jones" userId="d44363b5-0ed6-4f38-90b1-ad452dc2be2d" providerId="ADAL" clId="{A0FDDD4B-B958-4ADB-B448-42C8FF38193E}" dt="2025-04-17T09:34:10.060" v="8272" actId="1076"/>
          <ac:spMkLst>
            <pc:docMk/>
            <pc:sldMk cId="2222163986" sldId="352"/>
            <ac:spMk id="9" creationId="{4969CEC7-7268-4584-9CB7-1524C5EF8D0B}"/>
          </ac:spMkLst>
        </pc:spChg>
        <pc:spChg chg="add mod">
          <ac:chgData name="Mike Prior-Jones" userId="d44363b5-0ed6-4f38-90b1-ad452dc2be2d" providerId="ADAL" clId="{A0FDDD4B-B958-4ADB-B448-42C8FF38193E}" dt="2025-04-17T10:28:59.962" v="8537" actId="20577"/>
          <ac:spMkLst>
            <pc:docMk/>
            <pc:sldMk cId="2222163986" sldId="352"/>
            <ac:spMk id="10" creationId="{C4458A7D-8610-35CE-CC9B-28417F0E0A02}"/>
          </ac:spMkLst>
        </pc:spChg>
        <pc:spChg chg="add mod">
          <ac:chgData name="Mike Prior-Jones" userId="d44363b5-0ed6-4f38-90b1-ad452dc2be2d" providerId="ADAL" clId="{A0FDDD4B-B958-4ADB-B448-42C8FF38193E}" dt="2025-04-17T10:28:53.917" v="8536" actId="14100"/>
          <ac:spMkLst>
            <pc:docMk/>
            <pc:sldMk cId="2222163986" sldId="352"/>
            <ac:spMk id="11" creationId="{7795BE1B-ADE1-D041-D3EC-352DF736338A}"/>
          </ac:spMkLst>
        </pc:spChg>
        <pc:spChg chg="add mod ord">
          <ac:chgData name="Mike Prior-Jones" userId="d44363b5-0ed6-4f38-90b1-ad452dc2be2d" providerId="ADAL" clId="{A0FDDD4B-B958-4ADB-B448-42C8FF38193E}" dt="2025-04-17T09:07:05.781" v="6259" actId="20577"/>
          <ac:spMkLst>
            <pc:docMk/>
            <pc:sldMk cId="2222163986" sldId="352"/>
            <ac:spMk id="18" creationId="{FF2B8B8D-970B-C704-8297-E1CCA9503C05}"/>
          </ac:spMkLst>
        </pc:spChg>
        <pc:spChg chg="add mod">
          <ac:chgData name="Mike Prior-Jones" userId="d44363b5-0ed6-4f38-90b1-ad452dc2be2d" providerId="ADAL" clId="{A0FDDD4B-B958-4ADB-B448-42C8FF38193E}" dt="2025-04-17T09:07:36.634" v="6311" actId="1076"/>
          <ac:spMkLst>
            <pc:docMk/>
            <pc:sldMk cId="2222163986" sldId="352"/>
            <ac:spMk id="19" creationId="{2B4AB8D8-CEC9-0E7C-75CF-0AFE54BD62E6}"/>
          </ac:spMkLst>
        </pc:spChg>
        <pc:picChg chg="add mod modCrop">
          <ac:chgData name="Mike Prior-Jones" userId="d44363b5-0ed6-4f38-90b1-ad452dc2be2d" providerId="ADAL" clId="{A0FDDD4B-B958-4ADB-B448-42C8FF38193E}" dt="2025-04-17T09:33:56.242" v="8271" actId="1076"/>
          <ac:picMkLst>
            <pc:docMk/>
            <pc:sldMk cId="2222163986" sldId="352"/>
            <ac:picMk id="21" creationId="{8E67E46B-D1DA-9796-6FA5-EF95F12D7B44}"/>
          </ac:picMkLst>
        </pc:picChg>
      </pc:sldChg>
      <pc:sldChg chg="addSp delSp modSp add mod">
        <pc:chgData name="Mike Prior-Jones" userId="d44363b5-0ed6-4f38-90b1-ad452dc2be2d" providerId="ADAL" clId="{A0FDDD4B-B958-4ADB-B448-42C8FF38193E}" dt="2025-04-25T10:07:22.301" v="12694"/>
        <pc:sldMkLst>
          <pc:docMk/>
          <pc:sldMk cId="1653938331" sldId="353"/>
        </pc:sldMkLst>
        <pc:spChg chg="mod">
          <ac:chgData name="Mike Prior-Jones" userId="d44363b5-0ed6-4f38-90b1-ad452dc2be2d" providerId="ADAL" clId="{A0FDDD4B-B958-4ADB-B448-42C8FF38193E}" dt="2025-04-15T13:41:55.473" v="6125" actId="20577"/>
          <ac:spMkLst>
            <pc:docMk/>
            <pc:sldMk cId="1653938331" sldId="353"/>
            <ac:spMk id="2" creationId="{C817DDA7-4F75-FFA2-E680-A507F5124A5B}"/>
          </ac:spMkLst>
        </pc:spChg>
        <pc:spChg chg="mod">
          <ac:chgData name="Mike Prior-Jones" userId="d44363b5-0ed6-4f38-90b1-ad452dc2be2d" providerId="ADAL" clId="{A0FDDD4B-B958-4ADB-B448-42C8FF38193E}" dt="2025-04-15T12:56:34.286" v="3903" actId="20577"/>
          <ac:spMkLst>
            <pc:docMk/>
            <pc:sldMk cId="1653938331" sldId="353"/>
            <ac:spMk id="3" creationId="{7D9EEB21-02D9-36C5-AC79-45F0B599172E}"/>
          </ac:spMkLst>
        </pc:spChg>
        <pc:spChg chg="add mod">
          <ac:chgData name="Mike Prior-Jones" userId="d44363b5-0ed6-4f38-90b1-ad452dc2be2d" providerId="ADAL" clId="{A0FDDD4B-B958-4ADB-B448-42C8FF38193E}" dt="2025-04-25T10:07:22.301" v="12694"/>
          <ac:spMkLst>
            <pc:docMk/>
            <pc:sldMk cId="1653938331" sldId="353"/>
            <ac:spMk id="5" creationId="{484CBCF6-5113-B029-A3A0-4806A4BFB25E}"/>
          </ac:spMkLst>
        </pc:spChg>
        <pc:spChg chg="add mod">
          <ac:chgData name="Mike Prior-Jones" userId="d44363b5-0ed6-4f38-90b1-ad452dc2be2d" providerId="ADAL" clId="{A0FDDD4B-B958-4ADB-B448-42C8FF38193E}" dt="2025-04-25T10:07:22.301" v="12694"/>
          <ac:spMkLst>
            <pc:docMk/>
            <pc:sldMk cId="1653938331" sldId="353"/>
            <ac:spMk id="6" creationId="{3E802F81-BB25-F17B-2DF8-BC3224950D28}"/>
          </ac:spMkLst>
        </pc:spChg>
        <pc:spChg chg="add mod">
          <ac:chgData name="Mike Prior-Jones" userId="d44363b5-0ed6-4f38-90b1-ad452dc2be2d" providerId="ADAL" clId="{A0FDDD4B-B958-4ADB-B448-42C8FF38193E}" dt="2025-04-25T10:07:22.301" v="12694"/>
          <ac:spMkLst>
            <pc:docMk/>
            <pc:sldMk cId="1653938331" sldId="353"/>
            <ac:spMk id="7" creationId="{FABF8B6A-71E3-60E9-1CE5-011801F03BA0}"/>
          </ac:spMkLst>
        </pc:spChg>
      </pc:sldChg>
      <pc:sldChg chg="addSp modSp new mod">
        <pc:chgData name="Mike Prior-Jones" userId="d44363b5-0ed6-4f38-90b1-ad452dc2be2d" providerId="ADAL" clId="{A0FDDD4B-B958-4ADB-B448-42C8FF38193E}" dt="2025-04-25T10:07:57.211" v="12709"/>
        <pc:sldMkLst>
          <pc:docMk/>
          <pc:sldMk cId="2433028438" sldId="354"/>
        </pc:sldMkLst>
        <pc:spChg chg="mod">
          <ac:chgData name="Mike Prior-Jones" userId="d44363b5-0ed6-4f38-90b1-ad452dc2be2d" providerId="ADAL" clId="{A0FDDD4B-B958-4ADB-B448-42C8FF38193E}" dt="2025-04-15T13:35:26.487" v="6079" actId="20577"/>
          <ac:spMkLst>
            <pc:docMk/>
            <pc:sldMk cId="2433028438" sldId="354"/>
            <ac:spMk id="2" creationId="{41A9825C-0FAE-1A85-55B6-BF67854EE858}"/>
          </ac:spMkLst>
        </pc:spChg>
        <pc:spChg chg="mod">
          <ac:chgData name="Mike Prior-Jones" userId="d44363b5-0ed6-4f38-90b1-ad452dc2be2d" providerId="ADAL" clId="{A0FDDD4B-B958-4ADB-B448-42C8FF38193E}" dt="2025-04-15T13:29:00.888" v="5003" actId="20577"/>
          <ac:spMkLst>
            <pc:docMk/>
            <pc:sldMk cId="2433028438" sldId="354"/>
            <ac:spMk id="3" creationId="{2269F623-8F96-1DCF-852C-F99D8FA1FAD4}"/>
          </ac:spMkLst>
        </pc:spChg>
        <pc:spChg chg="add mod">
          <ac:chgData name="Mike Prior-Jones" userId="d44363b5-0ed6-4f38-90b1-ad452dc2be2d" providerId="ADAL" clId="{A0FDDD4B-B958-4ADB-B448-42C8FF38193E}" dt="2025-04-25T10:07:57.211" v="12709"/>
          <ac:spMkLst>
            <pc:docMk/>
            <pc:sldMk cId="2433028438" sldId="354"/>
            <ac:spMk id="5" creationId="{DDD749B8-3547-294D-0510-BEAE7B21B792}"/>
          </ac:spMkLst>
        </pc:spChg>
        <pc:spChg chg="add mod">
          <ac:chgData name="Mike Prior-Jones" userId="d44363b5-0ed6-4f38-90b1-ad452dc2be2d" providerId="ADAL" clId="{A0FDDD4B-B958-4ADB-B448-42C8FF38193E}" dt="2025-04-15T13:43:35.028" v="6138" actId="20577"/>
          <ac:spMkLst>
            <pc:docMk/>
            <pc:sldMk cId="2433028438" sldId="354"/>
            <ac:spMk id="6" creationId="{AF424437-FFDE-8F35-0C77-2ADE8FE91793}"/>
          </ac:spMkLst>
        </pc:spChg>
        <pc:spChg chg="add mod">
          <ac:chgData name="Mike Prior-Jones" userId="d44363b5-0ed6-4f38-90b1-ad452dc2be2d" providerId="ADAL" clId="{A0FDDD4B-B958-4ADB-B448-42C8FF38193E}" dt="2025-04-25T10:07:57.211" v="12709"/>
          <ac:spMkLst>
            <pc:docMk/>
            <pc:sldMk cId="2433028438" sldId="354"/>
            <ac:spMk id="7" creationId="{2DE7061C-E8D5-3DB7-2437-C7334A9C8C9E}"/>
          </ac:spMkLst>
        </pc:spChg>
        <pc:spChg chg="add mod">
          <ac:chgData name="Mike Prior-Jones" userId="d44363b5-0ed6-4f38-90b1-ad452dc2be2d" providerId="ADAL" clId="{A0FDDD4B-B958-4ADB-B448-42C8FF38193E}" dt="2025-04-25T10:07:57.211" v="12709"/>
          <ac:spMkLst>
            <pc:docMk/>
            <pc:sldMk cId="2433028438" sldId="354"/>
            <ac:spMk id="8" creationId="{06A19B6C-6A98-B158-A93F-D6C71E4B1853}"/>
          </ac:spMkLst>
        </pc:spChg>
      </pc:sldChg>
      <pc:sldChg chg="addSp delSp modSp add mod">
        <pc:chgData name="Mike Prior-Jones" userId="d44363b5-0ed6-4f38-90b1-ad452dc2be2d" providerId="ADAL" clId="{A0FDDD4B-B958-4ADB-B448-42C8FF38193E}" dt="2025-04-25T10:08:06.789" v="12713"/>
        <pc:sldMkLst>
          <pc:docMk/>
          <pc:sldMk cId="161525043" sldId="355"/>
        </pc:sldMkLst>
        <pc:spChg chg="mod">
          <ac:chgData name="Mike Prior-Jones" userId="d44363b5-0ed6-4f38-90b1-ad452dc2be2d" providerId="ADAL" clId="{A0FDDD4B-B958-4ADB-B448-42C8FF38193E}" dt="2025-04-25T09:59:47.983" v="12658" actId="20577"/>
          <ac:spMkLst>
            <pc:docMk/>
            <pc:sldMk cId="161525043" sldId="355"/>
            <ac:spMk id="2" creationId="{63956DF5-716E-7634-1FC8-D7803E626673}"/>
          </ac:spMkLst>
        </pc:spChg>
        <pc:spChg chg="mod">
          <ac:chgData name="Mike Prior-Jones" userId="d44363b5-0ed6-4f38-90b1-ad452dc2be2d" providerId="ADAL" clId="{A0FDDD4B-B958-4ADB-B448-42C8FF38193E}" dt="2025-04-17T09:00:28.183" v="6144" actId="20577"/>
          <ac:spMkLst>
            <pc:docMk/>
            <pc:sldMk cId="161525043" sldId="355"/>
            <ac:spMk id="3" creationId="{B73E9974-EBAB-78E0-224E-FAE63409B967}"/>
          </ac:spMkLst>
        </pc:spChg>
        <pc:spChg chg="add mod">
          <ac:chgData name="Mike Prior-Jones" userId="d44363b5-0ed6-4f38-90b1-ad452dc2be2d" providerId="ADAL" clId="{A0FDDD4B-B958-4ADB-B448-42C8FF38193E}" dt="2025-04-25T10:08:06.789" v="12713"/>
          <ac:spMkLst>
            <pc:docMk/>
            <pc:sldMk cId="161525043" sldId="355"/>
            <ac:spMk id="5" creationId="{635F0CE8-B79D-7D4C-2B90-CBA68B6B72BC}"/>
          </ac:spMkLst>
        </pc:spChg>
        <pc:spChg chg="add mod">
          <ac:chgData name="Mike Prior-Jones" userId="d44363b5-0ed6-4f38-90b1-ad452dc2be2d" providerId="ADAL" clId="{A0FDDD4B-B958-4ADB-B448-42C8FF38193E}" dt="2025-04-25T10:08:06.789" v="12713"/>
          <ac:spMkLst>
            <pc:docMk/>
            <pc:sldMk cId="161525043" sldId="355"/>
            <ac:spMk id="6" creationId="{B4AA54B0-BBA0-741D-FE86-D8CFAF7CD842}"/>
          </ac:spMkLst>
        </pc:spChg>
        <pc:spChg chg="add mod">
          <ac:chgData name="Mike Prior-Jones" userId="d44363b5-0ed6-4f38-90b1-ad452dc2be2d" providerId="ADAL" clId="{A0FDDD4B-B958-4ADB-B448-42C8FF38193E}" dt="2025-04-25T10:08:06.789" v="12713"/>
          <ac:spMkLst>
            <pc:docMk/>
            <pc:sldMk cId="161525043" sldId="355"/>
            <ac:spMk id="7" creationId="{C26F78F8-3574-733B-4813-33F1AD1DDAAA}"/>
          </ac:spMkLst>
        </pc:spChg>
      </pc:sldChg>
      <pc:sldChg chg="addSp modSp new mod">
        <pc:chgData name="Mike Prior-Jones" userId="d44363b5-0ed6-4f38-90b1-ad452dc2be2d" providerId="ADAL" clId="{A0FDDD4B-B958-4ADB-B448-42C8FF38193E}" dt="2025-04-25T10:07:28.963" v="12696"/>
        <pc:sldMkLst>
          <pc:docMk/>
          <pc:sldMk cId="3186275126" sldId="356"/>
        </pc:sldMkLst>
        <pc:spChg chg="mod">
          <ac:chgData name="Mike Prior-Jones" userId="d44363b5-0ed6-4f38-90b1-ad452dc2be2d" providerId="ADAL" clId="{A0FDDD4B-B958-4ADB-B448-42C8FF38193E}" dt="2025-04-17T10:44:17.660" v="9184" actId="6549"/>
          <ac:spMkLst>
            <pc:docMk/>
            <pc:sldMk cId="3186275126" sldId="356"/>
            <ac:spMk id="2" creationId="{06D8A972-0F35-C5D5-EFF6-5DC5C64508AD}"/>
          </ac:spMkLst>
        </pc:spChg>
        <pc:spChg chg="mod">
          <ac:chgData name="Mike Prior-Jones" userId="d44363b5-0ed6-4f38-90b1-ad452dc2be2d" providerId="ADAL" clId="{A0FDDD4B-B958-4ADB-B448-42C8FF38193E}" dt="2025-04-17T10:29:51.699" v="8582" actId="20577"/>
          <ac:spMkLst>
            <pc:docMk/>
            <pc:sldMk cId="3186275126" sldId="356"/>
            <ac:spMk id="3" creationId="{0F55B0A1-034F-E6AE-BEE6-9BDF94E3AB57}"/>
          </ac:spMkLst>
        </pc:spChg>
        <pc:spChg chg="add mod">
          <ac:chgData name="Mike Prior-Jones" userId="d44363b5-0ed6-4f38-90b1-ad452dc2be2d" providerId="ADAL" clId="{A0FDDD4B-B958-4ADB-B448-42C8FF38193E}" dt="2025-04-25T10:07:28.963" v="12696"/>
          <ac:spMkLst>
            <pc:docMk/>
            <pc:sldMk cId="3186275126" sldId="356"/>
            <ac:spMk id="5" creationId="{A2694C23-1C88-084D-CD20-B84328E8058B}"/>
          </ac:spMkLst>
        </pc:spChg>
        <pc:spChg chg="add mod">
          <ac:chgData name="Mike Prior-Jones" userId="d44363b5-0ed6-4f38-90b1-ad452dc2be2d" providerId="ADAL" clId="{A0FDDD4B-B958-4ADB-B448-42C8FF38193E}" dt="2025-04-25T10:07:28.963" v="12696"/>
          <ac:spMkLst>
            <pc:docMk/>
            <pc:sldMk cId="3186275126" sldId="356"/>
            <ac:spMk id="7" creationId="{5ED6438E-6B7C-B327-74E2-FE9A65E75088}"/>
          </ac:spMkLst>
        </pc:spChg>
        <pc:spChg chg="add mod">
          <ac:chgData name="Mike Prior-Jones" userId="d44363b5-0ed6-4f38-90b1-ad452dc2be2d" providerId="ADAL" clId="{A0FDDD4B-B958-4ADB-B448-42C8FF38193E}" dt="2025-04-25T10:07:28.963" v="12696"/>
          <ac:spMkLst>
            <pc:docMk/>
            <pc:sldMk cId="3186275126" sldId="356"/>
            <ac:spMk id="8" creationId="{7846EA73-F2F9-000E-92CB-68D49E6C8A77}"/>
          </ac:spMkLst>
        </pc:spChg>
        <pc:picChg chg="add mod">
          <ac:chgData name="Mike Prior-Jones" userId="d44363b5-0ed6-4f38-90b1-ad452dc2be2d" providerId="ADAL" clId="{A0FDDD4B-B958-4ADB-B448-42C8FF38193E}" dt="2025-04-17T10:42:55.187" v="9129" actId="14100"/>
          <ac:picMkLst>
            <pc:docMk/>
            <pc:sldMk cId="3186275126" sldId="356"/>
            <ac:picMk id="6" creationId="{FAE1A190-990D-4C21-640B-0F1214147CBE}"/>
          </ac:picMkLst>
        </pc:picChg>
      </pc:sldChg>
      <pc:sldChg chg="new del">
        <pc:chgData name="Mike Prior-Jones" userId="d44363b5-0ed6-4f38-90b1-ad452dc2be2d" providerId="ADAL" clId="{A0FDDD4B-B958-4ADB-B448-42C8FF38193E}" dt="2025-04-17T09:31:30.905" v="8257" actId="47"/>
        <pc:sldMkLst>
          <pc:docMk/>
          <pc:sldMk cId="4108842303" sldId="356"/>
        </pc:sldMkLst>
      </pc:sldChg>
      <pc:sldChg chg="addSp modSp add mod modAnim">
        <pc:chgData name="Mike Prior-Jones" userId="d44363b5-0ed6-4f38-90b1-ad452dc2be2d" providerId="ADAL" clId="{A0FDDD4B-B958-4ADB-B448-42C8FF38193E}" dt="2025-04-25T10:07:31.406" v="12697"/>
        <pc:sldMkLst>
          <pc:docMk/>
          <pc:sldMk cId="559930531" sldId="370"/>
        </pc:sldMkLst>
        <pc:spChg chg="add mod">
          <ac:chgData name="Mike Prior-Jones" userId="d44363b5-0ed6-4f38-90b1-ad452dc2be2d" providerId="ADAL" clId="{A0FDDD4B-B958-4ADB-B448-42C8FF38193E}" dt="2025-04-17T10:41:54.810" v="9112" actId="6549"/>
          <ac:spMkLst>
            <pc:docMk/>
            <pc:sldMk cId="559930531" sldId="370"/>
            <ac:spMk id="2" creationId="{A0BD9046-1091-976F-BBF9-F018EEB746BE}"/>
          </ac:spMkLst>
        </pc:spChg>
        <pc:spChg chg="add mod">
          <ac:chgData name="Mike Prior-Jones" userId="d44363b5-0ed6-4f38-90b1-ad452dc2be2d" providerId="ADAL" clId="{A0FDDD4B-B958-4ADB-B448-42C8FF38193E}" dt="2025-04-25T10:07:31.406" v="12697"/>
          <ac:spMkLst>
            <pc:docMk/>
            <pc:sldMk cId="559930531" sldId="370"/>
            <ac:spMk id="3" creationId="{5911A3B5-8C4C-DDDD-6126-6708CDFC3251}"/>
          </ac:spMkLst>
        </pc:spChg>
        <pc:spChg chg="mod">
          <ac:chgData name="Mike Prior-Jones" userId="d44363b5-0ed6-4f38-90b1-ad452dc2be2d" providerId="ADAL" clId="{A0FDDD4B-B958-4ADB-B448-42C8FF38193E}" dt="2025-04-17T10:35:23.409" v="8606" actId="20577"/>
          <ac:spMkLst>
            <pc:docMk/>
            <pc:sldMk cId="559930531" sldId="370"/>
            <ac:spMk id="4" creationId="{13276490-3887-0097-9150-140657EB644A}"/>
          </ac:spMkLst>
        </pc:spChg>
        <pc:spChg chg="add mod">
          <ac:chgData name="Mike Prior-Jones" userId="d44363b5-0ed6-4f38-90b1-ad452dc2be2d" providerId="ADAL" clId="{A0FDDD4B-B958-4ADB-B448-42C8FF38193E}" dt="2025-04-25T10:07:31.406" v="12697"/>
          <ac:spMkLst>
            <pc:docMk/>
            <pc:sldMk cId="559930531" sldId="370"/>
            <ac:spMk id="7" creationId="{0E934A89-BD2B-948A-F55D-A7CB797566F7}"/>
          </ac:spMkLst>
        </pc:spChg>
        <pc:spChg chg="add mod">
          <ac:chgData name="Mike Prior-Jones" userId="d44363b5-0ed6-4f38-90b1-ad452dc2be2d" providerId="ADAL" clId="{A0FDDD4B-B958-4ADB-B448-42C8FF38193E}" dt="2025-04-25T10:07:31.406" v="12697"/>
          <ac:spMkLst>
            <pc:docMk/>
            <pc:sldMk cId="559930531" sldId="370"/>
            <ac:spMk id="17" creationId="{CF6D4E47-A4F8-97F0-DA64-BCDC8EBD80FB}"/>
          </ac:spMkLst>
        </pc:spChg>
        <pc:spChg chg="mod">
          <ac:chgData name="Mike Prior-Jones" userId="d44363b5-0ed6-4f38-90b1-ad452dc2be2d" providerId="ADAL" clId="{A0FDDD4B-B958-4ADB-B448-42C8FF38193E}" dt="2025-04-17T10:42:18.139" v="9127" actId="1036"/>
          <ac:spMkLst>
            <pc:docMk/>
            <pc:sldMk cId="559930531" sldId="370"/>
            <ac:spMk id="24" creationId="{4D27AD5D-D427-1D05-4853-ED15BCA04536}"/>
          </ac:spMkLst>
        </pc:spChg>
        <pc:grpChg chg="mod">
          <ac:chgData name="Mike Prior-Jones" userId="d44363b5-0ed6-4f38-90b1-ad452dc2be2d" providerId="ADAL" clId="{A0FDDD4B-B958-4ADB-B448-42C8FF38193E}" dt="2025-04-17T10:42:18.139" v="9127" actId="1036"/>
          <ac:grpSpMkLst>
            <pc:docMk/>
            <pc:sldMk cId="559930531" sldId="370"/>
            <ac:grpSpMk id="27" creationId="{82F6D79F-192B-2A09-AD6A-1BA7E6F61E55}"/>
          </ac:grpSpMkLst>
        </pc:grpChg>
        <pc:grpChg chg="mod">
          <ac:chgData name="Mike Prior-Jones" userId="d44363b5-0ed6-4f38-90b1-ad452dc2be2d" providerId="ADAL" clId="{A0FDDD4B-B958-4ADB-B448-42C8FF38193E}" dt="2025-04-17T10:42:18.139" v="9127" actId="1036"/>
          <ac:grpSpMkLst>
            <pc:docMk/>
            <pc:sldMk cId="559930531" sldId="370"/>
            <ac:grpSpMk id="28" creationId="{25D3AFB6-1E2B-73D9-8FF5-04C6FF845F38}"/>
          </ac:grpSpMkLst>
        </pc:grpChg>
        <pc:grpChg chg="mod">
          <ac:chgData name="Mike Prior-Jones" userId="d44363b5-0ed6-4f38-90b1-ad452dc2be2d" providerId="ADAL" clId="{A0FDDD4B-B958-4ADB-B448-42C8FF38193E}" dt="2025-04-17T10:42:18.139" v="9127" actId="1036"/>
          <ac:grpSpMkLst>
            <pc:docMk/>
            <pc:sldMk cId="559930531" sldId="370"/>
            <ac:grpSpMk id="29" creationId="{F6D11AE2-7C20-D142-EA52-41B5B4E466B5}"/>
          </ac:grpSpMkLst>
        </pc:grpChg>
        <pc:grpChg chg="mod">
          <ac:chgData name="Mike Prior-Jones" userId="d44363b5-0ed6-4f38-90b1-ad452dc2be2d" providerId="ADAL" clId="{A0FDDD4B-B958-4ADB-B448-42C8FF38193E}" dt="2025-04-17T10:42:18.139" v="9127" actId="1036"/>
          <ac:grpSpMkLst>
            <pc:docMk/>
            <pc:sldMk cId="559930531" sldId="370"/>
            <ac:grpSpMk id="30" creationId="{D35BD3F3-F333-BD75-294E-2118AC22CCBE}"/>
          </ac:grpSpMkLst>
        </pc:grpChg>
        <pc:grpChg chg="mod">
          <ac:chgData name="Mike Prior-Jones" userId="d44363b5-0ed6-4f38-90b1-ad452dc2be2d" providerId="ADAL" clId="{A0FDDD4B-B958-4ADB-B448-42C8FF38193E}" dt="2025-04-17T10:42:18.139" v="9127" actId="1036"/>
          <ac:grpSpMkLst>
            <pc:docMk/>
            <pc:sldMk cId="559930531" sldId="370"/>
            <ac:grpSpMk id="31" creationId="{1D1A36F3-78D8-325D-5B6D-7C903C448FC2}"/>
          </ac:grpSpMkLst>
        </pc:grpChg>
        <pc:grpChg chg="mod">
          <ac:chgData name="Mike Prior-Jones" userId="d44363b5-0ed6-4f38-90b1-ad452dc2be2d" providerId="ADAL" clId="{A0FDDD4B-B958-4ADB-B448-42C8FF38193E}" dt="2025-04-17T10:42:18.139" v="9127" actId="1036"/>
          <ac:grpSpMkLst>
            <pc:docMk/>
            <pc:sldMk cId="559930531" sldId="370"/>
            <ac:grpSpMk id="32" creationId="{635383A4-4A39-A21E-23DF-45A1BD96AC49}"/>
          </ac:grpSpMkLst>
        </pc:grpChg>
        <pc:grpChg chg="mod">
          <ac:chgData name="Mike Prior-Jones" userId="d44363b5-0ed6-4f38-90b1-ad452dc2be2d" providerId="ADAL" clId="{A0FDDD4B-B958-4ADB-B448-42C8FF38193E}" dt="2025-04-17T10:42:18.139" v="9127" actId="1036"/>
          <ac:grpSpMkLst>
            <pc:docMk/>
            <pc:sldMk cId="559930531" sldId="370"/>
            <ac:grpSpMk id="33" creationId="{816417E5-1C20-CCD9-5641-5201AF8A71D4}"/>
          </ac:grpSpMkLst>
        </pc:grpChg>
      </pc:sldChg>
      <pc:sldChg chg="addSp modSp new mod">
        <pc:chgData name="Mike Prior-Jones" userId="d44363b5-0ed6-4f38-90b1-ad452dc2be2d" providerId="ADAL" clId="{A0FDDD4B-B958-4ADB-B448-42C8FF38193E}" dt="2025-04-25T10:07:33.854" v="12698"/>
        <pc:sldMkLst>
          <pc:docMk/>
          <pc:sldMk cId="3916551839" sldId="371"/>
        </pc:sldMkLst>
        <pc:spChg chg="mod">
          <ac:chgData name="Mike Prior-Jones" userId="d44363b5-0ed6-4f38-90b1-ad452dc2be2d" providerId="ADAL" clId="{A0FDDD4B-B958-4ADB-B448-42C8FF38193E}" dt="2025-04-17T10:57:14.996" v="10053" actId="20577"/>
          <ac:spMkLst>
            <pc:docMk/>
            <pc:sldMk cId="3916551839" sldId="371"/>
            <ac:spMk id="2" creationId="{B7E2813E-2907-9DCC-502F-379BBAC644D1}"/>
          </ac:spMkLst>
        </pc:spChg>
        <pc:spChg chg="mod">
          <ac:chgData name="Mike Prior-Jones" userId="d44363b5-0ed6-4f38-90b1-ad452dc2be2d" providerId="ADAL" clId="{A0FDDD4B-B958-4ADB-B448-42C8FF38193E}" dt="2025-04-17T10:45:03.377" v="9253" actId="20577"/>
          <ac:spMkLst>
            <pc:docMk/>
            <pc:sldMk cId="3916551839" sldId="371"/>
            <ac:spMk id="3" creationId="{F1175FBD-9FBE-B704-5952-C6536DA0C555}"/>
          </ac:spMkLst>
        </pc:spChg>
        <pc:spChg chg="add mod">
          <ac:chgData name="Mike Prior-Jones" userId="d44363b5-0ed6-4f38-90b1-ad452dc2be2d" providerId="ADAL" clId="{A0FDDD4B-B958-4ADB-B448-42C8FF38193E}" dt="2025-04-25T10:07:33.854" v="12698"/>
          <ac:spMkLst>
            <pc:docMk/>
            <pc:sldMk cId="3916551839" sldId="371"/>
            <ac:spMk id="6" creationId="{F1D4B67A-1659-1C75-19FA-1203914F053D}"/>
          </ac:spMkLst>
        </pc:spChg>
        <pc:spChg chg="add mod">
          <ac:chgData name="Mike Prior-Jones" userId="d44363b5-0ed6-4f38-90b1-ad452dc2be2d" providerId="ADAL" clId="{A0FDDD4B-B958-4ADB-B448-42C8FF38193E}" dt="2025-04-25T10:07:33.854" v="12698"/>
          <ac:spMkLst>
            <pc:docMk/>
            <pc:sldMk cId="3916551839" sldId="371"/>
            <ac:spMk id="8" creationId="{E1CE31FF-B235-F10C-8BB7-8034A912815A}"/>
          </ac:spMkLst>
        </pc:spChg>
        <pc:spChg chg="add mod">
          <ac:chgData name="Mike Prior-Jones" userId="d44363b5-0ed6-4f38-90b1-ad452dc2be2d" providerId="ADAL" clId="{A0FDDD4B-B958-4ADB-B448-42C8FF38193E}" dt="2025-04-25T10:07:33.854" v="12698"/>
          <ac:spMkLst>
            <pc:docMk/>
            <pc:sldMk cId="3916551839" sldId="371"/>
            <ac:spMk id="9" creationId="{B3A028F0-71A4-71EC-6480-30822E6FE558}"/>
          </ac:spMkLst>
        </pc:spChg>
        <pc:picChg chg="add mod">
          <ac:chgData name="Mike Prior-Jones" userId="d44363b5-0ed6-4f38-90b1-ad452dc2be2d" providerId="ADAL" clId="{A0FDDD4B-B958-4ADB-B448-42C8FF38193E}" dt="2025-04-17T10:55:45.169" v="9951" actId="688"/>
          <ac:picMkLst>
            <pc:docMk/>
            <pc:sldMk cId="3916551839" sldId="371"/>
            <ac:picMk id="5" creationId="{17AE50F3-8CE9-D22D-DC78-978742924DF5}"/>
          </ac:picMkLst>
        </pc:picChg>
        <pc:picChg chg="add mod">
          <ac:chgData name="Mike Prior-Jones" userId="d44363b5-0ed6-4f38-90b1-ad452dc2be2d" providerId="ADAL" clId="{A0FDDD4B-B958-4ADB-B448-42C8FF38193E}" dt="2025-04-17T10:55:48.144" v="9952" actId="1076"/>
          <ac:picMkLst>
            <pc:docMk/>
            <pc:sldMk cId="3916551839" sldId="371"/>
            <ac:picMk id="7" creationId="{F133761E-17B5-97C6-4E12-6FC2B7AB34F7}"/>
          </ac:picMkLst>
        </pc:picChg>
      </pc:sldChg>
      <pc:sldChg chg="addSp modSp new mod">
        <pc:chgData name="Mike Prior-Jones" userId="d44363b5-0ed6-4f38-90b1-ad452dc2be2d" providerId="ADAL" clId="{A0FDDD4B-B958-4ADB-B448-42C8FF38193E}" dt="2025-04-25T10:07:39.268" v="12700"/>
        <pc:sldMkLst>
          <pc:docMk/>
          <pc:sldMk cId="471008274" sldId="372"/>
        </pc:sldMkLst>
        <pc:spChg chg="mod">
          <ac:chgData name="Mike Prior-Jones" userId="d44363b5-0ed6-4f38-90b1-ad452dc2be2d" providerId="ADAL" clId="{A0FDDD4B-B958-4ADB-B448-42C8FF38193E}" dt="2025-04-17T15:34:09.476" v="11104" actId="14100"/>
          <ac:spMkLst>
            <pc:docMk/>
            <pc:sldMk cId="471008274" sldId="372"/>
            <ac:spMk id="2" creationId="{0CE3B8E9-2C49-B11F-4075-018D7D116210}"/>
          </ac:spMkLst>
        </pc:spChg>
        <pc:spChg chg="mod">
          <ac:chgData name="Mike Prior-Jones" userId="d44363b5-0ed6-4f38-90b1-ad452dc2be2d" providerId="ADAL" clId="{A0FDDD4B-B958-4ADB-B448-42C8FF38193E}" dt="2025-04-17T10:56:24.324" v="9969" actId="20577"/>
          <ac:spMkLst>
            <pc:docMk/>
            <pc:sldMk cId="471008274" sldId="372"/>
            <ac:spMk id="3" creationId="{ABB3FD1E-8F3E-16AD-6A0F-A670A37B7D30}"/>
          </ac:spMkLst>
        </pc:spChg>
        <pc:spChg chg="add mod">
          <ac:chgData name="Mike Prior-Jones" userId="d44363b5-0ed6-4f38-90b1-ad452dc2be2d" providerId="ADAL" clId="{A0FDDD4B-B958-4ADB-B448-42C8FF38193E}" dt="2025-04-25T10:07:39.268" v="12700"/>
          <ac:spMkLst>
            <pc:docMk/>
            <pc:sldMk cId="471008274" sldId="372"/>
            <ac:spMk id="5" creationId="{489C2434-AF9E-F770-2742-C80AF6D850BA}"/>
          </ac:spMkLst>
        </pc:spChg>
        <pc:spChg chg="add mod">
          <ac:chgData name="Mike Prior-Jones" userId="d44363b5-0ed6-4f38-90b1-ad452dc2be2d" providerId="ADAL" clId="{A0FDDD4B-B958-4ADB-B448-42C8FF38193E}" dt="2025-04-25T10:07:39.268" v="12700"/>
          <ac:spMkLst>
            <pc:docMk/>
            <pc:sldMk cId="471008274" sldId="372"/>
            <ac:spMk id="7" creationId="{8F449F63-CCB0-0401-9219-91BFE7FDAB8E}"/>
          </ac:spMkLst>
        </pc:spChg>
        <pc:spChg chg="add mod">
          <ac:chgData name="Mike Prior-Jones" userId="d44363b5-0ed6-4f38-90b1-ad452dc2be2d" providerId="ADAL" clId="{A0FDDD4B-B958-4ADB-B448-42C8FF38193E}" dt="2025-04-25T10:07:39.268" v="12700"/>
          <ac:spMkLst>
            <pc:docMk/>
            <pc:sldMk cId="471008274" sldId="372"/>
            <ac:spMk id="8" creationId="{9C25FBA7-BE7E-A964-E5CB-43AB9DF51F48}"/>
          </ac:spMkLst>
        </pc:spChg>
        <pc:picChg chg="add mod">
          <ac:chgData name="Mike Prior-Jones" userId="d44363b5-0ed6-4f38-90b1-ad452dc2be2d" providerId="ADAL" clId="{A0FDDD4B-B958-4ADB-B448-42C8FF38193E}" dt="2025-04-17T15:34:12.516" v="11105" actId="14100"/>
          <ac:picMkLst>
            <pc:docMk/>
            <pc:sldMk cId="471008274" sldId="372"/>
            <ac:picMk id="6" creationId="{75ACC47E-D8BF-1D7D-EA8B-83CEA94B1492}"/>
          </ac:picMkLst>
        </pc:picChg>
      </pc:sldChg>
      <pc:sldChg chg="addSp delSp modSp new mod ord">
        <pc:chgData name="Mike Prior-Jones" userId="d44363b5-0ed6-4f38-90b1-ad452dc2be2d" providerId="ADAL" clId="{A0FDDD4B-B958-4ADB-B448-42C8FF38193E}" dt="2025-04-25T10:07:37.032" v="12699"/>
        <pc:sldMkLst>
          <pc:docMk/>
          <pc:sldMk cId="2005578256" sldId="373"/>
        </pc:sldMkLst>
        <pc:spChg chg="add del mod">
          <ac:chgData name="Mike Prior-Jones" userId="d44363b5-0ed6-4f38-90b1-ad452dc2be2d" providerId="ADAL" clId="{A0FDDD4B-B958-4ADB-B448-42C8FF38193E}" dt="2025-04-17T15:28:00.327" v="10211" actId="20577"/>
          <ac:spMkLst>
            <pc:docMk/>
            <pc:sldMk cId="2005578256" sldId="373"/>
            <ac:spMk id="2" creationId="{0B58D5DF-08B9-7403-3579-050B3EB5DC7D}"/>
          </ac:spMkLst>
        </pc:spChg>
        <pc:spChg chg="mod">
          <ac:chgData name="Mike Prior-Jones" userId="d44363b5-0ed6-4f38-90b1-ad452dc2be2d" providerId="ADAL" clId="{A0FDDD4B-B958-4ADB-B448-42C8FF38193E}" dt="2025-04-17T10:56:34.301" v="9996" actId="20577"/>
          <ac:spMkLst>
            <pc:docMk/>
            <pc:sldMk cId="2005578256" sldId="373"/>
            <ac:spMk id="3" creationId="{7BC0E11D-8E17-BF0B-EF75-B517DCAB2125}"/>
          </ac:spMkLst>
        </pc:spChg>
        <pc:spChg chg="add mod">
          <ac:chgData name="Mike Prior-Jones" userId="d44363b5-0ed6-4f38-90b1-ad452dc2be2d" providerId="ADAL" clId="{A0FDDD4B-B958-4ADB-B448-42C8FF38193E}" dt="2025-04-25T10:07:37.032" v="12699"/>
          <ac:spMkLst>
            <pc:docMk/>
            <pc:sldMk cId="2005578256" sldId="373"/>
            <ac:spMk id="5" creationId="{7BD906BB-7E98-93F5-D707-6AB27C3FCEE0}"/>
          </ac:spMkLst>
        </pc:spChg>
        <pc:spChg chg="add mod">
          <ac:chgData name="Mike Prior-Jones" userId="d44363b5-0ed6-4f38-90b1-ad452dc2be2d" providerId="ADAL" clId="{A0FDDD4B-B958-4ADB-B448-42C8FF38193E}" dt="2025-04-25T10:07:37.032" v="12699"/>
          <ac:spMkLst>
            <pc:docMk/>
            <pc:sldMk cId="2005578256" sldId="373"/>
            <ac:spMk id="6" creationId="{3ED22D92-3A6C-F2ED-B375-5F2B408339F6}"/>
          </ac:spMkLst>
        </pc:spChg>
        <pc:spChg chg="add mod">
          <ac:chgData name="Mike Prior-Jones" userId="d44363b5-0ed6-4f38-90b1-ad452dc2be2d" providerId="ADAL" clId="{A0FDDD4B-B958-4ADB-B448-42C8FF38193E}" dt="2025-04-25T10:07:37.032" v="12699"/>
          <ac:spMkLst>
            <pc:docMk/>
            <pc:sldMk cId="2005578256" sldId="373"/>
            <ac:spMk id="7" creationId="{5472E1AA-6F71-A508-3CB6-BE7EB321DAC5}"/>
          </ac:spMkLst>
        </pc:spChg>
        <pc:spChg chg="add mod">
          <ac:chgData name="Mike Prior-Jones" userId="d44363b5-0ed6-4f38-90b1-ad452dc2be2d" providerId="ADAL" clId="{A0FDDD4B-B958-4ADB-B448-42C8FF38193E}" dt="2025-04-17T15:27:38.820" v="10140" actId="1076"/>
          <ac:spMkLst>
            <pc:docMk/>
            <pc:sldMk cId="2005578256" sldId="373"/>
            <ac:spMk id="9" creationId="{D9985FAE-2698-EB4E-AA3D-DCF1613504A7}"/>
          </ac:spMkLst>
        </pc:spChg>
        <pc:spChg chg="add mod">
          <ac:chgData name="Mike Prior-Jones" userId="d44363b5-0ed6-4f38-90b1-ad452dc2be2d" providerId="ADAL" clId="{A0FDDD4B-B958-4ADB-B448-42C8FF38193E}" dt="2025-04-17T15:29:41.796" v="10248" actId="20577"/>
          <ac:spMkLst>
            <pc:docMk/>
            <pc:sldMk cId="2005578256" sldId="373"/>
            <ac:spMk id="12" creationId="{D2420DB7-F085-30C0-7ACC-A8F9A6532475}"/>
          </ac:spMkLst>
        </pc:spChg>
        <pc:spChg chg="add mod">
          <ac:chgData name="Mike Prior-Jones" userId="d44363b5-0ed6-4f38-90b1-ad452dc2be2d" providerId="ADAL" clId="{A0FDDD4B-B958-4ADB-B448-42C8FF38193E}" dt="2025-04-22T13:54:47.962" v="11751" actId="1076"/>
          <ac:spMkLst>
            <pc:docMk/>
            <pc:sldMk cId="2005578256" sldId="373"/>
            <ac:spMk id="15" creationId="{EC966775-485F-A0D2-94D6-C0D059C29535}"/>
          </ac:spMkLst>
        </pc:spChg>
        <pc:picChg chg="add mod">
          <ac:chgData name="Mike Prior-Jones" userId="d44363b5-0ed6-4f38-90b1-ad452dc2be2d" providerId="ADAL" clId="{A0FDDD4B-B958-4ADB-B448-42C8FF38193E}" dt="2025-04-17T15:27:22.542" v="10108" actId="14100"/>
          <ac:picMkLst>
            <pc:docMk/>
            <pc:sldMk cId="2005578256" sldId="373"/>
            <ac:picMk id="8" creationId="{613A47FB-D07B-14F5-B059-4249B5CD84BB}"/>
          </ac:picMkLst>
        </pc:picChg>
        <pc:picChg chg="add mod">
          <ac:chgData name="Mike Prior-Jones" userId="d44363b5-0ed6-4f38-90b1-ad452dc2be2d" providerId="ADAL" clId="{A0FDDD4B-B958-4ADB-B448-42C8FF38193E}" dt="2025-04-17T15:29:29.644" v="10216" actId="1076"/>
          <ac:picMkLst>
            <pc:docMk/>
            <pc:sldMk cId="2005578256" sldId="373"/>
            <ac:picMk id="11" creationId="{7DA47746-C684-1464-6C0C-1CFCF8A0C0E1}"/>
          </ac:picMkLst>
        </pc:picChg>
        <pc:picChg chg="add mod">
          <ac:chgData name="Mike Prior-Jones" userId="d44363b5-0ed6-4f38-90b1-ad452dc2be2d" providerId="ADAL" clId="{A0FDDD4B-B958-4ADB-B448-42C8FF38193E}" dt="2025-04-22T13:54:42.443" v="11750" actId="1076"/>
          <ac:picMkLst>
            <pc:docMk/>
            <pc:sldMk cId="2005578256" sldId="373"/>
            <ac:picMk id="14" creationId="{4D24BF56-4750-11FE-0BF3-B92D70D88C8C}"/>
          </ac:picMkLst>
        </pc:picChg>
      </pc:sldChg>
      <pc:sldChg chg="addSp modSp new mod">
        <pc:chgData name="Mike Prior-Jones" userId="d44363b5-0ed6-4f38-90b1-ad452dc2be2d" providerId="ADAL" clId="{A0FDDD4B-B958-4ADB-B448-42C8FF38193E}" dt="2025-04-25T10:07:40.857" v="12701"/>
        <pc:sldMkLst>
          <pc:docMk/>
          <pc:sldMk cId="3034112419" sldId="374"/>
        </pc:sldMkLst>
        <pc:spChg chg="mod">
          <ac:chgData name="Mike Prior-Jones" userId="d44363b5-0ed6-4f38-90b1-ad452dc2be2d" providerId="ADAL" clId="{A0FDDD4B-B958-4ADB-B448-42C8FF38193E}" dt="2025-04-22T13:51:27.414" v="11681" actId="20577"/>
          <ac:spMkLst>
            <pc:docMk/>
            <pc:sldMk cId="3034112419" sldId="374"/>
            <ac:spMk id="2" creationId="{B623CAD9-423E-9049-85E2-53198259E075}"/>
          </ac:spMkLst>
        </pc:spChg>
        <pc:spChg chg="mod">
          <ac:chgData name="Mike Prior-Jones" userId="d44363b5-0ed6-4f38-90b1-ad452dc2be2d" providerId="ADAL" clId="{A0FDDD4B-B958-4ADB-B448-42C8FF38193E}" dt="2025-04-22T13:47:57.735" v="11138" actId="20577"/>
          <ac:spMkLst>
            <pc:docMk/>
            <pc:sldMk cId="3034112419" sldId="374"/>
            <ac:spMk id="3" creationId="{8D22F401-0FA9-9839-B2BC-5B81241271A7}"/>
          </ac:spMkLst>
        </pc:spChg>
        <pc:spChg chg="add mod">
          <ac:chgData name="Mike Prior-Jones" userId="d44363b5-0ed6-4f38-90b1-ad452dc2be2d" providerId="ADAL" clId="{A0FDDD4B-B958-4ADB-B448-42C8FF38193E}" dt="2025-04-25T10:07:40.857" v="12701"/>
          <ac:spMkLst>
            <pc:docMk/>
            <pc:sldMk cId="3034112419" sldId="374"/>
            <ac:spMk id="5" creationId="{AD19ADD0-3260-42F8-2B41-833DD523FC3F}"/>
          </ac:spMkLst>
        </pc:spChg>
        <pc:spChg chg="add mod">
          <ac:chgData name="Mike Prior-Jones" userId="d44363b5-0ed6-4f38-90b1-ad452dc2be2d" providerId="ADAL" clId="{A0FDDD4B-B958-4ADB-B448-42C8FF38193E}" dt="2025-04-25T10:07:40.857" v="12701"/>
          <ac:spMkLst>
            <pc:docMk/>
            <pc:sldMk cId="3034112419" sldId="374"/>
            <ac:spMk id="7" creationId="{BB106779-D89B-D258-1D20-CFA9E460251B}"/>
          </ac:spMkLst>
        </pc:spChg>
        <pc:spChg chg="add mod">
          <ac:chgData name="Mike Prior-Jones" userId="d44363b5-0ed6-4f38-90b1-ad452dc2be2d" providerId="ADAL" clId="{A0FDDD4B-B958-4ADB-B448-42C8FF38193E}" dt="2025-04-25T10:07:40.857" v="12701"/>
          <ac:spMkLst>
            <pc:docMk/>
            <pc:sldMk cId="3034112419" sldId="374"/>
            <ac:spMk id="8" creationId="{DF105FEF-9ABF-F911-B8EC-02B14741D86E}"/>
          </ac:spMkLst>
        </pc:spChg>
        <pc:picChg chg="add mod">
          <ac:chgData name="Mike Prior-Jones" userId="d44363b5-0ed6-4f38-90b1-ad452dc2be2d" providerId="ADAL" clId="{A0FDDD4B-B958-4ADB-B448-42C8FF38193E}" dt="2025-04-22T13:51:38.803" v="11683" actId="1076"/>
          <ac:picMkLst>
            <pc:docMk/>
            <pc:sldMk cId="3034112419" sldId="374"/>
            <ac:picMk id="6" creationId="{FE219667-3F97-D65C-1FD7-1AA79159ED62}"/>
          </ac:picMkLst>
        </pc:picChg>
      </pc:sldChg>
      <pc:sldChg chg="addSp modSp add ord modAnim">
        <pc:chgData name="Mike Prior-Jones" userId="d44363b5-0ed6-4f38-90b1-ad452dc2be2d" providerId="ADAL" clId="{A0FDDD4B-B958-4ADB-B448-42C8FF38193E}" dt="2025-04-25T10:10:28.204" v="12717"/>
        <pc:sldMkLst>
          <pc:docMk/>
          <pc:sldMk cId="3315799858" sldId="375"/>
        </pc:sldMkLst>
        <pc:spChg chg="add mod">
          <ac:chgData name="Mike Prior-Jones" userId="d44363b5-0ed6-4f38-90b1-ad452dc2be2d" providerId="ADAL" clId="{A0FDDD4B-B958-4ADB-B448-42C8FF38193E}" dt="2025-04-25T10:07:47.340" v="12704"/>
          <ac:spMkLst>
            <pc:docMk/>
            <pc:sldMk cId="3315799858" sldId="375"/>
            <ac:spMk id="3" creationId="{5478876D-57AF-8566-DEB4-649A4D3969C2}"/>
          </ac:spMkLst>
        </pc:spChg>
        <pc:spChg chg="add mod">
          <ac:chgData name="Mike Prior-Jones" userId="d44363b5-0ed6-4f38-90b1-ad452dc2be2d" providerId="ADAL" clId="{A0FDDD4B-B958-4ADB-B448-42C8FF38193E}" dt="2025-04-25T10:07:47.340" v="12704"/>
          <ac:spMkLst>
            <pc:docMk/>
            <pc:sldMk cId="3315799858" sldId="375"/>
            <ac:spMk id="4" creationId="{6D0DE4D3-E520-084D-922E-5634F863F702}"/>
          </ac:spMkLst>
        </pc:spChg>
        <pc:spChg chg="mod">
          <ac:chgData name="Mike Prior-Jones" userId="d44363b5-0ed6-4f38-90b1-ad452dc2be2d" providerId="ADAL" clId="{A0FDDD4B-B958-4ADB-B448-42C8FF38193E}" dt="2025-04-22T13:52:30.683" v="11713" actId="20577"/>
          <ac:spMkLst>
            <pc:docMk/>
            <pc:sldMk cId="3315799858" sldId="375"/>
            <ac:spMk id="5" creationId="{6EA6FA04-08C8-4143-DB5F-97EA58FDEA73}"/>
          </ac:spMkLst>
        </pc:spChg>
        <pc:spChg chg="add mod">
          <ac:chgData name="Mike Prior-Jones" userId="d44363b5-0ed6-4f38-90b1-ad452dc2be2d" providerId="ADAL" clId="{A0FDDD4B-B958-4ADB-B448-42C8FF38193E}" dt="2025-04-25T10:07:47.340" v="12704"/>
          <ac:spMkLst>
            <pc:docMk/>
            <pc:sldMk cId="3315799858" sldId="375"/>
            <ac:spMk id="6" creationId="{2673A983-BB24-73A5-C187-EC686EF592C9}"/>
          </ac:spMkLst>
        </pc:spChg>
      </pc:sldChg>
      <pc:sldChg chg="addSp modSp new mod">
        <pc:chgData name="Mike Prior-Jones" userId="d44363b5-0ed6-4f38-90b1-ad452dc2be2d" providerId="ADAL" clId="{A0FDDD4B-B958-4ADB-B448-42C8FF38193E}" dt="2025-04-25T10:08:05.113" v="12712"/>
        <pc:sldMkLst>
          <pc:docMk/>
          <pc:sldMk cId="290717073" sldId="376"/>
        </pc:sldMkLst>
        <pc:spChg chg="add mod">
          <ac:chgData name="Mike Prior-Jones" userId="d44363b5-0ed6-4f38-90b1-ad452dc2be2d" providerId="ADAL" clId="{A0FDDD4B-B958-4ADB-B448-42C8FF38193E}" dt="2025-04-24T08:42:33.895" v="11827" actId="207"/>
          <ac:spMkLst>
            <pc:docMk/>
            <pc:sldMk cId="290717073" sldId="376"/>
            <ac:spMk id="5" creationId="{24A1B525-3914-A538-D288-5B3ABCCBB840}"/>
          </ac:spMkLst>
        </pc:spChg>
        <pc:spChg chg="add mod">
          <ac:chgData name="Mike Prior-Jones" userId="d44363b5-0ed6-4f38-90b1-ad452dc2be2d" providerId="ADAL" clId="{A0FDDD4B-B958-4ADB-B448-42C8FF38193E}" dt="2025-04-24T08:42:54.703" v="11830" actId="1076"/>
          <ac:spMkLst>
            <pc:docMk/>
            <pc:sldMk cId="290717073" sldId="376"/>
            <ac:spMk id="6" creationId="{50BBFE06-D2A5-CD35-28C2-1B36F5BFB55C}"/>
          </ac:spMkLst>
        </pc:spChg>
        <pc:spChg chg="add mod">
          <ac:chgData name="Mike Prior-Jones" userId="d44363b5-0ed6-4f38-90b1-ad452dc2be2d" providerId="ADAL" clId="{A0FDDD4B-B958-4ADB-B448-42C8FF38193E}" dt="2025-04-24T08:42:59.520" v="11831" actId="1076"/>
          <ac:spMkLst>
            <pc:docMk/>
            <pc:sldMk cId="290717073" sldId="376"/>
            <ac:spMk id="7" creationId="{4416FEF4-E1B6-AB58-7A9D-E0DBE5707D57}"/>
          </ac:spMkLst>
        </pc:spChg>
        <pc:spChg chg="add mod">
          <ac:chgData name="Mike Prior-Jones" userId="d44363b5-0ed6-4f38-90b1-ad452dc2be2d" providerId="ADAL" clId="{A0FDDD4B-B958-4ADB-B448-42C8FF38193E}" dt="2025-04-24T08:43:27.459" v="11832"/>
          <ac:spMkLst>
            <pc:docMk/>
            <pc:sldMk cId="290717073" sldId="376"/>
            <ac:spMk id="8" creationId="{5E1F0C93-75EA-8ACA-37C2-24AC67D57922}"/>
          </ac:spMkLst>
        </pc:spChg>
        <pc:spChg chg="add mod">
          <ac:chgData name="Mike Prior-Jones" userId="d44363b5-0ed6-4f38-90b1-ad452dc2be2d" providerId="ADAL" clId="{A0FDDD4B-B958-4ADB-B448-42C8FF38193E}" dt="2025-04-24T08:45:15.527" v="11910" actId="1076"/>
          <ac:spMkLst>
            <pc:docMk/>
            <pc:sldMk cId="290717073" sldId="376"/>
            <ac:spMk id="11" creationId="{B6807B29-4F67-002C-0532-67714E99365F}"/>
          </ac:spMkLst>
        </pc:spChg>
        <pc:spChg chg="add mod">
          <ac:chgData name="Mike Prior-Jones" userId="d44363b5-0ed6-4f38-90b1-ad452dc2be2d" providerId="ADAL" clId="{A0FDDD4B-B958-4ADB-B448-42C8FF38193E}" dt="2025-04-24T08:45:10.940" v="11909" actId="20577"/>
          <ac:spMkLst>
            <pc:docMk/>
            <pc:sldMk cId="290717073" sldId="376"/>
            <ac:spMk id="14" creationId="{00CA7028-94D9-C8BC-370D-C80DED4EBE88}"/>
          </ac:spMkLst>
        </pc:spChg>
        <pc:spChg chg="add mod">
          <ac:chgData name="Mike Prior-Jones" userId="d44363b5-0ed6-4f38-90b1-ad452dc2be2d" providerId="ADAL" clId="{A0FDDD4B-B958-4ADB-B448-42C8FF38193E}" dt="2025-04-25T10:08:05.113" v="12712"/>
          <ac:spMkLst>
            <pc:docMk/>
            <pc:sldMk cId="290717073" sldId="376"/>
            <ac:spMk id="15" creationId="{50CF9781-BC0D-31B8-B370-174BD2451427}"/>
          </ac:spMkLst>
        </pc:spChg>
        <pc:spChg chg="add mod">
          <ac:chgData name="Mike Prior-Jones" userId="d44363b5-0ed6-4f38-90b1-ad452dc2be2d" providerId="ADAL" clId="{A0FDDD4B-B958-4ADB-B448-42C8FF38193E}" dt="2025-04-25T10:08:05.113" v="12712"/>
          <ac:spMkLst>
            <pc:docMk/>
            <pc:sldMk cId="290717073" sldId="376"/>
            <ac:spMk id="16" creationId="{145E4DA4-4CA2-3ECC-1D59-04F224639921}"/>
          </ac:spMkLst>
        </pc:spChg>
        <pc:spChg chg="add mod">
          <ac:chgData name="Mike Prior-Jones" userId="d44363b5-0ed6-4f38-90b1-ad452dc2be2d" providerId="ADAL" clId="{A0FDDD4B-B958-4ADB-B448-42C8FF38193E}" dt="2025-04-25T10:08:05.113" v="12712"/>
          <ac:spMkLst>
            <pc:docMk/>
            <pc:sldMk cId="290717073" sldId="376"/>
            <ac:spMk id="17" creationId="{A8F969EA-44A4-26CD-50EC-82BFD5650A6C}"/>
          </ac:spMkLst>
        </pc:spChg>
        <pc:picChg chg="add mod">
          <ac:chgData name="Mike Prior-Jones" userId="d44363b5-0ed6-4f38-90b1-ad452dc2be2d" providerId="ADAL" clId="{A0FDDD4B-B958-4ADB-B448-42C8FF38193E}" dt="2025-04-24T08:37:32.973" v="11763" actId="1076"/>
          <ac:picMkLst>
            <pc:docMk/>
            <pc:sldMk cId="290717073" sldId="376"/>
            <ac:picMk id="4" creationId="{A8A81C36-A4B6-1C09-889B-67DB25C55682}"/>
          </ac:picMkLst>
        </pc:picChg>
        <pc:picChg chg="add mod">
          <ac:chgData name="Mike Prior-Jones" userId="d44363b5-0ed6-4f38-90b1-ad452dc2be2d" providerId="ADAL" clId="{A0FDDD4B-B958-4ADB-B448-42C8FF38193E}" dt="2025-04-24T08:44:54.693" v="11892" actId="14100"/>
          <ac:picMkLst>
            <pc:docMk/>
            <pc:sldMk cId="290717073" sldId="376"/>
            <ac:picMk id="10" creationId="{BD69C87E-7A44-6503-5B8E-EFD737799AE1}"/>
          </ac:picMkLst>
        </pc:picChg>
        <pc:picChg chg="add mod">
          <ac:chgData name="Mike Prior-Jones" userId="d44363b5-0ed6-4f38-90b1-ad452dc2be2d" providerId="ADAL" clId="{A0FDDD4B-B958-4ADB-B448-42C8FF38193E}" dt="2025-04-24T08:44:55.983" v="11893" actId="1076"/>
          <ac:picMkLst>
            <pc:docMk/>
            <pc:sldMk cId="290717073" sldId="376"/>
            <ac:picMk id="13" creationId="{29109D54-5AA1-8664-C397-4029F385D736}"/>
          </ac:picMkLst>
        </pc:picChg>
        <pc:picChg chg="add mod">
          <ac:chgData name="Mike Prior-Jones" userId="d44363b5-0ed6-4f38-90b1-ad452dc2be2d" providerId="ADAL" clId="{A0FDDD4B-B958-4ADB-B448-42C8FF38193E}" dt="2025-04-24T08:44:42.038" v="11886" actId="1076"/>
          <ac:picMkLst>
            <pc:docMk/>
            <pc:sldMk cId="290717073" sldId="376"/>
            <ac:picMk id="1026" creationId="{3496C8EE-91B2-9BF2-B2D2-82D1FB956137}"/>
          </ac:picMkLst>
        </pc:picChg>
      </pc:sldChg>
      <pc:sldChg chg="addSp modSp new mod">
        <pc:chgData name="Mike Prior-Jones" userId="d44363b5-0ed6-4f38-90b1-ad452dc2be2d" providerId="ADAL" clId="{A0FDDD4B-B958-4ADB-B448-42C8FF38193E}" dt="2025-04-25T10:18:40.653" v="12719"/>
        <pc:sldMkLst>
          <pc:docMk/>
          <pc:sldMk cId="4090291689" sldId="377"/>
        </pc:sldMkLst>
        <pc:spChg chg="add mod">
          <ac:chgData name="Mike Prior-Jones" userId="d44363b5-0ed6-4f38-90b1-ad452dc2be2d" providerId="ADAL" clId="{A0FDDD4B-B958-4ADB-B448-42C8FF38193E}" dt="2025-04-25T09:43:17.311" v="11974" actId="1076"/>
          <ac:spMkLst>
            <pc:docMk/>
            <pc:sldMk cId="4090291689" sldId="377"/>
            <ac:spMk id="5" creationId="{9CE12E5F-3501-DB16-3DAA-6E74C854309F}"/>
          </ac:spMkLst>
        </pc:spChg>
        <pc:spChg chg="add mod">
          <ac:chgData name="Mike Prior-Jones" userId="d44363b5-0ed6-4f38-90b1-ad452dc2be2d" providerId="ADAL" clId="{A0FDDD4B-B958-4ADB-B448-42C8FF38193E}" dt="2025-04-25T09:49:06.365" v="12067" actId="20577"/>
          <ac:spMkLst>
            <pc:docMk/>
            <pc:sldMk cId="4090291689" sldId="377"/>
            <ac:spMk id="6" creationId="{A7D9AF91-94FD-7EC4-63A1-91C93FD6C570}"/>
          </ac:spMkLst>
        </pc:spChg>
        <pc:spChg chg="add mod">
          <ac:chgData name="Mike Prior-Jones" userId="d44363b5-0ed6-4f38-90b1-ad452dc2be2d" providerId="ADAL" clId="{A0FDDD4B-B958-4ADB-B448-42C8FF38193E}" dt="2025-04-25T09:48:48.400" v="12047" actId="1076"/>
          <ac:spMkLst>
            <pc:docMk/>
            <pc:sldMk cId="4090291689" sldId="377"/>
            <ac:spMk id="7" creationId="{3BA80CAB-FBA4-6E2C-BB1B-4DB8A883083B}"/>
          </ac:spMkLst>
        </pc:spChg>
        <pc:spChg chg="add mod">
          <ac:chgData name="Mike Prior-Jones" userId="d44363b5-0ed6-4f38-90b1-ad452dc2be2d" providerId="ADAL" clId="{A0FDDD4B-B958-4ADB-B448-42C8FF38193E}" dt="2025-04-25T09:48:51.253" v="12048" actId="1076"/>
          <ac:spMkLst>
            <pc:docMk/>
            <pc:sldMk cId="4090291689" sldId="377"/>
            <ac:spMk id="8" creationId="{D26D96DF-3C08-296D-A2F6-EDE3A6109426}"/>
          </ac:spMkLst>
        </pc:spChg>
        <pc:spChg chg="add mod">
          <ac:chgData name="Mike Prior-Jones" userId="d44363b5-0ed6-4f38-90b1-ad452dc2be2d" providerId="ADAL" clId="{A0FDDD4B-B958-4ADB-B448-42C8FF38193E}" dt="2025-04-25T10:18:40.653" v="12719"/>
          <ac:spMkLst>
            <pc:docMk/>
            <pc:sldMk cId="4090291689" sldId="377"/>
            <ac:spMk id="11" creationId="{F5EAD5B5-44E1-4120-D5CE-828F398584AD}"/>
          </ac:spMkLst>
        </pc:spChg>
        <pc:spChg chg="add mod">
          <ac:chgData name="Mike Prior-Jones" userId="d44363b5-0ed6-4f38-90b1-ad452dc2be2d" providerId="ADAL" clId="{A0FDDD4B-B958-4ADB-B448-42C8FF38193E}" dt="2025-04-25T10:18:40.653" v="12719"/>
          <ac:spMkLst>
            <pc:docMk/>
            <pc:sldMk cId="4090291689" sldId="377"/>
            <ac:spMk id="12" creationId="{90803748-631A-DCED-EE19-C6FA5D757AAB}"/>
          </ac:spMkLst>
        </pc:spChg>
        <pc:spChg chg="add mod">
          <ac:chgData name="Mike Prior-Jones" userId="d44363b5-0ed6-4f38-90b1-ad452dc2be2d" providerId="ADAL" clId="{A0FDDD4B-B958-4ADB-B448-42C8FF38193E}" dt="2025-04-25T10:18:40.653" v="12719"/>
          <ac:spMkLst>
            <pc:docMk/>
            <pc:sldMk cId="4090291689" sldId="377"/>
            <ac:spMk id="13" creationId="{DFBBCE71-A07B-2770-2000-60BAB9D129B7}"/>
          </ac:spMkLst>
        </pc:spChg>
        <pc:picChg chg="add mod">
          <ac:chgData name="Mike Prior-Jones" userId="d44363b5-0ed6-4f38-90b1-ad452dc2be2d" providerId="ADAL" clId="{A0FDDD4B-B958-4ADB-B448-42C8FF38193E}" dt="2025-04-25T09:48:00.217" v="12040" actId="1076"/>
          <ac:picMkLst>
            <pc:docMk/>
            <pc:sldMk cId="4090291689" sldId="377"/>
            <ac:picMk id="9" creationId="{3FA13ABC-BAC4-B82E-7ED5-688B49D27AC2}"/>
          </ac:picMkLst>
        </pc:picChg>
        <pc:picChg chg="add mod">
          <ac:chgData name="Mike Prior-Jones" userId="d44363b5-0ed6-4f38-90b1-ad452dc2be2d" providerId="ADAL" clId="{A0FDDD4B-B958-4ADB-B448-42C8FF38193E}" dt="2025-04-25T09:48:53.097" v="12049" actId="1076"/>
          <ac:picMkLst>
            <pc:docMk/>
            <pc:sldMk cId="4090291689" sldId="377"/>
            <ac:picMk id="10" creationId="{55D457A8-17C1-3B18-BA14-B81125FFA2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91168-E8BD-4502-BA6A-7CB82E42C6F5}" type="datetimeFigureOut">
              <a:rPr lang="en-GB" smtClean="0"/>
              <a:t>25/04/2025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9C369-9066-405B-BE87-D1F37A546A57}" type="slidenum">
              <a:rPr lang="en-GB" smtClean="0"/>
              <a:t>‹#›</a:t>
            </a:fld>
            <a:endParaRPr lang="en-GB"/>
          </a:p>
        </p:txBody>
      </p:sp>
    </p:spTree>
    <p:extLst>
      <p:ext uri="{BB962C8B-B14F-4D97-AF65-F5344CB8AC3E}">
        <p14:creationId xmlns:p14="http://schemas.microsoft.com/office/powerpoint/2010/main" val="328407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C2475-E392-DD73-EB67-9AA53CD0C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2648A-937D-7B53-E53F-8A0F971EB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96E9B-2C55-D4C5-8F16-5AEA42A9377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1C95F4-B0F7-C55C-8A4F-249073A84EEA}"/>
              </a:ext>
            </a:extLst>
          </p:cNvPr>
          <p:cNvSpPr>
            <a:spLocks noGrp="1"/>
          </p:cNvSpPr>
          <p:nvPr>
            <p:ph type="sldNum" sz="quarter" idx="5"/>
          </p:nvPr>
        </p:nvSpPr>
        <p:spPr/>
        <p:txBody>
          <a:bodyPr/>
          <a:lstStyle/>
          <a:p>
            <a:fld id="{0E802BE9-1D94-44E9-9EBE-6E82A12FD75C}" type="slidenum">
              <a:rPr lang="en-GB" smtClean="0"/>
              <a:t>15</a:t>
            </a:fld>
            <a:endParaRPr lang="en-GB"/>
          </a:p>
        </p:txBody>
      </p:sp>
    </p:spTree>
    <p:extLst>
      <p:ext uri="{BB962C8B-B14F-4D97-AF65-F5344CB8AC3E}">
        <p14:creationId xmlns:p14="http://schemas.microsoft.com/office/powerpoint/2010/main" val="38260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802BE9-1D94-44E9-9EBE-6E82A12FD75C}" type="slidenum">
              <a:rPr lang="en-GB" smtClean="0"/>
              <a:t>16</a:t>
            </a:fld>
            <a:endParaRPr lang="en-GB"/>
          </a:p>
        </p:txBody>
      </p:sp>
    </p:spTree>
    <p:extLst>
      <p:ext uri="{BB962C8B-B14F-4D97-AF65-F5344CB8AC3E}">
        <p14:creationId xmlns:p14="http://schemas.microsoft.com/office/powerpoint/2010/main" val="379307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802BE9-1D94-44E9-9EBE-6E82A12FD75C}" type="slidenum">
              <a:rPr lang="en-GB" smtClean="0"/>
              <a:t>20</a:t>
            </a:fld>
            <a:endParaRPr lang="en-GB"/>
          </a:p>
        </p:txBody>
      </p:sp>
    </p:spTree>
    <p:extLst>
      <p:ext uri="{BB962C8B-B14F-4D97-AF65-F5344CB8AC3E}">
        <p14:creationId xmlns:p14="http://schemas.microsoft.com/office/powerpoint/2010/main" val="320836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802BE9-1D94-44E9-9EBE-6E82A12FD75C}" type="slidenum">
              <a:rPr lang="en-GB" smtClean="0"/>
              <a:t>23</a:t>
            </a:fld>
            <a:endParaRPr lang="en-GB"/>
          </a:p>
        </p:txBody>
      </p:sp>
    </p:spTree>
    <p:extLst>
      <p:ext uri="{BB962C8B-B14F-4D97-AF65-F5344CB8AC3E}">
        <p14:creationId xmlns:p14="http://schemas.microsoft.com/office/powerpoint/2010/main" val="3396243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12D-4E36-7C7E-A019-CE38E08063CF}"/>
              </a:ext>
            </a:extLst>
          </p:cNvPr>
          <p:cNvSpPr>
            <a:spLocks noGrp="1"/>
          </p:cNvSpPr>
          <p:nvPr>
            <p:ph type="ctrTitle"/>
          </p:nvPr>
        </p:nvSpPr>
        <p:spPr>
          <a:xfrm>
            <a:off x="1524000" y="1608138"/>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62525B-9D12-42F8-0427-17B0FBE723DA}"/>
              </a:ext>
            </a:extLst>
          </p:cNvPr>
          <p:cNvSpPr>
            <a:spLocks noGrp="1"/>
          </p:cNvSpPr>
          <p:nvPr>
            <p:ph type="subTitle" idx="1"/>
          </p:nvPr>
        </p:nvSpPr>
        <p:spPr>
          <a:xfrm>
            <a:off x="1524000" y="408781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AFB4C9-9D57-DED2-29B1-9E5077C0DD66}"/>
              </a:ext>
            </a:extLst>
          </p:cNvPr>
          <p:cNvSpPr>
            <a:spLocks noGrp="1"/>
          </p:cNvSpPr>
          <p:nvPr>
            <p:ph type="dt" sz="half" idx="10"/>
          </p:nvPr>
        </p:nvSpPr>
        <p:spPr/>
        <p:txBody>
          <a:bodyPr/>
          <a:lstStyle/>
          <a:p>
            <a:fld id="{1899F25D-9A27-4209-96D0-893AA3920E78}" type="datetime1">
              <a:rPr lang="en-GB" smtClean="0"/>
              <a:t>25/04/2025</a:t>
            </a:fld>
            <a:endParaRPr lang="en-GB"/>
          </a:p>
        </p:txBody>
      </p:sp>
      <p:sp>
        <p:nvSpPr>
          <p:cNvPr id="5" name="Footer Placeholder 4">
            <a:extLst>
              <a:ext uri="{FF2B5EF4-FFF2-40B4-BE49-F238E27FC236}">
                <a16:creationId xmlns:a16="http://schemas.microsoft.com/office/drawing/2014/main" id="{F23C1BA1-ADC9-C070-465C-3735DEEE83FB}"/>
              </a:ext>
            </a:extLst>
          </p:cNvPr>
          <p:cNvSpPr>
            <a:spLocks noGrp="1"/>
          </p:cNvSpPr>
          <p:nvPr>
            <p:ph type="ftr" sz="quarter" idx="11"/>
          </p:nvPr>
        </p:nvSpPr>
        <p:spPr/>
        <p:txBody>
          <a:bodyPr/>
          <a:lstStyle/>
          <a:p>
            <a:r>
              <a:rPr lang="en-GB"/>
              <a:t>Sharing good cryospheric fieldwork practice</a:t>
            </a:r>
          </a:p>
        </p:txBody>
      </p:sp>
      <p:sp>
        <p:nvSpPr>
          <p:cNvPr id="6" name="Slide Number Placeholder 5">
            <a:extLst>
              <a:ext uri="{FF2B5EF4-FFF2-40B4-BE49-F238E27FC236}">
                <a16:creationId xmlns:a16="http://schemas.microsoft.com/office/drawing/2014/main" id="{2B606EF5-6BE9-5851-E038-324F54BBC9A0}"/>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406523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42C3-9A5A-10A8-B2CC-1EB0A98E55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76C40B-A470-AF36-74FD-716B053283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4BBC8A-EE3B-814A-135A-8B3AA24447D5}"/>
              </a:ext>
            </a:extLst>
          </p:cNvPr>
          <p:cNvSpPr>
            <a:spLocks noGrp="1"/>
          </p:cNvSpPr>
          <p:nvPr>
            <p:ph type="dt" sz="half" idx="10"/>
          </p:nvPr>
        </p:nvSpPr>
        <p:spPr/>
        <p:txBody>
          <a:bodyPr/>
          <a:lstStyle/>
          <a:p>
            <a:fld id="{2CB3C4C7-B567-40E8-8DDA-6493E918B6B7}" type="datetime1">
              <a:rPr lang="en-GB" smtClean="0"/>
              <a:t>25/04/2025</a:t>
            </a:fld>
            <a:endParaRPr lang="en-GB"/>
          </a:p>
        </p:txBody>
      </p:sp>
      <p:sp>
        <p:nvSpPr>
          <p:cNvPr id="5" name="Footer Placeholder 4">
            <a:extLst>
              <a:ext uri="{FF2B5EF4-FFF2-40B4-BE49-F238E27FC236}">
                <a16:creationId xmlns:a16="http://schemas.microsoft.com/office/drawing/2014/main" id="{078CCAF0-0547-DCF9-47A0-4B9F214E6477}"/>
              </a:ext>
            </a:extLst>
          </p:cNvPr>
          <p:cNvSpPr>
            <a:spLocks noGrp="1"/>
          </p:cNvSpPr>
          <p:nvPr>
            <p:ph type="ftr" sz="quarter" idx="11"/>
          </p:nvPr>
        </p:nvSpPr>
        <p:spPr/>
        <p:txBody>
          <a:bodyPr/>
          <a:lstStyle/>
          <a:p>
            <a:r>
              <a:rPr lang="en-GB"/>
              <a:t>Sharing good cryospheric fieldwork practice</a:t>
            </a:r>
          </a:p>
        </p:txBody>
      </p:sp>
      <p:sp>
        <p:nvSpPr>
          <p:cNvPr id="6" name="Slide Number Placeholder 5">
            <a:extLst>
              <a:ext uri="{FF2B5EF4-FFF2-40B4-BE49-F238E27FC236}">
                <a16:creationId xmlns:a16="http://schemas.microsoft.com/office/drawing/2014/main" id="{5E8DCDE8-30D1-AAEB-68CD-677E9AC87BDF}"/>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346028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BD988-3AB9-2B3E-EE40-2A33CCA407FC}"/>
              </a:ext>
            </a:extLst>
          </p:cNvPr>
          <p:cNvSpPr>
            <a:spLocks noGrp="1"/>
          </p:cNvSpPr>
          <p:nvPr>
            <p:ph type="title" orient="vert"/>
          </p:nvPr>
        </p:nvSpPr>
        <p:spPr>
          <a:xfrm>
            <a:off x="8724900" y="1496963"/>
            <a:ext cx="2628900" cy="46800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3CC5BD-1138-BBB4-4313-15712A0EE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6967E-5EF1-6F21-2F3B-4A1B84616520}"/>
              </a:ext>
            </a:extLst>
          </p:cNvPr>
          <p:cNvSpPr>
            <a:spLocks noGrp="1"/>
          </p:cNvSpPr>
          <p:nvPr>
            <p:ph type="dt" sz="half" idx="10"/>
          </p:nvPr>
        </p:nvSpPr>
        <p:spPr/>
        <p:txBody>
          <a:bodyPr/>
          <a:lstStyle/>
          <a:p>
            <a:fld id="{7921654D-7D08-46AA-A853-447A91E20DD0}" type="datetime1">
              <a:rPr lang="en-GB" smtClean="0"/>
              <a:t>25/04/2025</a:t>
            </a:fld>
            <a:endParaRPr lang="en-GB"/>
          </a:p>
        </p:txBody>
      </p:sp>
      <p:sp>
        <p:nvSpPr>
          <p:cNvPr id="5" name="Footer Placeholder 4">
            <a:extLst>
              <a:ext uri="{FF2B5EF4-FFF2-40B4-BE49-F238E27FC236}">
                <a16:creationId xmlns:a16="http://schemas.microsoft.com/office/drawing/2014/main" id="{A647EEF1-5B33-3EE4-5FF5-FF905AE6A061}"/>
              </a:ext>
            </a:extLst>
          </p:cNvPr>
          <p:cNvSpPr>
            <a:spLocks noGrp="1"/>
          </p:cNvSpPr>
          <p:nvPr>
            <p:ph type="ftr" sz="quarter" idx="11"/>
          </p:nvPr>
        </p:nvSpPr>
        <p:spPr/>
        <p:txBody>
          <a:bodyPr/>
          <a:lstStyle/>
          <a:p>
            <a:r>
              <a:rPr lang="en-GB"/>
              <a:t>Sharing good cryospheric fieldwork practice</a:t>
            </a:r>
          </a:p>
        </p:txBody>
      </p:sp>
      <p:sp>
        <p:nvSpPr>
          <p:cNvPr id="6" name="Slide Number Placeholder 5">
            <a:extLst>
              <a:ext uri="{FF2B5EF4-FFF2-40B4-BE49-F238E27FC236}">
                <a16:creationId xmlns:a16="http://schemas.microsoft.com/office/drawing/2014/main" id="{169043C2-BB8D-40E8-BDFC-7EB0304D91B1}"/>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313706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F6B1BA-114A-3EA3-E01D-75D3E17AA2A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A4C6E876-3709-6737-0641-7F2F3E07968D}"/>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2ED56CD2-4320-4BDA-291A-B55203873C7A}"/>
              </a:ext>
            </a:extLst>
          </p:cNvPr>
          <p:cNvSpPr>
            <a:spLocks noGrp="1"/>
          </p:cNvSpPr>
          <p:nvPr>
            <p:ph type="dt" sz="half" idx="10"/>
          </p:nvPr>
        </p:nvSpPr>
        <p:spPr/>
        <p:txBody>
          <a:bodyPr/>
          <a:lstStyle/>
          <a:p>
            <a:fld id="{9B9DE078-481A-4241-A716-9A9AA9C41693}" type="datetime1">
              <a:rPr lang="en-GB" smtClean="0"/>
              <a:t>25/04/2025</a:t>
            </a:fld>
            <a:endParaRPr lang="en-GB" dirty="0"/>
          </a:p>
        </p:txBody>
      </p:sp>
      <p:sp>
        <p:nvSpPr>
          <p:cNvPr id="5" name="Footer Placeholder 4">
            <a:extLst>
              <a:ext uri="{FF2B5EF4-FFF2-40B4-BE49-F238E27FC236}">
                <a16:creationId xmlns:a16="http://schemas.microsoft.com/office/drawing/2014/main" id="{F254750D-4BDD-8310-5EA3-E5ED40047A7B}"/>
              </a:ext>
            </a:extLst>
          </p:cNvPr>
          <p:cNvSpPr>
            <a:spLocks noGrp="1"/>
          </p:cNvSpPr>
          <p:nvPr>
            <p:ph type="ftr" sz="quarter" idx="11"/>
          </p:nvPr>
        </p:nvSpPr>
        <p:spPr/>
        <p:txBody>
          <a:bodyPr/>
          <a:lstStyle/>
          <a:p>
            <a:r>
              <a:rPr lang="en-GB"/>
              <a:t>Sharing good cryospheric fieldwork practice</a:t>
            </a:r>
          </a:p>
        </p:txBody>
      </p:sp>
      <p:sp>
        <p:nvSpPr>
          <p:cNvPr id="6" name="Slide Number Placeholder 5">
            <a:extLst>
              <a:ext uri="{FF2B5EF4-FFF2-40B4-BE49-F238E27FC236}">
                <a16:creationId xmlns:a16="http://schemas.microsoft.com/office/drawing/2014/main" id="{AF5C962C-62E1-FCC6-E553-F3DBA5716FC0}"/>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34272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C87C-145B-85CA-B63F-4D8585B889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F8A383-3E35-EE46-96BE-ECC72B37A9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4CA2C-BDC8-72FB-A04D-BFB689D4C92D}"/>
              </a:ext>
            </a:extLst>
          </p:cNvPr>
          <p:cNvSpPr>
            <a:spLocks noGrp="1"/>
          </p:cNvSpPr>
          <p:nvPr>
            <p:ph type="dt" sz="half" idx="10"/>
          </p:nvPr>
        </p:nvSpPr>
        <p:spPr/>
        <p:txBody>
          <a:bodyPr/>
          <a:lstStyle/>
          <a:p>
            <a:fld id="{055E27A9-D1BF-43DE-ACBE-EBAD59247C22}" type="datetime1">
              <a:rPr lang="en-GB" smtClean="0"/>
              <a:t>25/04/2025</a:t>
            </a:fld>
            <a:endParaRPr lang="en-GB"/>
          </a:p>
        </p:txBody>
      </p:sp>
      <p:sp>
        <p:nvSpPr>
          <p:cNvPr id="5" name="Footer Placeholder 4">
            <a:extLst>
              <a:ext uri="{FF2B5EF4-FFF2-40B4-BE49-F238E27FC236}">
                <a16:creationId xmlns:a16="http://schemas.microsoft.com/office/drawing/2014/main" id="{4CC4AD4B-0143-8060-876C-8059E9310524}"/>
              </a:ext>
            </a:extLst>
          </p:cNvPr>
          <p:cNvSpPr>
            <a:spLocks noGrp="1"/>
          </p:cNvSpPr>
          <p:nvPr>
            <p:ph type="ftr" sz="quarter" idx="11"/>
          </p:nvPr>
        </p:nvSpPr>
        <p:spPr/>
        <p:txBody>
          <a:bodyPr/>
          <a:lstStyle/>
          <a:p>
            <a:r>
              <a:rPr lang="en-GB"/>
              <a:t>Sharing good cryospheric fieldwork practice</a:t>
            </a:r>
          </a:p>
        </p:txBody>
      </p:sp>
      <p:sp>
        <p:nvSpPr>
          <p:cNvPr id="6" name="Slide Number Placeholder 5">
            <a:extLst>
              <a:ext uri="{FF2B5EF4-FFF2-40B4-BE49-F238E27FC236}">
                <a16:creationId xmlns:a16="http://schemas.microsoft.com/office/drawing/2014/main" id="{8EF7F65E-D709-D030-0512-33438E5107C7}"/>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39048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2472-1A45-7A69-26DC-C0FAE39CBD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8168B8-FFB5-52E2-40DE-13C8D4CCF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EA1730-EF16-46F5-AD55-5DB6B6F2F0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BD38AD-7B5F-F40D-ABBF-64E2CFB0910B}"/>
              </a:ext>
            </a:extLst>
          </p:cNvPr>
          <p:cNvSpPr>
            <a:spLocks noGrp="1"/>
          </p:cNvSpPr>
          <p:nvPr>
            <p:ph type="dt" sz="half" idx="10"/>
          </p:nvPr>
        </p:nvSpPr>
        <p:spPr/>
        <p:txBody>
          <a:bodyPr/>
          <a:lstStyle/>
          <a:p>
            <a:fld id="{49216951-A2F2-4022-B850-F28543151B22}" type="datetime1">
              <a:rPr lang="en-GB" smtClean="0"/>
              <a:t>25/04/2025</a:t>
            </a:fld>
            <a:endParaRPr lang="en-GB"/>
          </a:p>
        </p:txBody>
      </p:sp>
      <p:sp>
        <p:nvSpPr>
          <p:cNvPr id="6" name="Footer Placeholder 5">
            <a:extLst>
              <a:ext uri="{FF2B5EF4-FFF2-40B4-BE49-F238E27FC236}">
                <a16:creationId xmlns:a16="http://schemas.microsoft.com/office/drawing/2014/main" id="{037D1E42-6399-4CE1-CA52-E0F605A2B7C8}"/>
              </a:ext>
            </a:extLst>
          </p:cNvPr>
          <p:cNvSpPr>
            <a:spLocks noGrp="1"/>
          </p:cNvSpPr>
          <p:nvPr>
            <p:ph type="ftr" sz="quarter" idx="11"/>
          </p:nvPr>
        </p:nvSpPr>
        <p:spPr/>
        <p:txBody>
          <a:bodyPr/>
          <a:lstStyle/>
          <a:p>
            <a:r>
              <a:rPr lang="en-GB"/>
              <a:t>Sharing good cryospheric fieldwork practice</a:t>
            </a:r>
          </a:p>
        </p:txBody>
      </p:sp>
      <p:sp>
        <p:nvSpPr>
          <p:cNvPr id="7" name="Slide Number Placeholder 6">
            <a:extLst>
              <a:ext uri="{FF2B5EF4-FFF2-40B4-BE49-F238E27FC236}">
                <a16:creationId xmlns:a16="http://schemas.microsoft.com/office/drawing/2014/main" id="{69639D84-7B4E-A825-2A79-E57BAD625D3B}"/>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162765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D3D6-5164-5410-101D-36FF21E2372C}"/>
              </a:ext>
            </a:extLst>
          </p:cNvPr>
          <p:cNvSpPr>
            <a:spLocks noGrp="1"/>
          </p:cNvSpPr>
          <p:nvPr>
            <p:ph type="title"/>
          </p:nvPr>
        </p:nvSpPr>
        <p:spPr>
          <a:xfrm>
            <a:off x="839788" y="365125"/>
            <a:ext cx="7770812"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B9F7C2-1A63-8CDE-BD8A-E4E72D76C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98058F-F9CF-637C-5AB2-6B5984EA2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D8E387-F64A-9642-3634-2BF2C820B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13FC7-86C4-DF2B-94EA-3F27ED7D9E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CAF5FF-FD91-A629-B72E-B1398900AEDA}"/>
              </a:ext>
            </a:extLst>
          </p:cNvPr>
          <p:cNvSpPr>
            <a:spLocks noGrp="1"/>
          </p:cNvSpPr>
          <p:nvPr>
            <p:ph type="dt" sz="half" idx="10"/>
          </p:nvPr>
        </p:nvSpPr>
        <p:spPr/>
        <p:txBody>
          <a:bodyPr/>
          <a:lstStyle/>
          <a:p>
            <a:fld id="{B0A663EB-1CC1-4F70-9762-CF9F685CB679}" type="datetime1">
              <a:rPr lang="en-GB" smtClean="0"/>
              <a:t>25/04/2025</a:t>
            </a:fld>
            <a:endParaRPr lang="en-GB"/>
          </a:p>
        </p:txBody>
      </p:sp>
      <p:sp>
        <p:nvSpPr>
          <p:cNvPr id="8" name="Footer Placeholder 7">
            <a:extLst>
              <a:ext uri="{FF2B5EF4-FFF2-40B4-BE49-F238E27FC236}">
                <a16:creationId xmlns:a16="http://schemas.microsoft.com/office/drawing/2014/main" id="{35724942-B82B-F54A-7A8B-0E033753C443}"/>
              </a:ext>
            </a:extLst>
          </p:cNvPr>
          <p:cNvSpPr>
            <a:spLocks noGrp="1"/>
          </p:cNvSpPr>
          <p:nvPr>
            <p:ph type="ftr" sz="quarter" idx="11"/>
          </p:nvPr>
        </p:nvSpPr>
        <p:spPr/>
        <p:txBody>
          <a:bodyPr/>
          <a:lstStyle/>
          <a:p>
            <a:r>
              <a:rPr lang="en-GB"/>
              <a:t>Sharing good cryospheric fieldwork practice</a:t>
            </a:r>
          </a:p>
        </p:txBody>
      </p:sp>
      <p:sp>
        <p:nvSpPr>
          <p:cNvPr id="9" name="Slide Number Placeholder 8">
            <a:extLst>
              <a:ext uri="{FF2B5EF4-FFF2-40B4-BE49-F238E27FC236}">
                <a16:creationId xmlns:a16="http://schemas.microsoft.com/office/drawing/2014/main" id="{91D21A34-8523-D807-0998-03B6FF0E188D}"/>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225493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97B6-B396-D4A7-6379-E15A2F1D45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94CEDF-7FD8-3F19-5D92-17389CE91809}"/>
              </a:ext>
            </a:extLst>
          </p:cNvPr>
          <p:cNvSpPr>
            <a:spLocks noGrp="1"/>
          </p:cNvSpPr>
          <p:nvPr>
            <p:ph type="dt" sz="half" idx="10"/>
          </p:nvPr>
        </p:nvSpPr>
        <p:spPr/>
        <p:txBody>
          <a:bodyPr/>
          <a:lstStyle/>
          <a:p>
            <a:fld id="{878A676E-C713-451C-BF6C-D101071EFEC2}" type="datetime1">
              <a:rPr lang="en-GB" smtClean="0"/>
              <a:t>25/04/2025</a:t>
            </a:fld>
            <a:endParaRPr lang="en-GB"/>
          </a:p>
        </p:txBody>
      </p:sp>
      <p:sp>
        <p:nvSpPr>
          <p:cNvPr id="4" name="Footer Placeholder 3">
            <a:extLst>
              <a:ext uri="{FF2B5EF4-FFF2-40B4-BE49-F238E27FC236}">
                <a16:creationId xmlns:a16="http://schemas.microsoft.com/office/drawing/2014/main" id="{A7DDA6A2-5F8F-D3E7-9724-2DFECCCD744F}"/>
              </a:ext>
            </a:extLst>
          </p:cNvPr>
          <p:cNvSpPr>
            <a:spLocks noGrp="1"/>
          </p:cNvSpPr>
          <p:nvPr>
            <p:ph type="ftr" sz="quarter" idx="11"/>
          </p:nvPr>
        </p:nvSpPr>
        <p:spPr/>
        <p:txBody>
          <a:bodyPr/>
          <a:lstStyle/>
          <a:p>
            <a:r>
              <a:rPr lang="en-GB"/>
              <a:t>Sharing good cryospheric fieldwork practice</a:t>
            </a:r>
          </a:p>
        </p:txBody>
      </p:sp>
      <p:sp>
        <p:nvSpPr>
          <p:cNvPr id="5" name="Slide Number Placeholder 4">
            <a:extLst>
              <a:ext uri="{FF2B5EF4-FFF2-40B4-BE49-F238E27FC236}">
                <a16:creationId xmlns:a16="http://schemas.microsoft.com/office/drawing/2014/main" id="{DEE92007-71FD-F6B2-236F-FFB8E9C0FD8B}"/>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150608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C4800E-6D8B-54DF-2469-4D54A6262472}"/>
              </a:ext>
            </a:extLst>
          </p:cNvPr>
          <p:cNvSpPr>
            <a:spLocks noGrp="1"/>
          </p:cNvSpPr>
          <p:nvPr>
            <p:ph type="dt" sz="half" idx="10"/>
          </p:nvPr>
        </p:nvSpPr>
        <p:spPr/>
        <p:txBody>
          <a:bodyPr/>
          <a:lstStyle/>
          <a:p>
            <a:fld id="{88CD8CA4-773A-4207-BE02-466D5B31EB27}" type="datetime1">
              <a:rPr lang="en-GB" smtClean="0"/>
              <a:t>25/04/2025</a:t>
            </a:fld>
            <a:endParaRPr lang="en-GB"/>
          </a:p>
        </p:txBody>
      </p:sp>
      <p:sp>
        <p:nvSpPr>
          <p:cNvPr id="3" name="Footer Placeholder 2">
            <a:extLst>
              <a:ext uri="{FF2B5EF4-FFF2-40B4-BE49-F238E27FC236}">
                <a16:creationId xmlns:a16="http://schemas.microsoft.com/office/drawing/2014/main" id="{0860E4D6-EBFD-D43C-3A30-8D57D44C3AD2}"/>
              </a:ext>
            </a:extLst>
          </p:cNvPr>
          <p:cNvSpPr>
            <a:spLocks noGrp="1"/>
          </p:cNvSpPr>
          <p:nvPr>
            <p:ph type="ftr" sz="quarter" idx="11"/>
          </p:nvPr>
        </p:nvSpPr>
        <p:spPr/>
        <p:txBody>
          <a:bodyPr/>
          <a:lstStyle/>
          <a:p>
            <a:r>
              <a:rPr lang="en-GB"/>
              <a:t>Sharing good cryospheric fieldwork practice</a:t>
            </a:r>
          </a:p>
        </p:txBody>
      </p:sp>
      <p:sp>
        <p:nvSpPr>
          <p:cNvPr id="4" name="Slide Number Placeholder 3">
            <a:extLst>
              <a:ext uri="{FF2B5EF4-FFF2-40B4-BE49-F238E27FC236}">
                <a16:creationId xmlns:a16="http://schemas.microsoft.com/office/drawing/2014/main" id="{C7DD50B3-7713-51C5-6182-AB5C6C6844A7}"/>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4123990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C5B5-1DC8-2659-4DCC-9A6DC4ABD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D9138D-C961-9B94-6C6F-6D6A98EB12DE}"/>
              </a:ext>
            </a:extLst>
          </p:cNvPr>
          <p:cNvSpPr>
            <a:spLocks noGrp="1"/>
          </p:cNvSpPr>
          <p:nvPr>
            <p:ph idx="1"/>
          </p:nvPr>
        </p:nvSpPr>
        <p:spPr>
          <a:xfrm>
            <a:off x="5183188" y="1548988"/>
            <a:ext cx="6172200" cy="432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83E67027-D958-6458-D989-2C5F64B98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0392B-6C9C-64CF-B567-4BA0995CE38B}"/>
              </a:ext>
            </a:extLst>
          </p:cNvPr>
          <p:cNvSpPr>
            <a:spLocks noGrp="1"/>
          </p:cNvSpPr>
          <p:nvPr>
            <p:ph type="dt" sz="half" idx="10"/>
          </p:nvPr>
        </p:nvSpPr>
        <p:spPr/>
        <p:txBody>
          <a:bodyPr/>
          <a:lstStyle/>
          <a:p>
            <a:fld id="{D8A32CF8-C668-4234-93F1-D873A373F639}" type="datetime1">
              <a:rPr lang="en-GB" smtClean="0"/>
              <a:t>25/04/2025</a:t>
            </a:fld>
            <a:endParaRPr lang="en-GB"/>
          </a:p>
        </p:txBody>
      </p:sp>
      <p:sp>
        <p:nvSpPr>
          <p:cNvPr id="6" name="Footer Placeholder 5">
            <a:extLst>
              <a:ext uri="{FF2B5EF4-FFF2-40B4-BE49-F238E27FC236}">
                <a16:creationId xmlns:a16="http://schemas.microsoft.com/office/drawing/2014/main" id="{76702497-01D6-5B89-39B6-1DCDD026FF2C}"/>
              </a:ext>
            </a:extLst>
          </p:cNvPr>
          <p:cNvSpPr>
            <a:spLocks noGrp="1"/>
          </p:cNvSpPr>
          <p:nvPr>
            <p:ph type="ftr" sz="quarter" idx="11"/>
          </p:nvPr>
        </p:nvSpPr>
        <p:spPr/>
        <p:txBody>
          <a:bodyPr/>
          <a:lstStyle/>
          <a:p>
            <a:r>
              <a:rPr lang="en-GB"/>
              <a:t>Sharing good cryospheric fieldwork practice</a:t>
            </a:r>
          </a:p>
        </p:txBody>
      </p:sp>
      <p:sp>
        <p:nvSpPr>
          <p:cNvPr id="7" name="Slide Number Placeholder 6">
            <a:extLst>
              <a:ext uri="{FF2B5EF4-FFF2-40B4-BE49-F238E27FC236}">
                <a16:creationId xmlns:a16="http://schemas.microsoft.com/office/drawing/2014/main" id="{FFD93293-E655-8103-AABA-E54F3FC26614}"/>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420827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27DB-DE50-1DB0-770F-4778ACA17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31CE5B-5611-D54B-1546-DDA6B5802285}"/>
              </a:ext>
            </a:extLst>
          </p:cNvPr>
          <p:cNvSpPr>
            <a:spLocks noGrp="1"/>
          </p:cNvSpPr>
          <p:nvPr>
            <p:ph type="pic" idx="1"/>
          </p:nvPr>
        </p:nvSpPr>
        <p:spPr>
          <a:xfrm>
            <a:off x="5183188" y="1560101"/>
            <a:ext cx="6172200" cy="432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DA3E60-B955-6802-03F4-1B255213E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8A6726-3717-2C90-A4B4-57D37610F928}"/>
              </a:ext>
            </a:extLst>
          </p:cNvPr>
          <p:cNvSpPr>
            <a:spLocks noGrp="1"/>
          </p:cNvSpPr>
          <p:nvPr>
            <p:ph type="dt" sz="half" idx="10"/>
          </p:nvPr>
        </p:nvSpPr>
        <p:spPr/>
        <p:txBody>
          <a:bodyPr/>
          <a:lstStyle/>
          <a:p>
            <a:fld id="{6DF87398-F190-4DAF-9BD8-1C11D4586FAE}" type="datetime1">
              <a:rPr lang="en-GB" smtClean="0"/>
              <a:t>25/04/2025</a:t>
            </a:fld>
            <a:endParaRPr lang="en-GB"/>
          </a:p>
        </p:txBody>
      </p:sp>
      <p:sp>
        <p:nvSpPr>
          <p:cNvPr id="6" name="Footer Placeholder 5">
            <a:extLst>
              <a:ext uri="{FF2B5EF4-FFF2-40B4-BE49-F238E27FC236}">
                <a16:creationId xmlns:a16="http://schemas.microsoft.com/office/drawing/2014/main" id="{6ADF67DA-1D28-8142-E3F8-A2A9DE3FC9B9}"/>
              </a:ext>
            </a:extLst>
          </p:cNvPr>
          <p:cNvSpPr>
            <a:spLocks noGrp="1"/>
          </p:cNvSpPr>
          <p:nvPr>
            <p:ph type="ftr" sz="quarter" idx="11"/>
          </p:nvPr>
        </p:nvSpPr>
        <p:spPr/>
        <p:txBody>
          <a:bodyPr/>
          <a:lstStyle/>
          <a:p>
            <a:r>
              <a:rPr lang="en-GB"/>
              <a:t>Sharing good cryospheric fieldwork practice</a:t>
            </a:r>
          </a:p>
        </p:txBody>
      </p:sp>
      <p:sp>
        <p:nvSpPr>
          <p:cNvPr id="7" name="Slide Number Placeholder 6">
            <a:extLst>
              <a:ext uri="{FF2B5EF4-FFF2-40B4-BE49-F238E27FC236}">
                <a16:creationId xmlns:a16="http://schemas.microsoft.com/office/drawing/2014/main" id="{AEC00EB8-0193-4062-3F03-D1DD67C84925}"/>
              </a:ext>
            </a:extLst>
          </p:cNvPr>
          <p:cNvSpPr>
            <a:spLocks noGrp="1"/>
          </p:cNvSpPr>
          <p:nvPr>
            <p:ph type="sldNum" sz="quarter" idx="12"/>
          </p:nvPr>
        </p:nvSpPr>
        <p:spPr/>
        <p:txBody>
          <a:bodyPr/>
          <a:lstStyle/>
          <a:p>
            <a:fld id="{0CF42DC0-EBCC-4F32-A900-4F301512B48E}" type="slidenum">
              <a:rPr lang="en-GB" smtClean="0"/>
              <a:t>‹#›</a:t>
            </a:fld>
            <a:endParaRPr lang="en-GB"/>
          </a:p>
        </p:txBody>
      </p:sp>
    </p:spTree>
    <p:extLst>
      <p:ext uri="{BB962C8B-B14F-4D97-AF65-F5344CB8AC3E}">
        <p14:creationId xmlns:p14="http://schemas.microsoft.com/office/powerpoint/2010/main" val="411898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AEC9C-6B34-1B9D-082E-CCF62BA1E064}"/>
              </a:ext>
            </a:extLst>
          </p:cNvPr>
          <p:cNvSpPr/>
          <p:nvPr userDrawn="1"/>
        </p:nvSpPr>
        <p:spPr>
          <a:xfrm>
            <a:off x="0" y="6356349"/>
            <a:ext cx="12192000" cy="501651"/>
          </a:xfrm>
          <a:prstGeom prst="rect">
            <a:avLst/>
          </a:prstGeom>
          <a:solidFill>
            <a:srgbClr val="008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64F949C1-D317-AD62-D214-B8E599702D09}"/>
              </a:ext>
            </a:extLst>
          </p:cNvPr>
          <p:cNvSpPr>
            <a:spLocks noGrp="1"/>
          </p:cNvSpPr>
          <p:nvPr>
            <p:ph type="title"/>
          </p:nvPr>
        </p:nvSpPr>
        <p:spPr>
          <a:xfrm>
            <a:off x="838200" y="365125"/>
            <a:ext cx="77724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5B2CFB0-6469-A558-F50B-0F57E37F8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3443014-DABC-18E7-1E4E-8B8F4442C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bg1"/>
                </a:solidFill>
              </a:defRPr>
            </a:lvl1pPr>
          </a:lstStyle>
          <a:p>
            <a:fld id="{DA71FB63-F8AA-4776-944B-0618420DF6C6}" type="datetime1">
              <a:rPr lang="en-GB" smtClean="0"/>
              <a:t>25/04/2025</a:t>
            </a:fld>
            <a:endParaRPr lang="en-GB"/>
          </a:p>
        </p:txBody>
      </p:sp>
      <p:sp>
        <p:nvSpPr>
          <p:cNvPr id="5" name="Footer Placeholder 4">
            <a:extLst>
              <a:ext uri="{FF2B5EF4-FFF2-40B4-BE49-F238E27FC236}">
                <a16:creationId xmlns:a16="http://schemas.microsoft.com/office/drawing/2014/main" id="{BCD6B2BD-0B54-25FA-0071-7EF0FC5DC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solidFill>
              </a:defRPr>
            </a:lvl1pPr>
          </a:lstStyle>
          <a:p>
            <a:r>
              <a:rPr lang="en-GB"/>
              <a:t>Sharing good cryospheric fieldwork practice</a:t>
            </a:r>
            <a:endParaRPr lang="en-GB" dirty="0"/>
          </a:p>
        </p:txBody>
      </p:sp>
      <p:sp>
        <p:nvSpPr>
          <p:cNvPr id="6" name="Slide Number Placeholder 5">
            <a:extLst>
              <a:ext uri="{FF2B5EF4-FFF2-40B4-BE49-F238E27FC236}">
                <a16:creationId xmlns:a16="http://schemas.microsoft.com/office/drawing/2014/main" id="{DD4ABEE7-C996-844B-D21A-6934A0B45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defRPr>
            </a:lvl1pPr>
          </a:lstStyle>
          <a:p>
            <a:fld id="{0CF42DC0-EBCC-4F32-A900-4F301512B48E}" type="slidenum">
              <a:rPr lang="en-GB" smtClean="0"/>
              <a:pPr/>
              <a:t>‹#›</a:t>
            </a:fld>
            <a:endParaRPr lang="en-GB" dirty="0"/>
          </a:p>
        </p:txBody>
      </p:sp>
      <p:pic>
        <p:nvPicPr>
          <p:cNvPr id="10" name="Picture 9" descr="A blue and white logo&#10;&#10;Description automatically generated">
            <a:extLst>
              <a:ext uri="{FF2B5EF4-FFF2-40B4-BE49-F238E27FC236}">
                <a16:creationId xmlns:a16="http://schemas.microsoft.com/office/drawing/2014/main" id="{14E9A737-91C7-0958-6B80-2FC06352D4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57689" y="774922"/>
            <a:ext cx="2396111" cy="401366"/>
          </a:xfrm>
          <a:prstGeom prst="rect">
            <a:avLst/>
          </a:prstGeom>
        </p:spPr>
      </p:pic>
    </p:spTree>
    <p:extLst>
      <p:ext uri="{BB962C8B-B14F-4D97-AF65-F5344CB8AC3E}">
        <p14:creationId xmlns:p14="http://schemas.microsoft.com/office/powerpoint/2010/main" val="84357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rgbClr val="0088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rbes.com/councils/forbeshumanresourcescouncil/2024/02/21/your-culture-is-defined-by-the-worst-behavior-you-tolerate/" TargetMode="Externa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1.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8.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22.xml"/><Relationship Id="rId10" Type="http://schemas.openxmlformats.org/officeDocument/2006/relationships/slide" Target="slide3.xml"/><Relationship Id="rId4" Type="http://schemas.openxmlformats.org/officeDocument/2006/relationships/image" Target="../media/image8.jpeg"/><Relationship Id="rId9" Type="http://schemas.openxmlformats.org/officeDocument/2006/relationships/slide" Target="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EAC00-9EC6-C749-CB8C-A97B8741FFC9}"/>
              </a:ext>
            </a:extLst>
          </p:cNvPr>
          <p:cNvSpPr>
            <a:spLocks noGrp="1"/>
          </p:cNvSpPr>
          <p:nvPr>
            <p:ph idx="1"/>
          </p:nvPr>
        </p:nvSpPr>
        <p:spPr>
          <a:xfrm>
            <a:off x="838200" y="4663439"/>
            <a:ext cx="10515600" cy="1513523"/>
          </a:xfrm>
        </p:spPr>
        <p:txBody>
          <a:bodyPr/>
          <a:lstStyle/>
          <a:p>
            <a:endParaRPr lang="en-GB" dirty="0"/>
          </a:p>
        </p:txBody>
      </p:sp>
      <p:sp>
        <p:nvSpPr>
          <p:cNvPr id="3" name="Title 2">
            <a:extLst>
              <a:ext uri="{FF2B5EF4-FFF2-40B4-BE49-F238E27FC236}">
                <a16:creationId xmlns:a16="http://schemas.microsoft.com/office/drawing/2014/main" id="{ADE95472-6A61-ABFB-4E78-47026B73D956}"/>
              </a:ext>
            </a:extLst>
          </p:cNvPr>
          <p:cNvSpPr>
            <a:spLocks noGrp="1"/>
          </p:cNvSpPr>
          <p:nvPr>
            <p:ph type="title"/>
          </p:nvPr>
        </p:nvSpPr>
        <p:spPr>
          <a:xfrm>
            <a:off x="838200" y="1103175"/>
            <a:ext cx="10696303" cy="2273572"/>
          </a:xfrm>
        </p:spPr>
        <p:txBody>
          <a:bodyPr>
            <a:normAutofit/>
          </a:bodyPr>
          <a:lstStyle/>
          <a:p>
            <a:pPr algn="ctr"/>
            <a:r>
              <a:rPr lang="en-GB" dirty="0"/>
              <a:t>Sharing good </a:t>
            </a:r>
            <a:r>
              <a:rPr lang="en-GB" dirty="0" err="1"/>
              <a:t>cryospheric</a:t>
            </a:r>
            <a:r>
              <a:rPr lang="en-GB" dirty="0"/>
              <a:t> fieldwork practice with the next generation of scientists</a:t>
            </a:r>
            <a:br>
              <a:rPr lang="en-GB" dirty="0"/>
            </a:br>
            <a:r>
              <a:rPr lang="en-GB" sz="1800" b="1" dirty="0">
                <a:solidFill>
                  <a:schemeClr val="tx1"/>
                </a:solidFill>
              </a:rPr>
              <a:t>Mike Prior-Jones</a:t>
            </a:r>
            <a:r>
              <a:rPr lang="en-GB" sz="1800" dirty="0">
                <a:solidFill>
                  <a:schemeClr val="tx1"/>
                </a:solidFill>
              </a:rPr>
              <a:t>, Elizabeth Bagshaw, Lisa Craw, Samuel Doyle, Simon Filhol, Emma Fisher, Donna Frater, Jonathan Hawkins, Larissa van der Laan, Emma C Smith, and Tun Jan Young</a:t>
            </a:r>
            <a:endParaRPr lang="en-GB" sz="1300" dirty="0">
              <a:solidFill>
                <a:schemeClr val="tx1"/>
              </a:solidFill>
            </a:endParaRPr>
          </a:p>
        </p:txBody>
      </p:sp>
      <p:sp>
        <p:nvSpPr>
          <p:cNvPr id="4" name="Footer Placeholder 3">
            <a:extLst>
              <a:ext uri="{FF2B5EF4-FFF2-40B4-BE49-F238E27FC236}">
                <a16:creationId xmlns:a16="http://schemas.microsoft.com/office/drawing/2014/main" id="{6ECB82C9-2BC1-775E-1EE1-97799BA6FC3A}"/>
              </a:ext>
            </a:extLst>
          </p:cNvPr>
          <p:cNvSpPr>
            <a:spLocks noGrp="1"/>
          </p:cNvSpPr>
          <p:nvPr>
            <p:ph type="ftr" sz="quarter" idx="11"/>
          </p:nvPr>
        </p:nvSpPr>
        <p:spPr/>
        <p:txBody>
          <a:bodyPr/>
          <a:lstStyle/>
          <a:p>
            <a:r>
              <a:rPr lang="en-GB"/>
              <a:t>Sharing good cryospheric fieldwork practice</a:t>
            </a:r>
          </a:p>
        </p:txBody>
      </p:sp>
      <p:sp>
        <p:nvSpPr>
          <p:cNvPr id="7" name="TextBox 6">
            <a:extLst>
              <a:ext uri="{FF2B5EF4-FFF2-40B4-BE49-F238E27FC236}">
                <a16:creationId xmlns:a16="http://schemas.microsoft.com/office/drawing/2014/main" id="{047AE0DE-2542-B3E7-AC1D-DFFCF307B32D}"/>
              </a:ext>
            </a:extLst>
          </p:cNvPr>
          <p:cNvSpPr txBox="1"/>
          <p:nvPr/>
        </p:nvSpPr>
        <p:spPr>
          <a:xfrm>
            <a:off x="4743450" y="514819"/>
            <a:ext cx="2705100" cy="646331"/>
          </a:xfrm>
          <a:prstGeom prst="rect">
            <a:avLst/>
          </a:prstGeom>
          <a:noFill/>
        </p:spPr>
        <p:txBody>
          <a:bodyPr wrap="square" rtlCol="0">
            <a:spAutoFit/>
          </a:bodyPr>
          <a:lstStyle/>
          <a:p>
            <a:pPr algn="ctr"/>
            <a:r>
              <a:rPr lang="en-GB" sz="3600" dirty="0"/>
              <a:t>PICO 3.1</a:t>
            </a:r>
          </a:p>
        </p:txBody>
      </p:sp>
      <p:pic>
        <p:nvPicPr>
          <p:cNvPr id="8" name="Picture 7" descr="Men standing in the snow holding a device&#10;&#10;AI-generated content may be incorrect.">
            <a:extLst>
              <a:ext uri="{FF2B5EF4-FFF2-40B4-BE49-F238E27FC236}">
                <a16:creationId xmlns:a16="http://schemas.microsoft.com/office/drawing/2014/main" id="{6C634D01-40BF-5DF2-F092-4DD2008DA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0682" y="3383278"/>
            <a:ext cx="3885769" cy="2588894"/>
          </a:xfrm>
          <a:prstGeom prst="rect">
            <a:avLst/>
          </a:prstGeom>
        </p:spPr>
      </p:pic>
      <p:pic>
        <p:nvPicPr>
          <p:cNvPr id="10" name="Picture 9" descr="A group of people in the snow&#10;&#10;AI-generated content may be incorrect.">
            <a:extLst>
              <a:ext uri="{FF2B5EF4-FFF2-40B4-BE49-F238E27FC236}">
                <a16:creationId xmlns:a16="http://schemas.microsoft.com/office/drawing/2014/main" id="{84CF9227-EE27-B4B9-A408-F4944F84D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30" y="3383277"/>
            <a:ext cx="3451860" cy="2588895"/>
          </a:xfrm>
          <a:prstGeom prst="rect">
            <a:avLst/>
          </a:prstGeom>
        </p:spPr>
      </p:pic>
      <p:pic>
        <p:nvPicPr>
          <p:cNvPr id="12" name="Picture 11" descr="A group of people standing in the snow&#10;&#10;Description automatically generated">
            <a:extLst>
              <a:ext uri="{FF2B5EF4-FFF2-40B4-BE49-F238E27FC236}">
                <a16:creationId xmlns:a16="http://schemas.microsoft.com/office/drawing/2014/main" id="{E90AAD25-D708-F9E7-C72A-40A573552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856" y="3383277"/>
            <a:ext cx="3451860" cy="2588895"/>
          </a:xfrm>
          <a:prstGeom prst="rect">
            <a:avLst/>
          </a:prstGeom>
        </p:spPr>
      </p:pic>
      <p:sp>
        <p:nvSpPr>
          <p:cNvPr id="5" name="Action Button: Go Home 4">
            <a:hlinkClick r:id="rId5" action="ppaction://hlinksldjump" highlightClick="1"/>
            <a:extLst>
              <a:ext uri="{FF2B5EF4-FFF2-40B4-BE49-F238E27FC236}">
                <a16:creationId xmlns:a16="http://schemas.microsoft.com/office/drawing/2014/main" id="{65D1CC47-3FE4-03A2-F620-24AF5D603F94}"/>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2A4EE4E2-E210-6CDA-1A6E-9BC42D229DC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lastslideviewed" highlightClick="1"/>
            <a:extLst>
              <a:ext uri="{FF2B5EF4-FFF2-40B4-BE49-F238E27FC236}">
                <a16:creationId xmlns:a16="http://schemas.microsoft.com/office/drawing/2014/main" id="{2D40D354-CF49-0034-94A1-A77E08030ED2}"/>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778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5DEB24-3B50-3D0C-3993-2BA52E3FA11C}"/>
              </a:ext>
            </a:extLst>
          </p:cNvPr>
          <p:cNvSpPr txBox="1"/>
          <p:nvPr/>
        </p:nvSpPr>
        <p:spPr>
          <a:xfrm>
            <a:off x="6746632" y="4529330"/>
            <a:ext cx="5140568" cy="1569660"/>
          </a:xfrm>
          <a:prstGeom prst="rect">
            <a:avLst/>
          </a:prstGeom>
          <a:noFill/>
        </p:spPr>
        <p:txBody>
          <a:bodyPr wrap="square" rtlCol="0">
            <a:spAutoFit/>
          </a:bodyPr>
          <a:lstStyle/>
          <a:p>
            <a:r>
              <a:rPr lang="en-GB" dirty="0"/>
              <a:t>“Your team’s culture is defined by the worst behaviour that you’ll tolerate”</a:t>
            </a:r>
          </a:p>
          <a:p>
            <a:pPr marL="285750" indent="-285750">
              <a:buFontTx/>
              <a:buChar char="-"/>
            </a:pPr>
            <a:r>
              <a:rPr lang="en-GB" dirty="0"/>
              <a:t>Shannon Gabriel</a:t>
            </a:r>
          </a:p>
          <a:p>
            <a:pPr marL="285750" indent="-285750">
              <a:buFontTx/>
              <a:buChar char="-"/>
            </a:pPr>
            <a:r>
              <a:rPr lang="en-GB" sz="1200" dirty="0">
                <a:hlinkClick r:id="rId2"/>
              </a:rPr>
              <a:t>https://www.forbes.com/councils/forbeshumanresourcescouncil/2024/02/21/your-culture-is-defined-by-the-worst-behavior-you-tolerate/</a:t>
            </a:r>
            <a:r>
              <a:rPr lang="en-GB" sz="1200" dirty="0"/>
              <a:t> </a:t>
            </a:r>
          </a:p>
          <a:p>
            <a:pPr marL="285750" indent="-285750">
              <a:buFontTx/>
              <a:buChar char="-"/>
            </a:pPr>
            <a:endParaRPr lang="en-GB" dirty="0"/>
          </a:p>
        </p:txBody>
      </p:sp>
      <p:pic>
        <p:nvPicPr>
          <p:cNvPr id="9" name="Picture 8" descr="A group of people sitting around a table&#10;&#10;AI-generated content may be incorrect.">
            <a:extLst>
              <a:ext uri="{FF2B5EF4-FFF2-40B4-BE49-F238E27FC236}">
                <a16:creationId xmlns:a16="http://schemas.microsoft.com/office/drawing/2014/main" id="{BA47BFC7-CE6C-3948-E13F-CC9A719D1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6" y="0"/>
            <a:ext cx="5554133" cy="4165600"/>
          </a:xfrm>
          <a:prstGeom prst="rect">
            <a:avLst/>
          </a:prstGeom>
        </p:spPr>
      </p:pic>
      <p:grpSp>
        <p:nvGrpSpPr>
          <p:cNvPr id="28" name="Group 27">
            <a:extLst>
              <a:ext uri="{FF2B5EF4-FFF2-40B4-BE49-F238E27FC236}">
                <a16:creationId xmlns:a16="http://schemas.microsoft.com/office/drawing/2014/main" id="{25D3AFB6-1E2B-73D9-8FF5-04C6FF845F38}"/>
              </a:ext>
            </a:extLst>
          </p:cNvPr>
          <p:cNvGrpSpPr/>
          <p:nvPr/>
        </p:nvGrpSpPr>
        <p:grpSpPr>
          <a:xfrm>
            <a:off x="420571" y="1485038"/>
            <a:ext cx="3752527" cy="3764263"/>
            <a:chOff x="420571" y="715418"/>
            <a:chExt cx="3752527" cy="3764263"/>
          </a:xfrm>
        </p:grpSpPr>
        <p:sp>
          <p:nvSpPr>
            <p:cNvPr id="4" name="Freeform: Shape 3">
              <a:extLst>
                <a:ext uri="{FF2B5EF4-FFF2-40B4-BE49-F238E27FC236}">
                  <a16:creationId xmlns:a16="http://schemas.microsoft.com/office/drawing/2014/main" id="{13276490-3887-0097-9150-140657EB644A}"/>
                </a:ext>
              </a:extLst>
            </p:cNvPr>
            <p:cNvSpPr/>
            <p:nvPr/>
          </p:nvSpPr>
          <p:spPr>
            <a:xfrm>
              <a:off x="2797343" y="715418"/>
              <a:ext cx="1182148"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Set out clear expectations and consequences (e.g. code of conduct)</a:t>
              </a:r>
            </a:p>
          </p:txBody>
        </p:sp>
        <p:sp>
          <p:nvSpPr>
            <p:cNvPr id="5" name="Arrow: Circular 4">
              <a:extLst>
                <a:ext uri="{FF2B5EF4-FFF2-40B4-BE49-F238E27FC236}">
                  <a16:creationId xmlns:a16="http://schemas.microsoft.com/office/drawing/2014/main" id="{B70A427D-0A25-56CC-F7E9-9C0AE9C0B6C7}"/>
                </a:ext>
              </a:extLst>
            </p:cNvPr>
            <p:cNvSpPr/>
            <p:nvPr/>
          </p:nvSpPr>
          <p:spPr>
            <a:xfrm>
              <a:off x="420571" y="727154"/>
              <a:ext cx="3752527" cy="3752527"/>
            </a:xfrm>
            <a:prstGeom prst="circularArrow">
              <a:avLst>
                <a:gd name="adj1" fmla="val 5202"/>
                <a:gd name="adj2" fmla="val 336032"/>
                <a:gd name="adj3" fmla="val 21292759"/>
                <a:gd name="adj4" fmla="val 19766662"/>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grpSp>
        <p:nvGrpSpPr>
          <p:cNvPr id="29" name="Group 28">
            <a:extLst>
              <a:ext uri="{FF2B5EF4-FFF2-40B4-BE49-F238E27FC236}">
                <a16:creationId xmlns:a16="http://schemas.microsoft.com/office/drawing/2014/main" id="{F6D11AE2-7C20-D142-EA52-41B5B4E466B5}"/>
              </a:ext>
            </a:extLst>
          </p:cNvPr>
          <p:cNvGrpSpPr/>
          <p:nvPr/>
        </p:nvGrpSpPr>
        <p:grpSpPr>
          <a:xfrm>
            <a:off x="420571" y="1496774"/>
            <a:ext cx="3960090" cy="3752527"/>
            <a:chOff x="420571" y="727154"/>
            <a:chExt cx="3960090" cy="3752527"/>
          </a:xfrm>
        </p:grpSpPr>
        <p:sp>
          <p:nvSpPr>
            <p:cNvPr id="8" name="Freeform: Shape 7">
              <a:extLst>
                <a:ext uri="{FF2B5EF4-FFF2-40B4-BE49-F238E27FC236}">
                  <a16:creationId xmlns:a16="http://schemas.microsoft.com/office/drawing/2014/main" id="{49E21131-7E1E-76DF-EAA8-ED87F8872605}"/>
                </a:ext>
              </a:extLst>
            </p:cNvPr>
            <p:cNvSpPr/>
            <p:nvPr/>
          </p:nvSpPr>
          <p:spPr>
            <a:xfrm>
              <a:off x="3379644" y="2617360"/>
              <a:ext cx="100101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Start by trusting</a:t>
              </a:r>
            </a:p>
          </p:txBody>
        </p:sp>
        <p:sp>
          <p:nvSpPr>
            <p:cNvPr id="10" name="Arrow: Circular 9">
              <a:extLst>
                <a:ext uri="{FF2B5EF4-FFF2-40B4-BE49-F238E27FC236}">
                  <a16:creationId xmlns:a16="http://schemas.microsoft.com/office/drawing/2014/main" id="{3C366EB2-9770-2284-6240-161686D86560}"/>
                </a:ext>
              </a:extLst>
            </p:cNvPr>
            <p:cNvSpPr/>
            <p:nvPr/>
          </p:nvSpPr>
          <p:spPr>
            <a:xfrm>
              <a:off x="420571" y="727154"/>
              <a:ext cx="3752527" cy="3752527"/>
            </a:xfrm>
            <a:prstGeom prst="circularArrow">
              <a:avLst>
                <a:gd name="adj1" fmla="val 5202"/>
                <a:gd name="adj2" fmla="val 336032"/>
                <a:gd name="adj3" fmla="val 4014197"/>
                <a:gd name="adj4" fmla="val 2253892"/>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grpSp>
        <p:nvGrpSpPr>
          <p:cNvPr id="30" name="Group 29">
            <a:extLst>
              <a:ext uri="{FF2B5EF4-FFF2-40B4-BE49-F238E27FC236}">
                <a16:creationId xmlns:a16="http://schemas.microsoft.com/office/drawing/2014/main" id="{D35BD3F3-F333-BD75-294E-2118AC22CCBE}"/>
              </a:ext>
            </a:extLst>
          </p:cNvPr>
          <p:cNvGrpSpPr/>
          <p:nvPr/>
        </p:nvGrpSpPr>
        <p:grpSpPr>
          <a:xfrm>
            <a:off x="420571" y="1496774"/>
            <a:ext cx="3752527" cy="4041570"/>
            <a:chOff x="420571" y="727154"/>
            <a:chExt cx="3752527" cy="4041570"/>
          </a:xfrm>
        </p:grpSpPr>
        <p:sp>
          <p:nvSpPr>
            <p:cNvPr id="11" name="Freeform: Shape 10">
              <a:extLst>
                <a:ext uri="{FF2B5EF4-FFF2-40B4-BE49-F238E27FC236}">
                  <a16:creationId xmlns:a16="http://schemas.microsoft.com/office/drawing/2014/main" id="{BFFEDE96-CEB8-9F9B-8EF9-899934CC6EF3}"/>
                </a:ext>
              </a:extLst>
            </p:cNvPr>
            <p:cNvSpPr/>
            <p:nvPr/>
          </p:nvSpPr>
          <p:spPr>
            <a:xfrm>
              <a:off x="1796326" y="3767707"/>
              <a:ext cx="100101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People respond positively</a:t>
              </a:r>
            </a:p>
          </p:txBody>
        </p:sp>
        <p:sp>
          <p:nvSpPr>
            <p:cNvPr id="12" name="Arrow: Circular 11">
              <a:extLst>
                <a:ext uri="{FF2B5EF4-FFF2-40B4-BE49-F238E27FC236}">
                  <a16:creationId xmlns:a16="http://schemas.microsoft.com/office/drawing/2014/main" id="{AA5DD131-DF73-336B-5E64-DF523B3E8191}"/>
                </a:ext>
              </a:extLst>
            </p:cNvPr>
            <p:cNvSpPr/>
            <p:nvPr/>
          </p:nvSpPr>
          <p:spPr>
            <a:xfrm>
              <a:off x="420571" y="727154"/>
              <a:ext cx="3752527" cy="3752527"/>
            </a:xfrm>
            <a:prstGeom prst="circularArrow">
              <a:avLst>
                <a:gd name="adj1" fmla="val 5202"/>
                <a:gd name="adj2" fmla="val 336032"/>
                <a:gd name="adj3" fmla="val 8210076"/>
                <a:gd name="adj4" fmla="val 6449771"/>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grpSp>
        <p:nvGrpSpPr>
          <p:cNvPr id="31" name="Group 30">
            <a:extLst>
              <a:ext uri="{FF2B5EF4-FFF2-40B4-BE49-F238E27FC236}">
                <a16:creationId xmlns:a16="http://schemas.microsoft.com/office/drawing/2014/main" id="{1D1A36F3-78D8-325D-5B6D-7C903C448FC2}"/>
              </a:ext>
            </a:extLst>
          </p:cNvPr>
          <p:cNvGrpSpPr/>
          <p:nvPr/>
        </p:nvGrpSpPr>
        <p:grpSpPr>
          <a:xfrm>
            <a:off x="213008" y="1496774"/>
            <a:ext cx="3960090" cy="3752527"/>
            <a:chOff x="213008" y="727154"/>
            <a:chExt cx="3960090" cy="3752527"/>
          </a:xfrm>
        </p:grpSpPr>
        <p:sp>
          <p:nvSpPr>
            <p:cNvPr id="13" name="Freeform: Shape 12">
              <a:extLst>
                <a:ext uri="{FF2B5EF4-FFF2-40B4-BE49-F238E27FC236}">
                  <a16:creationId xmlns:a16="http://schemas.microsoft.com/office/drawing/2014/main" id="{B6E70E25-25C5-C166-2E0A-2A1623FC9CF1}"/>
                </a:ext>
              </a:extLst>
            </p:cNvPr>
            <p:cNvSpPr/>
            <p:nvPr/>
          </p:nvSpPr>
          <p:spPr>
            <a:xfrm>
              <a:off x="213008" y="2617360"/>
              <a:ext cx="100101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Trust is enhanced</a:t>
              </a:r>
            </a:p>
          </p:txBody>
        </p:sp>
        <p:sp>
          <p:nvSpPr>
            <p:cNvPr id="14" name="Arrow: Circular 13">
              <a:extLst>
                <a:ext uri="{FF2B5EF4-FFF2-40B4-BE49-F238E27FC236}">
                  <a16:creationId xmlns:a16="http://schemas.microsoft.com/office/drawing/2014/main" id="{BDBA6FED-D028-1BE0-493F-3CD5FE93C280}"/>
                </a:ext>
              </a:extLst>
            </p:cNvPr>
            <p:cNvSpPr/>
            <p:nvPr/>
          </p:nvSpPr>
          <p:spPr>
            <a:xfrm>
              <a:off x="420571" y="727154"/>
              <a:ext cx="3752527" cy="3752527"/>
            </a:xfrm>
            <a:prstGeom prst="circularArrow">
              <a:avLst>
                <a:gd name="adj1" fmla="val 5202"/>
                <a:gd name="adj2" fmla="val 336032"/>
                <a:gd name="adj3" fmla="val 12297306"/>
                <a:gd name="adj4" fmla="val 10771209"/>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grpSp>
        <p:nvGrpSpPr>
          <p:cNvPr id="27" name="Group 26">
            <a:extLst>
              <a:ext uri="{FF2B5EF4-FFF2-40B4-BE49-F238E27FC236}">
                <a16:creationId xmlns:a16="http://schemas.microsoft.com/office/drawing/2014/main" id="{82F6D79F-192B-2A09-AD6A-1BA7E6F61E55}"/>
              </a:ext>
            </a:extLst>
          </p:cNvPr>
          <p:cNvGrpSpPr/>
          <p:nvPr/>
        </p:nvGrpSpPr>
        <p:grpSpPr>
          <a:xfrm>
            <a:off x="420571" y="1496774"/>
            <a:ext cx="3752527" cy="3752527"/>
            <a:chOff x="420571" y="727154"/>
            <a:chExt cx="3752527" cy="3752527"/>
          </a:xfrm>
        </p:grpSpPr>
        <p:sp>
          <p:nvSpPr>
            <p:cNvPr id="15" name="Freeform: Shape 14">
              <a:extLst>
                <a:ext uri="{FF2B5EF4-FFF2-40B4-BE49-F238E27FC236}">
                  <a16:creationId xmlns:a16="http://schemas.microsoft.com/office/drawing/2014/main" id="{FA086C33-0175-B31D-9C98-2D3F96762FDD}"/>
                </a:ext>
              </a:extLst>
            </p:cNvPr>
            <p:cNvSpPr/>
            <p:nvPr/>
          </p:nvSpPr>
          <p:spPr>
            <a:xfrm>
              <a:off x="817782" y="756058"/>
              <a:ext cx="100101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Be welcoming</a:t>
              </a:r>
            </a:p>
          </p:txBody>
        </p:sp>
        <p:sp>
          <p:nvSpPr>
            <p:cNvPr id="16" name="Arrow: Circular 15">
              <a:extLst>
                <a:ext uri="{FF2B5EF4-FFF2-40B4-BE49-F238E27FC236}">
                  <a16:creationId xmlns:a16="http://schemas.microsoft.com/office/drawing/2014/main" id="{14C630CC-F0FA-6E35-2536-16E8C9F6D9C3}"/>
                </a:ext>
              </a:extLst>
            </p:cNvPr>
            <p:cNvSpPr/>
            <p:nvPr/>
          </p:nvSpPr>
          <p:spPr>
            <a:xfrm>
              <a:off x="420571" y="727154"/>
              <a:ext cx="3752527" cy="3752527"/>
            </a:xfrm>
            <a:prstGeom prst="circularArrow">
              <a:avLst>
                <a:gd name="adj1" fmla="val 5202"/>
                <a:gd name="adj2" fmla="val 336032"/>
                <a:gd name="adj3" fmla="val 16865188"/>
                <a:gd name="adj4" fmla="val 15198781"/>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grpSp>
        <p:nvGrpSpPr>
          <p:cNvPr id="33" name="Group 32">
            <a:extLst>
              <a:ext uri="{FF2B5EF4-FFF2-40B4-BE49-F238E27FC236}">
                <a16:creationId xmlns:a16="http://schemas.microsoft.com/office/drawing/2014/main" id="{816417E5-1C20-CCD9-5641-5201AF8A71D4}"/>
              </a:ext>
            </a:extLst>
          </p:cNvPr>
          <p:cNvGrpSpPr/>
          <p:nvPr/>
        </p:nvGrpSpPr>
        <p:grpSpPr>
          <a:xfrm>
            <a:off x="1065019" y="2322356"/>
            <a:ext cx="3752527" cy="3977611"/>
            <a:chOff x="1065019" y="1552736"/>
            <a:chExt cx="3752527" cy="3977611"/>
          </a:xfrm>
        </p:grpSpPr>
        <p:sp>
          <p:nvSpPr>
            <p:cNvPr id="19" name="Arrow: Circular 18">
              <a:extLst>
                <a:ext uri="{FF2B5EF4-FFF2-40B4-BE49-F238E27FC236}">
                  <a16:creationId xmlns:a16="http://schemas.microsoft.com/office/drawing/2014/main" id="{4CAF5FB5-E539-790D-5D21-24B8B8DA40C7}"/>
                </a:ext>
              </a:extLst>
            </p:cNvPr>
            <p:cNvSpPr/>
            <p:nvPr/>
          </p:nvSpPr>
          <p:spPr>
            <a:xfrm>
              <a:off x="1065019" y="1552736"/>
              <a:ext cx="3752527" cy="3752527"/>
            </a:xfrm>
            <a:prstGeom prst="circularArrow">
              <a:avLst>
                <a:gd name="adj1" fmla="val 5202"/>
                <a:gd name="adj2" fmla="val 336032"/>
                <a:gd name="adj3" fmla="val 4014197"/>
                <a:gd name="adj4" fmla="val 2886755"/>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Freeform: Shape 19">
              <a:extLst>
                <a:ext uri="{FF2B5EF4-FFF2-40B4-BE49-F238E27FC236}">
                  <a16:creationId xmlns:a16="http://schemas.microsoft.com/office/drawing/2014/main" id="{ACE51B5E-21B1-B07A-1BA2-66403ABEB4A1}"/>
                </a:ext>
              </a:extLst>
            </p:cNvPr>
            <p:cNvSpPr/>
            <p:nvPr/>
          </p:nvSpPr>
          <p:spPr>
            <a:xfrm>
              <a:off x="2224241" y="4529330"/>
              <a:ext cx="110125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Team sees consequences happen</a:t>
              </a:r>
            </a:p>
          </p:txBody>
        </p:sp>
      </p:grpSp>
      <p:grpSp>
        <p:nvGrpSpPr>
          <p:cNvPr id="32" name="Group 31">
            <a:extLst>
              <a:ext uri="{FF2B5EF4-FFF2-40B4-BE49-F238E27FC236}">
                <a16:creationId xmlns:a16="http://schemas.microsoft.com/office/drawing/2014/main" id="{635383A4-4A39-A21E-23DF-45A1BD96AC49}"/>
              </a:ext>
            </a:extLst>
          </p:cNvPr>
          <p:cNvGrpSpPr/>
          <p:nvPr/>
        </p:nvGrpSpPr>
        <p:grpSpPr>
          <a:xfrm>
            <a:off x="4118404" y="4219858"/>
            <a:ext cx="1101257" cy="1351716"/>
            <a:chOff x="4118404" y="3450238"/>
            <a:chExt cx="1101257" cy="1351716"/>
          </a:xfrm>
        </p:grpSpPr>
        <p:sp>
          <p:nvSpPr>
            <p:cNvPr id="18" name="Freeform: Shape 17">
              <a:extLst>
                <a:ext uri="{FF2B5EF4-FFF2-40B4-BE49-F238E27FC236}">
                  <a16:creationId xmlns:a16="http://schemas.microsoft.com/office/drawing/2014/main" id="{9C32BCD5-E3C3-6C4A-5D6A-505E78F8BF5A}"/>
                </a:ext>
              </a:extLst>
            </p:cNvPr>
            <p:cNvSpPr/>
            <p:nvPr/>
          </p:nvSpPr>
          <p:spPr>
            <a:xfrm>
              <a:off x="4118404" y="3800937"/>
              <a:ext cx="1101257" cy="1001017"/>
            </a:xfrm>
            <a:custGeom>
              <a:avLst/>
              <a:gdLst>
                <a:gd name="connsiteX0" fmla="*/ 0 w 1001017"/>
                <a:gd name="connsiteY0" fmla="*/ 0 h 1001017"/>
                <a:gd name="connsiteX1" fmla="*/ 1001017 w 1001017"/>
                <a:gd name="connsiteY1" fmla="*/ 0 h 1001017"/>
                <a:gd name="connsiteX2" fmla="*/ 1001017 w 1001017"/>
                <a:gd name="connsiteY2" fmla="*/ 1001017 h 1001017"/>
                <a:gd name="connsiteX3" fmla="*/ 0 w 1001017"/>
                <a:gd name="connsiteY3" fmla="*/ 1001017 h 1001017"/>
                <a:gd name="connsiteX4" fmla="*/ 0 w 1001017"/>
                <a:gd name="connsiteY4" fmla="*/ 0 h 100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17" h="1001017">
                  <a:moveTo>
                    <a:pt x="0" y="0"/>
                  </a:moveTo>
                  <a:lnTo>
                    <a:pt x="1001017" y="0"/>
                  </a:lnTo>
                  <a:lnTo>
                    <a:pt x="1001017" y="1001017"/>
                  </a:lnTo>
                  <a:lnTo>
                    <a:pt x="0" y="10010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Follow through on consequences</a:t>
              </a:r>
            </a:p>
          </p:txBody>
        </p:sp>
        <p:sp>
          <p:nvSpPr>
            <p:cNvPr id="22" name="Arrow: Down 21">
              <a:extLst>
                <a:ext uri="{FF2B5EF4-FFF2-40B4-BE49-F238E27FC236}">
                  <a16:creationId xmlns:a16="http://schemas.microsoft.com/office/drawing/2014/main" id="{479E01D6-E96A-7E1A-D9FD-FDC5FD70885B}"/>
                </a:ext>
              </a:extLst>
            </p:cNvPr>
            <p:cNvSpPr/>
            <p:nvPr/>
          </p:nvSpPr>
          <p:spPr>
            <a:xfrm rot="19703875">
              <a:off x="4153874" y="3450238"/>
              <a:ext cx="322158" cy="58144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Arrow: Circular 23">
            <a:extLst>
              <a:ext uri="{FF2B5EF4-FFF2-40B4-BE49-F238E27FC236}">
                <a16:creationId xmlns:a16="http://schemas.microsoft.com/office/drawing/2014/main" id="{4D27AD5D-D427-1D05-4853-ED15BCA04536}"/>
              </a:ext>
            </a:extLst>
          </p:cNvPr>
          <p:cNvSpPr/>
          <p:nvPr/>
        </p:nvSpPr>
        <p:spPr>
          <a:xfrm rot="1661662">
            <a:off x="304181" y="2278601"/>
            <a:ext cx="3752527" cy="3752527"/>
          </a:xfrm>
          <a:prstGeom prst="circularArrow">
            <a:avLst>
              <a:gd name="adj1" fmla="val 5202"/>
              <a:gd name="adj2" fmla="val 336032"/>
              <a:gd name="adj3" fmla="val 8210076"/>
              <a:gd name="adj4" fmla="val 3924010"/>
              <a:gd name="adj5" fmla="val 606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 name="Title 2">
            <a:extLst>
              <a:ext uri="{FF2B5EF4-FFF2-40B4-BE49-F238E27FC236}">
                <a16:creationId xmlns:a16="http://schemas.microsoft.com/office/drawing/2014/main" id="{A0BD9046-1091-976F-BBF9-F018EEB746BE}"/>
              </a:ext>
            </a:extLst>
          </p:cNvPr>
          <p:cNvSpPr>
            <a:spLocks noGrp="1"/>
          </p:cNvSpPr>
          <p:nvPr>
            <p:ph type="title"/>
          </p:nvPr>
        </p:nvSpPr>
        <p:spPr>
          <a:xfrm>
            <a:off x="838200" y="365125"/>
            <a:ext cx="7772400" cy="1325563"/>
          </a:xfrm>
        </p:spPr>
        <p:txBody>
          <a:bodyPr/>
          <a:lstStyle/>
          <a:p>
            <a:r>
              <a:rPr lang="en-GB" dirty="0"/>
              <a:t>A trust cycle</a:t>
            </a:r>
          </a:p>
        </p:txBody>
      </p:sp>
      <p:sp>
        <p:nvSpPr>
          <p:cNvPr id="3" name="Action Button: Go Home 2">
            <a:hlinkClick r:id="rId4" action="ppaction://hlinksldjump" highlightClick="1"/>
            <a:extLst>
              <a:ext uri="{FF2B5EF4-FFF2-40B4-BE49-F238E27FC236}">
                <a16:creationId xmlns:a16="http://schemas.microsoft.com/office/drawing/2014/main" id="{5911A3B5-8C4C-DDDD-6126-6708CDFC3251}"/>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0E934A89-BD2B-948A-F55D-A7CB797566F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lastslideviewed" highlightClick="1"/>
            <a:extLst>
              <a:ext uri="{FF2B5EF4-FFF2-40B4-BE49-F238E27FC236}">
                <a16:creationId xmlns:a16="http://schemas.microsoft.com/office/drawing/2014/main" id="{CF6D4E47-A4F8-97F0-DA64-BCDC8EBD80FB}"/>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993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2813E-2907-9DCC-502F-379BBAC644D1}"/>
              </a:ext>
            </a:extLst>
          </p:cNvPr>
          <p:cNvSpPr>
            <a:spLocks noGrp="1"/>
          </p:cNvSpPr>
          <p:nvPr>
            <p:ph idx="1"/>
          </p:nvPr>
        </p:nvSpPr>
        <p:spPr>
          <a:xfrm>
            <a:off x="838200" y="1825625"/>
            <a:ext cx="7216140" cy="4351338"/>
          </a:xfrm>
        </p:spPr>
        <p:txBody>
          <a:bodyPr/>
          <a:lstStyle/>
          <a:p>
            <a:r>
              <a:rPr lang="en-GB" dirty="0"/>
              <a:t>If you fail to prepare, you prepare to fail!</a:t>
            </a:r>
          </a:p>
          <a:p>
            <a:r>
              <a:rPr lang="en-GB" dirty="0"/>
              <a:t>We advocated for:</a:t>
            </a:r>
          </a:p>
          <a:p>
            <a:pPr lvl="1"/>
            <a:r>
              <a:rPr lang="en-GB" dirty="0"/>
              <a:t>Good note-taking – if possible, dedicate one team member to it during a task</a:t>
            </a:r>
          </a:p>
          <a:p>
            <a:pPr lvl="1"/>
            <a:r>
              <a:rPr lang="en-GB" dirty="0"/>
              <a:t>Photographing everything – again, ideally with a dedicated person</a:t>
            </a:r>
          </a:p>
          <a:p>
            <a:pPr lvl="1"/>
            <a:r>
              <a:rPr lang="en-GB" dirty="0"/>
              <a:t>Prepare protocols, checklists and forms in advance – they help you remember all the crucial details whilst you’re working in the field</a:t>
            </a:r>
          </a:p>
          <a:p>
            <a:pPr lvl="1"/>
            <a:r>
              <a:rPr lang="en-GB" dirty="0"/>
              <a:t>Backing up data, metadata and notes immediately!</a:t>
            </a:r>
          </a:p>
        </p:txBody>
      </p:sp>
      <p:sp>
        <p:nvSpPr>
          <p:cNvPr id="3" name="Title 2">
            <a:extLst>
              <a:ext uri="{FF2B5EF4-FFF2-40B4-BE49-F238E27FC236}">
                <a16:creationId xmlns:a16="http://schemas.microsoft.com/office/drawing/2014/main" id="{F1175FBD-9FBE-B704-5952-C6536DA0C555}"/>
              </a:ext>
            </a:extLst>
          </p:cNvPr>
          <p:cNvSpPr>
            <a:spLocks noGrp="1"/>
          </p:cNvSpPr>
          <p:nvPr>
            <p:ph type="title"/>
          </p:nvPr>
        </p:nvSpPr>
        <p:spPr/>
        <p:txBody>
          <a:bodyPr/>
          <a:lstStyle/>
          <a:p>
            <a:r>
              <a:rPr lang="en-GB" dirty="0"/>
              <a:t>Planning for success in the field</a:t>
            </a:r>
          </a:p>
        </p:txBody>
      </p:sp>
      <p:sp>
        <p:nvSpPr>
          <p:cNvPr id="4" name="Footer Placeholder 3">
            <a:extLst>
              <a:ext uri="{FF2B5EF4-FFF2-40B4-BE49-F238E27FC236}">
                <a16:creationId xmlns:a16="http://schemas.microsoft.com/office/drawing/2014/main" id="{D57DA3C4-1D53-8B85-21E1-27209E2F43B9}"/>
              </a:ext>
            </a:extLst>
          </p:cNvPr>
          <p:cNvSpPr>
            <a:spLocks noGrp="1"/>
          </p:cNvSpPr>
          <p:nvPr>
            <p:ph type="ftr" sz="quarter" idx="11"/>
          </p:nvPr>
        </p:nvSpPr>
        <p:spPr/>
        <p:txBody>
          <a:bodyPr/>
          <a:lstStyle/>
          <a:p>
            <a:r>
              <a:rPr lang="en-GB"/>
              <a:t>Sharing good cryospheric fieldwork practice</a:t>
            </a:r>
          </a:p>
        </p:txBody>
      </p:sp>
      <p:pic>
        <p:nvPicPr>
          <p:cNvPr id="5" name="Picture 4" descr="A screenshot of a checklist&#10;&#10;Description automatically generated">
            <a:extLst>
              <a:ext uri="{FF2B5EF4-FFF2-40B4-BE49-F238E27FC236}">
                <a16:creationId xmlns:a16="http://schemas.microsoft.com/office/drawing/2014/main" id="{17AE50F3-8CE9-D22D-DC78-978742924DF5}"/>
              </a:ext>
            </a:extLst>
          </p:cNvPr>
          <p:cNvPicPr>
            <a:picLocks noChangeAspect="1"/>
          </p:cNvPicPr>
          <p:nvPr/>
        </p:nvPicPr>
        <p:blipFill>
          <a:blip r:embed="rId2"/>
          <a:stretch>
            <a:fillRect/>
          </a:stretch>
        </p:blipFill>
        <p:spPr>
          <a:xfrm rot="21281011">
            <a:off x="8432353" y="1454583"/>
            <a:ext cx="3448521" cy="2311143"/>
          </a:xfrm>
          <a:prstGeom prst="rect">
            <a:avLst/>
          </a:prstGeom>
          <a:ln>
            <a:solidFill>
              <a:schemeClr val="tx1"/>
            </a:solidFill>
          </a:ln>
        </p:spPr>
      </p:pic>
      <p:pic>
        <p:nvPicPr>
          <p:cNvPr id="7" name="Picture 6" descr="Men standing in the snow holding a device&#10;&#10;AI-generated content may be incorrect.">
            <a:extLst>
              <a:ext uri="{FF2B5EF4-FFF2-40B4-BE49-F238E27FC236}">
                <a16:creationId xmlns:a16="http://schemas.microsoft.com/office/drawing/2014/main" id="{F133761E-17B5-97C6-4E12-6FC2B7A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3976554"/>
            <a:ext cx="3302677" cy="2200409"/>
          </a:xfrm>
          <a:prstGeom prst="rect">
            <a:avLst/>
          </a:prstGeom>
        </p:spPr>
      </p:pic>
      <p:sp>
        <p:nvSpPr>
          <p:cNvPr id="6" name="Action Button: Go Home 5">
            <a:hlinkClick r:id="rId4" action="ppaction://hlinksldjump" highlightClick="1"/>
            <a:extLst>
              <a:ext uri="{FF2B5EF4-FFF2-40B4-BE49-F238E27FC236}">
                <a16:creationId xmlns:a16="http://schemas.microsoft.com/office/drawing/2014/main" id="{F1D4B67A-1659-1C75-19FA-1203914F053D}"/>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E1CE31FF-B235-F10C-8BB7-8034A912815A}"/>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lastslideviewed" highlightClick="1"/>
            <a:extLst>
              <a:ext uri="{FF2B5EF4-FFF2-40B4-BE49-F238E27FC236}">
                <a16:creationId xmlns:a16="http://schemas.microsoft.com/office/drawing/2014/main" id="{B3A028F0-71A4-71EC-6480-30822E6FE558}"/>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55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58D5DF-08B9-7403-3579-050B3EB5DC7D}"/>
              </a:ext>
            </a:extLst>
          </p:cNvPr>
          <p:cNvSpPr>
            <a:spLocks noGrp="1"/>
          </p:cNvSpPr>
          <p:nvPr>
            <p:ph idx="1"/>
          </p:nvPr>
        </p:nvSpPr>
        <p:spPr>
          <a:xfrm>
            <a:off x="838200" y="1825625"/>
            <a:ext cx="7063740" cy="4351338"/>
          </a:xfrm>
        </p:spPr>
        <p:txBody>
          <a:bodyPr/>
          <a:lstStyle/>
          <a:p>
            <a:r>
              <a:rPr lang="en-GB" dirty="0"/>
              <a:t>Small practical skills make fieldwork easier</a:t>
            </a:r>
          </a:p>
          <a:p>
            <a:r>
              <a:rPr lang="en-GB" dirty="0"/>
              <a:t>Practicing beforehand in a low-stakes environment really helps!</a:t>
            </a:r>
          </a:p>
          <a:p>
            <a:endParaRPr lang="en-GB" dirty="0"/>
          </a:p>
          <a:p>
            <a:endParaRPr lang="en-GB" dirty="0"/>
          </a:p>
        </p:txBody>
      </p:sp>
      <p:sp>
        <p:nvSpPr>
          <p:cNvPr id="3" name="Title 2">
            <a:extLst>
              <a:ext uri="{FF2B5EF4-FFF2-40B4-BE49-F238E27FC236}">
                <a16:creationId xmlns:a16="http://schemas.microsoft.com/office/drawing/2014/main" id="{7BC0E11D-8E17-BF0B-EF75-B517DCAB2125}"/>
              </a:ext>
            </a:extLst>
          </p:cNvPr>
          <p:cNvSpPr>
            <a:spLocks noGrp="1"/>
          </p:cNvSpPr>
          <p:nvPr>
            <p:ph type="title"/>
          </p:nvPr>
        </p:nvSpPr>
        <p:spPr/>
        <p:txBody>
          <a:bodyPr/>
          <a:lstStyle/>
          <a:p>
            <a:r>
              <a:rPr lang="en-GB" dirty="0"/>
              <a:t>Practical skills</a:t>
            </a:r>
          </a:p>
        </p:txBody>
      </p:sp>
      <p:sp>
        <p:nvSpPr>
          <p:cNvPr id="4" name="Footer Placeholder 3">
            <a:extLst>
              <a:ext uri="{FF2B5EF4-FFF2-40B4-BE49-F238E27FC236}">
                <a16:creationId xmlns:a16="http://schemas.microsoft.com/office/drawing/2014/main" id="{9D9F64EE-1B25-A270-4478-40499C9A3D38}"/>
              </a:ext>
            </a:extLst>
          </p:cNvPr>
          <p:cNvSpPr>
            <a:spLocks noGrp="1"/>
          </p:cNvSpPr>
          <p:nvPr>
            <p:ph type="ftr" sz="quarter" idx="11"/>
          </p:nvPr>
        </p:nvSpPr>
        <p:spPr/>
        <p:txBody>
          <a:bodyPr/>
          <a:lstStyle/>
          <a:p>
            <a:r>
              <a:rPr lang="en-GB"/>
              <a:t>Sharing good cryospheric fieldwork practice</a:t>
            </a:r>
          </a:p>
        </p:txBody>
      </p:sp>
      <p:pic>
        <p:nvPicPr>
          <p:cNvPr id="8" name="Picture 7" descr="A group of people in the snow&#10;&#10;AI-generated content may be incorrect.">
            <a:extLst>
              <a:ext uri="{FF2B5EF4-FFF2-40B4-BE49-F238E27FC236}">
                <a16:creationId xmlns:a16="http://schemas.microsoft.com/office/drawing/2014/main" id="{613A47FB-D07B-14F5-B059-4249B5CD8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287780"/>
            <a:ext cx="4114800" cy="3086100"/>
          </a:xfrm>
          <a:prstGeom prst="rect">
            <a:avLst/>
          </a:prstGeom>
        </p:spPr>
      </p:pic>
      <p:sp>
        <p:nvSpPr>
          <p:cNvPr id="9" name="TextBox 8">
            <a:extLst>
              <a:ext uri="{FF2B5EF4-FFF2-40B4-BE49-F238E27FC236}">
                <a16:creationId xmlns:a16="http://schemas.microsoft.com/office/drawing/2014/main" id="{D9985FAE-2698-EB4E-AA3D-DCF1613504A7}"/>
              </a:ext>
            </a:extLst>
          </p:cNvPr>
          <p:cNvSpPr txBox="1"/>
          <p:nvPr/>
        </p:nvSpPr>
        <p:spPr>
          <a:xfrm>
            <a:off x="8637908" y="4373880"/>
            <a:ext cx="2993384" cy="369332"/>
          </a:xfrm>
          <a:prstGeom prst="rect">
            <a:avLst/>
          </a:prstGeom>
          <a:noFill/>
        </p:spPr>
        <p:txBody>
          <a:bodyPr wrap="none" rtlCol="0">
            <a:spAutoFit/>
          </a:bodyPr>
          <a:lstStyle/>
          <a:p>
            <a:r>
              <a:rPr lang="en-GB" dirty="0"/>
              <a:t>Learning to use ratchet straps</a:t>
            </a:r>
          </a:p>
        </p:txBody>
      </p:sp>
      <p:pic>
        <p:nvPicPr>
          <p:cNvPr id="11" name="Picture 10" descr="A group of people in the snow&#10;&#10;AI-generated content may be incorrect.">
            <a:extLst>
              <a:ext uri="{FF2B5EF4-FFF2-40B4-BE49-F238E27FC236}">
                <a16:creationId xmlns:a16="http://schemas.microsoft.com/office/drawing/2014/main" id="{7DA47746-C684-1464-6C0C-1CFCF8A0C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 y="3514724"/>
            <a:ext cx="3451860" cy="2588895"/>
          </a:xfrm>
          <a:prstGeom prst="rect">
            <a:avLst/>
          </a:prstGeom>
        </p:spPr>
      </p:pic>
      <p:sp>
        <p:nvSpPr>
          <p:cNvPr id="12" name="TextBox 11">
            <a:extLst>
              <a:ext uri="{FF2B5EF4-FFF2-40B4-BE49-F238E27FC236}">
                <a16:creationId xmlns:a16="http://schemas.microsoft.com/office/drawing/2014/main" id="{D2420DB7-F085-30C0-7ACC-A8F9A6532475}"/>
              </a:ext>
            </a:extLst>
          </p:cNvPr>
          <p:cNvSpPr txBox="1"/>
          <p:nvPr/>
        </p:nvSpPr>
        <p:spPr>
          <a:xfrm>
            <a:off x="983618" y="6028969"/>
            <a:ext cx="3083858" cy="369332"/>
          </a:xfrm>
          <a:prstGeom prst="rect">
            <a:avLst/>
          </a:prstGeom>
          <a:noFill/>
        </p:spPr>
        <p:txBody>
          <a:bodyPr wrap="none" rtlCol="0">
            <a:spAutoFit/>
          </a:bodyPr>
          <a:lstStyle/>
          <a:p>
            <a:r>
              <a:rPr lang="en-GB" dirty="0"/>
              <a:t>Learning to dig snow efficiently</a:t>
            </a:r>
          </a:p>
        </p:txBody>
      </p:sp>
      <p:pic>
        <p:nvPicPr>
          <p:cNvPr id="14" name="Picture 13" descr="A group of people in a room&#10;&#10;AI-generated content may be incorrect.">
            <a:extLst>
              <a:ext uri="{FF2B5EF4-FFF2-40B4-BE49-F238E27FC236}">
                <a16:creationId xmlns:a16="http://schemas.microsoft.com/office/drawing/2014/main" id="{4D24BF56-4750-11FE-0BF3-B92D70D88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603" y="3253976"/>
            <a:ext cx="2145613" cy="2849643"/>
          </a:xfrm>
          <a:prstGeom prst="rect">
            <a:avLst/>
          </a:prstGeom>
        </p:spPr>
      </p:pic>
      <p:sp>
        <p:nvSpPr>
          <p:cNvPr id="15" name="TextBox 14">
            <a:extLst>
              <a:ext uri="{FF2B5EF4-FFF2-40B4-BE49-F238E27FC236}">
                <a16:creationId xmlns:a16="http://schemas.microsoft.com/office/drawing/2014/main" id="{EC966775-485F-A0D2-94D6-C0D059C29535}"/>
              </a:ext>
            </a:extLst>
          </p:cNvPr>
          <p:cNvSpPr txBox="1"/>
          <p:nvPr/>
        </p:nvSpPr>
        <p:spPr>
          <a:xfrm>
            <a:off x="5229609" y="6041710"/>
            <a:ext cx="2741713" cy="369332"/>
          </a:xfrm>
          <a:prstGeom prst="rect">
            <a:avLst/>
          </a:prstGeom>
          <a:noFill/>
        </p:spPr>
        <p:txBody>
          <a:bodyPr wrap="none" rtlCol="0">
            <a:spAutoFit/>
          </a:bodyPr>
          <a:lstStyle/>
          <a:p>
            <a:r>
              <a:rPr lang="en-GB" dirty="0"/>
              <a:t>Learning to tie useful knots</a:t>
            </a:r>
          </a:p>
        </p:txBody>
      </p:sp>
      <p:sp>
        <p:nvSpPr>
          <p:cNvPr id="5" name="Action Button: Go Home 4">
            <a:hlinkClick r:id="rId5" action="ppaction://hlinksldjump" highlightClick="1"/>
            <a:extLst>
              <a:ext uri="{FF2B5EF4-FFF2-40B4-BE49-F238E27FC236}">
                <a16:creationId xmlns:a16="http://schemas.microsoft.com/office/drawing/2014/main" id="{7BD906BB-7E98-93F5-D707-6AB27C3FCEE0}"/>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3ED22D92-3A6C-F2ED-B375-5F2B408339F6}"/>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5472E1AA-6F71-A508-3CB6-BE7EB321DAC5}"/>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557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3B8E9-2C49-B11F-4075-018D7D116210}"/>
              </a:ext>
            </a:extLst>
          </p:cNvPr>
          <p:cNvSpPr>
            <a:spLocks noGrp="1"/>
          </p:cNvSpPr>
          <p:nvPr>
            <p:ph idx="1"/>
          </p:nvPr>
        </p:nvSpPr>
        <p:spPr>
          <a:xfrm>
            <a:off x="838200" y="1825625"/>
            <a:ext cx="8343900" cy="4148455"/>
          </a:xfrm>
        </p:spPr>
        <p:txBody>
          <a:bodyPr>
            <a:normAutofit fontScale="92500" lnSpcReduction="10000"/>
          </a:bodyPr>
          <a:lstStyle/>
          <a:p>
            <a:r>
              <a:rPr lang="en-GB" dirty="0"/>
              <a:t>We set up an emergency scenario</a:t>
            </a:r>
          </a:p>
          <a:p>
            <a:r>
              <a:rPr lang="en-GB" dirty="0"/>
              <a:t>Participants had to respond to a range of challenges including:</a:t>
            </a:r>
          </a:p>
          <a:p>
            <a:pPr lvl="1"/>
            <a:r>
              <a:rPr lang="en-GB" dirty="0"/>
              <a:t>Being sent out with the wrong equipment</a:t>
            </a:r>
          </a:p>
          <a:p>
            <a:pPr lvl="1"/>
            <a:r>
              <a:rPr lang="en-GB" dirty="0"/>
              <a:t>Single-minded scientists not recognising the seriousness of the situation</a:t>
            </a:r>
          </a:p>
          <a:p>
            <a:pPr lvl="1"/>
            <a:r>
              <a:rPr lang="en-GB" dirty="0"/>
              <a:t>People becoming hypothermic</a:t>
            </a:r>
          </a:p>
          <a:p>
            <a:pPr lvl="1"/>
            <a:r>
              <a:rPr lang="en-GB" dirty="0"/>
              <a:t>People with injuries</a:t>
            </a:r>
          </a:p>
          <a:p>
            <a:pPr lvl="1"/>
            <a:r>
              <a:rPr lang="en-GB" dirty="0"/>
              <a:t>Bad communications</a:t>
            </a:r>
          </a:p>
          <a:p>
            <a:r>
              <a:rPr lang="en-GB" dirty="0"/>
              <a:t>This was good practice – but it was also stressful and highlighted the role of the field leader</a:t>
            </a:r>
          </a:p>
        </p:txBody>
      </p:sp>
      <p:sp>
        <p:nvSpPr>
          <p:cNvPr id="3" name="Title 2">
            <a:extLst>
              <a:ext uri="{FF2B5EF4-FFF2-40B4-BE49-F238E27FC236}">
                <a16:creationId xmlns:a16="http://schemas.microsoft.com/office/drawing/2014/main" id="{ABB3FD1E-8F3E-16AD-6A0F-A670A37B7D30}"/>
              </a:ext>
            </a:extLst>
          </p:cNvPr>
          <p:cNvSpPr>
            <a:spLocks noGrp="1"/>
          </p:cNvSpPr>
          <p:nvPr>
            <p:ph type="title"/>
          </p:nvPr>
        </p:nvSpPr>
        <p:spPr/>
        <p:txBody>
          <a:bodyPr/>
          <a:lstStyle/>
          <a:p>
            <a:r>
              <a:rPr lang="en-GB" dirty="0"/>
              <a:t>Emergencies</a:t>
            </a:r>
          </a:p>
        </p:txBody>
      </p:sp>
      <p:sp>
        <p:nvSpPr>
          <p:cNvPr id="4" name="Footer Placeholder 3">
            <a:extLst>
              <a:ext uri="{FF2B5EF4-FFF2-40B4-BE49-F238E27FC236}">
                <a16:creationId xmlns:a16="http://schemas.microsoft.com/office/drawing/2014/main" id="{D292DA9E-95C7-67E8-4E42-AFEE7512FB40}"/>
              </a:ext>
            </a:extLst>
          </p:cNvPr>
          <p:cNvSpPr>
            <a:spLocks noGrp="1"/>
          </p:cNvSpPr>
          <p:nvPr>
            <p:ph type="ftr" sz="quarter" idx="11"/>
          </p:nvPr>
        </p:nvSpPr>
        <p:spPr/>
        <p:txBody>
          <a:bodyPr/>
          <a:lstStyle/>
          <a:p>
            <a:r>
              <a:rPr lang="en-GB"/>
              <a:t>Sharing good cryospheric fieldwork practice</a:t>
            </a:r>
          </a:p>
        </p:txBody>
      </p:sp>
      <p:pic>
        <p:nvPicPr>
          <p:cNvPr id="6" name="Picture 5" descr="A person lying in the snow&#10;&#10;AI-generated content may be incorrect.">
            <a:extLst>
              <a:ext uri="{FF2B5EF4-FFF2-40B4-BE49-F238E27FC236}">
                <a16:creationId xmlns:a16="http://schemas.microsoft.com/office/drawing/2014/main" id="{75ACC47E-D8BF-1D7D-EA8B-83CEA94B1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680" y="1592580"/>
            <a:ext cx="2941320" cy="3921760"/>
          </a:xfrm>
          <a:prstGeom prst="rect">
            <a:avLst/>
          </a:prstGeom>
        </p:spPr>
      </p:pic>
      <p:sp>
        <p:nvSpPr>
          <p:cNvPr id="5" name="Action Button: Go Home 4">
            <a:hlinkClick r:id="rId3" action="ppaction://hlinksldjump" highlightClick="1"/>
            <a:extLst>
              <a:ext uri="{FF2B5EF4-FFF2-40B4-BE49-F238E27FC236}">
                <a16:creationId xmlns:a16="http://schemas.microsoft.com/office/drawing/2014/main" id="{489C2434-AF9E-F770-2742-C80AF6D850BA}"/>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8F449F63-CCB0-0401-9219-91BFE7FDAB8E}"/>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9C25FBA7-BE7E-A964-E5CB-43AB9DF51F48}"/>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00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23CAD9-423E-9049-85E2-53198259E075}"/>
              </a:ext>
            </a:extLst>
          </p:cNvPr>
          <p:cNvSpPr>
            <a:spLocks noGrp="1"/>
          </p:cNvSpPr>
          <p:nvPr>
            <p:ph idx="1"/>
          </p:nvPr>
        </p:nvSpPr>
        <p:spPr>
          <a:xfrm>
            <a:off x="838200" y="1825625"/>
            <a:ext cx="6347460" cy="4351338"/>
          </a:xfrm>
        </p:spPr>
        <p:txBody>
          <a:bodyPr>
            <a:normAutofit fontScale="92500"/>
          </a:bodyPr>
          <a:lstStyle/>
          <a:p>
            <a:r>
              <a:rPr lang="en-GB" dirty="0"/>
              <a:t>Participants commented positively on how the instructor team behaved:</a:t>
            </a:r>
          </a:p>
          <a:p>
            <a:pPr lvl="1"/>
            <a:r>
              <a:rPr lang="en-GB" dirty="0"/>
              <a:t>“you all seem to genuinely like each other!”</a:t>
            </a:r>
          </a:p>
          <a:p>
            <a:pPr lvl="1"/>
            <a:r>
              <a:rPr lang="en-GB" dirty="0"/>
              <a:t>“it was clear that you were working together”</a:t>
            </a:r>
          </a:p>
          <a:p>
            <a:r>
              <a:rPr lang="en-GB" dirty="0"/>
              <a:t>We were changing our plans as we went along and discussing and negotiating – and the participants saw us do this</a:t>
            </a:r>
          </a:p>
          <a:p>
            <a:r>
              <a:rPr lang="en-GB" dirty="0"/>
              <a:t>Showing how a good team works together turned out to be one of the biggest unexpected outcomes of the course!</a:t>
            </a:r>
          </a:p>
        </p:txBody>
      </p:sp>
      <p:sp>
        <p:nvSpPr>
          <p:cNvPr id="3" name="Title 2">
            <a:extLst>
              <a:ext uri="{FF2B5EF4-FFF2-40B4-BE49-F238E27FC236}">
                <a16:creationId xmlns:a16="http://schemas.microsoft.com/office/drawing/2014/main" id="{8D22F401-0FA9-9839-B2BC-5B81241271A7}"/>
              </a:ext>
            </a:extLst>
          </p:cNvPr>
          <p:cNvSpPr>
            <a:spLocks noGrp="1"/>
          </p:cNvSpPr>
          <p:nvPr>
            <p:ph type="title"/>
          </p:nvPr>
        </p:nvSpPr>
        <p:spPr/>
        <p:txBody>
          <a:bodyPr/>
          <a:lstStyle/>
          <a:p>
            <a:r>
              <a:rPr lang="en-GB" dirty="0"/>
              <a:t>Modelling good behaviour</a:t>
            </a:r>
          </a:p>
        </p:txBody>
      </p:sp>
      <p:sp>
        <p:nvSpPr>
          <p:cNvPr id="4" name="Footer Placeholder 3">
            <a:extLst>
              <a:ext uri="{FF2B5EF4-FFF2-40B4-BE49-F238E27FC236}">
                <a16:creationId xmlns:a16="http://schemas.microsoft.com/office/drawing/2014/main" id="{D4C7AB52-D707-91CF-9E10-A338F0C489C1}"/>
              </a:ext>
            </a:extLst>
          </p:cNvPr>
          <p:cNvSpPr>
            <a:spLocks noGrp="1"/>
          </p:cNvSpPr>
          <p:nvPr>
            <p:ph type="ftr" sz="quarter" idx="11"/>
          </p:nvPr>
        </p:nvSpPr>
        <p:spPr/>
        <p:txBody>
          <a:bodyPr/>
          <a:lstStyle/>
          <a:p>
            <a:r>
              <a:rPr lang="en-GB"/>
              <a:t>Sharing good cryospheric fieldwork practice</a:t>
            </a:r>
          </a:p>
        </p:txBody>
      </p:sp>
      <p:pic>
        <p:nvPicPr>
          <p:cNvPr id="6" name="Picture 5" descr="A group of people standing in the snow&#10;&#10;AI-generated content may be incorrect.">
            <a:extLst>
              <a:ext uri="{FF2B5EF4-FFF2-40B4-BE49-F238E27FC236}">
                <a16:creationId xmlns:a16="http://schemas.microsoft.com/office/drawing/2014/main" id="{FE219667-3F97-D65C-1FD7-1AA79159E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390" y="2048828"/>
            <a:ext cx="4766309" cy="3574732"/>
          </a:xfrm>
          <a:prstGeom prst="rect">
            <a:avLst/>
          </a:prstGeom>
        </p:spPr>
      </p:pic>
      <p:sp>
        <p:nvSpPr>
          <p:cNvPr id="5" name="Action Button: Go Home 4">
            <a:hlinkClick r:id="rId3" action="ppaction://hlinksldjump" highlightClick="1"/>
            <a:extLst>
              <a:ext uri="{FF2B5EF4-FFF2-40B4-BE49-F238E27FC236}">
                <a16:creationId xmlns:a16="http://schemas.microsoft.com/office/drawing/2014/main" id="{AD19ADD0-3260-42F8-2B41-833DD523FC3F}"/>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BB106779-D89B-D258-1D20-CFA9E460251B}"/>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DF105FEF-9ABF-F911-B8EC-02B14741D86E}"/>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11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2B772-7910-42F5-CEEB-66EE82DEC1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86AD2DB-5B92-7476-CB88-5695FF2C1C28}"/>
              </a:ext>
            </a:extLst>
          </p:cNvPr>
          <p:cNvSpPr txBox="1"/>
          <p:nvPr/>
        </p:nvSpPr>
        <p:spPr>
          <a:xfrm>
            <a:off x="323273" y="2805751"/>
            <a:ext cx="5029859" cy="830997"/>
          </a:xfrm>
          <a:prstGeom prst="rect">
            <a:avLst/>
          </a:prstGeom>
          <a:noFill/>
        </p:spPr>
        <p:txBody>
          <a:bodyPr wrap="square" rtlCol="0">
            <a:spAutoFit/>
          </a:bodyPr>
          <a:lstStyle/>
          <a:p>
            <a:r>
              <a:rPr lang="en-GB" sz="2400" i="1" dirty="0">
                <a:latin typeface="Franklin Gothic Heavy" panose="020B0903020102020204" pitchFamily="34" charset="0"/>
              </a:rPr>
              <a:t>“By far the best-run field course I’ve ever been on”</a:t>
            </a:r>
          </a:p>
        </p:txBody>
      </p:sp>
      <p:sp>
        <p:nvSpPr>
          <p:cNvPr id="7" name="TextBox 6">
            <a:extLst>
              <a:ext uri="{FF2B5EF4-FFF2-40B4-BE49-F238E27FC236}">
                <a16:creationId xmlns:a16="http://schemas.microsoft.com/office/drawing/2014/main" id="{3CB8B75E-37BE-C3F9-C4D7-AA6361BACAC5}"/>
              </a:ext>
            </a:extLst>
          </p:cNvPr>
          <p:cNvSpPr txBox="1"/>
          <p:nvPr/>
        </p:nvSpPr>
        <p:spPr>
          <a:xfrm>
            <a:off x="401123" y="1511518"/>
            <a:ext cx="4874160" cy="830997"/>
          </a:xfrm>
          <a:prstGeom prst="rect">
            <a:avLst/>
          </a:prstGeom>
          <a:noFill/>
        </p:spPr>
        <p:txBody>
          <a:bodyPr wrap="square" rtlCol="0">
            <a:spAutoFit/>
          </a:bodyPr>
          <a:lstStyle/>
          <a:p>
            <a:r>
              <a:rPr lang="en-GB" sz="2400" i="1">
                <a:latin typeface="Franklin Gothic Heavy" panose="020B0903020102020204" pitchFamily="34" charset="0"/>
              </a:rPr>
              <a:t>“I learned so much in a positive and inclusive environment”</a:t>
            </a:r>
          </a:p>
        </p:txBody>
      </p:sp>
      <p:pic>
        <p:nvPicPr>
          <p:cNvPr id="10" name="Picture 9">
            <a:extLst>
              <a:ext uri="{FF2B5EF4-FFF2-40B4-BE49-F238E27FC236}">
                <a16:creationId xmlns:a16="http://schemas.microsoft.com/office/drawing/2014/main" id="{011CE5D7-32F9-266A-CFF1-6871C1E18CDA}"/>
              </a:ext>
            </a:extLst>
          </p:cNvPr>
          <p:cNvPicPr>
            <a:picLocks noChangeAspect="1"/>
          </p:cNvPicPr>
          <p:nvPr/>
        </p:nvPicPr>
        <p:blipFill>
          <a:blip r:embed="rId3"/>
          <a:srcRect l="12245" t="11600" r="6939" b="10577"/>
          <a:stretch/>
        </p:blipFill>
        <p:spPr>
          <a:xfrm>
            <a:off x="5676405" y="1437400"/>
            <a:ext cx="6270172" cy="4528456"/>
          </a:xfrm>
          <a:prstGeom prst="rect">
            <a:avLst/>
          </a:prstGeom>
        </p:spPr>
      </p:pic>
      <p:sp>
        <p:nvSpPr>
          <p:cNvPr id="6" name="TextBox 5">
            <a:extLst>
              <a:ext uri="{FF2B5EF4-FFF2-40B4-BE49-F238E27FC236}">
                <a16:creationId xmlns:a16="http://schemas.microsoft.com/office/drawing/2014/main" id="{B8D0B459-C846-9E26-6F4A-6C009604C26D}"/>
              </a:ext>
            </a:extLst>
          </p:cNvPr>
          <p:cNvSpPr txBox="1"/>
          <p:nvPr/>
        </p:nvSpPr>
        <p:spPr>
          <a:xfrm>
            <a:off x="323271" y="4099984"/>
            <a:ext cx="5029861" cy="830997"/>
          </a:xfrm>
          <a:prstGeom prst="rect">
            <a:avLst/>
          </a:prstGeom>
          <a:noFill/>
        </p:spPr>
        <p:txBody>
          <a:bodyPr wrap="square" rtlCol="0">
            <a:spAutoFit/>
          </a:bodyPr>
          <a:lstStyle/>
          <a:p>
            <a:r>
              <a:rPr lang="en-GB" sz="2400" dirty="0">
                <a:latin typeface="Franklin Gothic Heavy" panose="020B0903020102020204" pitchFamily="34" charset="0"/>
              </a:rPr>
              <a:t>“</a:t>
            </a:r>
            <a:r>
              <a:rPr lang="en-GB" sz="2400" i="1" dirty="0">
                <a:latin typeface="Franklin Gothic Heavy" panose="020B0903020102020204" pitchFamily="34" charset="0"/>
              </a:rPr>
              <a:t>The first time I’ve ever felt safe on a field course</a:t>
            </a:r>
            <a:r>
              <a:rPr lang="en-GB" sz="2400" dirty="0">
                <a:latin typeface="Franklin Gothic Heavy" panose="020B0903020102020204" pitchFamily="34" charset="0"/>
              </a:rPr>
              <a:t>”</a:t>
            </a:r>
          </a:p>
        </p:txBody>
      </p:sp>
      <p:sp>
        <p:nvSpPr>
          <p:cNvPr id="2" name="Footer Placeholder 1">
            <a:extLst>
              <a:ext uri="{FF2B5EF4-FFF2-40B4-BE49-F238E27FC236}">
                <a16:creationId xmlns:a16="http://schemas.microsoft.com/office/drawing/2014/main" id="{433D8D48-9861-D8E3-1934-DD6BA802F15C}"/>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4" action="ppaction://hlinksldjump" highlightClick="1"/>
            <a:extLst>
              <a:ext uri="{FF2B5EF4-FFF2-40B4-BE49-F238E27FC236}">
                <a16:creationId xmlns:a16="http://schemas.microsoft.com/office/drawing/2014/main" id="{0A358108-EEAD-7AD5-2C7E-A8F6FE81B7E6}"/>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9D06F066-EDF5-F7D6-5FF9-02C67A482CC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FFA990ED-B83B-3A2D-1CB2-379535858532}"/>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967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0A1A04-93FE-FFD7-D45C-97E29A56921F}"/>
              </a:ext>
            </a:extLst>
          </p:cNvPr>
          <p:cNvSpPr txBox="1"/>
          <p:nvPr/>
        </p:nvSpPr>
        <p:spPr>
          <a:xfrm>
            <a:off x="401123" y="3909329"/>
            <a:ext cx="5029859" cy="830997"/>
          </a:xfrm>
          <a:prstGeom prst="rect">
            <a:avLst/>
          </a:prstGeom>
          <a:noFill/>
        </p:spPr>
        <p:txBody>
          <a:bodyPr wrap="square" rtlCol="0">
            <a:spAutoFit/>
          </a:bodyPr>
          <a:lstStyle/>
          <a:p>
            <a:r>
              <a:rPr lang="en-GB" sz="2400" i="1"/>
              <a:t>“By far the best-run field course I’ve ever been on”</a:t>
            </a:r>
          </a:p>
        </p:txBody>
      </p:sp>
      <p:sp>
        <p:nvSpPr>
          <p:cNvPr id="7" name="TextBox 6">
            <a:extLst>
              <a:ext uri="{FF2B5EF4-FFF2-40B4-BE49-F238E27FC236}">
                <a16:creationId xmlns:a16="http://schemas.microsoft.com/office/drawing/2014/main" id="{09620F1A-4782-B642-1269-90EA17ADDC97}"/>
              </a:ext>
            </a:extLst>
          </p:cNvPr>
          <p:cNvSpPr txBox="1"/>
          <p:nvPr/>
        </p:nvSpPr>
        <p:spPr>
          <a:xfrm>
            <a:off x="401123" y="1511518"/>
            <a:ext cx="4874160" cy="830997"/>
          </a:xfrm>
          <a:prstGeom prst="rect">
            <a:avLst/>
          </a:prstGeom>
          <a:noFill/>
        </p:spPr>
        <p:txBody>
          <a:bodyPr wrap="square" rtlCol="0">
            <a:spAutoFit/>
          </a:bodyPr>
          <a:lstStyle/>
          <a:p>
            <a:r>
              <a:rPr lang="en-GB" sz="2400" i="1"/>
              <a:t>“I learned so much in a positive and inclusive environment”</a:t>
            </a:r>
          </a:p>
        </p:txBody>
      </p:sp>
      <p:pic>
        <p:nvPicPr>
          <p:cNvPr id="10" name="Picture 9">
            <a:extLst>
              <a:ext uri="{FF2B5EF4-FFF2-40B4-BE49-F238E27FC236}">
                <a16:creationId xmlns:a16="http://schemas.microsoft.com/office/drawing/2014/main" id="{17BD65F2-1FD1-B40D-0E8A-C9BBF425583E}"/>
              </a:ext>
            </a:extLst>
          </p:cNvPr>
          <p:cNvPicPr>
            <a:picLocks noChangeAspect="1"/>
          </p:cNvPicPr>
          <p:nvPr/>
        </p:nvPicPr>
        <p:blipFill>
          <a:blip r:embed="rId3"/>
          <a:srcRect l="12245" t="11600" r="6939" b="10577"/>
          <a:stretch/>
        </p:blipFill>
        <p:spPr>
          <a:xfrm>
            <a:off x="5676405" y="1437400"/>
            <a:ext cx="6270172" cy="4528456"/>
          </a:xfrm>
          <a:prstGeom prst="rect">
            <a:avLst/>
          </a:prstGeom>
        </p:spPr>
      </p:pic>
      <p:sp>
        <p:nvSpPr>
          <p:cNvPr id="6" name="TextBox 5">
            <a:extLst>
              <a:ext uri="{FF2B5EF4-FFF2-40B4-BE49-F238E27FC236}">
                <a16:creationId xmlns:a16="http://schemas.microsoft.com/office/drawing/2014/main" id="{C153E0AD-5235-6903-9589-4BF65A5D1BC5}"/>
              </a:ext>
            </a:extLst>
          </p:cNvPr>
          <p:cNvSpPr txBox="1"/>
          <p:nvPr/>
        </p:nvSpPr>
        <p:spPr>
          <a:xfrm>
            <a:off x="445983" y="2710423"/>
            <a:ext cx="5029861" cy="830997"/>
          </a:xfrm>
          <a:prstGeom prst="rect">
            <a:avLst/>
          </a:prstGeom>
          <a:noFill/>
        </p:spPr>
        <p:txBody>
          <a:bodyPr wrap="square" rtlCol="0">
            <a:spAutoFit/>
          </a:bodyPr>
          <a:lstStyle/>
          <a:p>
            <a:r>
              <a:rPr lang="en-GB" sz="2400"/>
              <a:t>“</a:t>
            </a:r>
            <a:r>
              <a:rPr lang="en-GB" sz="2400" i="1"/>
              <a:t>The first time I’ve ever felt safe on a field course</a:t>
            </a:r>
            <a:r>
              <a:rPr lang="en-GB" sz="2400"/>
              <a:t>”</a:t>
            </a:r>
          </a:p>
        </p:txBody>
      </p:sp>
      <p:pic>
        <p:nvPicPr>
          <p:cNvPr id="12" name="Picture 11" descr="A group of people posing for a photo in the snow&#10;&#10;Description automatically generated">
            <a:extLst>
              <a:ext uri="{FF2B5EF4-FFF2-40B4-BE49-F238E27FC236}">
                <a16:creationId xmlns:a16="http://schemas.microsoft.com/office/drawing/2014/main" id="{4CDF246B-2558-C230-C59A-4056D4317BCD}"/>
              </a:ext>
            </a:extLst>
          </p:cNvPr>
          <p:cNvPicPr>
            <a:picLocks noChangeAspect="1"/>
          </p:cNvPicPr>
          <p:nvPr/>
        </p:nvPicPr>
        <p:blipFill>
          <a:blip r:embed="rId4"/>
          <a:stretch>
            <a:fillRect/>
          </a:stretch>
        </p:blipFill>
        <p:spPr>
          <a:xfrm>
            <a:off x="0" y="1320378"/>
            <a:ext cx="12192000" cy="4762500"/>
          </a:xfrm>
          <a:prstGeom prst="rect">
            <a:avLst/>
          </a:prstGeom>
        </p:spPr>
      </p:pic>
      <p:sp>
        <p:nvSpPr>
          <p:cNvPr id="2" name="Footer Placeholder 1">
            <a:extLst>
              <a:ext uri="{FF2B5EF4-FFF2-40B4-BE49-F238E27FC236}">
                <a16:creationId xmlns:a16="http://schemas.microsoft.com/office/drawing/2014/main" id="{01875276-204E-13A7-9F46-6C2D08A0635F}"/>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5" action="ppaction://hlinksldjump" highlightClick="1"/>
            <a:extLst>
              <a:ext uri="{FF2B5EF4-FFF2-40B4-BE49-F238E27FC236}">
                <a16:creationId xmlns:a16="http://schemas.microsoft.com/office/drawing/2014/main" id="{FD7E6A33-2C40-E964-4280-5CEEDAFE3D30}"/>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99618614-47B8-48BA-3E9F-A2F04823AA64}"/>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71B4DEF4-4225-4306-29E3-9174946F5EA2}"/>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128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43A9-F8D2-84E4-FB69-F22FA3916D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A6FA04-08C8-4143-DB5F-97EA58FDEA73}"/>
              </a:ext>
            </a:extLst>
          </p:cNvPr>
          <p:cNvSpPr txBox="1"/>
          <p:nvPr/>
        </p:nvSpPr>
        <p:spPr>
          <a:xfrm>
            <a:off x="538348" y="855024"/>
            <a:ext cx="11577452" cy="5484578"/>
          </a:xfrm>
          <a:prstGeom prst="rect">
            <a:avLst/>
          </a:prstGeom>
          <a:noFill/>
        </p:spPr>
        <p:txBody>
          <a:bodyPr wrap="square" rtlCol="0">
            <a:spAutoFit/>
          </a:bodyPr>
          <a:lstStyle/>
          <a:p>
            <a:pPr marL="76200"/>
            <a:r>
              <a:rPr lang="en-GB" sz="4400" dirty="0">
                <a:latin typeface="+mj-lt"/>
              </a:rPr>
              <a:t>Some things we learned:</a:t>
            </a:r>
          </a:p>
          <a:p>
            <a:pPr marL="76200"/>
            <a:endParaRPr lang="en-GB" sz="2800" dirty="0">
              <a:latin typeface="+mj-lt"/>
            </a:endParaRPr>
          </a:p>
          <a:p>
            <a:pPr marL="533400" indent="-457200">
              <a:lnSpc>
                <a:spcPct val="120000"/>
              </a:lnSpc>
              <a:buFont typeface="Arial" panose="020B0604020202020204" pitchFamily="34" charset="0"/>
              <a:buChar char="•"/>
            </a:pPr>
            <a:r>
              <a:rPr lang="en-GB" sz="3200" dirty="0">
                <a:latin typeface="+mj-lt"/>
              </a:rPr>
              <a:t>It’s much easier to be inclusive if you plan ahead</a:t>
            </a:r>
          </a:p>
          <a:p>
            <a:pPr marL="533400" indent="-457200">
              <a:lnSpc>
                <a:spcPct val="120000"/>
              </a:lnSpc>
              <a:buFont typeface="Arial" panose="020B0604020202020204" pitchFamily="34" charset="0"/>
              <a:buChar char="•"/>
            </a:pPr>
            <a:r>
              <a:rPr lang="en-GB" sz="3200" dirty="0">
                <a:latin typeface="+mj-lt"/>
              </a:rPr>
              <a:t>Provide clear, detailed information in advance of the course</a:t>
            </a:r>
          </a:p>
          <a:p>
            <a:pPr marL="533400" indent="-457200">
              <a:lnSpc>
                <a:spcPct val="120000"/>
              </a:lnSpc>
              <a:buFont typeface="Arial" panose="020B0604020202020204" pitchFamily="34" charset="0"/>
              <a:buChar char="•"/>
            </a:pPr>
            <a:r>
              <a:rPr lang="en-GB" sz="3200" dirty="0">
                <a:latin typeface="+mj-lt"/>
              </a:rPr>
              <a:t>A group-chat system (we used Discord) is really valuable</a:t>
            </a:r>
          </a:p>
          <a:p>
            <a:pPr marL="533400" indent="-457200">
              <a:lnSpc>
                <a:spcPct val="120000"/>
              </a:lnSpc>
              <a:buFont typeface="Arial" panose="020B0604020202020204" pitchFamily="34" charset="0"/>
              <a:buChar char="•"/>
            </a:pPr>
            <a:r>
              <a:rPr lang="en-GB" sz="3200" dirty="0">
                <a:latin typeface="+mj-lt"/>
              </a:rPr>
              <a:t>Communicate constantly – we had morning and evening briefings</a:t>
            </a:r>
          </a:p>
          <a:p>
            <a:pPr marL="533400" indent="-457200">
              <a:lnSpc>
                <a:spcPct val="120000"/>
              </a:lnSpc>
              <a:buFont typeface="Arial" panose="020B0604020202020204" pitchFamily="34" charset="0"/>
              <a:buChar char="•"/>
            </a:pPr>
            <a:r>
              <a:rPr lang="en-GB" sz="3200" dirty="0">
                <a:latin typeface="+mj-lt"/>
              </a:rPr>
              <a:t>Teach outdoors if you can!</a:t>
            </a:r>
          </a:p>
          <a:p>
            <a:pPr marL="533400" indent="-457200">
              <a:lnSpc>
                <a:spcPct val="120000"/>
              </a:lnSpc>
              <a:buFont typeface="Arial" panose="020B0604020202020204" pitchFamily="34" charset="0"/>
              <a:buChar char="•"/>
            </a:pPr>
            <a:r>
              <a:rPr lang="en-GB" sz="3200" dirty="0">
                <a:latin typeface="+mj-lt"/>
              </a:rPr>
              <a:t>Budget for extra inclusion costs – visa fees, single rooms, etc</a:t>
            </a:r>
          </a:p>
          <a:p>
            <a:pPr marL="380990" indent="-380990">
              <a:buFont typeface="Arial" panose="020B0604020202020204" pitchFamily="34" charset="0"/>
              <a:buChar char="•"/>
            </a:pPr>
            <a:endParaRPr lang="en-GB" sz="2400" dirty="0">
              <a:latin typeface="Franklin Gothic Book" panose="020B0503020102020204" pitchFamily="34" charset="0"/>
            </a:endParaRPr>
          </a:p>
          <a:p>
            <a:pPr marL="380990" indent="-380990">
              <a:buFont typeface="Arial" panose="020B0604020202020204" pitchFamily="34" charset="0"/>
              <a:buChar char="•"/>
            </a:pPr>
            <a:endParaRPr lang="en-GB" sz="2400" dirty="0">
              <a:latin typeface="Franklin Gothic Book" panose="020B0503020102020204" pitchFamily="34" charset="0"/>
            </a:endParaRPr>
          </a:p>
        </p:txBody>
      </p:sp>
      <p:sp>
        <p:nvSpPr>
          <p:cNvPr id="2" name="Footer Placeholder 1">
            <a:extLst>
              <a:ext uri="{FF2B5EF4-FFF2-40B4-BE49-F238E27FC236}">
                <a16:creationId xmlns:a16="http://schemas.microsoft.com/office/drawing/2014/main" id="{362EA665-4CC2-C08E-EC0E-3F97FD7C2E90}"/>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2" action="ppaction://hlinksldjump" highlightClick="1"/>
            <a:extLst>
              <a:ext uri="{FF2B5EF4-FFF2-40B4-BE49-F238E27FC236}">
                <a16:creationId xmlns:a16="http://schemas.microsoft.com/office/drawing/2014/main" id="{5478876D-57AF-8566-DEB4-649A4D3969C2}"/>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6D0DE4D3-E520-084D-922E-5634F863F702}"/>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2673A983-BB24-73A5-C187-EC686EF592C9}"/>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5799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2B13D3-5AD5-173D-9AE5-672FEF1600D0}"/>
              </a:ext>
            </a:extLst>
          </p:cNvPr>
          <p:cNvSpPr>
            <a:spLocks noGrp="1"/>
          </p:cNvSpPr>
          <p:nvPr>
            <p:ph type="title"/>
          </p:nvPr>
        </p:nvSpPr>
        <p:spPr/>
        <p:txBody>
          <a:bodyPr/>
          <a:lstStyle/>
          <a:p>
            <a:r>
              <a:rPr lang="en-GB" dirty="0">
                <a:latin typeface="+mn-lt"/>
              </a:rPr>
              <a:t>Course aims</a:t>
            </a:r>
          </a:p>
        </p:txBody>
      </p:sp>
      <p:sp>
        <p:nvSpPr>
          <p:cNvPr id="6" name="Content Placeholder 5">
            <a:extLst>
              <a:ext uri="{FF2B5EF4-FFF2-40B4-BE49-F238E27FC236}">
                <a16:creationId xmlns:a16="http://schemas.microsoft.com/office/drawing/2014/main" id="{A4BABABF-46B3-C122-9BFF-93F70AFBF419}"/>
              </a:ext>
            </a:extLst>
          </p:cNvPr>
          <p:cNvSpPr>
            <a:spLocks noGrp="1"/>
          </p:cNvSpPr>
          <p:nvPr>
            <p:ph idx="1"/>
          </p:nvPr>
        </p:nvSpPr>
        <p:spPr/>
        <p:txBody>
          <a:bodyPr/>
          <a:lstStyle/>
          <a:p>
            <a:r>
              <a:rPr lang="en-GB" dirty="0"/>
              <a:t>Learn some basic engineering skills</a:t>
            </a:r>
          </a:p>
          <a:p>
            <a:r>
              <a:rPr lang="en-GB" dirty="0"/>
              <a:t>Build a simple datalogger and deploy it for 24 hours</a:t>
            </a:r>
          </a:p>
          <a:p>
            <a:r>
              <a:rPr lang="en-GB" dirty="0"/>
              <a:t>Learn to work safely in a cold environment</a:t>
            </a:r>
          </a:p>
          <a:p>
            <a:r>
              <a:rPr lang="en-GB" dirty="0"/>
              <a:t>Learn to work together with people that you don’t already know</a:t>
            </a:r>
          </a:p>
          <a:p>
            <a:endParaRPr lang="en-GB" dirty="0"/>
          </a:p>
          <a:p>
            <a:r>
              <a:rPr lang="en-GB" dirty="0"/>
              <a:t>20 participants and 10 instructors</a:t>
            </a:r>
          </a:p>
          <a:p>
            <a:pPr lvl="1"/>
            <a:endParaRPr lang="en-GB" dirty="0"/>
          </a:p>
        </p:txBody>
      </p:sp>
      <p:sp>
        <p:nvSpPr>
          <p:cNvPr id="2" name="Footer Placeholder 1">
            <a:extLst>
              <a:ext uri="{FF2B5EF4-FFF2-40B4-BE49-F238E27FC236}">
                <a16:creationId xmlns:a16="http://schemas.microsoft.com/office/drawing/2014/main" id="{83AE9543-3A00-6BE4-63B9-6C67B91927B0}"/>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2" action="ppaction://hlinksldjump" highlightClick="1"/>
            <a:extLst>
              <a:ext uri="{FF2B5EF4-FFF2-40B4-BE49-F238E27FC236}">
                <a16:creationId xmlns:a16="http://schemas.microsoft.com/office/drawing/2014/main" id="{712657E5-7F95-475C-3E91-562BD0F8CC32}"/>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F4A83711-14DD-B31F-2698-CEC3591D0BD2}"/>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67479C5B-353C-6B11-CAD5-075BFCEA573E}"/>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270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874C88-644A-07CD-4969-A9D872315CE1}"/>
              </a:ext>
            </a:extLst>
          </p:cNvPr>
          <p:cNvSpPr>
            <a:spLocks noGrp="1"/>
          </p:cNvSpPr>
          <p:nvPr>
            <p:ph idx="1"/>
          </p:nvPr>
        </p:nvSpPr>
        <p:spPr/>
        <p:txBody>
          <a:bodyPr/>
          <a:lstStyle/>
          <a:p>
            <a:endParaRPr lang="en-GB" dirty="0"/>
          </a:p>
        </p:txBody>
      </p:sp>
      <p:sp>
        <p:nvSpPr>
          <p:cNvPr id="3" name="Title 2">
            <a:extLst>
              <a:ext uri="{FF2B5EF4-FFF2-40B4-BE49-F238E27FC236}">
                <a16:creationId xmlns:a16="http://schemas.microsoft.com/office/drawing/2014/main" id="{C2EC72A8-D601-F205-86D7-78B610FB837A}"/>
              </a:ext>
            </a:extLst>
          </p:cNvPr>
          <p:cNvSpPr>
            <a:spLocks noGrp="1"/>
          </p:cNvSpPr>
          <p:nvPr>
            <p:ph type="title"/>
          </p:nvPr>
        </p:nvSpPr>
        <p:spPr/>
        <p:txBody>
          <a:bodyPr/>
          <a:lstStyle/>
          <a:p>
            <a:r>
              <a:rPr lang="en-GB" dirty="0"/>
              <a:t>Our approach to course design</a:t>
            </a:r>
          </a:p>
        </p:txBody>
      </p:sp>
      <p:sp>
        <p:nvSpPr>
          <p:cNvPr id="4" name="Footer Placeholder 3">
            <a:extLst>
              <a:ext uri="{FF2B5EF4-FFF2-40B4-BE49-F238E27FC236}">
                <a16:creationId xmlns:a16="http://schemas.microsoft.com/office/drawing/2014/main" id="{3FC9139A-8E3D-F71D-B7EB-8F794FB41450}"/>
              </a:ext>
            </a:extLst>
          </p:cNvPr>
          <p:cNvSpPr>
            <a:spLocks noGrp="1"/>
          </p:cNvSpPr>
          <p:nvPr>
            <p:ph type="ftr" sz="quarter" idx="11"/>
          </p:nvPr>
        </p:nvSpPr>
        <p:spPr/>
        <p:txBody>
          <a:bodyPr/>
          <a:lstStyle/>
          <a:p>
            <a:r>
              <a:rPr lang="en-GB"/>
              <a:t>Sharing good cryospheric fieldwork practice</a:t>
            </a:r>
          </a:p>
        </p:txBody>
      </p:sp>
      <p:sp>
        <p:nvSpPr>
          <p:cNvPr id="7" name="Rectangle: Rounded Corners 6">
            <a:extLst>
              <a:ext uri="{FF2B5EF4-FFF2-40B4-BE49-F238E27FC236}">
                <a16:creationId xmlns:a16="http://schemas.microsoft.com/office/drawing/2014/main" id="{7B5CE5C5-71F2-FCAC-394B-2DA86FB1020A}"/>
              </a:ext>
            </a:extLst>
          </p:cNvPr>
          <p:cNvSpPr/>
          <p:nvPr/>
        </p:nvSpPr>
        <p:spPr>
          <a:xfrm>
            <a:off x="838200" y="1600200"/>
            <a:ext cx="5585460" cy="4114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Aim to be as inclusive as possible</a:t>
            </a:r>
          </a:p>
        </p:txBody>
      </p:sp>
      <p:sp>
        <p:nvSpPr>
          <p:cNvPr id="8" name="Rectangle: Rounded Corners 7">
            <a:extLst>
              <a:ext uri="{FF2B5EF4-FFF2-40B4-BE49-F238E27FC236}">
                <a16:creationId xmlns:a16="http://schemas.microsoft.com/office/drawing/2014/main" id="{34348846-60B4-71CB-C6EF-566C28162AE7}"/>
              </a:ext>
            </a:extLst>
          </p:cNvPr>
          <p:cNvSpPr/>
          <p:nvPr/>
        </p:nvSpPr>
        <p:spPr>
          <a:xfrm>
            <a:off x="838200" y="2089781"/>
            <a:ext cx="5585460" cy="22437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Provide detailed information and reassurance in the pre-application process to encourage people to apply.</a:t>
            </a:r>
          </a:p>
          <a:p>
            <a:pPr algn="ctr"/>
            <a:endParaRPr lang="en-GB" dirty="0">
              <a:solidFill>
                <a:schemeClr val="tx1"/>
              </a:solidFill>
            </a:endParaRPr>
          </a:p>
          <a:p>
            <a:pPr algn="ctr"/>
            <a:r>
              <a:rPr lang="en-GB" dirty="0">
                <a:solidFill>
                  <a:schemeClr val="tx1"/>
                </a:solidFill>
              </a:rPr>
              <a:t>We wanted to avoid people thinking “I can’t do that”, “that’s not for me”, “that’s not safe for me”, “that’s only for people with lots of experience”, “that’s going to be all boys”, “people like me won’t be welcome”</a:t>
            </a:r>
          </a:p>
          <a:p>
            <a:pPr algn="ctr"/>
            <a:endParaRPr lang="en-GB" dirty="0">
              <a:solidFill>
                <a:schemeClr val="tx1"/>
              </a:solidFill>
            </a:endParaRPr>
          </a:p>
        </p:txBody>
      </p:sp>
      <p:sp>
        <p:nvSpPr>
          <p:cNvPr id="9" name="Rectangle: Rounded Corners 8">
            <a:extLst>
              <a:ext uri="{FF2B5EF4-FFF2-40B4-BE49-F238E27FC236}">
                <a16:creationId xmlns:a16="http://schemas.microsoft.com/office/drawing/2014/main" id="{2CA4D728-B2CD-F177-56AA-6745086DC09C}"/>
              </a:ext>
            </a:extLst>
          </p:cNvPr>
          <p:cNvSpPr/>
          <p:nvPr/>
        </p:nvSpPr>
        <p:spPr>
          <a:xfrm>
            <a:off x="6591300" y="1530351"/>
            <a:ext cx="5090160" cy="16306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Large instructor group (10 instructors to 20 participants)</a:t>
            </a:r>
          </a:p>
          <a:p>
            <a:pPr algn="ctr"/>
            <a:r>
              <a:rPr lang="en-GB" dirty="0">
                <a:solidFill>
                  <a:schemeClr val="tx1"/>
                </a:solidFill>
              </a:rPr>
              <a:t>50/50 gender balance in instructors</a:t>
            </a:r>
          </a:p>
          <a:p>
            <a:pPr algn="ctr"/>
            <a:r>
              <a:rPr lang="en-GB" dirty="0">
                <a:solidFill>
                  <a:schemeClr val="tx1"/>
                </a:solidFill>
              </a:rPr>
              <a:t>All instructors led on different activities</a:t>
            </a:r>
          </a:p>
          <a:p>
            <a:pPr algn="ctr"/>
            <a:r>
              <a:rPr lang="en-GB" dirty="0">
                <a:solidFill>
                  <a:schemeClr val="tx1"/>
                </a:solidFill>
              </a:rPr>
              <a:t>All had real-world field experiences to share</a:t>
            </a:r>
          </a:p>
          <a:p>
            <a:pPr algn="ctr"/>
            <a:endParaRPr lang="en-GB" dirty="0">
              <a:solidFill>
                <a:schemeClr val="tx1"/>
              </a:solidFill>
            </a:endParaRPr>
          </a:p>
        </p:txBody>
      </p:sp>
      <p:sp>
        <p:nvSpPr>
          <p:cNvPr id="10" name="Rectangle: Rounded Corners 9">
            <a:extLst>
              <a:ext uri="{FF2B5EF4-FFF2-40B4-BE49-F238E27FC236}">
                <a16:creationId xmlns:a16="http://schemas.microsoft.com/office/drawing/2014/main" id="{2CAB7CD6-0975-4B0C-26FD-D34116F1881E}"/>
              </a:ext>
            </a:extLst>
          </p:cNvPr>
          <p:cNvSpPr/>
          <p:nvPr/>
        </p:nvSpPr>
        <p:spPr>
          <a:xfrm>
            <a:off x="6591300" y="3266123"/>
            <a:ext cx="5090160" cy="14554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We wanted to emulate the experience of working on a research station – familiarising participants with common rules and processes (e.g. signing out when leaving the building)</a:t>
            </a:r>
          </a:p>
          <a:p>
            <a:pPr algn="ctr"/>
            <a:endParaRPr lang="en-GB" dirty="0">
              <a:solidFill>
                <a:schemeClr val="tx1"/>
              </a:solidFill>
            </a:endParaRPr>
          </a:p>
        </p:txBody>
      </p:sp>
      <p:sp>
        <p:nvSpPr>
          <p:cNvPr id="11" name="Rectangle: Rounded Corners 10">
            <a:extLst>
              <a:ext uri="{FF2B5EF4-FFF2-40B4-BE49-F238E27FC236}">
                <a16:creationId xmlns:a16="http://schemas.microsoft.com/office/drawing/2014/main" id="{8C06EC46-F650-F5B2-85F9-31BA5552B382}"/>
              </a:ext>
            </a:extLst>
          </p:cNvPr>
          <p:cNvSpPr/>
          <p:nvPr/>
        </p:nvSpPr>
        <p:spPr>
          <a:xfrm>
            <a:off x="6591300" y="4880293"/>
            <a:ext cx="5090160" cy="102520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Teach hands-on practical skills that are often overlooked: e.g. use of satellite phone; knots; pulling a loaded sledge; safe lifting and carrying; </a:t>
            </a:r>
          </a:p>
          <a:p>
            <a:pPr algn="ctr"/>
            <a:endParaRPr lang="en-GB" dirty="0">
              <a:solidFill>
                <a:schemeClr val="tx1"/>
              </a:solidFill>
            </a:endParaRPr>
          </a:p>
        </p:txBody>
      </p:sp>
      <p:sp>
        <p:nvSpPr>
          <p:cNvPr id="12" name="Rectangle: Rounded Corners 11">
            <a:extLst>
              <a:ext uri="{FF2B5EF4-FFF2-40B4-BE49-F238E27FC236}">
                <a16:creationId xmlns:a16="http://schemas.microsoft.com/office/drawing/2014/main" id="{E49F9834-8BEB-7A69-064D-44A36B2B7EC2}"/>
              </a:ext>
            </a:extLst>
          </p:cNvPr>
          <p:cNvSpPr/>
          <p:nvPr/>
        </p:nvSpPr>
        <p:spPr>
          <a:xfrm>
            <a:off x="777240" y="4468493"/>
            <a:ext cx="5585460" cy="78930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Practice working as a team with people you haven’t previously met</a:t>
            </a:r>
          </a:p>
          <a:p>
            <a:pPr algn="ctr"/>
            <a:endParaRPr lang="en-GB" dirty="0">
              <a:solidFill>
                <a:schemeClr val="tx1"/>
              </a:solidFill>
            </a:endParaRPr>
          </a:p>
        </p:txBody>
      </p:sp>
      <p:sp>
        <p:nvSpPr>
          <p:cNvPr id="13" name="Rectangle: Rounded Corners 12">
            <a:extLst>
              <a:ext uri="{FF2B5EF4-FFF2-40B4-BE49-F238E27FC236}">
                <a16:creationId xmlns:a16="http://schemas.microsoft.com/office/drawing/2014/main" id="{AD59C2D5-907B-7569-9DE9-408A4C4CD926}"/>
              </a:ext>
            </a:extLst>
          </p:cNvPr>
          <p:cNvSpPr/>
          <p:nvPr/>
        </p:nvSpPr>
        <p:spPr>
          <a:xfrm>
            <a:off x="838200" y="5387656"/>
            <a:ext cx="5585460" cy="78930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solidFill>
                  <a:schemeClr val="tx1"/>
                </a:solidFill>
              </a:rPr>
              <a:t>Provide practical advice on organising your work in the field – e.g. checklists, notetaking, data backups</a:t>
            </a:r>
          </a:p>
          <a:p>
            <a:pPr algn="ctr"/>
            <a:endParaRPr lang="en-GB" dirty="0">
              <a:solidFill>
                <a:schemeClr val="tx1"/>
              </a:solidFill>
            </a:endParaRPr>
          </a:p>
        </p:txBody>
      </p:sp>
      <p:sp>
        <p:nvSpPr>
          <p:cNvPr id="5" name="Action Button: Go Home 4">
            <a:hlinkClick r:id="rId2" action="ppaction://hlinksldjump" highlightClick="1"/>
            <a:extLst>
              <a:ext uri="{FF2B5EF4-FFF2-40B4-BE49-F238E27FC236}">
                <a16:creationId xmlns:a16="http://schemas.microsoft.com/office/drawing/2014/main" id="{78684A59-7560-3F34-A3C7-771AC9412A54}"/>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0DEC8F8D-0378-A583-F7B1-BAC6DC1600C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Back or Previous 13">
            <a:hlinkClick r:id="" action="ppaction://hlinkshowjump?jump=lastslideviewed" highlightClick="1"/>
            <a:extLst>
              <a:ext uri="{FF2B5EF4-FFF2-40B4-BE49-F238E27FC236}">
                <a16:creationId xmlns:a16="http://schemas.microsoft.com/office/drawing/2014/main" id="{31ECD59E-7C49-D874-3FDB-B2F6BF1F74B3}"/>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474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9C89B-8D39-3A7D-1AD0-45DCAC353C95}"/>
              </a:ext>
            </a:extLst>
          </p:cNvPr>
          <p:cNvSpPr>
            <a:spLocks noGrp="1"/>
          </p:cNvSpPr>
          <p:nvPr>
            <p:ph idx="1"/>
          </p:nvPr>
        </p:nvSpPr>
        <p:spPr/>
        <p:txBody>
          <a:bodyPr/>
          <a:lstStyle/>
          <a:p>
            <a:endParaRPr lang="en-GB" dirty="0"/>
          </a:p>
        </p:txBody>
      </p:sp>
      <p:sp>
        <p:nvSpPr>
          <p:cNvPr id="3" name="Title 2">
            <a:extLst>
              <a:ext uri="{FF2B5EF4-FFF2-40B4-BE49-F238E27FC236}">
                <a16:creationId xmlns:a16="http://schemas.microsoft.com/office/drawing/2014/main" id="{6AE7272C-5013-3D51-B5FC-C680C26FAEEE}"/>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3F273502-A649-6D3A-0622-76D4240D7CCD}"/>
              </a:ext>
            </a:extLst>
          </p:cNvPr>
          <p:cNvSpPr>
            <a:spLocks noGrp="1"/>
          </p:cNvSpPr>
          <p:nvPr>
            <p:ph type="ftr" sz="quarter" idx="11"/>
          </p:nvPr>
        </p:nvSpPr>
        <p:spPr/>
        <p:txBody>
          <a:bodyPr/>
          <a:lstStyle/>
          <a:p>
            <a:r>
              <a:rPr lang="en-GB"/>
              <a:t>Sharing good cryospheric fieldwork practice</a:t>
            </a:r>
          </a:p>
        </p:txBody>
      </p:sp>
      <p:sp>
        <p:nvSpPr>
          <p:cNvPr id="5" name="TextBox 4">
            <a:extLst>
              <a:ext uri="{FF2B5EF4-FFF2-40B4-BE49-F238E27FC236}">
                <a16:creationId xmlns:a16="http://schemas.microsoft.com/office/drawing/2014/main" id="{9CE12E5F-3501-DB16-3DAA-6E74C854309F}"/>
              </a:ext>
            </a:extLst>
          </p:cNvPr>
          <p:cNvSpPr txBox="1"/>
          <p:nvPr/>
        </p:nvSpPr>
        <p:spPr>
          <a:xfrm>
            <a:off x="9415055" y="5435659"/>
            <a:ext cx="2705100" cy="830997"/>
          </a:xfrm>
          <a:prstGeom prst="rect">
            <a:avLst/>
          </a:prstGeom>
          <a:noFill/>
        </p:spPr>
        <p:txBody>
          <a:bodyPr wrap="square" rtlCol="0">
            <a:spAutoFit/>
          </a:bodyPr>
          <a:lstStyle/>
          <a:p>
            <a:r>
              <a:rPr lang="en-GB" sz="4800" dirty="0"/>
              <a:t>PICO 3.1</a:t>
            </a:r>
          </a:p>
        </p:txBody>
      </p:sp>
      <p:sp>
        <p:nvSpPr>
          <p:cNvPr id="6" name="Rectangle: Rounded Corners 5">
            <a:extLst>
              <a:ext uri="{FF2B5EF4-FFF2-40B4-BE49-F238E27FC236}">
                <a16:creationId xmlns:a16="http://schemas.microsoft.com/office/drawing/2014/main" id="{A7D9AF91-94FD-7EC4-63A1-91C93FD6C570}"/>
              </a:ext>
            </a:extLst>
          </p:cNvPr>
          <p:cNvSpPr/>
          <p:nvPr/>
        </p:nvSpPr>
        <p:spPr>
          <a:xfrm>
            <a:off x="373925" y="190128"/>
            <a:ext cx="6134100" cy="372840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en-GB" sz="2800" dirty="0">
                <a:solidFill>
                  <a:schemeClr val="tx1"/>
                </a:solidFill>
              </a:rPr>
              <a:t>The </a:t>
            </a:r>
            <a:r>
              <a:rPr lang="en-GB" sz="2800" b="1" dirty="0">
                <a:solidFill>
                  <a:schemeClr val="tx1"/>
                </a:solidFill>
              </a:rPr>
              <a:t>Three Standard Objectives </a:t>
            </a:r>
            <a:r>
              <a:rPr lang="en-GB" sz="2800" dirty="0">
                <a:solidFill>
                  <a:schemeClr val="tx1"/>
                </a:solidFill>
              </a:rPr>
              <a:t>of scientific fieldwork are:</a:t>
            </a:r>
          </a:p>
          <a:p>
            <a:pPr marL="0" indent="0" algn="ctr">
              <a:buNone/>
            </a:pPr>
            <a:endParaRPr lang="en-GB" sz="2800" dirty="0">
              <a:solidFill>
                <a:schemeClr val="tx1"/>
              </a:solidFill>
              <a:latin typeface="Gill Sans Nova" panose="020B0602020104020203" pitchFamily="34" charset="0"/>
            </a:endParaRPr>
          </a:p>
          <a:p>
            <a:pPr marL="342900" indent="-342900">
              <a:buAutoNum type="arabicParenR"/>
            </a:pPr>
            <a:r>
              <a:rPr lang="en-GB" sz="2800" dirty="0">
                <a:solidFill>
                  <a:schemeClr val="tx1"/>
                </a:solidFill>
                <a:latin typeface="Gill Sans Nova" panose="020B0602020104020203" pitchFamily="34" charset="0"/>
              </a:rPr>
              <a:t>Everyone comes home safely</a:t>
            </a:r>
          </a:p>
          <a:p>
            <a:pPr marL="342900" indent="-342900">
              <a:buAutoNum type="arabicParenR"/>
            </a:pPr>
            <a:r>
              <a:rPr lang="en-GB" sz="2800" dirty="0">
                <a:solidFill>
                  <a:schemeClr val="tx1"/>
                </a:solidFill>
                <a:latin typeface="Gill Sans Nova" panose="020B0602020104020203" pitchFamily="34" charset="0"/>
              </a:rPr>
              <a:t>Everyone is still friends</a:t>
            </a:r>
          </a:p>
          <a:p>
            <a:pPr marL="342900" indent="-342900">
              <a:buAutoNum type="arabicParenR"/>
            </a:pPr>
            <a:r>
              <a:rPr lang="en-GB" sz="2800" dirty="0">
                <a:solidFill>
                  <a:schemeClr val="tx1"/>
                </a:solidFill>
                <a:latin typeface="Gill Sans Nova" panose="020B0602020104020203" pitchFamily="34" charset="0"/>
              </a:rPr>
              <a:t>Scientific objectives are achieved</a:t>
            </a:r>
          </a:p>
          <a:p>
            <a:pPr marL="342900" indent="-342900">
              <a:buAutoNum type="arabicParenR"/>
            </a:pPr>
            <a:endParaRPr lang="en-GB" sz="2800" dirty="0">
              <a:solidFill>
                <a:schemeClr val="tx1"/>
              </a:solidFill>
              <a:latin typeface="Gill Sans Nova" panose="020B0602020104020203" pitchFamily="34" charset="0"/>
            </a:endParaRPr>
          </a:p>
          <a:p>
            <a:pPr marL="0" indent="0" algn="ctr">
              <a:buNone/>
            </a:pPr>
            <a:r>
              <a:rPr lang="en-GB" sz="2800" b="1" dirty="0">
                <a:solidFill>
                  <a:schemeClr val="tx1"/>
                </a:solidFill>
                <a:latin typeface="Gill Sans Nova" panose="020B0602020104020203" pitchFamily="34" charset="0"/>
              </a:rPr>
              <a:t>in that order of priority!</a:t>
            </a:r>
          </a:p>
          <a:p>
            <a:pPr algn="ctr"/>
            <a:endParaRPr lang="en-GB" dirty="0">
              <a:solidFill>
                <a:schemeClr val="tx1"/>
              </a:solidFill>
            </a:endParaRPr>
          </a:p>
        </p:txBody>
      </p:sp>
      <p:sp>
        <p:nvSpPr>
          <p:cNvPr id="7" name="Rectangle: Rounded Corners 6">
            <a:extLst>
              <a:ext uri="{FF2B5EF4-FFF2-40B4-BE49-F238E27FC236}">
                <a16:creationId xmlns:a16="http://schemas.microsoft.com/office/drawing/2014/main" id="{3BA80CAB-FBA4-6E2C-BB1B-4DB8A883083B}"/>
              </a:ext>
            </a:extLst>
          </p:cNvPr>
          <p:cNvSpPr/>
          <p:nvPr/>
        </p:nvSpPr>
        <p:spPr>
          <a:xfrm>
            <a:off x="6614160" y="1300108"/>
            <a:ext cx="4739640" cy="13255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800" dirty="0">
                <a:solidFill>
                  <a:schemeClr val="tx1"/>
                </a:solidFill>
              </a:rPr>
              <a:t>Your body functions best when you are </a:t>
            </a:r>
          </a:p>
          <a:p>
            <a:pPr algn="ctr"/>
            <a:r>
              <a:rPr lang="en-GB" sz="1800" dirty="0">
                <a:solidFill>
                  <a:schemeClr val="tx1"/>
                </a:solidFill>
              </a:rPr>
              <a:t>well-rested, well-fed and comfortable.</a:t>
            </a:r>
          </a:p>
          <a:p>
            <a:pPr algn="ctr"/>
            <a:r>
              <a:rPr lang="en-GB" sz="1800" b="1" dirty="0">
                <a:solidFill>
                  <a:schemeClr val="tx1"/>
                </a:solidFill>
              </a:rPr>
              <a:t>You do not need to suffer to be a successful field scientist.</a:t>
            </a:r>
            <a:endParaRPr lang="en-GB" b="1" dirty="0">
              <a:solidFill>
                <a:schemeClr val="tx1"/>
              </a:solidFill>
            </a:endParaRPr>
          </a:p>
          <a:p>
            <a:pPr algn="ctr"/>
            <a:endParaRPr lang="en-GB" dirty="0">
              <a:solidFill>
                <a:schemeClr val="tx1"/>
              </a:solidFill>
            </a:endParaRPr>
          </a:p>
        </p:txBody>
      </p:sp>
      <p:sp>
        <p:nvSpPr>
          <p:cNvPr id="8" name="Rectangle: Rounded Corners 7">
            <a:extLst>
              <a:ext uri="{FF2B5EF4-FFF2-40B4-BE49-F238E27FC236}">
                <a16:creationId xmlns:a16="http://schemas.microsoft.com/office/drawing/2014/main" id="{D26D96DF-3C08-296D-A2F6-EDE3A6109426}"/>
              </a:ext>
            </a:extLst>
          </p:cNvPr>
          <p:cNvSpPr/>
          <p:nvPr/>
        </p:nvSpPr>
        <p:spPr>
          <a:xfrm>
            <a:off x="6614160" y="2719120"/>
            <a:ext cx="4739640" cy="13255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800" dirty="0">
                <a:solidFill>
                  <a:schemeClr val="tx1"/>
                </a:solidFill>
              </a:rPr>
              <a:t>If one member of your team is too cold, then you need to solve that problem together. </a:t>
            </a:r>
          </a:p>
          <a:p>
            <a:pPr algn="ctr"/>
            <a:r>
              <a:rPr lang="en-GB" sz="1800" b="1" dirty="0">
                <a:solidFill>
                  <a:schemeClr val="tx1"/>
                </a:solidFill>
              </a:rPr>
              <a:t>Discomfort is a valid reason to stop work</a:t>
            </a:r>
            <a:r>
              <a:rPr lang="en-GB" sz="1800" dirty="0">
                <a:solidFill>
                  <a:schemeClr val="tx1"/>
                </a:solidFill>
              </a:rPr>
              <a:t>.</a:t>
            </a:r>
          </a:p>
          <a:p>
            <a:pPr algn="ctr"/>
            <a:endParaRPr lang="en-GB" dirty="0">
              <a:solidFill>
                <a:schemeClr val="tx1"/>
              </a:solidFill>
            </a:endParaRPr>
          </a:p>
        </p:txBody>
      </p:sp>
      <p:pic>
        <p:nvPicPr>
          <p:cNvPr id="9" name="Picture 8" descr="A group of people posing for a photo in the snow&#10;&#10;Description automatically generated">
            <a:extLst>
              <a:ext uri="{FF2B5EF4-FFF2-40B4-BE49-F238E27FC236}">
                <a16:creationId xmlns:a16="http://schemas.microsoft.com/office/drawing/2014/main" id="{3FA13ABC-BAC4-B82E-7ED5-688B49D27AC2}"/>
              </a:ext>
            </a:extLst>
          </p:cNvPr>
          <p:cNvPicPr>
            <a:picLocks noChangeAspect="1"/>
          </p:cNvPicPr>
          <p:nvPr/>
        </p:nvPicPr>
        <p:blipFill>
          <a:blip r:embed="rId2"/>
          <a:stretch>
            <a:fillRect/>
          </a:stretch>
        </p:blipFill>
        <p:spPr>
          <a:xfrm>
            <a:off x="763905" y="4001294"/>
            <a:ext cx="5550081" cy="2168001"/>
          </a:xfrm>
          <a:prstGeom prst="rect">
            <a:avLst/>
          </a:prstGeom>
        </p:spPr>
      </p:pic>
      <p:pic>
        <p:nvPicPr>
          <p:cNvPr id="10" name="Picture 9" descr="A screenshot of a checklist&#10;&#10;Description automatically generated">
            <a:extLst>
              <a:ext uri="{FF2B5EF4-FFF2-40B4-BE49-F238E27FC236}">
                <a16:creationId xmlns:a16="http://schemas.microsoft.com/office/drawing/2014/main" id="{55D457A8-17C1-3B18-BA14-B81125FFA24B}"/>
              </a:ext>
            </a:extLst>
          </p:cNvPr>
          <p:cNvPicPr>
            <a:picLocks noChangeAspect="1"/>
          </p:cNvPicPr>
          <p:nvPr/>
        </p:nvPicPr>
        <p:blipFill>
          <a:blip r:embed="rId3"/>
          <a:stretch>
            <a:fillRect/>
          </a:stretch>
        </p:blipFill>
        <p:spPr>
          <a:xfrm rot="290705">
            <a:off x="6627759" y="4249551"/>
            <a:ext cx="2715297" cy="1819748"/>
          </a:xfrm>
          <a:prstGeom prst="rect">
            <a:avLst/>
          </a:prstGeom>
          <a:ln>
            <a:solidFill>
              <a:schemeClr val="tx1"/>
            </a:solidFill>
          </a:ln>
        </p:spPr>
      </p:pic>
      <p:sp>
        <p:nvSpPr>
          <p:cNvPr id="11" name="Action Button: Go Home 10">
            <a:hlinkClick r:id="rId4" action="ppaction://hlinksldjump" highlightClick="1"/>
            <a:extLst>
              <a:ext uri="{FF2B5EF4-FFF2-40B4-BE49-F238E27FC236}">
                <a16:creationId xmlns:a16="http://schemas.microsoft.com/office/drawing/2014/main" id="{F5EAD5B5-44E1-4120-D5CE-828F398584AD}"/>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Forward or Next 11">
            <a:hlinkClick r:id="" action="ppaction://hlinkshowjump?jump=nextslide" highlightClick="1"/>
            <a:extLst>
              <a:ext uri="{FF2B5EF4-FFF2-40B4-BE49-F238E27FC236}">
                <a16:creationId xmlns:a16="http://schemas.microsoft.com/office/drawing/2014/main" id="{90803748-631A-DCED-EE19-C6FA5D757AAB}"/>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Back or Previous 12">
            <a:hlinkClick r:id="" action="ppaction://hlinkshowjump?jump=lastslideviewed" highlightClick="1"/>
            <a:extLst>
              <a:ext uri="{FF2B5EF4-FFF2-40B4-BE49-F238E27FC236}">
                <a16:creationId xmlns:a16="http://schemas.microsoft.com/office/drawing/2014/main" id="{DFBBCE71-A07B-2770-2000-60BAB9D129B7}"/>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029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B0D52A-3928-3C42-9FF4-105C1B490955}"/>
              </a:ext>
            </a:extLst>
          </p:cNvPr>
          <p:cNvPicPr>
            <a:picLocks noChangeAspect="1"/>
          </p:cNvPicPr>
          <p:nvPr/>
        </p:nvPicPr>
        <p:blipFill>
          <a:blip r:embed="rId3"/>
          <a:stretch>
            <a:fillRect/>
          </a:stretch>
        </p:blipFill>
        <p:spPr>
          <a:xfrm>
            <a:off x="6835694" y="1432956"/>
            <a:ext cx="5091039" cy="4736275"/>
          </a:xfrm>
          <a:prstGeom prst="rect">
            <a:avLst/>
          </a:prstGeom>
        </p:spPr>
      </p:pic>
      <p:sp>
        <p:nvSpPr>
          <p:cNvPr id="9" name="Rectangle: Rounded Corners 8">
            <a:extLst>
              <a:ext uri="{FF2B5EF4-FFF2-40B4-BE49-F238E27FC236}">
                <a16:creationId xmlns:a16="http://schemas.microsoft.com/office/drawing/2014/main" id="{69C78F18-BCA8-E39E-E5F9-351E55FC588C}"/>
              </a:ext>
            </a:extLst>
          </p:cNvPr>
          <p:cNvSpPr/>
          <p:nvPr/>
        </p:nvSpPr>
        <p:spPr>
          <a:xfrm>
            <a:off x="277148" y="256220"/>
            <a:ext cx="2640000"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Adverts</a:t>
            </a:r>
          </a:p>
        </p:txBody>
      </p:sp>
      <p:sp>
        <p:nvSpPr>
          <p:cNvPr id="10" name="Rectangle: Rounded Corners 9">
            <a:extLst>
              <a:ext uri="{FF2B5EF4-FFF2-40B4-BE49-F238E27FC236}">
                <a16:creationId xmlns:a16="http://schemas.microsoft.com/office/drawing/2014/main" id="{FA77EBA6-71F5-EA9A-9287-A409A3997779}"/>
              </a:ext>
            </a:extLst>
          </p:cNvPr>
          <p:cNvSpPr/>
          <p:nvPr/>
        </p:nvSpPr>
        <p:spPr>
          <a:xfrm>
            <a:off x="606669" y="905937"/>
            <a:ext cx="2640000"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Website</a:t>
            </a:r>
          </a:p>
        </p:txBody>
      </p:sp>
      <p:sp>
        <p:nvSpPr>
          <p:cNvPr id="11" name="Rectangle: Rounded Corners 10">
            <a:extLst>
              <a:ext uri="{FF2B5EF4-FFF2-40B4-BE49-F238E27FC236}">
                <a16:creationId xmlns:a16="http://schemas.microsoft.com/office/drawing/2014/main" id="{B87FB6E4-738A-A85F-46A1-7C4BE1CEE660}"/>
              </a:ext>
            </a:extLst>
          </p:cNvPr>
          <p:cNvSpPr/>
          <p:nvPr/>
        </p:nvSpPr>
        <p:spPr>
          <a:xfrm>
            <a:off x="885614" y="1527704"/>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Application form</a:t>
            </a:r>
          </a:p>
        </p:txBody>
      </p:sp>
      <p:sp>
        <p:nvSpPr>
          <p:cNvPr id="13" name="Rectangle: Rounded Corners 12">
            <a:extLst>
              <a:ext uri="{FF2B5EF4-FFF2-40B4-BE49-F238E27FC236}">
                <a16:creationId xmlns:a16="http://schemas.microsoft.com/office/drawing/2014/main" id="{FC13CFEB-E3C9-B653-150B-CE11FF4C10A6}"/>
              </a:ext>
            </a:extLst>
          </p:cNvPr>
          <p:cNvSpPr/>
          <p:nvPr/>
        </p:nvSpPr>
        <p:spPr>
          <a:xfrm>
            <a:off x="1774574" y="2827139"/>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Selection process</a:t>
            </a:r>
          </a:p>
        </p:txBody>
      </p:sp>
      <p:sp>
        <p:nvSpPr>
          <p:cNvPr id="14" name="Rectangle: Rounded Corners 13">
            <a:extLst>
              <a:ext uri="{FF2B5EF4-FFF2-40B4-BE49-F238E27FC236}">
                <a16:creationId xmlns:a16="http://schemas.microsoft.com/office/drawing/2014/main" id="{5C85426F-D6C5-0B91-5FBB-A8D5DD998A5B}"/>
              </a:ext>
            </a:extLst>
          </p:cNvPr>
          <p:cNvSpPr/>
          <p:nvPr/>
        </p:nvSpPr>
        <p:spPr>
          <a:xfrm>
            <a:off x="1283876" y="2177421"/>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Webinars</a:t>
            </a:r>
          </a:p>
        </p:txBody>
      </p:sp>
      <p:sp>
        <p:nvSpPr>
          <p:cNvPr id="15" name="Rectangle: Rounded Corners 14">
            <a:extLst>
              <a:ext uri="{FF2B5EF4-FFF2-40B4-BE49-F238E27FC236}">
                <a16:creationId xmlns:a16="http://schemas.microsoft.com/office/drawing/2014/main" id="{483703F3-3013-EFDF-DAA5-49D37A051CD8}"/>
              </a:ext>
            </a:extLst>
          </p:cNvPr>
          <p:cNvSpPr/>
          <p:nvPr/>
        </p:nvSpPr>
        <p:spPr>
          <a:xfrm>
            <a:off x="2755972" y="4126573"/>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Briefings</a:t>
            </a:r>
          </a:p>
        </p:txBody>
      </p:sp>
      <p:sp>
        <p:nvSpPr>
          <p:cNvPr id="16" name="Rectangle: Rounded Corners 15">
            <a:extLst>
              <a:ext uri="{FF2B5EF4-FFF2-40B4-BE49-F238E27FC236}">
                <a16:creationId xmlns:a16="http://schemas.microsoft.com/office/drawing/2014/main" id="{DE8A39FC-4694-0C2C-3128-23C3AD44AE36}"/>
              </a:ext>
            </a:extLst>
          </p:cNvPr>
          <p:cNvSpPr/>
          <p:nvPr/>
        </p:nvSpPr>
        <p:spPr>
          <a:xfrm>
            <a:off x="3246670" y="4776291"/>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Online community</a:t>
            </a:r>
          </a:p>
        </p:txBody>
      </p:sp>
      <p:sp>
        <p:nvSpPr>
          <p:cNvPr id="17" name="Rectangle: Rounded Corners 16">
            <a:extLst>
              <a:ext uri="{FF2B5EF4-FFF2-40B4-BE49-F238E27FC236}">
                <a16:creationId xmlns:a16="http://schemas.microsoft.com/office/drawing/2014/main" id="{E231A6C5-1F07-AF14-88F9-448F5E059FA3}"/>
              </a:ext>
            </a:extLst>
          </p:cNvPr>
          <p:cNvSpPr/>
          <p:nvPr/>
        </p:nvSpPr>
        <p:spPr>
          <a:xfrm>
            <a:off x="2265273" y="3476856"/>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Travel booking</a:t>
            </a:r>
          </a:p>
        </p:txBody>
      </p:sp>
      <p:sp>
        <p:nvSpPr>
          <p:cNvPr id="18" name="Rectangle: Rounded Corners 17">
            <a:extLst>
              <a:ext uri="{FF2B5EF4-FFF2-40B4-BE49-F238E27FC236}">
                <a16:creationId xmlns:a16="http://schemas.microsoft.com/office/drawing/2014/main" id="{324BD501-4180-6350-0F5F-DEECE7A50F9A}"/>
              </a:ext>
            </a:extLst>
          </p:cNvPr>
          <p:cNvSpPr/>
          <p:nvPr/>
        </p:nvSpPr>
        <p:spPr>
          <a:xfrm>
            <a:off x="3737370" y="5426005"/>
            <a:ext cx="2638569" cy="48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Pre-work</a:t>
            </a:r>
          </a:p>
        </p:txBody>
      </p:sp>
      <p:sp>
        <p:nvSpPr>
          <p:cNvPr id="3" name="Footer Placeholder 2">
            <a:extLst>
              <a:ext uri="{FF2B5EF4-FFF2-40B4-BE49-F238E27FC236}">
                <a16:creationId xmlns:a16="http://schemas.microsoft.com/office/drawing/2014/main" id="{7CABF540-FAC0-5830-2819-BE7A46F651B0}"/>
              </a:ext>
            </a:extLst>
          </p:cNvPr>
          <p:cNvSpPr>
            <a:spLocks noGrp="1"/>
          </p:cNvSpPr>
          <p:nvPr>
            <p:ph type="ftr" sz="quarter" idx="11"/>
          </p:nvPr>
        </p:nvSpPr>
        <p:spPr/>
        <p:txBody>
          <a:bodyPr/>
          <a:lstStyle/>
          <a:p>
            <a:r>
              <a:rPr lang="en-GB"/>
              <a:t>Sharing good cryospheric fieldwork practice</a:t>
            </a:r>
          </a:p>
        </p:txBody>
      </p:sp>
      <p:sp>
        <p:nvSpPr>
          <p:cNvPr id="4" name="Title 17">
            <a:extLst>
              <a:ext uri="{FF2B5EF4-FFF2-40B4-BE49-F238E27FC236}">
                <a16:creationId xmlns:a16="http://schemas.microsoft.com/office/drawing/2014/main" id="{0F357BE1-F08B-155D-6BC9-627EF29DEE73}"/>
              </a:ext>
            </a:extLst>
          </p:cNvPr>
          <p:cNvSpPr txBox="1">
            <a:spLocks/>
          </p:cNvSpPr>
          <p:nvPr/>
        </p:nvSpPr>
        <p:spPr>
          <a:xfrm>
            <a:off x="838200" y="365125"/>
            <a:ext cx="7772400" cy="1325563"/>
          </a:xfrm>
          <a:prstGeom prst="rect">
            <a:avLst/>
          </a:prstGeom>
        </p:spPr>
        <p:txBody>
          <a:bodyPr/>
          <a:lstStyle>
            <a:lvl1pPr algn="l" defTabSz="914400" rtl="0" eaLnBrk="1" latinLnBrk="0" hangingPunct="1">
              <a:lnSpc>
                <a:spcPct val="90000"/>
              </a:lnSpc>
              <a:spcBef>
                <a:spcPct val="0"/>
              </a:spcBef>
              <a:buNone/>
              <a:defRPr sz="4400" kern="1200">
                <a:solidFill>
                  <a:srgbClr val="0088AA"/>
                </a:solidFill>
                <a:latin typeface="+mj-lt"/>
                <a:ea typeface="+mj-ea"/>
                <a:cs typeface="+mj-cs"/>
              </a:defRPr>
            </a:lvl1pPr>
          </a:lstStyle>
          <a:p>
            <a:pPr algn="r"/>
            <a:r>
              <a:rPr lang="en-GB" dirty="0"/>
              <a:t>Pre-course process</a:t>
            </a:r>
          </a:p>
        </p:txBody>
      </p:sp>
      <p:sp>
        <p:nvSpPr>
          <p:cNvPr id="2" name="Action Button: Go Home 1">
            <a:hlinkClick r:id="rId4" action="ppaction://hlinksldjump" highlightClick="1"/>
            <a:extLst>
              <a:ext uri="{FF2B5EF4-FFF2-40B4-BE49-F238E27FC236}">
                <a16:creationId xmlns:a16="http://schemas.microsoft.com/office/drawing/2014/main" id="{A46966E9-76EF-7D39-FE83-77C240B83A29}"/>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E0AA8493-4042-AE1C-15F8-7035E25BE570}"/>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7B5DEC55-F9EA-0C5F-A5B5-CED41279E218}"/>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1122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3CD6-3448-F0B7-2FED-2C5522DA836E}"/>
              </a:ext>
            </a:extLst>
          </p:cNvPr>
          <p:cNvSpPr>
            <a:spLocks noGrp="1"/>
          </p:cNvSpPr>
          <p:nvPr>
            <p:ph type="title"/>
          </p:nvPr>
        </p:nvSpPr>
        <p:spPr/>
        <p:txBody>
          <a:bodyPr/>
          <a:lstStyle/>
          <a:p>
            <a:r>
              <a:rPr lang="en-GB" dirty="0"/>
              <a:t>Core values</a:t>
            </a:r>
          </a:p>
        </p:txBody>
      </p:sp>
      <p:sp>
        <p:nvSpPr>
          <p:cNvPr id="3" name="Content Placeholder 2">
            <a:extLst>
              <a:ext uri="{FF2B5EF4-FFF2-40B4-BE49-F238E27FC236}">
                <a16:creationId xmlns:a16="http://schemas.microsoft.com/office/drawing/2014/main" id="{A4740FD9-ED63-9695-8B13-737DAAE0046F}"/>
              </a:ext>
            </a:extLst>
          </p:cNvPr>
          <p:cNvSpPr>
            <a:spLocks noGrp="1"/>
          </p:cNvSpPr>
          <p:nvPr>
            <p:ph idx="1"/>
          </p:nvPr>
        </p:nvSpPr>
        <p:spPr/>
        <p:txBody>
          <a:bodyPr/>
          <a:lstStyle/>
          <a:p>
            <a:r>
              <a:rPr lang="en-GB" dirty="0"/>
              <a:t>It’s okay to make mistakes </a:t>
            </a:r>
          </a:p>
          <a:p>
            <a:r>
              <a:rPr lang="en-GB" dirty="0"/>
              <a:t>Get to know everyone and learn from their experience</a:t>
            </a:r>
          </a:p>
          <a:p>
            <a:r>
              <a:rPr lang="en-GB" dirty="0"/>
              <a:t>Work together and help each other out</a:t>
            </a:r>
          </a:p>
          <a:p>
            <a:r>
              <a:rPr lang="en-GB" dirty="0"/>
              <a:t>Be good to work with</a:t>
            </a:r>
          </a:p>
          <a:p>
            <a:r>
              <a:rPr lang="en-GB" dirty="0"/>
              <a:t>Ask if you don’t understand or want something explained further</a:t>
            </a:r>
          </a:p>
          <a:p>
            <a:r>
              <a:rPr lang="en-GB" dirty="0"/>
              <a:t>Nobody will be “left behind”</a:t>
            </a:r>
          </a:p>
          <a:p>
            <a:r>
              <a:rPr lang="en-GB" dirty="0"/>
              <a:t>Be fully present – leave your day-to-day work at the office</a:t>
            </a:r>
          </a:p>
          <a:p>
            <a:endParaRPr lang="en-GB" dirty="0"/>
          </a:p>
          <a:p>
            <a:endParaRPr lang="en-GB" dirty="0"/>
          </a:p>
        </p:txBody>
      </p:sp>
      <p:sp>
        <p:nvSpPr>
          <p:cNvPr id="5" name="Footer Placeholder 4">
            <a:extLst>
              <a:ext uri="{FF2B5EF4-FFF2-40B4-BE49-F238E27FC236}">
                <a16:creationId xmlns:a16="http://schemas.microsoft.com/office/drawing/2014/main" id="{E35E1E14-BC30-0EB3-37D6-4B2B02870F42}"/>
              </a:ext>
            </a:extLst>
          </p:cNvPr>
          <p:cNvSpPr>
            <a:spLocks noGrp="1"/>
          </p:cNvSpPr>
          <p:nvPr>
            <p:ph type="ftr" sz="quarter" idx="11"/>
          </p:nvPr>
        </p:nvSpPr>
        <p:spPr/>
        <p:txBody>
          <a:bodyPr/>
          <a:lstStyle/>
          <a:p>
            <a:r>
              <a:rPr lang="en-GB"/>
              <a:t>Sharing good cryospheric fieldwork practice</a:t>
            </a:r>
            <a:endParaRPr lang="en-GB" dirty="0"/>
          </a:p>
        </p:txBody>
      </p:sp>
      <p:sp>
        <p:nvSpPr>
          <p:cNvPr id="4" name="Action Button: Go Home 3">
            <a:hlinkClick r:id="rId2" action="ppaction://hlinksldjump" highlightClick="1"/>
            <a:extLst>
              <a:ext uri="{FF2B5EF4-FFF2-40B4-BE49-F238E27FC236}">
                <a16:creationId xmlns:a16="http://schemas.microsoft.com/office/drawing/2014/main" id="{09BBE24F-EE78-AFF2-A6B1-EB5884794A7A}"/>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112206F6-B5D0-C311-6292-2AEC26DA19CB}"/>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A6F4B906-D801-805B-D86F-E21D5A242AD9}"/>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6019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A9825C-0FAE-1A85-55B6-BF67854EE858}"/>
              </a:ext>
            </a:extLst>
          </p:cNvPr>
          <p:cNvSpPr>
            <a:spLocks noGrp="1"/>
          </p:cNvSpPr>
          <p:nvPr>
            <p:ph idx="1"/>
          </p:nvPr>
        </p:nvSpPr>
        <p:spPr>
          <a:xfrm>
            <a:off x="838200" y="1825625"/>
            <a:ext cx="7520940" cy="4351338"/>
          </a:xfrm>
        </p:spPr>
        <p:txBody>
          <a:bodyPr/>
          <a:lstStyle/>
          <a:p>
            <a:r>
              <a:rPr lang="en-GB" dirty="0"/>
              <a:t>Inspired by a first aid course, we aimed to teach commonly-used engineering skills:</a:t>
            </a:r>
          </a:p>
          <a:p>
            <a:pPr lvl="1"/>
            <a:r>
              <a:rPr lang="en-GB" dirty="0"/>
              <a:t>Electronics – DC theory, batteries, solar power, breadboarding, wiring, soldering, connectors, </a:t>
            </a:r>
            <a:r>
              <a:rPr lang="en-GB" dirty="0" err="1"/>
              <a:t>multimeter</a:t>
            </a:r>
            <a:r>
              <a:rPr lang="en-GB" dirty="0"/>
              <a:t>, analogue and digital sensors</a:t>
            </a:r>
          </a:p>
          <a:p>
            <a:pPr lvl="1"/>
            <a:r>
              <a:rPr lang="en-GB" dirty="0"/>
              <a:t>Mechanical – modifying a plastic box to fit connectors and cable glands, building a support frame, rope and knotwork</a:t>
            </a:r>
          </a:p>
          <a:p>
            <a:pPr lvl="1"/>
            <a:r>
              <a:rPr lang="en-GB" dirty="0"/>
              <a:t>Software – firmware programming using Arduino, interfacing to sensors</a:t>
            </a:r>
          </a:p>
        </p:txBody>
      </p:sp>
      <p:sp>
        <p:nvSpPr>
          <p:cNvPr id="3" name="Title 2">
            <a:extLst>
              <a:ext uri="{FF2B5EF4-FFF2-40B4-BE49-F238E27FC236}">
                <a16:creationId xmlns:a16="http://schemas.microsoft.com/office/drawing/2014/main" id="{2269F623-8F96-1DCF-852C-F99D8FA1FAD4}"/>
              </a:ext>
            </a:extLst>
          </p:cNvPr>
          <p:cNvSpPr>
            <a:spLocks noGrp="1"/>
          </p:cNvSpPr>
          <p:nvPr>
            <p:ph type="title"/>
          </p:nvPr>
        </p:nvSpPr>
        <p:spPr/>
        <p:txBody>
          <a:bodyPr/>
          <a:lstStyle/>
          <a:p>
            <a:r>
              <a:rPr lang="en-GB" dirty="0"/>
              <a:t>Engineering skills</a:t>
            </a:r>
          </a:p>
        </p:txBody>
      </p:sp>
      <p:sp>
        <p:nvSpPr>
          <p:cNvPr id="4" name="Footer Placeholder 3">
            <a:extLst>
              <a:ext uri="{FF2B5EF4-FFF2-40B4-BE49-F238E27FC236}">
                <a16:creationId xmlns:a16="http://schemas.microsoft.com/office/drawing/2014/main" id="{86B98F1D-D8A2-F049-8B73-6CCAB9330C07}"/>
              </a:ext>
            </a:extLst>
          </p:cNvPr>
          <p:cNvSpPr>
            <a:spLocks noGrp="1"/>
          </p:cNvSpPr>
          <p:nvPr>
            <p:ph type="ftr" sz="quarter" idx="11"/>
          </p:nvPr>
        </p:nvSpPr>
        <p:spPr/>
        <p:txBody>
          <a:bodyPr/>
          <a:lstStyle/>
          <a:p>
            <a:r>
              <a:rPr lang="en-GB"/>
              <a:t>Sharing good cryospheric fieldwork practice</a:t>
            </a:r>
          </a:p>
        </p:txBody>
      </p:sp>
      <p:sp>
        <p:nvSpPr>
          <p:cNvPr id="6" name="Speech Bubble: Oval 5">
            <a:extLst>
              <a:ext uri="{FF2B5EF4-FFF2-40B4-BE49-F238E27FC236}">
                <a16:creationId xmlns:a16="http://schemas.microsoft.com/office/drawing/2014/main" id="{AF424437-FFDE-8F35-0C77-2ADE8FE91793}"/>
              </a:ext>
            </a:extLst>
          </p:cNvPr>
          <p:cNvSpPr/>
          <p:nvPr/>
        </p:nvSpPr>
        <p:spPr>
          <a:xfrm>
            <a:off x="8526780" y="1440180"/>
            <a:ext cx="3390900" cy="2446020"/>
          </a:xfrm>
          <a:prstGeom prst="wedgeEllipseCallout">
            <a:avLst>
              <a:gd name="adj1" fmla="val 49055"/>
              <a:gd name="adj2" fmla="val 581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 5 days you can learn 80% of what you need to know, and the other 20% is why you go to </a:t>
            </a:r>
            <a:r>
              <a:rPr lang="en-GB" strike="sngStrike" dirty="0"/>
              <a:t>medical</a:t>
            </a:r>
            <a:r>
              <a:rPr lang="en-GB" dirty="0"/>
              <a:t> engineering school!”</a:t>
            </a:r>
          </a:p>
        </p:txBody>
      </p:sp>
      <p:sp>
        <p:nvSpPr>
          <p:cNvPr id="5" name="Action Button: Go Home 4">
            <a:hlinkClick r:id="rId2" action="ppaction://hlinksldjump" highlightClick="1"/>
            <a:extLst>
              <a:ext uri="{FF2B5EF4-FFF2-40B4-BE49-F238E27FC236}">
                <a16:creationId xmlns:a16="http://schemas.microsoft.com/office/drawing/2014/main" id="{DDD749B8-3547-294D-0510-BEAE7B21B792}"/>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2DE7061C-E8D5-3DB7-2437-C7334A9C8C9E}"/>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06A19B6C-6A98-B158-A93F-D6C71E4B1853}"/>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3028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projection screen&#10;&#10;Description automatically generated">
            <a:extLst>
              <a:ext uri="{FF2B5EF4-FFF2-40B4-BE49-F238E27FC236}">
                <a16:creationId xmlns:a16="http://schemas.microsoft.com/office/drawing/2014/main" id="{2D77A898-C393-BE98-4686-25346E43E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40" y="136526"/>
            <a:ext cx="4219485" cy="3164615"/>
          </a:xfrm>
          <a:prstGeom prst="rect">
            <a:avLst/>
          </a:prstGeom>
        </p:spPr>
      </p:pic>
      <p:pic>
        <p:nvPicPr>
          <p:cNvPr id="10" name="Picture 9" descr="A person standing in a room with a projection screen&#10;&#10;Description automatically generated">
            <a:extLst>
              <a:ext uri="{FF2B5EF4-FFF2-40B4-BE49-F238E27FC236}">
                <a16:creationId xmlns:a16="http://schemas.microsoft.com/office/drawing/2014/main" id="{421FFDC1-A203-30DF-A432-B0D8F42EB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6526"/>
            <a:ext cx="4219485" cy="3164615"/>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830C44E6-411E-1546-C448-2F72EF598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44" y="3429000"/>
            <a:ext cx="3732651" cy="2799488"/>
          </a:xfrm>
          <a:prstGeom prst="rect">
            <a:avLst/>
          </a:prstGeom>
        </p:spPr>
      </p:pic>
      <p:pic>
        <p:nvPicPr>
          <p:cNvPr id="3" name="Picture 2" descr="A group of women working on laptops&#10;&#10;Description automatically generated">
            <a:extLst>
              <a:ext uri="{FF2B5EF4-FFF2-40B4-BE49-F238E27FC236}">
                <a16:creationId xmlns:a16="http://schemas.microsoft.com/office/drawing/2014/main" id="{45326B66-91FC-30ED-6094-2692C881BB52}"/>
              </a:ext>
            </a:extLst>
          </p:cNvPr>
          <p:cNvPicPr>
            <a:picLocks noChangeAspect="1"/>
          </p:cNvPicPr>
          <p:nvPr/>
        </p:nvPicPr>
        <p:blipFill>
          <a:blip r:embed="rId6"/>
          <a:stretch>
            <a:fillRect/>
          </a:stretch>
        </p:blipFill>
        <p:spPr>
          <a:xfrm>
            <a:off x="4229623" y="3429001"/>
            <a:ext cx="3732652" cy="2799489"/>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4F04FB22-E0C6-5EA0-EE1D-D37093466596}"/>
              </a:ext>
            </a:extLst>
          </p:cNvPr>
          <p:cNvPicPr>
            <a:picLocks noChangeAspect="1"/>
          </p:cNvPicPr>
          <p:nvPr/>
        </p:nvPicPr>
        <p:blipFill>
          <a:blip r:embed="rId7"/>
          <a:stretch>
            <a:fillRect/>
          </a:stretch>
        </p:blipFill>
        <p:spPr>
          <a:xfrm>
            <a:off x="8279740" y="3429000"/>
            <a:ext cx="3732651" cy="2799488"/>
          </a:xfrm>
          <a:prstGeom prst="rect">
            <a:avLst/>
          </a:prstGeom>
        </p:spPr>
      </p:pic>
      <p:sp>
        <p:nvSpPr>
          <p:cNvPr id="2" name="Footer Placeholder 1">
            <a:extLst>
              <a:ext uri="{FF2B5EF4-FFF2-40B4-BE49-F238E27FC236}">
                <a16:creationId xmlns:a16="http://schemas.microsoft.com/office/drawing/2014/main" id="{39E8CE8E-C24B-F2B1-8AC3-39479DA8CC14}"/>
              </a:ext>
            </a:extLst>
          </p:cNvPr>
          <p:cNvSpPr>
            <a:spLocks noGrp="1"/>
          </p:cNvSpPr>
          <p:nvPr>
            <p:ph type="ftr" sz="quarter" idx="11"/>
          </p:nvPr>
        </p:nvSpPr>
        <p:spPr/>
        <p:txBody>
          <a:bodyPr/>
          <a:lstStyle/>
          <a:p>
            <a:r>
              <a:rPr lang="en-GB"/>
              <a:t>Sharing good cryospheric fieldwork practice</a:t>
            </a:r>
          </a:p>
        </p:txBody>
      </p:sp>
      <p:sp>
        <p:nvSpPr>
          <p:cNvPr id="4" name="Action Button: Go Home 3">
            <a:hlinkClick r:id="rId8" action="ppaction://hlinksldjump" highlightClick="1"/>
            <a:extLst>
              <a:ext uri="{FF2B5EF4-FFF2-40B4-BE49-F238E27FC236}">
                <a16:creationId xmlns:a16="http://schemas.microsoft.com/office/drawing/2014/main" id="{0B10B3CE-EC04-7126-F103-FAD3C3D4B6BF}"/>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CE6FE488-7614-D8E5-9AF4-95B82EB8A7D1}"/>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F286C513-760F-6946-B3A2-1AEA87CE05C2}"/>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3853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orking on laptops&#10;&#10;Description automatically generated">
            <a:extLst>
              <a:ext uri="{FF2B5EF4-FFF2-40B4-BE49-F238E27FC236}">
                <a16:creationId xmlns:a16="http://schemas.microsoft.com/office/drawing/2014/main" id="{47EE0F15-F772-26AB-28FC-07B9DF75F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63" y="1316717"/>
            <a:ext cx="5837400" cy="3889168"/>
          </a:xfrm>
          <a:prstGeom prst="rect">
            <a:avLst/>
          </a:prstGeom>
        </p:spPr>
      </p:pic>
      <p:pic>
        <p:nvPicPr>
          <p:cNvPr id="8" name="Picture 7" descr="A group of people working in a workshop&#10;&#10;Description automatically generated">
            <a:extLst>
              <a:ext uri="{FF2B5EF4-FFF2-40B4-BE49-F238E27FC236}">
                <a16:creationId xmlns:a16="http://schemas.microsoft.com/office/drawing/2014/main" id="{243975A2-21DF-82CF-FF39-E1954CA0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316718"/>
            <a:ext cx="5660572" cy="4245429"/>
          </a:xfrm>
          <a:prstGeom prst="rect">
            <a:avLst/>
          </a:prstGeom>
        </p:spPr>
      </p:pic>
      <p:sp>
        <p:nvSpPr>
          <p:cNvPr id="2" name="Footer Placeholder 1">
            <a:extLst>
              <a:ext uri="{FF2B5EF4-FFF2-40B4-BE49-F238E27FC236}">
                <a16:creationId xmlns:a16="http://schemas.microsoft.com/office/drawing/2014/main" id="{360AC286-D8E2-5F84-235E-4C5B1EC80CC5}"/>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4" action="ppaction://hlinksldjump" highlightClick="1"/>
            <a:extLst>
              <a:ext uri="{FF2B5EF4-FFF2-40B4-BE49-F238E27FC236}">
                <a16:creationId xmlns:a16="http://schemas.microsoft.com/office/drawing/2014/main" id="{CFCF3E40-0383-4E6B-A09B-DA19AE6C4804}"/>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591E43DF-736C-3E87-6D56-E6716D44659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Back or Previous 4">
            <a:hlinkClick r:id="" action="ppaction://hlinkshowjump?jump=lastslideviewed" highlightClick="1"/>
            <a:extLst>
              <a:ext uri="{FF2B5EF4-FFF2-40B4-BE49-F238E27FC236}">
                <a16:creationId xmlns:a16="http://schemas.microsoft.com/office/drawing/2014/main" id="{B5EB5204-D5CD-3FF6-E7F5-7B0ADB5C1E00}"/>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9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9B317E-D23A-A062-2C89-C18121893B0B}"/>
              </a:ext>
            </a:extLst>
          </p:cNvPr>
          <p:cNvSpPr>
            <a:spLocks noGrp="1"/>
          </p:cNvSpPr>
          <p:nvPr>
            <p:ph type="ftr" sz="quarter" idx="11"/>
          </p:nvPr>
        </p:nvSpPr>
        <p:spPr/>
        <p:txBody>
          <a:bodyPr/>
          <a:lstStyle/>
          <a:p>
            <a:r>
              <a:rPr lang="en-GB"/>
              <a:t>Sharing good cryospheric fieldwork practice</a:t>
            </a:r>
          </a:p>
        </p:txBody>
      </p:sp>
      <p:pic>
        <p:nvPicPr>
          <p:cNvPr id="1026" name="Picture 2">
            <a:extLst>
              <a:ext uri="{FF2B5EF4-FFF2-40B4-BE49-F238E27FC236}">
                <a16:creationId xmlns:a16="http://schemas.microsoft.com/office/drawing/2014/main" id="{3496C8EE-91B2-9BF2-B2D2-82D1FB956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447" y="1248822"/>
            <a:ext cx="6446530" cy="2643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A81C36-A4B6-1C09-889B-67DB25C55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42" y="555598"/>
            <a:ext cx="3867150" cy="5156200"/>
          </a:xfrm>
          <a:prstGeom prst="rect">
            <a:avLst/>
          </a:prstGeom>
        </p:spPr>
      </p:pic>
      <p:sp>
        <p:nvSpPr>
          <p:cNvPr id="5" name="TextBox 4">
            <a:extLst>
              <a:ext uri="{FF2B5EF4-FFF2-40B4-BE49-F238E27FC236}">
                <a16:creationId xmlns:a16="http://schemas.microsoft.com/office/drawing/2014/main" id="{24A1B525-3914-A538-D288-5B3ABCCBB840}"/>
              </a:ext>
            </a:extLst>
          </p:cNvPr>
          <p:cNvSpPr txBox="1"/>
          <p:nvPr/>
        </p:nvSpPr>
        <p:spPr>
          <a:xfrm>
            <a:off x="703847" y="1634958"/>
            <a:ext cx="1307859" cy="369332"/>
          </a:xfrm>
          <a:prstGeom prst="rect">
            <a:avLst/>
          </a:prstGeom>
          <a:solidFill>
            <a:schemeClr val="bg1">
              <a:alpha val="70000"/>
            </a:schemeClr>
          </a:solidFill>
        </p:spPr>
        <p:txBody>
          <a:bodyPr wrap="none" rtlCol="0">
            <a:spAutoFit/>
          </a:bodyPr>
          <a:lstStyle/>
          <a:p>
            <a:r>
              <a:rPr lang="en-GB" dirty="0"/>
              <a:t>Solar panels</a:t>
            </a:r>
          </a:p>
        </p:txBody>
      </p:sp>
      <p:sp>
        <p:nvSpPr>
          <p:cNvPr id="6" name="TextBox 5">
            <a:extLst>
              <a:ext uri="{FF2B5EF4-FFF2-40B4-BE49-F238E27FC236}">
                <a16:creationId xmlns:a16="http://schemas.microsoft.com/office/drawing/2014/main" id="{50BBFE06-D2A5-CD35-28C2-1B36F5BFB55C}"/>
              </a:ext>
            </a:extLst>
          </p:cNvPr>
          <p:cNvSpPr txBox="1"/>
          <p:nvPr/>
        </p:nvSpPr>
        <p:spPr>
          <a:xfrm>
            <a:off x="447948" y="2201029"/>
            <a:ext cx="2159950" cy="369332"/>
          </a:xfrm>
          <a:prstGeom prst="rect">
            <a:avLst/>
          </a:prstGeom>
          <a:solidFill>
            <a:schemeClr val="bg1">
              <a:alpha val="70000"/>
            </a:schemeClr>
          </a:solidFill>
        </p:spPr>
        <p:txBody>
          <a:bodyPr wrap="none" rtlCol="0">
            <a:spAutoFit/>
          </a:bodyPr>
          <a:lstStyle/>
          <a:p>
            <a:r>
              <a:rPr lang="en-GB" dirty="0"/>
              <a:t>Temperature sensors</a:t>
            </a:r>
          </a:p>
        </p:txBody>
      </p:sp>
      <p:sp>
        <p:nvSpPr>
          <p:cNvPr id="7" name="TextBox 6">
            <a:extLst>
              <a:ext uri="{FF2B5EF4-FFF2-40B4-BE49-F238E27FC236}">
                <a16:creationId xmlns:a16="http://schemas.microsoft.com/office/drawing/2014/main" id="{4416FEF4-E1B6-AB58-7A9D-E0DBE5707D57}"/>
              </a:ext>
            </a:extLst>
          </p:cNvPr>
          <p:cNvSpPr txBox="1"/>
          <p:nvPr/>
        </p:nvSpPr>
        <p:spPr>
          <a:xfrm>
            <a:off x="447948" y="2771830"/>
            <a:ext cx="1436868" cy="369332"/>
          </a:xfrm>
          <a:prstGeom prst="rect">
            <a:avLst/>
          </a:prstGeom>
          <a:solidFill>
            <a:schemeClr val="bg1">
              <a:alpha val="70000"/>
            </a:schemeClr>
          </a:solidFill>
        </p:spPr>
        <p:txBody>
          <a:bodyPr wrap="none" rtlCol="0">
            <a:spAutoFit/>
          </a:bodyPr>
          <a:lstStyle/>
          <a:p>
            <a:r>
              <a:rPr lang="en-GB" dirty="0"/>
              <a:t>Logger boxes</a:t>
            </a:r>
          </a:p>
        </p:txBody>
      </p:sp>
      <p:pic>
        <p:nvPicPr>
          <p:cNvPr id="10" name="Picture 9">
            <a:extLst>
              <a:ext uri="{FF2B5EF4-FFF2-40B4-BE49-F238E27FC236}">
                <a16:creationId xmlns:a16="http://schemas.microsoft.com/office/drawing/2014/main" id="{BD69C87E-7A44-6503-5B8E-EFD737799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377" y="4001927"/>
            <a:ext cx="1347939" cy="1011649"/>
          </a:xfrm>
          <a:prstGeom prst="rect">
            <a:avLst/>
          </a:prstGeom>
        </p:spPr>
      </p:pic>
      <p:sp>
        <p:nvSpPr>
          <p:cNvPr id="11" name="TextBox 10">
            <a:extLst>
              <a:ext uri="{FF2B5EF4-FFF2-40B4-BE49-F238E27FC236}">
                <a16:creationId xmlns:a16="http://schemas.microsoft.com/office/drawing/2014/main" id="{B6807B29-4F67-002C-0532-67714E99365F}"/>
              </a:ext>
            </a:extLst>
          </p:cNvPr>
          <p:cNvSpPr txBox="1"/>
          <p:nvPr/>
        </p:nvSpPr>
        <p:spPr>
          <a:xfrm>
            <a:off x="6263730" y="4269739"/>
            <a:ext cx="3806042" cy="369332"/>
          </a:xfrm>
          <a:prstGeom prst="rect">
            <a:avLst/>
          </a:prstGeom>
          <a:solidFill>
            <a:schemeClr val="bg1">
              <a:alpha val="70000"/>
            </a:schemeClr>
          </a:solidFill>
        </p:spPr>
        <p:txBody>
          <a:bodyPr wrap="none" rtlCol="0">
            <a:spAutoFit/>
          </a:bodyPr>
          <a:lstStyle/>
          <a:p>
            <a:r>
              <a:rPr lang="en-GB" dirty="0"/>
              <a:t>Digital temperature sensor (DS18B20)</a:t>
            </a:r>
          </a:p>
        </p:txBody>
      </p:sp>
      <p:pic>
        <p:nvPicPr>
          <p:cNvPr id="13" name="Picture 12">
            <a:extLst>
              <a:ext uri="{FF2B5EF4-FFF2-40B4-BE49-F238E27FC236}">
                <a16:creationId xmlns:a16="http://schemas.microsoft.com/office/drawing/2014/main" id="{29109D54-5AA1-8664-C397-4029F385D736}"/>
              </a:ext>
            </a:extLst>
          </p:cNvPr>
          <p:cNvPicPr>
            <a:picLocks noChangeAspect="1"/>
          </p:cNvPicPr>
          <p:nvPr/>
        </p:nvPicPr>
        <p:blipFill>
          <a:blip r:embed="rId5"/>
          <a:stretch>
            <a:fillRect/>
          </a:stretch>
        </p:blipFill>
        <p:spPr>
          <a:xfrm>
            <a:off x="10565132" y="5146528"/>
            <a:ext cx="1114167" cy="874827"/>
          </a:xfrm>
          <a:prstGeom prst="rect">
            <a:avLst/>
          </a:prstGeom>
        </p:spPr>
      </p:pic>
      <p:sp>
        <p:nvSpPr>
          <p:cNvPr id="14" name="TextBox 13">
            <a:extLst>
              <a:ext uri="{FF2B5EF4-FFF2-40B4-BE49-F238E27FC236}">
                <a16:creationId xmlns:a16="http://schemas.microsoft.com/office/drawing/2014/main" id="{00CA7028-94D9-C8BC-370D-C80DED4EBE88}"/>
              </a:ext>
            </a:extLst>
          </p:cNvPr>
          <p:cNvSpPr txBox="1"/>
          <p:nvPr/>
        </p:nvSpPr>
        <p:spPr>
          <a:xfrm>
            <a:off x="6150429" y="5424512"/>
            <a:ext cx="3919343" cy="369332"/>
          </a:xfrm>
          <a:prstGeom prst="rect">
            <a:avLst/>
          </a:prstGeom>
          <a:solidFill>
            <a:schemeClr val="bg1">
              <a:alpha val="70000"/>
            </a:schemeClr>
          </a:solidFill>
        </p:spPr>
        <p:txBody>
          <a:bodyPr wrap="none" rtlCol="0">
            <a:spAutoFit/>
          </a:bodyPr>
          <a:lstStyle/>
          <a:p>
            <a:r>
              <a:rPr lang="en-GB" dirty="0"/>
              <a:t>Analogue temperature sensor (PT1000)</a:t>
            </a:r>
          </a:p>
        </p:txBody>
      </p:sp>
      <p:sp>
        <p:nvSpPr>
          <p:cNvPr id="15" name="Action Button: Go Home 14">
            <a:hlinkClick r:id="rId6" action="ppaction://hlinksldjump" highlightClick="1"/>
            <a:extLst>
              <a:ext uri="{FF2B5EF4-FFF2-40B4-BE49-F238E27FC236}">
                <a16:creationId xmlns:a16="http://schemas.microsoft.com/office/drawing/2014/main" id="{50CF9781-BC0D-31B8-B370-174BD2451427}"/>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Forward or Next 15">
            <a:hlinkClick r:id="" action="ppaction://hlinkshowjump?jump=nextslide" highlightClick="1"/>
            <a:extLst>
              <a:ext uri="{FF2B5EF4-FFF2-40B4-BE49-F238E27FC236}">
                <a16:creationId xmlns:a16="http://schemas.microsoft.com/office/drawing/2014/main" id="{145E4DA4-4CA2-3ECC-1D59-04F224639921}"/>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lastslideviewed" highlightClick="1"/>
            <a:extLst>
              <a:ext uri="{FF2B5EF4-FFF2-40B4-BE49-F238E27FC236}">
                <a16:creationId xmlns:a16="http://schemas.microsoft.com/office/drawing/2014/main" id="{A8F969EA-44A4-26CD-50EC-82BFD5650A6C}"/>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71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6008-2E99-B4EC-8DF8-1F6AF1D541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56DF5-716E-7634-1FC8-D7803E626673}"/>
              </a:ext>
            </a:extLst>
          </p:cNvPr>
          <p:cNvSpPr>
            <a:spLocks noGrp="1"/>
          </p:cNvSpPr>
          <p:nvPr>
            <p:ph idx="1"/>
          </p:nvPr>
        </p:nvSpPr>
        <p:spPr>
          <a:xfrm>
            <a:off x="838200" y="1825625"/>
            <a:ext cx="10561721" cy="4351338"/>
          </a:xfrm>
        </p:spPr>
        <p:txBody>
          <a:bodyPr/>
          <a:lstStyle/>
          <a:p>
            <a:r>
              <a:rPr lang="en-GB" dirty="0"/>
              <a:t>Practical field skills, taught outside:</a:t>
            </a:r>
          </a:p>
          <a:p>
            <a:pPr lvl="1"/>
            <a:r>
              <a:rPr lang="en-GB" dirty="0"/>
              <a:t>Digging</a:t>
            </a:r>
          </a:p>
          <a:p>
            <a:pPr lvl="1"/>
            <a:r>
              <a:rPr lang="en-GB" dirty="0"/>
              <a:t>Use of probes to look for a person or item buried in snow</a:t>
            </a:r>
          </a:p>
          <a:p>
            <a:pPr lvl="1"/>
            <a:r>
              <a:rPr lang="en-GB" dirty="0"/>
              <a:t>Whiteout simulation</a:t>
            </a:r>
          </a:p>
          <a:p>
            <a:pPr lvl="1"/>
            <a:r>
              <a:rPr lang="en-GB" dirty="0"/>
              <a:t>Use of two-way radios and satellite phone, including reading out GPS positions</a:t>
            </a:r>
          </a:p>
          <a:p>
            <a:pPr lvl="1"/>
            <a:r>
              <a:rPr lang="en-GB" dirty="0"/>
              <a:t>Loading and pulling a sledge</a:t>
            </a:r>
          </a:p>
          <a:p>
            <a:pPr lvl="1"/>
            <a:r>
              <a:rPr lang="en-GB" dirty="0"/>
              <a:t>Lifting and carrying safely</a:t>
            </a:r>
          </a:p>
          <a:p>
            <a:pPr lvl="1"/>
            <a:r>
              <a:rPr lang="en-GB" dirty="0"/>
              <a:t>Knotwork (trucker’s hitch) and ratchet straps</a:t>
            </a:r>
          </a:p>
          <a:p>
            <a:pPr lvl="1"/>
            <a:r>
              <a:rPr lang="en-GB" dirty="0"/>
              <a:t>Responding to an emergency</a:t>
            </a:r>
          </a:p>
          <a:p>
            <a:pPr lvl="1"/>
            <a:endParaRPr lang="en-GB" dirty="0"/>
          </a:p>
        </p:txBody>
      </p:sp>
      <p:sp>
        <p:nvSpPr>
          <p:cNvPr id="3" name="Title 2">
            <a:extLst>
              <a:ext uri="{FF2B5EF4-FFF2-40B4-BE49-F238E27FC236}">
                <a16:creationId xmlns:a16="http://schemas.microsoft.com/office/drawing/2014/main" id="{B73E9974-EBAB-78E0-224E-FAE63409B967}"/>
              </a:ext>
            </a:extLst>
          </p:cNvPr>
          <p:cNvSpPr>
            <a:spLocks noGrp="1"/>
          </p:cNvSpPr>
          <p:nvPr>
            <p:ph type="title"/>
          </p:nvPr>
        </p:nvSpPr>
        <p:spPr/>
        <p:txBody>
          <a:bodyPr/>
          <a:lstStyle/>
          <a:p>
            <a:r>
              <a:rPr lang="en-GB" dirty="0"/>
              <a:t>Field skills</a:t>
            </a:r>
          </a:p>
        </p:txBody>
      </p:sp>
      <p:sp>
        <p:nvSpPr>
          <p:cNvPr id="4" name="Footer Placeholder 3">
            <a:extLst>
              <a:ext uri="{FF2B5EF4-FFF2-40B4-BE49-F238E27FC236}">
                <a16:creationId xmlns:a16="http://schemas.microsoft.com/office/drawing/2014/main" id="{8E49CBE4-C1D8-DFA7-441A-DF3148571670}"/>
              </a:ext>
            </a:extLst>
          </p:cNvPr>
          <p:cNvSpPr>
            <a:spLocks noGrp="1"/>
          </p:cNvSpPr>
          <p:nvPr>
            <p:ph type="ftr" sz="quarter" idx="11"/>
          </p:nvPr>
        </p:nvSpPr>
        <p:spPr/>
        <p:txBody>
          <a:bodyPr/>
          <a:lstStyle/>
          <a:p>
            <a:r>
              <a:rPr lang="en-GB"/>
              <a:t>Sharing good cryospheric fieldwork practice</a:t>
            </a:r>
          </a:p>
        </p:txBody>
      </p:sp>
      <p:sp>
        <p:nvSpPr>
          <p:cNvPr id="5" name="Action Button: Go Home 4">
            <a:hlinkClick r:id="rId2" action="ppaction://hlinksldjump" highlightClick="1"/>
            <a:extLst>
              <a:ext uri="{FF2B5EF4-FFF2-40B4-BE49-F238E27FC236}">
                <a16:creationId xmlns:a16="http://schemas.microsoft.com/office/drawing/2014/main" id="{635F0CE8-B79D-7D4C-2B90-CBA68B6B72BC}"/>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B4AA54B0-BBA0-741D-FE86-D8CFAF7CD842}"/>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C26F78F8-3574-733B-4813-33F1AD1DDAAA}"/>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25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circle&#10;&#10;Description automatically generated">
            <a:extLst>
              <a:ext uri="{FF2B5EF4-FFF2-40B4-BE49-F238E27FC236}">
                <a16:creationId xmlns:a16="http://schemas.microsoft.com/office/drawing/2014/main" id="{906289CC-F59C-5345-5537-2D6D6A37E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371" y="287113"/>
            <a:ext cx="3660072" cy="2745055"/>
          </a:xfrm>
          <a:prstGeom prst="rect">
            <a:avLst/>
          </a:prstGeom>
        </p:spPr>
      </p:pic>
      <p:pic>
        <p:nvPicPr>
          <p:cNvPr id="5" name="Picture 4" descr="A group of people standing in snow&#10;&#10;Description automatically generated">
            <a:extLst>
              <a:ext uri="{FF2B5EF4-FFF2-40B4-BE49-F238E27FC236}">
                <a16:creationId xmlns:a16="http://schemas.microsoft.com/office/drawing/2014/main" id="{08875471-3FC2-0169-D750-E0155C030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35" y="267238"/>
            <a:ext cx="4350791" cy="5801055"/>
          </a:xfrm>
          <a:prstGeom prst="rect">
            <a:avLst/>
          </a:prstGeom>
        </p:spPr>
      </p:pic>
      <p:pic>
        <p:nvPicPr>
          <p:cNvPr id="7" name="Picture 6" descr="A group of people standing in the snow&#10;&#10;Description automatically generated">
            <a:extLst>
              <a:ext uri="{FF2B5EF4-FFF2-40B4-BE49-F238E27FC236}">
                <a16:creationId xmlns:a16="http://schemas.microsoft.com/office/drawing/2014/main" id="{AB4F6F3E-44AC-628D-95DB-0EAF4BA3E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371" y="3126222"/>
            <a:ext cx="4114800" cy="3086100"/>
          </a:xfrm>
          <a:prstGeom prst="rect">
            <a:avLst/>
          </a:prstGeom>
        </p:spPr>
      </p:pic>
      <p:pic>
        <p:nvPicPr>
          <p:cNvPr id="9" name="Picture 8" descr="A person lying in the snow&#10;&#10;Description automatically generated">
            <a:extLst>
              <a:ext uri="{FF2B5EF4-FFF2-40B4-BE49-F238E27FC236}">
                <a16:creationId xmlns:a16="http://schemas.microsoft.com/office/drawing/2014/main" id="{AE3B260C-A0A3-39EE-B5D5-38F25705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1676958"/>
            <a:ext cx="3401523" cy="4535364"/>
          </a:xfrm>
          <a:prstGeom prst="rect">
            <a:avLst/>
          </a:prstGeom>
        </p:spPr>
      </p:pic>
      <p:sp>
        <p:nvSpPr>
          <p:cNvPr id="2" name="Footer Placeholder 1">
            <a:extLst>
              <a:ext uri="{FF2B5EF4-FFF2-40B4-BE49-F238E27FC236}">
                <a16:creationId xmlns:a16="http://schemas.microsoft.com/office/drawing/2014/main" id="{62A1A0D3-D01A-E949-CDC9-85C4303EAEC4}"/>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6" action="ppaction://hlinksldjump" highlightClick="1"/>
            <a:extLst>
              <a:ext uri="{FF2B5EF4-FFF2-40B4-BE49-F238E27FC236}">
                <a16:creationId xmlns:a16="http://schemas.microsoft.com/office/drawing/2014/main" id="{27657C18-1B94-B156-9F21-7BF81ECB6BE9}"/>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36A71362-6119-9BFB-9141-5138399F103D}"/>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55349345-FD95-791D-72FE-2F2C485FD5CF}"/>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627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the snow&#10;&#10;Description automatically generated">
            <a:extLst>
              <a:ext uri="{FF2B5EF4-FFF2-40B4-BE49-F238E27FC236}">
                <a16:creationId xmlns:a16="http://schemas.microsoft.com/office/drawing/2014/main" id="{DEB7A308-4E2E-7EBF-1681-2D6B23953C3F}"/>
              </a:ext>
            </a:extLst>
          </p:cNvPr>
          <p:cNvPicPr>
            <a:picLocks noChangeAspect="1"/>
          </p:cNvPicPr>
          <p:nvPr/>
        </p:nvPicPr>
        <p:blipFill>
          <a:blip r:embed="rId2">
            <a:extLst>
              <a:ext uri="{28A0092B-C50C-407E-A947-70E740481C1C}">
                <a14:useLocalDpi xmlns:a14="http://schemas.microsoft.com/office/drawing/2010/main" val="0"/>
              </a:ext>
            </a:extLst>
          </a:blip>
          <a:srcRect r="10362"/>
          <a:stretch/>
        </p:blipFill>
        <p:spPr>
          <a:xfrm>
            <a:off x="325584" y="1274285"/>
            <a:ext cx="5161105" cy="3836059"/>
          </a:xfrm>
          <a:prstGeom prst="rect">
            <a:avLst/>
          </a:prstGeom>
        </p:spPr>
      </p:pic>
      <p:pic>
        <p:nvPicPr>
          <p:cNvPr id="5" name="Picture 4" descr="A person standing in the snow&#10;&#10;Description automatically generated">
            <a:extLst>
              <a:ext uri="{FF2B5EF4-FFF2-40B4-BE49-F238E27FC236}">
                <a16:creationId xmlns:a16="http://schemas.microsoft.com/office/drawing/2014/main" id="{EF7E4A2E-7AAD-C45E-7E04-D8D1BE1DA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947" y="1274286"/>
            <a:ext cx="3129397" cy="4172529"/>
          </a:xfrm>
          <a:prstGeom prst="rect">
            <a:avLst/>
          </a:prstGeom>
        </p:spPr>
      </p:pic>
      <p:pic>
        <p:nvPicPr>
          <p:cNvPr id="7" name="Picture 6" descr="Two women standing in the snow&#10;&#10;Description automatically generated">
            <a:extLst>
              <a:ext uri="{FF2B5EF4-FFF2-40B4-BE49-F238E27FC236}">
                <a16:creationId xmlns:a16="http://schemas.microsoft.com/office/drawing/2014/main" id="{C3D7A2FA-772B-CBB2-1F77-7F2E5BD3A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603" y="1274286"/>
            <a:ext cx="3129397" cy="4172529"/>
          </a:xfrm>
          <a:prstGeom prst="rect">
            <a:avLst/>
          </a:prstGeom>
        </p:spPr>
      </p:pic>
      <p:sp>
        <p:nvSpPr>
          <p:cNvPr id="2" name="Footer Placeholder 1">
            <a:extLst>
              <a:ext uri="{FF2B5EF4-FFF2-40B4-BE49-F238E27FC236}">
                <a16:creationId xmlns:a16="http://schemas.microsoft.com/office/drawing/2014/main" id="{B0EC85E3-BCB1-AA1F-B1F9-00434FCFF66A}"/>
              </a:ext>
            </a:extLst>
          </p:cNvPr>
          <p:cNvSpPr>
            <a:spLocks noGrp="1"/>
          </p:cNvSpPr>
          <p:nvPr>
            <p:ph type="ftr" sz="quarter" idx="11"/>
          </p:nvPr>
        </p:nvSpPr>
        <p:spPr/>
        <p:txBody>
          <a:bodyPr/>
          <a:lstStyle/>
          <a:p>
            <a:r>
              <a:rPr lang="en-GB"/>
              <a:t>Sharing good cryospheric fieldwork practice</a:t>
            </a:r>
          </a:p>
        </p:txBody>
      </p:sp>
      <p:sp>
        <p:nvSpPr>
          <p:cNvPr id="3" name="Action Button: Go Home 2">
            <a:hlinkClick r:id="rId5" action="ppaction://hlinksldjump" highlightClick="1"/>
            <a:extLst>
              <a:ext uri="{FF2B5EF4-FFF2-40B4-BE49-F238E27FC236}">
                <a16:creationId xmlns:a16="http://schemas.microsoft.com/office/drawing/2014/main" id="{A2F09411-D55F-EE5A-1A3B-0B01A5A96061}"/>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Forward or Next 3">
            <a:hlinkClick r:id="" action="ppaction://hlinkshowjump?jump=nextslide" highlightClick="1"/>
            <a:extLst>
              <a:ext uri="{FF2B5EF4-FFF2-40B4-BE49-F238E27FC236}">
                <a16:creationId xmlns:a16="http://schemas.microsoft.com/office/drawing/2014/main" id="{0AFF4F33-2AD1-A9FC-543F-C11E21B111BC}"/>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0C53E6B4-6591-3CDD-F623-EA47CA3B2A37}"/>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557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9D67C-D2A6-B3FA-450D-2604DC1D6024}"/>
              </a:ext>
            </a:extLst>
          </p:cNvPr>
          <p:cNvSpPr>
            <a:spLocks noGrp="1"/>
          </p:cNvSpPr>
          <p:nvPr>
            <p:ph type="title"/>
          </p:nvPr>
        </p:nvSpPr>
        <p:spPr/>
        <p:txBody>
          <a:bodyPr/>
          <a:lstStyle/>
          <a:p>
            <a:r>
              <a:rPr lang="en-GB" dirty="0" err="1"/>
              <a:t>CryoSkills</a:t>
            </a:r>
            <a:r>
              <a:rPr lang="en-GB" dirty="0"/>
              <a:t> – a new field course</a:t>
            </a:r>
          </a:p>
        </p:txBody>
      </p:sp>
      <p:sp>
        <p:nvSpPr>
          <p:cNvPr id="4" name="Footer Placeholder 3">
            <a:extLst>
              <a:ext uri="{FF2B5EF4-FFF2-40B4-BE49-F238E27FC236}">
                <a16:creationId xmlns:a16="http://schemas.microsoft.com/office/drawing/2014/main" id="{987D73FF-09C3-5BDF-41F4-FB265358640D}"/>
              </a:ext>
            </a:extLst>
          </p:cNvPr>
          <p:cNvSpPr>
            <a:spLocks noGrp="1"/>
          </p:cNvSpPr>
          <p:nvPr>
            <p:ph type="ftr" sz="quarter" idx="11"/>
          </p:nvPr>
        </p:nvSpPr>
        <p:spPr/>
        <p:txBody>
          <a:bodyPr/>
          <a:lstStyle/>
          <a:p>
            <a:r>
              <a:rPr lang="en-GB"/>
              <a:t>Sharing good cryospheric fieldwork practice</a:t>
            </a:r>
          </a:p>
        </p:txBody>
      </p:sp>
      <p:sp>
        <p:nvSpPr>
          <p:cNvPr id="6" name="Rectangle: Rounded Corners 5">
            <a:extLst>
              <a:ext uri="{FF2B5EF4-FFF2-40B4-BE49-F238E27FC236}">
                <a16:creationId xmlns:a16="http://schemas.microsoft.com/office/drawing/2014/main" id="{DBAE7901-7DC7-346A-A174-3A35FBF8CB4C}"/>
              </a:ext>
            </a:extLst>
          </p:cNvPr>
          <p:cNvSpPr/>
          <p:nvPr/>
        </p:nvSpPr>
        <p:spPr>
          <a:xfrm>
            <a:off x="838200" y="1600200"/>
            <a:ext cx="5257800" cy="22980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Held at </a:t>
            </a:r>
            <a:r>
              <a:rPr lang="en-GB" dirty="0" err="1">
                <a:solidFill>
                  <a:schemeClr val="tx1"/>
                </a:solidFill>
              </a:rPr>
              <a:t>Haugastøl</a:t>
            </a:r>
            <a:r>
              <a:rPr lang="en-GB" dirty="0">
                <a:solidFill>
                  <a:schemeClr val="tx1"/>
                </a:solidFill>
              </a:rPr>
              <a:t>, Norway in April 2024</a:t>
            </a:r>
          </a:p>
        </p:txBody>
      </p:sp>
      <p:sp>
        <p:nvSpPr>
          <p:cNvPr id="10" name="Rectangle: Rounded Corners 9">
            <a:extLst>
              <a:ext uri="{FF2B5EF4-FFF2-40B4-BE49-F238E27FC236}">
                <a16:creationId xmlns:a16="http://schemas.microsoft.com/office/drawing/2014/main" id="{D19C8B94-FEF1-9C59-5A9E-755AED555296}"/>
              </a:ext>
            </a:extLst>
          </p:cNvPr>
          <p:cNvSpPr/>
          <p:nvPr/>
        </p:nvSpPr>
        <p:spPr>
          <a:xfrm>
            <a:off x="6194258" y="3984291"/>
            <a:ext cx="5257800" cy="22980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Teaching field skills for a snowy environment</a:t>
            </a:r>
          </a:p>
        </p:txBody>
      </p:sp>
      <p:sp>
        <p:nvSpPr>
          <p:cNvPr id="11" name="Rectangle: Rounded Corners 10">
            <a:extLst>
              <a:ext uri="{FF2B5EF4-FFF2-40B4-BE49-F238E27FC236}">
                <a16:creationId xmlns:a16="http://schemas.microsoft.com/office/drawing/2014/main" id="{937B60F1-DC97-F7F3-2FA1-00A2C9A03FF1}"/>
              </a:ext>
            </a:extLst>
          </p:cNvPr>
          <p:cNvSpPr/>
          <p:nvPr/>
        </p:nvSpPr>
        <p:spPr>
          <a:xfrm>
            <a:off x="838200" y="3984291"/>
            <a:ext cx="5257800" cy="22980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Teaching engineering skills to </a:t>
            </a:r>
            <a:r>
              <a:rPr lang="en-GB" dirty="0" err="1">
                <a:solidFill>
                  <a:schemeClr val="tx1"/>
                </a:solidFill>
              </a:rPr>
              <a:t>cryospheric</a:t>
            </a:r>
            <a:r>
              <a:rPr lang="en-GB" dirty="0">
                <a:solidFill>
                  <a:schemeClr val="tx1"/>
                </a:solidFill>
              </a:rPr>
              <a:t> scientists</a:t>
            </a:r>
          </a:p>
        </p:txBody>
      </p:sp>
      <p:sp>
        <p:nvSpPr>
          <p:cNvPr id="12" name="Rectangle: Rounded Corners 11">
            <a:extLst>
              <a:ext uri="{FF2B5EF4-FFF2-40B4-BE49-F238E27FC236}">
                <a16:creationId xmlns:a16="http://schemas.microsoft.com/office/drawing/2014/main" id="{163E53CD-8623-EEFF-5062-5BB29B0B8B9B}"/>
              </a:ext>
            </a:extLst>
          </p:cNvPr>
          <p:cNvSpPr/>
          <p:nvPr/>
        </p:nvSpPr>
        <p:spPr>
          <a:xfrm>
            <a:off x="6194258" y="1600200"/>
            <a:ext cx="5257800" cy="22980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Teaching teamwork, inclusivity and good practice</a:t>
            </a:r>
          </a:p>
        </p:txBody>
      </p:sp>
      <p:pic>
        <p:nvPicPr>
          <p:cNvPr id="14" name="Picture 13" descr="A building in the snow&#10;&#10;Description automatically generated">
            <a:extLst>
              <a:ext uri="{FF2B5EF4-FFF2-40B4-BE49-F238E27FC236}">
                <a16:creationId xmlns:a16="http://schemas.microsoft.com/office/drawing/2014/main" id="{D79A0572-DC5C-0BAC-12A1-4A419A93F1D0}"/>
              </a:ext>
            </a:extLst>
          </p:cNvPr>
          <p:cNvPicPr>
            <a:picLocks noChangeAspect="1"/>
          </p:cNvPicPr>
          <p:nvPr/>
        </p:nvPicPr>
        <p:blipFill>
          <a:blip r:embed="rId2">
            <a:extLst>
              <a:ext uri="{28A0092B-C50C-407E-A947-70E740481C1C}">
                <a14:useLocalDpi xmlns:a14="http://schemas.microsoft.com/office/drawing/2010/main" val="0"/>
              </a:ext>
            </a:extLst>
          </a:blip>
          <a:srcRect t="36771" b="19486"/>
          <a:stretch/>
        </p:blipFill>
        <p:spPr>
          <a:xfrm>
            <a:off x="1101038" y="2060868"/>
            <a:ext cx="4816436" cy="1580130"/>
          </a:xfrm>
          <a:prstGeom prst="rect">
            <a:avLst/>
          </a:prstGeom>
        </p:spPr>
      </p:pic>
      <p:sp>
        <p:nvSpPr>
          <p:cNvPr id="15" name="TextBox 14">
            <a:hlinkClick r:id="rId3" action="ppaction://hlinksldjump"/>
            <a:extLst>
              <a:ext uri="{FF2B5EF4-FFF2-40B4-BE49-F238E27FC236}">
                <a16:creationId xmlns:a16="http://schemas.microsoft.com/office/drawing/2014/main" id="{C9DF5EC3-4B5F-EBC4-6BCD-5BF1C557AC28}"/>
              </a:ext>
            </a:extLst>
          </p:cNvPr>
          <p:cNvSpPr txBox="1"/>
          <p:nvPr/>
        </p:nvSpPr>
        <p:spPr>
          <a:xfrm>
            <a:off x="2036516" y="3491529"/>
            <a:ext cx="2861168" cy="369332"/>
          </a:xfrm>
          <a:prstGeom prst="rect">
            <a:avLst/>
          </a:prstGeom>
          <a:solidFill>
            <a:srgbClr val="0088AA"/>
          </a:solidFill>
        </p:spPr>
        <p:txBody>
          <a:bodyPr wrap="none" rtlCol="0">
            <a:spAutoFit/>
          </a:bodyPr>
          <a:lstStyle/>
          <a:p>
            <a:r>
              <a:rPr lang="en-GB" dirty="0">
                <a:solidFill>
                  <a:schemeClr val="bg1"/>
                </a:solidFill>
              </a:rPr>
              <a:t>Learn more about the venue</a:t>
            </a:r>
          </a:p>
        </p:txBody>
      </p:sp>
      <p:pic>
        <p:nvPicPr>
          <p:cNvPr id="19" name="Picture 18" descr="A group of people working in a workshop&#10;&#10;Description automatically generated">
            <a:extLst>
              <a:ext uri="{FF2B5EF4-FFF2-40B4-BE49-F238E27FC236}">
                <a16:creationId xmlns:a16="http://schemas.microsoft.com/office/drawing/2014/main" id="{9E6DCAA9-2D85-FD70-D685-5574D9C3DD2D}"/>
              </a:ext>
            </a:extLst>
          </p:cNvPr>
          <p:cNvPicPr>
            <a:picLocks noChangeAspect="1"/>
          </p:cNvPicPr>
          <p:nvPr/>
        </p:nvPicPr>
        <p:blipFill>
          <a:blip r:embed="rId4">
            <a:extLst>
              <a:ext uri="{28A0092B-C50C-407E-A947-70E740481C1C}">
                <a14:useLocalDpi xmlns:a14="http://schemas.microsoft.com/office/drawing/2010/main" val="0"/>
              </a:ext>
            </a:extLst>
          </a:blip>
          <a:srcRect t="28137" b="9647"/>
          <a:stretch/>
        </p:blipFill>
        <p:spPr>
          <a:xfrm>
            <a:off x="1815792" y="4423204"/>
            <a:ext cx="3386927" cy="1580400"/>
          </a:xfrm>
          <a:prstGeom prst="rect">
            <a:avLst/>
          </a:prstGeom>
        </p:spPr>
      </p:pic>
      <p:sp>
        <p:nvSpPr>
          <p:cNvPr id="16" name="TextBox 15">
            <a:hlinkClick r:id="rId5" action="ppaction://hlinksldjump"/>
            <a:extLst>
              <a:ext uri="{FF2B5EF4-FFF2-40B4-BE49-F238E27FC236}">
                <a16:creationId xmlns:a16="http://schemas.microsoft.com/office/drawing/2014/main" id="{AB919CBD-AEDC-EA53-93CF-E6254FBB154E}"/>
              </a:ext>
            </a:extLst>
          </p:cNvPr>
          <p:cNvSpPr txBox="1"/>
          <p:nvPr/>
        </p:nvSpPr>
        <p:spPr>
          <a:xfrm>
            <a:off x="1499510" y="5889935"/>
            <a:ext cx="3935180" cy="369332"/>
          </a:xfrm>
          <a:prstGeom prst="rect">
            <a:avLst/>
          </a:prstGeom>
          <a:solidFill>
            <a:srgbClr val="0088AA"/>
          </a:solidFill>
        </p:spPr>
        <p:txBody>
          <a:bodyPr wrap="none" rtlCol="0">
            <a:spAutoFit/>
          </a:bodyPr>
          <a:lstStyle/>
          <a:p>
            <a:r>
              <a:rPr lang="en-GB" dirty="0">
                <a:solidFill>
                  <a:schemeClr val="bg1"/>
                </a:solidFill>
              </a:rPr>
              <a:t>Learn more about the technical content</a:t>
            </a:r>
          </a:p>
        </p:txBody>
      </p:sp>
      <p:pic>
        <p:nvPicPr>
          <p:cNvPr id="20" name="Picture 19" descr="A group of people posing for a photo in the snow&#10;&#10;Description automatically generated">
            <a:extLst>
              <a:ext uri="{FF2B5EF4-FFF2-40B4-BE49-F238E27FC236}">
                <a16:creationId xmlns:a16="http://schemas.microsoft.com/office/drawing/2014/main" id="{F84F5020-EBFD-AFFD-E84E-3AA195DF26F7}"/>
              </a:ext>
            </a:extLst>
          </p:cNvPr>
          <p:cNvPicPr>
            <a:picLocks noChangeAspect="1"/>
          </p:cNvPicPr>
          <p:nvPr/>
        </p:nvPicPr>
        <p:blipFill>
          <a:blip r:embed="rId6"/>
          <a:stretch>
            <a:fillRect/>
          </a:stretch>
        </p:blipFill>
        <p:spPr>
          <a:xfrm>
            <a:off x="6796402" y="2060598"/>
            <a:ext cx="4045823" cy="1580400"/>
          </a:xfrm>
          <a:prstGeom prst="rect">
            <a:avLst/>
          </a:prstGeom>
        </p:spPr>
      </p:pic>
      <p:sp>
        <p:nvSpPr>
          <p:cNvPr id="18" name="TextBox 17">
            <a:hlinkClick r:id="rId7" action="ppaction://hlinksldjump"/>
            <a:extLst>
              <a:ext uri="{FF2B5EF4-FFF2-40B4-BE49-F238E27FC236}">
                <a16:creationId xmlns:a16="http://schemas.microsoft.com/office/drawing/2014/main" id="{1C593E96-0ADB-0206-A6CA-2F1312FA8475}"/>
              </a:ext>
            </a:extLst>
          </p:cNvPr>
          <p:cNvSpPr txBox="1"/>
          <p:nvPr/>
        </p:nvSpPr>
        <p:spPr>
          <a:xfrm>
            <a:off x="6554207" y="3491529"/>
            <a:ext cx="4536755" cy="369332"/>
          </a:xfrm>
          <a:prstGeom prst="rect">
            <a:avLst/>
          </a:prstGeom>
          <a:solidFill>
            <a:srgbClr val="0088AA"/>
          </a:solidFill>
        </p:spPr>
        <p:txBody>
          <a:bodyPr wrap="none" rtlCol="0">
            <a:spAutoFit/>
          </a:bodyPr>
          <a:lstStyle/>
          <a:p>
            <a:r>
              <a:rPr lang="en-GB" dirty="0">
                <a:solidFill>
                  <a:schemeClr val="bg1"/>
                </a:solidFill>
              </a:rPr>
              <a:t>Learn more about our approach to the course</a:t>
            </a:r>
          </a:p>
        </p:txBody>
      </p:sp>
      <p:pic>
        <p:nvPicPr>
          <p:cNvPr id="22" name="Content Placeholder 21" descr="A group of people walking in the snow&#10;&#10;AI-generated content may be incorrect.">
            <a:extLst>
              <a:ext uri="{FF2B5EF4-FFF2-40B4-BE49-F238E27FC236}">
                <a16:creationId xmlns:a16="http://schemas.microsoft.com/office/drawing/2014/main" id="{6B4F1FA7-F40A-4412-42C0-AE8D720B3D6C}"/>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t="27948" b="18573"/>
          <a:stretch/>
        </p:blipFill>
        <p:spPr>
          <a:xfrm>
            <a:off x="6849246" y="4423204"/>
            <a:ext cx="3940133" cy="1580400"/>
          </a:xfrm>
        </p:spPr>
      </p:pic>
      <p:sp>
        <p:nvSpPr>
          <p:cNvPr id="17" name="TextBox 16">
            <a:hlinkClick r:id="rId9" action="ppaction://hlinksldjump"/>
            <a:extLst>
              <a:ext uri="{FF2B5EF4-FFF2-40B4-BE49-F238E27FC236}">
                <a16:creationId xmlns:a16="http://schemas.microsoft.com/office/drawing/2014/main" id="{5625DD6D-0DE1-229B-F5CD-FB971E1D6349}"/>
              </a:ext>
            </a:extLst>
          </p:cNvPr>
          <p:cNvSpPr txBox="1"/>
          <p:nvPr/>
        </p:nvSpPr>
        <p:spPr>
          <a:xfrm>
            <a:off x="7214866" y="5889935"/>
            <a:ext cx="3208892" cy="369332"/>
          </a:xfrm>
          <a:prstGeom prst="rect">
            <a:avLst/>
          </a:prstGeom>
          <a:solidFill>
            <a:srgbClr val="0088AA"/>
          </a:solidFill>
        </p:spPr>
        <p:txBody>
          <a:bodyPr wrap="none" rtlCol="0">
            <a:spAutoFit/>
          </a:bodyPr>
          <a:lstStyle/>
          <a:p>
            <a:r>
              <a:rPr lang="en-GB" dirty="0">
                <a:solidFill>
                  <a:schemeClr val="bg1"/>
                </a:solidFill>
              </a:rPr>
              <a:t>Learn more about the field skills</a:t>
            </a:r>
          </a:p>
        </p:txBody>
      </p:sp>
      <p:sp>
        <p:nvSpPr>
          <p:cNvPr id="2" name="Action Button: Go Home 1">
            <a:hlinkClick r:id="rId10" action="ppaction://hlinksldjump" highlightClick="1"/>
            <a:extLst>
              <a:ext uri="{FF2B5EF4-FFF2-40B4-BE49-F238E27FC236}">
                <a16:creationId xmlns:a16="http://schemas.microsoft.com/office/drawing/2014/main" id="{F3E5D59F-B4CE-975F-5C19-D9991EC941FB}"/>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0815560E-C6EB-E68D-A3AD-01B808591A5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C12923B7-8FD9-E1A7-BAE4-D6C9D2BBE961}"/>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251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in the snow&#10;&#10;Description automatically generated">
            <a:extLst>
              <a:ext uri="{FF2B5EF4-FFF2-40B4-BE49-F238E27FC236}">
                <a16:creationId xmlns:a16="http://schemas.microsoft.com/office/drawing/2014/main" id="{2EF2E7D8-B6DD-298F-ECB5-0CEFA0871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08" y="380011"/>
            <a:ext cx="6768933" cy="5076700"/>
          </a:xfrm>
          <a:prstGeom prst="rect">
            <a:avLst/>
          </a:prstGeom>
        </p:spPr>
      </p:pic>
      <p:pic>
        <p:nvPicPr>
          <p:cNvPr id="12" name="Picture 11" descr="A snowy landscape with trees and a blue sky&#10;&#10;Description automatically generated">
            <a:extLst>
              <a:ext uri="{FF2B5EF4-FFF2-40B4-BE49-F238E27FC236}">
                <a16:creationId xmlns:a16="http://schemas.microsoft.com/office/drawing/2014/main" id="{FBCCC332-B889-8AC4-CA2A-8ED65D53C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985" y="1674420"/>
            <a:ext cx="5043055" cy="3782291"/>
          </a:xfrm>
          <a:prstGeom prst="rect">
            <a:avLst/>
          </a:prstGeom>
        </p:spPr>
      </p:pic>
      <p:sp>
        <p:nvSpPr>
          <p:cNvPr id="2" name="TextBox 1">
            <a:extLst>
              <a:ext uri="{FF2B5EF4-FFF2-40B4-BE49-F238E27FC236}">
                <a16:creationId xmlns:a16="http://schemas.microsoft.com/office/drawing/2014/main" id="{7889D199-88B5-6DF2-2FDC-B37F65755C7D}"/>
              </a:ext>
            </a:extLst>
          </p:cNvPr>
          <p:cNvSpPr txBox="1"/>
          <p:nvPr/>
        </p:nvSpPr>
        <p:spPr>
          <a:xfrm>
            <a:off x="0" y="5522598"/>
            <a:ext cx="12192000" cy="830997"/>
          </a:xfrm>
          <a:prstGeom prst="rect">
            <a:avLst/>
          </a:prstGeom>
          <a:noFill/>
        </p:spPr>
        <p:txBody>
          <a:bodyPr wrap="square" rtlCol="0">
            <a:spAutoFit/>
          </a:bodyPr>
          <a:lstStyle/>
          <a:p>
            <a:pPr algn="ctr"/>
            <a:r>
              <a:rPr lang="en-GB" sz="2400" b="1" dirty="0" err="1">
                <a:latin typeface="Franklin Gothic Book" panose="020B0503020102020204" pitchFamily="34" charset="0"/>
              </a:rPr>
              <a:t>Haugastøl</a:t>
            </a:r>
            <a:r>
              <a:rPr lang="en-GB" sz="2400" b="1" dirty="0">
                <a:latin typeface="Franklin Gothic Book" panose="020B0503020102020204" pitchFamily="34" charset="0"/>
              </a:rPr>
              <a:t> </a:t>
            </a:r>
            <a:r>
              <a:rPr lang="en-GB" sz="2400" b="1" dirty="0" err="1">
                <a:latin typeface="Franklin Gothic Book" panose="020B0503020102020204" pitchFamily="34" charset="0"/>
              </a:rPr>
              <a:t>Turistcenter</a:t>
            </a:r>
            <a:r>
              <a:rPr lang="en-GB" sz="2400" b="1" dirty="0">
                <a:latin typeface="Franklin Gothic Book" panose="020B0503020102020204" pitchFamily="34" charset="0"/>
              </a:rPr>
              <a:t> – a hotel and activity centre </a:t>
            </a:r>
          </a:p>
          <a:p>
            <a:pPr algn="ctr"/>
            <a:r>
              <a:rPr lang="en-GB" sz="2400" b="1" dirty="0">
                <a:latin typeface="Franklin Gothic Book" panose="020B0503020102020204" pitchFamily="34" charset="0"/>
              </a:rPr>
              <a:t>on the edge of the </a:t>
            </a:r>
            <a:r>
              <a:rPr lang="en-GB" sz="2400" b="1" dirty="0" err="1">
                <a:latin typeface="Franklin Gothic Book" panose="020B0503020102020204" pitchFamily="34" charset="0"/>
              </a:rPr>
              <a:t>Hardangervidda</a:t>
            </a:r>
            <a:r>
              <a:rPr lang="en-GB" sz="2400" b="1" dirty="0">
                <a:latin typeface="Franklin Gothic Book" panose="020B0503020102020204" pitchFamily="34" charset="0"/>
              </a:rPr>
              <a:t> plateau</a:t>
            </a:r>
          </a:p>
        </p:txBody>
      </p:sp>
      <p:sp>
        <p:nvSpPr>
          <p:cNvPr id="3" name="Footer Placeholder 2">
            <a:extLst>
              <a:ext uri="{FF2B5EF4-FFF2-40B4-BE49-F238E27FC236}">
                <a16:creationId xmlns:a16="http://schemas.microsoft.com/office/drawing/2014/main" id="{CF18A781-F0B1-53C3-B077-F7B26BEDB2C2}"/>
              </a:ext>
            </a:extLst>
          </p:cNvPr>
          <p:cNvSpPr>
            <a:spLocks noGrp="1"/>
          </p:cNvSpPr>
          <p:nvPr>
            <p:ph type="ftr" sz="quarter" idx="11"/>
          </p:nvPr>
        </p:nvSpPr>
        <p:spPr/>
        <p:txBody>
          <a:bodyPr/>
          <a:lstStyle/>
          <a:p>
            <a:r>
              <a:rPr lang="en-GB"/>
              <a:t>Sharing good cryospheric fieldwork practice</a:t>
            </a:r>
          </a:p>
        </p:txBody>
      </p:sp>
      <p:sp>
        <p:nvSpPr>
          <p:cNvPr id="7" name="Action Button: Go Home 6">
            <a:hlinkClick r:id="rId4" action="ppaction://hlinksldjump" highlightClick="1"/>
            <a:extLst>
              <a:ext uri="{FF2B5EF4-FFF2-40B4-BE49-F238E27FC236}">
                <a16:creationId xmlns:a16="http://schemas.microsoft.com/office/drawing/2014/main" id="{47788E50-9294-441B-7767-BDD6972CC5C5}"/>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A224EEA1-10ED-CF46-D7F8-B8AC51A75DF0}"/>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lastslideviewed" highlightClick="1"/>
            <a:extLst>
              <a:ext uri="{FF2B5EF4-FFF2-40B4-BE49-F238E27FC236}">
                <a16:creationId xmlns:a16="http://schemas.microsoft.com/office/drawing/2014/main" id="{F7542503-3B31-23BB-89AE-365B2AC17716}"/>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959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39BBE-72BF-A415-8CFD-C518C48667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9D31A1-4B6A-663A-BD6B-1C3624171965}"/>
              </a:ext>
            </a:extLst>
          </p:cNvPr>
          <p:cNvSpPr txBox="1"/>
          <p:nvPr/>
        </p:nvSpPr>
        <p:spPr>
          <a:xfrm>
            <a:off x="919422" y="5812158"/>
            <a:ext cx="10353155" cy="461665"/>
          </a:xfrm>
          <a:prstGeom prst="rect">
            <a:avLst/>
          </a:prstGeom>
          <a:noFill/>
        </p:spPr>
        <p:txBody>
          <a:bodyPr wrap="none" rtlCol="0">
            <a:spAutoFit/>
          </a:bodyPr>
          <a:lstStyle/>
          <a:p>
            <a:r>
              <a:rPr lang="en-GB" sz="2400" dirty="0">
                <a:latin typeface="Franklin Gothic Heavy" panose="020B0903020102020204" pitchFamily="34" charset="0"/>
              </a:rPr>
              <a:t>Half-way between Oslo and Bergen – on the main road and railway line</a:t>
            </a:r>
          </a:p>
        </p:txBody>
      </p:sp>
      <p:pic>
        <p:nvPicPr>
          <p:cNvPr id="7" name="Picture 6">
            <a:extLst>
              <a:ext uri="{FF2B5EF4-FFF2-40B4-BE49-F238E27FC236}">
                <a16:creationId xmlns:a16="http://schemas.microsoft.com/office/drawing/2014/main" id="{7148D1E6-3840-4796-2AD1-57B77485F26E}"/>
              </a:ext>
            </a:extLst>
          </p:cNvPr>
          <p:cNvPicPr>
            <a:picLocks noChangeAspect="1"/>
          </p:cNvPicPr>
          <p:nvPr/>
        </p:nvPicPr>
        <p:blipFill>
          <a:blip r:embed="rId2"/>
          <a:srcRect t="36541"/>
          <a:stretch/>
        </p:blipFill>
        <p:spPr>
          <a:xfrm>
            <a:off x="60961" y="199770"/>
            <a:ext cx="8625840" cy="5484852"/>
          </a:xfrm>
          <a:prstGeom prst="rect">
            <a:avLst/>
          </a:prstGeom>
        </p:spPr>
      </p:pic>
      <p:sp>
        <p:nvSpPr>
          <p:cNvPr id="3" name="Footer Placeholder 2">
            <a:extLst>
              <a:ext uri="{FF2B5EF4-FFF2-40B4-BE49-F238E27FC236}">
                <a16:creationId xmlns:a16="http://schemas.microsoft.com/office/drawing/2014/main" id="{AE7259A1-AEC8-46EA-21FC-B1F73C9C59B8}"/>
              </a:ext>
            </a:extLst>
          </p:cNvPr>
          <p:cNvSpPr>
            <a:spLocks noGrp="1"/>
          </p:cNvSpPr>
          <p:nvPr>
            <p:ph type="ftr" sz="quarter" idx="11"/>
          </p:nvPr>
        </p:nvSpPr>
        <p:spPr/>
        <p:txBody>
          <a:bodyPr/>
          <a:lstStyle/>
          <a:p>
            <a:r>
              <a:rPr lang="en-GB"/>
              <a:t>Sharing good cryospheric fieldwork practice</a:t>
            </a:r>
          </a:p>
        </p:txBody>
      </p:sp>
      <p:sp>
        <p:nvSpPr>
          <p:cNvPr id="4" name="Action Button: Go Home 3">
            <a:hlinkClick r:id="rId3" action="ppaction://hlinksldjump" highlightClick="1"/>
            <a:extLst>
              <a:ext uri="{FF2B5EF4-FFF2-40B4-BE49-F238E27FC236}">
                <a16:creationId xmlns:a16="http://schemas.microsoft.com/office/drawing/2014/main" id="{A226F547-59D6-973E-7EB0-ACCADF5038B0}"/>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Forward or Next 4">
            <a:hlinkClick r:id="" action="ppaction://hlinkshowjump?jump=nextslide" highlightClick="1"/>
            <a:extLst>
              <a:ext uri="{FF2B5EF4-FFF2-40B4-BE49-F238E27FC236}">
                <a16:creationId xmlns:a16="http://schemas.microsoft.com/office/drawing/2014/main" id="{0A055D4E-5827-F08C-540E-87934A274535}"/>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lastslideviewed" highlightClick="1"/>
            <a:extLst>
              <a:ext uri="{FF2B5EF4-FFF2-40B4-BE49-F238E27FC236}">
                <a16:creationId xmlns:a16="http://schemas.microsoft.com/office/drawing/2014/main" id="{0249EEC9-AB9B-967B-C3BA-2C8E6188ECAF}"/>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837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866B03-E770-D245-D601-3BFE2A26AFA2}"/>
              </a:ext>
            </a:extLst>
          </p:cNvPr>
          <p:cNvSpPr>
            <a:spLocks noGrp="1"/>
          </p:cNvSpPr>
          <p:nvPr>
            <p:ph idx="1"/>
          </p:nvPr>
        </p:nvSpPr>
        <p:spPr/>
        <p:txBody>
          <a:bodyPr/>
          <a:lstStyle/>
          <a:p>
            <a:r>
              <a:rPr lang="en-GB" dirty="0"/>
              <a:t>Location has ~1m snow cover in April</a:t>
            </a:r>
          </a:p>
          <a:p>
            <a:r>
              <a:rPr lang="en-GB" dirty="0"/>
              <a:t>Excellent setup for teaching:</a:t>
            </a:r>
          </a:p>
          <a:p>
            <a:pPr lvl="1"/>
            <a:r>
              <a:rPr lang="en-GB" dirty="0"/>
              <a:t>Indoor classroom with projector</a:t>
            </a:r>
          </a:p>
          <a:p>
            <a:pPr lvl="1"/>
            <a:r>
              <a:rPr lang="en-GB" dirty="0"/>
              <a:t>Garage we could use as a lab / workshop</a:t>
            </a:r>
          </a:p>
          <a:p>
            <a:pPr lvl="1"/>
            <a:r>
              <a:rPr lang="en-GB" dirty="0"/>
              <a:t>Outdoor teaching in the grounds – if anyone gets cold, they can go inside within minutes</a:t>
            </a:r>
          </a:p>
          <a:p>
            <a:r>
              <a:rPr lang="en-GB" dirty="0"/>
              <a:t>More comfortable and less intimidating than a research station</a:t>
            </a:r>
          </a:p>
          <a:p>
            <a:r>
              <a:rPr lang="en-GB" dirty="0"/>
              <a:t>Safe – accommodation in small apartments with card access</a:t>
            </a:r>
          </a:p>
          <a:p>
            <a:r>
              <a:rPr lang="en-GB" dirty="0"/>
              <a:t>Incredibly good food and friendly staff team!</a:t>
            </a:r>
          </a:p>
        </p:txBody>
      </p:sp>
      <p:sp>
        <p:nvSpPr>
          <p:cNvPr id="4" name="Title 3">
            <a:extLst>
              <a:ext uri="{FF2B5EF4-FFF2-40B4-BE49-F238E27FC236}">
                <a16:creationId xmlns:a16="http://schemas.microsoft.com/office/drawing/2014/main" id="{56D54B8B-BABE-CA2F-B187-CAAA56BAD655}"/>
              </a:ext>
            </a:extLst>
          </p:cNvPr>
          <p:cNvSpPr>
            <a:spLocks noGrp="1"/>
          </p:cNvSpPr>
          <p:nvPr>
            <p:ph type="title"/>
          </p:nvPr>
        </p:nvSpPr>
        <p:spPr/>
        <p:txBody>
          <a:bodyPr/>
          <a:lstStyle/>
          <a:p>
            <a:r>
              <a:rPr lang="en-GB" dirty="0"/>
              <a:t>Why </a:t>
            </a:r>
            <a:r>
              <a:rPr lang="en-GB" dirty="0" err="1"/>
              <a:t>Haugastøl</a:t>
            </a:r>
            <a:r>
              <a:rPr lang="en-GB" dirty="0"/>
              <a:t>?</a:t>
            </a:r>
          </a:p>
        </p:txBody>
      </p:sp>
      <p:sp>
        <p:nvSpPr>
          <p:cNvPr id="2" name="Footer Placeholder 1">
            <a:extLst>
              <a:ext uri="{FF2B5EF4-FFF2-40B4-BE49-F238E27FC236}">
                <a16:creationId xmlns:a16="http://schemas.microsoft.com/office/drawing/2014/main" id="{3733C9EB-0C44-EC85-584D-75C378CE7866}"/>
              </a:ext>
            </a:extLst>
          </p:cNvPr>
          <p:cNvSpPr>
            <a:spLocks noGrp="1"/>
          </p:cNvSpPr>
          <p:nvPr>
            <p:ph type="ftr" sz="quarter" idx="11"/>
          </p:nvPr>
        </p:nvSpPr>
        <p:spPr/>
        <p:txBody>
          <a:bodyPr/>
          <a:lstStyle/>
          <a:p>
            <a:r>
              <a:rPr lang="en-GB"/>
              <a:t>Sharing good cryospheric fieldwork practice</a:t>
            </a:r>
          </a:p>
        </p:txBody>
      </p:sp>
      <p:pic>
        <p:nvPicPr>
          <p:cNvPr id="9" name="Picture 8" descr="A group of people sitting at desks in a room&#10;&#10;AI-generated content may be incorrect.">
            <a:extLst>
              <a:ext uri="{FF2B5EF4-FFF2-40B4-BE49-F238E27FC236}">
                <a16:creationId xmlns:a16="http://schemas.microsoft.com/office/drawing/2014/main" id="{CE23EED2-A30F-7458-9F0E-7738F24E8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840" y="1371600"/>
            <a:ext cx="2743200" cy="2057400"/>
          </a:xfrm>
          <a:prstGeom prst="rect">
            <a:avLst/>
          </a:prstGeom>
        </p:spPr>
      </p:pic>
      <p:sp>
        <p:nvSpPr>
          <p:cNvPr id="3" name="Action Button: Go Home 2">
            <a:hlinkClick r:id="rId3" action="ppaction://hlinksldjump" highlightClick="1"/>
            <a:extLst>
              <a:ext uri="{FF2B5EF4-FFF2-40B4-BE49-F238E27FC236}">
                <a16:creationId xmlns:a16="http://schemas.microsoft.com/office/drawing/2014/main" id="{4954A691-ED08-9B21-3D73-7BDF6E06AA3F}"/>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4A15C5F8-A629-37B4-6B6C-3F7FBBAA8D19}"/>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19176796-E3BE-EA97-3C00-675A29DB8D0F}"/>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3965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9886-0D31-246F-6A7C-EA2A401999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17DDA7-4F75-FFA2-E680-A507F5124A5B}"/>
              </a:ext>
            </a:extLst>
          </p:cNvPr>
          <p:cNvSpPr>
            <a:spLocks noGrp="1"/>
          </p:cNvSpPr>
          <p:nvPr>
            <p:ph idx="1"/>
          </p:nvPr>
        </p:nvSpPr>
        <p:spPr>
          <a:xfrm>
            <a:off x="838200" y="1825625"/>
            <a:ext cx="11178540" cy="4351338"/>
          </a:xfrm>
        </p:spPr>
        <p:txBody>
          <a:bodyPr>
            <a:normAutofit/>
          </a:bodyPr>
          <a:lstStyle/>
          <a:p>
            <a:pPr marL="0" indent="0">
              <a:buNone/>
            </a:pPr>
            <a:r>
              <a:rPr lang="en-GB" dirty="0"/>
              <a:t>These approaches are common on fieldwork, and they’re both unhelpful and exclusionary:</a:t>
            </a:r>
          </a:p>
          <a:p>
            <a:pPr lvl="1"/>
            <a:r>
              <a:rPr lang="en-GB" b="1" dirty="0"/>
              <a:t>Machismo</a:t>
            </a:r>
            <a:r>
              <a:rPr lang="en-GB" dirty="0"/>
              <a:t> – “You’ve got to be tough enough!”</a:t>
            </a:r>
          </a:p>
          <a:p>
            <a:pPr lvl="1"/>
            <a:r>
              <a:rPr lang="en-GB" b="1" dirty="0"/>
              <a:t>Unhealthy science focus </a:t>
            </a:r>
            <a:r>
              <a:rPr lang="en-GB" dirty="0"/>
              <a:t>– “We only have a limited time in the field so we can’t stop for lunch or comfort breaks – we have to keep working”</a:t>
            </a:r>
          </a:p>
          <a:p>
            <a:pPr lvl="1"/>
            <a:r>
              <a:rPr lang="en-GB" b="1" dirty="0" err="1"/>
              <a:t>Martyrishness</a:t>
            </a:r>
            <a:r>
              <a:rPr lang="en-GB" dirty="0"/>
              <a:t> – “You’ve got to suffer for the science”</a:t>
            </a:r>
          </a:p>
          <a:p>
            <a:pPr lvl="1"/>
            <a:r>
              <a:rPr lang="en-GB" b="1" dirty="0"/>
              <a:t>Penny-pinching</a:t>
            </a:r>
            <a:r>
              <a:rPr lang="en-GB" dirty="0"/>
              <a:t> – “We can’t afford the fuel to wash dishes in hot water”</a:t>
            </a:r>
          </a:p>
          <a:p>
            <a:pPr lvl="1"/>
            <a:r>
              <a:rPr lang="en-GB" b="1" dirty="0"/>
              <a:t>Assuming skills and knowledge </a:t>
            </a:r>
            <a:r>
              <a:rPr lang="en-GB" dirty="0"/>
              <a:t>– “what do you mean, you can’t use a ratchet strap? Everyone knows how to do that!”</a:t>
            </a:r>
          </a:p>
          <a:p>
            <a:pPr marL="0" indent="0">
              <a:buNone/>
            </a:pPr>
            <a:r>
              <a:rPr lang="en-GB" dirty="0"/>
              <a:t>We aim to change that for the next generation of scientists!</a:t>
            </a:r>
          </a:p>
        </p:txBody>
      </p:sp>
      <p:sp>
        <p:nvSpPr>
          <p:cNvPr id="3" name="Title 2">
            <a:extLst>
              <a:ext uri="{FF2B5EF4-FFF2-40B4-BE49-F238E27FC236}">
                <a16:creationId xmlns:a16="http://schemas.microsoft.com/office/drawing/2014/main" id="{7D9EEB21-02D9-36C5-AC79-45F0B599172E}"/>
              </a:ext>
            </a:extLst>
          </p:cNvPr>
          <p:cNvSpPr>
            <a:spLocks noGrp="1"/>
          </p:cNvSpPr>
          <p:nvPr>
            <p:ph type="title"/>
          </p:nvPr>
        </p:nvSpPr>
        <p:spPr/>
        <p:txBody>
          <a:bodyPr/>
          <a:lstStyle/>
          <a:p>
            <a:r>
              <a:rPr lang="en-GB" dirty="0"/>
              <a:t>Challenges in </a:t>
            </a:r>
            <a:r>
              <a:rPr lang="en-GB" dirty="0" err="1"/>
              <a:t>cryospheric</a:t>
            </a:r>
            <a:r>
              <a:rPr lang="en-GB" dirty="0"/>
              <a:t> science fieldwork culture</a:t>
            </a:r>
          </a:p>
        </p:txBody>
      </p:sp>
      <p:sp>
        <p:nvSpPr>
          <p:cNvPr id="4" name="Footer Placeholder 3">
            <a:extLst>
              <a:ext uri="{FF2B5EF4-FFF2-40B4-BE49-F238E27FC236}">
                <a16:creationId xmlns:a16="http://schemas.microsoft.com/office/drawing/2014/main" id="{486FD692-896A-AEA5-CD37-83F45D04233E}"/>
              </a:ext>
            </a:extLst>
          </p:cNvPr>
          <p:cNvSpPr>
            <a:spLocks noGrp="1"/>
          </p:cNvSpPr>
          <p:nvPr>
            <p:ph type="ftr" sz="quarter" idx="11"/>
          </p:nvPr>
        </p:nvSpPr>
        <p:spPr/>
        <p:txBody>
          <a:bodyPr/>
          <a:lstStyle/>
          <a:p>
            <a:r>
              <a:rPr lang="en-GB"/>
              <a:t>Sharing good cryospheric fieldwork practice</a:t>
            </a:r>
          </a:p>
        </p:txBody>
      </p:sp>
      <p:sp>
        <p:nvSpPr>
          <p:cNvPr id="5" name="Action Button: Go Home 4">
            <a:hlinkClick r:id="rId2" action="ppaction://hlinksldjump" highlightClick="1"/>
            <a:extLst>
              <a:ext uri="{FF2B5EF4-FFF2-40B4-BE49-F238E27FC236}">
                <a16:creationId xmlns:a16="http://schemas.microsoft.com/office/drawing/2014/main" id="{484CBCF6-5113-B029-A3A0-4806A4BFB25E}"/>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3E802F81-BB25-F17B-2DF8-BC3224950D28}"/>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lastslideviewed" highlightClick="1"/>
            <a:extLst>
              <a:ext uri="{FF2B5EF4-FFF2-40B4-BE49-F238E27FC236}">
                <a16:creationId xmlns:a16="http://schemas.microsoft.com/office/drawing/2014/main" id="{FABF8B6A-71E3-60E9-1CE5-011801F03BA0}"/>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393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F2B8B8D-970B-C704-8297-E1CCA9503C05}"/>
              </a:ext>
            </a:extLst>
          </p:cNvPr>
          <p:cNvSpPr>
            <a:spLocks noGrp="1"/>
          </p:cNvSpPr>
          <p:nvPr>
            <p:ph type="title"/>
          </p:nvPr>
        </p:nvSpPr>
        <p:spPr/>
        <p:txBody>
          <a:bodyPr/>
          <a:lstStyle/>
          <a:p>
            <a:r>
              <a:rPr lang="en-GB" dirty="0"/>
              <a:t>Our approach to fieldwork</a:t>
            </a:r>
          </a:p>
        </p:txBody>
      </p:sp>
      <p:sp>
        <p:nvSpPr>
          <p:cNvPr id="5" name="Footer Placeholder 4">
            <a:extLst>
              <a:ext uri="{FF2B5EF4-FFF2-40B4-BE49-F238E27FC236}">
                <a16:creationId xmlns:a16="http://schemas.microsoft.com/office/drawing/2014/main" id="{076681A3-E0CE-01E3-33B9-CBFA6E49A3B8}"/>
              </a:ext>
            </a:extLst>
          </p:cNvPr>
          <p:cNvSpPr>
            <a:spLocks noGrp="1"/>
          </p:cNvSpPr>
          <p:nvPr>
            <p:ph type="ftr" sz="quarter" idx="11"/>
          </p:nvPr>
        </p:nvSpPr>
        <p:spPr/>
        <p:txBody>
          <a:bodyPr/>
          <a:lstStyle/>
          <a:p>
            <a:r>
              <a:rPr lang="en-GB"/>
              <a:t>Sharing good cryospheric fieldwork practice</a:t>
            </a:r>
          </a:p>
        </p:txBody>
      </p:sp>
      <p:sp>
        <p:nvSpPr>
          <p:cNvPr id="9" name="Rectangle: Rounded Corners 8">
            <a:extLst>
              <a:ext uri="{FF2B5EF4-FFF2-40B4-BE49-F238E27FC236}">
                <a16:creationId xmlns:a16="http://schemas.microsoft.com/office/drawing/2014/main" id="{4969CEC7-7268-4584-9CB7-1524C5EF8D0B}"/>
              </a:ext>
            </a:extLst>
          </p:cNvPr>
          <p:cNvSpPr/>
          <p:nvPr/>
        </p:nvSpPr>
        <p:spPr>
          <a:xfrm>
            <a:off x="445771" y="2143025"/>
            <a:ext cx="6134100" cy="372840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en-GB" sz="2800" dirty="0">
                <a:solidFill>
                  <a:schemeClr val="tx1"/>
                </a:solidFill>
              </a:rPr>
              <a:t>The </a:t>
            </a:r>
            <a:r>
              <a:rPr lang="en-GB" sz="2800" b="1" dirty="0">
                <a:solidFill>
                  <a:schemeClr val="tx1"/>
                </a:solidFill>
              </a:rPr>
              <a:t>Three Standard Objectives </a:t>
            </a:r>
            <a:r>
              <a:rPr lang="en-GB" sz="2800" dirty="0">
                <a:solidFill>
                  <a:schemeClr val="tx1"/>
                </a:solidFill>
              </a:rPr>
              <a:t>of scientific fieldwork:</a:t>
            </a:r>
          </a:p>
          <a:p>
            <a:pPr marL="0" indent="0" algn="ctr">
              <a:buNone/>
            </a:pPr>
            <a:endParaRPr lang="en-GB" sz="2800" dirty="0">
              <a:solidFill>
                <a:schemeClr val="tx1"/>
              </a:solidFill>
              <a:latin typeface="Gill Sans Nova" panose="020B0602020104020203" pitchFamily="34" charset="0"/>
            </a:endParaRPr>
          </a:p>
          <a:p>
            <a:pPr marL="342900" indent="-342900">
              <a:buAutoNum type="arabicParenR"/>
            </a:pPr>
            <a:r>
              <a:rPr lang="en-GB" sz="2800" dirty="0">
                <a:solidFill>
                  <a:schemeClr val="tx1"/>
                </a:solidFill>
                <a:latin typeface="Gill Sans Nova" panose="020B0602020104020203" pitchFamily="34" charset="0"/>
              </a:rPr>
              <a:t>Everyone comes home safely</a:t>
            </a:r>
          </a:p>
          <a:p>
            <a:pPr marL="342900" indent="-342900">
              <a:buAutoNum type="arabicParenR"/>
            </a:pPr>
            <a:r>
              <a:rPr lang="en-GB" sz="2800" dirty="0">
                <a:solidFill>
                  <a:schemeClr val="tx1"/>
                </a:solidFill>
                <a:latin typeface="Gill Sans Nova" panose="020B0602020104020203" pitchFamily="34" charset="0"/>
              </a:rPr>
              <a:t>Everyone is still friends</a:t>
            </a:r>
          </a:p>
          <a:p>
            <a:pPr marL="342900" indent="-342900">
              <a:buAutoNum type="arabicParenR"/>
            </a:pPr>
            <a:r>
              <a:rPr lang="en-GB" sz="2800" dirty="0">
                <a:solidFill>
                  <a:schemeClr val="tx1"/>
                </a:solidFill>
                <a:latin typeface="Gill Sans Nova" panose="020B0602020104020203" pitchFamily="34" charset="0"/>
              </a:rPr>
              <a:t>Scientific objectives are achieved</a:t>
            </a:r>
          </a:p>
          <a:p>
            <a:pPr marL="342900" indent="-342900">
              <a:buAutoNum type="arabicParenR"/>
            </a:pPr>
            <a:endParaRPr lang="en-GB" sz="2800" dirty="0">
              <a:solidFill>
                <a:schemeClr val="tx1"/>
              </a:solidFill>
              <a:latin typeface="Gill Sans Nova" panose="020B0602020104020203" pitchFamily="34" charset="0"/>
            </a:endParaRPr>
          </a:p>
          <a:p>
            <a:pPr marL="0" indent="0" algn="ctr">
              <a:buNone/>
            </a:pPr>
            <a:r>
              <a:rPr lang="en-GB" sz="2800" b="1" dirty="0">
                <a:solidFill>
                  <a:schemeClr val="tx1"/>
                </a:solidFill>
                <a:latin typeface="Gill Sans Nova" panose="020B0602020104020203" pitchFamily="34" charset="0"/>
              </a:rPr>
              <a:t>In that order!</a:t>
            </a:r>
          </a:p>
          <a:p>
            <a:pPr algn="ctr"/>
            <a:endParaRPr lang="en-GB" dirty="0">
              <a:solidFill>
                <a:schemeClr val="tx1"/>
              </a:solidFill>
            </a:endParaRPr>
          </a:p>
        </p:txBody>
      </p:sp>
      <p:sp>
        <p:nvSpPr>
          <p:cNvPr id="10" name="Rectangle: Rounded Corners 9">
            <a:extLst>
              <a:ext uri="{FF2B5EF4-FFF2-40B4-BE49-F238E27FC236}">
                <a16:creationId xmlns:a16="http://schemas.microsoft.com/office/drawing/2014/main" id="{C4458A7D-8610-35CE-CC9B-28417F0E0A02}"/>
              </a:ext>
            </a:extLst>
          </p:cNvPr>
          <p:cNvSpPr/>
          <p:nvPr/>
        </p:nvSpPr>
        <p:spPr>
          <a:xfrm>
            <a:off x="6846570" y="3515915"/>
            <a:ext cx="4739640" cy="13255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800" dirty="0">
                <a:solidFill>
                  <a:schemeClr val="tx1"/>
                </a:solidFill>
              </a:rPr>
              <a:t>Your body functions best when you are </a:t>
            </a:r>
          </a:p>
          <a:p>
            <a:pPr algn="ctr"/>
            <a:r>
              <a:rPr lang="en-GB" sz="1800" dirty="0">
                <a:solidFill>
                  <a:schemeClr val="tx1"/>
                </a:solidFill>
              </a:rPr>
              <a:t>well-rested, well-fed and comfortable.</a:t>
            </a:r>
          </a:p>
          <a:p>
            <a:pPr algn="ctr"/>
            <a:r>
              <a:rPr lang="en-GB" sz="1800" b="1" dirty="0">
                <a:solidFill>
                  <a:schemeClr val="tx1"/>
                </a:solidFill>
              </a:rPr>
              <a:t>You do not need to suffer to be a successful field scientist.</a:t>
            </a:r>
            <a:endParaRPr lang="en-GB" b="1" dirty="0">
              <a:solidFill>
                <a:schemeClr val="tx1"/>
              </a:solidFill>
            </a:endParaRPr>
          </a:p>
          <a:p>
            <a:pPr algn="ctr"/>
            <a:endParaRPr lang="en-GB" dirty="0">
              <a:solidFill>
                <a:schemeClr val="tx1"/>
              </a:solidFill>
            </a:endParaRPr>
          </a:p>
        </p:txBody>
      </p:sp>
      <p:sp>
        <p:nvSpPr>
          <p:cNvPr id="11" name="Rectangle: Rounded Corners 10">
            <a:extLst>
              <a:ext uri="{FF2B5EF4-FFF2-40B4-BE49-F238E27FC236}">
                <a16:creationId xmlns:a16="http://schemas.microsoft.com/office/drawing/2014/main" id="{7795BE1B-ADE1-D041-D3EC-352DF736338A}"/>
              </a:ext>
            </a:extLst>
          </p:cNvPr>
          <p:cNvSpPr/>
          <p:nvPr/>
        </p:nvSpPr>
        <p:spPr>
          <a:xfrm>
            <a:off x="6846570" y="4904581"/>
            <a:ext cx="4739640" cy="13255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800" dirty="0">
                <a:solidFill>
                  <a:schemeClr val="tx1"/>
                </a:solidFill>
              </a:rPr>
              <a:t>If one member of your team is too cold, then you need to solve that problem together. </a:t>
            </a:r>
          </a:p>
          <a:p>
            <a:pPr algn="ctr"/>
            <a:r>
              <a:rPr lang="en-GB" sz="1800" b="1" dirty="0">
                <a:solidFill>
                  <a:schemeClr val="tx1"/>
                </a:solidFill>
              </a:rPr>
              <a:t>Discomfort is a valid reason to stop work</a:t>
            </a:r>
            <a:r>
              <a:rPr lang="en-GB" sz="1800" dirty="0">
                <a:solidFill>
                  <a:schemeClr val="tx1"/>
                </a:solidFill>
              </a:rPr>
              <a:t>.</a:t>
            </a:r>
          </a:p>
          <a:p>
            <a:pPr algn="ctr"/>
            <a:endParaRPr lang="en-GB" dirty="0">
              <a:solidFill>
                <a:schemeClr val="tx1"/>
              </a:solidFill>
            </a:endParaRPr>
          </a:p>
        </p:txBody>
      </p:sp>
      <p:sp>
        <p:nvSpPr>
          <p:cNvPr id="19" name="TextBox 18">
            <a:extLst>
              <a:ext uri="{FF2B5EF4-FFF2-40B4-BE49-F238E27FC236}">
                <a16:creationId xmlns:a16="http://schemas.microsoft.com/office/drawing/2014/main" id="{2B4AB8D8-CEC9-0E7C-75CF-0AFE54BD62E6}"/>
              </a:ext>
            </a:extLst>
          </p:cNvPr>
          <p:cNvSpPr txBox="1"/>
          <p:nvPr/>
        </p:nvSpPr>
        <p:spPr>
          <a:xfrm>
            <a:off x="838200" y="1343064"/>
            <a:ext cx="4611904" cy="369332"/>
          </a:xfrm>
          <a:prstGeom prst="rect">
            <a:avLst/>
          </a:prstGeom>
          <a:noFill/>
        </p:spPr>
        <p:txBody>
          <a:bodyPr wrap="none" rtlCol="0">
            <a:spAutoFit/>
          </a:bodyPr>
          <a:lstStyle/>
          <a:p>
            <a:r>
              <a:rPr lang="en-GB" dirty="0"/>
              <a:t>These are all extracts from the course material</a:t>
            </a:r>
          </a:p>
        </p:txBody>
      </p:sp>
      <p:pic>
        <p:nvPicPr>
          <p:cNvPr id="21" name="Picture 20" descr="A person and person in snow&#10;&#10;AI-generated content may be incorrect.">
            <a:extLst>
              <a:ext uri="{FF2B5EF4-FFF2-40B4-BE49-F238E27FC236}">
                <a16:creationId xmlns:a16="http://schemas.microsoft.com/office/drawing/2014/main" id="{8E67E46B-D1DA-9796-6FA5-EF95F12D7B44}"/>
              </a:ext>
            </a:extLst>
          </p:cNvPr>
          <p:cNvPicPr>
            <a:picLocks noChangeAspect="1"/>
          </p:cNvPicPr>
          <p:nvPr/>
        </p:nvPicPr>
        <p:blipFill>
          <a:blip r:embed="rId2">
            <a:extLst>
              <a:ext uri="{28A0092B-C50C-407E-A947-70E740481C1C}">
                <a14:useLocalDpi xmlns:a14="http://schemas.microsoft.com/office/drawing/2010/main" val="0"/>
              </a:ext>
            </a:extLst>
          </a:blip>
          <a:srcRect t="14976"/>
          <a:stretch/>
        </p:blipFill>
        <p:spPr>
          <a:xfrm>
            <a:off x="7709638" y="1217692"/>
            <a:ext cx="3406140" cy="2172017"/>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B5017FCE-C892-2290-2FCF-09248C7BBC48}"/>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Go Forward or Next 2">
            <a:hlinkClick r:id="" action="ppaction://hlinkshowjump?jump=nextslide" highlightClick="1"/>
            <a:extLst>
              <a:ext uri="{FF2B5EF4-FFF2-40B4-BE49-F238E27FC236}">
                <a16:creationId xmlns:a16="http://schemas.microsoft.com/office/drawing/2014/main" id="{1E0511AE-0B32-5AEA-575C-197830B0AE27}"/>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Back or Previous 3">
            <a:hlinkClick r:id="" action="ppaction://hlinkshowjump?jump=lastslideviewed" highlightClick="1"/>
            <a:extLst>
              <a:ext uri="{FF2B5EF4-FFF2-40B4-BE49-F238E27FC236}">
                <a16:creationId xmlns:a16="http://schemas.microsoft.com/office/drawing/2014/main" id="{13068BDA-5BEF-22E9-CC39-B217B3FC06C1}"/>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216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D8A972-0F35-C5D5-EFF6-5DC5C64508AD}"/>
              </a:ext>
            </a:extLst>
          </p:cNvPr>
          <p:cNvSpPr>
            <a:spLocks noGrp="1"/>
          </p:cNvSpPr>
          <p:nvPr>
            <p:ph idx="1"/>
          </p:nvPr>
        </p:nvSpPr>
        <p:spPr>
          <a:xfrm>
            <a:off x="838200" y="1825625"/>
            <a:ext cx="7018020" cy="4351338"/>
          </a:xfrm>
        </p:spPr>
        <p:txBody>
          <a:bodyPr/>
          <a:lstStyle/>
          <a:p>
            <a:r>
              <a:rPr lang="en-GB" dirty="0"/>
              <a:t>Trust is the foundation of all good teamwork!</a:t>
            </a:r>
          </a:p>
          <a:p>
            <a:r>
              <a:rPr lang="en-GB" dirty="0"/>
              <a:t>Help build trust:</a:t>
            </a:r>
          </a:p>
          <a:p>
            <a:pPr lvl="1"/>
            <a:r>
              <a:rPr lang="en-GB" dirty="0"/>
              <a:t>Be prepared - show that you care</a:t>
            </a:r>
          </a:p>
          <a:p>
            <a:pPr lvl="1"/>
            <a:r>
              <a:rPr lang="en-GB" dirty="0"/>
              <a:t>Eat and drink together</a:t>
            </a:r>
          </a:p>
          <a:p>
            <a:pPr lvl="1"/>
            <a:r>
              <a:rPr lang="en-GB" dirty="0"/>
              <a:t>Train together</a:t>
            </a:r>
          </a:p>
          <a:p>
            <a:pPr lvl="1"/>
            <a:r>
              <a:rPr lang="en-GB" dirty="0"/>
              <a:t>Work together on simple tasks before attempting complex ones</a:t>
            </a:r>
          </a:p>
          <a:p>
            <a:pPr lvl="1"/>
            <a:endParaRPr lang="en-GB" dirty="0"/>
          </a:p>
          <a:p>
            <a:endParaRPr lang="en-GB" dirty="0"/>
          </a:p>
        </p:txBody>
      </p:sp>
      <p:sp>
        <p:nvSpPr>
          <p:cNvPr id="3" name="Title 2">
            <a:extLst>
              <a:ext uri="{FF2B5EF4-FFF2-40B4-BE49-F238E27FC236}">
                <a16:creationId xmlns:a16="http://schemas.microsoft.com/office/drawing/2014/main" id="{0F55B0A1-034F-E6AE-BEE6-9BDF94E3AB57}"/>
              </a:ext>
            </a:extLst>
          </p:cNvPr>
          <p:cNvSpPr>
            <a:spLocks noGrp="1"/>
          </p:cNvSpPr>
          <p:nvPr>
            <p:ph type="title"/>
          </p:nvPr>
        </p:nvSpPr>
        <p:spPr/>
        <p:txBody>
          <a:bodyPr/>
          <a:lstStyle/>
          <a:p>
            <a:r>
              <a:rPr lang="en-GB" dirty="0"/>
              <a:t>Trust</a:t>
            </a:r>
          </a:p>
        </p:txBody>
      </p:sp>
      <p:sp>
        <p:nvSpPr>
          <p:cNvPr id="4" name="Footer Placeholder 3">
            <a:extLst>
              <a:ext uri="{FF2B5EF4-FFF2-40B4-BE49-F238E27FC236}">
                <a16:creationId xmlns:a16="http://schemas.microsoft.com/office/drawing/2014/main" id="{CACD35FD-0005-7E6C-EBB8-21CEAF4C3691}"/>
              </a:ext>
            </a:extLst>
          </p:cNvPr>
          <p:cNvSpPr>
            <a:spLocks noGrp="1"/>
          </p:cNvSpPr>
          <p:nvPr>
            <p:ph type="ftr" sz="quarter" idx="11"/>
          </p:nvPr>
        </p:nvSpPr>
        <p:spPr/>
        <p:txBody>
          <a:bodyPr/>
          <a:lstStyle/>
          <a:p>
            <a:r>
              <a:rPr lang="en-GB"/>
              <a:t>Sharing good cryospheric fieldwork practice</a:t>
            </a:r>
          </a:p>
        </p:txBody>
      </p:sp>
      <p:pic>
        <p:nvPicPr>
          <p:cNvPr id="6" name="Picture 5" descr="A group of people working on a machine&#10;&#10;AI-generated content may be incorrect.">
            <a:extLst>
              <a:ext uri="{FF2B5EF4-FFF2-40B4-BE49-F238E27FC236}">
                <a16:creationId xmlns:a16="http://schemas.microsoft.com/office/drawing/2014/main" id="{FAE1A190-990D-4C21-640B-0F1214147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920" y="2307908"/>
            <a:ext cx="5158740" cy="3869055"/>
          </a:xfrm>
          <a:prstGeom prst="rect">
            <a:avLst/>
          </a:prstGeom>
        </p:spPr>
      </p:pic>
      <p:sp>
        <p:nvSpPr>
          <p:cNvPr id="5" name="Action Button: Go Home 4">
            <a:hlinkClick r:id="rId3" action="ppaction://hlinksldjump" highlightClick="1"/>
            <a:extLst>
              <a:ext uri="{FF2B5EF4-FFF2-40B4-BE49-F238E27FC236}">
                <a16:creationId xmlns:a16="http://schemas.microsoft.com/office/drawing/2014/main" id="{A2694C23-1C88-084D-CD20-B84328E8058B}"/>
              </a:ext>
            </a:extLst>
          </p:cNvPr>
          <p:cNvSpPr>
            <a:spLocks noChangeAspect="1"/>
          </p:cNvSpPr>
          <p:nvPr/>
        </p:nvSpPr>
        <p:spPr>
          <a:xfrm>
            <a:off x="272696" y="6424605"/>
            <a:ext cx="360000" cy="36061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5ED6438E-6B7C-B327-74E2-FE9A65E75088}"/>
              </a:ext>
            </a:extLst>
          </p:cNvPr>
          <p:cNvSpPr>
            <a:spLocks noChangeAspect="1"/>
          </p:cNvSpPr>
          <p:nvPr/>
        </p:nvSpPr>
        <p:spPr>
          <a:xfrm>
            <a:off x="1218207" y="6424605"/>
            <a:ext cx="360000" cy="3600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Back or Previous 7">
            <a:hlinkClick r:id="" action="ppaction://hlinkshowjump?jump=lastslideviewed" highlightClick="1"/>
            <a:extLst>
              <a:ext uri="{FF2B5EF4-FFF2-40B4-BE49-F238E27FC236}">
                <a16:creationId xmlns:a16="http://schemas.microsoft.com/office/drawing/2014/main" id="{7846EA73-F2F9-000E-92CB-68D49E6C8A77}"/>
              </a:ext>
            </a:extLst>
          </p:cNvPr>
          <p:cNvSpPr/>
          <p:nvPr/>
        </p:nvSpPr>
        <p:spPr>
          <a:xfrm>
            <a:off x="745452" y="6424605"/>
            <a:ext cx="360000" cy="3600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6275126"/>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ill San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YOSKILLS_POWERPOINT_TEMPLATE.potx" id="{F6B6ABA2-5A52-49EB-9C53-50674FAE7B75}" vid="{34B20115-FA22-4570-B862-4D49EA00B1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emplate/>
  <TotalTime>15810</TotalTime>
  <Words>1624</Words>
  <Application>Microsoft Office PowerPoint</Application>
  <PresentationFormat>Widescreen</PresentationFormat>
  <Paragraphs>208</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Franklin Gothic Book</vt:lpstr>
      <vt:lpstr>Franklin Gothic Heavy</vt:lpstr>
      <vt:lpstr>Gill Sans Nova</vt:lpstr>
      <vt:lpstr>Office Theme</vt:lpstr>
      <vt:lpstr>Sharing good cryospheric fieldwork practice with the next generation of scientists Mike Prior-Jones, Elizabeth Bagshaw, Lisa Craw, Samuel Doyle, Simon Filhol, Emma Fisher, Donna Frater, Jonathan Hawkins, Larissa van der Laan, Emma C Smith, and Tun Jan Young</vt:lpstr>
      <vt:lpstr>PowerPoint Presentation</vt:lpstr>
      <vt:lpstr>CryoSkills – a new field course</vt:lpstr>
      <vt:lpstr>PowerPoint Presentation</vt:lpstr>
      <vt:lpstr>PowerPoint Presentation</vt:lpstr>
      <vt:lpstr>Why Haugastøl?</vt:lpstr>
      <vt:lpstr>Challenges in cryospheric science fieldwork culture</vt:lpstr>
      <vt:lpstr>Our approach to fieldwork</vt:lpstr>
      <vt:lpstr>Trust</vt:lpstr>
      <vt:lpstr>A trust cycle</vt:lpstr>
      <vt:lpstr>Planning for success in the field</vt:lpstr>
      <vt:lpstr>Practical skills</vt:lpstr>
      <vt:lpstr>Emergencies</vt:lpstr>
      <vt:lpstr>Modelling good behaviour</vt:lpstr>
      <vt:lpstr>PowerPoint Presentation</vt:lpstr>
      <vt:lpstr>PowerPoint Presentation</vt:lpstr>
      <vt:lpstr>PowerPoint Presentation</vt:lpstr>
      <vt:lpstr>Course aims</vt:lpstr>
      <vt:lpstr>Our approach to course design</vt:lpstr>
      <vt:lpstr>PowerPoint Presentation</vt:lpstr>
      <vt:lpstr>Core values</vt:lpstr>
      <vt:lpstr>Engineering skills</vt:lpstr>
      <vt:lpstr>PowerPoint Presentation</vt:lpstr>
      <vt:lpstr>PowerPoint Presentation</vt:lpstr>
      <vt:lpstr>PowerPoint Presentation</vt:lpstr>
      <vt:lpstr>Field skills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Hawkins</dc:creator>
  <cp:lastModifiedBy>Mike Prior-Jones</cp:lastModifiedBy>
  <cp:revision>6</cp:revision>
  <dcterms:created xsi:type="dcterms:W3CDTF">2024-01-31T08:57:00Z</dcterms:created>
  <dcterms:modified xsi:type="dcterms:W3CDTF">2025-04-25T10:19:14Z</dcterms:modified>
</cp:coreProperties>
</file>