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52"/>
  </p:notesMasterIdLst>
  <p:handoutMasterIdLst>
    <p:handoutMasterId r:id="rId53"/>
  </p:handoutMasterIdLst>
  <p:sldIdLst>
    <p:sldId id="258" r:id="rId2"/>
    <p:sldId id="530" r:id="rId3"/>
    <p:sldId id="501" r:id="rId4"/>
    <p:sldId id="497" r:id="rId5"/>
    <p:sldId id="528" r:id="rId6"/>
    <p:sldId id="504" r:id="rId7"/>
    <p:sldId id="529" r:id="rId8"/>
    <p:sldId id="508" r:id="rId9"/>
    <p:sldId id="509" r:id="rId10"/>
    <p:sldId id="510" r:id="rId11"/>
    <p:sldId id="511" r:id="rId12"/>
    <p:sldId id="512" r:id="rId13"/>
    <p:sldId id="541" r:id="rId14"/>
    <p:sldId id="534" r:id="rId15"/>
    <p:sldId id="526" r:id="rId16"/>
    <p:sldId id="531" r:id="rId17"/>
    <p:sldId id="527" r:id="rId18"/>
    <p:sldId id="536" r:id="rId19"/>
    <p:sldId id="537" r:id="rId20"/>
    <p:sldId id="535" r:id="rId21"/>
    <p:sldId id="542" r:id="rId22"/>
    <p:sldId id="539" r:id="rId23"/>
    <p:sldId id="551" r:id="rId24"/>
    <p:sldId id="540" r:id="rId25"/>
    <p:sldId id="533" r:id="rId26"/>
    <p:sldId id="505" r:id="rId27"/>
    <p:sldId id="506" r:id="rId28"/>
    <p:sldId id="507" r:id="rId29"/>
    <p:sldId id="513" r:id="rId30"/>
    <p:sldId id="522" r:id="rId31"/>
    <p:sldId id="523" r:id="rId32"/>
    <p:sldId id="524" r:id="rId33"/>
    <p:sldId id="520" r:id="rId34"/>
    <p:sldId id="514" r:id="rId35"/>
    <p:sldId id="515" r:id="rId36"/>
    <p:sldId id="516" r:id="rId37"/>
    <p:sldId id="517" r:id="rId38"/>
    <p:sldId id="518" r:id="rId39"/>
    <p:sldId id="519" r:id="rId40"/>
    <p:sldId id="521" r:id="rId41"/>
    <p:sldId id="538" r:id="rId42"/>
    <p:sldId id="544" r:id="rId43"/>
    <p:sldId id="543" r:id="rId44"/>
    <p:sldId id="545" r:id="rId45"/>
    <p:sldId id="546" r:id="rId46"/>
    <p:sldId id="547" r:id="rId47"/>
    <p:sldId id="548" r:id="rId48"/>
    <p:sldId id="549" r:id="rId49"/>
    <p:sldId id="550" r:id="rId50"/>
    <p:sldId id="496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2' pitch" id="{263BE527-8429-4B83-9976-B07688D5778E}">
          <p14:sldIdLst>
            <p14:sldId id="258"/>
            <p14:sldId id="530"/>
            <p14:sldId id="501"/>
          </p14:sldIdLst>
        </p14:section>
        <p14:section name="PICO presentation" id="{4748109C-4EAA-4A84-AC16-4E6421D72C7D}">
          <p14:sldIdLst>
            <p14:sldId id="497"/>
            <p14:sldId id="528"/>
            <p14:sldId id="504"/>
            <p14:sldId id="529"/>
            <p14:sldId id="508"/>
            <p14:sldId id="509"/>
            <p14:sldId id="510"/>
            <p14:sldId id="511"/>
            <p14:sldId id="512"/>
            <p14:sldId id="541"/>
            <p14:sldId id="534"/>
            <p14:sldId id="526"/>
            <p14:sldId id="531"/>
            <p14:sldId id="527"/>
            <p14:sldId id="536"/>
            <p14:sldId id="537"/>
            <p14:sldId id="535"/>
            <p14:sldId id="542"/>
            <p14:sldId id="539"/>
            <p14:sldId id="551"/>
            <p14:sldId id="540"/>
            <p14:sldId id="533"/>
            <p14:sldId id="505"/>
            <p14:sldId id="506"/>
            <p14:sldId id="507"/>
            <p14:sldId id="513"/>
            <p14:sldId id="522"/>
            <p14:sldId id="523"/>
            <p14:sldId id="524"/>
            <p14:sldId id="520"/>
            <p14:sldId id="514"/>
            <p14:sldId id="515"/>
            <p14:sldId id="516"/>
            <p14:sldId id="517"/>
            <p14:sldId id="518"/>
            <p14:sldId id="519"/>
            <p14:sldId id="521"/>
            <p14:sldId id="538"/>
            <p14:sldId id="544"/>
            <p14:sldId id="543"/>
            <p14:sldId id="545"/>
            <p14:sldId id="546"/>
            <p14:sldId id="547"/>
            <p14:sldId id="548"/>
            <p14:sldId id="549"/>
            <p14:sldId id="550"/>
            <p14:sldId id="49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D8DA"/>
    <a:srgbClr val="C00000"/>
    <a:srgbClr val="385723"/>
    <a:srgbClr val="ED7D31"/>
    <a:srgbClr val="70AD47"/>
    <a:srgbClr val="5B9BD5"/>
    <a:srgbClr val="FFC000"/>
    <a:srgbClr val="00A3A6"/>
    <a:srgbClr val="275662"/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536652-BEA3-440D-9C4F-73C517BB7AE2}" v="65" dt="2024-05-20T18:39:52.6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51" autoAdjust="0"/>
  </p:normalViewPr>
  <p:slideViewPr>
    <p:cSldViewPr snapToGrid="0">
      <p:cViewPr varScale="1">
        <p:scale>
          <a:sx n="108" d="100"/>
          <a:sy n="108" d="100"/>
        </p:scale>
        <p:origin x="900" y="84"/>
      </p:cViewPr>
      <p:guideLst/>
    </p:cSldViewPr>
  </p:slideViewPr>
  <p:outlineViewPr>
    <p:cViewPr>
      <p:scale>
        <a:sx n="33" d="100"/>
        <a:sy n="33" d="100"/>
      </p:scale>
      <p:origin x="0" y="-42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Zarpas" userId="d1a87577c7f5b7a4" providerId="LiveId" clId="{45536652-BEA3-440D-9C4F-73C517BB7AE2}"/>
    <pc:docChg chg="undo redo custSel addSld delSld modSld sldOrd">
      <pc:chgData name="Paul Zarpas" userId="d1a87577c7f5b7a4" providerId="LiveId" clId="{45536652-BEA3-440D-9C4F-73C517BB7AE2}" dt="2024-05-20T19:29:40.955" v="2763" actId="20577"/>
      <pc:docMkLst>
        <pc:docMk/>
      </pc:docMkLst>
      <pc:sldChg chg="addSp delSp modSp mod delAnim">
        <pc:chgData name="Paul Zarpas" userId="d1a87577c7f5b7a4" providerId="LiveId" clId="{45536652-BEA3-440D-9C4F-73C517BB7AE2}" dt="2024-05-20T17:05:13.818" v="2643" actId="1076"/>
        <pc:sldMkLst>
          <pc:docMk/>
          <pc:sldMk cId="3732601939" sldId="260"/>
        </pc:sldMkLst>
        <pc:spChg chg="mod">
          <ac:chgData name="Paul Zarpas" userId="d1a87577c7f5b7a4" providerId="LiveId" clId="{45536652-BEA3-440D-9C4F-73C517BB7AE2}" dt="2024-05-20T16:57:11.945" v="2633" actId="113"/>
          <ac:spMkLst>
            <pc:docMk/>
            <pc:sldMk cId="3732601939" sldId="260"/>
            <ac:spMk id="8" creationId="{6A799724-9A93-4167-A662-BC65EB2E61A1}"/>
          </ac:spMkLst>
        </pc:spChg>
        <pc:spChg chg="del">
          <ac:chgData name="Paul Zarpas" userId="d1a87577c7f5b7a4" providerId="LiveId" clId="{45536652-BEA3-440D-9C4F-73C517BB7AE2}" dt="2024-05-20T15:53:45.863" v="2380" actId="478"/>
          <ac:spMkLst>
            <pc:docMk/>
            <pc:sldMk cId="3732601939" sldId="260"/>
            <ac:spMk id="9" creationId="{13E34445-352A-475B-81BB-AEA69CE93415}"/>
          </ac:spMkLst>
        </pc:spChg>
        <pc:spChg chg="del">
          <ac:chgData name="Paul Zarpas" userId="d1a87577c7f5b7a4" providerId="LiveId" clId="{45536652-BEA3-440D-9C4F-73C517BB7AE2}" dt="2024-05-20T15:53:47.832" v="2381" actId="478"/>
          <ac:spMkLst>
            <pc:docMk/>
            <pc:sldMk cId="3732601939" sldId="260"/>
            <ac:spMk id="10" creationId="{860CF754-93C0-4810-BF6E-92BA74DC02AB}"/>
          </ac:spMkLst>
        </pc:spChg>
        <pc:picChg chg="add del">
          <ac:chgData name="Paul Zarpas" userId="d1a87577c7f5b7a4" providerId="LiveId" clId="{45536652-BEA3-440D-9C4F-73C517BB7AE2}" dt="2024-05-20T15:53:54.228" v="2383" actId="478"/>
          <ac:picMkLst>
            <pc:docMk/>
            <pc:sldMk cId="3732601939" sldId="260"/>
            <ac:picMk id="4" creationId="{58DA52BD-529E-4A2D-B7CA-1E3A5309336E}"/>
          </ac:picMkLst>
        </pc:picChg>
        <pc:picChg chg="del">
          <ac:chgData name="Paul Zarpas" userId="d1a87577c7f5b7a4" providerId="LiveId" clId="{45536652-BEA3-440D-9C4F-73C517BB7AE2}" dt="2024-05-20T15:53:43.709" v="2379" actId="478"/>
          <ac:picMkLst>
            <pc:docMk/>
            <pc:sldMk cId="3732601939" sldId="260"/>
            <ac:picMk id="5" creationId="{691176BD-DA91-4386-9C79-B9B3ACD69A83}"/>
          </ac:picMkLst>
        </pc:picChg>
        <pc:picChg chg="mod">
          <ac:chgData name="Paul Zarpas" userId="d1a87577c7f5b7a4" providerId="LiveId" clId="{45536652-BEA3-440D-9C4F-73C517BB7AE2}" dt="2024-05-20T17:05:13.818" v="2643" actId="1076"/>
          <ac:picMkLst>
            <pc:docMk/>
            <pc:sldMk cId="3732601939" sldId="260"/>
            <ac:picMk id="6" creationId="{FB2B64A2-AD03-4CFF-A939-6C21518F2A23}"/>
          </ac:picMkLst>
        </pc:picChg>
        <pc:picChg chg="add mod modCrop">
          <ac:chgData name="Paul Zarpas" userId="d1a87577c7f5b7a4" providerId="LiveId" clId="{45536652-BEA3-440D-9C4F-73C517BB7AE2}" dt="2024-05-20T17:05:11.204" v="2642" actId="1076"/>
          <ac:picMkLst>
            <pc:docMk/>
            <pc:sldMk cId="3732601939" sldId="260"/>
            <ac:picMk id="11" creationId="{9CB6153F-E9FF-49A9-99BD-282D788F6633}"/>
          </ac:picMkLst>
        </pc:picChg>
      </pc:sldChg>
      <pc:sldChg chg="modSp mod">
        <pc:chgData name="Paul Zarpas" userId="d1a87577c7f5b7a4" providerId="LiveId" clId="{45536652-BEA3-440D-9C4F-73C517BB7AE2}" dt="2024-05-20T15:48:23.101" v="2369" actId="20577"/>
        <pc:sldMkLst>
          <pc:docMk/>
          <pc:sldMk cId="4021349801" sldId="261"/>
        </pc:sldMkLst>
        <pc:spChg chg="mod">
          <ac:chgData name="Paul Zarpas" userId="d1a87577c7f5b7a4" providerId="LiveId" clId="{45536652-BEA3-440D-9C4F-73C517BB7AE2}" dt="2024-05-20T15:47:43.338" v="2355" actId="207"/>
          <ac:spMkLst>
            <pc:docMk/>
            <pc:sldMk cId="4021349801" sldId="261"/>
            <ac:spMk id="19" creationId="{E52980FA-67C7-4431-8E09-29188A58F505}"/>
          </ac:spMkLst>
        </pc:spChg>
        <pc:spChg chg="mod">
          <ac:chgData name="Paul Zarpas" userId="d1a87577c7f5b7a4" providerId="LiveId" clId="{45536652-BEA3-440D-9C4F-73C517BB7AE2}" dt="2024-05-20T15:47:49.196" v="2358" actId="255"/>
          <ac:spMkLst>
            <pc:docMk/>
            <pc:sldMk cId="4021349801" sldId="261"/>
            <ac:spMk id="20" creationId="{445529B2-1608-4402-8E33-E7FAA0879D55}"/>
          </ac:spMkLst>
        </pc:spChg>
        <pc:spChg chg="mod">
          <ac:chgData name="Paul Zarpas" userId="d1a87577c7f5b7a4" providerId="LiveId" clId="{45536652-BEA3-440D-9C4F-73C517BB7AE2}" dt="2024-05-20T15:47:59.909" v="2361" actId="113"/>
          <ac:spMkLst>
            <pc:docMk/>
            <pc:sldMk cId="4021349801" sldId="261"/>
            <ac:spMk id="21" creationId="{0D0B35A1-2F9C-4780-84E0-DF96FB28EC04}"/>
          </ac:spMkLst>
        </pc:spChg>
        <pc:spChg chg="mod">
          <ac:chgData name="Paul Zarpas" userId="d1a87577c7f5b7a4" providerId="LiveId" clId="{45536652-BEA3-440D-9C4F-73C517BB7AE2}" dt="2024-05-20T15:48:23.101" v="2369" actId="20577"/>
          <ac:spMkLst>
            <pc:docMk/>
            <pc:sldMk cId="4021349801" sldId="261"/>
            <ac:spMk id="44" creationId="{78988F51-BCE6-4189-9816-23D0F1BECEC8}"/>
          </ac:spMkLst>
        </pc:spChg>
      </pc:sldChg>
      <pc:sldChg chg="modSp mod">
        <pc:chgData name="Paul Zarpas" userId="d1a87577c7f5b7a4" providerId="LiveId" clId="{45536652-BEA3-440D-9C4F-73C517BB7AE2}" dt="2024-05-20T15:52:08.854" v="2378" actId="1076"/>
        <pc:sldMkLst>
          <pc:docMk/>
          <pc:sldMk cId="3979471978" sldId="262"/>
        </pc:sldMkLst>
        <pc:spChg chg="mod">
          <ac:chgData name="Paul Zarpas" userId="d1a87577c7f5b7a4" providerId="LiveId" clId="{45536652-BEA3-440D-9C4F-73C517BB7AE2}" dt="2024-05-20T15:52:08.854" v="2378" actId="1076"/>
          <ac:spMkLst>
            <pc:docMk/>
            <pc:sldMk cId="3979471978" sldId="262"/>
            <ac:spMk id="47" creationId="{3E0A0560-B147-4520-8A00-A40CAA42A196}"/>
          </ac:spMkLst>
        </pc:spChg>
      </pc:sldChg>
      <pc:sldChg chg="addSp delSp modSp mod">
        <pc:chgData name="Paul Zarpas" userId="d1a87577c7f5b7a4" providerId="LiveId" clId="{45536652-BEA3-440D-9C4F-73C517BB7AE2}" dt="2024-05-20T19:29:40.955" v="2763" actId="20577"/>
        <pc:sldMkLst>
          <pc:docMk/>
          <pc:sldMk cId="1926700910" sldId="263"/>
        </pc:sldMkLst>
        <pc:spChg chg="mod">
          <ac:chgData name="Paul Zarpas" userId="d1a87577c7f5b7a4" providerId="LiveId" clId="{45536652-BEA3-440D-9C4F-73C517BB7AE2}" dt="2024-05-20T15:54:15.506" v="2432" actId="20577"/>
          <ac:spMkLst>
            <pc:docMk/>
            <pc:sldMk cId="1926700910" sldId="263"/>
            <ac:spMk id="2" creationId="{6AFA7324-A61D-4EB2-89E3-D109A5C4DE68}"/>
          </ac:spMkLst>
        </pc:spChg>
        <pc:spChg chg="add mod">
          <ac:chgData name="Paul Zarpas" userId="d1a87577c7f5b7a4" providerId="LiveId" clId="{45536652-BEA3-440D-9C4F-73C517BB7AE2}" dt="2024-05-20T15:56:30.550" v="2493" actId="1076"/>
          <ac:spMkLst>
            <pc:docMk/>
            <pc:sldMk cId="1926700910" sldId="263"/>
            <ac:spMk id="3" creationId="{D11EED28-AF55-40DE-BCD8-BCAE228BE872}"/>
          </ac:spMkLst>
        </pc:spChg>
        <pc:spChg chg="mod">
          <ac:chgData name="Paul Zarpas" userId="d1a87577c7f5b7a4" providerId="LiveId" clId="{45536652-BEA3-440D-9C4F-73C517BB7AE2}" dt="2024-05-20T19:29:40.955" v="2763" actId="20577"/>
          <ac:spMkLst>
            <pc:docMk/>
            <pc:sldMk cId="1926700910" sldId="263"/>
            <ac:spMk id="10" creationId="{69D448B4-11B0-42C7-9E3E-57313E14D30E}"/>
          </ac:spMkLst>
        </pc:spChg>
        <pc:spChg chg="add mod">
          <ac:chgData name="Paul Zarpas" userId="d1a87577c7f5b7a4" providerId="LiveId" clId="{45536652-BEA3-440D-9C4F-73C517BB7AE2}" dt="2024-05-20T15:56:23.410" v="2491" actId="1076"/>
          <ac:spMkLst>
            <pc:docMk/>
            <pc:sldMk cId="1926700910" sldId="263"/>
            <ac:spMk id="11" creationId="{C6A95A70-2589-4D48-BB38-3266ACE1FE44}"/>
          </ac:spMkLst>
        </pc:spChg>
        <pc:picChg chg="add mod">
          <ac:chgData name="Paul Zarpas" userId="d1a87577c7f5b7a4" providerId="LiveId" clId="{45536652-BEA3-440D-9C4F-73C517BB7AE2}" dt="2024-05-20T15:56:18.420" v="2489" actId="1076"/>
          <ac:picMkLst>
            <pc:docMk/>
            <pc:sldMk cId="1926700910" sldId="263"/>
            <ac:picMk id="6" creationId="{AF9108AD-059F-499F-B4BB-1396307C044B}"/>
          </ac:picMkLst>
        </pc:picChg>
        <pc:picChg chg="del">
          <ac:chgData name="Paul Zarpas" userId="d1a87577c7f5b7a4" providerId="LiveId" clId="{45536652-BEA3-440D-9C4F-73C517BB7AE2}" dt="2024-05-20T15:54:20.571" v="2433" actId="478"/>
          <ac:picMkLst>
            <pc:docMk/>
            <pc:sldMk cId="1926700910" sldId="263"/>
            <ac:picMk id="8" creationId="{B7BC1571-E091-4183-A8D0-6E5C5D6D6C5B}"/>
          </ac:picMkLst>
        </pc:picChg>
        <pc:picChg chg="mod">
          <ac:chgData name="Paul Zarpas" userId="d1a87577c7f5b7a4" providerId="LiveId" clId="{45536652-BEA3-440D-9C4F-73C517BB7AE2}" dt="2024-05-20T15:56:25.780" v="2492" actId="1076"/>
          <ac:picMkLst>
            <pc:docMk/>
            <pc:sldMk cId="1926700910" sldId="263"/>
            <ac:picMk id="9" creationId="{2B6D4716-B328-446B-AF08-81677C050693}"/>
          </ac:picMkLst>
        </pc:picChg>
      </pc:sldChg>
      <pc:sldChg chg="del">
        <pc:chgData name="Paul Zarpas" userId="d1a87577c7f5b7a4" providerId="LiveId" clId="{45536652-BEA3-440D-9C4F-73C517BB7AE2}" dt="2024-05-20T18:19:20.806" v="2644" actId="47"/>
        <pc:sldMkLst>
          <pc:docMk/>
          <pc:sldMk cId="381181976" sldId="264"/>
        </pc:sldMkLst>
      </pc:sldChg>
      <pc:sldChg chg="modSp mod">
        <pc:chgData name="Paul Zarpas" userId="d1a87577c7f5b7a4" providerId="LiveId" clId="{45536652-BEA3-440D-9C4F-73C517BB7AE2}" dt="2024-05-20T18:39:07.103" v="2679" actId="20577"/>
        <pc:sldMkLst>
          <pc:docMk/>
          <pc:sldMk cId="1492762555" sldId="266"/>
        </pc:sldMkLst>
        <pc:spChg chg="mod">
          <ac:chgData name="Paul Zarpas" userId="d1a87577c7f5b7a4" providerId="LiveId" clId="{45536652-BEA3-440D-9C4F-73C517BB7AE2}" dt="2024-05-20T15:42:47.992" v="2350" actId="14100"/>
          <ac:spMkLst>
            <pc:docMk/>
            <pc:sldMk cId="1492762555" sldId="266"/>
            <ac:spMk id="14" creationId="{A89DB8C1-4329-472F-9615-F5ADCE06345D}"/>
          </ac:spMkLst>
        </pc:spChg>
        <pc:spChg chg="mod">
          <ac:chgData name="Paul Zarpas" userId="d1a87577c7f5b7a4" providerId="LiveId" clId="{45536652-BEA3-440D-9C4F-73C517BB7AE2}" dt="2024-05-20T18:39:07.103" v="2679" actId="20577"/>
          <ac:spMkLst>
            <pc:docMk/>
            <pc:sldMk cId="1492762555" sldId="266"/>
            <ac:spMk id="15" creationId="{6D99DBB7-702F-48F4-8408-8C63DE3C25FE}"/>
          </ac:spMkLst>
        </pc:spChg>
        <pc:spChg chg="mod">
          <ac:chgData name="Paul Zarpas" userId="d1a87577c7f5b7a4" providerId="LiveId" clId="{45536652-BEA3-440D-9C4F-73C517BB7AE2}" dt="2024-05-20T15:42:33.098" v="2348" actId="14100"/>
          <ac:spMkLst>
            <pc:docMk/>
            <pc:sldMk cId="1492762555" sldId="266"/>
            <ac:spMk id="18" creationId="{299944AB-C4A4-4D89-A9B4-09ADF4ECFE75}"/>
          </ac:spMkLst>
        </pc:spChg>
        <pc:spChg chg="mod">
          <ac:chgData name="Paul Zarpas" userId="d1a87577c7f5b7a4" providerId="LiveId" clId="{45536652-BEA3-440D-9C4F-73C517BB7AE2}" dt="2024-05-20T15:40:34.758" v="2269" actId="20577"/>
          <ac:spMkLst>
            <pc:docMk/>
            <pc:sldMk cId="1492762555" sldId="266"/>
            <ac:spMk id="19" creationId="{9966034E-E8D0-4847-8F8D-634C0E918196}"/>
          </ac:spMkLst>
        </pc:spChg>
        <pc:spChg chg="mod">
          <ac:chgData name="Paul Zarpas" userId="d1a87577c7f5b7a4" providerId="LiveId" clId="{45536652-BEA3-440D-9C4F-73C517BB7AE2}" dt="2024-05-20T15:39:23.462" v="2243" actId="255"/>
          <ac:spMkLst>
            <pc:docMk/>
            <pc:sldMk cId="1492762555" sldId="266"/>
            <ac:spMk id="23" creationId="{6B665A5E-D6F2-4D57-A659-67A883079F98}"/>
          </ac:spMkLst>
        </pc:spChg>
      </pc:sldChg>
      <pc:sldChg chg="modSp mod">
        <pc:chgData name="Paul Zarpas" userId="d1a87577c7f5b7a4" providerId="LiveId" clId="{45536652-BEA3-440D-9C4F-73C517BB7AE2}" dt="2024-05-18T19:27:39.954" v="183" actId="1076"/>
        <pc:sldMkLst>
          <pc:docMk/>
          <pc:sldMk cId="1093309477" sldId="267"/>
        </pc:sldMkLst>
        <pc:spChg chg="mod">
          <ac:chgData name="Paul Zarpas" userId="d1a87577c7f5b7a4" providerId="LiveId" clId="{45536652-BEA3-440D-9C4F-73C517BB7AE2}" dt="2024-05-18T19:27:39.954" v="183" actId="1076"/>
          <ac:spMkLst>
            <pc:docMk/>
            <pc:sldMk cId="1093309477" sldId="267"/>
            <ac:spMk id="44" creationId="{5F5B9CBA-81AB-46DE-A368-FC1502E8840E}"/>
          </ac:spMkLst>
        </pc:spChg>
      </pc:sldChg>
      <pc:sldChg chg="addSp modSp mod modNotesTx">
        <pc:chgData name="Paul Zarpas" userId="d1a87577c7f5b7a4" providerId="LiveId" clId="{45536652-BEA3-440D-9C4F-73C517BB7AE2}" dt="2024-05-19T09:56:33.079" v="1147" actId="1076"/>
        <pc:sldMkLst>
          <pc:docMk/>
          <pc:sldMk cId="251092907" sldId="269"/>
        </pc:sldMkLst>
        <pc:spChg chg="mod">
          <ac:chgData name="Paul Zarpas" userId="d1a87577c7f5b7a4" providerId="LiveId" clId="{45536652-BEA3-440D-9C4F-73C517BB7AE2}" dt="2024-05-19T09:38:23.202" v="711" actId="14100"/>
          <ac:spMkLst>
            <pc:docMk/>
            <pc:sldMk cId="251092907" sldId="269"/>
            <ac:spMk id="7" creationId="{19EF94AA-6CF4-44F4-ABC9-936816D5D209}"/>
          </ac:spMkLst>
        </pc:spChg>
        <pc:spChg chg="mod">
          <ac:chgData name="Paul Zarpas" userId="d1a87577c7f5b7a4" providerId="LiveId" clId="{45536652-BEA3-440D-9C4F-73C517BB7AE2}" dt="2024-05-19T09:18:38.745" v="473" actId="1076"/>
          <ac:spMkLst>
            <pc:docMk/>
            <pc:sldMk cId="251092907" sldId="269"/>
            <ac:spMk id="8" creationId="{848C687B-4589-4B1A-BF62-875566BFB13E}"/>
          </ac:spMkLst>
        </pc:spChg>
        <pc:spChg chg="mod">
          <ac:chgData name="Paul Zarpas" userId="d1a87577c7f5b7a4" providerId="LiveId" clId="{45536652-BEA3-440D-9C4F-73C517BB7AE2}" dt="2024-05-19T09:56:15.372" v="1145" actId="20577"/>
          <ac:spMkLst>
            <pc:docMk/>
            <pc:sldMk cId="251092907" sldId="269"/>
            <ac:spMk id="9" creationId="{EFB0E6BB-28A5-4C4F-ABC3-5A5F722D65DF}"/>
          </ac:spMkLst>
        </pc:spChg>
        <pc:spChg chg="mod">
          <ac:chgData name="Paul Zarpas" userId="d1a87577c7f5b7a4" providerId="LiveId" clId="{45536652-BEA3-440D-9C4F-73C517BB7AE2}" dt="2024-05-19T09:41:07.582" v="1010" actId="114"/>
          <ac:spMkLst>
            <pc:docMk/>
            <pc:sldMk cId="251092907" sldId="269"/>
            <ac:spMk id="10" creationId="{5A5D876E-FF39-4B51-BC5F-2B60A60531E5}"/>
          </ac:spMkLst>
        </pc:spChg>
        <pc:grpChg chg="mod">
          <ac:chgData name="Paul Zarpas" userId="d1a87577c7f5b7a4" providerId="LiveId" clId="{45536652-BEA3-440D-9C4F-73C517BB7AE2}" dt="2024-05-19T09:18:55.968" v="476" actId="164"/>
          <ac:grpSpMkLst>
            <pc:docMk/>
            <pc:sldMk cId="251092907" sldId="269"/>
            <ac:grpSpMk id="3" creationId="{33AD4035-CB47-4E1D-84C8-A456F365B9A0}"/>
          </ac:grpSpMkLst>
        </pc:grpChg>
        <pc:grpChg chg="mod">
          <ac:chgData name="Paul Zarpas" userId="d1a87577c7f5b7a4" providerId="LiveId" clId="{45536652-BEA3-440D-9C4F-73C517BB7AE2}" dt="2024-05-19T09:18:51.130" v="475" actId="164"/>
          <ac:grpSpMkLst>
            <pc:docMk/>
            <pc:sldMk cId="251092907" sldId="269"/>
            <ac:grpSpMk id="6" creationId="{97D4B6D6-7C32-47E9-B4DA-35FA129B3102}"/>
          </ac:grpSpMkLst>
        </pc:grpChg>
        <pc:grpChg chg="add mod">
          <ac:chgData name="Paul Zarpas" userId="d1a87577c7f5b7a4" providerId="LiveId" clId="{45536652-BEA3-440D-9C4F-73C517BB7AE2}" dt="2024-05-19T09:56:33.079" v="1147" actId="1076"/>
          <ac:grpSpMkLst>
            <pc:docMk/>
            <pc:sldMk cId="251092907" sldId="269"/>
            <ac:grpSpMk id="11" creationId="{0431E984-B891-4C5D-AD97-639D6FDB6B8E}"/>
          </ac:grpSpMkLst>
        </pc:grpChg>
        <pc:grpChg chg="add mod">
          <ac:chgData name="Paul Zarpas" userId="d1a87577c7f5b7a4" providerId="LiveId" clId="{45536652-BEA3-440D-9C4F-73C517BB7AE2}" dt="2024-05-19T09:56:28.637" v="1146" actId="1076"/>
          <ac:grpSpMkLst>
            <pc:docMk/>
            <pc:sldMk cId="251092907" sldId="269"/>
            <ac:grpSpMk id="12" creationId="{F31CBBB5-952D-486D-9615-B39F61BF1138}"/>
          </ac:grpSpMkLst>
        </pc:grpChg>
      </pc:sldChg>
      <pc:sldChg chg="addSp delSp modSp mod">
        <pc:chgData name="Paul Zarpas" userId="d1a87577c7f5b7a4" providerId="LiveId" clId="{45536652-BEA3-440D-9C4F-73C517BB7AE2}" dt="2024-05-18T19:29:28.769" v="208" actId="478"/>
        <pc:sldMkLst>
          <pc:docMk/>
          <pc:sldMk cId="2430587437" sldId="270"/>
        </pc:sldMkLst>
        <pc:spChg chg="mod topLvl">
          <ac:chgData name="Paul Zarpas" userId="d1a87577c7f5b7a4" providerId="LiveId" clId="{45536652-BEA3-440D-9C4F-73C517BB7AE2}" dt="2024-05-18T19:28:12.889" v="190" actId="1076"/>
          <ac:spMkLst>
            <pc:docMk/>
            <pc:sldMk cId="2430587437" sldId="270"/>
            <ac:spMk id="3" creationId="{2235038D-59B7-4FE1-BB88-E5A11D63E6F5}"/>
          </ac:spMkLst>
        </pc:spChg>
        <pc:spChg chg="mod topLvl">
          <ac:chgData name="Paul Zarpas" userId="d1a87577c7f5b7a4" providerId="LiveId" clId="{45536652-BEA3-440D-9C4F-73C517BB7AE2}" dt="2024-05-18T19:27:56.479" v="186" actId="165"/>
          <ac:spMkLst>
            <pc:docMk/>
            <pc:sldMk cId="2430587437" sldId="270"/>
            <ac:spMk id="4" creationId="{002BC0CF-8782-4D2D-BA08-101739C88D66}"/>
          </ac:spMkLst>
        </pc:spChg>
        <pc:spChg chg="mod topLvl">
          <ac:chgData name="Paul Zarpas" userId="d1a87577c7f5b7a4" providerId="LiveId" clId="{45536652-BEA3-440D-9C4F-73C517BB7AE2}" dt="2024-05-18T19:28:01.827" v="187" actId="165"/>
          <ac:spMkLst>
            <pc:docMk/>
            <pc:sldMk cId="2430587437" sldId="270"/>
            <ac:spMk id="5" creationId="{A0CC2F3E-A129-49BD-B32F-768C3EB242A4}"/>
          </ac:spMkLst>
        </pc:spChg>
        <pc:spChg chg="mod topLvl">
          <ac:chgData name="Paul Zarpas" userId="d1a87577c7f5b7a4" providerId="LiveId" clId="{45536652-BEA3-440D-9C4F-73C517BB7AE2}" dt="2024-05-18T19:28:12.889" v="190" actId="1076"/>
          <ac:spMkLst>
            <pc:docMk/>
            <pc:sldMk cId="2430587437" sldId="270"/>
            <ac:spMk id="6" creationId="{BEFF8006-0219-4301-9900-D9CF994499D9}"/>
          </ac:spMkLst>
        </pc:spChg>
        <pc:spChg chg="mod topLvl">
          <ac:chgData name="Paul Zarpas" userId="d1a87577c7f5b7a4" providerId="LiveId" clId="{45536652-BEA3-440D-9C4F-73C517BB7AE2}" dt="2024-05-18T19:28:01.827" v="187" actId="165"/>
          <ac:spMkLst>
            <pc:docMk/>
            <pc:sldMk cId="2430587437" sldId="270"/>
            <ac:spMk id="7" creationId="{C64B57A4-1520-4262-A3BC-2768C75FC919}"/>
          </ac:spMkLst>
        </pc:spChg>
        <pc:spChg chg="mod topLvl">
          <ac:chgData name="Paul Zarpas" userId="d1a87577c7f5b7a4" providerId="LiveId" clId="{45536652-BEA3-440D-9C4F-73C517BB7AE2}" dt="2024-05-18T19:27:56.479" v="186" actId="165"/>
          <ac:spMkLst>
            <pc:docMk/>
            <pc:sldMk cId="2430587437" sldId="270"/>
            <ac:spMk id="8" creationId="{24CC3AD8-0E9C-4D38-9D24-62179BC0FF6B}"/>
          </ac:spMkLst>
        </pc:spChg>
        <pc:spChg chg="mod topLvl">
          <ac:chgData name="Paul Zarpas" userId="d1a87577c7f5b7a4" providerId="LiveId" clId="{45536652-BEA3-440D-9C4F-73C517BB7AE2}" dt="2024-05-18T19:28:12.889" v="190" actId="1076"/>
          <ac:spMkLst>
            <pc:docMk/>
            <pc:sldMk cId="2430587437" sldId="270"/>
            <ac:spMk id="11" creationId="{92E6D5C4-B963-461C-BC2C-5C2E50AF1F12}"/>
          </ac:spMkLst>
        </pc:spChg>
        <pc:spChg chg="del mod topLvl">
          <ac:chgData name="Paul Zarpas" userId="d1a87577c7f5b7a4" providerId="LiveId" clId="{45536652-BEA3-440D-9C4F-73C517BB7AE2}" dt="2024-05-18T19:29:28.769" v="208" actId="478"/>
          <ac:spMkLst>
            <pc:docMk/>
            <pc:sldMk cId="2430587437" sldId="270"/>
            <ac:spMk id="14" creationId="{9C494400-5631-441A-B557-E1406B5B2F18}"/>
          </ac:spMkLst>
        </pc:spChg>
        <pc:spChg chg="mod topLvl">
          <ac:chgData name="Paul Zarpas" userId="d1a87577c7f5b7a4" providerId="LiveId" clId="{45536652-BEA3-440D-9C4F-73C517BB7AE2}" dt="2024-05-18T19:28:39.808" v="194" actId="1076"/>
          <ac:spMkLst>
            <pc:docMk/>
            <pc:sldMk cId="2430587437" sldId="270"/>
            <ac:spMk id="17" creationId="{3F4FAF75-0952-427F-BB20-8044FB7D02AA}"/>
          </ac:spMkLst>
        </pc:spChg>
        <pc:spChg chg="add mod">
          <ac:chgData name="Paul Zarpas" userId="d1a87577c7f5b7a4" providerId="LiveId" clId="{45536652-BEA3-440D-9C4F-73C517BB7AE2}" dt="2024-05-18T19:29:22.593" v="205" actId="1076"/>
          <ac:spMkLst>
            <pc:docMk/>
            <pc:sldMk cId="2430587437" sldId="270"/>
            <ac:spMk id="22" creationId="{1621CD7C-9ACC-4CF9-B831-6B7C37D1E6C9}"/>
          </ac:spMkLst>
        </pc:spChg>
        <pc:spChg chg="add mod">
          <ac:chgData name="Paul Zarpas" userId="d1a87577c7f5b7a4" providerId="LiveId" clId="{45536652-BEA3-440D-9C4F-73C517BB7AE2}" dt="2024-05-18T19:29:27.027" v="207" actId="1076"/>
          <ac:spMkLst>
            <pc:docMk/>
            <pc:sldMk cId="2430587437" sldId="270"/>
            <ac:spMk id="23" creationId="{1F3DFE22-9629-48EC-B879-1CB0FDE8607C}"/>
          </ac:spMkLst>
        </pc:spChg>
        <pc:grpChg chg="del">
          <ac:chgData name="Paul Zarpas" userId="d1a87577c7f5b7a4" providerId="LiveId" clId="{45536652-BEA3-440D-9C4F-73C517BB7AE2}" dt="2024-05-18T19:28:07.828" v="188" actId="165"/>
          <ac:grpSpMkLst>
            <pc:docMk/>
            <pc:sldMk cId="2430587437" sldId="270"/>
            <ac:grpSpMk id="18" creationId="{17C93229-64A1-4644-BE2F-F7E03FDCF401}"/>
          </ac:grpSpMkLst>
        </pc:grpChg>
        <pc:grpChg chg="del mod">
          <ac:chgData name="Paul Zarpas" userId="d1a87577c7f5b7a4" providerId="LiveId" clId="{45536652-BEA3-440D-9C4F-73C517BB7AE2}" dt="2024-05-18T19:27:56.479" v="186" actId="165"/>
          <ac:grpSpMkLst>
            <pc:docMk/>
            <pc:sldMk cId="2430587437" sldId="270"/>
            <ac:grpSpMk id="19" creationId="{76115080-B605-437B-AC9E-149FF4FAE91A}"/>
          </ac:grpSpMkLst>
        </pc:grpChg>
        <pc:grpChg chg="del">
          <ac:chgData name="Paul Zarpas" userId="d1a87577c7f5b7a4" providerId="LiveId" clId="{45536652-BEA3-440D-9C4F-73C517BB7AE2}" dt="2024-05-18T19:28:01.827" v="187" actId="165"/>
          <ac:grpSpMkLst>
            <pc:docMk/>
            <pc:sldMk cId="2430587437" sldId="270"/>
            <ac:grpSpMk id="20" creationId="{1AFE2990-04B0-41D7-A232-E7B4E0BA3A11}"/>
          </ac:grpSpMkLst>
        </pc:grpChg>
        <pc:picChg chg="mod ord topLvl">
          <ac:chgData name="Paul Zarpas" userId="d1a87577c7f5b7a4" providerId="LiveId" clId="{45536652-BEA3-440D-9C4F-73C517BB7AE2}" dt="2024-05-18T19:29:12.475" v="202" actId="1076"/>
          <ac:picMkLst>
            <pc:docMk/>
            <pc:sldMk cId="2430587437" sldId="270"/>
            <ac:picMk id="10" creationId="{42685E52-8EDA-4CB1-9331-3D6185240400}"/>
          </ac:picMkLst>
        </pc:picChg>
        <pc:picChg chg="mod ord topLvl">
          <ac:chgData name="Paul Zarpas" userId="d1a87577c7f5b7a4" providerId="LiveId" clId="{45536652-BEA3-440D-9C4F-73C517BB7AE2}" dt="2024-05-18T19:28:55.864" v="198" actId="1076"/>
          <ac:picMkLst>
            <pc:docMk/>
            <pc:sldMk cId="2430587437" sldId="270"/>
            <ac:picMk id="13" creationId="{6B2FC06A-68E9-4206-AAF8-96753B4F78FB}"/>
          </ac:picMkLst>
        </pc:picChg>
        <pc:picChg chg="mod topLvl">
          <ac:chgData name="Paul Zarpas" userId="d1a87577c7f5b7a4" providerId="LiveId" clId="{45536652-BEA3-440D-9C4F-73C517BB7AE2}" dt="2024-05-18T19:28:30.407" v="192" actId="1076"/>
          <ac:picMkLst>
            <pc:docMk/>
            <pc:sldMk cId="2430587437" sldId="270"/>
            <ac:picMk id="16" creationId="{9CD76EE4-1DAE-46E6-9D88-1A6ADECA4B4D}"/>
          </ac:picMkLst>
        </pc:picChg>
      </pc:sldChg>
      <pc:sldChg chg="modSp mod">
        <pc:chgData name="Paul Zarpas" userId="d1a87577c7f5b7a4" providerId="LiveId" clId="{45536652-BEA3-440D-9C4F-73C517BB7AE2}" dt="2024-05-20T19:28:34.866" v="2701" actId="20577"/>
        <pc:sldMkLst>
          <pc:docMk/>
          <pc:sldMk cId="1755297853" sldId="271"/>
        </pc:sldMkLst>
        <pc:spChg chg="mod">
          <ac:chgData name="Paul Zarpas" userId="d1a87577c7f5b7a4" providerId="LiveId" clId="{45536652-BEA3-440D-9C4F-73C517BB7AE2}" dt="2024-05-20T15:51:33.928" v="2372" actId="20577"/>
          <ac:spMkLst>
            <pc:docMk/>
            <pc:sldMk cId="1755297853" sldId="271"/>
            <ac:spMk id="5" creationId="{E95C9351-1F34-40BD-87D1-50DC3F14F467}"/>
          </ac:spMkLst>
        </pc:spChg>
        <pc:spChg chg="mod">
          <ac:chgData name="Paul Zarpas" userId="d1a87577c7f5b7a4" providerId="LiveId" clId="{45536652-BEA3-440D-9C4F-73C517BB7AE2}" dt="2024-05-20T19:28:34.866" v="2701" actId="20577"/>
          <ac:spMkLst>
            <pc:docMk/>
            <pc:sldMk cId="1755297853" sldId="271"/>
            <ac:spMk id="7" creationId="{FDB8BCF8-55C6-40BA-9AA4-E0A02C1FB48E}"/>
          </ac:spMkLst>
        </pc:spChg>
        <pc:graphicFrameChg chg="modGraphic">
          <ac:chgData name="Paul Zarpas" userId="d1a87577c7f5b7a4" providerId="LiveId" clId="{45536652-BEA3-440D-9C4F-73C517BB7AE2}" dt="2024-05-20T15:51:43.785" v="2374" actId="20577"/>
          <ac:graphicFrameMkLst>
            <pc:docMk/>
            <pc:sldMk cId="1755297853" sldId="271"/>
            <ac:graphicFrameMk id="6" creationId="{DF6700EA-12A7-4577-A857-5CD7EA0235F7}"/>
          </ac:graphicFrameMkLst>
        </pc:graphicFrameChg>
      </pc:sldChg>
      <pc:sldChg chg="modSp mod">
        <pc:chgData name="Paul Zarpas" userId="d1a87577c7f5b7a4" providerId="LiveId" clId="{45536652-BEA3-440D-9C4F-73C517BB7AE2}" dt="2024-05-18T19:31:52.469" v="257" actId="1076"/>
        <pc:sldMkLst>
          <pc:docMk/>
          <pc:sldMk cId="2504649340" sldId="274"/>
        </pc:sldMkLst>
        <pc:spChg chg="mod">
          <ac:chgData name="Paul Zarpas" userId="d1a87577c7f5b7a4" providerId="LiveId" clId="{45536652-BEA3-440D-9C4F-73C517BB7AE2}" dt="2024-05-18T19:30:27.738" v="214" actId="208"/>
          <ac:spMkLst>
            <pc:docMk/>
            <pc:sldMk cId="2504649340" sldId="274"/>
            <ac:spMk id="55" creationId="{DA00EFA7-A7CD-492C-B6E6-A7A5BC66E6FA}"/>
          </ac:spMkLst>
        </pc:spChg>
        <pc:spChg chg="mod">
          <ac:chgData name="Paul Zarpas" userId="d1a87577c7f5b7a4" providerId="LiveId" clId="{45536652-BEA3-440D-9C4F-73C517BB7AE2}" dt="2024-05-18T19:30:32.012" v="222" actId="20577"/>
          <ac:spMkLst>
            <pc:docMk/>
            <pc:sldMk cId="2504649340" sldId="274"/>
            <ac:spMk id="56" creationId="{7D595B5A-3F71-4875-97B6-534CB2B41406}"/>
          </ac:spMkLst>
        </pc:spChg>
        <pc:spChg chg="mod">
          <ac:chgData name="Paul Zarpas" userId="d1a87577c7f5b7a4" providerId="LiveId" clId="{45536652-BEA3-440D-9C4F-73C517BB7AE2}" dt="2024-05-18T19:30:46.920" v="231" actId="1076"/>
          <ac:spMkLst>
            <pc:docMk/>
            <pc:sldMk cId="2504649340" sldId="274"/>
            <ac:spMk id="58" creationId="{7F31B57F-81DF-43F1-BC35-9CE3B2231D55}"/>
          </ac:spMkLst>
        </pc:spChg>
        <pc:spChg chg="mod">
          <ac:chgData name="Paul Zarpas" userId="d1a87577c7f5b7a4" providerId="LiveId" clId="{45536652-BEA3-440D-9C4F-73C517BB7AE2}" dt="2024-05-18T19:30:35.874" v="230" actId="20577"/>
          <ac:spMkLst>
            <pc:docMk/>
            <pc:sldMk cId="2504649340" sldId="274"/>
            <ac:spMk id="59" creationId="{A0E97FC3-9416-4F49-B0C8-0F2F5EB31F6A}"/>
          </ac:spMkLst>
        </pc:spChg>
        <pc:grpChg chg="mod">
          <ac:chgData name="Paul Zarpas" userId="d1a87577c7f5b7a4" providerId="LiveId" clId="{45536652-BEA3-440D-9C4F-73C517BB7AE2}" dt="2024-05-18T19:31:52.469" v="257" actId="1076"/>
          <ac:grpSpMkLst>
            <pc:docMk/>
            <pc:sldMk cId="2504649340" sldId="274"/>
            <ac:grpSpMk id="54" creationId="{D0364BA3-28C1-42C2-9DE0-0562C0C1C6D6}"/>
          </ac:grpSpMkLst>
        </pc:grpChg>
        <pc:grpChg chg="mod">
          <ac:chgData name="Paul Zarpas" userId="d1a87577c7f5b7a4" providerId="LiveId" clId="{45536652-BEA3-440D-9C4F-73C517BB7AE2}" dt="2024-05-18T19:31:05.658" v="234" actId="1076"/>
          <ac:grpSpMkLst>
            <pc:docMk/>
            <pc:sldMk cId="2504649340" sldId="274"/>
            <ac:grpSpMk id="57" creationId="{C7A1835E-5CDD-4CDE-A5F0-F00D307D840F}"/>
          </ac:grpSpMkLst>
        </pc:grpChg>
      </pc:sldChg>
      <pc:sldChg chg="addSp delSp modSp mod">
        <pc:chgData name="Paul Zarpas" userId="d1a87577c7f5b7a4" providerId="LiveId" clId="{45536652-BEA3-440D-9C4F-73C517BB7AE2}" dt="2024-05-19T10:00:37.686" v="1164" actId="1076"/>
        <pc:sldMkLst>
          <pc:docMk/>
          <pc:sldMk cId="1750568031" sldId="275"/>
        </pc:sldMkLst>
        <pc:spChg chg="mod">
          <ac:chgData name="Paul Zarpas" userId="d1a87577c7f5b7a4" providerId="LiveId" clId="{45536652-BEA3-440D-9C4F-73C517BB7AE2}" dt="2024-05-19T10:00:09.453" v="1162" actId="1076"/>
          <ac:spMkLst>
            <pc:docMk/>
            <pc:sldMk cId="1750568031" sldId="275"/>
            <ac:spMk id="18" creationId="{B0FF67A6-DEBC-4EE0-BA3F-1EE909E9B3BD}"/>
          </ac:spMkLst>
        </pc:spChg>
        <pc:spChg chg="mod">
          <ac:chgData name="Paul Zarpas" userId="d1a87577c7f5b7a4" providerId="LiveId" clId="{45536652-BEA3-440D-9C4F-73C517BB7AE2}" dt="2024-05-19T10:00:37.686" v="1164" actId="1076"/>
          <ac:spMkLst>
            <pc:docMk/>
            <pc:sldMk cId="1750568031" sldId="275"/>
            <ac:spMk id="19" creationId="{80BC7634-68B8-408C-840F-530A0418D806}"/>
          </ac:spMkLst>
        </pc:spChg>
        <pc:grpChg chg="del">
          <ac:chgData name="Paul Zarpas" userId="d1a87577c7f5b7a4" providerId="LiveId" clId="{45536652-BEA3-440D-9C4F-73C517BB7AE2}" dt="2024-05-19T09:59:33.459" v="1153" actId="478"/>
          <ac:grpSpMkLst>
            <pc:docMk/>
            <pc:sldMk cId="1750568031" sldId="275"/>
            <ac:grpSpMk id="3" creationId="{AC3FDBD6-23F3-4545-B02D-60967A4D74C4}"/>
          </ac:grpSpMkLst>
        </pc:grpChg>
        <pc:picChg chg="add mod">
          <ac:chgData name="Paul Zarpas" userId="d1a87577c7f5b7a4" providerId="LiveId" clId="{45536652-BEA3-440D-9C4F-73C517BB7AE2}" dt="2024-05-19T10:00:05.939" v="1161" actId="1076"/>
          <ac:picMkLst>
            <pc:docMk/>
            <pc:sldMk cId="1750568031" sldId="275"/>
            <ac:picMk id="21" creationId="{1A99ACF8-7769-443E-8C14-2A6BBA7D3A8E}"/>
          </ac:picMkLst>
        </pc:picChg>
      </pc:sldChg>
      <pc:sldChg chg="addSp modSp mod">
        <pc:chgData name="Paul Zarpas" userId="d1a87577c7f5b7a4" providerId="LiveId" clId="{45536652-BEA3-440D-9C4F-73C517BB7AE2}" dt="2024-05-18T18:51:26.059" v="157" actId="1076"/>
        <pc:sldMkLst>
          <pc:docMk/>
          <pc:sldMk cId="1206664896" sldId="276"/>
        </pc:sldMkLst>
        <pc:spChg chg="mod">
          <ac:chgData name="Paul Zarpas" userId="d1a87577c7f5b7a4" providerId="LiveId" clId="{45536652-BEA3-440D-9C4F-73C517BB7AE2}" dt="2024-05-18T18:48:26.500" v="114" actId="1076"/>
          <ac:spMkLst>
            <pc:docMk/>
            <pc:sldMk cId="1206664896" sldId="276"/>
            <ac:spMk id="4" creationId="{D7E25757-3712-4C6B-A71E-D32B33A81B2A}"/>
          </ac:spMkLst>
        </pc:spChg>
        <pc:spChg chg="mod">
          <ac:chgData name="Paul Zarpas" userId="d1a87577c7f5b7a4" providerId="LiveId" clId="{45536652-BEA3-440D-9C4F-73C517BB7AE2}" dt="2024-05-18T18:51:26.059" v="157" actId="1076"/>
          <ac:spMkLst>
            <pc:docMk/>
            <pc:sldMk cId="1206664896" sldId="276"/>
            <ac:spMk id="34" creationId="{39076A6F-644A-4ACA-A99C-5ADED83F4B00}"/>
          </ac:spMkLst>
        </pc:spChg>
        <pc:spChg chg="add mod">
          <ac:chgData name="Paul Zarpas" userId="d1a87577c7f5b7a4" providerId="LiveId" clId="{45536652-BEA3-440D-9C4F-73C517BB7AE2}" dt="2024-05-18T18:51:05.524" v="156" actId="1076"/>
          <ac:spMkLst>
            <pc:docMk/>
            <pc:sldMk cId="1206664896" sldId="276"/>
            <ac:spMk id="35" creationId="{B1C38986-4477-47D2-949F-8200BE3E8D38}"/>
          </ac:spMkLst>
        </pc:spChg>
      </pc:sldChg>
      <pc:sldChg chg="modSp mod">
        <pc:chgData name="Paul Zarpas" userId="d1a87577c7f5b7a4" providerId="LiveId" clId="{45536652-BEA3-440D-9C4F-73C517BB7AE2}" dt="2024-05-18T19:32:12.329" v="269" actId="1076"/>
        <pc:sldMkLst>
          <pc:docMk/>
          <pc:sldMk cId="3127957287" sldId="277"/>
        </pc:sldMkLst>
        <pc:spChg chg="mod">
          <ac:chgData name="Paul Zarpas" userId="d1a87577c7f5b7a4" providerId="LiveId" clId="{45536652-BEA3-440D-9C4F-73C517BB7AE2}" dt="2024-05-18T19:31:53.209" v="258" actId="20577"/>
          <ac:spMkLst>
            <pc:docMk/>
            <pc:sldMk cId="3127957287" sldId="277"/>
            <ac:spMk id="6" creationId="{0CC447AB-6B43-4081-84F3-689BD8A35461}"/>
          </ac:spMkLst>
        </pc:spChg>
        <pc:spChg chg="mod">
          <ac:chgData name="Paul Zarpas" userId="d1a87577c7f5b7a4" providerId="LiveId" clId="{45536652-BEA3-440D-9C4F-73C517BB7AE2}" dt="2024-05-18T19:31:59.789" v="266" actId="20577"/>
          <ac:spMkLst>
            <pc:docMk/>
            <pc:sldMk cId="3127957287" sldId="277"/>
            <ac:spMk id="9" creationId="{71510EB6-AEDF-4C16-B8BD-61D12EB00F34}"/>
          </ac:spMkLst>
        </pc:spChg>
        <pc:grpChg chg="mod">
          <ac:chgData name="Paul Zarpas" userId="d1a87577c7f5b7a4" providerId="LiveId" clId="{45536652-BEA3-440D-9C4F-73C517BB7AE2}" dt="2024-05-18T19:32:12.329" v="269" actId="1076"/>
          <ac:grpSpMkLst>
            <pc:docMk/>
            <pc:sldMk cId="3127957287" sldId="277"/>
            <ac:grpSpMk id="4" creationId="{C12851B7-50F9-4D0C-8684-85085670C28A}"/>
          </ac:grpSpMkLst>
        </pc:grpChg>
        <pc:grpChg chg="mod">
          <ac:chgData name="Paul Zarpas" userId="d1a87577c7f5b7a4" providerId="LiveId" clId="{45536652-BEA3-440D-9C4F-73C517BB7AE2}" dt="2024-05-18T19:32:06.704" v="268" actId="1076"/>
          <ac:grpSpMkLst>
            <pc:docMk/>
            <pc:sldMk cId="3127957287" sldId="277"/>
            <ac:grpSpMk id="7" creationId="{E16BF2CA-D32E-458C-AD9E-752533C17C64}"/>
          </ac:grpSpMkLst>
        </pc:grpChg>
      </pc:sldChg>
      <pc:sldChg chg="addSp modSp mod">
        <pc:chgData name="Paul Zarpas" userId="d1a87577c7f5b7a4" providerId="LiveId" clId="{45536652-BEA3-440D-9C4F-73C517BB7AE2}" dt="2024-05-20T18:38:24.948" v="2670" actId="1076"/>
        <pc:sldMkLst>
          <pc:docMk/>
          <pc:sldMk cId="801893665" sldId="280"/>
        </pc:sldMkLst>
        <pc:spChg chg="add mod">
          <ac:chgData name="Paul Zarpas" userId="d1a87577c7f5b7a4" providerId="LiveId" clId="{45536652-BEA3-440D-9C4F-73C517BB7AE2}" dt="2024-05-20T18:38:24.948" v="2670" actId="1076"/>
          <ac:spMkLst>
            <pc:docMk/>
            <pc:sldMk cId="801893665" sldId="280"/>
            <ac:spMk id="3" creationId="{02179C78-717C-4457-86C6-4EAF0098CFF3}"/>
          </ac:spMkLst>
        </pc:spChg>
      </pc:sldChg>
      <pc:sldChg chg="addSp modSp mod">
        <pc:chgData name="Paul Zarpas" userId="d1a87577c7f5b7a4" providerId="LiveId" clId="{45536652-BEA3-440D-9C4F-73C517BB7AE2}" dt="2024-05-19T09:04:38.999" v="357" actId="1076"/>
        <pc:sldMkLst>
          <pc:docMk/>
          <pc:sldMk cId="4265034360" sldId="282"/>
        </pc:sldMkLst>
        <pc:spChg chg="add mod">
          <ac:chgData name="Paul Zarpas" userId="d1a87577c7f5b7a4" providerId="LiveId" clId="{45536652-BEA3-440D-9C4F-73C517BB7AE2}" dt="2024-05-19T09:03:23.252" v="307" actId="14100"/>
          <ac:spMkLst>
            <pc:docMk/>
            <pc:sldMk cId="4265034360" sldId="282"/>
            <ac:spMk id="3" creationId="{94AB0722-0FA3-4B2C-9DC6-BC74FB8201D5}"/>
          </ac:spMkLst>
        </pc:spChg>
        <pc:spChg chg="add mod">
          <ac:chgData name="Paul Zarpas" userId="d1a87577c7f5b7a4" providerId="LiveId" clId="{45536652-BEA3-440D-9C4F-73C517BB7AE2}" dt="2024-05-19T09:03:39.468" v="318" actId="14100"/>
          <ac:spMkLst>
            <pc:docMk/>
            <pc:sldMk cId="4265034360" sldId="282"/>
            <ac:spMk id="21" creationId="{71BABD77-2018-4D22-8AC1-4AAF88A08122}"/>
          </ac:spMkLst>
        </pc:spChg>
        <pc:spChg chg="add mod">
          <ac:chgData name="Paul Zarpas" userId="d1a87577c7f5b7a4" providerId="LiveId" clId="{45536652-BEA3-440D-9C4F-73C517BB7AE2}" dt="2024-05-19T09:04:15.869" v="337" actId="1076"/>
          <ac:spMkLst>
            <pc:docMk/>
            <pc:sldMk cId="4265034360" sldId="282"/>
            <ac:spMk id="22" creationId="{08F8B6E2-16D9-43DD-B74F-64E1A4DF9C18}"/>
          </ac:spMkLst>
        </pc:spChg>
        <pc:spChg chg="add mod">
          <ac:chgData name="Paul Zarpas" userId="d1a87577c7f5b7a4" providerId="LiveId" clId="{45536652-BEA3-440D-9C4F-73C517BB7AE2}" dt="2024-05-19T09:04:38.999" v="357" actId="1076"/>
          <ac:spMkLst>
            <pc:docMk/>
            <pc:sldMk cId="4265034360" sldId="282"/>
            <ac:spMk id="23" creationId="{548DF507-CB73-41DB-9FFF-3C7A034D493F}"/>
          </ac:spMkLst>
        </pc:spChg>
      </pc:sldChg>
      <pc:sldChg chg="addSp delSp modSp mod modAnim">
        <pc:chgData name="Paul Zarpas" userId="d1a87577c7f5b7a4" providerId="LiveId" clId="{45536652-BEA3-440D-9C4F-73C517BB7AE2}" dt="2024-05-18T19:26:17.065" v="182"/>
        <pc:sldMkLst>
          <pc:docMk/>
          <pc:sldMk cId="4031483477" sldId="287"/>
        </pc:sldMkLst>
        <pc:spChg chg="add del mod">
          <ac:chgData name="Paul Zarpas" userId="d1a87577c7f5b7a4" providerId="LiveId" clId="{45536652-BEA3-440D-9C4F-73C517BB7AE2}" dt="2024-05-18T19:23:36.460" v="166" actId="767"/>
          <ac:spMkLst>
            <pc:docMk/>
            <pc:sldMk cId="4031483477" sldId="287"/>
            <ac:spMk id="13" creationId="{B6B6C3F7-E907-4157-A1CE-E21965C710D5}"/>
          </ac:spMkLst>
        </pc:spChg>
        <pc:cxnChg chg="add mod">
          <ac:chgData name="Paul Zarpas" userId="d1a87577c7f5b7a4" providerId="LiveId" clId="{45536652-BEA3-440D-9C4F-73C517BB7AE2}" dt="2024-05-18T19:24:09.928" v="173" actId="1076"/>
          <ac:cxnSpMkLst>
            <pc:docMk/>
            <pc:sldMk cId="4031483477" sldId="287"/>
            <ac:cxnSpMk id="16" creationId="{CB4C2EB9-CBB7-4887-B188-95E7BA5E10F3}"/>
          </ac:cxnSpMkLst>
        </pc:cxnChg>
        <pc:cxnChg chg="mod">
          <ac:chgData name="Paul Zarpas" userId="d1a87577c7f5b7a4" providerId="LiveId" clId="{45536652-BEA3-440D-9C4F-73C517BB7AE2}" dt="2024-05-18T19:24:13.428" v="174" actId="14100"/>
          <ac:cxnSpMkLst>
            <pc:docMk/>
            <pc:sldMk cId="4031483477" sldId="287"/>
            <ac:cxnSpMk id="27" creationId="{F5A429A6-C3C2-4A73-99AC-44EB595A4FE0}"/>
          </ac:cxnSpMkLst>
        </pc:cxnChg>
        <pc:cxnChg chg="del mod">
          <ac:chgData name="Paul Zarpas" userId="d1a87577c7f5b7a4" providerId="LiveId" clId="{45536652-BEA3-440D-9C4F-73C517BB7AE2}" dt="2024-05-18T19:23:37.988" v="167" actId="478"/>
          <ac:cxnSpMkLst>
            <pc:docMk/>
            <pc:sldMk cId="4031483477" sldId="287"/>
            <ac:cxnSpMk id="37" creationId="{5AA53452-EC80-43CD-96A7-927EE36C75BE}"/>
          </ac:cxnSpMkLst>
        </pc:cxnChg>
      </pc:sldChg>
      <pc:sldChg chg="addSp modSp mod modAnim">
        <pc:chgData name="Paul Zarpas" userId="d1a87577c7f5b7a4" providerId="LiveId" clId="{45536652-BEA3-440D-9C4F-73C517BB7AE2}" dt="2024-05-20T18:39:52.683" v="2683"/>
        <pc:sldMkLst>
          <pc:docMk/>
          <pc:sldMk cId="1996766475" sldId="288"/>
        </pc:sldMkLst>
        <pc:spChg chg="mod">
          <ac:chgData name="Paul Zarpas" userId="d1a87577c7f5b7a4" providerId="LiveId" clId="{45536652-BEA3-440D-9C4F-73C517BB7AE2}" dt="2024-05-19T14:35:28.595" v="1180" actId="1076"/>
          <ac:spMkLst>
            <pc:docMk/>
            <pc:sldMk cId="1996766475" sldId="288"/>
            <ac:spMk id="2" creationId="{6AFA7324-A61D-4EB2-89E3-D109A5C4DE68}"/>
          </ac:spMkLst>
        </pc:spChg>
        <pc:spChg chg="mod">
          <ac:chgData name="Paul Zarpas" userId="d1a87577c7f5b7a4" providerId="LiveId" clId="{45536652-BEA3-440D-9C4F-73C517BB7AE2}" dt="2024-05-19T14:34:55.803" v="1165"/>
          <ac:spMkLst>
            <pc:docMk/>
            <pc:sldMk cId="1996766475" sldId="288"/>
            <ac:spMk id="5" creationId="{D8B0054A-E306-4393-89C4-DE4CF48FF05C}"/>
          </ac:spMkLst>
        </pc:spChg>
        <pc:spChg chg="mod">
          <ac:chgData name="Paul Zarpas" userId="d1a87577c7f5b7a4" providerId="LiveId" clId="{45536652-BEA3-440D-9C4F-73C517BB7AE2}" dt="2024-05-19T14:34:55.803" v="1165"/>
          <ac:spMkLst>
            <pc:docMk/>
            <pc:sldMk cId="1996766475" sldId="288"/>
            <ac:spMk id="8" creationId="{6CCE1247-3D70-43BD-8C2E-722CEAA10BA4}"/>
          </ac:spMkLst>
        </pc:spChg>
        <pc:spChg chg="mod">
          <ac:chgData name="Paul Zarpas" userId="d1a87577c7f5b7a4" providerId="LiveId" clId="{45536652-BEA3-440D-9C4F-73C517BB7AE2}" dt="2024-05-19T14:34:55.803" v="1165"/>
          <ac:spMkLst>
            <pc:docMk/>
            <pc:sldMk cId="1996766475" sldId="288"/>
            <ac:spMk id="11" creationId="{01A6972F-AB1D-463D-ADE7-E67F4586776C}"/>
          </ac:spMkLst>
        </pc:spChg>
        <pc:spChg chg="mod">
          <ac:chgData name="Paul Zarpas" userId="d1a87577c7f5b7a4" providerId="LiveId" clId="{45536652-BEA3-440D-9C4F-73C517BB7AE2}" dt="2024-05-19T14:34:55.803" v="1165"/>
          <ac:spMkLst>
            <pc:docMk/>
            <pc:sldMk cId="1996766475" sldId="288"/>
            <ac:spMk id="14" creationId="{3B050C8C-6FC0-4EBF-BCE2-E10E5C5311C5}"/>
          </ac:spMkLst>
        </pc:spChg>
        <pc:spChg chg="mod">
          <ac:chgData name="Paul Zarpas" userId="d1a87577c7f5b7a4" providerId="LiveId" clId="{45536652-BEA3-440D-9C4F-73C517BB7AE2}" dt="2024-05-19T14:34:55.803" v="1165"/>
          <ac:spMkLst>
            <pc:docMk/>
            <pc:sldMk cId="1996766475" sldId="288"/>
            <ac:spMk id="17" creationId="{48041F6A-5DCE-4393-86D0-E9384179755B}"/>
          </ac:spMkLst>
        </pc:spChg>
        <pc:spChg chg="mod">
          <ac:chgData name="Paul Zarpas" userId="d1a87577c7f5b7a4" providerId="LiveId" clId="{45536652-BEA3-440D-9C4F-73C517BB7AE2}" dt="2024-05-19T14:34:55.803" v="1165"/>
          <ac:spMkLst>
            <pc:docMk/>
            <pc:sldMk cId="1996766475" sldId="288"/>
            <ac:spMk id="20" creationId="{DFC723B9-5B63-41C3-A561-130B58A7D066}"/>
          </ac:spMkLst>
        </pc:spChg>
        <pc:spChg chg="mod">
          <ac:chgData name="Paul Zarpas" userId="d1a87577c7f5b7a4" providerId="LiveId" clId="{45536652-BEA3-440D-9C4F-73C517BB7AE2}" dt="2024-05-20T14:42:43.513" v="1660"/>
          <ac:spMkLst>
            <pc:docMk/>
            <pc:sldMk cId="1996766475" sldId="288"/>
            <ac:spMk id="23" creationId="{ED793538-C60F-42C4-9407-449AE56270F2}"/>
          </ac:spMkLst>
        </pc:spChg>
        <pc:grpChg chg="add mod ord">
          <ac:chgData name="Paul Zarpas" userId="d1a87577c7f5b7a4" providerId="LiveId" clId="{45536652-BEA3-440D-9C4F-73C517BB7AE2}" dt="2024-05-19T14:35:00.751" v="1166" actId="171"/>
          <ac:grpSpMkLst>
            <pc:docMk/>
            <pc:sldMk cId="1996766475" sldId="288"/>
            <ac:grpSpMk id="4" creationId="{8A64DB81-10E4-489C-9898-9047AA0A143A}"/>
          </ac:grpSpMkLst>
        </pc:grpChg>
        <pc:grpChg chg="add mod ord">
          <ac:chgData name="Paul Zarpas" userId="d1a87577c7f5b7a4" providerId="LiveId" clId="{45536652-BEA3-440D-9C4F-73C517BB7AE2}" dt="2024-05-19T14:35:00.751" v="1166" actId="171"/>
          <ac:grpSpMkLst>
            <pc:docMk/>
            <pc:sldMk cId="1996766475" sldId="288"/>
            <ac:grpSpMk id="7" creationId="{5EF586DA-ECC1-45B0-BC36-FBD56DC16EBB}"/>
          </ac:grpSpMkLst>
        </pc:grpChg>
        <pc:grpChg chg="add mod ord">
          <ac:chgData name="Paul Zarpas" userId="d1a87577c7f5b7a4" providerId="LiveId" clId="{45536652-BEA3-440D-9C4F-73C517BB7AE2}" dt="2024-05-19T14:35:00.751" v="1166" actId="171"/>
          <ac:grpSpMkLst>
            <pc:docMk/>
            <pc:sldMk cId="1996766475" sldId="288"/>
            <ac:grpSpMk id="10" creationId="{3F20A921-0A22-46D0-945B-5AB579E43248}"/>
          </ac:grpSpMkLst>
        </pc:grpChg>
        <pc:grpChg chg="add mod ord">
          <ac:chgData name="Paul Zarpas" userId="d1a87577c7f5b7a4" providerId="LiveId" clId="{45536652-BEA3-440D-9C4F-73C517BB7AE2}" dt="2024-05-19T14:35:00.751" v="1166" actId="171"/>
          <ac:grpSpMkLst>
            <pc:docMk/>
            <pc:sldMk cId="1996766475" sldId="288"/>
            <ac:grpSpMk id="13" creationId="{A32C02C7-ED27-4BAC-828E-BAD4FD884DF8}"/>
          </ac:grpSpMkLst>
        </pc:grpChg>
        <pc:grpChg chg="add mod ord">
          <ac:chgData name="Paul Zarpas" userId="d1a87577c7f5b7a4" providerId="LiveId" clId="{45536652-BEA3-440D-9C4F-73C517BB7AE2}" dt="2024-05-19T14:35:00.751" v="1166" actId="171"/>
          <ac:grpSpMkLst>
            <pc:docMk/>
            <pc:sldMk cId="1996766475" sldId="288"/>
            <ac:grpSpMk id="16" creationId="{418C2692-FACC-4C3D-9B88-2FF0375B4C73}"/>
          </ac:grpSpMkLst>
        </pc:grpChg>
        <pc:grpChg chg="add mod ord">
          <ac:chgData name="Paul Zarpas" userId="d1a87577c7f5b7a4" providerId="LiveId" clId="{45536652-BEA3-440D-9C4F-73C517BB7AE2}" dt="2024-05-19T14:35:00.751" v="1166" actId="171"/>
          <ac:grpSpMkLst>
            <pc:docMk/>
            <pc:sldMk cId="1996766475" sldId="288"/>
            <ac:grpSpMk id="19" creationId="{BDE1253F-8941-4F38-9B48-04149D7FFD1F}"/>
          </ac:grpSpMkLst>
        </pc:grpChg>
        <pc:grpChg chg="add mod">
          <ac:chgData name="Paul Zarpas" userId="d1a87577c7f5b7a4" providerId="LiveId" clId="{45536652-BEA3-440D-9C4F-73C517BB7AE2}" dt="2024-05-20T14:42:04.421" v="1648" actId="14100"/>
          <ac:grpSpMkLst>
            <pc:docMk/>
            <pc:sldMk cId="1996766475" sldId="288"/>
            <ac:grpSpMk id="22" creationId="{98220C83-FC3E-491D-8FCA-885BC8EF67D7}"/>
          </ac:grpSpMkLst>
        </pc:grpChg>
        <pc:picChg chg="add mod ord">
          <ac:chgData name="Paul Zarpas" userId="d1a87577c7f5b7a4" providerId="LiveId" clId="{45536652-BEA3-440D-9C4F-73C517BB7AE2}" dt="2024-05-19T14:35:00.751" v="1166" actId="171"/>
          <ac:picMkLst>
            <pc:docMk/>
            <pc:sldMk cId="1996766475" sldId="288"/>
            <ac:picMk id="3" creationId="{F3800D3D-B0BE-4B47-8946-CA90C86F0BA7}"/>
          </ac:picMkLst>
        </pc:picChg>
        <pc:cxnChg chg="mod">
          <ac:chgData name="Paul Zarpas" userId="d1a87577c7f5b7a4" providerId="LiveId" clId="{45536652-BEA3-440D-9C4F-73C517BB7AE2}" dt="2024-05-19T14:34:55.803" v="1165"/>
          <ac:cxnSpMkLst>
            <pc:docMk/>
            <pc:sldMk cId="1996766475" sldId="288"/>
            <ac:cxnSpMk id="6" creationId="{083189BC-FB09-41CE-BE8B-E31CE3A5BB69}"/>
          </ac:cxnSpMkLst>
        </pc:cxnChg>
        <pc:cxnChg chg="mod">
          <ac:chgData name="Paul Zarpas" userId="d1a87577c7f5b7a4" providerId="LiveId" clId="{45536652-BEA3-440D-9C4F-73C517BB7AE2}" dt="2024-05-19T14:34:55.803" v="1165"/>
          <ac:cxnSpMkLst>
            <pc:docMk/>
            <pc:sldMk cId="1996766475" sldId="288"/>
            <ac:cxnSpMk id="9" creationId="{BE741DBD-D5A3-4323-831D-C214025A8BB2}"/>
          </ac:cxnSpMkLst>
        </pc:cxnChg>
        <pc:cxnChg chg="mod">
          <ac:chgData name="Paul Zarpas" userId="d1a87577c7f5b7a4" providerId="LiveId" clId="{45536652-BEA3-440D-9C4F-73C517BB7AE2}" dt="2024-05-19T14:34:55.803" v="1165"/>
          <ac:cxnSpMkLst>
            <pc:docMk/>
            <pc:sldMk cId="1996766475" sldId="288"/>
            <ac:cxnSpMk id="12" creationId="{A4AF8754-38AA-4653-8313-B006A8E5C343}"/>
          </ac:cxnSpMkLst>
        </pc:cxnChg>
        <pc:cxnChg chg="mod">
          <ac:chgData name="Paul Zarpas" userId="d1a87577c7f5b7a4" providerId="LiveId" clId="{45536652-BEA3-440D-9C4F-73C517BB7AE2}" dt="2024-05-19T14:34:55.803" v="1165"/>
          <ac:cxnSpMkLst>
            <pc:docMk/>
            <pc:sldMk cId="1996766475" sldId="288"/>
            <ac:cxnSpMk id="15" creationId="{8D83A6D1-A4F9-4871-A36F-929572ACCE2A}"/>
          </ac:cxnSpMkLst>
        </pc:cxnChg>
        <pc:cxnChg chg="mod">
          <ac:chgData name="Paul Zarpas" userId="d1a87577c7f5b7a4" providerId="LiveId" clId="{45536652-BEA3-440D-9C4F-73C517BB7AE2}" dt="2024-05-19T14:34:55.803" v="1165"/>
          <ac:cxnSpMkLst>
            <pc:docMk/>
            <pc:sldMk cId="1996766475" sldId="288"/>
            <ac:cxnSpMk id="18" creationId="{1BB4A1C6-EC1D-418B-8DA3-6C801A014060}"/>
          </ac:cxnSpMkLst>
        </pc:cxnChg>
        <pc:cxnChg chg="mod">
          <ac:chgData name="Paul Zarpas" userId="d1a87577c7f5b7a4" providerId="LiveId" clId="{45536652-BEA3-440D-9C4F-73C517BB7AE2}" dt="2024-05-19T14:34:55.803" v="1165"/>
          <ac:cxnSpMkLst>
            <pc:docMk/>
            <pc:sldMk cId="1996766475" sldId="288"/>
            <ac:cxnSpMk id="21" creationId="{A2570EE2-A5C9-424D-AB7E-0D71AA1AFDA0}"/>
          </ac:cxnSpMkLst>
        </pc:cxnChg>
        <pc:cxnChg chg="mod">
          <ac:chgData name="Paul Zarpas" userId="d1a87577c7f5b7a4" providerId="LiveId" clId="{45536652-BEA3-440D-9C4F-73C517BB7AE2}" dt="2024-05-20T14:42:09.566" v="1649" actId="14100"/>
          <ac:cxnSpMkLst>
            <pc:docMk/>
            <pc:sldMk cId="1996766475" sldId="288"/>
            <ac:cxnSpMk id="24" creationId="{0B547BDA-F377-4903-BA83-F2640AC97BE1}"/>
          </ac:cxnSpMkLst>
        </pc:cxnChg>
      </pc:sldChg>
      <pc:sldChg chg="addSp delSp modSp mod">
        <pc:chgData name="Paul Zarpas" userId="d1a87577c7f5b7a4" providerId="LiveId" clId="{45536652-BEA3-440D-9C4F-73C517BB7AE2}" dt="2024-05-20T09:48:37.459" v="1479" actId="164"/>
        <pc:sldMkLst>
          <pc:docMk/>
          <pc:sldMk cId="1492972151" sldId="289"/>
        </pc:sldMkLst>
        <pc:spChg chg="mod">
          <ac:chgData name="Paul Zarpas" userId="d1a87577c7f5b7a4" providerId="LiveId" clId="{45536652-BEA3-440D-9C4F-73C517BB7AE2}" dt="2024-05-20T09:02:43.206" v="1381" actId="20577"/>
          <ac:spMkLst>
            <pc:docMk/>
            <pc:sldMk cId="1492972151" sldId="289"/>
            <ac:spMk id="2" creationId="{6AFA7324-A61D-4EB2-89E3-D109A5C4DE68}"/>
          </ac:spMkLst>
        </pc:spChg>
        <pc:spChg chg="add del mod">
          <ac:chgData name="Paul Zarpas" userId="d1a87577c7f5b7a4" providerId="LiveId" clId="{45536652-BEA3-440D-9C4F-73C517BB7AE2}" dt="2024-05-20T08:52:05.271" v="1230" actId="478"/>
          <ac:spMkLst>
            <pc:docMk/>
            <pc:sldMk cId="1492972151" sldId="289"/>
            <ac:spMk id="4" creationId="{2D036C67-A612-4EB8-81D4-1BE88EB134FE}"/>
          </ac:spMkLst>
        </pc:spChg>
        <pc:spChg chg="add mod">
          <ac:chgData name="Paul Zarpas" userId="d1a87577c7f5b7a4" providerId="LiveId" clId="{45536652-BEA3-440D-9C4F-73C517BB7AE2}" dt="2024-05-20T08:54:03.202" v="1248" actId="164"/>
          <ac:spMkLst>
            <pc:docMk/>
            <pc:sldMk cId="1492972151" sldId="289"/>
            <ac:spMk id="5" creationId="{9A6E5D2C-6073-4AA6-B6EB-C4864597820E}"/>
          </ac:spMkLst>
        </pc:spChg>
        <pc:spChg chg="add mod">
          <ac:chgData name="Paul Zarpas" userId="d1a87577c7f5b7a4" providerId="LiveId" clId="{45536652-BEA3-440D-9C4F-73C517BB7AE2}" dt="2024-05-20T09:02:51.210" v="1382"/>
          <ac:spMkLst>
            <pc:docMk/>
            <pc:sldMk cId="1492972151" sldId="289"/>
            <ac:spMk id="6" creationId="{B140A63E-793C-482B-A8CF-2308650B730C}"/>
          </ac:spMkLst>
        </pc:spChg>
        <pc:spChg chg="mod">
          <ac:chgData name="Paul Zarpas" userId="d1a87577c7f5b7a4" providerId="LiveId" clId="{45536652-BEA3-440D-9C4F-73C517BB7AE2}" dt="2024-05-20T08:54:04.482" v="1249"/>
          <ac:spMkLst>
            <pc:docMk/>
            <pc:sldMk cId="1492972151" sldId="289"/>
            <ac:spMk id="9" creationId="{DEB28A94-176A-478D-A582-F95559D9EB9F}"/>
          </ac:spMkLst>
        </pc:spChg>
        <pc:spChg chg="mod">
          <ac:chgData name="Paul Zarpas" userId="d1a87577c7f5b7a4" providerId="LiveId" clId="{45536652-BEA3-440D-9C4F-73C517BB7AE2}" dt="2024-05-20T08:57:28.875" v="1294" actId="207"/>
          <ac:spMkLst>
            <pc:docMk/>
            <pc:sldMk cId="1492972151" sldId="289"/>
            <ac:spMk id="10" creationId="{F8D6B8BF-BBAC-424E-98E7-FF6ACBB79A3E}"/>
          </ac:spMkLst>
        </pc:spChg>
        <pc:spChg chg="mod">
          <ac:chgData name="Paul Zarpas" userId="d1a87577c7f5b7a4" providerId="LiveId" clId="{45536652-BEA3-440D-9C4F-73C517BB7AE2}" dt="2024-05-20T08:55:18.570" v="1267" actId="1076"/>
          <ac:spMkLst>
            <pc:docMk/>
            <pc:sldMk cId="1492972151" sldId="289"/>
            <ac:spMk id="12" creationId="{2E431B2B-5466-4AD0-96D3-C0638FEADAFF}"/>
          </ac:spMkLst>
        </pc:spChg>
        <pc:spChg chg="mod">
          <ac:chgData name="Paul Zarpas" userId="d1a87577c7f5b7a4" providerId="LiveId" clId="{45536652-BEA3-440D-9C4F-73C517BB7AE2}" dt="2024-05-20T08:57:26.195" v="1292" actId="207"/>
          <ac:spMkLst>
            <pc:docMk/>
            <pc:sldMk cId="1492972151" sldId="289"/>
            <ac:spMk id="13" creationId="{39040099-5392-42FA-A2E4-BDDF0674F913}"/>
          </ac:spMkLst>
        </pc:spChg>
        <pc:spChg chg="mod">
          <ac:chgData name="Paul Zarpas" userId="d1a87577c7f5b7a4" providerId="LiveId" clId="{45536652-BEA3-440D-9C4F-73C517BB7AE2}" dt="2024-05-20T08:54:23.604" v="1254"/>
          <ac:spMkLst>
            <pc:docMk/>
            <pc:sldMk cId="1492972151" sldId="289"/>
            <ac:spMk id="15" creationId="{C802C296-8083-4D60-9235-656AA68FE6FF}"/>
          </ac:spMkLst>
        </pc:spChg>
        <pc:spChg chg="mod">
          <ac:chgData name="Paul Zarpas" userId="d1a87577c7f5b7a4" providerId="LiveId" clId="{45536652-BEA3-440D-9C4F-73C517BB7AE2}" dt="2024-05-20T08:57:35.528" v="1296" actId="113"/>
          <ac:spMkLst>
            <pc:docMk/>
            <pc:sldMk cId="1492972151" sldId="289"/>
            <ac:spMk id="16" creationId="{A1915973-05EE-449E-A589-1BBF0D1FDD66}"/>
          </ac:spMkLst>
        </pc:spChg>
        <pc:spChg chg="mod">
          <ac:chgData name="Paul Zarpas" userId="d1a87577c7f5b7a4" providerId="LiveId" clId="{45536652-BEA3-440D-9C4F-73C517BB7AE2}" dt="2024-05-20T08:57:03.697" v="1286" actId="208"/>
          <ac:spMkLst>
            <pc:docMk/>
            <pc:sldMk cId="1492972151" sldId="289"/>
            <ac:spMk id="18" creationId="{9BBC4ACE-E1AE-469A-9DF5-6FAA016B4932}"/>
          </ac:spMkLst>
        </pc:spChg>
        <pc:spChg chg="mod">
          <ac:chgData name="Paul Zarpas" userId="d1a87577c7f5b7a4" providerId="LiveId" clId="{45536652-BEA3-440D-9C4F-73C517BB7AE2}" dt="2024-05-20T08:57:13.596" v="1288" actId="207"/>
          <ac:spMkLst>
            <pc:docMk/>
            <pc:sldMk cId="1492972151" sldId="289"/>
            <ac:spMk id="19" creationId="{A4D13956-2D6D-4929-AF1D-D6AC8A4B783D}"/>
          </ac:spMkLst>
        </pc:spChg>
        <pc:spChg chg="mod">
          <ac:chgData name="Paul Zarpas" userId="d1a87577c7f5b7a4" providerId="LiveId" clId="{45536652-BEA3-440D-9C4F-73C517BB7AE2}" dt="2024-05-20T08:58:02.379" v="1304" actId="208"/>
          <ac:spMkLst>
            <pc:docMk/>
            <pc:sldMk cId="1492972151" sldId="289"/>
            <ac:spMk id="21" creationId="{01B57350-93B6-4E81-A6DB-1E6E9FA585DF}"/>
          </ac:spMkLst>
        </pc:spChg>
        <pc:spChg chg="mod">
          <ac:chgData name="Paul Zarpas" userId="d1a87577c7f5b7a4" providerId="LiveId" clId="{45536652-BEA3-440D-9C4F-73C517BB7AE2}" dt="2024-05-20T08:57:40.912" v="1298" actId="207"/>
          <ac:spMkLst>
            <pc:docMk/>
            <pc:sldMk cId="1492972151" sldId="289"/>
            <ac:spMk id="22" creationId="{B14EBA74-D02D-4CEE-92BE-D252E7691FF9}"/>
          </ac:spMkLst>
        </pc:spChg>
        <pc:spChg chg="add del">
          <ac:chgData name="Paul Zarpas" userId="d1a87577c7f5b7a4" providerId="LiveId" clId="{45536652-BEA3-440D-9C4F-73C517BB7AE2}" dt="2024-05-20T08:59:59.461" v="1320" actId="11529"/>
          <ac:spMkLst>
            <pc:docMk/>
            <pc:sldMk cId="1492972151" sldId="289"/>
            <ac:spMk id="31" creationId="{41857E3A-F2DF-43FC-8C1C-9EDFE7D557EF}"/>
          </ac:spMkLst>
        </pc:spChg>
        <pc:spChg chg="mod">
          <ac:chgData name="Paul Zarpas" userId="d1a87577c7f5b7a4" providerId="LiveId" clId="{45536652-BEA3-440D-9C4F-73C517BB7AE2}" dt="2024-05-20T09:00:48.877" v="1330" actId="208"/>
          <ac:spMkLst>
            <pc:docMk/>
            <pc:sldMk cId="1492972151" sldId="289"/>
            <ac:spMk id="33" creationId="{0B14193C-952E-4CA5-BD8D-2DEACE3E294F}"/>
          </ac:spMkLst>
        </pc:spChg>
        <pc:spChg chg="mod">
          <ac:chgData name="Paul Zarpas" userId="d1a87577c7f5b7a4" providerId="LiveId" clId="{45536652-BEA3-440D-9C4F-73C517BB7AE2}" dt="2024-05-20T09:00:57.881" v="1332" actId="207"/>
          <ac:spMkLst>
            <pc:docMk/>
            <pc:sldMk cId="1492972151" sldId="289"/>
            <ac:spMk id="34" creationId="{4C342B52-EB37-4239-92DA-E50A007729F3}"/>
          </ac:spMkLst>
        </pc:spChg>
        <pc:spChg chg="add mod">
          <ac:chgData name="Paul Zarpas" userId="d1a87577c7f5b7a4" providerId="LiveId" clId="{45536652-BEA3-440D-9C4F-73C517BB7AE2}" dt="2024-05-20T09:45:07.674" v="1435" actId="1076"/>
          <ac:spMkLst>
            <pc:docMk/>
            <pc:sldMk cId="1492972151" sldId="289"/>
            <ac:spMk id="43" creationId="{D1D229FD-EAFB-414E-AFD3-27986E37C331}"/>
          </ac:spMkLst>
        </pc:spChg>
        <pc:spChg chg="add mod">
          <ac:chgData name="Paul Zarpas" userId="d1a87577c7f5b7a4" providerId="LiveId" clId="{45536652-BEA3-440D-9C4F-73C517BB7AE2}" dt="2024-05-20T09:45:32.646" v="1440" actId="1076"/>
          <ac:spMkLst>
            <pc:docMk/>
            <pc:sldMk cId="1492972151" sldId="289"/>
            <ac:spMk id="44" creationId="{F0392ACC-1A9E-4569-8D33-6C620E50388D}"/>
          </ac:spMkLst>
        </pc:spChg>
        <pc:spChg chg="add mod">
          <ac:chgData name="Paul Zarpas" userId="d1a87577c7f5b7a4" providerId="LiveId" clId="{45536652-BEA3-440D-9C4F-73C517BB7AE2}" dt="2024-05-20T09:45:24.674" v="1437" actId="1076"/>
          <ac:spMkLst>
            <pc:docMk/>
            <pc:sldMk cId="1492972151" sldId="289"/>
            <ac:spMk id="45" creationId="{006D162C-486E-4EAC-ACD0-D4B86BE2A5B8}"/>
          </ac:spMkLst>
        </pc:spChg>
        <pc:spChg chg="add mod">
          <ac:chgData name="Paul Zarpas" userId="d1a87577c7f5b7a4" providerId="LiveId" clId="{45536652-BEA3-440D-9C4F-73C517BB7AE2}" dt="2024-05-20T09:45:03.335" v="1434" actId="1076"/>
          <ac:spMkLst>
            <pc:docMk/>
            <pc:sldMk cId="1492972151" sldId="289"/>
            <ac:spMk id="46" creationId="{F7B5911D-EA73-4B51-87E2-A500711FD1E2}"/>
          </ac:spMkLst>
        </pc:spChg>
        <pc:spChg chg="add mod">
          <ac:chgData name="Paul Zarpas" userId="d1a87577c7f5b7a4" providerId="LiveId" clId="{45536652-BEA3-440D-9C4F-73C517BB7AE2}" dt="2024-05-20T09:04:22.761" v="1410" actId="1076"/>
          <ac:spMkLst>
            <pc:docMk/>
            <pc:sldMk cId="1492972151" sldId="289"/>
            <ac:spMk id="47" creationId="{DAF766B6-B054-41B9-A6CF-4D5291DF41E9}"/>
          </ac:spMkLst>
        </pc:spChg>
        <pc:spChg chg="add mod">
          <ac:chgData name="Paul Zarpas" userId="d1a87577c7f5b7a4" providerId="LiveId" clId="{45536652-BEA3-440D-9C4F-73C517BB7AE2}" dt="2024-05-20T09:04:41.559" v="1417" actId="14100"/>
          <ac:spMkLst>
            <pc:docMk/>
            <pc:sldMk cId="1492972151" sldId="289"/>
            <ac:spMk id="48" creationId="{7F81D78F-896D-480F-9D18-47C96885C2B8}"/>
          </ac:spMkLst>
        </pc:spChg>
        <pc:spChg chg="add mod">
          <ac:chgData name="Paul Zarpas" userId="d1a87577c7f5b7a4" providerId="LiveId" clId="{45536652-BEA3-440D-9C4F-73C517BB7AE2}" dt="2024-05-20T09:45:11.786" v="1436" actId="1076"/>
          <ac:spMkLst>
            <pc:docMk/>
            <pc:sldMk cId="1492972151" sldId="289"/>
            <ac:spMk id="49" creationId="{A8B4A02E-D83F-43C4-932F-64B20989D9C1}"/>
          </ac:spMkLst>
        </pc:spChg>
        <pc:spChg chg="add mod">
          <ac:chgData name="Paul Zarpas" userId="d1a87577c7f5b7a4" providerId="LiveId" clId="{45536652-BEA3-440D-9C4F-73C517BB7AE2}" dt="2024-05-20T09:48:37.459" v="1479" actId="164"/>
          <ac:spMkLst>
            <pc:docMk/>
            <pc:sldMk cId="1492972151" sldId="289"/>
            <ac:spMk id="50" creationId="{0561CCBE-5DFA-43EF-AAED-AD85944F0F94}"/>
          </ac:spMkLst>
        </pc:spChg>
        <pc:spChg chg="add mod">
          <ac:chgData name="Paul Zarpas" userId="d1a87577c7f5b7a4" providerId="LiveId" clId="{45536652-BEA3-440D-9C4F-73C517BB7AE2}" dt="2024-05-20T09:48:37.459" v="1479" actId="164"/>
          <ac:spMkLst>
            <pc:docMk/>
            <pc:sldMk cId="1492972151" sldId="289"/>
            <ac:spMk id="51" creationId="{CB29C7DB-F597-43F2-BB46-39BC7C550B5C}"/>
          </ac:spMkLst>
        </pc:spChg>
        <pc:spChg chg="add mod">
          <ac:chgData name="Paul Zarpas" userId="d1a87577c7f5b7a4" providerId="LiveId" clId="{45536652-BEA3-440D-9C4F-73C517BB7AE2}" dt="2024-05-20T09:48:37.459" v="1479" actId="164"/>
          <ac:spMkLst>
            <pc:docMk/>
            <pc:sldMk cId="1492972151" sldId="289"/>
            <ac:spMk id="52" creationId="{9D5B243B-3877-419B-BA23-01D1097E3AD6}"/>
          </ac:spMkLst>
        </pc:spChg>
        <pc:spChg chg="add mod">
          <ac:chgData name="Paul Zarpas" userId="d1a87577c7f5b7a4" providerId="LiveId" clId="{45536652-BEA3-440D-9C4F-73C517BB7AE2}" dt="2024-05-20T09:48:37.459" v="1479" actId="164"/>
          <ac:spMkLst>
            <pc:docMk/>
            <pc:sldMk cId="1492972151" sldId="289"/>
            <ac:spMk id="53" creationId="{3342ABB0-F37B-4587-A615-B1C1D1BFE5D7}"/>
          </ac:spMkLst>
        </pc:spChg>
        <pc:spChg chg="add mod">
          <ac:chgData name="Paul Zarpas" userId="d1a87577c7f5b7a4" providerId="LiveId" clId="{45536652-BEA3-440D-9C4F-73C517BB7AE2}" dt="2024-05-20T09:48:37.459" v="1479" actId="164"/>
          <ac:spMkLst>
            <pc:docMk/>
            <pc:sldMk cId="1492972151" sldId="289"/>
            <ac:spMk id="54" creationId="{53A2946C-7872-4265-9559-0C77EA82A8FB}"/>
          </ac:spMkLst>
        </pc:spChg>
        <pc:spChg chg="add mod">
          <ac:chgData name="Paul Zarpas" userId="d1a87577c7f5b7a4" providerId="LiveId" clId="{45536652-BEA3-440D-9C4F-73C517BB7AE2}" dt="2024-05-20T09:48:37.459" v="1479" actId="164"/>
          <ac:spMkLst>
            <pc:docMk/>
            <pc:sldMk cId="1492972151" sldId="289"/>
            <ac:spMk id="55" creationId="{BB751AC4-7507-4BF8-82DE-F7B987E52646}"/>
          </ac:spMkLst>
        </pc:spChg>
        <pc:grpChg chg="add mod">
          <ac:chgData name="Paul Zarpas" userId="d1a87577c7f5b7a4" providerId="LiveId" clId="{45536652-BEA3-440D-9C4F-73C517BB7AE2}" dt="2024-05-20T09:02:17.804" v="1343" actId="164"/>
          <ac:grpSpMkLst>
            <pc:docMk/>
            <pc:sldMk cId="1492972151" sldId="289"/>
            <ac:grpSpMk id="7" creationId="{44CEED0D-9315-4C52-94AE-8948C208A37F}"/>
          </ac:grpSpMkLst>
        </pc:grpChg>
        <pc:grpChg chg="add mod">
          <ac:chgData name="Paul Zarpas" userId="d1a87577c7f5b7a4" providerId="LiveId" clId="{45536652-BEA3-440D-9C4F-73C517BB7AE2}" dt="2024-05-20T09:02:17.804" v="1343" actId="164"/>
          <ac:grpSpMkLst>
            <pc:docMk/>
            <pc:sldMk cId="1492972151" sldId="289"/>
            <ac:grpSpMk id="8" creationId="{76721096-64BD-428D-B23D-9059F24A1BE2}"/>
          </ac:grpSpMkLst>
        </pc:grpChg>
        <pc:grpChg chg="add mod">
          <ac:chgData name="Paul Zarpas" userId="d1a87577c7f5b7a4" providerId="LiveId" clId="{45536652-BEA3-440D-9C4F-73C517BB7AE2}" dt="2024-05-20T09:02:17.804" v="1343" actId="164"/>
          <ac:grpSpMkLst>
            <pc:docMk/>
            <pc:sldMk cId="1492972151" sldId="289"/>
            <ac:grpSpMk id="11" creationId="{A57CC8BD-C36A-439B-B6FB-1F8C0D4C2192}"/>
          </ac:grpSpMkLst>
        </pc:grpChg>
        <pc:grpChg chg="add mod">
          <ac:chgData name="Paul Zarpas" userId="d1a87577c7f5b7a4" providerId="LiveId" clId="{45536652-BEA3-440D-9C4F-73C517BB7AE2}" dt="2024-05-20T09:02:17.804" v="1343" actId="164"/>
          <ac:grpSpMkLst>
            <pc:docMk/>
            <pc:sldMk cId="1492972151" sldId="289"/>
            <ac:grpSpMk id="14" creationId="{F47CFD67-32B2-4B57-950B-B0455B660BE6}"/>
          </ac:grpSpMkLst>
        </pc:grpChg>
        <pc:grpChg chg="add mod">
          <ac:chgData name="Paul Zarpas" userId="d1a87577c7f5b7a4" providerId="LiveId" clId="{45536652-BEA3-440D-9C4F-73C517BB7AE2}" dt="2024-05-20T09:02:17.804" v="1343" actId="164"/>
          <ac:grpSpMkLst>
            <pc:docMk/>
            <pc:sldMk cId="1492972151" sldId="289"/>
            <ac:grpSpMk id="17" creationId="{1A64D363-7FAD-4DB1-AB1A-345741FC19FF}"/>
          </ac:grpSpMkLst>
        </pc:grpChg>
        <pc:grpChg chg="add mod">
          <ac:chgData name="Paul Zarpas" userId="d1a87577c7f5b7a4" providerId="LiveId" clId="{45536652-BEA3-440D-9C4F-73C517BB7AE2}" dt="2024-05-20T09:02:17.804" v="1343" actId="164"/>
          <ac:grpSpMkLst>
            <pc:docMk/>
            <pc:sldMk cId="1492972151" sldId="289"/>
            <ac:grpSpMk id="20" creationId="{39EF9702-355A-4378-926A-C87F2F2CB603}"/>
          </ac:grpSpMkLst>
        </pc:grpChg>
        <pc:grpChg chg="add mod">
          <ac:chgData name="Paul Zarpas" userId="d1a87577c7f5b7a4" providerId="LiveId" clId="{45536652-BEA3-440D-9C4F-73C517BB7AE2}" dt="2024-05-20T09:02:17.804" v="1343" actId="164"/>
          <ac:grpSpMkLst>
            <pc:docMk/>
            <pc:sldMk cId="1492972151" sldId="289"/>
            <ac:grpSpMk id="32" creationId="{A4DA62FF-487D-4C87-BFCB-4EA5FEAF4AEF}"/>
          </ac:grpSpMkLst>
        </pc:grpChg>
        <pc:grpChg chg="add mod">
          <ac:chgData name="Paul Zarpas" userId="d1a87577c7f5b7a4" providerId="LiveId" clId="{45536652-BEA3-440D-9C4F-73C517BB7AE2}" dt="2024-05-20T09:48:37.459" v="1479" actId="164"/>
          <ac:grpSpMkLst>
            <pc:docMk/>
            <pc:sldMk cId="1492972151" sldId="289"/>
            <ac:grpSpMk id="41" creationId="{631BAB80-135B-4EFE-8107-D91DEBC70279}"/>
          </ac:grpSpMkLst>
        </pc:grpChg>
        <pc:grpChg chg="add mod">
          <ac:chgData name="Paul Zarpas" userId="d1a87577c7f5b7a4" providerId="LiveId" clId="{45536652-BEA3-440D-9C4F-73C517BB7AE2}" dt="2024-05-20T09:48:37.459" v="1479" actId="164"/>
          <ac:grpSpMkLst>
            <pc:docMk/>
            <pc:sldMk cId="1492972151" sldId="289"/>
            <ac:grpSpMk id="56" creationId="{7CC3D4F0-A9D6-4A8A-8243-1A3E0ED6C6AF}"/>
          </ac:grpSpMkLst>
        </pc:grpChg>
        <pc:picChg chg="add mod">
          <ac:chgData name="Paul Zarpas" userId="d1a87577c7f5b7a4" providerId="LiveId" clId="{45536652-BEA3-440D-9C4F-73C517BB7AE2}" dt="2024-05-20T09:45:29.176" v="1439" actId="1076"/>
          <ac:picMkLst>
            <pc:docMk/>
            <pc:sldMk cId="1492972151" sldId="289"/>
            <ac:picMk id="3" creationId="{00761B75-1905-407A-A76F-553F30A31EA2}"/>
          </ac:picMkLst>
        </pc:picChg>
        <pc:cxnChg chg="add mod">
          <ac:chgData name="Paul Zarpas" userId="d1a87577c7f5b7a4" providerId="LiveId" clId="{45536652-BEA3-440D-9C4F-73C517BB7AE2}" dt="2024-05-20T09:02:17.804" v="1343" actId="164"/>
          <ac:cxnSpMkLst>
            <pc:docMk/>
            <pc:sldMk cId="1492972151" sldId="289"/>
            <ac:cxnSpMk id="24" creationId="{19ABCC02-FD4E-4F78-9B3E-CAFA29EBC9AC}"/>
          </ac:cxnSpMkLst>
        </pc:cxnChg>
        <pc:cxnChg chg="add mod">
          <ac:chgData name="Paul Zarpas" userId="d1a87577c7f5b7a4" providerId="LiveId" clId="{45536652-BEA3-440D-9C4F-73C517BB7AE2}" dt="2024-05-20T09:02:17.804" v="1343" actId="164"/>
          <ac:cxnSpMkLst>
            <pc:docMk/>
            <pc:sldMk cId="1492972151" sldId="289"/>
            <ac:cxnSpMk id="26" creationId="{D3082D18-16B3-4C5F-8529-DA4438F6B512}"/>
          </ac:cxnSpMkLst>
        </pc:cxnChg>
        <pc:cxnChg chg="add mod">
          <ac:chgData name="Paul Zarpas" userId="d1a87577c7f5b7a4" providerId="LiveId" clId="{45536652-BEA3-440D-9C4F-73C517BB7AE2}" dt="2024-05-20T09:02:17.804" v="1343" actId="164"/>
          <ac:cxnSpMkLst>
            <pc:docMk/>
            <pc:sldMk cId="1492972151" sldId="289"/>
            <ac:cxnSpMk id="28" creationId="{DA3EE6A8-E17C-4471-96B7-5B0463E05941}"/>
          </ac:cxnSpMkLst>
        </pc:cxnChg>
        <pc:cxnChg chg="add mod">
          <ac:chgData name="Paul Zarpas" userId="d1a87577c7f5b7a4" providerId="LiveId" clId="{45536652-BEA3-440D-9C4F-73C517BB7AE2}" dt="2024-05-20T09:02:17.804" v="1343" actId="164"/>
          <ac:cxnSpMkLst>
            <pc:docMk/>
            <pc:sldMk cId="1492972151" sldId="289"/>
            <ac:cxnSpMk id="36" creationId="{9E046441-B7CD-4CF5-A33D-3814F20C0A77}"/>
          </ac:cxnSpMkLst>
        </pc:cxnChg>
        <pc:cxnChg chg="add mod">
          <ac:chgData name="Paul Zarpas" userId="d1a87577c7f5b7a4" providerId="LiveId" clId="{45536652-BEA3-440D-9C4F-73C517BB7AE2}" dt="2024-05-20T09:02:17.804" v="1343" actId="164"/>
          <ac:cxnSpMkLst>
            <pc:docMk/>
            <pc:sldMk cId="1492972151" sldId="289"/>
            <ac:cxnSpMk id="38" creationId="{27C58719-DA6F-4E5E-BAE8-CCBB1B984FDB}"/>
          </ac:cxnSpMkLst>
        </pc:cxnChg>
        <pc:cxnChg chg="add mod">
          <ac:chgData name="Paul Zarpas" userId="d1a87577c7f5b7a4" providerId="LiveId" clId="{45536652-BEA3-440D-9C4F-73C517BB7AE2}" dt="2024-05-20T09:02:17.804" v="1343" actId="164"/>
          <ac:cxnSpMkLst>
            <pc:docMk/>
            <pc:sldMk cId="1492972151" sldId="289"/>
            <ac:cxnSpMk id="40" creationId="{C292E019-5F7B-4B61-AC12-78781489EE2C}"/>
          </ac:cxnSpMkLst>
        </pc:cxnChg>
      </pc:sldChg>
      <pc:sldChg chg="addSp delSp modSp mod">
        <pc:chgData name="Paul Zarpas" userId="d1a87577c7f5b7a4" providerId="LiveId" clId="{45536652-BEA3-440D-9C4F-73C517BB7AE2}" dt="2024-05-20T15:32:14.051" v="2186" actId="1076"/>
        <pc:sldMkLst>
          <pc:docMk/>
          <pc:sldMk cId="3626579089" sldId="290"/>
        </pc:sldMkLst>
        <pc:spChg chg="mod">
          <ac:chgData name="Paul Zarpas" userId="d1a87577c7f5b7a4" providerId="LiveId" clId="{45536652-BEA3-440D-9C4F-73C517BB7AE2}" dt="2024-05-20T15:08:54.961" v="1910" actId="313"/>
          <ac:spMkLst>
            <pc:docMk/>
            <pc:sldMk cId="3626579089" sldId="290"/>
            <ac:spMk id="2" creationId="{6AFA7324-A61D-4EB2-89E3-D109A5C4DE68}"/>
          </ac:spMkLst>
        </pc:spChg>
        <pc:spChg chg="add mod">
          <ac:chgData name="Paul Zarpas" userId="d1a87577c7f5b7a4" providerId="LiveId" clId="{45536652-BEA3-440D-9C4F-73C517BB7AE2}" dt="2024-05-20T15:32:14.051" v="2186" actId="1076"/>
          <ac:spMkLst>
            <pc:docMk/>
            <pc:sldMk cId="3626579089" sldId="290"/>
            <ac:spMk id="7" creationId="{7831AD00-06FB-4441-97FC-A8DE667CD00C}"/>
          </ac:spMkLst>
        </pc:spChg>
        <pc:picChg chg="add del mod">
          <ac:chgData name="Paul Zarpas" userId="d1a87577c7f5b7a4" providerId="LiveId" clId="{45536652-BEA3-440D-9C4F-73C517BB7AE2}" dt="2024-05-20T15:12:47.591" v="1913" actId="478"/>
          <ac:picMkLst>
            <pc:docMk/>
            <pc:sldMk cId="3626579089" sldId="290"/>
            <ac:picMk id="4" creationId="{6D5A2C5D-F24B-4E23-A8EB-D4C5AF18A3BF}"/>
          </ac:picMkLst>
        </pc:picChg>
        <pc:picChg chg="add mod">
          <ac:chgData name="Paul Zarpas" userId="d1a87577c7f5b7a4" providerId="LiveId" clId="{45536652-BEA3-440D-9C4F-73C517BB7AE2}" dt="2024-05-20T15:12:52.308" v="1915" actId="1076"/>
          <ac:picMkLst>
            <pc:docMk/>
            <pc:sldMk cId="3626579089" sldId="290"/>
            <ac:picMk id="6" creationId="{E0E73E9C-C4AE-4C15-B249-AFF69326C11B}"/>
          </ac:picMkLst>
        </pc:picChg>
        <pc:cxnChg chg="add mod">
          <ac:chgData name="Paul Zarpas" userId="d1a87577c7f5b7a4" providerId="LiveId" clId="{45536652-BEA3-440D-9C4F-73C517BB7AE2}" dt="2024-05-20T15:32:08.979" v="2185" actId="14100"/>
          <ac:cxnSpMkLst>
            <pc:docMk/>
            <pc:sldMk cId="3626579089" sldId="290"/>
            <ac:cxnSpMk id="9" creationId="{195F9974-1FCC-4873-82B5-7786DDA25AF1}"/>
          </ac:cxnSpMkLst>
        </pc:cxnChg>
      </pc:sldChg>
      <pc:sldChg chg="addSp delSp modSp mod">
        <pc:chgData name="Paul Zarpas" userId="d1a87577c7f5b7a4" providerId="LiveId" clId="{45536652-BEA3-440D-9C4F-73C517BB7AE2}" dt="2024-05-20T14:57:21.478" v="1835" actId="20577"/>
        <pc:sldMkLst>
          <pc:docMk/>
          <pc:sldMk cId="3499413056" sldId="291"/>
        </pc:sldMkLst>
        <pc:spChg chg="mod">
          <ac:chgData name="Paul Zarpas" userId="d1a87577c7f5b7a4" providerId="LiveId" clId="{45536652-BEA3-440D-9C4F-73C517BB7AE2}" dt="2024-05-20T14:57:21.478" v="1835" actId="20577"/>
          <ac:spMkLst>
            <pc:docMk/>
            <pc:sldMk cId="3499413056" sldId="291"/>
            <ac:spMk id="2" creationId="{6AFA7324-A61D-4EB2-89E3-D109A5C4DE68}"/>
          </ac:spMkLst>
        </pc:spChg>
        <pc:picChg chg="add del mod">
          <ac:chgData name="Paul Zarpas" userId="d1a87577c7f5b7a4" providerId="LiveId" clId="{45536652-BEA3-440D-9C4F-73C517BB7AE2}" dt="2024-05-20T14:57:13.983" v="1829" actId="478"/>
          <ac:picMkLst>
            <pc:docMk/>
            <pc:sldMk cId="3499413056" sldId="291"/>
            <ac:picMk id="4" creationId="{375D9A0B-C470-452D-89FA-4245311673D4}"/>
          </ac:picMkLst>
        </pc:picChg>
        <pc:picChg chg="add mod">
          <ac:chgData name="Paul Zarpas" userId="d1a87577c7f5b7a4" providerId="LiveId" clId="{45536652-BEA3-440D-9C4F-73C517BB7AE2}" dt="2024-05-20T14:57:20.028" v="1832" actId="1076"/>
          <ac:picMkLst>
            <pc:docMk/>
            <pc:sldMk cId="3499413056" sldId="291"/>
            <ac:picMk id="6" creationId="{91E1A71B-4414-498C-AA50-713E77DCB266}"/>
          </ac:picMkLst>
        </pc:picChg>
        <pc:picChg chg="add del mod">
          <ac:chgData name="Paul Zarpas" userId="d1a87577c7f5b7a4" providerId="LiveId" clId="{45536652-BEA3-440D-9C4F-73C517BB7AE2}" dt="2024-05-20T14:57:17.909" v="1831" actId="478"/>
          <ac:picMkLst>
            <pc:docMk/>
            <pc:sldMk cId="3499413056" sldId="291"/>
            <ac:picMk id="8" creationId="{46A3B989-FCA7-497D-9858-3BA01F965A37}"/>
          </ac:picMkLst>
        </pc:picChg>
      </pc:sldChg>
      <pc:sldChg chg="addSp modSp mod ord">
        <pc:chgData name="Paul Zarpas" userId="d1a87577c7f5b7a4" providerId="LiveId" clId="{45536652-BEA3-440D-9C4F-73C517BB7AE2}" dt="2024-05-20T15:00:06.885" v="1873" actId="1076"/>
        <pc:sldMkLst>
          <pc:docMk/>
          <pc:sldMk cId="672833947" sldId="292"/>
        </pc:sldMkLst>
        <pc:spChg chg="mod">
          <ac:chgData name="Paul Zarpas" userId="d1a87577c7f5b7a4" providerId="LiveId" clId="{45536652-BEA3-440D-9C4F-73C517BB7AE2}" dt="2024-05-20T14:58:18.832" v="1855" actId="20577"/>
          <ac:spMkLst>
            <pc:docMk/>
            <pc:sldMk cId="672833947" sldId="292"/>
            <ac:spMk id="2" creationId="{6AFA7324-A61D-4EB2-89E3-D109A5C4DE68}"/>
          </ac:spMkLst>
        </pc:spChg>
        <pc:picChg chg="add mod">
          <ac:chgData name="Paul Zarpas" userId="d1a87577c7f5b7a4" providerId="LiveId" clId="{45536652-BEA3-440D-9C4F-73C517BB7AE2}" dt="2024-05-20T15:00:06.885" v="1873" actId="1076"/>
          <ac:picMkLst>
            <pc:docMk/>
            <pc:sldMk cId="672833947" sldId="292"/>
            <ac:picMk id="4" creationId="{1699B251-0E70-4C5A-A557-FD59468CD201}"/>
          </ac:picMkLst>
        </pc:picChg>
        <pc:picChg chg="add mod">
          <ac:chgData name="Paul Zarpas" userId="d1a87577c7f5b7a4" providerId="LiveId" clId="{45536652-BEA3-440D-9C4F-73C517BB7AE2}" dt="2024-05-20T15:00:04.284" v="1872" actId="1076"/>
          <ac:picMkLst>
            <pc:docMk/>
            <pc:sldMk cId="672833947" sldId="292"/>
            <ac:picMk id="6" creationId="{42631AA6-ED98-4FBD-8599-BCE4A92C50ED}"/>
          </ac:picMkLst>
        </pc:picChg>
      </pc:sldChg>
      <pc:sldChg chg="delSp mod">
        <pc:chgData name="Paul Zarpas" userId="d1a87577c7f5b7a4" providerId="LiveId" clId="{45536652-BEA3-440D-9C4F-73C517BB7AE2}" dt="2024-05-20T14:55:37.615" v="1815" actId="478"/>
        <pc:sldMkLst>
          <pc:docMk/>
          <pc:sldMk cId="556912387" sldId="295"/>
        </pc:sldMkLst>
        <pc:spChg chg="del">
          <ac:chgData name="Paul Zarpas" userId="d1a87577c7f5b7a4" providerId="LiveId" clId="{45536652-BEA3-440D-9C4F-73C517BB7AE2}" dt="2024-05-20T14:55:37.615" v="1815" actId="478"/>
          <ac:spMkLst>
            <pc:docMk/>
            <pc:sldMk cId="556912387" sldId="295"/>
            <ac:spMk id="3" creationId="{C9B9AF21-B584-4C3B-B4C1-4601860DEF12}"/>
          </ac:spMkLst>
        </pc:spChg>
      </pc:sldChg>
      <pc:sldChg chg="delSp modSp new mod">
        <pc:chgData name="Paul Zarpas" userId="d1a87577c7f5b7a4" providerId="LiveId" clId="{45536652-BEA3-440D-9C4F-73C517BB7AE2}" dt="2024-05-19T14:38:20.836" v="1208" actId="20577"/>
        <pc:sldMkLst>
          <pc:docMk/>
          <pc:sldMk cId="96056317" sldId="296"/>
        </pc:sldMkLst>
        <pc:spChg chg="mod">
          <ac:chgData name="Paul Zarpas" userId="d1a87577c7f5b7a4" providerId="LiveId" clId="{45536652-BEA3-440D-9C4F-73C517BB7AE2}" dt="2024-05-19T14:38:20.836" v="1208" actId="20577"/>
          <ac:spMkLst>
            <pc:docMk/>
            <pc:sldMk cId="96056317" sldId="296"/>
            <ac:spMk id="2" creationId="{B84F5B33-9DF9-4451-A61D-FF320914EA71}"/>
          </ac:spMkLst>
        </pc:spChg>
        <pc:spChg chg="del">
          <ac:chgData name="Paul Zarpas" userId="d1a87577c7f5b7a4" providerId="LiveId" clId="{45536652-BEA3-440D-9C4F-73C517BB7AE2}" dt="2024-05-19T14:38:14.674" v="1182" actId="478"/>
          <ac:spMkLst>
            <pc:docMk/>
            <pc:sldMk cId="96056317" sldId="296"/>
            <ac:spMk id="3" creationId="{B3DF8968-E098-4959-9ACA-0F8F84BCF734}"/>
          </ac:spMkLst>
        </pc:spChg>
      </pc:sldChg>
      <pc:sldChg chg="addSp modSp add mod modAnim">
        <pc:chgData name="Paul Zarpas" userId="d1a87577c7f5b7a4" providerId="LiveId" clId="{45536652-BEA3-440D-9C4F-73C517BB7AE2}" dt="2024-05-20T19:27:34.484" v="2698" actId="20577"/>
        <pc:sldMkLst>
          <pc:docMk/>
          <pc:sldMk cId="884614136" sldId="297"/>
        </pc:sldMkLst>
        <pc:spChg chg="mod">
          <ac:chgData name="Paul Zarpas" userId="d1a87577c7f5b7a4" providerId="LiveId" clId="{45536652-BEA3-440D-9C4F-73C517BB7AE2}" dt="2024-05-20T14:27:15.217" v="1508" actId="20577"/>
          <ac:spMkLst>
            <pc:docMk/>
            <pc:sldMk cId="884614136" sldId="297"/>
            <ac:spMk id="2" creationId="{6AFA7324-A61D-4EB2-89E3-D109A5C4DE68}"/>
          </ac:spMkLst>
        </pc:spChg>
        <pc:spChg chg="mod">
          <ac:chgData name="Paul Zarpas" userId="d1a87577c7f5b7a4" providerId="LiveId" clId="{45536652-BEA3-440D-9C4F-73C517BB7AE2}" dt="2024-05-20T19:27:34.484" v="2698" actId="20577"/>
          <ac:spMkLst>
            <pc:docMk/>
            <pc:sldMk cId="884614136" sldId="297"/>
            <ac:spMk id="5" creationId="{D8B0054A-E306-4393-89C4-DE4CF48FF05C}"/>
          </ac:spMkLst>
        </pc:spChg>
        <pc:spChg chg="mod">
          <ac:chgData name="Paul Zarpas" userId="d1a87577c7f5b7a4" providerId="LiveId" clId="{45536652-BEA3-440D-9C4F-73C517BB7AE2}" dt="2024-05-20T14:51:32.466" v="1814" actId="20577"/>
          <ac:spMkLst>
            <pc:docMk/>
            <pc:sldMk cId="884614136" sldId="297"/>
            <ac:spMk id="8" creationId="{6CCE1247-3D70-43BD-8C2E-722CEAA10BA4}"/>
          </ac:spMkLst>
        </pc:spChg>
        <pc:spChg chg="mod">
          <ac:chgData name="Paul Zarpas" userId="d1a87577c7f5b7a4" providerId="LiveId" clId="{45536652-BEA3-440D-9C4F-73C517BB7AE2}" dt="2024-05-20T14:50:21.580" v="1789" actId="20577"/>
          <ac:spMkLst>
            <pc:docMk/>
            <pc:sldMk cId="884614136" sldId="297"/>
            <ac:spMk id="11" creationId="{01A6972F-AB1D-463D-ADE7-E67F4586776C}"/>
          </ac:spMkLst>
        </pc:spChg>
        <pc:spChg chg="mod">
          <ac:chgData name="Paul Zarpas" userId="d1a87577c7f5b7a4" providerId="LiveId" clId="{45536652-BEA3-440D-9C4F-73C517BB7AE2}" dt="2024-05-20T14:49:55.867" v="1780" actId="20577"/>
          <ac:spMkLst>
            <pc:docMk/>
            <pc:sldMk cId="884614136" sldId="297"/>
            <ac:spMk id="14" creationId="{3B050C8C-6FC0-4EBF-BCE2-E10E5C5311C5}"/>
          </ac:spMkLst>
        </pc:spChg>
        <pc:spChg chg="mod">
          <ac:chgData name="Paul Zarpas" userId="d1a87577c7f5b7a4" providerId="LiveId" clId="{45536652-BEA3-440D-9C4F-73C517BB7AE2}" dt="2024-05-20T14:49:51.850" v="1778" actId="20577"/>
          <ac:spMkLst>
            <pc:docMk/>
            <pc:sldMk cId="884614136" sldId="297"/>
            <ac:spMk id="17" creationId="{48041F6A-5DCE-4393-86D0-E9384179755B}"/>
          </ac:spMkLst>
        </pc:spChg>
        <pc:spChg chg="mod">
          <ac:chgData name="Paul Zarpas" userId="d1a87577c7f5b7a4" providerId="LiveId" clId="{45536652-BEA3-440D-9C4F-73C517BB7AE2}" dt="2024-05-20T14:49:49.299" v="1777" actId="20577"/>
          <ac:spMkLst>
            <pc:docMk/>
            <pc:sldMk cId="884614136" sldId="297"/>
            <ac:spMk id="20" creationId="{DFC723B9-5B63-41C3-A561-130B58A7D066}"/>
          </ac:spMkLst>
        </pc:spChg>
        <pc:spChg chg="add mod">
          <ac:chgData name="Paul Zarpas" userId="d1a87577c7f5b7a4" providerId="LiveId" clId="{45536652-BEA3-440D-9C4F-73C517BB7AE2}" dt="2024-05-20T14:45:10.421" v="1681" actId="207"/>
          <ac:spMkLst>
            <pc:docMk/>
            <pc:sldMk cId="884614136" sldId="297"/>
            <ac:spMk id="22" creationId="{E74E4BA3-D3D1-4943-92CE-E296A342DB4B}"/>
          </ac:spMkLst>
        </pc:spChg>
        <pc:spChg chg="mod">
          <ac:chgData name="Paul Zarpas" userId="d1a87577c7f5b7a4" providerId="LiveId" clId="{45536652-BEA3-440D-9C4F-73C517BB7AE2}" dt="2024-05-20T14:50:02.374" v="1783" actId="20577"/>
          <ac:spMkLst>
            <pc:docMk/>
            <pc:sldMk cId="884614136" sldId="297"/>
            <ac:spMk id="24" creationId="{628FC2B7-7F86-4670-85E0-BAE300CAA329}"/>
          </ac:spMkLst>
        </pc:spChg>
        <pc:grpChg chg="add mod">
          <ac:chgData name="Paul Zarpas" userId="d1a87577c7f5b7a4" providerId="LiveId" clId="{45536652-BEA3-440D-9C4F-73C517BB7AE2}" dt="2024-05-20T14:42:52.412" v="1661"/>
          <ac:grpSpMkLst>
            <pc:docMk/>
            <pc:sldMk cId="884614136" sldId="297"/>
            <ac:grpSpMk id="23" creationId="{2520BCD7-168D-449D-8D55-2C95B3D64E4A}"/>
          </ac:grpSpMkLst>
        </pc:grpChg>
        <pc:cxnChg chg="mod">
          <ac:chgData name="Paul Zarpas" userId="d1a87577c7f5b7a4" providerId="LiveId" clId="{45536652-BEA3-440D-9C4F-73C517BB7AE2}" dt="2024-05-20T14:35:39.146" v="1616" actId="20577"/>
          <ac:cxnSpMkLst>
            <pc:docMk/>
            <pc:sldMk cId="884614136" sldId="297"/>
            <ac:cxnSpMk id="6" creationId="{083189BC-FB09-41CE-BE8B-E31CE3A5BB69}"/>
          </ac:cxnSpMkLst>
        </pc:cxnChg>
        <pc:cxnChg chg="mod">
          <ac:chgData name="Paul Zarpas" userId="d1a87577c7f5b7a4" providerId="LiveId" clId="{45536652-BEA3-440D-9C4F-73C517BB7AE2}" dt="2024-05-20T14:29:47.028" v="1567" actId="20577"/>
          <ac:cxnSpMkLst>
            <pc:docMk/>
            <pc:sldMk cId="884614136" sldId="297"/>
            <ac:cxnSpMk id="21" creationId="{A2570EE2-A5C9-424D-AB7E-0D71AA1AFDA0}"/>
          </ac:cxnSpMkLst>
        </pc:cxnChg>
        <pc:cxnChg chg="mod">
          <ac:chgData name="Paul Zarpas" userId="d1a87577c7f5b7a4" providerId="LiveId" clId="{45536652-BEA3-440D-9C4F-73C517BB7AE2}" dt="2024-05-20T14:46:31.006" v="1715" actId="20577"/>
          <ac:cxnSpMkLst>
            <pc:docMk/>
            <pc:sldMk cId="884614136" sldId="297"/>
            <ac:cxnSpMk id="25" creationId="{8778F21F-D046-42E0-874B-E22C631A3CD0}"/>
          </ac:cxnSpMkLst>
        </pc:cxnChg>
      </pc:sldChg>
      <pc:sldChg chg="delSp modSp add mod">
        <pc:chgData name="Paul Zarpas" userId="d1a87577c7f5b7a4" providerId="LiveId" clId="{45536652-BEA3-440D-9C4F-73C517BB7AE2}" dt="2024-05-20T14:57:35.699" v="1839" actId="1076"/>
        <pc:sldMkLst>
          <pc:docMk/>
          <pc:sldMk cId="643871920" sldId="298"/>
        </pc:sldMkLst>
        <pc:picChg chg="mod">
          <ac:chgData name="Paul Zarpas" userId="d1a87577c7f5b7a4" providerId="LiveId" clId="{45536652-BEA3-440D-9C4F-73C517BB7AE2}" dt="2024-05-20T14:57:35.699" v="1839" actId="1076"/>
          <ac:picMkLst>
            <pc:docMk/>
            <pc:sldMk cId="643871920" sldId="298"/>
            <ac:picMk id="4" creationId="{375D9A0B-C470-452D-89FA-4245311673D4}"/>
          </ac:picMkLst>
        </pc:picChg>
        <pc:picChg chg="del mod">
          <ac:chgData name="Paul Zarpas" userId="d1a87577c7f5b7a4" providerId="LiveId" clId="{45536652-BEA3-440D-9C4F-73C517BB7AE2}" dt="2024-05-20T14:57:28.604" v="1838" actId="478"/>
          <ac:picMkLst>
            <pc:docMk/>
            <pc:sldMk cId="643871920" sldId="298"/>
            <ac:picMk id="6" creationId="{91E1A71B-4414-498C-AA50-713E77DCB266}"/>
          </ac:picMkLst>
        </pc:picChg>
        <pc:picChg chg="del">
          <ac:chgData name="Paul Zarpas" userId="d1a87577c7f5b7a4" providerId="LiveId" clId="{45536652-BEA3-440D-9C4F-73C517BB7AE2}" dt="2024-05-20T14:57:25.668" v="1836" actId="478"/>
          <ac:picMkLst>
            <pc:docMk/>
            <pc:sldMk cId="643871920" sldId="298"/>
            <ac:picMk id="8" creationId="{46A3B989-FCA7-497D-9858-3BA01F965A37}"/>
          </ac:picMkLst>
        </pc:picChg>
      </pc:sldChg>
      <pc:sldChg chg="modSp new del mod ord">
        <pc:chgData name="Paul Zarpas" userId="d1a87577c7f5b7a4" providerId="LiveId" clId="{45536652-BEA3-440D-9C4F-73C517BB7AE2}" dt="2024-05-20T18:19:27.797" v="2645" actId="47"/>
        <pc:sldMkLst>
          <pc:docMk/>
          <pc:sldMk cId="116525164" sldId="299"/>
        </pc:sldMkLst>
        <pc:spChg chg="mod">
          <ac:chgData name="Paul Zarpas" userId="d1a87577c7f5b7a4" providerId="LiveId" clId="{45536652-BEA3-440D-9C4F-73C517BB7AE2}" dt="2024-05-20T15:58:55.902" v="2547" actId="20577"/>
          <ac:spMkLst>
            <pc:docMk/>
            <pc:sldMk cId="116525164" sldId="299"/>
            <ac:spMk id="2" creationId="{E62DF026-0D46-42DA-A942-42AA14741C5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D2130-1327-4E77-BA59-810800650AC1}" type="datetimeFigureOut">
              <a:rPr lang="fr-FR" smtClean="0"/>
              <a:t>28/04/2025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EC706-C288-4B10-8E16-27B238AE99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9578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3F3F0-F37D-491E-A16A-AAD3B3157800}" type="datetimeFigureOut">
              <a:rPr lang="fr-FR" smtClean="0"/>
              <a:t>28/04/2025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01840-79AF-47DF-A0D0-DCA6E31253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552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01840-79AF-47DF-A0D0-DCA6E312530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4054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01840-79AF-47DF-A0D0-DCA6E3125302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5190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01840-79AF-47DF-A0D0-DCA6E3125302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7169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01840-79AF-47DF-A0D0-DCA6E3125302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9680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01840-79AF-47DF-A0D0-DCA6E3125302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1220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9D823D-122E-0C83-69D7-206770F8F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DA8A4C1-64E0-B754-5A22-D820F80F7F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67CC00B-36ED-B143-0386-56A9D3ABF4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58B0DE8-E1FA-A6FA-3C52-8B871A380B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01840-79AF-47DF-A0D0-DCA6E3125302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1575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01840-79AF-47DF-A0D0-DCA6E3125302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3228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01840-79AF-47DF-A0D0-DCA6E3125302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0811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 - Vers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405A067-B49C-4F11-A938-80BC29FEEB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4290"/>
            <a:ext cx="4076700" cy="27908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9A26A8-F041-4097-AF69-174D33070FC9}"/>
              </a:ext>
            </a:extLst>
          </p:cNvPr>
          <p:cNvSpPr/>
          <p:nvPr userDrawn="1"/>
        </p:nvSpPr>
        <p:spPr>
          <a:xfrm>
            <a:off x="0" y="5994603"/>
            <a:ext cx="12192000" cy="864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80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1455" y="2255830"/>
            <a:ext cx="9144000" cy="105770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1455" y="3313538"/>
            <a:ext cx="9144000" cy="654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3F6D8A0-8562-4042-BCDB-89494D2E6568}"/>
              </a:ext>
            </a:extLst>
          </p:cNvPr>
          <p:cNvSpPr txBox="1"/>
          <p:nvPr userDrawn="1"/>
        </p:nvSpPr>
        <p:spPr>
          <a:xfrm>
            <a:off x="8962377" y="6087356"/>
            <a:ext cx="3080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00A3A6"/>
                </a:solidFill>
              </a:rPr>
              <a:t>This work received funding from the European project Life </a:t>
            </a:r>
            <a:r>
              <a:rPr lang="en-US" sz="1400" b="1" i="1" dirty="0" err="1">
                <a:solidFill>
                  <a:srgbClr val="00A3A6"/>
                </a:solidFill>
              </a:rPr>
              <a:t>Revers'Eau</a:t>
            </a:r>
            <a:endParaRPr lang="fr-FR" sz="1400" b="1" i="1" dirty="0">
              <a:solidFill>
                <a:srgbClr val="00A3A6"/>
              </a:solidFill>
            </a:endParaRPr>
          </a:p>
        </p:txBody>
      </p:sp>
      <p:grpSp>
        <p:nvGrpSpPr>
          <p:cNvPr id="11" name="Groupe 10"/>
          <p:cNvGrpSpPr/>
          <p:nvPr userDrawn="1"/>
        </p:nvGrpSpPr>
        <p:grpSpPr>
          <a:xfrm>
            <a:off x="314571" y="5994603"/>
            <a:ext cx="8498713" cy="720000"/>
            <a:chOff x="206166" y="5795911"/>
            <a:chExt cx="8498713" cy="720000"/>
          </a:xfrm>
        </p:grpSpPr>
        <p:grpSp>
          <p:nvGrpSpPr>
            <p:cNvPr id="10" name="Groupe 9"/>
            <p:cNvGrpSpPr>
              <a:grpSpLocks noChangeAspect="1"/>
            </p:cNvGrpSpPr>
            <p:nvPr userDrawn="1"/>
          </p:nvGrpSpPr>
          <p:grpSpPr>
            <a:xfrm>
              <a:off x="1681484" y="5795911"/>
              <a:ext cx="7023395" cy="720000"/>
              <a:chOff x="599831" y="5694244"/>
              <a:chExt cx="8752467" cy="897255"/>
            </a:xfrm>
          </p:grpSpPr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E311FCD1-C287-4F06-B8D5-B29974D9813C}"/>
                  </a:ext>
                </a:extLst>
              </p:cNvPr>
              <p:cNvGrpSpPr/>
              <p:nvPr userDrawn="1"/>
            </p:nvGrpSpPr>
            <p:grpSpPr>
              <a:xfrm>
                <a:off x="599831" y="5694244"/>
                <a:ext cx="3886632" cy="897255"/>
                <a:chOff x="2401843" y="5628463"/>
                <a:chExt cx="3886632" cy="897255"/>
              </a:xfrm>
            </p:grpSpPr>
            <p:pic>
              <p:nvPicPr>
                <p:cNvPr id="3" name="Image 2" descr="Une image contenant dessin, signe&#10;&#10;Description générée automatiquement">
                  <a:extLst>
                    <a:ext uri="{FF2B5EF4-FFF2-40B4-BE49-F238E27FC236}">
                      <a16:creationId xmlns:a16="http://schemas.microsoft.com/office/drawing/2014/main" id="{D18E85FD-4D63-460A-8FAE-B85C5520CB8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01843" y="5628463"/>
                  <a:ext cx="2286000" cy="897255"/>
                </a:xfrm>
                <a:prstGeom prst="rect">
                  <a:avLst/>
                </a:prstGeom>
              </p:spPr>
            </p:pic>
            <p:pic>
              <p:nvPicPr>
                <p:cNvPr id="4" name="Image 3" descr="Une image contenant texte, Police, Graphique, logo&#10;&#10;Description générée automatiquement">
                  <a:extLst>
                    <a:ext uri="{FF2B5EF4-FFF2-40B4-BE49-F238E27FC236}">
                      <a16:creationId xmlns:a16="http://schemas.microsoft.com/office/drawing/2014/main" id="{BC8C9F68-BE2D-458E-A876-55CFC2782BAC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62628" y="5629318"/>
                  <a:ext cx="1325847" cy="896400"/>
                </a:xfrm>
                <a:prstGeom prst="rect">
                  <a:avLst/>
                </a:prstGeom>
              </p:spPr>
            </p:pic>
          </p:grpSp>
          <p:pic>
            <p:nvPicPr>
              <p:cNvPr id="2" name="Image 1"/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61248" y="5809832"/>
                <a:ext cx="4591050" cy="666750"/>
              </a:xfrm>
              <a:prstGeom prst="rect">
                <a:avLst/>
              </a:prstGeom>
            </p:spPr>
          </p:pic>
        </p:grpSp>
        <p:pic>
          <p:nvPicPr>
            <p:cNvPr id="14" name="Image 1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166" y="5795911"/>
              <a:ext cx="1269152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5551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660" y="1424048"/>
            <a:ext cx="9713421" cy="4413334"/>
          </a:xfrm>
          <a:prstGeom prst="rect">
            <a:avLst/>
          </a:prstGeom>
        </p:spPr>
        <p:txBody>
          <a:bodyPr vert="eaVert"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40E54DF-C1EA-4882-A6F1-99592839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1A144AD-A97F-4337-A396-D74ADA0CB30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837199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8429" y="365132"/>
            <a:ext cx="1755371" cy="5811839"/>
          </a:xfrm>
          <a:prstGeom prst="rect">
            <a:avLst/>
          </a:prstGeom>
        </p:spPr>
        <p:txBody>
          <a:bodyPr vert="eaVert"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10" y="365132"/>
            <a:ext cx="8241047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0C85A8C-AE66-4CB1-AC77-8A0677F197D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 rot="5400000">
            <a:off x="6626017" y="2818371"/>
            <a:ext cx="5811839" cy="9053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18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ersion 2">
    <p:bg>
      <p:bgPr>
        <a:solidFill>
          <a:srgbClr val="00A3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405A067-B49C-4F11-A938-80BC29FEEB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" y="2837638"/>
            <a:ext cx="4076190" cy="27904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9A26A8-F041-4097-AF69-174D33070FC9}"/>
              </a:ext>
            </a:extLst>
          </p:cNvPr>
          <p:cNvSpPr/>
          <p:nvPr userDrawn="1"/>
        </p:nvSpPr>
        <p:spPr>
          <a:xfrm>
            <a:off x="0" y="5994603"/>
            <a:ext cx="12192000" cy="864524"/>
          </a:xfrm>
          <a:prstGeom prst="rect">
            <a:avLst/>
          </a:prstGeom>
          <a:solidFill>
            <a:srgbClr val="00A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80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1843" y="2767207"/>
            <a:ext cx="9144000" cy="105770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1843" y="3634445"/>
            <a:ext cx="9144000" cy="654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64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 - Vers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315" y="2825325"/>
            <a:ext cx="314286" cy="42857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1843" y="2767207"/>
            <a:ext cx="9144000" cy="105770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1843" y="3634445"/>
            <a:ext cx="9144000" cy="654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405A067-B49C-4F11-A938-80BC29FEEB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4290"/>
            <a:ext cx="40767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128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336" y="1747095"/>
            <a:ext cx="9724504" cy="4009911"/>
          </a:xfrm>
          <a:prstGeom prst="rect">
            <a:avLst/>
          </a:prstGeom>
        </p:spPr>
        <p:txBody>
          <a:bodyPr/>
          <a:lstStyle>
            <a:lvl1pPr>
              <a:defRPr sz="2400" b="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40F9627-3E1A-4004-ABFB-AFCBC126E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A145E71-E6DC-460B-BD9E-537A5B24AA2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837199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000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2336" y="1537860"/>
            <a:ext cx="4401589" cy="435133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5996" y="1537860"/>
            <a:ext cx="4401589" cy="435133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F91C4CC-48F8-459E-8260-CB6FFD7E8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FD9EB01-BC37-475E-8D86-8ADA8009556E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837199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437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336" y="1537860"/>
            <a:ext cx="4330297" cy="81759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2336" y="2355454"/>
            <a:ext cx="4330297" cy="33693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04140" y="1537860"/>
            <a:ext cx="4351624" cy="81759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04140" y="2355454"/>
            <a:ext cx="4351624" cy="33693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8A4CBC-A3CA-47B3-81F3-C727E0427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1D175C3-B714-432E-8A1F-D0A82822D0D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837199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526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31F39E2-47D4-4E2A-8889-FBAB04A15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10216343" cy="88825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346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604" y="581891"/>
            <a:ext cx="4109957" cy="91024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581891"/>
            <a:ext cx="6172200" cy="50624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A161D90-8CEB-43C5-B5C5-E16450DD909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12060" y="1492139"/>
            <a:ext cx="3740501" cy="11014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498EB6-14FF-4794-BB07-42C86721F09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12060" y="2593571"/>
            <a:ext cx="3740501" cy="30507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81444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581894"/>
            <a:ext cx="6172200" cy="503751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34FCCB7-9322-4303-8EEA-24D510DA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604" y="581891"/>
            <a:ext cx="4109957" cy="91024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02AEB53-71C1-4969-9341-68037EF54F31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12060" y="1492139"/>
            <a:ext cx="3740501" cy="11014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8FA8FB2-CADF-4B7B-9982-D532987D550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112060" y="2593571"/>
            <a:ext cx="3740501" cy="30507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95553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3984AF6-CFFF-410E-AD4D-4FAE1D461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5405"/>
          </a:xfrm>
          <a:prstGeom prst="rect">
            <a:avLst/>
          </a:prstGeom>
        </p:spPr>
        <p:txBody>
          <a:bodyPr vert="horz" lIns="0" tIns="4680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D6F15B8-BCC4-4139-B523-9F37938B7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24045"/>
            <a:ext cx="7886700" cy="2004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31A273F-8B3B-4FFA-A6A7-5A556F5FD6D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1200"/>
            <a:ext cx="1692000" cy="6768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B30FD33-E435-4A46-B168-E07C4F5FE24A}"/>
              </a:ext>
            </a:extLst>
          </p:cNvPr>
          <p:cNvSpPr txBox="1"/>
          <p:nvPr userDrawn="1"/>
        </p:nvSpPr>
        <p:spPr>
          <a:xfrm>
            <a:off x="929639" y="6492874"/>
            <a:ext cx="671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noProof="0" dirty="0" smtClean="0">
                <a:solidFill>
                  <a:srgbClr val="275662"/>
                </a:solidFill>
                <a:latin typeface="+mn-lt"/>
              </a:rPr>
              <a:t>EGU25 - </a:t>
            </a:r>
            <a:r>
              <a:rPr lang="en-US" sz="1000" b="0" noProof="0" dirty="0" smtClean="0">
                <a:solidFill>
                  <a:srgbClr val="3F6973"/>
                </a:solidFill>
              </a:rPr>
              <a:t>HS5.2.3</a:t>
            </a:r>
            <a:endParaRPr lang="en-US" sz="1000" noProof="0" dirty="0">
              <a:solidFill>
                <a:srgbClr val="275662"/>
              </a:solidFill>
              <a:latin typeface="+mn-l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EB41401-1E18-450D-B56F-5BE5E627703C}"/>
              </a:ext>
            </a:extLst>
          </p:cNvPr>
          <p:cNvSpPr txBox="1"/>
          <p:nvPr userDrawn="1"/>
        </p:nvSpPr>
        <p:spPr>
          <a:xfrm>
            <a:off x="929639" y="6640191"/>
            <a:ext cx="671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noProof="0" dirty="0" smtClean="0">
                <a:solidFill>
                  <a:srgbClr val="00A3A6"/>
                </a:solidFill>
                <a:latin typeface="+mj-lt"/>
              </a:rPr>
              <a:t>02/05/2025 – Irrigation &amp; hydrological modelling</a:t>
            </a:r>
            <a:r>
              <a:rPr lang="en-US" sz="1000" kern="1200" noProof="0" dirty="0" smtClean="0">
                <a:solidFill>
                  <a:srgbClr val="00A3A6"/>
                </a:solidFill>
                <a:latin typeface="+mn-lt"/>
                <a:ea typeface="+mn-ea"/>
                <a:cs typeface="+mn-cs"/>
              </a:rPr>
              <a:t> –</a:t>
            </a:r>
            <a:r>
              <a:rPr lang="en-US" sz="1000" baseline="0" noProof="0" dirty="0" smtClean="0">
                <a:solidFill>
                  <a:srgbClr val="00A3A6"/>
                </a:solidFill>
                <a:latin typeface="+mj-lt"/>
              </a:rPr>
              <a:t> </a:t>
            </a:r>
            <a:r>
              <a:rPr lang="en-US" sz="1000" b="0" noProof="0" dirty="0" smtClean="0">
                <a:solidFill>
                  <a:srgbClr val="2FB4B6"/>
                </a:solidFill>
              </a:rPr>
              <a:t>paul.zarpas@inrae.fr</a:t>
            </a:r>
            <a:endParaRPr lang="en-US" sz="1000" b="0" noProof="0" dirty="0">
              <a:solidFill>
                <a:srgbClr val="2FB4B6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A718F1E-5B60-C45B-2CF3-DE9E6732B61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93281" y="6181201"/>
            <a:ext cx="515291" cy="67679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572" y="6181201"/>
            <a:ext cx="483428" cy="6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30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3" r:id="rId2"/>
    <p:sldLayoutId id="2147483688" r:id="rId3"/>
    <p:sldLayoutId id="2147483662" r:id="rId4"/>
    <p:sldLayoutId id="2147483664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457200" indent="-457200" algn="l" defTabSz="914400" rtl="0" eaLnBrk="1" latinLnBrk="0" hangingPunct="1">
        <a:lnSpc>
          <a:spcPct val="90000"/>
        </a:lnSpc>
        <a:spcBef>
          <a:spcPct val="0"/>
        </a:spcBef>
        <a:buFontTx/>
        <a:buBlip>
          <a:blip r:embed="rId16"/>
        </a:buBlip>
        <a:defRPr sz="3000" b="1" kern="1200">
          <a:solidFill>
            <a:srgbClr val="00A3A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rgbClr val="00A3A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slide" Target="slide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0.xml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slide" Target="slide4.xml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28.png"/><Relationship Id="rId18" Type="http://schemas.openxmlformats.org/officeDocument/2006/relationships/slide" Target="slide34.xml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slide" Target="slide50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image" Target="../media/image26.png"/><Relationship Id="rId5" Type="http://schemas.openxmlformats.org/officeDocument/2006/relationships/image" Target="../media/image19.png"/><Relationship Id="rId15" Type="http://schemas.openxmlformats.org/officeDocument/2006/relationships/image" Target="../media/image30.png"/><Relationship Id="rId10" Type="http://schemas.openxmlformats.org/officeDocument/2006/relationships/slide" Target="slide9.xml"/><Relationship Id="rId19" Type="http://schemas.openxmlformats.org/officeDocument/2006/relationships/image" Target="../media/image33.png"/><Relationship Id="rId4" Type="http://schemas.openxmlformats.org/officeDocument/2006/relationships/slide" Target="slide3.xml"/><Relationship Id="rId9" Type="http://schemas.openxmlformats.org/officeDocument/2006/relationships/slide" Target="slide11.xml"/><Relationship Id="rId1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36.xml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12" Type="http://schemas.openxmlformats.org/officeDocument/2006/relationships/image" Target="../media/image34.png"/><Relationship Id="rId2" Type="http://schemas.openxmlformats.org/officeDocument/2006/relationships/slide" Target="slide50.xml"/><Relationship Id="rId16" Type="http://schemas.openxmlformats.org/officeDocument/2006/relationships/slide" Target="slide3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image" Target="../media/image330.png"/><Relationship Id="rId5" Type="http://schemas.openxmlformats.org/officeDocument/2006/relationships/image" Target="../media/image19.png"/><Relationship Id="rId15" Type="http://schemas.openxmlformats.org/officeDocument/2006/relationships/slide" Target="slide38.xml"/><Relationship Id="rId10" Type="http://schemas.openxmlformats.org/officeDocument/2006/relationships/slide" Target="slide10.xml"/><Relationship Id="rId4" Type="http://schemas.openxmlformats.org/officeDocument/2006/relationships/slide" Target="slide3.xml"/><Relationship Id="rId9" Type="http://schemas.openxmlformats.org/officeDocument/2006/relationships/slide" Target="slide12.xml"/><Relationship Id="rId14" Type="http://schemas.openxmlformats.org/officeDocument/2006/relationships/slide" Target="slide3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41.xml"/><Relationship Id="rId18" Type="http://schemas.openxmlformats.org/officeDocument/2006/relationships/slide" Target="slide17.xml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12" Type="http://schemas.openxmlformats.org/officeDocument/2006/relationships/image" Target="../media/image36.png"/><Relationship Id="rId17" Type="http://schemas.openxmlformats.org/officeDocument/2006/relationships/slide" Target="slide14.xml"/><Relationship Id="rId2" Type="http://schemas.openxmlformats.org/officeDocument/2006/relationships/slide" Target="slide50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image" Target="../media/image35.png"/><Relationship Id="rId5" Type="http://schemas.openxmlformats.org/officeDocument/2006/relationships/image" Target="../media/image19.png"/><Relationship Id="rId15" Type="http://schemas.openxmlformats.org/officeDocument/2006/relationships/image" Target="../media/image38.png"/><Relationship Id="rId10" Type="http://schemas.openxmlformats.org/officeDocument/2006/relationships/slide" Target="slide11.xml"/><Relationship Id="rId4" Type="http://schemas.openxmlformats.org/officeDocument/2006/relationships/slide" Target="slide3.xml"/><Relationship Id="rId9" Type="http://schemas.openxmlformats.org/officeDocument/2006/relationships/slide" Target="slide13.xml"/><Relationship Id="rId1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12" Type="http://schemas.openxmlformats.org/officeDocument/2006/relationships/slide" Target="slide23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11" Type="http://schemas.openxmlformats.org/officeDocument/2006/relationships/slide" Target="slide14.xml"/><Relationship Id="rId5" Type="http://schemas.openxmlformats.org/officeDocument/2006/relationships/image" Target="../media/image19.png"/><Relationship Id="rId10" Type="http://schemas.openxmlformats.org/officeDocument/2006/relationships/slide" Target="slide17.xml"/><Relationship Id="rId4" Type="http://schemas.openxmlformats.org/officeDocument/2006/relationships/slide" Target="slide3.xml"/><Relationship Id="rId9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slide" Target="slide50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19.png"/><Relationship Id="rId10" Type="http://schemas.openxmlformats.org/officeDocument/2006/relationships/slide" Target="slide13.xml"/><Relationship Id="rId4" Type="http://schemas.openxmlformats.org/officeDocument/2006/relationships/slide" Target="slide3.xml"/><Relationship Id="rId9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43.xml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12" Type="http://schemas.openxmlformats.org/officeDocument/2006/relationships/image" Target="../media/image41.png"/><Relationship Id="rId2" Type="http://schemas.openxmlformats.org/officeDocument/2006/relationships/slide" Target="slide5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image" Target="../media/image40.png"/><Relationship Id="rId5" Type="http://schemas.openxmlformats.org/officeDocument/2006/relationships/image" Target="../media/image19.png"/><Relationship Id="rId10" Type="http://schemas.openxmlformats.org/officeDocument/2006/relationships/slide" Target="slide14.xml"/><Relationship Id="rId4" Type="http://schemas.openxmlformats.org/officeDocument/2006/relationships/slide" Target="slide3.xml"/><Relationship Id="rId9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43.xml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12" Type="http://schemas.openxmlformats.org/officeDocument/2006/relationships/image" Target="../media/image44.png"/><Relationship Id="rId2" Type="http://schemas.openxmlformats.org/officeDocument/2006/relationships/slide" Target="slide5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image" Target="../media/image42.png"/><Relationship Id="rId5" Type="http://schemas.openxmlformats.org/officeDocument/2006/relationships/image" Target="../media/image19.png"/><Relationship Id="rId10" Type="http://schemas.openxmlformats.org/officeDocument/2006/relationships/slide" Target="slide15.xml"/><Relationship Id="rId4" Type="http://schemas.openxmlformats.org/officeDocument/2006/relationships/slide" Target="slide3.xml"/><Relationship Id="rId9" Type="http://schemas.openxmlformats.org/officeDocument/2006/relationships/slide" Target="slide2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slide" Target="slide50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19.png"/><Relationship Id="rId10" Type="http://schemas.openxmlformats.org/officeDocument/2006/relationships/slide" Target="slide13.xml"/><Relationship Id="rId4" Type="http://schemas.openxmlformats.org/officeDocument/2006/relationships/slide" Target="slide3.xml"/><Relationship Id="rId9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50.xml"/><Relationship Id="rId7" Type="http://schemas.openxmlformats.org/officeDocument/2006/relationships/slide" Target="slide1.xml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slide" Target="slide17.xml"/><Relationship Id="rId5" Type="http://schemas.openxmlformats.org/officeDocument/2006/relationships/slide" Target="slide3.xml"/><Relationship Id="rId10" Type="http://schemas.openxmlformats.org/officeDocument/2006/relationships/slide" Target="slide19.xml"/><Relationship Id="rId4" Type="http://schemas.openxmlformats.org/officeDocument/2006/relationships/image" Target="../media/image16.png"/><Relationship Id="rId9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50.xml"/><Relationship Id="rId7" Type="http://schemas.openxmlformats.org/officeDocument/2006/relationships/slide" Target="slide1.xml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slide" Target="slide18.xml"/><Relationship Id="rId5" Type="http://schemas.openxmlformats.org/officeDocument/2006/relationships/slide" Target="slide3.xml"/><Relationship Id="rId10" Type="http://schemas.openxmlformats.org/officeDocument/2006/relationships/slide" Target="slide20.xml"/><Relationship Id="rId4" Type="http://schemas.openxmlformats.org/officeDocument/2006/relationships/image" Target="../media/image16.png"/><Relationship Id="rId9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9.png"/><Relationship Id="rId7" Type="http://schemas.openxmlformats.org/officeDocument/2006/relationships/slide" Target="slide3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image" Target="../media/image17.png"/><Relationship Id="rId4" Type="http://schemas.openxmlformats.org/officeDocument/2006/relationships/slide" Target="slide1.xml"/><Relationship Id="rId9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slide" Target="slide50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19.png"/><Relationship Id="rId10" Type="http://schemas.openxmlformats.org/officeDocument/2006/relationships/slide" Target="slide19.xml"/><Relationship Id="rId4" Type="http://schemas.openxmlformats.org/officeDocument/2006/relationships/slide" Target="slide3.xml"/><Relationship Id="rId9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46.png"/><Relationship Id="rId7" Type="http://schemas.openxmlformats.org/officeDocument/2006/relationships/image" Target="../media/image19.png"/><Relationship Id="rId12" Type="http://schemas.openxmlformats.org/officeDocument/2006/relationships/slide" Target="slide2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slide" Target="slide20.xml"/><Relationship Id="rId5" Type="http://schemas.openxmlformats.org/officeDocument/2006/relationships/image" Target="../media/image16.png"/><Relationship Id="rId10" Type="http://schemas.openxmlformats.org/officeDocument/2006/relationships/slide" Target="slide4.xml"/><Relationship Id="rId4" Type="http://schemas.openxmlformats.org/officeDocument/2006/relationships/slide" Target="slide50.xml"/><Relationship Id="rId9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50.xml"/><Relationship Id="rId7" Type="http://schemas.openxmlformats.org/officeDocument/2006/relationships/slide" Target="slide1.xml"/><Relationship Id="rId12" Type="http://schemas.openxmlformats.org/officeDocument/2006/relationships/slide" Target="slide2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47.png"/><Relationship Id="rId5" Type="http://schemas.openxmlformats.org/officeDocument/2006/relationships/slide" Target="slide3.xml"/><Relationship Id="rId10" Type="http://schemas.openxmlformats.org/officeDocument/2006/relationships/slide" Target="slide20.xml"/><Relationship Id="rId4" Type="http://schemas.openxmlformats.org/officeDocument/2006/relationships/image" Target="../media/image16.png"/><Relationship Id="rId9" Type="http://schemas.openxmlformats.org/officeDocument/2006/relationships/slide" Target="slide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50.xml"/><Relationship Id="rId7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slide" Target="slide24.xml"/><Relationship Id="rId5" Type="http://schemas.openxmlformats.org/officeDocument/2006/relationships/slide" Target="slide3.xml"/><Relationship Id="rId10" Type="http://schemas.openxmlformats.org/officeDocument/2006/relationships/slide" Target="slide13.xml"/><Relationship Id="rId4" Type="http://schemas.openxmlformats.org/officeDocument/2006/relationships/image" Target="../media/image16.png"/><Relationship Id="rId9" Type="http://schemas.openxmlformats.org/officeDocument/2006/relationships/slide" Target="slide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slide" Target="slide5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19.png"/><Relationship Id="rId4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slide" Target="slide50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19.png"/><Relationship Id="rId4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45.xml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12" Type="http://schemas.openxmlformats.org/officeDocument/2006/relationships/image" Target="../media/image23.jpeg"/><Relationship Id="rId2" Type="http://schemas.openxmlformats.org/officeDocument/2006/relationships/slide" Target="slide5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image" Target="../media/image49.png"/><Relationship Id="rId5" Type="http://schemas.openxmlformats.org/officeDocument/2006/relationships/image" Target="../media/image19.png"/><Relationship Id="rId10" Type="http://schemas.openxmlformats.org/officeDocument/2006/relationships/image" Target="../media/image48.png"/><Relationship Id="rId4" Type="http://schemas.openxmlformats.org/officeDocument/2006/relationships/slide" Target="slide3.xml"/><Relationship Id="rId9" Type="http://schemas.openxmlformats.org/officeDocument/2006/relationships/slide" Target="slide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50.xml"/><Relationship Id="rId7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slide" Target="slide46.xml"/><Relationship Id="rId5" Type="http://schemas.openxmlformats.org/officeDocument/2006/relationships/slide" Target="slide3.xml"/><Relationship Id="rId10" Type="http://schemas.openxmlformats.org/officeDocument/2006/relationships/slide" Target="slide6.xml"/><Relationship Id="rId4" Type="http://schemas.openxmlformats.org/officeDocument/2006/relationships/image" Target="../media/image16.png"/><Relationship Id="rId9" Type="http://schemas.openxmlformats.org/officeDocument/2006/relationships/slide" Target="slide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50.xml"/><Relationship Id="rId7" Type="http://schemas.openxmlformats.org/officeDocument/2006/relationships/slide" Target="slide1.xml"/><Relationship Id="rId12" Type="http://schemas.openxmlformats.org/officeDocument/2006/relationships/slide" Target="slide4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slide" Target="slide3.xml"/><Relationship Id="rId10" Type="http://schemas.openxmlformats.org/officeDocument/2006/relationships/slide" Target="slide6.xml"/><Relationship Id="rId4" Type="http://schemas.openxmlformats.org/officeDocument/2006/relationships/image" Target="../media/image16.png"/><Relationship Id="rId9" Type="http://schemas.openxmlformats.org/officeDocument/2006/relationships/slide" Target="slide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48.xml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12" Type="http://schemas.openxmlformats.org/officeDocument/2006/relationships/image" Target="../media/image51.png"/><Relationship Id="rId2" Type="http://schemas.openxmlformats.org/officeDocument/2006/relationships/slide" Target="slide5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image" Target="../media/image50.png"/><Relationship Id="rId5" Type="http://schemas.openxmlformats.org/officeDocument/2006/relationships/image" Target="../media/image19.png"/><Relationship Id="rId10" Type="http://schemas.openxmlformats.org/officeDocument/2006/relationships/image" Target="../media/image52.png"/><Relationship Id="rId4" Type="http://schemas.openxmlformats.org/officeDocument/2006/relationships/slide" Target="slide3.xml"/><Relationship Id="rId9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slide" Target="slide8.xml"/><Relationship Id="rId3" Type="http://schemas.openxmlformats.org/officeDocument/2006/relationships/image" Target="../media/image20.png"/><Relationship Id="rId7" Type="http://schemas.openxmlformats.org/officeDocument/2006/relationships/slide" Target="slide1.xml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slide" Target="slide6.xml"/><Relationship Id="rId5" Type="http://schemas.openxmlformats.org/officeDocument/2006/relationships/slide" Target="slide50.xml"/><Relationship Id="rId1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21.png"/><Relationship Id="rId9" Type="http://schemas.openxmlformats.org/officeDocument/2006/relationships/slide" Target="slide4.xml"/><Relationship Id="rId14" Type="http://schemas.openxmlformats.org/officeDocument/2006/relationships/slide" Target="slide1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12" Type="http://schemas.openxmlformats.org/officeDocument/2006/relationships/slide" Target="slide9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slide" Target="slide31.xml"/><Relationship Id="rId5" Type="http://schemas.openxmlformats.org/officeDocument/2006/relationships/image" Target="../media/image19.png"/><Relationship Id="rId10" Type="http://schemas.openxmlformats.org/officeDocument/2006/relationships/image" Target="../media/image54.png"/><Relationship Id="rId4" Type="http://schemas.openxmlformats.org/officeDocument/2006/relationships/slide" Target="slide3.xml"/><Relationship Id="rId9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slide" Target="slide5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slide" Target="slide30.xml"/><Relationship Id="rId5" Type="http://schemas.openxmlformats.org/officeDocument/2006/relationships/image" Target="../media/image19.png"/><Relationship Id="rId10" Type="http://schemas.openxmlformats.org/officeDocument/2006/relationships/slide" Target="slide32.xml"/><Relationship Id="rId4" Type="http://schemas.openxmlformats.org/officeDocument/2006/relationships/slide" Target="slide3.xml"/><Relationship Id="rId9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slide" Target="slide5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19.png"/><Relationship Id="rId10" Type="http://schemas.openxmlformats.org/officeDocument/2006/relationships/image" Target="../media/image56.png"/><Relationship Id="rId4" Type="http://schemas.openxmlformats.org/officeDocument/2006/relationships/slide" Target="slide3.xml"/><Relationship Id="rId9" Type="http://schemas.openxmlformats.org/officeDocument/2006/relationships/slide" Target="slide3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59.pn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12" Type="http://schemas.openxmlformats.org/officeDocument/2006/relationships/image" Target="../media/image58.png"/><Relationship Id="rId2" Type="http://schemas.openxmlformats.org/officeDocument/2006/relationships/slide" Target="slide5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image" Target="../media/image57.png"/><Relationship Id="rId5" Type="http://schemas.openxmlformats.org/officeDocument/2006/relationships/image" Target="../media/image19.png"/><Relationship Id="rId10" Type="http://schemas.openxmlformats.org/officeDocument/2006/relationships/image" Target="../media/image461.png"/><Relationship Id="rId4" Type="http://schemas.openxmlformats.org/officeDocument/2006/relationships/slide" Target="slide3.xml"/><Relationship Id="rId9" Type="http://schemas.openxmlformats.org/officeDocument/2006/relationships/slide" Target="slide9.xml"/><Relationship Id="rId14" Type="http://schemas.openxmlformats.org/officeDocument/2006/relationships/slide" Target="slide4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510.png"/><Relationship Id="rId18" Type="http://schemas.openxmlformats.org/officeDocument/2006/relationships/image" Target="../media/image530.png"/><Relationship Id="rId26" Type="http://schemas.openxmlformats.org/officeDocument/2006/relationships/image" Target="../media/image61.png"/><Relationship Id="rId3" Type="http://schemas.openxmlformats.org/officeDocument/2006/relationships/image" Target="../media/image16.png"/><Relationship Id="rId21" Type="http://schemas.openxmlformats.org/officeDocument/2006/relationships/image" Target="../media/image560.png"/><Relationship Id="rId7" Type="http://schemas.openxmlformats.org/officeDocument/2006/relationships/image" Target="../media/image17.png"/><Relationship Id="rId12" Type="http://schemas.openxmlformats.org/officeDocument/2006/relationships/image" Target="../media/image500.png"/><Relationship Id="rId17" Type="http://schemas.openxmlformats.org/officeDocument/2006/relationships/image" Target="../media/image520.png"/><Relationship Id="rId25" Type="http://schemas.openxmlformats.org/officeDocument/2006/relationships/image" Target="../media/image600.png"/><Relationship Id="rId33" Type="http://schemas.openxmlformats.org/officeDocument/2006/relationships/slide" Target="slide44.xml"/><Relationship Id="rId2" Type="http://schemas.openxmlformats.org/officeDocument/2006/relationships/slide" Target="slide50.xml"/><Relationship Id="rId16" Type="http://schemas.openxmlformats.org/officeDocument/2006/relationships/image" Target="../media/image470.png"/><Relationship Id="rId20" Type="http://schemas.openxmlformats.org/officeDocument/2006/relationships/image" Target="../media/image550.png"/><Relationship Id="rId29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image" Target="../media/image410.png"/><Relationship Id="rId24" Type="http://schemas.openxmlformats.org/officeDocument/2006/relationships/image" Target="../media/image590.png"/><Relationship Id="rId32" Type="http://schemas.openxmlformats.org/officeDocument/2006/relationships/image" Target="../media/image67.png"/><Relationship Id="rId5" Type="http://schemas.openxmlformats.org/officeDocument/2006/relationships/image" Target="../media/image19.png"/><Relationship Id="rId15" Type="http://schemas.openxmlformats.org/officeDocument/2006/relationships/image" Target="../media/image460.png"/><Relationship Id="rId23" Type="http://schemas.openxmlformats.org/officeDocument/2006/relationships/image" Target="../media/image580.png"/><Relationship Id="rId28" Type="http://schemas.openxmlformats.org/officeDocument/2006/relationships/image" Target="../media/image63.png"/><Relationship Id="rId10" Type="http://schemas.openxmlformats.org/officeDocument/2006/relationships/slide" Target="slide10.xml"/><Relationship Id="rId19" Type="http://schemas.openxmlformats.org/officeDocument/2006/relationships/image" Target="../media/image540.png"/><Relationship Id="rId31" Type="http://schemas.openxmlformats.org/officeDocument/2006/relationships/image" Target="../media/image66.png"/><Relationship Id="rId4" Type="http://schemas.openxmlformats.org/officeDocument/2006/relationships/slide" Target="slide3.xml"/><Relationship Id="rId9" Type="http://schemas.openxmlformats.org/officeDocument/2006/relationships/slide" Target="slide35.xml"/><Relationship Id="rId14" Type="http://schemas.openxmlformats.org/officeDocument/2006/relationships/image" Target="../media/image450.png"/><Relationship Id="rId22" Type="http://schemas.openxmlformats.org/officeDocument/2006/relationships/image" Target="../media/image570.png"/><Relationship Id="rId27" Type="http://schemas.openxmlformats.org/officeDocument/2006/relationships/image" Target="../media/image62.png"/><Relationship Id="rId30" Type="http://schemas.openxmlformats.org/officeDocument/2006/relationships/image" Target="../media/image6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26" Type="http://schemas.openxmlformats.org/officeDocument/2006/relationships/slide" Target="slide44.xml"/><Relationship Id="rId3" Type="http://schemas.openxmlformats.org/officeDocument/2006/relationships/image" Target="../media/image16.png"/><Relationship Id="rId21" Type="http://schemas.openxmlformats.org/officeDocument/2006/relationships/image" Target="../media/image82.png"/><Relationship Id="rId7" Type="http://schemas.openxmlformats.org/officeDocument/2006/relationships/image" Target="../media/image17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5" Type="http://schemas.openxmlformats.org/officeDocument/2006/relationships/image" Target="../media/image86.png"/><Relationship Id="rId2" Type="http://schemas.openxmlformats.org/officeDocument/2006/relationships/slide" Target="slide50.xml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image" Target="../media/image72.png"/><Relationship Id="rId24" Type="http://schemas.openxmlformats.org/officeDocument/2006/relationships/image" Target="../media/image85.png"/><Relationship Id="rId5" Type="http://schemas.openxmlformats.org/officeDocument/2006/relationships/image" Target="../media/image19.png"/><Relationship Id="rId15" Type="http://schemas.openxmlformats.org/officeDocument/2006/relationships/image" Target="../media/image76.png"/><Relationship Id="rId23" Type="http://schemas.openxmlformats.org/officeDocument/2006/relationships/image" Target="../media/image84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4" Type="http://schemas.openxmlformats.org/officeDocument/2006/relationships/slide" Target="slide3.xml"/><Relationship Id="rId9" Type="http://schemas.openxmlformats.org/officeDocument/2006/relationships/slide" Target="slide34.xml"/><Relationship Id="rId14" Type="http://schemas.openxmlformats.org/officeDocument/2006/relationships/image" Target="../media/image75.png"/><Relationship Id="rId22" Type="http://schemas.openxmlformats.org/officeDocument/2006/relationships/image" Target="../media/image8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12" Type="http://schemas.openxmlformats.org/officeDocument/2006/relationships/slide" Target="slide49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slide" Target="slide40.xml"/><Relationship Id="rId5" Type="http://schemas.openxmlformats.org/officeDocument/2006/relationships/image" Target="../media/image19.png"/><Relationship Id="rId10" Type="http://schemas.openxmlformats.org/officeDocument/2006/relationships/slide" Target="slide11.xml"/><Relationship Id="rId4" Type="http://schemas.openxmlformats.org/officeDocument/2006/relationships/slide" Target="slide3.xml"/><Relationship Id="rId9" Type="http://schemas.openxmlformats.org/officeDocument/2006/relationships/image" Target="../media/image6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slide" Target="slide5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slide" Target="slide40.xml"/><Relationship Id="rId5" Type="http://schemas.openxmlformats.org/officeDocument/2006/relationships/image" Target="../media/image19.png"/><Relationship Id="rId10" Type="http://schemas.openxmlformats.org/officeDocument/2006/relationships/slide" Target="slide11.xml"/><Relationship Id="rId4" Type="http://schemas.openxmlformats.org/officeDocument/2006/relationships/slide" Target="slide3.xml"/><Relationship Id="rId9" Type="http://schemas.openxmlformats.org/officeDocument/2006/relationships/image" Target="../media/image6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12" Type="http://schemas.openxmlformats.org/officeDocument/2006/relationships/slide" Target="slide49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slide" Target="slide40.xml"/><Relationship Id="rId5" Type="http://schemas.openxmlformats.org/officeDocument/2006/relationships/image" Target="../media/image19.png"/><Relationship Id="rId10" Type="http://schemas.openxmlformats.org/officeDocument/2006/relationships/slide" Target="slide11.xml"/><Relationship Id="rId4" Type="http://schemas.openxmlformats.org/officeDocument/2006/relationships/slide" Target="slide3.xml"/><Relationship Id="rId9" Type="http://schemas.openxmlformats.org/officeDocument/2006/relationships/image" Target="../media/image7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12" Type="http://schemas.openxmlformats.org/officeDocument/2006/relationships/slide" Target="slide40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slide" Target="slide11.xml"/><Relationship Id="rId5" Type="http://schemas.openxmlformats.org/officeDocument/2006/relationships/image" Target="../media/image19.png"/><Relationship Id="rId10" Type="http://schemas.openxmlformats.org/officeDocument/2006/relationships/image" Target="../media/image88.png"/><Relationship Id="rId4" Type="http://schemas.openxmlformats.org/officeDocument/2006/relationships/slide" Target="slide3.xml"/><Relationship Id="rId9" Type="http://schemas.openxmlformats.org/officeDocument/2006/relationships/image" Target="../media/image8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1.xml"/><Relationship Id="rId3" Type="http://schemas.openxmlformats.org/officeDocument/2006/relationships/image" Target="../media/image16.png"/><Relationship Id="rId7" Type="http://schemas.openxmlformats.org/officeDocument/2006/relationships/slide" Target="slide6.xml"/><Relationship Id="rId12" Type="http://schemas.openxmlformats.org/officeDocument/2006/relationships/slide" Target="slide10.xml"/><Relationship Id="rId17" Type="http://schemas.openxmlformats.org/officeDocument/2006/relationships/slide" Target="slide23.xml"/><Relationship Id="rId2" Type="http://schemas.openxmlformats.org/officeDocument/2006/relationships/slide" Target="slide50.xml"/><Relationship Id="rId16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slide" Target="slide9.xml"/><Relationship Id="rId5" Type="http://schemas.openxmlformats.org/officeDocument/2006/relationships/image" Target="../media/image19.png"/><Relationship Id="rId15" Type="http://schemas.openxmlformats.org/officeDocument/2006/relationships/slide" Target="slide17.xml"/><Relationship Id="rId10" Type="http://schemas.openxmlformats.org/officeDocument/2006/relationships/image" Target="../media/image18.png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slide" Target="slide5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image" Target="../media/image90.png"/><Relationship Id="rId5" Type="http://schemas.openxmlformats.org/officeDocument/2006/relationships/image" Target="../media/image19.png"/><Relationship Id="rId10" Type="http://schemas.openxmlformats.org/officeDocument/2006/relationships/image" Target="../media/image89.png"/><Relationship Id="rId4" Type="http://schemas.openxmlformats.org/officeDocument/2006/relationships/slide" Target="slide3.xml"/><Relationship Id="rId9" Type="http://schemas.openxmlformats.org/officeDocument/2006/relationships/image" Target="../media/image6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95.png"/><Relationship Id="rId18" Type="http://schemas.openxmlformats.org/officeDocument/2006/relationships/image" Target="../media/image100.pn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12" Type="http://schemas.openxmlformats.org/officeDocument/2006/relationships/image" Target="../media/image94.png"/><Relationship Id="rId17" Type="http://schemas.openxmlformats.org/officeDocument/2006/relationships/image" Target="../media/image99.png"/><Relationship Id="rId2" Type="http://schemas.openxmlformats.org/officeDocument/2006/relationships/slide" Target="slide50.xml"/><Relationship Id="rId16" Type="http://schemas.openxmlformats.org/officeDocument/2006/relationships/image" Target="../media/image98.png"/><Relationship Id="rId20" Type="http://schemas.openxmlformats.org/officeDocument/2006/relationships/slide" Target="slide4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image" Target="../media/image93.png"/><Relationship Id="rId5" Type="http://schemas.openxmlformats.org/officeDocument/2006/relationships/image" Target="../media/image19.png"/><Relationship Id="rId15" Type="http://schemas.openxmlformats.org/officeDocument/2006/relationships/image" Target="../media/image97.png"/><Relationship Id="rId10" Type="http://schemas.openxmlformats.org/officeDocument/2006/relationships/image" Target="../media/image92.png"/><Relationship Id="rId19" Type="http://schemas.openxmlformats.org/officeDocument/2006/relationships/image" Target="../media/image101.png"/><Relationship Id="rId4" Type="http://schemas.openxmlformats.org/officeDocument/2006/relationships/slide" Target="slide3.xml"/><Relationship Id="rId9" Type="http://schemas.openxmlformats.org/officeDocument/2006/relationships/slide" Target="slide12.xml"/><Relationship Id="rId14" Type="http://schemas.openxmlformats.org/officeDocument/2006/relationships/image" Target="../media/image9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slide" Target="slide50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19.png"/><Relationship Id="rId4" Type="http://schemas.openxmlformats.org/officeDocument/2006/relationships/slide" Target="slide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slide" Target="slide5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19.png"/><Relationship Id="rId4" Type="http://schemas.openxmlformats.org/officeDocument/2006/relationships/slide" Target="slide3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slide" Target="slide5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19.png"/><Relationship Id="rId4" Type="http://schemas.openxmlformats.org/officeDocument/2006/relationships/slide" Target="slide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slide" Target="slide5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19.png"/><Relationship Id="rId4" Type="http://schemas.openxmlformats.org/officeDocument/2006/relationships/slide" Target="slide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slide" Target="slide5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19.png"/><Relationship Id="rId4" Type="http://schemas.openxmlformats.org/officeDocument/2006/relationships/slide" Target="slide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slide" Target="slide5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19.png"/><Relationship Id="rId4" Type="http://schemas.openxmlformats.org/officeDocument/2006/relationships/slide" Target="slide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slide" Target="slide5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19.png"/><Relationship Id="rId4" Type="http://schemas.openxmlformats.org/officeDocument/2006/relationships/slide" Target="slide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slide" Target="slide5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19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slide" Target="slide50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19.png"/><Relationship Id="rId4" Type="http://schemas.openxmlformats.org/officeDocument/2006/relationships/slide" Target="slide3.xml"/><Relationship Id="rId9" Type="http://schemas.openxmlformats.org/officeDocument/2006/relationships/slide" Target="slide6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9.png"/><Relationship Id="rId7" Type="http://schemas.openxmlformats.org/officeDocument/2006/relationships/slide" Target="slide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3.xml"/><Relationship Id="rId4" Type="http://schemas.openxmlformats.org/officeDocument/2006/relationships/image" Target="../media/image17.pn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slide" Target="slide27.xml"/><Relationship Id="rId3" Type="http://schemas.openxmlformats.org/officeDocument/2006/relationships/image" Target="../media/image22.png"/><Relationship Id="rId7" Type="http://schemas.openxmlformats.org/officeDocument/2006/relationships/slide" Target="slide3.xml"/><Relationship Id="rId12" Type="http://schemas.openxmlformats.org/officeDocument/2006/relationships/slide" Target="slide8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slide" Target="slide4.xml"/><Relationship Id="rId5" Type="http://schemas.openxmlformats.org/officeDocument/2006/relationships/slide" Target="slide50.xml"/><Relationship Id="rId10" Type="http://schemas.openxmlformats.org/officeDocument/2006/relationships/image" Target="../media/image17.png"/><Relationship Id="rId4" Type="http://schemas.openxmlformats.org/officeDocument/2006/relationships/slide" Target="slide26.xml"/><Relationship Id="rId9" Type="http://schemas.openxmlformats.org/officeDocument/2006/relationships/slide" Target="slide1.xml"/><Relationship Id="rId14" Type="http://schemas.openxmlformats.org/officeDocument/2006/relationships/slide" Target="slide2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slide" Target="slide50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19.png"/><Relationship Id="rId10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12" Type="http://schemas.openxmlformats.org/officeDocument/2006/relationships/slide" Target="slide29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30.xml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12" Type="http://schemas.openxmlformats.org/officeDocument/2006/relationships/slide" Target="slide33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slide" Target="slide8.xml"/><Relationship Id="rId4" Type="http://schemas.openxmlformats.org/officeDocument/2006/relationships/slide" Target="slide3.xml"/><Relationship Id="rId9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DAD651C9-32F6-424D-94A4-14C1A2CC64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6277" y="2071673"/>
            <a:ext cx="8927152" cy="1866758"/>
          </a:xfrm>
        </p:spPr>
        <p:txBody>
          <a:bodyPr>
            <a:noAutofit/>
          </a:bodyPr>
          <a:lstStyle/>
          <a:p>
            <a:r>
              <a:rPr lang="en-US" sz="3200" dirty="0"/>
              <a:t>A data-driven framework for the temporal extrapolation of annual water withdrawals for hydrological modelling</a:t>
            </a:r>
            <a:endParaRPr lang="fr-FR" sz="3200" dirty="0"/>
          </a:p>
        </p:txBody>
      </p:sp>
      <p:sp>
        <p:nvSpPr>
          <p:cNvPr id="11" name="Sous-titre 10">
            <a:extLst>
              <a:ext uri="{FF2B5EF4-FFF2-40B4-BE49-F238E27FC236}">
                <a16:creationId xmlns:a16="http://schemas.microsoft.com/office/drawing/2014/main" id="{9083EFA4-1D53-4E37-B8DB-06ED2B1979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9811" y="3911777"/>
            <a:ext cx="9144000" cy="962891"/>
          </a:xfrm>
        </p:spPr>
        <p:txBody>
          <a:bodyPr>
            <a:normAutofit/>
          </a:bodyPr>
          <a:lstStyle/>
          <a:p>
            <a:r>
              <a:rPr lang="fr-FR" sz="2000" b="1" dirty="0"/>
              <a:t>ZARPAS Paul</a:t>
            </a:r>
            <a:r>
              <a:rPr lang="fr-FR" sz="2000" baseline="30000" dirty="0"/>
              <a:t>1</a:t>
            </a:r>
            <a:r>
              <a:rPr lang="fr-FR" sz="2000" dirty="0"/>
              <a:t>,</a:t>
            </a:r>
            <a:r>
              <a:rPr lang="fr-FR" sz="2000" b="1" dirty="0"/>
              <a:t> </a:t>
            </a:r>
            <a:r>
              <a:rPr lang="fr-FR" sz="2000" dirty="0"/>
              <a:t>RAMOS Maria-Helena</a:t>
            </a:r>
            <a:r>
              <a:rPr lang="fr-FR" sz="2000" baseline="30000" dirty="0"/>
              <a:t>1</a:t>
            </a:r>
            <a:r>
              <a:rPr lang="fr-FR" sz="2000" dirty="0"/>
              <a:t>, TALLEC Gaëlle</a:t>
            </a:r>
            <a:r>
              <a:rPr lang="fr-FR" sz="2000" baseline="30000" dirty="0"/>
              <a:t>1</a:t>
            </a:r>
            <a:r>
              <a:rPr lang="fr-FR" sz="2000" dirty="0"/>
              <a:t>, SARRAZIN Fanny</a:t>
            </a:r>
            <a:r>
              <a:rPr lang="fr-FR" sz="2000" baseline="30000" dirty="0"/>
              <a:t>1</a:t>
            </a:r>
            <a:r>
              <a:rPr lang="fr-FR" sz="2000" dirty="0"/>
              <a:t>, PENASSO Aldo</a:t>
            </a:r>
            <a:r>
              <a:rPr lang="fr-FR" sz="2000" baseline="30000" dirty="0"/>
              <a:t>2</a:t>
            </a:r>
            <a:r>
              <a:rPr lang="fr-FR" sz="2000" dirty="0"/>
              <a:t>, BARON Sébastien</a:t>
            </a:r>
            <a:r>
              <a:rPr lang="fr-FR" sz="2000" baseline="30000" dirty="0"/>
              <a:t>2</a:t>
            </a:r>
            <a:endParaRPr lang="fr-FR" sz="1600" dirty="0"/>
          </a:p>
        </p:txBody>
      </p:sp>
      <p:sp>
        <p:nvSpPr>
          <p:cNvPr id="4" name="Sous-titre 10">
            <a:extLst>
              <a:ext uri="{FF2B5EF4-FFF2-40B4-BE49-F238E27FC236}">
                <a16:creationId xmlns:a16="http://schemas.microsoft.com/office/drawing/2014/main" id="{9083EFA4-1D53-4E37-B8DB-06ED2B197975}"/>
              </a:ext>
            </a:extLst>
          </p:cNvPr>
          <p:cNvSpPr txBox="1">
            <a:spLocks/>
          </p:cNvSpPr>
          <p:nvPr/>
        </p:nvSpPr>
        <p:spPr>
          <a:xfrm>
            <a:off x="4010159" y="4531990"/>
            <a:ext cx="7963270" cy="6853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275662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aseline="30000" dirty="0"/>
              <a:t>1</a:t>
            </a:r>
            <a:r>
              <a:rPr lang="fr-FR" sz="1400" dirty="0"/>
              <a:t> Université Paris-Saclay, INRAE, UR HYCAR, Antony, France, </a:t>
            </a:r>
            <a:r>
              <a:rPr lang="fr-FR" sz="1400" baseline="30000" dirty="0"/>
              <a:t>2</a:t>
            </a:r>
            <a:r>
              <a:rPr lang="fr-FR" sz="1400" dirty="0"/>
              <a:t> EPTB Eaux &amp; Vilaine, La Roche Bernard, France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279" y="15879"/>
            <a:ext cx="3986979" cy="1096419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A718F1E-5B60-C45B-2CF3-DE9E6732B61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822274" cy="108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74" y="0"/>
            <a:ext cx="771429" cy="108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6277" y="5217346"/>
            <a:ext cx="2180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275662"/>
                </a:solidFill>
              </a:rPr>
              <a:t>paul.zarpas@inrae.fr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4333"/>
            <a:ext cx="1118586" cy="1118586"/>
          </a:xfrm>
          <a:prstGeom prst="rect">
            <a:avLst/>
          </a:prstGeom>
        </p:spPr>
      </p:pic>
      <p:grpSp>
        <p:nvGrpSpPr>
          <p:cNvPr id="16" name="Groupe 15"/>
          <p:cNvGrpSpPr/>
          <p:nvPr/>
        </p:nvGrpSpPr>
        <p:grpSpPr>
          <a:xfrm>
            <a:off x="10779263" y="27833"/>
            <a:ext cx="630000" cy="646331"/>
            <a:chOff x="900691" y="1144232"/>
            <a:chExt cx="630000" cy="646331"/>
          </a:xfrm>
        </p:grpSpPr>
        <p:grpSp>
          <p:nvGrpSpPr>
            <p:cNvPr id="17" name="Groupe 16"/>
            <p:cNvGrpSpPr/>
            <p:nvPr/>
          </p:nvGrpSpPr>
          <p:grpSpPr>
            <a:xfrm>
              <a:off x="900691" y="1144232"/>
              <a:ext cx="630000" cy="646331"/>
              <a:chOff x="4969197" y="1188620"/>
              <a:chExt cx="630000" cy="646331"/>
            </a:xfrm>
          </p:grpSpPr>
          <p:sp>
            <p:nvSpPr>
              <p:cNvPr id="19" name="Rectangle à coins arrondis 18"/>
              <p:cNvSpPr/>
              <p:nvPr/>
            </p:nvSpPr>
            <p:spPr>
              <a:xfrm>
                <a:off x="4969197" y="119678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0" name="ZoneTexte 19"/>
              <p:cNvSpPr txBox="1"/>
              <p:nvPr/>
            </p:nvSpPr>
            <p:spPr>
              <a:xfrm>
                <a:off x="5099907" y="1188620"/>
                <a:ext cx="368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600" b="1" dirty="0"/>
                  <a:t>?</a:t>
                </a:r>
              </a:p>
            </p:txBody>
          </p:sp>
        </p:grpSp>
        <p:sp>
          <p:nvSpPr>
            <p:cNvPr id="18" name="Rectangle 17">
              <a:hlinkClick r:id="rId6" action="ppaction://hlinksldjump"/>
            </p:cNvPr>
            <p:cNvSpPr/>
            <p:nvPr/>
          </p:nvSpPr>
          <p:spPr>
            <a:xfrm>
              <a:off x="900691" y="1144232"/>
              <a:ext cx="6300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11502838" y="46375"/>
            <a:ext cx="630000" cy="640730"/>
            <a:chOff x="743191" y="2032613"/>
            <a:chExt cx="630000" cy="640730"/>
          </a:xfrm>
        </p:grpSpPr>
        <p:grpSp>
          <p:nvGrpSpPr>
            <p:cNvPr id="22" name="Groupe 21"/>
            <p:cNvGrpSpPr/>
            <p:nvPr/>
          </p:nvGrpSpPr>
          <p:grpSpPr>
            <a:xfrm>
              <a:off x="743191" y="2037978"/>
              <a:ext cx="630000" cy="630000"/>
              <a:chOff x="743192" y="2043343"/>
              <a:chExt cx="630000" cy="630000"/>
            </a:xfrm>
          </p:grpSpPr>
          <p:sp>
            <p:nvSpPr>
              <p:cNvPr id="24" name="Rectangle à coins arrondis 23"/>
              <p:cNvSpPr/>
              <p:nvPr/>
            </p:nvSpPr>
            <p:spPr>
              <a:xfrm>
                <a:off x="743192" y="2043343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25" name="Image 24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936" y="2121235"/>
                <a:ext cx="470511" cy="474216"/>
              </a:xfrm>
              <a:prstGeom prst="rect">
                <a:avLst/>
              </a:prstGeom>
            </p:spPr>
          </p:pic>
        </p:grpSp>
        <p:sp>
          <p:nvSpPr>
            <p:cNvPr id="23" name="Bouton d'action : Personnalisé 22">
              <a:hlinkClick r:id="rId8" action="ppaction://hlinksldjump" highlightClick="1"/>
            </p:cNvPr>
            <p:cNvSpPr/>
            <p:nvPr/>
          </p:nvSpPr>
          <p:spPr>
            <a:xfrm>
              <a:off x="743191" y="2032613"/>
              <a:ext cx="630000" cy="64073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11502838" y="741813"/>
            <a:ext cx="630000" cy="630000"/>
            <a:chOff x="743190" y="3753305"/>
            <a:chExt cx="630000" cy="630000"/>
          </a:xfrm>
        </p:grpSpPr>
        <p:grpSp>
          <p:nvGrpSpPr>
            <p:cNvPr id="31" name="Groupe 30"/>
            <p:cNvGrpSpPr/>
            <p:nvPr/>
          </p:nvGrpSpPr>
          <p:grpSpPr>
            <a:xfrm>
              <a:off x="743190" y="3753305"/>
              <a:ext cx="630000" cy="630000"/>
              <a:chOff x="743191" y="3753305"/>
              <a:chExt cx="630000" cy="630000"/>
            </a:xfrm>
          </p:grpSpPr>
          <p:sp>
            <p:nvSpPr>
              <p:cNvPr id="33" name="Rectangle à coins arrondis 32"/>
              <p:cNvSpPr/>
              <p:nvPr/>
            </p:nvSpPr>
            <p:spPr>
              <a:xfrm>
                <a:off x="743191" y="37533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34" name="Image 33"/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600" y="3897034"/>
                <a:ext cx="311182" cy="373127"/>
              </a:xfrm>
              <a:prstGeom prst="rect">
                <a:avLst/>
              </a:prstGeom>
            </p:spPr>
          </p:pic>
        </p:grpSp>
        <p:sp>
          <p:nvSpPr>
            <p:cNvPr id="32" name="Bouton d'action : Personnalisé 31">
              <a:hlinkClick r:id="rId10" action="ppaction://hlinksldjump" highlightClick="1"/>
            </p:cNvPr>
            <p:cNvSpPr/>
            <p:nvPr/>
          </p:nvSpPr>
          <p:spPr>
            <a:xfrm>
              <a:off x="743190" y="37533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10779263" y="738836"/>
            <a:ext cx="630000" cy="630000"/>
            <a:chOff x="10779263" y="46703"/>
            <a:chExt cx="630000" cy="630000"/>
          </a:xfrm>
        </p:grpSpPr>
        <p:grpSp>
          <p:nvGrpSpPr>
            <p:cNvPr id="36" name="Groupe 35"/>
            <p:cNvGrpSpPr/>
            <p:nvPr/>
          </p:nvGrpSpPr>
          <p:grpSpPr>
            <a:xfrm>
              <a:off x="10779263" y="46703"/>
              <a:ext cx="630000" cy="630000"/>
              <a:chOff x="8769581" y="3207613"/>
              <a:chExt cx="630000" cy="630000"/>
            </a:xfrm>
          </p:grpSpPr>
          <p:sp>
            <p:nvSpPr>
              <p:cNvPr id="38" name="Rectangle à coins arrondis 37"/>
              <p:cNvSpPr/>
              <p:nvPr/>
            </p:nvSpPr>
            <p:spPr>
              <a:xfrm>
                <a:off x="8769581" y="3207613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9" name="Image 38"/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49348" y="3285013"/>
                <a:ext cx="470466" cy="475200"/>
              </a:xfrm>
              <a:prstGeom prst="rect">
                <a:avLst/>
              </a:prstGeom>
            </p:spPr>
          </p:pic>
        </p:grpSp>
        <p:sp>
          <p:nvSpPr>
            <p:cNvPr id="37" name="Bouton d'action : Personnalisé 36">
              <a:hlinkClick r:id="rId12" action="ppaction://hlinksldjump" highlightClick="1"/>
            </p:cNvPr>
            <p:cNvSpPr/>
            <p:nvPr/>
          </p:nvSpPr>
          <p:spPr>
            <a:xfrm>
              <a:off x="10779263" y="46703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1433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+mn-lt"/>
              </a:rPr>
              <a:t>Data-driven approach : method</a:t>
            </a:r>
          </a:p>
        </p:txBody>
      </p:sp>
      <p:grpSp>
        <p:nvGrpSpPr>
          <p:cNvPr id="148" name="Groupe 147"/>
          <p:cNvGrpSpPr/>
          <p:nvPr/>
        </p:nvGrpSpPr>
        <p:grpSpPr>
          <a:xfrm>
            <a:off x="10780715" y="40038"/>
            <a:ext cx="630000" cy="646331"/>
            <a:chOff x="900691" y="1144232"/>
            <a:chExt cx="630000" cy="646331"/>
          </a:xfrm>
        </p:grpSpPr>
        <p:grpSp>
          <p:nvGrpSpPr>
            <p:cNvPr id="149" name="Groupe 148"/>
            <p:cNvGrpSpPr/>
            <p:nvPr/>
          </p:nvGrpSpPr>
          <p:grpSpPr>
            <a:xfrm>
              <a:off x="900691" y="1144232"/>
              <a:ext cx="630000" cy="646331"/>
              <a:chOff x="4969197" y="1188620"/>
              <a:chExt cx="630000" cy="646331"/>
            </a:xfrm>
          </p:grpSpPr>
          <p:sp>
            <p:nvSpPr>
              <p:cNvPr id="151" name="Rectangle à coins arrondis 150"/>
              <p:cNvSpPr/>
              <p:nvPr/>
            </p:nvSpPr>
            <p:spPr>
              <a:xfrm>
                <a:off x="4969197" y="119678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52" name="ZoneTexte 151"/>
              <p:cNvSpPr txBox="1"/>
              <p:nvPr/>
            </p:nvSpPr>
            <p:spPr>
              <a:xfrm>
                <a:off x="5099907" y="1188620"/>
                <a:ext cx="368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600" b="1" dirty="0"/>
                  <a:t>?</a:t>
                </a:r>
              </a:p>
            </p:txBody>
          </p:sp>
        </p:grpSp>
        <p:sp>
          <p:nvSpPr>
            <p:cNvPr id="150" name="Rectangle 149">
              <a:hlinkClick r:id="rId2" action="ppaction://hlinksldjump"/>
            </p:cNvPr>
            <p:cNvSpPr/>
            <p:nvPr/>
          </p:nvSpPr>
          <p:spPr>
            <a:xfrm>
              <a:off x="900691" y="1144232"/>
              <a:ext cx="6300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3" name="Groupe 152"/>
          <p:cNvGrpSpPr/>
          <p:nvPr/>
        </p:nvGrpSpPr>
        <p:grpSpPr>
          <a:xfrm>
            <a:off x="11502838" y="42838"/>
            <a:ext cx="630000" cy="640730"/>
            <a:chOff x="743191" y="2032613"/>
            <a:chExt cx="630000" cy="640730"/>
          </a:xfrm>
        </p:grpSpPr>
        <p:grpSp>
          <p:nvGrpSpPr>
            <p:cNvPr id="154" name="Groupe 153"/>
            <p:cNvGrpSpPr/>
            <p:nvPr/>
          </p:nvGrpSpPr>
          <p:grpSpPr>
            <a:xfrm>
              <a:off x="743191" y="2037978"/>
              <a:ext cx="630000" cy="630000"/>
              <a:chOff x="743192" y="2043343"/>
              <a:chExt cx="630000" cy="630000"/>
            </a:xfrm>
          </p:grpSpPr>
          <p:sp>
            <p:nvSpPr>
              <p:cNvPr id="156" name="Rectangle à coins arrondis 155"/>
              <p:cNvSpPr/>
              <p:nvPr/>
            </p:nvSpPr>
            <p:spPr>
              <a:xfrm>
                <a:off x="743192" y="2043343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57" name="Image 15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936" y="2121235"/>
                <a:ext cx="470511" cy="474216"/>
              </a:xfrm>
              <a:prstGeom prst="rect">
                <a:avLst/>
              </a:prstGeom>
            </p:spPr>
          </p:pic>
        </p:grpSp>
        <p:sp>
          <p:nvSpPr>
            <p:cNvPr id="155" name="Bouton d'action : Personnalisé 154">
              <a:hlinkClick r:id="rId4" action="ppaction://hlinksldjump" highlightClick="1"/>
            </p:cNvPr>
            <p:cNvSpPr/>
            <p:nvPr/>
          </p:nvSpPr>
          <p:spPr>
            <a:xfrm>
              <a:off x="743191" y="2032613"/>
              <a:ext cx="630000" cy="64073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8" name="Groupe 157"/>
          <p:cNvGrpSpPr/>
          <p:nvPr/>
        </p:nvGrpSpPr>
        <p:grpSpPr>
          <a:xfrm>
            <a:off x="9336467" y="48203"/>
            <a:ext cx="630000" cy="630000"/>
            <a:chOff x="743190" y="2873405"/>
            <a:chExt cx="630000" cy="630000"/>
          </a:xfrm>
        </p:grpSpPr>
        <p:sp>
          <p:nvSpPr>
            <p:cNvPr id="159" name="Rectangle à coins arrondis 158"/>
            <p:cNvSpPr/>
            <p:nvPr/>
          </p:nvSpPr>
          <p:spPr>
            <a:xfrm>
              <a:off x="743190" y="2873405"/>
              <a:ext cx="630000" cy="630000"/>
            </a:xfrm>
            <a:prstGeom prst="roundRect">
              <a:avLst/>
            </a:prstGeom>
            <a:solidFill>
              <a:srgbClr val="00A3A6">
                <a:alpha val="50000"/>
              </a:srgbClr>
            </a:solidFill>
            <a:ln>
              <a:solidFill>
                <a:srgbClr val="00A3A6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0" name="Image 159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2" t="11561" r="8451" b="9471"/>
            <a:stretch/>
          </p:blipFill>
          <p:spPr>
            <a:xfrm>
              <a:off x="858547" y="2997442"/>
              <a:ext cx="399286" cy="381926"/>
            </a:xfrm>
            <a:prstGeom prst="rect">
              <a:avLst/>
            </a:prstGeom>
          </p:spPr>
        </p:pic>
        <p:sp>
          <p:nvSpPr>
            <p:cNvPr id="161" name="Bouton d'action : Personnalisé 160">
              <a:hlinkClick r:id="rId6" action="ppaction://hlinksldjump" highlightClick="1"/>
            </p:cNvPr>
            <p:cNvSpPr/>
            <p:nvPr/>
          </p:nvSpPr>
          <p:spPr>
            <a:xfrm>
              <a:off x="743190" y="287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62" name="Groupe 161"/>
          <p:cNvGrpSpPr/>
          <p:nvPr/>
        </p:nvGrpSpPr>
        <p:grpSpPr>
          <a:xfrm>
            <a:off x="10058591" y="48203"/>
            <a:ext cx="630000" cy="630000"/>
            <a:chOff x="743190" y="3753305"/>
            <a:chExt cx="630000" cy="630000"/>
          </a:xfrm>
        </p:grpSpPr>
        <p:grpSp>
          <p:nvGrpSpPr>
            <p:cNvPr id="163" name="Groupe 162"/>
            <p:cNvGrpSpPr/>
            <p:nvPr/>
          </p:nvGrpSpPr>
          <p:grpSpPr>
            <a:xfrm>
              <a:off x="743190" y="3753305"/>
              <a:ext cx="630000" cy="630000"/>
              <a:chOff x="743191" y="3753305"/>
              <a:chExt cx="630000" cy="630000"/>
            </a:xfrm>
          </p:grpSpPr>
          <p:sp>
            <p:nvSpPr>
              <p:cNvPr id="165" name="Rectangle à coins arrondis 164"/>
              <p:cNvSpPr/>
              <p:nvPr/>
            </p:nvSpPr>
            <p:spPr>
              <a:xfrm>
                <a:off x="743191" y="37533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66" name="Image 165"/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600" y="3897034"/>
                <a:ext cx="311182" cy="373127"/>
              </a:xfrm>
              <a:prstGeom prst="rect">
                <a:avLst/>
              </a:prstGeom>
            </p:spPr>
          </p:pic>
        </p:grpSp>
        <p:sp>
          <p:nvSpPr>
            <p:cNvPr id="164" name="Bouton d'action : Personnalisé 163">
              <a:hlinkClick r:id="rId8" action="ppaction://hlinksldjump" highlightClick="1"/>
            </p:cNvPr>
            <p:cNvSpPr/>
            <p:nvPr/>
          </p:nvSpPr>
          <p:spPr>
            <a:xfrm>
              <a:off x="743190" y="37533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67" name="Groupe 166"/>
          <p:cNvGrpSpPr/>
          <p:nvPr/>
        </p:nvGrpSpPr>
        <p:grpSpPr>
          <a:xfrm>
            <a:off x="8614343" y="37897"/>
            <a:ext cx="630000" cy="650613"/>
            <a:chOff x="743190" y="4489676"/>
            <a:chExt cx="630000" cy="650613"/>
          </a:xfrm>
        </p:grpSpPr>
        <p:grpSp>
          <p:nvGrpSpPr>
            <p:cNvPr id="168" name="Groupe 167"/>
            <p:cNvGrpSpPr/>
            <p:nvPr/>
          </p:nvGrpSpPr>
          <p:grpSpPr>
            <a:xfrm>
              <a:off x="743190" y="4489676"/>
              <a:ext cx="630000" cy="630000"/>
              <a:chOff x="743190" y="4489676"/>
              <a:chExt cx="630000" cy="630000"/>
            </a:xfrm>
          </p:grpSpPr>
          <p:sp>
            <p:nvSpPr>
              <p:cNvPr id="170" name="Rectangle à coins arrondis 169"/>
              <p:cNvSpPr/>
              <p:nvPr/>
            </p:nvSpPr>
            <p:spPr>
              <a:xfrm>
                <a:off x="743190" y="4489676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71" name="Flèche droite 170"/>
              <p:cNvSpPr/>
              <p:nvPr/>
            </p:nvSpPr>
            <p:spPr>
              <a:xfrm>
                <a:off x="827371" y="4671511"/>
                <a:ext cx="461638" cy="26633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69" name="Bouton d'action : Personnalisé 168">
              <a:hlinkClick r:id="rId9" action="ppaction://hlinksldjump" highlightClick="1"/>
            </p:cNvPr>
            <p:cNvSpPr/>
            <p:nvPr/>
          </p:nvSpPr>
          <p:spPr>
            <a:xfrm>
              <a:off x="743190" y="4510289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72" name="Groupe 171"/>
          <p:cNvGrpSpPr/>
          <p:nvPr/>
        </p:nvGrpSpPr>
        <p:grpSpPr>
          <a:xfrm>
            <a:off x="7892219" y="37897"/>
            <a:ext cx="630000" cy="630000"/>
            <a:chOff x="743190" y="5263405"/>
            <a:chExt cx="630000" cy="630000"/>
          </a:xfrm>
        </p:grpSpPr>
        <p:grpSp>
          <p:nvGrpSpPr>
            <p:cNvPr id="173" name="Groupe 172"/>
            <p:cNvGrpSpPr/>
            <p:nvPr/>
          </p:nvGrpSpPr>
          <p:grpSpPr>
            <a:xfrm>
              <a:off x="743190" y="5263405"/>
              <a:ext cx="630000" cy="630000"/>
              <a:chOff x="743190" y="5263405"/>
              <a:chExt cx="630000" cy="630000"/>
            </a:xfrm>
          </p:grpSpPr>
          <p:sp>
            <p:nvSpPr>
              <p:cNvPr id="175" name="Rectangle à coins arrondis 174"/>
              <p:cNvSpPr/>
              <p:nvPr/>
            </p:nvSpPr>
            <p:spPr>
              <a:xfrm>
                <a:off x="743190" y="52634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76" name="Flèche droite 175"/>
              <p:cNvSpPr/>
              <p:nvPr/>
            </p:nvSpPr>
            <p:spPr>
              <a:xfrm flipH="1">
                <a:off x="827371" y="5445240"/>
                <a:ext cx="461638" cy="26633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74" name="Bouton d'action : Personnalisé 173">
              <a:hlinkClick r:id="rId10" action="ppaction://hlinksldjump" highlightClick="1"/>
            </p:cNvPr>
            <p:cNvSpPr/>
            <p:nvPr/>
          </p:nvSpPr>
          <p:spPr>
            <a:xfrm>
              <a:off x="743190" y="526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44" name="Groupe 143"/>
          <p:cNvGrpSpPr/>
          <p:nvPr/>
        </p:nvGrpSpPr>
        <p:grpSpPr>
          <a:xfrm>
            <a:off x="292012" y="1454174"/>
            <a:ext cx="7227374" cy="646332"/>
            <a:chOff x="292012" y="1170088"/>
            <a:chExt cx="6328043" cy="646332"/>
          </a:xfrm>
        </p:grpSpPr>
        <p:sp>
          <p:nvSpPr>
            <p:cNvPr id="133" name="ZoneTexte 132"/>
            <p:cNvSpPr txBox="1"/>
            <p:nvPr/>
          </p:nvSpPr>
          <p:spPr>
            <a:xfrm>
              <a:off x="323591" y="1170089"/>
              <a:ext cx="62220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Several </a:t>
              </a:r>
              <a:r>
                <a:rPr lang="en-US" dirty="0" smtClean="0"/>
                <a:t>observations </a:t>
              </a:r>
              <a:r>
                <a:rPr lang="en-US" dirty="0"/>
                <a:t>per catchment → two </a:t>
              </a:r>
              <a:r>
                <a:rPr lang="en-US" dirty="0" smtClean="0"/>
                <a:t>variabilities </a:t>
              </a:r>
              <a:r>
                <a:rPr lang="en-US" dirty="0"/>
                <a:t>to capture : </a:t>
              </a:r>
            </a:p>
            <a:p>
              <a:r>
                <a:rPr lang="en-US" b="1" dirty="0"/>
                <a:t>(</a:t>
              </a:r>
              <a:r>
                <a:rPr lang="en-US" b="1" dirty="0" err="1"/>
                <a:t>i</a:t>
              </a:r>
              <a:r>
                <a:rPr lang="en-US" b="1" dirty="0"/>
                <a:t>) Inter-catchment variability (ii) Intra-catchment inter-annual variability</a:t>
              </a:r>
            </a:p>
          </p:txBody>
        </p:sp>
        <p:sp>
          <p:nvSpPr>
            <p:cNvPr id="100" name="Rectangle à coins arrondis 99"/>
            <p:cNvSpPr/>
            <p:nvPr/>
          </p:nvSpPr>
          <p:spPr>
            <a:xfrm>
              <a:off x="292012" y="1170088"/>
              <a:ext cx="6328043" cy="623201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Groupe 142"/>
          <p:cNvGrpSpPr/>
          <p:nvPr/>
        </p:nvGrpSpPr>
        <p:grpSpPr>
          <a:xfrm>
            <a:off x="480243" y="2418395"/>
            <a:ext cx="6802004" cy="2180190"/>
            <a:chOff x="345510" y="2589292"/>
            <a:chExt cx="6802004" cy="2180190"/>
          </a:xfrm>
        </p:grpSpPr>
        <p:grpSp>
          <p:nvGrpSpPr>
            <p:cNvPr id="32" name="Groupe 31"/>
            <p:cNvGrpSpPr/>
            <p:nvPr/>
          </p:nvGrpSpPr>
          <p:grpSpPr>
            <a:xfrm>
              <a:off x="345510" y="2679773"/>
              <a:ext cx="6802004" cy="2073167"/>
              <a:chOff x="787277" y="2536764"/>
              <a:chExt cx="6802004" cy="207316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ZoneTexte 46"/>
                  <p:cNvSpPr txBox="1"/>
                  <p:nvPr/>
                </p:nvSpPr>
                <p:spPr>
                  <a:xfrm>
                    <a:off x="1789967" y="2536764"/>
                    <a:ext cx="4123052" cy="42960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𝓦</m:t>
                            </m:r>
                          </m:e>
                          <m:sub>
                            <m:r>
                              <a:rPr lang="fr-FR" sz="24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fr-FR" sz="24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z="24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</m:sSub>
                      </m:oMath>
                    </a14:m>
                    <a:r>
                      <a:rPr lang="en-US" sz="2400" b="1" dirty="0"/>
                      <a:t>    = 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𝓦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z="24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×</m:t>
                        </m:r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𝓦</m:t>
                                </m:r>
                              </m:e>
                              <m:sub>
                                <m:r>
                                  <a:rPr lang="fr-FR" sz="24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fr-FR" sz="24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sz="2400" b="1" i="1" smtClean="0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sz="2400" b="1"/>
                              <m:t> </m:t>
                            </m:r>
                            <m:r>
                              <a:rPr lang="fr-FR" sz="24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oMath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47" name="ZoneTexte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89967" y="2536764"/>
                    <a:ext cx="4123052" cy="42960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t="-15714" b="-3571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4" name="Rectangle 53"/>
              <p:cNvSpPr/>
              <p:nvPr/>
            </p:nvSpPr>
            <p:spPr>
              <a:xfrm>
                <a:off x="1767324" y="2578402"/>
                <a:ext cx="722380" cy="441390"/>
              </a:xfrm>
              <a:prstGeom prst="rect">
                <a:avLst/>
              </a:prstGeom>
              <a:noFill/>
              <a:ln w="38100">
                <a:solidFill>
                  <a:srgbClr val="1D27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cxnSp>
            <p:nvCxnSpPr>
              <p:cNvPr id="55" name="Connecteur droit avec flèche 54"/>
              <p:cNvCxnSpPr>
                <a:stCxn id="54" idx="2"/>
                <a:endCxn id="48" idx="0"/>
              </p:cNvCxnSpPr>
              <p:nvPr/>
            </p:nvCxnSpPr>
            <p:spPr>
              <a:xfrm flipH="1">
                <a:off x="1696296" y="3019792"/>
                <a:ext cx="432218" cy="292219"/>
              </a:xfrm>
              <a:prstGeom prst="straightConnector1">
                <a:avLst/>
              </a:prstGeom>
              <a:ln w="38100">
                <a:solidFill>
                  <a:srgbClr val="1D276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Rectangle 55"/>
              <p:cNvSpPr/>
              <p:nvPr/>
            </p:nvSpPr>
            <p:spPr>
              <a:xfrm>
                <a:off x="2955074" y="2536765"/>
                <a:ext cx="771990" cy="483028"/>
              </a:xfrm>
              <a:prstGeom prst="rect">
                <a:avLst/>
              </a:prstGeom>
              <a:noFill/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cxnSp>
            <p:nvCxnSpPr>
              <p:cNvPr id="57" name="Connecteur droit avec flèche 56"/>
              <p:cNvCxnSpPr>
                <a:stCxn id="56" idx="2"/>
                <a:endCxn id="52" idx="0"/>
              </p:cNvCxnSpPr>
              <p:nvPr/>
            </p:nvCxnSpPr>
            <p:spPr>
              <a:xfrm>
                <a:off x="3341069" y="3019793"/>
                <a:ext cx="70340" cy="289987"/>
              </a:xfrm>
              <a:prstGeom prst="straightConnector1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Rectangle 57"/>
              <p:cNvSpPr/>
              <p:nvPr/>
            </p:nvSpPr>
            <p:spPr>
              <a:xfrm>
                <a:off x="4759711" y="2568428"/>
                <a:ext cx="868091" cy="44139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cxnSp>
            <p:nvCxnSpPr>
              <p:cNvPr id="59" name="Connecteur droit avec flèche 58"/>
              <p:cNvCxnSpPr>
                <a:stCxn id="58" idx="2"/>
                <a:endCxn id="53" idx="0"/>
              </p:cNvCxnSpPr>
              <p:nvPr/>
            </p:nvCxnSpPr>
            <p:spPr>
              <a:xfrm>
                <a:off x="5193757" y="3009818"/>
                <a:ext cx="587311" cy="305924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Groupe 27"/>
              <p:cNvGrpSpPr/>
              <p:nvPr/>
            </p:nvGrpSpPr>
            <p:grpSpPr>
              <a:xfrm>
                <a:off x="787277" y="3312011"/>
                <a:ext cx="1814435" cy="1263550"/>
                <a:chOff x="422229" y="4076911"/>
                <a:chExt cx="1814435" cy="1263550"/>
              </a:xfrm>
            </p:grpSpPr>
            <p:sp>
              <p:nvSpPr>
                <p:cNvPr id="48" name="ZoneTexte 47"/>
                <p:cNvSpPr txBox="1"/>
                <p:nvPr/>
              </p:nvSpPr>
              <p:spPr>
                <a:xfrm>
                  <a:off x="425831" y="4076911"/>
                  <a:ext cx="1810833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rgbClr val="1D2769"/>
                      </a:solidFill>
                    </a:rPr>
                    <a:t>Annual withdrawal</a:t>
                  </a:r>
                </a:p>
              </p:txBody>
            </p:sp>
            <p:sp>
              <p:nvSpPr>
                <p:cNvPr id="60" name="ZoneTexte 59"/>
                <p:cNvSpPr txBox="1"/>
                <p:nvPr/>
              </p:nvSpPr>
              <p:spPr>
                <a:xfrm>
                  <a:off x="422229" y="4386354"/>
                  <a:ext cx="1571153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400" dirty="0"/>
                    <a:t>Withdrawal total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400" dirty="0"/>
                    <a:t>Only available data</a:t>
                  </a:r>
                </a:p>
              </p:txBody>
            </p:sp>
          </p:grpSp>
          <p:grpSp>
            <p:nvGrpSpPr>
              <p:cNvPr id="29" name="Groupe 28"/>
              <p:cNvGrpSpPr/>
              <p:nvPr/>
            </p:nvGrpSpPr>
            <p:grpSpPr>
              <a:xfrm>
                <a:off x="2501498" y="3309780"/>
                <a:ext cx="2417447" cy="1300151"/>
                <a:chOff x="2617854" y="4025267"/>
                <a:chExt cx="2417447" cy="1300151"/>
              </a:xfrm>
            </p:grpSpPr>
            <p:sp>
              <p:nvSpPr>
                <p:cNvPr id="52" name="ZoneTexte 51"/>
                <p:cNvSpPr txBox="1"/>
                <p:nvPr/>
              </p:nvSpPr>
              <p:spPr>
                <a:xfrm>
                  <a:off x="2698895" y="4025267"/>
                  <a:ext cx="165773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Base withdrawal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2" name="ZoneTexte 61"/>
                    <p:cNvSpPr txBox="1"/>
                    <p:nvPr/>
                  </p:nvSpPr>
                  <p:spPr>
                    <a:xfrm>
                      <a:off x="2617854" y="4366053"/>
                      <a:ext cx="2417447" cy="9593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Structural effect term, account for inter-basin variability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Estimated by </a:t>
                      </a:r>
                      <a14:m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>
                                      <a:latin typeface="Cambria Math" panose="02040503050406030204" pitchFamily="18" charset="0"/>
                                    </a:rPr>
                                    <m:t>𝓦</m:t>
                                  </m:r>
                                </m:e>
                                <m:sub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acc>
                        </m:oMath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62" name="ZoneTexte 6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17854" y="4366053"/>
                      <a:ext cx="2417447" cy="959365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504" t="-633" b="-569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0" name="Groupe 29"/>
              <p:cNvGrpSpPr/>
              <p:nvPr/>
            </p:nvGrpSpPr>
            <p:grpSpPr>
              <a:xfrm>
                <a:off x="4870256" y="3315742"/>
                <a:ext cx="2719025" cy="1289764"/>
                <a:chOff x="4878929" y="4080642"/>
                <a:chExt cx="2719025" cy="1289764"/>
              </a:xfrm>
            </p:grpSpPr>
            <p:sp>
              <p:nvSpPr>
                <p:cNvPr id="53" name="ZoneTexte 52"/>
                <p:cNvSpPr txBox="1"/>
                <p:nvPr/>
              </p:nvSpPr>
              <p:spPr>
                <a:xfrm>
                  <a:off x="4878929" y="4080642"/>
                  <a:ext cx="182162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rgbClr val="C00000"/>
                      </a:solidFill>
                    </a:rPr>
                    <a:t>Relative deviation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ZoneTexte 62"/>
                    <p:cNvSpPr txBox="1"/>
                    <p:nvPr/>
                  </p:nvSpPr>
                  <p:spPr>
                    <a:xfrm>
                      <a:off x="4927618" y="4386354"/>
                      <a:ext cx="2670336" cy="98405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Accidental effect term, account for intra-basin inter-annual variability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14:m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>
                                      <a:latin typeface="Cambria Math" panose="02040503050406030204" pitchFamily="18" charset="0"/>
                                    </a:rPr>
                                    <m:t>𝜹</m:t>
                                  </m:r>
                                  <m:r>
                                    <a:rPr lang="en-US" sz="1400" b="1" i="1">
                                      <a:latin typeface="Cambria Math" panose="02040503050406030204" pitchFamily="18" charset="0"/>
                                    </a:rPr>
                                    <m:t>𝓦</m:t>
                                  </m:r>
                                </m:e>
                                <m:sub>
                                  <m:r>
                                    <a:rPr lang="fr-FR" sz="1400" b="1" i="1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</m:sSub>
                            </m:e>
                          </m:acc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63" name="ZoneTexte 6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927618" y="4386354"/>
                      <a:ext cx="2670336" cy="984052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l="-457" t="-617" b="-61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103" name="Rectangle à coins arrondis 102"/>
            <p:cNvSpPr/>
            <p:nvPr/>
          </p:nvSpPr>
          <p:spPr>
            <a:xfrm>
              <a:off x="345510" y="2589292"/>
              <a:ext cx="6661872" cy="2180190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6" name="Connecteur en angle 115"/>
          <p:cNvCxnSpPr>
            <a:stCxn id="103" idx="2"/>
            <a:endCxn id="106" idx="1"/>
          </p:cNvCxnSpPr>
          <p:nvPr/>
        </p:nvCxnSpPr>
        <p:spPr>
          <a:xfrm rot="16200000" flipH="1">
            <a:off x="3405097" y="5004666"/>
            <a:ext cx="1214393" cy="402229"/>
          </a:xfrm>
          <a:prstGeom prst="bentConnector2">
            <a:avLst/>
          </a:prstGeom>
          <a:ln w="28575">
            <a:solidFill>
              <a:srgbClr val="2F528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en angle 116"/>
          <p:cNvCxnSpPr>
            <a:stCxn id="100" idx="2"/>
            <a:endCxn id="103" idx="1"/>
          </p:cNvCxnSpPr>
          <p:nvPr/>
        </p:nvCxnSpPr>
        <p:spPr>
          <a:xfrm rot="5400000">
            <a:off x="1477414" y="1080204"/>
            <a:ext cx="1431115" cy="3425456"/>
          </a:xfrm>
          <a:prstGeom prst="bentConnector4">
            <a:avLst>
              <a:gd name="adj1" fmla="val 11914"/>
              <a:gd name="adj2" fmla="val 106674"/>
            </a:avLst>
          </a:prstGeom>
          <a:ln w="28575">
            <a:solidFill>
              <a:srgbClr val="2F528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e 107"/>
          <p:cNvGrpSpPr/>
          <p:nvPr/>
        </p:nvGrpSpPr>
        <p:grpSpPr>
          <a:xfrm>
            <a:off x="4213408" y="4977293"/>
            <a:ext cx="4308811" cy="1671370"/>
            <a:chOff x="8137224" y="3200995"/>
            <a:chExt cx="4308811" cy="1671370"/>
          </a:xfrm>
        </p:grpSpPr>
        <p:grpSp>
          <p:nvGrpSpPr>
            <p:cNvPr id="139" name="Groupe 138"/>
            <p:cNvGrpSpPr/>
            <p:nvPr/>
          </p:nvGrpSpPr>
          <p:grpSpPr>
            <a:xfrm>
              <a:off x="8137224" y="3200995"/>
              <a:ext cx="4308811" cy="1671370"/>
              <a:chOff x="7976400" y="2413885"/>
              <a:chExt cx="4308811" cy="167137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4" name="ZoneTexte 133"/>
                  <p:cNvSpPr txBox="1"/>
                  <p:nvPr/>
                </p:nvSpPr>
                <p:spPr>
                  <a:xfrm>
                    <a:off x="8079747" y="3630040"/>
                    <a:ext cx="3358519" cy="3801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b="1" i="1">
                                <a:solidFill>
                                  <a:srgbClr val="38572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385723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385723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oMath>
                    </a14:m>
                    <a:r>
                      <a:rPr lang="en-US" dirty="0"/>
                      <a:t> </a:t>
                    </a:r>
                    <a:r>
                      <a:rPr lang="en-US" b="1" dirty="0"/>
                      <a:t>and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b="1" i="1">
                                <a:solidFill>
                                  <a:srgbClr val="C72A2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C72A2C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C72A2C"/>
                                </a:solidFill>
                                <a:latin typeface="Cambria Math" panose="02040503050406030204" pitchFamily="18" charset="0"/>
                              </a:rPr>
                              <m:t>𝜹</m:t>
                            </m:r>
                          </m:sup>
                        </m:sSup>
                      </m:oMath>
                    </a14:m>
                    <a:r>
                      <a:rPr lang="en-US" b="1" dirty="0"/>
                      <a:t> : Random Tree Forest</a:t>
                    </a:r>
                  </a:p>
                </p:txBody>
              </p:sp>
            </mc:Choice>
            <mc:Fallback xmlns="">
              <p:sp>
                <p:nvSpPr>
                  <p:cNvPr id="134" name="ZoneTexte 1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79747" y="3630040"/>
                    <a:ext cx="3358519" cy="380104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544" t="-6452" b="-2580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Rectangle 103"/>
                  <p:cNvSpPr/>
                  <p:nvPr/>
                </p:nvSpPr>
                <p:spPr>
                  <a:xfrm>
                    <a:off x="7976400" y="2795451"/>
                    <a:ext cx="2110706" cy="4423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14:m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000" b="1" i="1" smtClean="0">
                                <a:solidFill>
                                  <a:srgbClr val="38572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38572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solidFill>
                                      <a:srgbClr val="385723"/>
                                    </a:solidFill>
                                    <a:latin typeface="Cambria Math" panose="02040503050406030204" pitchFamily="18" charset="0"/>
                                  </a:rPr>
                                  <m:t>𝓦</m:t>
                                </m:r>
                              </m:e>
                              <m:sub>
                                <m:r>
                                  <a:rPr lang="fr-FR" sz="2000" i="1">
                                    <a:solidFill>
                                      <a:srgbClr val="385723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acc>
                        <m:r>
                          <a:rPr lang="en-US" sz="2000" b="1" i="1">
                            <a:solidFill>
                              <a:srgbClr val="385723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rgbClr val="38572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rgbClr val="385723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rgbClr val="385723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2000" b="1" i="1">
                            <a:solidFill>
                              <a:srgbClr val="385723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fr-FR" sz="2000" b="1" i="1">
                                <a:solidFill>
                                  <a:srgbClr val="38572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1" i="1">
                                <a:solidFill>
                                  <a:srgbClr val="385723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fr-FR" sz="2000" b="1" i="1">
                                <a:solidFill>
                                  <a:srgbClr val="385723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fr-FR" sz="2000" b="1" i="1">
                                <a:solidFill>
                                  <a:srgbClr val="385723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z="2000" b="1" i="1" smtClean="0">
                                <a:solidFill>
                                  <a:srgbClr val="385723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  <m:sup>
                            <m:r>
                              <a:rPr lang="en-US" sz="2000" b="1" i="1">
                                <a:solidFill>
                                  <a:srgbClr val="385723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  <m:r>
                          <a:rPr lang="en-US" sz="2000" b="1" i="1">
                            <a:solidFill>
                              <a:srgbClr val="385723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lang="en-US" sz="2000" dirty="0">
                      <a:solidFill>
                        <a:srgbClr val="38572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4" name="Rectangle 10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76400" y="2795451"/>
                    <a:ext cx="2110706" cy="4423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2601" t="-1370" r="-867" b="-1369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Rectangle 134"/>
                  <p:cNvSpPr/>
                  <p:nvPr/>
                </p:nvSpPr>
                <p:spPr>
                  <a:xfrm>
                    <a:off x="7976400" y="3206071"/>
                    <a:ext cx="3411896" cy="44582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𝓦</m:t>
                                </m:r>
                              </m:e>
                              <m:sub>
                                <m:r>
                                  <a:rPr lang="fr-FR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fr-FR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𝓦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C00000"/>
                            </a:solidFill>
                          </a:rPr>
                          <m:t>/</m:t>
                        </m:r>
                        <m:acc>
                          <m:accPr>
                            <m:chr m:val="̅"/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𝓦</m:t>
                                </m:r>
                              </m:e>
                              <m:sub>
                                <m:r>
                                  <a:rPr lang="fr-FR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acc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𝜹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fr-FR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fr-FR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fr-FR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  <m:sup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𝜹</m:t>
                            </m:r>
                          </m:sup>
                        </m:sSubSup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lang="en-US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5" name="Rectangle 1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76400" y="3206071"/>
                    <a:ext cx="3411896" cy="445828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1071" b="-405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6" name="Rectangle à coins arrondis 105"/>
              <p:cNvSpPr/>
              <p:nvPr/>
            </p:nvSpPr>
            <p:spPr>
              <a:xfrm>
                <a:off x="7976400" y="2413885"/>
                <a:ext cx="4308811" cy="1671370"/>
              </a:xfrm>
              <a:prstGeom prst="round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7" name="ZoneTexte 126"/>
            <p:cNvSpPr txBox="1"/>
            <p:nvPr/>
          </p:nvSpPr>
          <p:spPr>
            <a:xfrm>
              <a:off x="11581130" y="4430065"/>
              <a:ext cx="638171" cy="306467"/>
            </a:xfrm>
            <a:prstGeom prst="roundRect">
              <a:avLst/>
            </a:prstGeom>
            <a:solidFill>
              <a:srgbClr val="00A3A6">
                <a:alpha val="50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More</a:t>
              </a:r>
            </a:p>
          </p:txBody>
        </p:sp>
      </p:grpSp>
      <p:grpSp>
        <p:nvGrpSpPr>
          <p:cNvPr id="114" name="Groupe 113"/>
          <p:cNvGrpSpPr/>
          <p:nvPr/>
        </p:nvGrpSpPr>
        <p:grpSpPr>
          <a:xfrm>
            <a:off x="8364783" y="1095871"/>
            <a:ext cx="3688310" cy="3934280"/>
            <a:chOff x="8118991" y="1108382"/>
            <a:chExt cx="3688310" cy="3934280"/>
          </a:xfrm>
        </p:grpSpPr>
        <p:pic>
          <p:nvPicPr>
            <p:cNvPr id="177" name="Image 176"/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9227" y="1227674"/>
              <a:ext cx="3471409" cy="3695696"/>
            </a:xfrm>
            <a:prstGeom prst="rect">
              <a:avLst/>
            </a:prstGeom>
          </p:spPr>
        </p:pic>
        <p:sp>
          <p:nvSpPr>
            <p:cNvPr id="179" name="Rectangle à coins arrondis 178"/>
            <p:cNvSpPr/>
            <p:nvPr/>
          </p:nvSpPr>
          <p:spPr>
            <a:xfrm>
              <a:off x="8118991" y="1108382"/>
              <a:ext cx="3688310" cy="3934280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0" name="Connecteur en angle 179"/>
          <p:cNvCxnSpPr>
            <a:stCxn id="100" idx="3"/>
            <a:endCxn id="179" idx="0"/>
          </p:cNvCxnSpPr>
          <p:nvPr/>
        </p:nvCxnSpPr>
        <p:spPr>
          <a:xfrm flipV="1">
            <a:off x="7519386" y="1095871"/>
            <a:ext cx="2689552" cy="669904"/>
          </a:xfrm>
          <a:prstGeom prst="bentConnector4">
            <a:avLst>
              <a:gd name="adj1" fmla="val 15716"/>
              <a:gd name="adj2" fmla="val 134124"/>
            </a:avLst>
          </a:prstGeom>
          <a:ln w="28575">
            <a:solidFill>
              <a:srgbClr val="2F528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à coins arrondis 118">
            <a:hlinkClick r:id="rId18" action="ppaction://hlinksldjump"/>
          </p:cNvPr>
          <p:cNvSpPr/>
          <p:nvPr/>
        </p:nvSpPr>
        <p:spPr>
          <a:xfrm>
            <a:off x="7657314" y="6206362"/>
            <a:ext cx="638171" cy="306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ZoneTexte 72"/>
          <p:cNvSpPr txBox="1"/>
          <p:nvPr/>
        </p:nvSpPr>
        <p:spPr>
          <a:xfrm>
            <a:off x="4316755" y="4951872"/>
            <a:ext cx="3358519" cy="380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 model is fitted for each term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631914" y="4599417"/>
                <a:ext cx="15507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fr-FR" sz="1200" b="0" dirty="0"/>
                  <a:t>: </a:t>
                </a:r>
                <a:r>
                  <a:rPr lang="fr-FR" sz="1200" b="0" dirty="0" err="1"/>
                  <a:t>year</a:t>
                </a:r>
                <a:r>
                  <a:rPr lang="fr-FR" sz="1200" dirty="0"/>
                  <a:t>  </a:t>
                </a:r>
                <a14:m>
                  <m:oMath xmlns:m="http://schemas.openxmlformats.org/officeDocument/2006/math"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200" dirty="0"/>
                  <a:t>: catchment</a:t>
                </a: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14" y="4599417"/>
                <a:ext cx="1550756" cy="276999"/>
              </a:xfrm>
              <a:prstGeom prst="rect">
                <a:avLst/>
              </a:prstGeom>
              <a:blipFill>
                <a:blip r:embed="rId19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812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+mn-lt"/>
              </a:rPr>
              <a:t>Data-driven approach : predictors</a:t>
            </a:r>
          </a:p>
        </p:txBody>
      </p:sp>
      <p:grpSp>
        <p:nvGrpSpPr>
          <p:cNvPr id="148" name="Groupe 147"/>
          <p:cNvGrpSpPr/>
          <p:nvPr/>
        </p:nvGrpSpPr>
        <p:grpSpPr>
          <a:xfrm>
            <a:off x="10780715" y="40038"/>
            <a:ext cx="630000" cy="646331"/>
            <a:chOff x="900691" y="1144232"/>
            <a:chExt cx="630000" cy="646331"/>
          </a:xfrm>
        </p:grpSpPr>
        <p:grpSp>
          <p:nvGrpSpPr>
            <p:cNvPr id="149" name="Groupe 148"/>
            <p:cNvGrpSpPr/>
            <p:nvPr/>
          </p:nvGrpSpPr>
          <p:grpSpPr>
            <a:xfrm>
              <a:off x="900691" y="1144232"/>
              <a:ext cx="630000" cy="646331"/>
              <a:chOff x="4969197" y="1188620"/>
              <a:chExt cx="630000" cy="646331"/>
            </a:xfrm>
          </p:grpSpPr>
          <p:sp>
            <p:nvSpPr>
              <p:cNvPr id="151" name="Rectangle à coins arrondis 150"/>
              <p:cNvSpPr/>
              <p:nvPr/>
            </p:nvSpPr>
            <p:spPr>
              <a:xfrm>
                <a:off x="4969197" y="119678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52" name="ZoneTexte 151"/>
              <p:cNvSpPr txBox="1"/>
              <p:nvPr/>
            </p:nvSpPr>
            <p:spPr>
              <a:xfrm>
                <a:off x="5099907" y="1188620"/>
                <a:ext cx="368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600" b="1" dirty="0"/>
                  <a:t>?</a:t>
                </a:r>
              </a:p>
            </p:txBody>
          </p:sp>
        </p:grpSp>
        <p:sp>
          <p:nvSpPr>
            <p:cNvPr id="150" name="Rectangle 149">
              <a:hlinkClick r:id="rId2" action="ppaction://hlinksldjump"/>
            </p:cNvPr>
            <p:cNvSpPr/>
            <p:nvPr/>
          </p:nvSpPr>
          <p:spPr>
            <a:xfrm>
              <a:off x="900691" y="1144232"/>
              <a:ext cx="6300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3" name="Groupe 152"/>
          <p:cNvGrpSpPr/>
          <p:nvPr/>
        </p:nvGrpSpPr>
        <p:grpSpPr>
          <a:xfrm>
            <a:off x="11502838" y="42838"/>
            <a:ext cx="630000" cy="640730"/>
            <a:chOff x="743191" y="2032613"/>
            <a:chExt cx="630000" cy="640730"/>
          </a:xfrm>
        </p:grpSpPr>
        <p:grpSp>
          <p:nvGrpSpPr>
            <p:cNvPr id="154" name="Groupe 153"/>
            <p:cNvGrpSpPr/>
            <p:nvPr/>
          </p:nvGrpSpPr>
          <p:grpSpPr>
            <a:xfrm>
              <a:off x="743191" y="2037978"/>
              <a:ext cx="630000" cy="630000"/>
              <a:chOff x="743192" y="2043343"/>
              <a:chExt cx="630000" cy="630000"/>
            </a:xfrm>
          </p:grpSpPr>
          <p:sp>
            <p:nvSpPr>
              <p:cNvPr id="156" name="Rectangle à coins arrondis 155"/>
              <p:cNvSpPr/>
              <p:nvPr/>
            </p:nvSpPr>
            <p:spPr>
              <a:xfrm>
                <a:off x="743192" y="2043343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57" name="Image 15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936" y="2121235"/>
                <a:ext cx="470511" cy="474216"/>
              </a:xfrm>
              <a:prstGeom prst="rect">
                <a:avLst/>
              </a:prstGeom>
            </p:spPr>
          </p:pic>
        </p:grpSp>
        <p:sp>
          <p:nvSpPr>
            <p:cNvPr id="155" name="Bouton d'action : Personnalisé 154">
              <a:hlinkClick r:id="rId4" action="ppaction://hlinksldjump" highlightClick="1"/>
            </p:cNvPr>
            <p:cNvSpPr/>
            <p:nvPr/>
          </p:nvSpPr>
          <p:spPr>
            <a:xfrm>
              <a:off x="743191" y="2032613"/>
              <a:ext cx="630000" cy="64073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8" name="Groupe 157"/>
          <p:cNvGrpSpPr/>
          <p:nvPr/>
        </p:nvGrpSpPr>
        <p:grpSpPr>
          <a:xfrm>
            <a:off x="9336467" y="48203"/>
            <a:ext cx="630000" cy="630000"/>
            <a:chOff x="743190" y="2873405"/>
            <a:chExt cx="630000" cy="630000"/>
          </a:xfrm>
        </p:grpSpPr>
        <p:sp>
          <p:nvSpPr>
            <p:cNvPr id="159" name="Rectangle à coins arrondis 158"/>
            <p:cNvSpPr/>
            <p:nvPr/>
          </p:nvSpPr>
          <p:spPr>
            <a:xfrm>
              <a:off x="743190" y="2873405"/>
              <a:ext cx="630000" cy="630000"/>
            </a:xfrm>
            <a:prstGeom prst="roundRect">
              <a:avLst/>
            </a:prstGeom>
            <a:solidFill>
              <a:srgbClr val="00A3A6">
                <a:alpha val="50000"/>
              </a:srgbClr>
            </a:solidFill>
            <a:ln>
              <a:solidFill>
                <a:srgbClr val="00A3A6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0" name="Image 159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2" t="11561" r="8451" b="9471"/>
            <a:stretch/>
          </p:blipFill>
          <p:spPr>
            <a:xfrm>
              <a:off x="858547" y="2997442"/>
              <a:ext cx="399286" cy="381926"/>
            </a:xfrm>
            <a:prstGeom prst="rect">
              <a:avLst/>
            </a:prstGeom>
          </p:spPr>
        </p:pic>
        <p:sp>
          <p:nvSpPr>
            <p:cNvPr id="161" name="Bouton d'action : Personnalisé 160">
              <a:hlinkClick r:id="rId6" action="ppaction://hlinksldjump" highlightClick="1"/>
            </p:cNvPr>
            <p:cNvSpPr/>
            <p:nvPr/>
          </p:nvSpPr>
          <p:spPr>
            <a:xfrm>
              <a:off x="743190" y="287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62" name="Groupe 161"/>
          <p:cNvGrpSpPr/>
          <p:nvPr/>
        </p:nvGrpSpPr>
        <p:grpSpPr>
          <a:xfrm>
            <a:off x="10058591" y="48203"/>
            <a:ext cx="630000" cy="630000"/>
            <a:chOff x="743190" y="3753305"/>
            <a:chExt cx="630000" cy="630000"/>
          </a:xfrm>
        </p:grpSpPr>
        <p:grpSp>
          <p:nvGrpSpPr>
            <p:cNvPr id="163" name="Groupe 162"/>
            <p:cNvGrpSpPr/>
            <p:nvPr/>
          </p:nvGrpSpPr>
          <p:grpSpPr>
            <a:xfrm>
              <a:off x="743190" y="3753305"/>
              <a:ext cx="630000" cy="630000"/>
              <a:chOff x="743191" y="3753305"/>
              <a:chExt cx="630000" cy="630000"/>
            </a:xfrm>
          </p:grpSpPr>
          <p:sp>
            <p:nvSpPr>
              <p:cNvPr id="165" name="Rectangle à coins arrondis 164"/>
              <p:cNvSpPr/>
              <p:nvPr/>
            </p:nvSpPr>
            <p:spPr>
              <a:xfrm>
                <a:off x="743191" y="37533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66" name="Image 165"/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600" y="3897034"/>
                <a:ext cx="311182" cy="373127"/>
              </a:xfrm>
              <a:prstGeom prst="rect">
                <a:avLst/>
              </a:prstGeom>
            </p:spPr>
          </p:pic>
        </p:grpSp>
        <p:sp>
          <p:nvSpPr>
            <p:cNvPr id="164" name="Bouton d'action : Personnalisé 163">
              <a:hlinkClick r:id="rId8" action="ppaction://hlinksldjump" highlightClick="1"/>
            </p:cNvPr>
            <p:cNvSpPr/>
            <p:nvPr/>
          </p:nvSpPr>
          <p:spPr>
            <a:xfrm>
              <a:off x="743190" y="37533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67" name="Groupe 166"/>
          <p:cNvGrpSpPr/>
          <p:nvPr/>
        </p:nvGrpSpPr>
        <p:grpSpPr>
          <a:xfrm>
            <a:off x="8614343" y="37897"/>
            <a:ext cx="630000" cy="650613"/>
            <a:chOff x="743190" y="4489676"/>
            <a:chExt cx="630000" cy="650613"/>
          </a:xfrm>
        </p:grpSpPr>
        <p:grpSp>
          <p:nvGrpSpPr>
            <p:cNvPr id="168" name="Groupe 167"/>
            <p:cNvGrpSpPr/>
            <p:nvPr/>
          </p:nvGrpSpPr>
          <p:grpSpPr>
            <a:xfrm>
              <a:off x="743190" y="4489676"/>
              <a:ext cx="630000" cy="630000"/>
              <a:chOff x="743190" y="4489676"/>
              <a:chExt cx="630000" cy="630000"/>
            </a:xfrm>
          </p:grpSpPr>
          <p:sp>
            <p:nvSpPr>
              <p:cNvPr id="170" name="Rectangle à coins arrondis 169"/>
              <p:cNvSpPr/>
              <p:nvPr/>
            </p:nvSpPr>
            <p:spPr>
              <a:xfrm>
                <a:off x="743190" y="4489676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71" name="Flèche droite 170"/>
              <p:cNvSpPr/>
              <p:nvPr/>
            </p:nvSpPr>
            <p:spPr>
              <a:xfrm>
                <a:off x="827371" y="4671511"/>
                <a:ext cx="461638" cy="26633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69" name="Bouton d'action : Personnalisé 168">
              <a:hlinkClick r:id="rId9" action="ppaction://hlinksldjump" highlightClick="1"/>
            </p:cNvPr>
            <p:cNvSpPr/>
            <p:nvPr/>
          </p:nvSpPr>
          <p:spPr>
            <a:xfrm>
              <a:off x="743190" y="4510289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72" name="Groupe 171"/>
          <p:cNvGrpSpPr/>
          <p:nvPr/>
        </p:nvGrpSpPr>
        <p:grpSpPr>
          <a:xfrm>
            <a:off x="7892219" y="37897"/>
            <a:ext cx="630000" cy="630000"/>
            <a:chOff x="743190" y="5263405"/>
            <a:chExt cx="630000" cy="630000"/>
          </a:xfrm>
        </p:grpSpPr>
        <p:grpSp>
          <p:nvGrpSpPr>
            <p:cNvPr id="173" name="Groupe 172"/>
            <p:cNvGrpSpPr/>
            <p:nvPr/>
          </p:nvGrpSpPr>
          <p:grpSpPr>
            <a:xfrm>
              <a:off x="743190" y="5263405"/>
              <a:ext cx="630000" cy="630000"/>
              <a:chOff x="743190" y="5263405"/>
              <a:chExt cx="630000" cy="630000"/>
            </a:xfrm>
          </p:grpSpPr>
          <p:sp>
            <p:nvSpPr>
              <p:cNvPr id="175" name="Rectangle à coins arrondis 174"/>
              <p:cNvSpPr/>
              <p:nvPr/>
            </p:nvSpPr>
            <p:spPr>
              <a:xfrm>
                <a:off x="743190" y="52634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76" name="Flèche droite 175"/>
              <p:cNvSpPr/>
              <p:nvPr/>
            </p:nvSpPr>
            <p:spPr>
              <a:xfrm flipH="1">
                <a:off x="827371" y="5445240"/>
                <a:ext cx="461638" cy="26633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74" name="Bouton d'action : Personnalisé 173">
              <a:hlinkClick r:id="rId10" action="ppaction://hlinksldjump" highlightClick="1"/>
            </p:cNvPr>
            <p:cNvSpPr/>
            <p:nvPr/>
          </p:nvSpPr>
          <p:spPr>
            <a:xfrm>
              <a:off x="743190" y="526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69" name="Groupe 68"/>
          <p:cNvGrpSpPr/>
          <p:nvPr/>
        </p:nvGrpSpPr>
        <p:grpSpPr>
          <a:xfrm>
            <a:off x="258014" y="3618331"/>
            <a:ext cx="2484422" cy="1062406"/>
            <a:chOff x="1107511" y="1226689"/>
            <a:chExt cx="2234682" cy="1062406"/>
          </a:xfrm>
        </p:grpSpPr>
        <p:grpSp>
          <p:nvGrpSpPr>
            <p:cNvPr id="70" name="Groupe 69"/>
            <p:cNvGrpSpPr/>
            <p:nvPr/>
          </p:nvGrpSpPr>
          <p:grpSpPr>
            <a:xfrm>
              <a:off x="1107511" y="1226689"/>
              <a:ext cx="2234682" cy="1062406"/>
              <a:chOff x="285353" y="1177015"/>
              <a:chExt cx="2234682" cy="1062406"/>
            </a:xfrm>
          </p:grpSpPr>
          <p:grpSp>
            <p:nvGrpSpPr>
              <p:cNvPr id="72" name="Groupe 71"/>
              <p:cNvGrpSpPr/>
              <p:nvPr/>
            </p:nvGrpSpPr>
            <p:grpSpPr>
              <a:xfrm>
                <a:off x="285353" y="1177015"/>
                <a:ext cx="2234682" cy="1062406"/>
                <a:chOff x="278694" y="1177015"/>
                <a:chExt cx="2234682" cy="1062406"/>
              </a:xfrm>
            </p:grpSpPr>
            <p:sp>
              <p:nvSpPr>
                <p:cNvPr id="76" name="ZoneTexte 75"/>
                <p:cNvSpPr txBox="1"/>
                <p:nvPr/>
              </p:nvSpPr>
              <p:spPr>
                <a:xfrm>
                  <a:off x="278694" y="1177015"/>
                  <a:ext cx="223468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accent1"/>
                      </a:solidFill>
                    </a:rPr>
                    <a:t>Descriptor</a:t>
                  </a:r>
                </a:p>
              </p:txBody>
            </p:sp>
            <p:sp>
              <p:nvSpPr>
                <p:cNvPr id="77" name="Rectangle à coins arrondis 76"/>
                <p:cNvSpPr/>
                <p:nvPr/>
              </p:nvSpPr>
              <p:spPr>
                <a:xfrm>
                  <a:off x="292012" y="1205947"/>
                  <a:ext cx="2080545" cy="1033474"/>
                </a:xfrm>
                <a:prstGeom prst="roundRect">
                  <a:avLst/>
                </a:prstGeom>
                <a:noFill/>
                <a:ln w="28575">
                  <a:solidFill>
                    <a:srgbClr val="2F528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ZoneTexte 74"/>
              <p:cNvSpPr txBox="1"/>
              <p:nvPr/>
            </p:nvSpPr>
            <p:spPr>
              <a:xfrm>
                <a:off x="285353" y="1673583"/>
                <a:ext cx="1416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/>
                  <a:t>22 variables</a:t>
                </a:r>
              </a:p>
            </p:txBody>
          </p:sp>
        </p:grpSp>
        <p:sp>
          <p:nvSpPr>
            <p:cNvPr id="71" name="ZoneTexte 70"/>
            <p:cNvSpPr txBox="1"/>
            <p:nvPr/>
          </p:nvSpPr>
          <p:spPr>
            <a:xfrm>
              <a:off x="1107511" y="1919763"/>
              <a:ext cx="6356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/>
                <a:t>Soil</a:t>
              </a:r>
              <a:r>
                <a:rPr lang="en-US" b="1" i="1" dirty="0" smtClean="0"/>
                <a:t>...</a:t>
              </a:r>
              <a:endParaRPr lang="en-US" b="1" i="1" dirty="0"/>
            </a:p>
          </p:txBody>
        </p:sp>
      </p:grpSp>
      <p:grpSp>
        <p:nvGrpSpPr>
          <p:cNvPr id="78" name="Groupe 77"/>
          <p:cNvGrpSpPr/>
          <p:nvPr/>
        </p:nvGrpSpPr>
        <p:grpSpPr>
          <a:xfrm>
            <a:off x="8773547" y="3577981"/>
            <a:ext cx="3279546" cy="1137549"/>
            <a:chOff x="1107511" y="1219761"/>
            <a:chExt cx="2529505" cy="1137549"/>
          </a:xfrm>
        </p:grpSpPr>
        <p:grpSp>
          <p:nvGrpSpPr>
            <p:cNvPr id="79" name="Groupe 78"/>
            <p:cNvGrpSpPr/>
            <p:nvPr/>
          </p:nvGrpSpPr>
          <p:grpSpPr>
            <a:xfrm>
              <a:off x="1107511" y="1219761"/>
              <a:ext cx="2529505" cy="1137549"/>
              <a:chOff x="285353" y="1170087"/>
              <a:chExt cx="2529505" cy="1137549"/>
            </a:xfrm>
          </p:grpSpPr>
          <p:grpSp>
            <p:nvGrpSpPr>
              <p:cNvPr id="81" name="Groupe 80"/>
              <p:cNvGrpSpPr/>
              <p:nvPr/>
            </p:nvGrpSpPr>
            <p:grpSpPr>
              <a:xfrm>
                <a:off x="285353" y="1170087"/>
                <a:ext cx="2529505" cy="1137549"/>
                <a:chOff x="278694" y="1170087"/>
                <a:chExt cx="2529505" cy="1137549"/>
              </a:xfrm>
            </p:grpSpPr>
            <p:sp>
              <p:nvSpPr>
                <p:cNvPr id="85" name="ZoneTexte 84"/>
                <p:cNvSpPr txBox="1"/>
                <p:nvPr/>
              </p:nvSpPr>
              <p:spPr>
                <a:xfrm>
                  <a:off x="278694" y="1177015"/>
                  <a:ext cx="252950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accent4"/>
                      </a:solidFill>
                    </a:rPr>
                    <a:t>Meteorological</a:t>
                  </a:r>
                </a:p>
              </p:txBody>
            </p:sp>
            <p:sp>
              <p:nvSpPr>
                <p:cNvPr id="86" name="Rectangle à coins arrondis 85"/>
                <p:cNvSpPr/>
                <p:nvPr/>
              </p:nvSpPr>
              <p:spPr>
                <a:xfrm>
                  <a:off x="292011" y="1170087"/>
                  <a:ext cx="2415371" cy="1137549"/>
                </a:xfrm>
                <a:prstGeom prst="roundRect">
                  <a:avLst/>
                </a:prstGeom>
                <a:noFill/>
                <a:ln w="28575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4" name="ZoneTexte 83"/>
              <p:cNvSpPr txBox="1"/>
              <p:nvPr/>
            </p:nvSpPr>
            <p:spPr>
              <a:xfrm>
                <a:off x="298670" y="1702795"/>
                <a:ext cx="1416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/>
                  <a:t>60 variables</a:t>
                </a:r>
              </a:p>
            </p:txBody>
          </p:sp>
        </p:grpSp>
        <p:sp>
          <p:nvSpPr>
            <p:cNvPr id="80" name="ZoneTexte 79"/>
            <p:cNvSpPr txBox="1"/>
            <p:nvPr/>
          </p:nvSpPr>
          <p:spPr>
            <a:xfrm>
              <a:off x="1113222" y="1987978"/>
              <a:ext cx="1294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/>
                <a:t>Precipitations</a:t>
              </a:r>
              <a:r>
                <a:rPr lang="en-US" b="1" i="1" dirty="0" smtClean="0"/>
                <a:t>...</a:t>
              </a:r>
              <a:endParaRPr lang="en-US" b="1" i="1" dirty="0"/>
            </a:p>
          </p:txBody>
        </p:sp>
      </p:grpSp>
      <p:grpSp>
        <p:nvGrpSpPr>
          <p:cNvPr id="87" name="Groupe 86"/>
          <p:cNvGrpSpPr/>
          <p:nvPr/>
        </p:nvGrpSpPr>
        <p:grpSpPr>
          <a:xfrm>
            <a:off x="2386930" y="1374192"/>
            <a:ext cx="2396972" cy="1094213"/>
            <a:chOff x="1107511" y="1219761"/>
            <a:chExt cx="1625240" cy="1094213"/>
          </a:xfrm>
        </p:grpSpPr>
        <p:grpSp>
          <p:nvGrpSpPr>
            <p:cNvPr id="88" name="Groupe 87"/>
            <p:cNvGrpSpPr/>
            <p:nvPr/>
          </p:nvGrpSpPr>
          <p:grpSpPr>
            <a:xfrm>
              <a:off x="1107511" y="1219761"/>
              <a:ext cx="1625240" cy="1094213"/>
              <a:chOff x="285353" y="1170087"/>
              <a:chExt cx="1625240" cy="1094213"/>
            </a:xfrm>
          </p:grpSpPr>
          <p:grpSp>
            <p:nvGrpSpPr>
              <p:cNvPr id="90" name="Groupe 89"/>
              <p:cNvGrpSpPr/>
              <p:nvPr/>
            </p:nvGrpSpPr>
            <p:grpSpPr>
              <a:xfrm>
                <a:off x="285353" y="1170087"/>
                <a:ext cx="1625240" cy="1094213"/>
                <a:chOff x="278694" y="1170087"/>
                <a:chExt cx="1625240" cy="1094213"/>
              </a:xfrm>
            </p:grpSpPr>
            <p:sp>
              <p:nvSpPr>
                <p:cNvPr id="94" name="ZoneTexte 93"/>
                <p:cNvSpPr txBox="1"/>
                <p:nvPr/>
              </p:nvSpPr>
              <p:spPr>
                <a:xfrm>
                  <a:off x="278694" y="1177015"/>
                  <a:ext cx="162524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chemeClr val="accent2"/>
                      </a:solidFill>
                    </a:rPr>
                    <a:t>Economical</a:t>
                  </a:r>
                </a:p>
              </p:txBody>
            </p:sp>
            <p:sp>
              <p:nvSpPr>
                <p:cNvPr id="95" name="Rectangle à coins arrondis 94"/>
                <p:cNvSpPr/>
                <p:nvPr/>
              </p:nvSpPr>
              <p:spPr>
                <a:xfrm>
                  <a:off x="292012" y="1170087"/>
                  <a:ext cx="1611922" cy="1094213"/>
                </a:xfrm>
                <a:prstGeom prst="roundRect">
                  <a:avLst/>
                </a:prstGeom>
                <a:noFill/>
                <a:ln w="285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3" name="ZoneTexte 92"/>
              <p:cNvSpPr txBox="1"/>
              <p:nvPr/>
            </p:nvSpPr>
            <p:spPr>
              <a:xfrm>
                <a:off x="298347" y="1638680"/>
                <a:ext cx="8484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/>
                  <a:t>3 variables</a:t>
                </a:r>
              </a:p>
            </p:txBody>
          </p:sp>
        </p:grpSp>
        <p:sp>
          <p:nvSpPr>
            <p:cNvPr id="89" name="ZoneTexte 88"/>
            <p:cNvSpPr txBox="1"/>
            <p:nvPr/>
          </p:nvSpPr>
          <p:spPr>
            <a:xfrm>
              <a:off x="1127790" y="1944642"/>
              <a:ext cx="525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/>
                <a:t>GDP</a:t>
              </a:r>
              <a:r>
                <a:rPr lang="en-US" b="1" i="1" dirty="0" smtClean="0"/>
                <a:t>...</a:t>
              </a:r>
              <a:endParaRPr lang="en-US" b="1" i="1" dirty="0"/>
            </a:p>
          </p:txBody>
        </p:sp>
      </p:grpSp>
      <p:cxnSp>
        <p:nvCxnSpPr>
          <p:cNvPr id="98" name="Connecteur en angle 97"/>
          <p:cNvCxnSpPr>
            <a:stCxn id="107" idx="0"/>
            <a:endCxn id="100" idx="2"/>
          </p:cNvCxnSpPr>
          <p:nvPr/>
        </p:nvCxnSpPr>
        <p:spPr>
          <a:xfrm rot="5400000" flipH="1" flipV="1">
            <a:off x="5560080" y="1750324"/>
            <a:ext cx="2548635" cy="3984799"/>
          </a:xfrm>
          <a:prstGeom prst="bentConnector3">
            <a:avLst>
              <a:gd name="adj1" fmla="val 86268"/>
            </a:avLst>
          </a:prstGeom>
          <a:ln w="28575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en angle 98"/>
          <p:cNvCxnSpPr>
            <a:stCxn id="107" idx="0"/>
            <a:endCxn id="95" idx="2"/>
          </p:cNvCxnSpPr>
          <p:nvPr/>
        </p:nvCxnSpPr>
        <p:spPr>
          <a:xfrm rot="16200000" flipV="1">
            <a:off x="2944301" y="3119342"/>
            <a:ext cx="2548635" cy="1246761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en angle 100"/>
          <p:cNvCxnSpPr>
            <a:stCxn id="6" idx="0"/>
            <a:endCxn id="77" idx="2"/>
          </p:cNvCxnSpPr>
          <p:nvPr/>
        </p:nvCxnSpPr>
        <p:spPr>
          <a:xfrm rot="16200000" flipV="1">
            <a:off x="2964028" y="3146059"/>
            <a:ext cx="343292" cy="3412648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 8"/>
          <p:cNvGrpSpPr/>
          <p:nvPr/>
        </p:nvGrpSpPr>
        <p:grpSpPr>
          <a:xfrm>
            <a:off x="6078921" y="5017040"/>
            <a:ext cx="841834" cy="672877"/>
            <a:chOff x="5501271" y="5017040"/>
            <a:chExt cx="841834" cy="6728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5501271" y="5017040"/>
                  <a:ext cx="841834" cy="6728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fr-FR" sz="3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3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fr-FR" sz="3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𝜹</m:t>
                            </m:r>
                          </m:sup>
                        </m:sSup>
                      </m:oMath>
                    </m:oMathPara>
                  </a14:m>
                  <a:endParaRPr lang="en-US" sz="36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1271" y="5017040"/>
                  <a:ext cx="841834" cy="67287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5" name="Rectangle à coins arrondis 104"/>
            <p:cNvSpPr/>
            <p:nvPr/>
          </p:nvSpPr>
          <p:spPr>
            <a:xfrm>
              <a:off x="5501271" y="5017040"/>
              <a:ext cx="841834" cy="672877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4421081" y="5017040"/>
            <a:ext cx="841834" cy="672877"/>
            <a:chOff x="4421081" y="5017040"/>
            <a:chExt cx="841834" cy="6728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4427494" y="5024029"/>
                  <a:ext cx="829008" cy="6588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fr-FR" sz="3600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36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fr-FR" sz="3600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sz="3600" b="1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7494" y="5024029"/>
                  <a:ext cx="829008" cy="65889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7" name="Rectangle à coins arrondis 106"/>
            <p:cNvSpPr/>
            <p:nvPr/>
          </p:nvSpPr>
          <p:spPr>
            <a:xfrm>
              <a:off x="4421081" y="5017040"/>
              <a:ext cx="841834" cy="672877"/>
            </a:xfrm>
            <a:prstGeom prst="roundRect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3" name="Connecteur en angle 112"/>
          <p:cNvCxnSpPr>
            <a:stCxn id="105" idx="0"/>
            <a:endCxn id="100" idx="3"/>
          </p:cNvCxnSpPr>
          <p:nvPr/>
        </p:nvCxnSpPr>
        <p:spPr>
          <a:xfrm rot="5400000" flipH="1" flipV="1">
            <a:off x="6701323" y="1717313"/>
            <a:ext cx="3098243" cy="3501213"/>
          </a:xfrm>
          <a:prstGeom prst="bentConnector4">
            <a:avLst>
              <a:gd name="adj1" fmla="val 53641"/>
              <a:gd name="adj2" fmla="val 106529"/>
            </a:avLst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en angle 113"/>
          <p:cNvCxnSpPr>
            <a:stCxn id="105" idx="0"/>
            <a:endCxn id="86" idx="2"/>
          </p:cNvCxnSpPr>
          <p:nvPr/>
        </p:nvCxnSpPr>
        <p:spPr>
          <a:xfrm rot="5400000" flipH="1" flipV="1">
            <a:off x="8277463" y="2937905"/>
            <a:ext cx="301510" cy="3856760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4183817" y="5682927"/>
            <a:ext cx="1316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40 variables</a:t>
            </a:r>
          </a:p>
        </p:txBody>
      </p:sp>
      <p:sp>
        <p:nvSpPr>
          <p:cNvPr id="136" name="ZoneTexte 135"/>
          <p:cNvSpPr txBox="1"/>
          <p:nvPr/>
        </p:nvSpPr>
        <p:spPr>
          <a:xfrm>
            <a:off x="5841658" y="5689917"/>
            <a:ext cx="1316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71 variables</a:t>
            </a:r>
          </a:p>
        </p:txBody>
      </p:sp>
      <p:grpSp>
        <p:nvGrpSpPr>
          <p:cNvPr id="42" name="Groupe 41"/>
          <p:cNvGrpSpPr/>
          <p:nvPr/>
        </p:nvGrpSpPr>
        <p:grpSpPr>
          <a:xfrm>
            <a:off x="7639225" y="1294722"/>
            <a:ext cx="2419366" cy="1173683"/>
            <a:chOff x="290158" y="3432160"/>
            <a:chExt cx="2419366" cy="1173683"/>
          </a:xfrm>
        </p:grpSpPr>
        <p:grpSp>
          <p:nvGrpSpPr>
            <p:cNvPr id="144" name="Groupe 143"/>
            <p:cNvGrpSpPr/>
            <p:nvPr/>
          </p:nvGrpSpPr>
          <p:grpSpPr>
            <a:xfrm>
              <a:off x="290158" y="3432160"/>
              <a:ext cx="2419366" cy="1173683"/>
              <a:chOff x="278694" y="1177015"/>
              <a:chExt cx="2419366" cy="1173683"/>
            </a:xfrm>
          </p:grpSpPr>
          <p:sp>
            <p:nvSpPr>
              <p:cNvPr id="133" name="ZoneTexte 132"/>
              <p:cNvSpPr txBox="1"/>
              <p:nvPr/>
            </p:nvSpPr>
            <p:spPr>
              <a:xfrm>
                <a:off x="278694" y="1177015"/>
                <a:ext cx="24193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accent6"/>
                    </a:solidFill>
                  </a:rPr>
                  <a:t>Agricultural</a:t>
                </a:r>
              </a:p>
            </p:txBody>
          </p:sp>
          <p:sp>
            <p:nvSpPr>
              <p:cNvPr id="100" name="Rectangle à coins arrondis 99"/>
              <p:cNvSpPr/>
              <p:nvPr/>
            </p:nvSpPr>
            <p:spPr>
              <a:xfrm>
                <a:off x="292012" y="1251482"/>
                <a:ext cx="2348508" cy="1099216"/>
              </a:xfrm>
              <a:prstGeom prst="roundRect">
                <a:avLst/>
              </a:prstGeom>
              <a:noFill/>
              <a:ln w="28575">
                <a:solidFill>
                  <a:srgbClr val="70AD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5" name="ZoneTexte 64"/>
            <p:cNvSpPr txBox="1"/>
            <p:nvPr/>
          </p:nvSpPr>
          <p:spPr>
            <a:xfrm>
              <a:off x="303476" y="3987056"/>
              <a:ext cx="1416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/>
                <a:t>15 variables</a:t>
              </a:r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311820" y="4206720"/>
              <a:ext cx="11651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/>
                <a:t>AEI</a:t>
              </a:r>
              <a:r>
                <a:rPr lang="en-US" b="1" i="1" dirty="0" smtClean="0"/>
                <a:t>...</a:t>
              </a:r>
              <a:endParaRPr lang="en-US" b="1" i="1" dirty="0"/>
            </a:p>
          </p:txBody>
        </p:sp>
        <p:grpSp>
          <p:nvGrpSpPr>
            <p:cNvPr id="41" name="Groupe 40"/>
            <p:cNvGrpSpPr/>
            <p:nvPr/>
          </p:nvGrpSpPr>
          <p:grpSpPr>
            <a:xfrm>
              <a:off x="1737174" y="4156131"/>
              <a:ext cx="638171" cy="306468"/>
              <a:chOff x="1737174" y="4156131"/>
              <a:chExt cx="638171" cy="306468"/>
            </a:xfrm>
          </p:grpSpPr>
          <p:sp>
            <p:nvSpPr>
              <p:cNvPr id="126" name="ZoneTexte 125"/>
              <p:cNvSpPr txBox="1"/>
              <p:nvPr/>
            </p:nvSpPr>
            <p:spPr>
              <a:xfrm>
                <a:off x="1737174" y="4156132"/>
                <a:ext cx="638171" cy="306467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More</a:t>
                </a:r>
              </a:p>
            </p:txBody>
          </p:sp>
          <p:sp>
            <p:nvSpPr>
              <p:cNvPr id="40" name="Rectangle à coins arrondis 39">
                <a:hlinkClick r:id="rId13" action="ppaction://hlinksldjump"/>
              </p:cNvPr>
              <p:cNvSpPr/>
              <p:nvPr/>
            </p:nvSpPr>
            <p:spPr>
              <a:xfrm>
                <a:off x="1737174" y="4156131"/>
                <a:ext cx="638171" cy="306467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0" name="Groupe 139"/>
          <p:cNvGrpSpPr/>
          <p:nvPr/>
        </p:nvGrpSpPr>
        <p:grpSpPr>
          <a:xfrm>
            <a:off x="4043900" y="2039922"/>
            <a:ext cx="638171" cy="306468"/>
            <a:chOff x="1737174" y="4156131"/>
            <a:chExt cx="638171" cy="306468"/>
          </a:xfrm>
        </p:grpSpPr>
        <p:sp>
          <p:nvSpPr>
            <p:cNvPr id="141" name="ZoneTexte 140"/>
            <p:cNvSpPr txBox="1"/>
            <p:nvPr/>
          </p:nvSpPr>
          <p:spPr>
            <a:xfrm>
              <a:off x="1737174" y="4156132"/>
              <a:ext cx="638171" cy="306467"/>
            </a:xfrm>
            <a:prstGeom prst="roundRect">
              <a:avLst/>
            </a:prstGeom>
            <a:solidFill>
              <a:srgbClr val="00A3A6">
                <a:alpha val="50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More</a:t>
              </a:r>
            </a:p>
          </p:txBody>
        </p:sp>
        <p:sp>
          <p:nvSpPr>
            <p:cNvPr id="142" name="Rectangle à coins arrondis 141">
              <a:hlinkClick r:id="rId14" action="ppaction://hlinksldjump"/>
            </p:cNvPr>
            <p:cNvSpPr/>
            <p:nvPr/>
          </p:nvSpPr>
          <p:spPr>
            <a:xfrm>
              <a:off x="1737174" y="4156131"/>
              <a:ext cx="638171" cy="30646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Groupe 144"/>
          <p:cNvGrpSpPr/>
          <p:nvPr/>
        </p:nvGrpSpPr>
        <p:grpSpPr>
          <a:xfrm>
            <a:off x="1836504" y="4263241"/>
            <a:ext cx="638171" cy="306468"/>
            <a:chOff x="1737174" y="4156131"/>
            <a:chExt cx="638171" cy="306468"/>
          </a:xfrm>
        </p:grpSpPr>
        <p:sp>
          <p:nvSpPr>
            <p:cNvPr id="146" name="ZoneTexte 145"/>
            <p:cNvSpPr txBox="1"/>
            <p:nvPr/>
          </p:nvSpPr>
          <p:spPr>
            <a:xfrm>
              <a:off x="1737174" y="4156132"/>
              <a:ext cx="638171" cy="306467"/>
            </a:xfrm>
            <a:prstGeom prst="roundRect">
              <a:avLst/>
            </a:prstGeom>
            <a:solidFill>
              <a:srgbClr val="00A3A6">
                <a:alpha val="50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More</a:t>
              </a:r>
            </a:p>
          </p:txBody>
        </p:sp>
        <p:sp>
          <p:nvSpPr>
            <p:cNvPr id="147" name="Rectangle à coins arrondis 146">
              <a:hlinkClick r:id="rId15" action="ppaction://hlinksldjump"/>
            </p:cNvPr>
            <p:cNvSpPr/>
            <p:nvPr/>
          </p:nvSpPr>
          <p:spPr>
            <a:xfrm>
              <a:off x="1737174" y="4156131"/>
              <a:ext cx="638171" cy="30646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Groupe 176"/>
          <p:cNvGrpSpPr/>
          <p:nvPr/>
        </p:nvGrpSpPr>
        <p:grpSpPr>
          <a:xfrm>
            <a:off x="11179666" y="4202155"/>
            <a:ext cx="638171" cy="306468"/>
            <a:chOff x="1737174" y="4156131"/>
            <a:chExt cx="638171" cy="306468"/>
          </a:xfrm>
        </p:grpSpPr>
        <p:sp>
          <p:nvSpPr>
            <p:cNvPr id="178" name="ZoneTexte 177"/>
            <p:cNvSpPr txBox="1"/>
            <p:nvPr/>
          </p:nvSpPr>
          <p:spPr>
            <a:xfrm>
              <a:off x="1737174" y="4156132"/>
              <a:ext cx="638171" cy="306467"/>
            </a:xfrm>
            <a:prstGeom prst="roundRect">
              <a:avLst/>
            </a:prstGeom>
            <a:solidFill>
              <a:srgbClr val="00A3A6">
                <a:alpha val="50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More</a:t>
              </a:r>
            </a:p>
          </p:txBody>
        </p:sp>
        <p:sp>
          <p:nvSpPr>
            <p:cNvPr id="179" name="Rectangle à coins arrondis 178">
              <a:hlinkClick r:id="rId16" action="ppaction://hlinksldjump"/>
            </p:cNvPr>
            <p:cNvSpPr/>
            <p:nvPr/>
          </p:nvSpPr>
          <p:spPr>
            <a:xfrm>
              <a:off x="1737174" y="4156131"/>
              <a:ext cx="638171" cy="30646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215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3193" y="149638"/>
            <a:ext cx="7033669" cy="888251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Data-driven approach : extrapolation and disaggregation</a:t>
            </a:r>
          </a:p>
        </p:txBody>
      </p:sp>
      <p:grpSp>
        <p:nvGrpSpPr>
          <p:cNvPr id="148" name="Groupe 147"/>
          <p:cNvGrpSpPr/>
          <p:nvPr/>
        </p:nvGrpSpPr>
        <p:grpSpPr>
          <a:xfrm>
            <a:off x="10780715" y="40038"/>
            <a:ext cx="630000" cy="646331"/>
            <a:chOff x="900691" y="1144232"/>
            <a:chExt cx="630000" cy="646331"/>
          </a:xfrm>
        </p:grpSpPr>
        <p:grpSp>
          <p:nvGrpSpPr>
            <p:cNvPr id="149" name="Groupe 148"/>
            <p:cNvGrpSpPr/>
            <p:nvPr/>
          </p:nvGrpSpPr>
          <p:grpSpPr>
            <a:xfrm>
              <a:off x="900691" y="1144232"/>
              <a:ext cx="630000" cy="646331"/>
              <a:chOff x="4969197" y="1188620"/>
              <a:chExt cx="630000" cy="646331"/>
            </a:xfrm>
          </p:grpSpPr>
          <p:sp>
            <p:nvSpPr>
              <p:cNvPr id="151" name="Rectangle à coins arrondis 150"/>
              <p:cNvSpPr/>
              <p:nvPr/>
            </p:nvSpPr>
            <p:spPr>
              <a:xfrm>
                <a:off x="4969197" y="119678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52" name="ZoneTexte 151"/>
              <p:cNvSpPr txBox="1"/>
              <p:nvPr/>
            </p:nvSpPr>
            <p:spPr>
              <a:xfrm>
                <a:off x="5099907" y="1188620"/>
                <a:ext cx="368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600" b="1" dirty="0"/>
                  <a:t>?</a:t>
                </a:r>
              </a:p>
            </p:txBody>
          </p:sp>
        </p:grpSp>
        <p:sp>
          <p:nvSpPr>
            <p:cNvPr id="150" name="Rectangle 149">
              <a:hlinkClick r:id="rId2" action="ppaction://hlinksldjump"/>
            </p:cNvPr>
            <p:cNvSpPr/>
            <p:nvPr/>
          </p:nvSpPr>
          <p:spPr>
            <a:xfrm>
              <a:off x="900691" y="1144232"/>
              <a:ext cx="6300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3" name="Groupe 152"/>
          <p:cNvGrpSpPr/>
          <p:nvPr/>
        </p:nvGrpSpPr>
        <p:grpSpPr>
          <a:xfrm>
            <a:off x="11502838" y="42838"/>
            <a:ext cx="630000" cy="640730"/>
            <a:chOff x="743191" y="2032613"/>
            <a:chExt cx="630000" cy="640730"/>
          </a:xfrm>
        </p:grpSpPr>
        <p:grpSp>
          <p:nvGrpSpPr>
            <p:cNvPr id="154" name="Groupe 153"/>
            <p:cNvGrpSpPr/>
            <p:nvPr/>
          </p:nvGrpSpPr>
          <p:grpSpPr>
            <a:xfrm>
              <a:off x="743191" y="2037978"/>
              <a:ext cx="630000" cy="630000"/>
              <a:chOff x="743192" y="2043343"/>
              <a:chExt cx="630000" cy="630000"/>
            </a:xfrm>
          </p:grpSpPr>
          <p:sp>
            <p:nvSpPr>
              <p:cNvPr id="156" name="Rectangle à coins arrondis 155"/>
              <p:cNvSpPr/>
              <p:nvPr/>
            </p:nvSpPr>
            <p:spPr>
              <a:xfrm>
                <a:off x="743192" y="2043343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57" name="Image 15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936" y="2121235"/>
                <a:ext cx="470511" cy="474216"/>
              </a:xfrm>
              <a:prstGeom prst="rect">
                <a:avLst/>
              </a:prstGeom>
            </p:spPr>
          </p:pic>
        </p:grpSp>
        <p:sp>
          <p:nvSpPr>
            <p:cNvPr id="155" name="Bouton d'action : Personnalisé 154">
              <a:hlinkClick r:id="rId4" action="ppaction://hlinksldjump" highlightClick="1"/>
            </p:cNvPr>
            <p:cNvSpPr/>
            <p:nvPr/>
          </p:nvSpPr>
          <p:spPr>
            <a:xfrm>
              <a:off x="743191" y="2032613"/>
              <a:ext cx="630000" cy="64073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8" name="Groupe 157"/>
          <p:cNvGrpSpPr/>
          <p:nvPr/>
        </p:nvGrpSpPr>
        <p:grpSpPr>
          <a:xfrm>
            <a:off x="9336467" y="48203"/>
            <a:ext cx="630000" cy="630000"/>
            <a:chOff x="743190" y="2873405"/>
            <a:chExt cx="630000" cy="630000"/>
          </a:xfrm>
        </p:grpSpPr>
        <p:sp>
          <p:nvSpPr>
            <p:cNvPr id="159" name="Rectangle à coins arrondis 158"/>
            <p:cNvSpPr/>
            <p:nvPr/>
          </p:nvSpPr>
          <p:spPr>
            <a:xfrm>
              <a:off x="743190" y="2873405"/>
              <a:ext cx="630000" cy="630000"/>
            </a:xfrm>
            <a:prstGeom prst="roundRect">
              <a:avLst/>
            </a:prstGeom>
            <a:solidFill>
              <a:srgbClr val="00A3A6">
                <a:alpha val="50000"/>
              </a:srgbClr>
            </a:solidFill>
            <a:ln>
              <a:solidFill>
                <a:srgbClr val="00A3A6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0" name="Image 159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2" t="11561" r="8451" b="9471"/>
            <a:stretch/>
          </p:blipFill>
          <p:spPr>
            <a:xfrm>
              <a:off x="858547" y="2997442"/>
              <a:ext cx="399286" cy="381926"/>
            </a:xfrm>
            <a:prstGeom prst="rect">
              <a:avLst/>
            </a:prstGeom>
          </p:spPr>
        </p:pic>
        <p:sp>
          <p:nvSpPr>
            <p:cNvPr id="161" name="Bouton d'action : Personnalisé 160">
              <a:hlinkClick r:id="rId6" action="ppaction://hlinksldjump" highlightClick="1"/>
            </p:cNvPr>
            <p:cNvSpPr/>
            <p:nvPr/>
          </p:nvSpPr>
          <p:spPr>
            <a:xfrm>
              <a:off x="743190" y="287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62" name="Groupe 161"/>
          <p:cNvGrpSpPr/>
          <p:nvPr/>
        </p:nvGrpSpPr>
        <p:grpSpPr>
          <a:xfrm>
            <a:off x="10058591" y="48203"/>
            <a:ext cx="630000" cy="630000"/>
            <a:chOff x="743190" y="3753305"/>
            <a:chExt cx="630000" cy="630000"/>
          </a:xfrm>
        </p:grpSpPr>
        <p:grpSp>
          <p:nvGrpSpPr>
            <p:cNvPr id="163" name="Groupe 162"/>
            <p:cNvGrpSpPr/>
            <p:nvPr/>
          </p:nvGrpSpPr>
          <p:grpSpPr>
            <a:xfrm>
              <a:off x="743190" y="3753305"/>
              <a:ext cx="630000" cy="630000"/>
              <a:chOff x="743191" y="3753305"/>
              <a:chExt cx="630000" cy="630000"/>
            </a:xfrm>
          </p:grpSpPr>
          <p:sp>
            <p:nvSpPr>
              <p:cNvPr id="165" name="Rectangle à coins arrondis 164"/>
              <p:cNvSpPr/>
              <p:nvPr/>
            </p:nvSpPr>
            <p:spPr>
              <a:xfrm>
                <a:off x="743191" y="37533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66" name="Image 165"/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600" y="3897034"/>
                <a:ext cx="311182" cy="373127"/>
              </a:xfrm>
              <a:prstGeom prst="rect">
                <a:avLst/>
              </a:prstGeom>
            </p:spPr>
          </p:pic>
        </p:grpSp>
        <p:sp>
          <p:nvSpPr>
            <p:cNvPr id="164" name="Bouton d'action : Personnalisé 163">
              <a:hlinkClick r:id="rId8" action="ppaction://hlinksldjump" highlightClick="1"/>
            </p:cNvPr>
            <p:cNvSpPr/>
            <p:nvPr/>
          </p:nvSpPr>
          <p:spPr>
            <a:xfrm>
              <a:off x="743190" y="37533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67" name="Groupe 166"/>
          <p:cNvGrpSpPr/>
          <p:nvPr/>
        </p:nvGrpSpPr>
        <p:grpSpPr>
          <a:xfrm>
            <a:off x="8614343" y="37897"/>
            <a:ext cx="630000" cy="650613"/>
            <a:chOff x="743190" y="4489676"/>
            <a:chExt cx="630000" cy="650613"/>
          </a:xfrm>
        </p:grpSpPr>
        <p:grpSp>
          <p:nvGrpSpPr>
            <p:cNvPr id="168" name="Groupe 167"/>
            <p:cNvGrpSpPr/>
            <p:nvPr/>
          </p:nvGrpSpPr>
          <p:grpSpPr>
            <a:xfrm>
              <a:off x="743190" y="4489676"/>
              <a:ext cx="630000" cy="630000"/>
              <a:chOff x="743190" y="4489676"/>
              <a:chExt cx="630000" cy="630000"/>
            </a:xfrm>
          </p:grpSpPr>
          <p:sp>
            <p:nvSpPr>
              <p:cNvPr id="170" name="Rectangle à coins arrondis 169"/>
              <p:cNvSpPr/>
              <p:nvPr/>
            </p:nvSpPr>
            <p:spPr>
              <a:xfrm>
                <a:off x="743190" y="4489676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71" name="Flèche droite 170"/>
              <p:cNvSpPr/>
              <p:nvPr/>
            </p:nvSpPr>
            <p:spPr>
              <a:xfrm>
                <a:off x="827371" y="4671511"/>
                <a:ext cx="461638" cy="26633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69" name="Bouton d'action : Personnalisé 168">
              <a:hlinkClick r:id="rId9" action="ppaction://hlinksldjump" highlightClick="1"/>
            </p:cNvPr>
            <p:cNvSpPr/>
            <p:nvPr/>
          </p:nvSpPr>
          <p:spPr>
            <a:xfrm>
              <a:off x="743190" y="4510289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72" name="Groupe 171"/>
          <p:cNvGrpSpPr/>
          <p:nvPr/>
        </p:nvGrpSpPr>
        <p:grpSpPr>
          <a:xfrm>
            <a:off x="7892219" y="37897"/>
            <a:ext cx="630000" cy="630000"/>
            <a:chOff x="743190" y="5263405"/>
            <a:chExt cx="630000" cy="630000"/>
          </a:xfrm>
        </p:grpSpPr>
        <p:grpSp>
          <p:nvGrpSpPr>
            <p:cNvPr id="173" name="Groupe 172"/>
            <p:cNvGrpSpPr/>
            <p:nvPr/>
          </p:nvGrpSpPr>
          <p:grpSpPr>
            <a:xfrm>
              <a:off x="743190" y="5263405"/>
              <a:ext cx="630000" cy="630000"/>
              <a:chOff x="743190" y="5263405"/>
              <a:chExt cx="630000" cy="630000"/>
            </a:xfrm>
          </p:grpSpPr>
          <p:sp>
            <p:nvSpPr>
              <p:cNvPr id="175" name="Rectangle à coins arrondis 174"/>
              <p:cNvSpPr/>
              <p:nvPr/>
            </p:nvSpPr>
            <p:spPr>
              <a:xfrm>
                <a:off x="743190" y="52634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76" name="Flèche droite 175"/>
              <p:cNvSpPr/>
              <p:nvPr/>
            </p:nvSpPr>
            <p:spPr>
              <a:xfrm flipH="1">
                <a:off x="827371" y="5445240"/>
                <a:ext cx="461638" cy="26633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74" name="Bouton d'action : Personnalisé 173">
              <a:hlinkClick r:id="rId10" action="ppaction://hlinksldjump" highlightClick="1"/>
            </p:cNvPr>
            <p:cNvSpPr/>
            <p:nvPr/>
          </p:nvSpPr>
          <p:spPr>
            <a:xfrm>
              <a:off x="743190" y="526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2225764" y="1219802"/>
            <a:ext cx="4734330" cy="1148463"/>
            <a:chOff x="743193" y="1454174"/>
            <a:chExt cx="4734330" cy="11484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ZoneTexte 9"/>
                <p:cNvSpPr txBox="1"/>
                <p:nvPr/>
              </p:nvSpPr>
              <p:spPr>
                <a:xfrm>
                  <a:off x="743193" y="1471109"/>
                  <a:ext cx="4734330" cy="1075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/>
                    <a:t>Annual value </a:t>
                  </a:r>
                  <a:r>
                    <a:rPr lang="en-US" dirty="0"/>
                    <a:t>: apply function</a:t>
                  </a:r>
                </a:p>
                <a:p>
                  <a:endParaRPr lang="en-US" sz="12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𝓦</m:t>
                            </m:r>
                          </m:e>
                          <m:sub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</m:sSub>
                        <m:r>
                          <a:rPr lang="fr-FR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fr-F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fr-FR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fr-FR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  <m:sup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fr-FR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sup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sup>
                            </m:sSup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Sup>
                              <m:sSubSupPr>
                                <m:ctrlPr>
                                  <a:rPr lang="fr-FR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fr-FR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fr-FR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sub>
                              <m:sup>
                                <m:r>
                                  <a:rPr lang="en-US" sz="2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sup>
                            </m:sSubSup>
                            <m:r>
                              <a:rPr lang="en-US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schemeClr val="tx1"/>
                                </a:solidFill>
                              </a:rPr>
                              <m:t> 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ZoneTexte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193" y="1471109"/>
                  <a:ext cx="4734330" cy="1075936"/>
                </a:xfrm>
                <a:prstGeom prst="rect">
                  <a:avLst/>
                </a:prstGeom>
                <a:blipFill>
                  <a:blip r:embed="rId11"/>
                  <a:stretch>
                    <a:fillRect l="-1931" t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4" name="Rectangle à coins arrondis 103"/>
            <p:cNvSpPr/>
            <p:nvPr/>
          </p:nvSpPr>
          <p:spPr>
            <a:xfrm>
              <a:off x="743193" y="1454174"/>
              <a:ext cx="4734330" cy="1148463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8" name="Connecteur en angle 107"/>
          <p:cNvCxnSpPr>
            <a:stCxn id="104" idx="2"/>
            <a:endCxn id="106" idx="1"/>
          </p:cNvCxnSpPr>
          <p:nvPr/>
        </p:nvCxnSpPr>
        <p:spPr>
          <a:xfrm rot="16200000" flipH="1">
            <a:off x="3633099" y="3328094"/>
            <a:ext cx="2414912" cy="495253"/>
          </a:xfrm>
          <a:prstGeom prst="bentConnector2">
            <a:avLst/>
          </a:prstGeom>
          <a:ln w="28575">
            <a:solidFill>
              <a:srgbClr val="2F528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e 12"/>
          <p:cNvGrpSpPr/>
          <p:nvPr/>
        </p:nvGrpSpPr>
        <p:grpSpPr>
          <a:xfrm>
            <a:off x="5088182" y="3476273"/>
            <a:ext cx="6868074" cy="2613807"/>
            <a:chOff x="5116780" y="3156677"/>
            <a:chExt cx="6868074" cy="26138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ZoneTexte 82"/>
                <p:cNvSpPr txBox="1"/>
                <p:nvPr/>
              </p:nvSpPr>
              <p:spPr>
                <a:xfrm>
                  <a:off x="5147596" y="3240804"/>
                  <a:ext cx="6837258" cy="2396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/>
                    <a:t>Monthly value </a:t>
                  </a:r>
                  <a:r>
                    <a:rPr lang="en-US" dirty="0"/>
                    <a:t>: no reference – more challenging</a:t>
                  </a:r>
                </a:p>
                <a:p>
                  <a:endParaRPr lang="en-US" sz="1200" dirty="0"/>
                </a:p>
                <a:p>
                  <a:r>
                    <a:rPr lang="en-US" b="1" dirty="0"/>
                    <a:t>Objective</a:t>
                  </a:r>
                  <a:r>
                    <a:rPr lang="en-US" dirty="0"/>
                    <a:t>: calculate monthly profile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𝓦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𝒐𝒏𝒕𝒉𝒍𝒚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𝓦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  <m:sup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𝒂𝒏𝒏𝒖𝒂𝒍</m:t>
                              </m:r>
                            </m:sup>
                          </m:sSubSup>
                        </m:den>
                      </m:f>
                    </m:oMath>
                  </a14:m>
                  <a:r>
                    <a:rPr lang="en-US" b="1" dirty="0"/>
                    <a:t> </a:t>
                  </a:r>
                </a:p>
                <a:p>
                  <a:endParaRPr lang="en-US" dirty="0"/>
                </a:p>
                <a:p>
                  <a:r>
                    <a:rPr lang="en-US" b="1" dirty="0"/>
                    <a:t>Idea</a:t>
                  </a:r>
                  <a:r>
                    <a:rPr lang="en-US" dirty="0"/>
                    <a:t>: month contribution to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𝜹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𝓦</m:t>
                          </m:r>
                        </m:e>
                        <m:sub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a14:m>
                  <a:r>
                    <a:rPr lang="en-US" dirty="0"/>
                    <a:t>↔ monthly withdrawal</a:t>
                  </a:r>
                </a:p>
                <a:p>
                  <a:endParaRPr lang="en-US" dirty="0"/>
                </a:p>
                <a:p>
                  <a:r>
                    <a:rPr lang="en-US" b="1" dirty="0"/>
                    <a:t>Computation</a:t>
                  </a:r>
                  <a:r>
                    <a:rPr lang="en-US" dirty="0"/>
                    <a:t>: use Shapley value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𝜹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fr-FR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𝜹</m:t>
                          </m:r>
                        </m:sup>
                      </m:sSubSup>
                      <m:r>
                        <a:rPr lang="en-US" b="1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</m:oMath>
                  </a14:m>
                  <a:r>
                    <a:rPr lang="en-US" dirty="0"/>
                    <a:t> values to estimate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3" name="ZoneTexte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7596" y="3240804"/>
                  <a:ext cx="6837258" cy="2396554"/>
                </a:xfrm>
                <a:prstGeom prst="rect">
                  <a:avLst/>
                </a:prstGeom>
                <a:blipFill>
                  <a:blip r:embed="rId12"/>
                  <a:stretch>
                    <a:fillRect l="-1427" t="-2036" b="-22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6" name="Rectangle à coins arrondis 105"/>
            <p:cNvSpPr/>
            <p:nvPr/>
          </p:nvSpPr>
          <p:spPr>
            <a:xfrm>
              <a:off x="5116780" y="3156677"/>
              <a:ext cx="6868074" cy="2613807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ZoneTexte 108">
              <a:hlinkClick r:id="rId13" action="ppaction://hlinksldjump"/>
            </p:cNvPr>
            <p:cNvSpPr txBox="1"/>
            <p:nvPr/>
          </p:nvSpPr>
          <p:spPr>
            <a:xfrm>
              <a:off x="11162329" y="4962172"/>
              <a:ext cx="638171" cy="306467"/>
            </a:xfrm>
            <a:prstGeom prst="roundRect">
              <a:avLst/>
            </a:prstGeom>
            <a:solidFill>
              <a:srgbClr val="00A3A6">
                <a:alpha val="50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More</a:t>
              </a:r>
            </a:p>
          </p:txBody>
        </p:sp>
      </p:grpSp>
      <p:cxnSp>
        <p:nvCxnSpPr>
          <p:cNvPr id="50" name="Connecteur en angle 49"/>
          <p:cNvCxnSpPr>
            <a:stCxn id="48" idx="1"/>
            <a:endCxn id="106" idx="0"/>
          </p:cNvCxnSpPr>
          <p:nvPr/>
        </p:nvCxnSpPr>
        <p:spPr>
          <a:xfrm rot="10800000" flipH="1" flipV="1">
            <a:off x="7546831" y="2024391"/>
            <a:ext cx="975388" cy="1451882"/>
          </a:xfrm>
          <a:prstGeom prst="bentConnector4">
            <a:avLst>
              <a:gd name="adj1" fmla="val -23437"/>
              <a:gd name="adj2" fmla="val 90098"/>
            </a:avLst>
          </a:prstGeom>
          <a:ln w="28575">
            <a:solidFill>
              <a:srgbClr val="2F528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en angle 59"/>
          <p:cNvCxnSpPr>
            <a:stCxn id="104" idx="2"/>
            <a:endCxn id="57" idx="3"/>
          </p:cNvCxnSpPr>
          <p:nvPr/>
        </p:nvCxnSpPr>
        <p:spPr>
          <a:xfrm rot="5400000">
            <a:off x="3453393" y="2421553"/>
            <a:ext cx="1192825" cy="1086248"/>
          </a:xfrm>
          <a:prstGeom prst="bentConnector2">
            <a:avLst/>
          </a:prstGeom>
          <a:ln w="28575">
            <a:solidFill>
              <a:srgbClr val="2F528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en angle 62"/>
          <p:cNvCxnSpPr>
            <a:stCxn id="104" idx="2"/>
          </p:cNvCxnSpPr>
          <p:nvPr/>
        </p:nvCxnSpPr>
        <p:spPr>
          <a:xfrm rot="5400000">
            <a:off x="2994023" y="3061955"/>
            <a:ext cx="2292596" cy="905216"/>
          </a:xfrm>
          <a:prstGeom prst="bentConnector3">
            <a:avLst>
              <a:gd name="adj1" fmla="val 51936"/>
            </a:avLst>
          </a:prstGeom>
          <a:ln w="28575">
            <a:solidFill>
              <a:srgbClr val="2F528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e 97"/>
          <p:cNvGrpSpPr/>
          <p:nvPr/>
        </p:nvGrpSpPr>
        <p:grpSpPr>
          <a:xfrm>
            <a:off x="45218" y="2550179"/>
            <a:ext cx="3461463" cy="2021821"/>
            <a:chOff x="45218" y="2550179"/>
            <a:chExt cx="3461463" cy="2021821"/>
          </a:xfrm>
        </p:grpSpPr>
        <p:sp>
          <p:nvSpPr>
            <p:cNvPr id="57" name="Rectangle à coins arrondis 56"/>
            <p:cNvSpPr/>
            <p:nvPr/>
          </p:nvSpPr>
          <p:spPr>
            <a:xfrm>
              <a:off x="45218" y="2550179"/>
              <a:ext cx="3461463" cy="2021821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e 84"/>
            <p:cNvGrpSpPr/>
            <p:nvPr/>
          </p:nvGrpSpPr>
          <p:grpSpPr>
            <a:xfrm>
              <a:off x="158158" y="2665671"/>
              <a:ext cx="3216093" cy="1800000"/>
              <a:chOff x="158158" y="2665671"/>
              <a:chExt cx="3216093" cy="1800000"/>
            </a:xfrm>
          </p:grpSpPr>
          <p:pic>
            <p:nvPicPr>
              <p:cNvPr id="17" name="Image 16"/>
              <p:cNvPicPr>
                <a:picLocks noChangeAspect="1"/>
              </p:cNvPicPr>
              <p:nvPr/>
            </p:nvPicPr>
            <p:blipFill rotWithShape="1">
              <a:blip r:embed="rId1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14" r="1123" b="1543"/>
              <a:stretch/>
            </p:blipFill>
            <p:spPr>
              <a:xfrm>
                <a:off x="158158" y="2665671"/>
                <a:ext cx="3216093" cy="1800000"/>
              </a:xfrm>
              <a:prstGeom prst="rect">
                <a:avLst/>
              </a:prstGeom>
            </p:spPr>
          </p:pic>
          <p:sp>
            <p:nvSpPr>
              <p:cNvPr id="42" name="Flèche courbée vers le bas 41"/>
              <p:cNvSpPr/>
              <p:nvPr/>
            </p:nvSpPr>
            <p:spPr>
              <a:xfrm>
                <a:off x="2535021" y="2750332"/>
                <a:ext cx="515157" cy="218784"/>
              </a:xfrm>
              <a:prstGeom prst="curvedDown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Flèche courbée vers le bas 85"/>
              <p:cNvSpPr/>
              <p:nvPr/>
            </p:nvSpPr>
            <p:spPr>
              <a:xfrm flipH="1">
                <a:off x="675952" y="2750332"/>
                <a:ext cx="515157" cy="218784"/>
              </a:xfrm>
              <a:prstGeom prst="curvedDown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00" name="Groupe 99"/>
          <p:cNvGrpSpPr/>
          <p:nvPr/>
        </p:nvGrpSpPr>
        <p:grpSpPr>
          <a:xfrm>
            <a:off x="2410492" y="4660859"/>
            <a:ext cx="2151620" cy="1961882"/>
            <a:chOff x="2410492" y="4660859"/>
            <a:chExt cx="2151620" cy="1961882"/>
          </a:xfrm>
        </p:grpSpPr>
        <p:sp>
          <p:nvSpPr>
            <p:cNvPr id="58" name="Rectangle à coins arrondis 57"/>
            <p:cNvSpPr/>
            <p:nvPr/>
          </p:nvSpPr>
          <p:spPr>
            <a:xfrm>
              <a:off x="2410492" y="4660859"/>
              <a:ext cx="2151620" cy="1961882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9" name="Groupe 98"/>
            <p:cNvGrpSpPr/>
            <p:nvPr/>
          </p:nvGrpSpPr>
          <p:grpSpPr>
            <a:xfrm>
              <a:off x="2544779" y="4795800"/>
              <a:ext cx="1883046" cy="1692000"/>
              <a:chOff x="2544779" y="4795800"/>
              <a:chExt cx="1883046" cy="1692000"/>
            </a:xfrm>
          </p:grpSpPr>
          <p:pic>
            <p:nvPicPr>
              <p:cNvPr id="19" name="Image 18"/>
              <p:cNvPicPr>
                <a:picLocks noChangeAspect="1"/>
              </p:cNvPicPr>
              <p:nvPr/>
            </p:nvPicPr>
            <p:blipFill rotWithShape="1">
              <a:blip r:embed="rId1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673" b="6926"/>
              <a:stretch/>
            </p:blipFill>
            <p:spPr>
              <a:xfrm>
                <a:off x="2544779" y="4795800"/>
                <a:ext cx="1883046" cy="1692000"/>
              </a:xfrm>
              <a:prstGeom prst="rect">
                <a:avLst/>
              </a:prstGeom>
            </p:spPr>
          </p:pic>
          <p:sp>
            <p:nvSpPr>
              <p:cNvPr id="87" name="Flèche courbée vers le bas 86"/>
              <p:cNvSpPr/>
              <p:nvPr/>
            </p:nvSpPr>
            <p:spPr>
              <a:xfrm rot="2754163">
                <a:off x="3747494" y="5169796"/>
                <a:ext cx="382474" cy="218784"/>
              </a:xfrm>
              <a:prstGeom prst="curvedDown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Flèche courbée vers le bas 87"/>
              <p:cNvSpPr/>
              <p:nvPr/>
            </p:nvSpPr>
            <p:spPr>
              <a:xfrm rot="10388167" flipH="1">
                <a:off x="3496476" y="5585826"/>
                <a:ext cx="382474" cy="218784"/>
              </a:xfrm>
              <a:prstGeom prst="curvedDown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13" name="Groupe 112"/>
          <p:cNvGrpSpPr/>
          <p:nvPr/>
        </p:nvGrpSpPr>
        <p:grpSpPr>
          <a:xfrm>
            <a:off x="7546831" y="860038"/>
            <a:ext cx="4409425" cy="2328706"/>
            <a:chOff x="7546831" y="860038"/>
            <a:chExt cx="4409425" cy="2328706"/>
          </a:xfrm>
        </p:grpSpPr>
        <p:sp>
          <p:nvSpPr>
            <p:cNvPr id="48" name="Rectangle à coins arrondis 47"/>
            <p:cNvSpPr/>
            <p:nvPr/>
          </p:nvSpPr>
          <p:spPr>
            <a:xfrm>
              <a:off x="7546831" y="860038"/>
              <a:ext cx="4409425" cy="2328706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5" name="Groupe 104"/>
            <p:cNvGrpSpPr/>
            <p:nvPr/>
          </p:nvGrpSpPr>
          <p:grpSpPr>
            <a:xfrm>
              <a:off x="7794837" y="945338"/>
              <a:ext cx="3870954" cy="2160000"/>
              <a:chOff x="7794837" y="945338"/>
              <a:chExt cx="3870954" cy="2160000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 rotWithShape="1">
              <a:blip r:embed="rId1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05" r="1123" b="1541"/>
              <a:stretch/>
            </p:blipFill>
            <p:spPr>
              <a:xfrm>
                <a:off x="7794837" y="945338"/>
                <a:ext cx="3870954" cy="2160000"/>
              </a:xfrm>
              <a:prstGeom prst="rect">
                <a:avLst/>
              </a:prstGeom>
            </p:spPr>
          </p:pic>
          <p:cxnSp>
            <p:nvCxnSpPr>
              <p:cNvPr id="140" name="Connecteur droit avec flèche 139"/>
              <p:cNvCxnSpPr/>
              <p:nvPr/>
            </p:nvCxnSpPr>
            <p:spPr>
              <a:xfrm flipH="1">
                <a:off x="10040861" y="1729412"/>
                <a:ext cx="746" cy="48293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4" name="Rectangle à coins arrondis 113"/>
          <p:cNvSpPr/>
          <p:nvPr/>
        </p:nvSpPr>
        <p:spPr>
          <a:xfrm>
            <a:off x="10742626" y="3592438"/>
            <a:ext cx="638171" cy="3067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3199" y="2242402"/>
            <a:ext cx="18863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/>
              <a:t>Temporal extrapolation</a:t>
            </a:r>
          </a:p>
        </p:txBody>
      </p:sp>
      <p:sp>
        <p:nvSpPr>
          <p:cNvPr id="62" name="Rectangle 61"/>
          <p:cNvSpPr/>
          <p:nvPr/>
        </p:nvSpPr>
        <p:spPr>
          <a:xfrm>
            <a:off x="717995" y="5387441"/>
            <a:ext cx="17107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/>
              <a:t>Spatial extrapolation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0040861" y="3166465"/>
            <a:ext cx="20081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/>
              <a:t>Temporal </a:t>
            </a:r>
            <a:r>
              <a:rPr lang="en-US" sz="1400" i="1" dirty="0" smtClean="0"/>
              <a:t>disaggregation</a:t>
            </a:r>
            <a:endParaRPr lang="en-US" sz="1400" i="1" dirty="0"/>
          </a:p>
        </p:txBody>
      </p:sp>
      <p:sp>
        <p:nvSpPr>
          <p:cNvPr id="68" name="ZoneTexte 67">
            <a:hlinkClick r:id="rId17" action="ppaction://hlinksldjump"/>
          </p:cNvPr>
          <p:cNvSpPr txBox="1"/>
          <p:nvPr/>
        </p:nvSpPr>
        <p:spPr>
          <a:xfrm>
            <a:off x="10373591" y="3659240"/>
            <a:ext cx="923165" cy="306467"/>
          </a:xfrm>
          <a:prstGeom prst="roundRect">
            <a:avLst/>
          </a:prstGeom>
          <a:solidFill>
            <a:srgbClr val="00A3A6">
              <a:alpha val="5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Results</a:t>
            </a:r>
          </a:p>
        </p:txBody>
      </p:sp>
      <p:sp>
        <p:nvSpPr>
          <p:cNvPr id="69" name="ZoneTexte 68">
            <a:hlinkClick r:id="rId18" action="ppaction://hlinksldjump"/>
          </p:cNvPr>
          <p:cNvSpPr txBox="1"/>
          <p:nvPr/>
        </p:nvSpPr>
        <p:spPr>
          <a:xfrm>
            <a:off x="5855924" y="1325418"/>
            <a:ext cx="923165" cy="306467"/>
          </a:xfrm>
          <a:prstGeom prst="roundRect">
            <a:avLst/>
          </a:prstGeom>
          <a:solidFill>
            <a:srgbClr val="00A3A6">
              <a:alpha val="5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43494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01844" y="2767206"/>
            <a:ext cx="1563870" cy="62203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A3A6"/>
                </a:solidFill>
              </a:rPr>
              <a:t>Results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10780715" y="40038"/>
            <a:ext cx="630000" cy="646331"/>
            <a:chOff x="900691" y="1144232"/>
            <a:chExt cx="630000" cy="646331"/>
          </a:xfrm>
        </p:grpSpPr>
        <p:grpSp>
          <p:nvGrpSpPr>
            <p:cNvPr id="5" name="Groupe 4"/>
            <p:cNvGrpSpPr/>
            <p:nvPr/>
          </p:nvGrpSpPr>
          <p:grpSpPr>
            <a:xfrm>
              <a:off x="900691" y="1144232"/>
              <a:ext cx="630000" cy="646331"/>
              <a:chOff x="4969197" y="1188620"/>
              <a:chExt cx="630000" cy="646331"/>
            </a:xfrm>
          </p:grpSpPr>
          <p:sp>
            <p:nvSpPr>
              <p:cNvPr id="7" name="Rectangle à coins arrondis 6"/>
              <p:cNvSpPr/>
              <p:nvPr/>
            </p:nvSpPr>
            <p:spPr>
              <a:xfrm>
                <a:off x="4969197" y="119678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8" name="ZoneTexte 7"/>
              <p:cNvSpPr txBox="1"/>
              <p:nvPr/>
            </p:nvSpPr>
            <p:spPr>
              <a:xfrm>
                <a:off x="5099907" y="1188620"/>
                <a:ext cx="368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600" b="1" dirty="0"/>
                  <a:t>?</a:t>
                </a:r>
              </a:p>
            </p:txBody>
          </p:sp>
        </p:grpSp>
        <p:sp>
          <p:nvSpPr>
            <p:cNvPr id="6" name="Rectangle 5">
              <a:hlinkClick r:id="rId2" action="ppaction://hlinksldjump"/>
            </p:cNvPr>
            <p:cNvSpPr/>
            <p:nvPr/>
          </p:nvSpPr>
          <p:spPr>
            <a:xfrm>
              <a:off x="900691" y="1144232"/>
              <a:ext cx="6300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11502838" y="42838"/>
            <a:ext cx="630000" cy="640730"/>
            <a:chOff x="743191" y="2032613"/>
            <a:chExt cx="630000" cy="640730"/>
          </a:xfrm>
        </p:grpSpPr>
        <p:grpSp>
          <p:nvGrpSpPr>
            <p:cNvPr id="10" name="Groupe 9"/>
            <p:cNvGrpSpPr/>
            <p:nvPr/>
          </p:nvGrpSpPr>
          <p:grpSpPr>
            <a:xfrm>
              <a:off x="743191" y="2037978"/>
              <a:ext cx="630000" cy="630000"/>
              <a:chOff x="743192" y="2043343"/>
              <a:chExt cx="630000" cy="630000"/>
            </a:xfrm>
          </p:grpSpPr>
          <p:sp>
            <p:nvSpPr>
              <p:cNvPr id="12" name="Rectangle à coins arrondis 11"/>
              <p:cNvSpPr/>
              <p:nvPr/>
            </p:nvSpPr>
            <p:spPr>
              <a:xfrm>
                <a:off x="743192" y="2043343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3" name="Image 1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936" y="2121235"/>
                <a:ext cx="470511" cy="474216"/>
              </a:xfrm>
              <a:prstGeom prst="rect">
                <a:avLst/>
              </a:prstGeom>
            </p:spPr>
          </p:pic>
        </p:grpSp>
        <p:sp>
          <p:nvSpPr>
            <p:cNvPr id="11" name="Bouton d'action : Personnalisé 10">
              <a:hlinkClick r:id="rId4" action="ppaction://hlinksldjump" highlightClick="1"/>
            </p:cNvPr>
            <p:cNvSpPr/>
            <p:nvPr/>
          </p:nvSpPr>
          <p:spPr>
            <a:xfrm>
              <a:off x="743191" y="2032613"/>
              <a:ext cx="630000" cy="64073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9336467" y="48203"/>
            <a:ext cx="630000" cy="630000"/>
            <a:chOff x="743190" y="2873405"/>
            <a:chExt cx="630000" cy="630000"/>
          </a:xfrm>
        </p:grpSpPr>
        <p:sp>
          <p:nvSpPr>
            <p:cNvPr id="15" name="Rectangle à coins arrondis 14"/>
            <p:cNvSpPr/>
            <p:nvPr/>
          </p:nvSpPr>
          <p:spPr>
            <a:xfrm>
              <a:off x="743190" y="2873405"/>
              <a:ext cx="630000" cy="630000"/>
            </a:xfrm>
            <a:prstGeom prst="roundRect">
              <a:avLst/>
            </a:prstGeom>
            <a:solidFill>
              <a:srgbClr val="00A3A6">
                <a:alpha val="50000"/>
              </a:srgbClr>
            </a:solidFill>
            <a:ln>
              <a:solidFill>
                <a:srgbClr val="00A3A6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" name="Image 15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2" t="11561" r="8451" b="9471"/>
            <a:stretch/>
          </p:blipFill>
          <p:spPr>
            <a:xfrm>
              <a:off x="858547" y="2997442"/>
              <a:ext cx="399286" cy="381926"/>
            </a:xfrm>
            <a:prstGeom prst="rect">
              <a:avLst/>
            </a:prstGeom>
          </p:spPr>
        </p:pic>
        <p:sp>
          <p:nvSpPr>
            <p:cNvPr id="17" name="Bouton d'action : Personnalisé 16">
              <a:hlinkClick r:id="rId6" action="ppaction://hlinksldjump" highlightClick="1"/>
            </p:cNvPr>
            <p:cNvSpPr/>
            <p:nvPr/>
          </p:nvSpPr>
          <p:spPr>
            <a:xfrm>
              <a:off x="743190" y="287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10058591" y="48203"/>
            <a:ext cx="630000" cy="630000"/>
            <a:chOff x="743190" y="3753305"/>
            <a:chExt cx="630000" cy="630000"/>
          </a:xfrm>
        </p:grpSpPr>
        <p:grpSp>
          <p:nvGrpSpPr>
            <p:cNvPr id="19" name="Groupe 18"/>
            <p:cNvGrpSpPr/>
            <p:nvPr/>
          </p:nvGrpSpPr>
          <p:grpSpPr>
            <a:xfrm>
              <a:off x="743190" y="3753305"/>
              <a:ext cx="630000" cy="630000"/>
              <a:chOff x="743191" y="3753305"/>
              <a:chExt cx="630000" cy="630000"/>
            </a:xfrm>
          </p:grpSpPr>
          <p:sp>
            <p:nvSpPr>
              <p:cNvPr id="21" name="Rectangle à coins arrondis 20"/>
              <p:cNvSpPr/>
              <p:nvPr/>
            </p:nvSpPr>
            <p:spPr>
              <a:xfrm>
                <a:off x="743191" y="37533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22" name="Image 21"/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600" y="3897034"/>
                <a:ext cx="311182" cy="373127"/>
              </a:xfrm>
              <a:prstGeom prst="rect">
                <a:avLst/>
              </a:prstGeom>
            </p:spPr>
          </p:pic>
        </p:grpSp>
        <p:sp>
          <p:nvSpPr>
            <p:cNvPr id="20" name="Bouton d'action : Personnalisé 19">
              <a:hlinkClick r:id="rId8" action="ppaction://hlinksldjump" highlightClick="1"/>
            </p:cNvPr>
            <p:cNvSpPr/>
            <p:nvPr/>
          </p:nvSpPr>
          <p:spPr>
            <a:xfrm>
              <a:off x="743190" y="37533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8614343" y="48203"/>
            <a:ext cx="630000" cy="630000"/>
            <a:chOff x="743190" y="5263405"/>
            <a:chExt cx="630000" cy="630000"/>
          </a:xfrm>
        </p:grpSpPr>
        <p:grpSp>
          <p:nvGrpSpPr>
            <p:cNvPr id="29" name="Groupe 28"/>
            <p:cNvGrpSpPr/>
            <p:nvPr/>
          </p:nvGrpSpPr>
          <p:grpSpPr>
            <a:xfrm>
              <a:off x="743190" y="5263405"/>
              <a:ext cx="630000" cy="630000"/>
              <a:chOff x="743190" y="5263405"/>
              <a:chExt cx="630000" cy="630000"/>
            </a:xfrm>
          </p:grpSpPr>
          <p:sp>
            <p:nvSpPr>
              <p:cNvPr id="31" name="Rectangle à coins arrondis 30"/>
              <p:cNvSpPr/>
              <p:nvPr/>
            </p:nvSpPr>
            <p:spPr>
              <a:xfrm>
                <a:off x="743190" y="52634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2" name="Flèche droite 31"/>
              <p:cNvSpPr/>
              <p:nvPr/>
            </p:nvSpPr>
            <p:spPr>
              <a:xfrm flipH="1">
                <a:off x="827371" y="5445240"/>
                <a:ext cx="461638" cy="26633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30" name="Bouton d'action : Personnalisé 29">
              <a:hlinkClick r:id="rId9" action="ppaction://hlinksldjump" highlightClick="1"/>
            </p:cNvPr>
            <p:cNvSpPr/>
            <p:nvPr/>
          </p:nvSpPr>
          <p:spPr>
            <a:xfrm>
              <a:off x="743190" y="526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3" name="ZoneTexte 32">
            <a:hlinkClick r:id="rId10" action="ppaction://hlinksldjump"/>
          </p:cNvPr>
          <p:cNvSpPr txBox="1"/>
          <p:nvPr/>
        </p:nvSpPr>
        <p:spPr>
          <a:xfrm>
            <a:off x="5091161" y="2324533"/>
            <a:ext cx="1946293" cy="442674"/>
          </a:xfrm>
          <a:prstGeom prst="roundRect">
            <a:avLst/>
          </a:prstGeom>
          <a:solidFill>
            <a:srgbClr val="00A3A6">
              <a:alpha val="5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Annual value</a:t>
            </a:r>
          </a:p>
        </p:txBody>
      </p:sp>
      <p:sp>
        <p:nvSpPr>
          <p:cNvPr id="34" name="ZoneTexte 33">
            <a:hlinkClick r:id="rId11" action="ppaction://hlinksldjump"/>
          </p:cNvPr>
          <p:cNvSpPr txBox="1"/>
          <p:nvPr/>
        </p:nvSpPr>
        <p:spPr>
          <a:xfrm>
            <a:off x="5091160" y="2856888"/>
            <a:ext cx="1946293" cy="442674"/>
          </a:xfrm>
          <a:prstGeom prst="roundRect">
            <a:avLst/>
          </a:prstGeom>
          <a:solidFill>
            <a:srgbClr val="00A3A6">
              <a:alpha val="5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Monthly value</a:t>
            </a:r>
          </a:p>
        </p:txBody>
      </p:sp>
      <p:sp>
        <p:nvSpPr>
          <p:cNvPr id="35" name="Rectangle à coins arrondis 34">
            <a:hlinkClick r:id="rId12" action="ppaction://hlinksldjump"/>
          </p:cNvPr>
          <p:cNvSpPr/>
          <p:nvPr/>
        </p:nvSpPr>
        <p:spPr>
          <a:xfrm>
            <a:off x="5091159" y="3389243"/>
            <a:ext cx="1946293" cy="442674"/>
          </a:xfrm>
          <a:prstGeom prst="roundRect">
            <a:avLst/>
          </a:prstGeom>
          <a:solidFill>
            <a:srgbClr val="00A3A6">
              <a:alpha val="50000"/>
            </a:srgb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Synthesis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24552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01843" y="2767206"/>
            <a:ext cx="9100995" cy="11885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A3A6"/>
                </a:solidFill>
              </a:rPr>
              <a:t>Results on monthly value and temporal disaggregation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10780715" y="40038"/>
            <a:ext cx="630000" cy="646331"/>
            <a:chOff x="900691" y="1144232"/>
            <a:chExt cx="630000" cy="646331"/>
          </a:xfrm>
        </p:grpSpPr>
        <p:grpSp>
          <p:nvGrpSpPr>
            <p:cNvPr id="5" name="Groupe 4"/>
            <p:cNvGrpSpPr/>
            <p:nvPr/>
          </p:nvGrpSpPr>
          <p:grpSpPr>
            <a:xfrm>
              <a:off x="900691" y="1144232"/>
              <a:ext cx="630000" cy="646331"/>
              <a:chOff x="4969197" y="1188620"/>
              <a:chExt cx="630000" cy="646331"/>
            </a:xfrm>
          </p:grpSpPr>
          <p:sp>
            <p:nvSpPr>
              <p:cNvPr id="7" name="Rectangle à coins arrondis 6"/>
              <p:cNvSpPr/>
              <p:nvPr/>
            </p:nvSpPr>
            <p:spPr>
              <a:xfrm>
                <a:off x="4969197" y="119678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8" name="ZoneTexte 7"/>
              <p:cNvSpPr txBox="1"/>
              <p:nvPr/>
            </p:nvSpPr>
            <p:spPr>
              <a:xfrm>
                <a:off x="5099907" y="1188620"/>
                <a:ext cx="368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600" b="1" dirty="0"/>
                  <a:t>?</a:t>
                </a:r>
              </a:p>
            </p:txBody>
          </p:sp>
        </p:grpSp>
        <p:sp>
          <p:nvSpPr>
            <p:cNvPr id="6" name="Rectangle 5">
              <a:hlinkClick r:id="rId2" action="ppaction://hlinksldjump"/>
            </p:cNvPr>
            <p:cNvSpPr/>
            <p:nvPr/>
          </p:nvSpPr>
          <p:spPr>
            <a:xfrm>
              <a:off x="900691" y="1144232"/>
              <a:ext cx="6300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11502838" y="42838"/>
            <a:ext cx="630000" cy="640730"/>
            <a:chOff x="743191" y="2032613"/>
            <a:chExt cx="630000" cy="640730"/>
          </a:xfrm>
        </p:grpSpPr>
        <p:grpSp>
          <p:nvGrpSpPr>
            <p:cNvPr id="10" name="Groupe 9"/>
            <p:cNvGrpSpPr/>
            <p:nvPr/>
          </p:nvGrpSpPr>
          <p:grpSpPr>
            <a:xfrm>
              <a:off x="743191" y="2037978"/>
              <a:ext cx="630000" cy="630000"/>
              <a:chOff x="743192" y="2043343"/>
              <a:chExt cx="630000" cy="630000"/>
            </a:xfrm>
          </p:grpSpPr>
          <p:sp>
            <p:nvSpPr>
              <p:cNvPr id="12" name="Rectangle à coins arrondis 11"/>
              <p:cNvSpPr/>
              <p:nvPr/>
            </p:nvSpPr>
            <p:spPr>
              <a:xfrm>
                <a:off x="743192" y="2043343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3" name="Image 1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936" y="2121235"/>
                <a:ext cx="470511" cy="474216"/>
              </a:xfrm>
              <a:prstGeom prst="rect">
                <a:avLst/>
              </a:prstGeom>
            </p:spPr>
          </p:pic>
        </p:grpSp>
        <p:sp>
          <p:nvSpPr>
            <p:cNvPr id="11" name="Bouton d'action : Personnalisé 10">
              <a:hlinkClick r:id="rId4" action="ppaction://hlinksldjump" highlightClick="1"/>
            </p:cNvPr>
            <p:cNvSpPr/>
            <p:nvPr/>
          </p:nvSpPr>
          <p:spPr>
            <a:xfrm>
              <a:off x="743191" y="2032613"/>
              <a:ext cx="630000" cy="64073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9336467" y="48203"/>
            <a:ext cx="630000" cy="630000"/>
            <a:chOff x="743190" y="2873405"/>
            <a:chExt cx="630000" cy="630000"/>
          </a:xfrm>
        </p:grpSpPr>
        <p:sp>
          <p:nvSpPr>
            <p:cNvPr id="15" name="Rectangle à coins arrondis 14"/>
            <p:cNvSpPr/>
            <p:nvPr/>
          </p:nvSpPr>
          <p:spPr>
            <a:xfrm>
              <a:off x="743190" y="2873405"/>
              <a:ext cx="630000" cy="630000"/>
            </a:xfrm>
            <a:prstGeom prst="roundRect">
              <a:avLst/>
            </a:prstGeom>
            <a:solidFill>
              <a:srgbClr val="00A3A6">
                <a:alpha val="50000"/>
              </a:srgbClr>
            </a:solidFill>
            <a:ln>
              <a:solidFill>
                <a:srgbClr val="00A3A6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" name="Image 15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2" t="11561" r="8451" b="9471"/>
            <a:stretch/>
          </p:blipFill>
          <p:spPr>
            <a:xfrm>
              <a:off x="858547" y="2997442"/>
              <a:ext cx="399286" cy="381926"/>
            </a:xfrm>
            <a:prstGeom prst="rect">
              <a:avLst/>
            </a:prstGeom>
          </p:spPr>
        </p:pic>
        <p:sp>
          <p:nvSpPr>
            <p:cNvPr id="17" name="Bouton d'action : Personnalisé 16">
              <a:hlinkClick r:id="rId6" action="ppaction://hlinksldjump" highlightClick="1"/>
            </p:cNvPr>
            <p:cNvSpPr/>
            <p:nvPr/>
          </p:nvSpPr>
          <p:spPr>
            <a:xfrm>
              <a:off x="743190" y="287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10058591" y="48203"/>
            <a:ext cx="630000" cy="630000"/>
            <a:chOff x="743190" y="3753305"/>
            <a:chExt cx="630000" cy="630000"/>
          </a:xfrm>
        </p:grpSpPr>
        <p:grpSp>
          <p:nvGrpSpPr>
            <p:cNvPr id="19" name="Groupe 18"/>
            <p:cNvGrpSpPr/>
            <p:nvPr/>
          </p:nvGrpSpPr>
          <p:grpSpPr>
            <a:xfrm>
              <a:off x="743190" y="3753305"/>
              <a:ext cx="630000" cy="630000"/>
              <a:chOff x="743191" y="3753305"/>
              <a:chExt cx="630000" cy="630000"/>
            </a:xfrm>
          </p:grpSpPr>
          <p:sp>
            <p:nvSpPr>
              <p:cNvPr id="21" name="Rectangle à coins arrondis 20"/>
              <p:cNvSpPr/>
              <p:nvPr/>
            </p:nvSpPr>
            <p:spPr>
              <a:xfrm>
                <a:off x="743191" y="37533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22" name="Image 21"/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600" y="3897034"/>
                <a:ext cx="311182" cy="373127"/>
              </a:xfrm>
              <a:prstGeom prst="rect">
                <a:avLst/>
              </a:prstGeom>
            </p:spPr>
          </p:pic>
        </p:grpSp>
        <p:sp>
          <p:nvSpPr>
            <p:cNvPr id="20" name="Bouton d'action : Personnalisé 19">
              <a:hlinkClick r:id="rId8" action="ppaction://hlinksldjump" highlightClick="1"/>
            </p:cNvPr>
            <p:cNvSpPr/>
            <p:nvPr/>
          </p:nvSpPr>
          <p:spPr>
            <a:xfrm>
              <a:off x="743190" y="37533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8614343" y="37897"/>
            <a:ext cx="630000" cy="650613"/>
            <a:chOff x="743190" y="4489676"/>
            <a:chExt cx="630000" cy="650613"/>
          </a:xfrm>
        </p:grpSpPr>
        <p:grpSp>
          <p:nvGrpSpPr>
            <p:cNvPr id="24" name="Groupe 23"/>
            <p:cNvGrpSpPr/>
            <p:nvPr/>
          </p:nvGrpSpPr>
          <p:grpSpPr>
            <a:xfrm>
              <a:off x="743190" y="4489676"/>
              <a:ext cx="630000" cy="630000"/>
              <a:chOff x="743190" y="4489676"/>
              <a:chExt cx="630000" cy="630000"/>
            </a:xfrm>
          </p:grpSpPr>
          <p:sp>
            <p:nvSpPr>
              <p:cNvPr id="26" name="Rectangle à coins arrondis 25"/>
              <p:cNvSpPr/>
              <p:nvPr/>
            </p:nvSpPr>
            <p:spPr>
              <a:xfrm>
                <a:off x="743190" y="4489676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7" name="Flèche droite 26"/>
              <p:cNvSpPr/>
              <p:nvPr/>
            </p:nvSpPr>
            <p:spPr>
              <a:xfrm>
                <a:off x="827371" y="4671511"/>
                <a:ext cx="461638" cy="26633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25" name="Bouton d'action : Personnalisé 24">
              <a:hlinkClick r:id="rId9" action="ppaction://hlinksldjump" highlightClick="1"/>
            </p:cNvPr>
            <p:cNvSpPr/>
            <p:nvPr/>
          </p:nvSpPr>
          <p:spPr>
            <a:xfrm>
              <a:off x="743190" y="4510289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7892219" y="37897"/>
            <a:ext cx="630000" cy="630000"/>
            <a:chOff x="743190" y="5263405"/>
            <a:chExt cx="630000" cy="630000"/>
          </a:xfrm>
        </p:grpSpPr>
        <p:grpSp>
          <p:nvGrpSpPr>
            <p:cNvPr id="29" name="Groupe 28"/>
            <p:cNvGrpSpPr/>
            <p:nvPr/>
          </p:nvGrpSpPr>
          <p:grpSpPr>
            <a:xfrm>
              <a:off x="743190" y="5263405"/>
              <a:ext cx="630000" cy="630000"/>
              <a:chOff x="743190" y="5263405"/>
              <a:chExt cx="630000" cy="630000"/>
            </a:xfrm>
          </p:grpSpPr>
          <p:sp>
            <p:nvSpPr>
              <p:cNvPr id="31" name="Rectangle à coins arrondis 30"/>
              <p:cNvSpPr/>
              <p:nvPr/>
            </p:nvSpPr>
            <p:spPr>
              <a:xfrm>
                <a:off x="743190" y="52634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2" name="Flèche droite 31"/>
              <p:cNvSpPr/>
              <p:nvPr/>
            </p:nvSpPr>
            <p:spPr>
              <a:xfrm flipH="1">
                <a:off x="827371" y="5445240"/>
                <a:ext cx="461638" cy="26633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30" name="Bouton d'action : Personnalisé 29">
              <a:hlinkClick r:id="rId10" action="ppaction://hlinksldjump" highlightClick="1"/>
            </p:cNvPr>
            <p:cNvSpPr/>
            <p:nvPr/>
          </p:nvSpPr>
          <p:spPr>
            <a:xfrm>
              <a:off x="743190" y="526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226294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3193" y="149638"/>
            <a:ext cx="7033669" cy="888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Results on temporal disaggregation</a:t>
            </a:r>
          </a:p>
        </p:txBody>
      </p:sp>
      <p:grpSp>
        <p:nvGrpSpPr>
          <p:cNvPr id="148" name="Groupe 147"/>
          <p:cNvGrpSpPr/>
          <p:nvPr/>
        </p:nvGrpSpPr>
        <p:grpSpPr>
          <a:xfrm>
            <a:off x="10780715" y="40038"/>
            <a:ext cx="630000" cy="646331"/>
            <a:chOff x="900691" y="1144232"/>
            <a:chExt cx="630000" cy="646331"/>
          </a:xfrm>
        </p:grpSpPr>
        <p:grpSp>
          <p:nvGrpSpPr>
            <p:cNvPr id="149" name="Groupe 148"/>
            <p:cNvGrpSpPr/>
            <p:nvPr/>
          </p:nvGrpSpPr>
          <p:grpSpPr>
            <a:xfrm>
              <a:off x="900691" y="1144232"/>
              <a:ext cx="630000" cy="646331"/>
              <a:chOff x="4969197" y="1188620"/>
              <a:chExt cx="630000" cy="646331"/>
            </a:xfrm>
          </p:grpSpPr>
          <p:sp>
            <p:nvSpPr>
              <p:cNvPr id="151" name="Rectangle à coins arrondis 150"/>
              <p:cNvSpPr/>
              <p:nvPr/>
            </p:nvSpPr>
            <p:spPr>
              <a:xfrm>
                <a:off x="4969197" y="119678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52" name="ZoneTexte 151"/>
              <p:cNvSpPr txBox="1"/>
              <p:nvPr/>
            </p:nvSpPr>
            <p:spPr>
              <a:xfrm>
                <a:off x="5099907" y="1188620"/>
                <a:ext cx="368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600" b="1" dirty="0"/>
                  <a:t>?</a:t>
                </a:r>
              </a:p>
            </p:txBody>
          </p:sp>
        </p:grpSp>
        <p:sp>
          <p:nvSpPr>
            <p:cNvPr id="150" name="Rectangle 149">
              <a:hlinkClick r:id="rId2" action="ppaction://hlinksldjump"/>
            </p:cNvPr>
            <p:cNvSpPr/>
            <p:nvPr/>
          </p:nvSpPr>
          <p:spPr>
            <a:xfrm>
              <a:off x="900691" y="1144232"/>
              <a:ext cx="6300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3" name="Groupe 152"/>
          <p:cNvGrpSpPr/>
          <p:nvPr/>
        </p:nvGrpSpPr>
        <p:grpSpPr>
          <a:xfrm>
            <a:off x="11502838" y="42838"/>
            <a:ext cx="630000" cy="640730"/>
            <a:chOff x="743191" y="2032613"/>
            <a:chExt cx="630000" cy="640730"/>
          </a:xfrm>
        </p:grpSpPr>
        <p:grpSp>
          <p:nvGrpSpPr>
            <p:cNvPr id="154" name="Groupe 153"/>
            <p:cNvGrpSpPr/>
            <p:nvPr/>
          </p:nvGrpSpPr>
          <p:grpSpPr>
            <a:xfrm>
              <a:off x="743191" y="2037978"/>
              <a:ext cx="630000" cy="630000"/>
              <a:chOff x="743192" y="2043343"/>
              <a:chExt cx="630000" cy="630000"/>
            </a:xfrm>
          </p:grpSpPr>
          <p:sp>
            <p:nvSpPr>
              <p:cNvPr id="156" name="Rectangle à coins arrondis 155"/>
              <p:cNvSpPr/>
              <p:nvPr/>
            </p:nvSpPr>
            <p:spPr>
              <a:xfrm>
                <a:off x="743192" y="2043343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57" name="Image 15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936" y="2121235"/>
                <a:ext cx="470511" cy="474216"/>
              </a:xfrm>
              <a:prstGeom prst="rect">
                <a:avLst/>
              </a:prstGeom>
            </p:spPr>
          </p:pic>
        </p:grpSp>
        <p:sp>
          <p:nvSpPr>
            <p:cNvPr id="155" name="Bouton d'action : Personnalisé 154">
              <a:hlinkClick r:id="rId4" action="ppaction://hlinksldjump" highlightClick="1"/>
            </p:cNvPr>
            <p:cNvSpPr/>
            <p:nvPr/>
          </p:nvSpPr>
          <p:spPr>
            <a:xfrm>
              <a:off x="743191" y="2032613"/>
              <a:ext cx="630000" cy="64073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8" name="Groupe 157"/>
          <p:cNvGrpSpPr/>
          <p:nvPr/>
        </p:nvGrpSpPr>
        <p:grpSpPr>
          <a:xfrm>
            <a:off x="9336467" y="48203"/>
            <a:ext cx="630000" cy="630000"/>
            <a:chOff x="743190" y="2873405"/>
            <a:chExt cx="630000" cy="630000"/>
          </a:xfrm>
        </p:grpSpPr>
        <p:sp>
          <p:nvSpPr>
            <p:cNvPr id="159" name="Rectangle à coins arrondis 158"/>
            <p:cNvSpPr/>
            <p:nvPr/>
          </p:nvSpPr>
          <p:spPr>
            <a:xfrm>
              <a:off x="743190" y="2873405"/>
              <a:ext cx="630000" cy="630000"/>
            </a:xfrm>
            <a:prstGeom prst="roundRect">
              <a:avLst/>
            </a:prstGeom>
            <a:solidFill>
              <a:srgbClr val="00A3A6">
                <a:alpha val="50000"/>
              </a:srgbClr>
            </a:solidFill>
            <a:ln>
              <a:solidFill>
                <a:srgbClr val="00A3A6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0" name="Image 159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2" t="11561" r="8451" b="9471"/>
            <a:stretch/>
          </p:blipFill>
          <p:spPr>
            <a:xfrm>
              <a:off x="858547" y="2997442"/>
              <a:ext cx="399286" cy="381926"/>
            </a:xfrm>
            <a:prstGeom prst="rect">
              <a:avLst/>
            </a:prstGeom>
          </p:spPr>
        </p:pic>
        <p:sp>
          <p:nvSpPr>
            <p:cNvPr id="161" name="Bouton d'action : Personnalisé 160">
              <a:hlinkClick r:id="rId6" action="ppaction://hlinksldjump" highlightClick="1"/>
            </p:cNvPr>
            <p:cNvSpPr/>
            <p:nvPr/>
          </p:nvSpPr>
          <p:spPr>
            <a:xfrm>
              <a:off x="743190" y="287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62" name="Groupe 161"/>
          <p:cNvGrpSpPr/>
          <p:nvPr/>
        </p:nvGrpSpPr>
        <p:grpSpPr>
          <a:xfrm>
            <a:off x="10058591" y="48203"/>
            <a:ext cx="630000" cy="630000"/>
            <a:chOff x="743190" y="3753305"/>
            <a:chExt cx="630000" cy="630000"/>
          </a:xfrm>
        </p:grpSpPr>
        <p:grpSp>
          <p:nvGrpSpPr>
            <p:cNvPr id="163" name="Groupe 162"/>
            <p:cNvGrpSpPr/>
            <p:nvPr/>
          </p:nvGrpSpPr>
          <p:grpSpPr>
            <a:xfrm>
              <a:off x="743190" y="3753305"/>
              <a:ext cx="630000" cy="630000"/>
              <a:chOff x="743191" y="3753305"/>
              <a:chExt cx="630000" cy="630000"/>
            </a:xfrm>
          </p:grpSpPr>
          <p:sp>
            <p:nvSpPr>
              <p:cNvPr id="165" name="Rectangle à coins arrondis 164"/>
              <p:cNvSpPr/>
              <p:nvPr/>
            </p:nvSpPr>
            <p:spPr>
              <a:xfrm>
                <a:off x="743191" y="37533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66" name="Image 165"/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600" y="3897034"/>
                <a:ext cx="311182" cy="373127"/>
              </a:xfrm>
              <a:prstGeom prst="rect">
                <a:avLst/>
              </a:prstGeom>
            </p:spPr>
          </p:pic>
        </p:grpSp>
        <p:sp>
          <p:nvSpPr>
            <p:cNvPr id="164" name="Bouton d'action : Personnalisé 163">
              <a:hlinkClick r:id="rId8" action="ppaction://hlinksldjump" highlightClick="1"/>
            </p:cNvPr>
            <p:cNvSpPr/>
            <p:nvPr/>
          </p:nvSpPr>
          <p:spPr>
            <a:xfrm>
              <a:off x="743190" y="37533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67" name="Groupe 166"/>
          <p:cNvGrpSpPr/>
          <p:nvPr/>
        </p:nvGrpSpPr>
        <p:grpSpPr>
          <a:xfrm>
            <a:off x="8614343" y="37897"/>
            <a:ext cx="630000" cy="650613"/>
            <a:chOff x="743190" y="4489676"/>
            <a:chExt cx="630000" cy="650613"/>
          </a:xfrm>
        </p:grpSpPr>
        <p:grpSp>
          <p:nvGrpSpPr>
            <p:cNvPr id="168" name="Groupe 167"/>
            <p:cNvGrpSpPr/>
            <p:nvPr/>
          </p:nvGrpSpPr>
          <p:grpSpPr>
            <a:xfrm>
              <a:off x="743190" y="4489676"/>
              <a:ext cx="630000" cy="630000"/>
              <a:chOff x="743190" y="4489676"/>
              <a:chExt cx="630000" cy="630000"/>
            </a:xfrm>
          </p:grpSpPr>
          <p:sp>
            <p:nvSpPr>
              <p:cNvPr id="170" name="Rectangle à coins arrondis 169"/>
              <p:cNvSpPr/>
              <p:nvPr/>
            </p:nvSpPr>
            <p:spPr>
              <a:xfrm>
                <a:off x="743190" y="4489676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71" name="Flèche droite 170"/>
              <p:cNvSpPr/>
              <p:nvPr/>
            </p:nvSpPr>
            <p:spPr>
              <a:xfrm>
                <a:off x="827371" y="4671511"/>
                <a:ext cx="461638" cy="26633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69" name="Bouton d'action : Personnalisé 168">
              <a:hlinkClick r:id="rId9" action="ppaction://hlinksldjump" highlightClick="1"/>
            </p:cNvPr>
            <p:cNvSpPr/>
            <p:nvPr/>
          </p:nvSpPr>
          <p:spPr>
            <a:xfrm>
              <a:off x="743190" y="4510289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72" name="Groupe 171"/>
          <p:cNvGrpSpPr/>
          <p:nvPr/>
        </p:nvGrpSpPr>
        <p:grpSpPr>
          <a:xfrm>
            <a:off x="7892219" y="37897"/>
            <a:ext cx="630000" cy="630000"/>
            <a:chOff x="743190" y="5263405"/>
            <a:chExt cx="630000" cy="630000"/>
          </a:xfrm>
        </p:grpSpPr>
        <p:grpSp>
          <p:nvGrpSpPr>
            <p:cNvPr id="173" name="Groupe 172"/>
            <p:cNvGrpSpPr/>
            <p:nvPr/>
          </p:nvGrpSpPr>
          <p:grpSpPr>
            <a:xfrm>
              <a:off x="743190" y="5263405"/>
              <a:ext cx="630000" cy="630000"/>
              <a:chOff x="743190" y="5263405"/>
              <a:chExt cx="630000" cy="630000"/>
            </a:xfrm>
          </p:grpSpPr>
          <p:sp>
            <p:nvSpPr>
              <p:cNvPr id="175" name="Rectangle à coins arrondis 174"/>
              <p:cNvSpPr/>
              <p:nvPr/>
            </p:nvSpPr>
            <p:spPr>
              <a:xfrm>
                <a:off x="743190" y="52634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76" name="Flèche droite 175"/>
              <p:cNvSpPr/>
              <p:nvPr/>
            </p:nvSpPr>
            <p:spPr>
              <a:xfrm flipH="1">
                <a:off x="827371" y="5445240"/>
                <a:ext cx="461638" cy="26633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74" name="Bouton d'action : Personnalisé 173">
              <a:hlinkClick r:id="rId10" action="ppaction://hlinksldjump" highlightClick="1"/>
            </p:cNvPr>
            <p:cNvSpPr/>
            <p:nvPr/>
          </p:nvSpPr>
          <p:spPr>
            <a:xfrm>
              <a:off x="743190" y="526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164688" y="2119314"/>
            <a:ext cx="409533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Comparison of our model (SD) to 4 global models (GM)</a:t>
            </a:r>
            <a:r>
              <a:rPr lang="en-US" b="1" dirty="0"/>
              <a:t> : </a:t>
            </a:r>
            <a:r>
              <a:rPr lang="en-US" dirty="0"/>
              <a:t>h08, </a:t>
            </a:r>
            <a:r>
              <a:rPr lang="en-US" dirty="0" err="1"/>
              <a:t>lpjml</a:t>
            </a:r>
            <a:r>
              <a:rPr lang="en-US" dirty="0"/>
              <a:t>, </a:t>
            </a:r>
            <a:r>
              <a:rPr lang="en-US" dirty="0" err="1"/>
              <a:t>pcrglowb</a:t>
            </a:r>
            <a:r>
              <a:rPr lang="en-US" dirty="0"/>
              <a:t>, </a:t>
            </a:r>
            <a:r>
              <a:rPr lang="en-US" dirty="0" err="1"/>
              <a:t>watergap</a:t>
            </a:r>
            <a:r>
              <a:rPr lang="en-US" dirty="0"/>
              <a:t>; value from </a:t>
            </a:r>
            <a:r>
              <a:rPr lang="en-US" i="1" dirty="0"/>
              <a:t>Huang et al., 2018</a:t>
            </a:r>
            <a:endParaRPr lang="en-US" dirty="0"/>
          </a:p>
          <a:p>
            <a:endParaRPr lang="en-US" dirty="0"/>
          </a:p>
          <a:p>
            <a:r>
              <a:rPr lang="en-US" dirty="0"/>
              <a:t>Mean monthly ratio, 2008-2010, some selected catchments</a:t>
            </a:r>
          </a:p>
          <a:p>
            <a:endParaRPr lang="en-US" b="1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" t="1683" r="952" b="1359"/>
          <a:stretch/>
        </p:blipFill>
        <p:spPr>
          <a:xfrm>
            <a:off x="4479535" y="1033398"/>
            <a:ext cx="7483503" cy="48996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972515" y="1077434"/>
            <a:ext cx="3835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Comparison of  mean monthly ratio </a:t>
            </a:r>
          </a:p>
          <a:p>
            <a:r>
              <a:rPr lang="en-US" sz="1600" i="1" dirty="0"/>
              <a:t>for each month for each model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42176" y="5710815"/>
            <a:ext cx="2997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→ Our model exhibits the same temporality as the </a:t>
            </a:r>
            <a:r>
              <a:rPr lang="en-US" b="1" dirty="0" smtClean="0"/>
              <a:t>GMs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64687" y="4477810"/>
                <a:ext cx="4095339" cy="5389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Monthly ratio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1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sz="1400" b="1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14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𝓦</m:t>
                            </m:r>
                          </m:e>
                          <m:sub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z="14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  <m:sup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fr-FR" sz="1400" b="1" i="1">
                                <a:latin typeface="Cambria Math" panose="02040503050406030204" pitchFamily="18" charset="0"/>
                              </a:rPr>
                              <m:t>𝒐𝒏𝒕𝒉𝒍𝒚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14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𝓦</m:t>
                            </m:r>
                          </m:e>
                          <m:sub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z="14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  <m:sup>
                            <m:r>
                              <a:rPr lang="fr-FR" sz="1400" b="1" i="1">
                                <a:latin typeface="Cambria Math" panose="02040503050406030204" pitchFamily="18" charset="0"/>
                              </a:rPr>
                              <m:t>𝒂𝒏𝒏𝒖𝒂𝒍</m:t>
                            </m:r>
                          </m:sup>
                        </m:sSubSup>
                      </m:den>
                    </m:f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87" y="4477810"/>
                <a:ext cx="4095339" cy="538930"/>
              </a:xfrm>
              <a:prstGeom prst="rect">
                <a:avLst/>
              </a:prstGeom>
              <a:blipFill>
                <a:blip r:embed="rId12"/>
                <a:stretch>
                  <a:fillRect l="-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à coins arrondis 37">
            <a:hlinkClick r:id="rId13" action="ppaction://hlinksldjump"/>
          </p:cNvPr>
          <p:cNvSpPr/>
          <p:nvPr/>
        </p:nvSpPr>
        <p:spPr>
          <a:xfrm>
            <a:off x="1336235" y="3088254"/>
            <a:ext cx="438799" cy="216000"/>
          </a:xfrm>
          <a:prstGeom prst="roundRect">
            <a:avLst/>
          </a:prstGeom>
          <a:solidFill>
            <a:srgbClr val="00A3A6">
              <a:alpha val="50000"/>
            </a:srgb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/>
              <a:t>Ref.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98724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3193" y="149638"/>
            <a:ext cx="7033669" cy="888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Results on temporal disaggregation</a:t>
            </a:r>
          </a:p>
        </p:txBody>
      </p:sp>
      <p:grpSp>
        <p:nvGrpSpPr>
          <p:cNvPr id="148" name="Groupe 147"/>
          <p:cNvGrpSpPr/>
          <p:nvPr/>
        </p:nvGrpSpPr>
        <p:grpSpPr>
          <a:xfrm>
            <a:off x="10780715" y="40038"/>
            <a:ext cx="630000" cy="646331"/>
            <a:chOff x="900691" y="1144232"/>
            <a:chExt cx="630000" cy="646331"/>
          </a:xfrm>
        </p:grpSpPr>
        <p:grpSp>
          <p:nvGrpSpPr>
            <p:cNvPr id="149" name="Groupe 148"/>
            <p:cNvGrpSpPr/>
            <p:nvPr/>
          </p:nvGrpSpPr>
          <p:grpSpPr>
            <a:xfrm>
              <a:off x="900691" y="1144232"/>
              <a:ext cx="630000" cy="646331"/>
              <a:chOff x="4969197" y="1188620"/>
              <a:chExt cx="630000" cy="646331"/>
            </a:xfrm>
          </p:grpSpPr>
          <p:sp>
            <p:nvSpPr>
              <p:cNvPr id="151" name="Rectangle à coins arrondis 150"/>
              <p:cNvSpPr/>
              <p:nvPr/>
            </p:nvSpPr>
            <p:spPr>
              <a:xfrm>
                <a:off x="4969197" y="119678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52" name="ZoneTexte 151"/>
              <p:cNvSpPr txBox="1"/>
              <p:nvPr/>
            </p:nvSpPr>
            <p:spPr>
              <a:xfrm>
                <a:off x="5099907" y="1188620"/>
                <a:ext cx="368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600" b="1" dirty="0"/>
                  <a:t>?</a:t>
                </a:r>
              </a:p>
            </p:txBody>
          </p:sp>
        </p:grpSp>
        <p:sp>
          <p:nvSpPr>
            <p:cNvPr id="150" name="Rectangle 149">
              <a:hlinkClick r:id="rId2" action="ppaction://hlinksldjump"/>
            </p:cNvPr>
            <p:cNvSpPr/>
            <p:nvPr/>
          </p:nvSpPr>
          <p:spPr>
            <a:xfrm>
              <a:off x="900691" y="1144232"/>
              <a:ext cx="6300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3" name="Groupe 152"/>
          <p:cNvGrpSpPr/>
          <p:nvPr/>
        </p:nvGrpSpPr>
        <p:grpSpPr>
          <a:xfrm>
            <a:off x="11502838" y="42838"/>
            <a:ext cx="630000" cy="640730"/>
            <a:chOff x="743191" y="2032613"/>
            <a:chExt cx="630000" cy="640730"/>
          </a:xfrm>
        </p:grpSpPr>
        <p:grpSp>
          <p:nvGrpSpPr>
            <p:cNvPr id="154" name="Groupe 153"/>
            <p:cNvGrpSpPr/>
            <p:nvPr/>
          </p:nvGrpSpPr>
          <p:grpSpPr>
            <a:xfrm>
              <a:off x="743191" y="2037978"/>
              <a:ext cx="630000" cy="630000"/>
              <a:chOff x="743192" y="2043343"/>
              <a:chExt cx="630000" cy="630000"/>
            </a:xfrm>
          </p:grpSpPr>
          <p:sp>
            <p:nvSpPr>
              <p:cNvPr id="156" name="Rectangle à coins arrondis 155"/>
              <p:cNvSpPr/>
              <p:nvPr/>
            </p:nvSpPr>
            <p:spPr>
              <a:xfrm>
                <a:off x="743192" y="2043343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57" name="Image 15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936" y="2121235"/>
                <a:ext cx="470511" cy="474216"/>
              </a:xfrm>
              <a:prstGeom prst="rect">
                <a:avLst/>
              </a:prstGeom>
            </p:spPr>
          </p:pic>
        </p:grpSp>
        <p:sp>
          <p:nvSpPr>
            <p:cNvPr id="155" name="Bouton d'action : Personnalisé 154">
              <a:hlinkClick r:id="rId4" action="ppaction://hlinksldjump" highlightClick="1"/>
            </p:cNvPr>
            <p:cNvSpPr/>
            <p:nvPr/>
          </p:nvSpPr>
          <p:spPr>
            <a:xfrm>
              <a:off x="743191" y="2032613"/>
              <a:ext cx="630000" cy="64073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8" name="Groupe 157"/>
          <p:cNvGrpSpPr/>
          <p:nvPr/>
        </p:nvGrpSpPr>
        <p:grpSpPr>
          <a:xfrm>
            <a:off x="9336467" y="48203"/>
            <a:ext cx="630000" cy="630000"/>
            <a:chOff x="743190" y="2873405"/>
            <a:chExt cx="630000" cy="630000"/>
          </a:xfrm>
        </p:grpSpPr>
        <p:sp>
          <p:nvSpPr>
            <p:cNvPr id="159" name="Rectangle à coins arrondis 158"/>
            <p:cNvSpPr/>
            <p:nvPr/>
          </p:nvSpPr>
          <p:spPr>
            <a:xfrm>
              <a:off x="743190" y="2873405"/>
              <a:ext cx="630000" cy="630000"/>
            </a:xfrm>
            <a:prstGeom prst="roundRect">
              <a:avLst/>
            </a:prstGeom>
            <a:solidFill>
              <a:srgbClr val="00A3A6">
                <a:alpha val="50000"/>
              </a:srgbClr>
            </a:solidFill>
            <a:ln>
              <a:solidFill>
                <a:srgbClr val="00A3A6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0" name="Image 159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2" t="11561" r="8451" b="9471"/>
            <a:stretch/>
          </p:blipFill>
          <p:spPr>
            <a:xfrm>
              <a:off x="858547" y="2997442"/>
              <a:ext cx="399286" cy="381926"/>
            </a:xfrm>
            <a:prstGeom prst="rect">
              <a:avLst/>
            </a:prstGeom>
          </p:spPr>
        </p:pic>
        <p:sp>
          <p:nvSpPr>
            <p:cNvPr id="161" name="Bouton d'action : Personnalisé 160">
              <a:hlinkClick r:id="rId6" action="ppaction://hlinksldjump" highlightClick="1"/>
            </p:cNvPr>
            <p:cNvSpPr/>
            <p:nvPr/>
          </p:nvSpPr>
          <p:spPr>
            <a:xfrm>
              <a:off x="743190" y="287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62" name="Groupe 161"/>
          <p:cNvGrpSpPr/>
          <p:nvPr/>
        </p:nvGrpSpPr>
        <p:grpSpPr>
          <a:xfrm>
            <a:off x="10058591" y="48203"/>
            <a:ext cx="630000" cy="630000"/>
            <a:chOff x="743190" y="3753305"/>
            <a:chExt cx="630000" cy="630000"/>
          </a:xfrm>
        </p:grpSpPr>
        <p:grpSp>
          <p:nvGrpSpPr>
            <p:cNvPr id="163" name="Groupe 162"/>
            <p:cNvGrpSpPr/>
            <p:nvPr/>
          </p:nvGrpSpPr>
          <p:grpSpPr>
            <a:xfrm>
              <a:off x="743190" y="3753305"/>
              <a:ext cx="630000" cy="630000"/>
              <a:chOff x="743191" y="3753305"/>
              <a:chExt cx="630000" cy="630000"/>
            </a:xfrm>
          </p:grpSpPr>
          <p:sp>
            <p:nvSpPr>
              <p:cNvPr id="165" name="Rectangle à coins arrondis 164"/>
              <p:cNvSpPr/>
              <p:nvPr/>
            </p:nvSpPr>
            <p:spPr>
              <a:xfrm>
                <a:off x="743191" y="37533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66" name="Image 165"/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600" y="3897034"/>
                <a:ext cx="311182" cy="373127"/>
              </a:xfrm>
              <a:prstGeom prst="rect">
                <a:avLst/>
              </a:prstGeom>
            </p:spPr>
          </p:pic>
        </p:grpSp>
        <p:sp>
          <p:nvSpPr>
            <p:cNvPr id="164" name="Bouton d'action : Personnalisé 163">
              <a:hlinkClick r:id="rId8" action="ppaction://hlinksldjump" highlightClick="1"/>
            </p:cNvPr>
            <p:cNvSpPr/>
            <p:nvPr/>
          </p:nvSpPr>
          <p:spPr>
            <a:xfrm>
              <a:off x="743190" y="37533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67" name="Groupe 166"/>
          <p:cNvGrpSpPr/>
          <p:nvPr/>
        </p:nvGrpSpPr>
        <p:grpSpPr>
          <a:xfrm>
            <a:off x="8614343" y="37897"/>
            <a:ext cx="630000" cy="650613"/>
            <a:chOff x="743190" y="4489676"/>
            <a:chExt cx="630000" cy="650613"/>
          </a:xfrm>
        </p:grpSpPr>
        <p:grpSp>
          <p:nvGrpSpPr>
            <p:cNvPr id="168" name="Groupe 167"/>
            <p:cNvGrpSpPr/>
            <p:nvPr/>
          </p:nvGrpSpPr>
          <p:grpSpPr>
            <a:xfrm>
              <a:off x="743190" y="4489676"/>
              <a:ext cx="630000" cy="630000"/>
              <a:chOff x="743190" y="4489676"/>
              <a:chExt cx="630000" cy="630000"/>
            </a:xfrm>
          </p:grpSpPr>
          <p:sp>
            <p:nvSpPr>
              <p:cNvPr id="170" name="Rectangle à coins arrondis 169"/>
              <p:cNvSpPr/>
              <p:nvPr/>
            </p:nvSpPr>
            <p:spPr>
              <a:xfrm>
                <a:off x="743190" y="4489676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71" name="Flèche droite 170"/>
              <p:cNvSpPr/>
              <p:nvPr/>
            </p:nvSpPr>
            <p:spPr>
              <a:xfrm>
                <a:off x="827371" y="4671511"/>
                <a:ext cx="461638" cy="26633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69" name="Bouton d'action : Personnalisé 168">
              <a:hlinkClick r:id="rId9" action="ppaction://hlinksldjump" highlightClick="1"/>
            </p:cNvPr>
            <p:cNvSpPr/>
            <p:nvPr/>
          </p:nvSpPr>
          <p:spPr>
            <a:xfrm>
              <a:off x="743190" y="4510289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72" name="Groupe 171"/>
          <p:cNvGrpSpPr/>
          <p:nvPr/>
        </p:nvGrpSpPr>
        <p:grpSpPr>
          <a:xfrm>
            <a:off x="7892219" y="37897"/>
            <a:ext cx="630000" cy="630000"/>
            <a:chOff x="743190" y="5263405"/>
            <a:chExt cx="630000" cy="630000"/>
          </a:xfrm>
        </p:grpSpPr>
        <p:grpSp>
          <p:nvGrpSpPr>
            <p:cNvPr id="173" name="Groupe 172"/>
            <p:cNvGrpSpPr/>
            <p:nvPr/>
          </p:nvGrpSpPr>
          <p:grpSpPr>
            <a:xfrm>
              <a:off x="743190" y="5263405"/>
              <a:ext cx="630000" cy="630000"/>
              <a:chOff x="743190" y="5263405"/>
              <a:chExt cx="630000" cy="630000"/>
            </a:xfrm>
          </p:grpSpPr>
          <p:sp>
            <p:nvSpPr>
              <p:cNvPr id="175" name="Rectangle à coins arrondis 174"/>
              <p:cNvSpPr/>
              <p:nvPr/>
            </p:nvSpPr>
            <p:spPr>
              <a:xfrm>
                <a:off x="743190" y="52634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76" name="Flèche droite 175"/>
              <p:cNvSpPr/>
              <p:nvPr/>
            </p:nvSpPr>
            <p:spPr>
              <a:xfrm flipH="1">
                <a:off x="827371" y="5445240"/>
                <a:ext cx="461638" cy="26633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74" name="Bouton d'action : Personnalisé 173">
              <a:hlinkClick r:id="rId10" action="ppaction://hlinksldjump" highlightClick="1"/>
            </p:cNvPr>
            <p:cNvSpPr/>
            <p:nvPr/>
          </p:nvSpPr>
          <p:spPr>
            <a:xfrm>
              <a:off x="743190" y="526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" r="1240" b="1305"/>
          <a:stretch/>
        </p:blipFill>
        <p:spPr>
          <a:xfrm>
            <a:off x="4491715" y="1261216"/>
            <a:ext cx="7486111" cy="4899600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164688" y="2119314"/>
            <a:ext cx="409533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Comparison of our model (SD) to 4 global model (GM)</a:t>
            </a:r>
            <a:r>
              <a:rPr lang="en-US" b="1" dirty="0"/>
              <a:t> : </a:t>
            </a:r>
            <a:r>
              <a:rPr lang="en-US" dirty="0"/>
              <a:t>h08, </a:t>
            </a:r>
            <a:r>
              <a:rPr lang="en-US" dirty="0" err="1"/>
              <a:t>lpjml</a:t>
            </a:r>
            <a:r>
              <a:rPr lang="en-US" dirty="0"/>
              <a:t>, </a:t>
            </a:r>
            <a:r>
              <a:rPr lang="en-US" dirty="0" err="1"/>
              <a:t>pcrglowb</a:t>
            </a:r>
            <a:r>
              <a:rPr lang="en-US" dirty="0"/>
              <a:t>, </a:t>
            </a:r>
            <a:r>
              <a:rPr lang="en-US" dirty="0" err="1"/>
              <a:t>watergap</a:t>
            </a:r>
            <a:r>
              <a:rPr lang="en-US" dirty="0"/>
              <a:t>; value from </a:t>
            </a:r>
            <a:r>
              <a:rPr lang="en-US" i="1" dirty="0"/>
              <a:t>Huang et al., 2018</a:t>
            </a:r>
            <a:endParaRPr lang="en-US" dirty="0"/>
          </a:p>
          <a:p>
            <a:endParaRPr lang="en-US" dirty="0"/>
          </a:p>
          <a:p>
            <a:r>
              <a:rPr lang="en-US" dirty="0"/>
              <a:t>Distance* of models to the others, 2008-2010, some selected catchments</a:t>
            </a:r>
          </a:p>
          <a:p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64687" y="4477810"/>
                <a:ext cx="4095339" cy="1400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Monthly ratio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1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sz="1400" b="1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14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𝓦</m:t>
                            </m:r>
                          </m:e>
                          <m:sub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z="14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  <m:sup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fr-FR" sz="1400" b="1" i="1">
                                <a:latin typeface="Cambria Math" panose="02040503050406030204" pitchFamily="18" charset="0"/>
                              </a:rPr>
                              <m:t>𝒐𝒏𝒕𝒉𝒍𝒚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14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𝓦</m:t>
                            </m:r>
                          </m:e>
                          <m:sub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z="14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  <m:sup>
                            <m:r>
                              <a:rPr lang="fr-FR" sz="1400" b="1" i="1">
                                <a:latin typeface="Cambria Math" panose="02040503050406030204" pitchFamily="18" charset="0"/>
                              </a:rPr>
                              <m:t>𝒂𝒏𝒏𝒖𝒂𝒍</m:t>
                            </m:r>
                          </m:sup>
                        </m:sSubSup>
                      </m:den>
                    </m:f>
                  </m:oMath>
                </a14:m>
                <a:endParaRPr lang="en-US" sz="1400" dirty="0"/>
              </a:p>
              <a:p>
                <a:endParaRPr lang="en-US" sz="1400" dirty="0"/>
              </a:p>
              <a:p>
                <a:r>
                  <a:rPr lang="en-US" sz="1400" dirty="0"/>
                  <a:t>*the distance is the mean of the per catchment per year RMSE. To catch the seasonality, we compute the RMSE on a 3 month moving average.</a:t>
                </a: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87" y="4477810"/>
                <a:ext cx="4095339" cy="1400704"/>
              </a:xfrm>
              <a:prstGeom prst="rect">
                <a:avLst/>
              </a:prstGeom>
              <a:blipFill>
                <a:blip r:embed="rId12"/>
                <a:stretch>
                  <a:fillRect l="-446" b="-3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ZoneTexte 36"/>
          <p:cNvSpPr txBox="1"/>
          <p:nvPr/>
        </p:nvSpPr>
        <p:spPr>
          <a:xfrm>
            <a:off x="3302665" y="5878514"/>
            <a:ext cx="2924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→ Our model in the same range as the </a:t>
            </a:r>
            <a:r>
              <a:rPr lang="en-US" b="1" dirty="0" smtClean="0"/>
              <a:t>GMs</a:t>
            </a:r>
            <a:endParaRPr lang="en-US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6970968" y="980276"/>
            <a:ext cx="4701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Comparison of  distance to other model for each model</a:t>
            </a:r>
          </a:p>
        </p:txBody>
      </p:sp>
      <p:sp>
        <p:nvSpPr>
          <p:cNvPr id="38" name="Rectangle à coins arrondis 37">
            <a:hlinkClick r:id="rId13" action="ppaction://hlinksldjump"/>
          </p:cNvPr>
          <p:cNvSpPr/>
          <p:nvPr/>
        </p:nvSpPr>
        <p:spPr>
          <a:xfrm>
            <a:off x="1336235" y="3088254"/>
            <a:ext cx="438799" cy="216000"/>
          </a:xfrm>
          <a:prstGeom prst="roundRect">
            <a:avLst/>
          </a:prstGeom>
          <a:solidFill>
            <a:srgbClr val="00A3A6">
              <a:alpha val="50000"/>
            </a:srgb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/>
              <a:t>Ref.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16262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01843" y="2767207"/>
            <a:ext cx="6399257" cy="606308"/>
          </a:xfrm>
        </p:spPr>
        <p:txBody>
          <a:bodyPr/>
          <a:lstStyle/>
          <a:p>
            <a:r>
              <a:rPr lang="en-US" dirty="0">
                <a:solidFill>
                  <a:srgbClr val="00A3A6"/>
                </a:solidFill>
              </a:rPr>
              <a:t>Results on robustness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10780715" y="40038"/>
            <a:ext cx="630000" cy="646331"/>
            <a:chOff x="900691" y="1144232"/>
            <a:chExt cx="630000" cy="646331"/>
          </a:xfrm>
        </p:grpSpPr>
        <p:grpSp>
          <p:nvGrpSpPr>
            <p:cNvPr id="5" name="Groupe 4"/>
            <p:cNvGrpSpPr/>
            <p:nvPr/>
          </p:nvGrpSpPr>
          <p:grpSpPr>
            <a:xfrm>
              <a:off x="900691" y="1144232"/>
              <a:ext cx="630000" cy="646331"/>
              <a:chOff x="4969197" y="1188620"/>
              <a:chExt cx="630000" cy="646331"/>
            </a:xfrm>
          </p:grpSpPr>
          <p:sp>
            <p:nvSpPr>
              <p:cNvPr id="7" name="Rectangle à coins arrondis 6"/>
              <p:cNvSpPr/>
              <p:nvPr/>
            </p:nvSpPr>
            <p:spPr>
              <a:xfrm>
                <a:off x="4969197" y="119678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8" name="ZoneTexte 7"/>
              <p:cNvSpPr txBox="1"/>
              <p:nvPr/>
            </p:nvSpPr>
            <p:spPr>
              <a:xfrm>
                <a:off x="5099907" y="1188620"/>
                <a:ext cx="368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600" b="1" dirty="0"/>
                  <a:t>?</a:t>
                </a:r>
              </a:p>
            </p:txBody>
          </p:sp>
        </p:grpSp>
        <p:sp>
          <p:nvSpPr>
            <p:cNvPr id="6" name="Rectangle 5">
              <a:hlinkClick r:id="rId2" action="ppaction://hlinksldjump"/>
            </p:cNvPr>
            <p:cNvSpPr/>
            <p:nvPr/>
          </p:nvSpPr>
          <p:spPr>
            <a:xfrm>
              <a:off x="900691" y="1144232"/>
              <a:ext cx="6300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11502838" y="42838"/>
            <a:ext cx="630000" cy="640730"/>
            <a:chOff x="743191" y="2032613"/>
            <a:chExt cx="630000" cy="640730"/>
          </a:xfrm>
        </p:grpSpPr>
        <p:grpSp>
          <p:nvGrpSpPr>
            <p:cNvPr id="10" name="Groupe 9"/>
            <p:cNvGrpSpPr/>
            <p:nvPr/>
          </p:nvGrpSpPr>
          <p:grpSpPr>
            <a:xfrm>
              <a:off x="743191" y="2037978"/>
              <a:ext cx="630000" cy="630000"/>
              <a:chOff x="743192" y="2043343"/>
              <a:chExt cx="630000" cy="630000"/>
            </a:xfrm>
          </p:grpSpPr>
          <p:sp>
            <p:nvSpPr>
              <p:cNvPr id="12" name="Rectangle à coins arrondis 11"/>
              <p:cNvSpPr/>
              <p:nvPr/>
            </p:nvSpPr>
            <p:spPr>
              <a:xfrm>
                <a:off x="743192" y="2043343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3" name="Image 1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936" y="2121235"/>
                <a:ext cx="470511" cy="474216"/>
              </a:xfrm>
              <a:prstGeom prst="rect">
                <a:avLst/>
              </a:prstGeom>
            </p:spPr>
          </p:pic>
        </p:grpSp>
        <p:sp>
          <p:nvSpPr>
            <p:cNvPr id="11" name="Bouton d'action : Personnalisé 10">
              <a:hlinkClick r:id="rId4" action="ppaction://hlinksldjump" highlightClick="1"/>
            </p:cNvPr>
            <p:cNvSpPr/>
            <p:nvPr/>
          </p:nvSpPr>
          <p:spPr>
            <a:xfrm>
              <a:off x="743191" y="2032613"/>
              <a:ext cx="630000" cy="64073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9336467" y="48203"/>
            <a:ext cx="630000" cy="630000"/>
            <a:chOff x="743190" y="2873405"/>
            <a:chExt cx="630000" cy="630000"/>
          </a:xfrm>
        </p:grpSpPr>
        <p:sp>
          <p:nvSpPr>
            <p:cNvPr id="15" name="Rectangle à coins arrondis 14"/>
            <p:cNvSpPr/>
            <p:nvPr/>
          </p:nvSpPr>
          <p:spPr>
            <a:xfrm>
              <a:off x="743190" y="2873405"/>
              <a:ext cx="630000" cy="630000"/>
            </a:xfrm>
            <a:prstGeom prst="roundRect">
              <a:avLst/>
            </a:prstGeom>
            <a:solidFill>
              <a:srgbClr val="00A3A6">
                <a:alpha val="50000"/>
              </a:srgbClr>
            </a:solidFill>
            <a:ln>
              <a:solidFill>
                <a:srgbClr val="00A3A6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" name="Image 15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2" t="11561" r="8451" b="9471"/>
            <a:stretch/>
          </p:blipFill>
          <p:spPr>
            <a:xfrm>
              <a:off x="858547" y="2997442"/>
              <a:ext cx="399286" cy="381926"/>
            </a:xfrm>
            <a:prstGeom prst="rect">
              <a:avLst/>
            </a:prstGeom>
          </p:spPr>
        </p:pic>
        <p:sp>
          <p:nvSpPr>
            <p:cNvPr id="17" name="Bouton d'action : Personnalisé 16">
              <a:hlinkClick r:id="rId6" action="ppaction://hlinksldjump" highlightClick="1"/>
            </p:cNvPr>
            <p:cNvSpPr/>
            <p:nvPr/>
          </p:nvSpPr>
          <p:spPr>
            <a:xfrm>
              <a:off x="743190" y="287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10058591" y="48203"/>
            <a:ext cx="630000" cy="630000"/>
            <a:chOff x="743190" y="3753305"/>
            <a:chExt cx="630000" cy="630000"/>
          </a:xfrm>
        </p:grpSpPr>
        <p:grpSp>
          <p:nvGrpSpPr>
            <p:cNvPr id="19" name="Groupe 18"/>
            <p:cNvGrpSpPr/>
            <p:nvPr/>
          </p:nvGrpSpPr>
          <p:grpSpPr>
            <a:xfrm>
              <a:off x="743190" y="3753305"/>
              <a:ext cx="630000" cy="630000"/>
              <a:chOff x="743191" y="3753305"/>
              <a:chExt cx="630000" cy="630000"/>
            </a:xfrm>
          </p:grpSpPr>
          <p:sp>
            <p:nvSpPr>
              <p:cNvPr id="21" name="Rectangle à coins arrondis 20"/>
              <p:cNvSpPr/>
              <p:nvPr/>
            </p:nvSpPr>
            <p:spPr>
              <a:xfrm>
                <a:off x="743191" y="37533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22" name="Image 21"/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600" y="3897034"/>
                <a:ext cx="311182" cy="373127"/>
              </a:xfrm>
              <a:prstGeom prst="rect">
                <a:avLst/>
              </a:prstGeom>
            </p:spPr>
          </p:pic>
        </p:grpSp>
        <p:sp>
          <p:nvSpPr>
            <p:cNvPr id="20" name="Bouton d'action : Personnalisé 19">
              <a:hlinkClick r:id="rId8" action="ppaction://hlinksldjump" highlightClick="1"/>
            </p:cNvPr>
            <p:cNvSpPr/>
            <p:nvPr/>
          </p:nvSpPr>
          <p:spPr>
            <a:xfrm>
              <a:off x="743190" y="37533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8614343" y="37897"/>
            <a:ext cx="630000" cy="650613"/>
            <a:chOff x="743190" y="4489676"/>
            <a:chExt cx="630000" cy="650613"/>
          </a:xfrm>
        </p:grpSpPr>
        <p:grpSp>
          <p:nvGrpSpPr>
            <p:cNvPr id="24" name="Groupe 23"/>
            <p:cNvGrpSpPr/>
            <p:nvPr/>
          </p:nvGrpSpPr>
          <p:grpSpPr>
            <a:xfrm>
              <a:off x="743190" y="4489676"/>
              <a:ext cx="630000" cy="630000"/>
              <a:chOff x="743190" y="4489676"/>
              <a:chExt cx="630000" cy="630000"/>
            </a:xfrm>
          </p:grpSpPr>
          <p:sp>
            <p:nvSpPr>
              <p:cNvPr id="26" name="Rectangle à coins arrondis 25"/>
              <p:cNvSpPr/>
              <p:nvPr/>
            </p:nvSpPr>
            <p:spPr>
              <a:xfrm>
                <a:off x="743190" y="4489676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7" name="Flèche droite 26"/>
              <p:cNvSpPr/>
              <p:nvPr/>
            </p:nvSpPr>
            <p:spPr>
              <a:xfrm>
                <a:off x="827371" y="4671511"/>
                <a:ext cx="461638" cy="26633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25" name="Bouton d'action : Personnalisé 24">
              <a:hlinkClick r:id="rId9" action="ppaction://hlinksldjump" highlightClick="1"/>
            </p:cNvPr>
            <p:cNvSpPr/>
            <p:nvPr/>
          </p:nvSpPr>
          <p:spPr>
            <a:xfrm>
              <a:off x="743190" y="4510289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7892219" y="37897"/>
            <a:ext cx="630000" cy="630000"/>
            <a:chOff x="743190" y="5263405"/>
            <a:chExt cx="630000" cy="630000"/>
          </a:xfrm>
        </p:grpSpPr>
        <p:grpSp>
          <p:nvGrpSpPr>
            <p:cNvPr id="29" name="Groupe 28"/>
            <p:cNvGrpSpPr/>
            <p:nvPr/>
          </p:nvGrpSpPr>
          <p:grpSpPr>
            <a:xfrm>
              <a:off x="743190" y="5263405"/>
              <a:ext cx="630000" cy="630000"/>
              <a:chOff x="743190" y="5263405"/>
              <a:chExt cx="630000" cy="630000"/>
            </a:xfrm>
          </p:grpSpPr>
          <p:sp>
            <p:nvSpPr>
              <p:cNvPr id="31" name="Rectangle à coins arrondis 30"/>
              <p:cNvSpPr/>
              <p:nvPr/>
            </p:nvSpPr>
            <p:spPr>
              <a:xfrm>
                <a:off x="743190" y="52634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2" name="Flèche droite 31"/>
              <p:cNvSpPr/>
              <p:nvPr/>
            </p:nvSpPr>
            <p:spPr>
              <a:xfrm flipH="1">
                <a:off x="827371" y="5445240"/>
                <a:ext cx="461638" cy="26633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30" name="Bouton d'action : Personnalisé 29">
              <a:hlinkClick r:id="rId10" action="ppaction://hlinksldjump" highlightClick="1"/>
            </p:cNvPr>
            <p:cNvSpPr/>
            <p:nvPr/>
          </p:nvSpPr>
          <p:spPr>
            <a:xfrm>
              <a:off x="743190" y="526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85080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3193" y="149638"/>
            <a:ext cx="7033669" cy="888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Results on robustness</a:t>
            </a:r>
          </a:p>
        </p:txBody>
      </p:sp>
      <p:grpSp>
        <p:nvGrpSpPr>
          <p:cNvPr id="148" name="Groupe 147"/>
          <p:cNvGrpSpPr/>
          <p:nvPr/>
        </p:nvGrpSpPr>
        <p:grpSpPr>
          <a:xfrm>
            <a:off x="10780715" y="40038"/>
            <a:ext cx="630000" cy="646331"/>
            <a:chOff x="900691" y="1144232"/>
            <a:chExt cx="630000" cy="646331"/>
          </a:xfrm>
        </p:grpSpPr>
        <p:grpSp>
          <p:nvGrpSpPr>
            <p:cNvPr id="149" name="Groupe 148"/>
            <p:cNvGrpSpPr/>
            <p:nvPr/>
          </p:nvGrpSpPr>
          <p:grpSpPr>
            <a:xfrm>
              <a:off x="900691" y="1144232"/>
              <a:ext cx="630000" cy="646331"/>
              <a:chOff x="4969197" y="1188620"/>
              <a:chExt cx="630000" cy="646331"/>
            </a:xfrm>
          </p:grpSpPr>
          <p:sp>
            <p:nvSpPr>
              <p:cNvPr id="151" name="Rectangle à coins arrondis 150"/>
              <p:cNvSpPr/>
              <p:nvPr/>
            </p:nvSpPr>
            <p:spPr>
              <a:xfrm>
                <a:off x="4969197" y="119678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52" name="ZoneTexte 151"/>
              <p:cNvSpPr txBox="1"/>
              <p:nvPr/>
            </p:nvSpPr>
            <p:spPr>
              <a:xfrm>
                <a:off x="5099907" y="1188620"/>
                <a:ext cx="368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600" b="1" dirty="0"/>
                  <a:t>?</a:t>
                </a:r>
              </a:p>
            </p:txBody>
          </p:sp>
        </p:grpSp>
        <p:sp>
          <p:nvSpPr>
            <p:cNvPr id="150" name="Rectangle 149">
              <a:hlinkClick r:id="rId3" action="ppaction://hlinksldjump"/>
            </p:cNvPr>
            <p:cNvSpPr/>
            <p:nvPr/>
          </p:nvSpPr>
          <p:spPr>
            <a:xfrm>
              <a:off x="900691" y="1144232"/>
              <a:ext cx="6300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3" name="Groupe 152"/>
          <p:cNvGrpSpPr/>
          <p:nvPr/>
        </p:nvGrpSpPr>
        <p:grpSpPr>
          <a:xfrm>
            <a:off x="11502838" y="42838"/>
            <a:ext cx="630000" cy="640730"/>
            <a:chOff x="743191" y="2032613"/>
            <a:chExt cx="630000" cy="640730"/>
          </a:xfrm>
        </p:grpSpPr>
        <p:grpSp>
          <p:nvGrpSpPr>
            <p:cNvPr id="154" name="Groupe 153"/>
            <p:cNvGrpSpPr/>
            <p:nvPr/>
          </p:nvGrpSpPr>
          <p:grpSpPr>
            <a:xfrm>
              <a:off x="743191" y="2037978"/>
              <a:ext cx="630000" cy="630000"/>
              <a:chOff x="743192" y="2043343"/>
              <a:chExt cx="630000" cy="630000"/>
            </a:xfrm>
          </p:grpSpPr>
          <p:sp>
            <p:nvSpPr>
              <p:cNvPr id="156" name="Rectangle à coins arrondis 155"/>
              <p:cNvSpPr/>
              <p:nvPr/>
            </p:nvSpPr>
            <p:spPr>
              <a:xfrm>
                <a:off x="743192" y="2043343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57" name="Image 15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936" y="2121235"/>
                <a:ext cx="470511" cy="474216"/>
              </a:xfrm>
              <a:prstGeom prst="rect">
                <a:avLst/>
              </a:prstGeom>
            </p:spPr>
          </p:pic>
        </p:grpSp>
        <p:sp>
          <p:nvSpPr>
            <p:cNvPr id="155" name="Bouton d'action : Personnalisé 154">
              <a:hlinkClick r:id="rId5" action="ppaction://hlinksldjump" highlightClick="1"/>
            </p:cNvPr>
            <p:cNvSpPr/>
            <p:nvPr/>
          </p:nvSpPr>
          <p:spPr>
            <a:xfrm>
              <a:off x="743191" y="2032613"/>
              <a:ext cx="630000" cy="64073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8" name="Groupe 157"/>
          <p:cNvGrpSpPr/>
          <p:nvPr/>
        </p:nvGrpSpPr>
        <p:grpSpPr>
          <a:xfrm>
            <a:off x="9336467" y="48203"/>
            <a:ext cx="630000" cy="630000"/>
            <a:chOff x="743190" y="2873405"/>
            <a:chExt cx="630000" cy="630000"/>
          </a:xfrm>
        </p:grpSpPr>
        <p:sp>
          <p:nvSpPr>
            <p:cNvPr id="159" name="Rectangle à coins arrondis 158"/>
            <p:cNvSpPr/>
            <p:nvPr/>
          </p:nvSpPr>
          <p:spPr>
            <a:xfrm>
              <a:off x="743190" y="2873405"/>
              <a:ext cx="630000" cy="630000"/>
            </a:xfrm>
            <a:prstGeom prst="roundRect">
              <a:avLst/>
            </a:prstGeom>
            <a:solidFill>
              <a:srgbClr val="00A3A6">
                <a:alpha val="50000"/>
              </a:srgbClr>
            </a:solidFill>
            <a:ln>
              <a:solidFill>
                <a:srgbClr val="00A3A6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0" name="Image 159"/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2" t="11561" r="8451" b="9471"/>
            <a:stretch/>
          </p:blipFill>
          <p:spPr>
            <a:xfrm>
              <a:off x="858547" y="2997442"/>
              <a:ext cx="399286" cy="381926"/>
            </a:xfrm>
            <a:prstGeom prst="rect">
              <a:avLst/>
            </a:prstGeom>
          </p:spPr>
        </p:pic>
        <p:sp>
          <p:nvSpPr>
            <p:cNvPr id="161" name="Bouton d'action : Personnalisé 160">
              <a:hlinkClick r:id="rId7" action="ppaction://hlinksldjump" highlightClick="1"/>
            </p:cNvPr>
            <p:cNvSpPr/>
            <p:nvPr/>
          </p:nvSpPr>
          <p:spPr>
            <a:xfrm>
              <a:off x="743190" y="287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62" name="Groupe 161"/>
          <p:cNvGrpSpPr/>
          <p:nvPr/>
        </p:nvGrpSpPr>
        <p:grpSpPr>
          <a:xfrm>
            <a:off x="10058591" y="48203"/>
            <a:ext cx="630000" cy="630000"/>
            <a:chOff x="743190" y="3753305"/>
            <a:chExt cx="630000" cy="630000"/>
          </a:xfrm>
        </p:grpSpPr>
        <p:grpSp>
          <p:nvGrpSpPr>
            <p:cNvPr id="163" name="Groupe 162"/>
            <p:cNvGrpSpPr/>
            <p:nvPr/>
          </p:nvGrpSpPr>
          <p:grpSpPr>
            <a:xfrm>
              <a:off x="743190" y="3753305"/>
              <a:ext cx="630000" cy="630000"/>
              <a:chOff x="743191" y="3753305"/>
              <a:chExt cx="630000" cy="630000"/>
            </a:xfrm>
          </p:grpSpPr>
          <p:sp>
            <p:nvSpPr>
              <p:cNvPr id="165" name="Rectangle à coins arrondis 164"/>
              <p:cNvSpPr/>
              <p:nvPr/>
            </p:nvSpPr>
            <p:spPr>
              <a:xfrm>
                <a:off x="743191" y="37533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66" name="Image 165"/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600" y="3897034"/>
                <a:ext cx="311182" cy="373127"/>
              </a:xfrm>
              <a:prstGeom prst="rect">
                <a:avLst/>
              </a:prstGeom>
            </p:spPr>
          </p:pic>
        </p:grpSp>
        <p:sp>
          <p:nvSpPr>
            <p:cNvPr id="164" name="Bouton d'action : Personnalisé 163">
              <a:hlinkClick r:id="rId9" action="ppaction://hlinksldjump" highlightClick="1"/>
            </p:cNvPr>
            <p:cNvSpPr/>
            <p:nvPr/>
          </p:nvSpPr>
          <p:spPr>
            <a:xfrm>
              <a:off x="743190" y="37533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67" name="Groupe 166"/>
          <p:cNvGrpSpPr/>
          <p:nvPr/>
        </p:nvGrpSpPr>
        <p:grpSpPr>
          <a:xfrm>
            <a:off x="8614343" y="37897"/>
            <a:ext cx="630000" cy="650613"/>
            <a:chOff x="743190" y="4489676"/>
            <a:chExt cx="630000" cy="650613"/>
          </a:xfrm>
        </p:grpSpPr>
        <p:grpSp>
          <p:nvGrpSpPr>
            <p:cNvPr id="168" name="Groupe 167"/>
            <p:cNvGrpSpPr/>
            <p:nvPr/>
          </p:nvGrpSpPr>
          <p:grpSpPr>
            <a:xfrm>
              <a:off x="743190" y="4489676"/>
              <a:ext cx="630000" cy="630000"/>
              <a:chOff x="743190" y="4489676"/>
              <a:chExt cx="630000" cy="630000"/>
            </a:xfrm>
          </p:grpSpPr>
          <p:sp>
            <p:nvSpPr>
              <p:cNvPr id="170" name="Rectangle à coins arrondis 169"/>
              <p:cNvSpPr/>
              <p:nvPr/>
            </p:nvSpPr>
            <p:spPr>
              <a:xfrm>
                <a:off x="743190" y="4489676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71" name="Flèche droite 170"/>
              <p:cNvSpPr/>
              <p:nvPr/>
            </p:nvSpPr>
            <p:spPr>
              <a:xfrm>
                <a:off x="827371" y="4671511"/>
                <a:ext cx="461638" cy="26633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69" name="Bouton d'action : Personnalisé 168">
              <a:hlinkClick r:id="rId10" action="ppaction://hlinksldjump" highlightClick="1"/>
            </p:cNvPr>
            <p:cNvSpPr/>
            <p:nvPr/>
          </p:nvSpPr>
          <p:spPr>
            <a:xfrm>
              <a:off x="743190" y="4510289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72" name="Groupe 171"/>
          <p:cNvGrpSpPr/>
          <p:nvPr/>
        </p:nvGrpSpPr>
        <p:grpSpPr>
          <a:xfrm>
            <a:off x="7892219" y="37897"/>
            <a:ext cx="630000" cy="630000"/>
            <a:chOff x="743190" y="5263405"/>
            <a:chExt cx="630000" cy="630000"/>
          </a:xfrm>
        </p:grpSpPr>
        <p:grpSp>
          <p:nvGrpSpPr>
            <p:cNvPr id="173" name="Groupe 172"/>
            <p:cNvGrpSpPr/>
            <p:nvPr/>
          </p:nvGrpSpPr>
          <p:grpSpPr>
            <a:xfrm>
              <a:off x="743190" y="5263405"/>
              <a:ext cx="630000" cy="630000"/>
              <a:chOff x="743190" y="5263405"/>
              <a:chExt cx="630000" cy="630000"/>
            </a:xfrm>
          </p:grpSpPr>
          <p:sp>
            <p:nvSpPr>
              <p:cNvPr id="175" name="Rectangle à coins arrondis 174"/>
              <p:cNvSpPr/>
              <p:nvPr/>
            </p:nvSpPr>
            <p:spPr>
              <a:xfrm>
                <a:off x="743190" y="52634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76" name="Flèche droite 175"/>
              <p:cNvSpPr/>
              <p:nvPr/>
            </p:nvSpPr>
            <p:spPr>
              <a:xfrm flipH="1">
                <a:off x="827371" y="5445240"/>
                <a:ext cx="461638" cy="26633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74" name="Bouton d'action : Personnalisé 173">
              <a:hlinkClick r:id="rId11" action="ppaction://hlinksldjump" highlightClick="1"/>
            </p:cNvPr>
            <p:cNvSpPr/>
            <p:nvPr/>
          </p:nvSpPr>
          <p:spPr>
            <a:xfrm>
              <a:off x="743190" y="526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010" y="1161926"/>
            <a:ext cx="6785341" cy="468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0050" y="1702453"/>
            <a:ext cx="441007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Inter-catchment variability performance </a:t>
            </a:r>
            <a:r>
              <a:rPr lang="en-US" dirty="0"/>
              <a:t>: </a:t>
            </a:r>
          </a:p>
          <a:p>
            <a:r>
              <a:rPr lang="en-US" dirty="0"/>
              <a:t>all </a:t>
            </a:r>
            <a:r>
              <a:rPr lang="en-US" dirty="0" smtClean="0"/>
              <a:t>catchments </a:t>
            </a:r>
            <a:r>
              <a:rPr lang="en-US" dirty="0"/>
              <a:t>together in a global </a:t>
            </a:r>
            <a:r>
              <a:rPr lang="en-US" dirty="0" smtClean="0"/>
              <a:t>test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LOO</a:t>
            </a:r>
            <a:r>
              <a:rPr lang="en-US" dirty="0"/>
              <a:t>: Leave One Out</a:t>
            </a:r>
          </a:p>
          <a:p>
            <a:r>
              <a:rPr lang="en-US" b="1" dirty="0"/>
              <a:t>LOYO</a:t>
            </a:r>
            <a:r>
              <a:rPr lang="en-US" dirty="0"/>
              <a:t>: Leave One Year Out</a:t>
            </a:r>
          </a:p>
          <a:p>
            <a:r>
              <a:rPr lang="en-US" b="1" dirty="0"/>
              <a:t>LOCO</a:t>
            </a:r>
            <a:r>
              <a:rPr lang="en-US" dirty="0"/>
              <a:t>: Leave One Catchment Out</a:t>
            </a:r>
          </a:p>
          <a:p>
            <a:r>
              <a:rPr lang="en-US" b="1" dirty="0"/>
              <a:t>LOZO</a:t>
            </a:r>
            <a:r>
              <a:rPr lang="en-US" dirty="0"/>
              <a:t>: Leave One Zone Out</a:t>
            </a:r>
          </a:p>
          <a:p>
            <a:r>
              <a:rPr lang="en-US" b="1" dirty="0"/>
              <a:t>LOYAOZO</a:t>
            </a:r>
            <a:r>
              <a:rPr lang="en-US" dirty="0"/>
              <a:t>: Leave One Year And One Zone Out</a:t>
            </a:r>
          </a:p>
        </p:txBody>
      </p:sp>
    </p:spTree>
    <p:extLst>
      <p:ext uri="{BB962C8B-B14F-4D97-AF65-F5344CB8AC3E}">
        <p14:creationId xmlns:p14="http://schemas.microsoft.com/office/powerpoint/2010/main" val="200176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3193" y="149638"/>
            <a:ext cx="7033669" cy="888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Results on robustness</a:t>
            </a:r>
          </a:p>
        </p:txBody>
      </p:sp>
      <p:grpSp>
        <p:nvGrpSpPr>
          <p:cNvPr id="148" name="Groupe 147"/>
          <p:cNvGrpSpPr/>
          <p:nvPr/>
        </p:nvGrpSpPr>
        <p:grpSpPr>
          <a:xfrm>
            <a:off x="10780715" y="40038"/>
            <a:ext cx="630000" cy="646331"/>
            <a:chOff x="900691" y="1144232"/>
            <a:chExt cx="630000" cy="646331"/>
          </a:xfrm>
        </p:grpSpPr>
        <p:grpSp>
          <p:nvGrpSpPr>
            <p:cNvPr id="149" name="Groupe 148"/>
            <p:cNvGrpSpPr/>
            <p:nvPr/>
          </p:nvGrpSpPr>
          <p:grpSpPr>
            <a:xfrm>
              <a:off x="900691" y="1144232"/>
              <a:ext cx="630000" cy="646331"/>
              <a:chOff x="4969197" y="1188620"/>
              <a:chExt cx="630000" cy="646331"/>
            </a:xfrm>
          </p:grpSpPr>
          <p:sp>
            <p:nvSpPr>
              <p:cNvPr id="151" name="Rectangle à coins arrondis 150"/>
              <p:cNvSpPr/>
              <p:nvPr/>
            </p:nvSpPr>
            <p:spPr>
              <a:xfrm>
                <a:off x="4969197" y="119678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52" name="ZoneTexte 151"/>
              <p:cNvSpPr txBox="1"/>
              <p:nvPr/>
            </p:nvSpPr>
            <p:spPr>
              <a:xfrm>
                <a:off x="5099907" y="1188620"/>
                <a:ext cx="368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600" b="1" dirty="0"/>
                  <a:t>?</a:t>
                </a:r>
              </a:p>
            </p:txBody>
          </p:sp>
        </p:grpSp>
        <p:sp>
          <p:nvSpPr>
            <p:cNvPr id="150" name="Rectangle 149">
              <a:hlinkClick r:id="rId3" action="ppaction://hlinksldjump"/>
            </p:cNvPr>
            <p:cNvSpPr/>
            <p:nvPr/>
          </p:nvSpPr>
          <p:spPr>
            <a:xfrm>
              <a:off x="900691" y="1144232"/>
              <a:ext cx="6300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3" name="Groupe 152"/>
          <p:cNvGrpSpPr/>
          <p:nvPr/>
        </p:nvGrpSpPr>
        <p:grpSpPr>
          <a:xfrm>
            <a:off x="11502838" y="42838"/>
            <a:ext cx="630000" cy="640730"/>
            <a:chOff x="743191" y="2032613"/>
            <a:chExt cx="630000" cy="640730"/>
          </a:xfrm>
        </p:grpSpPr>
        <p:grpSp>
          <p:nvGrpSpPr>
            <p:cNvPr id="154" name="Groupe 153"/>
            <p:cNvGrpSpPr/>
            <p:nvPr/>
          </p:nvGrpSpPr>
          <p:grpSpPr>
            <a:xfrm>
              <a:off x="743191" y="2037978"/>
              <a:ext cx="630000" cy="630000"/>
              <a:chOff x="743192" y="2043343"/>
              <a:chExt cx="630000" cy="630000"/>
            </a:xfrm>
          </p:grpSpPr>
          <p:sp>
            <p:nvSpPr>
              <p:cNvPr id="156" name="Rectangle à coins arrondis 155"/>
              <p:cNvSpPr/>
              <p:nvPr/>
            </p:nvSpPr>
            <p:spPr>
              <a:xfrm>
                <a:off x="743192" y="2043343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57" name="Image 15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936" y="2121235"/>
                <a:ext cx="470511" cy="474216"/>
              </a:xfrm>
              <a:prstGeom prst="rect">
                <a:avLst/>
              </a:prstGeom>
            </p:spPr>
          </p:pic>
        </p:grpSp>
        <p:sp>
          <p:nvSpPr>
            <p:cNvPr id="155" name="Bouton d'action : Personnalisé 154">
              <a:hlinkClick r:id="rId5" action="ppaction://hlinksldjump" highlightClick="1"/>
            </p:cNvPr>
            <p:cNvSpPr/>
            <p:nvPr/>
          </p:nvSpPr>
          <p:spPr>
            <a:xfrm>
              <a:off x="743191" y="2032613"/>
              <a:ext cx="630000" cy="64073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8" name="Groupe 157"/>
          <p:cNvGrpSpPr/>
          <p:nvPr/>
        </p:nvGrpSpPr>
        <p:grpSpPr>
          <a:xfrm>
            <a:off x="9336467" y="48203"/>
            <a:ext cx="630000" cy="630000"/>
            <a:chOff x="743190" y="2873405"/>
            <a:chExt cx="630000" cy="630000"/>
          </a:xfrm>
        </p:grpSpPr>
        <p:sp>
          <p:nvSpPr>
            <p:cNvPr id="159" name="Rectangle à coins arrondis 158"/>
            <p:cNvSpPr/>
            <p:nvPr/>
          </p:nvSpPr>
          <p:spPr>
            <a:xfrm>
              <a:off x="743190" y="2873405"/>
              <a:ext cx="630000" cy="630000"/>
            </a:xfrm>
            <a:prstGeom prst="roundRect">
              <a:avLst/>
            </a:prstGeom>
            <a:solidFill>
              <a:srgbClr val="00A3A6">
                <a:alpha val="50000"/>
              </a:srgbClr>
            </a:solidFill>
            <a:ln>
              <a:solidFill>
                <a:srgbClr val="00A3A6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0" name="Image 159"/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2" t="11561" r="8451" b="9471"/>
            <a:stretch/>
          </p:blipFill>
          <p:spPr>
            <a:xfrm>
              <a:off x="858547" y="2997442"/>
              <a:ext cx="399286" cy="381926"/>
            </a:xfrm>
            <a:prstGeom prst="rect">
              <a:avLst/>
            </a:prstGeom>
          </p:spPr>
        </p:pic>
        <p:sp>
          <p:nvSpPr>
            <p:cNvPr id="161" name="Bouton d'action : Personnalisé 160">
              <a:hlinkClick r:id="rId7" action="ppaction://hlinksldjump" highlightClick="1"/>
            </p:cNvPr>
            <p:cNvSpPr/>
            <p:nvPr/>
          </p:nvSpPr>
          <p:spPr>
            <a:xfrm>
              <a:off x="743190" y="287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62" name="Groupe 161"/>
          <p:cNvGrpSpPr/>
          <p:nvPr/>
        </p:nvGrpSpPr>
        <p:grpSpPr>
          <a:xfrm>
            <a:off x="10058591" y="48203"/>
            <a:ext cx="630000" cy="630000"/>
            <a:chOff x="743190" y="3753305"/>
            <a:chExt cx="630000" cy="630000"/>
          </a:xfrm>
        </p:grpSpPr>
        <p:grpSp>
          <p:nvGrpSpPr>
            <p:cNvPr id="163" name="Groupe 162"/>
            <p:cNvGrpSpPr/>
            <p:nvPr/>
          </p:nvGrpSpPr>
          <p:grpSpPr>
            <a:xfrm>
              <a:off x="743190" y="3753305"/>
              <a:ext cx="630000" cy="630000"/>
              <a:chOff x="743191" y="3753305"/>
              <a:chExt cx="630000" cy="630000"/>
            </a:xfrm>
          </p:grpSpPr>
          <p:sp>
            <p:nvSpPr>
              <p:cNvPr id="165" name="Rectangle à coins arrondis 164"/>
              <p:cNvSpPr/>
              <p:nvPr/>
            </p:nvSpPr>
            <p:spPr>
              <a:xfrm>
                <a:off x="743191" y="37533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66" name="Image 165"/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600" y="3897034"/>
                <a:ext cx="311182" cy="373127"/>
              </a:xfrm>
              <a:prstGeom prst="rect">
                <a:avLst/>
              </a:prstGeom>
            </p:spPr>
          </p:pic>
        </p:grpSp>
        <p:sp>
          <p:nvSpPr>
            <p:cNvPr id="164" name="Bouton d'action : Personnalisé 163">
              <a:hlinkClick r:id="rId9" action="ppaction://hlinksldjump" highlightClick="1"/>
            </p:cNvPr>
            <p:cNvSpPr/>
            <p:nvPr/>
          </p:nvSpPr>
          <p:spPr>
            <a:xfrm>
              <a:off x="743190" y="37533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67" name="Groupe 166"/>
          <p:cNvGrpSpPr/>
          <p:nvPr/>
        </p:nvGrpSpPr>
        <p:grpSpPr>
          <a:xfrm>
            <a:off x="8614343" y="37897"/>
            <a:ext cx="630000" cy="650613"/>
            <a:chOff x="743190" y="4489676"/>
            <a:chExt cx="630000" cy="650613"/>
          </a:xfrm>
        </p:grpSpPr>
        <p:grpSp>
          <p:nvGrpSpPr>
            <p:cNvPr id="168" name="Groupe 167"/>
            <p:cNvGrpSpPr/>
            <p:nvPr/>
          </p:nvGrpSpPr>
          <p:grpSpPr>
            <a:xfrm>
              <a:off x="743190" y="4489676"/>
              <a:ext cx="630000" cy="630000"/>
              <a:chOff x="743190" y="4489676"/>
              <a:chExt cx="630000" cy="630000"/>
            </a:xfrm>
          </p:grpSpPr>
          <p:sp>
            <p:nvSpPr>
              <p:cNvPr id="170" name="Rectangle à coins arrondis 169"/>
              <p:cNvSpPr/>
              <p:nvPr/>
            </p:nvSpPr>
            <p:spPr>
              <a:xfrm>
                <a:off x="743190" y="4489676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71" name="Flèche droite 170"/>
              <p:cNvSpPr/>
              <p:nvPr/>
            </p:nvSpPr>
            <p:spPr>
              <a:xfrm>
                <a:off x="827371" y="4671511"/>
                <a:ext cx="461638" cy="26633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69" name="Bouton d'action : Personnalisé 168">
              <a:hlinkClick r:id="rId10" action="ppaction://hlinksldjump" highlightClick="1"/>
            </p:cNvPr>
            <p:cNvSpPr/>
            <p:nvPr/>
          </p:nvSpPr>
          <p:spPr>
            <a:xfrm>
              <a:off x="743190" y="4510289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72" name="Groupe 171"/>
          <p:cNvGrpSpPr/>
          <p:nvPr/>
        </p:nvGrpSpPr>
        <p:grpSpPr>
          <a:xfrm>
            <a:off x="7892219" y="37897"/>
            <a:ext cx="630000" cy="630000"/>
            <a:chOff x="743190" y="5263405"/>
            <a:chExt cx="630000" cy="630000"/>
          </a:xfrm>
        </p:grpSpPr>
        <p:grpSp>
          <p:nvGrpSpPr>
            <p:cNvPr id="173" name="Groupe 172"/>
            <p:cNvGrpSpPr/>
            <p:nvPr/>
          </p:nvGrpSpPr>
          <p:grpSpPr>
            <a:xfrm>
              <a:off x="743190" y="5263405"/>
              <a:ext cx="630000" cy="630000"/>
              <a:chOff x="743190" y="5263405"/>
              <a:chExt cx="630000" cy="630000"/>
            </a:xfrm>
          </p:grpSpPr>
          <p:sp>
            <p:nvSpPr>
              <p:cNvPr id="175" name="Rectangle à coins arrondis 174"/>
              <p:cNvSpPr/>
              <p:nvPr/>
            </p:nvSpPr>
            <p:spPr>
              <a:xfrm>
                <a:off x="743190" y="52634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76" name="Flèche droite 175"/>
              <p:cNvSpPr/>
              <p:nvPr/>
            </p:nvSpPr>
            <p:spPr>
              <a:xfrm flipH="1">
                <a:off x="827371" y="5445240"/>
                <a:ext cx="461638" cy="26633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74" name="Bouton d'action : Personnalisé 173">
              <a:hlinkClick r:id="rId11" action="ppaction://hlinksldjump" highlightClick="1"/>
            </p:cNvPr>
            <p:cNvSpPr/>
            <p:nvPr/>
          </p:nvSpPr>
          <p:spPr>
            <a:xfrm>
              <a:off x="743190" y="526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5" name="Image 4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183" y="1219724"/>
            <a:ext cx="6786000" cy="468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0050" y="1702453"/>
            <a:ext cx="441007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Inter-annual variability performance </a:t>
            </a:r>
            <a:r>
              <a:rPr lang="en-US" dirty="0"/>
              <a:t>:     each </a:t>
            </a:r>
            <a:r>
              <a:rPr lang="en-US" dirty="0" smtClean="0"/>
              <a:t>catchment </a:t>
            </a:r>
            <a:r>
              <a:rPr lang="en-US" dirty="0"/>
              <a:t>individually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LOO</a:t>
            </a:r>
            <a:r>
              <a:rPr lang="en-US" dirty="0"/>
              <a:t>: Leave One Out</a:t>
            </a:r>
          </a:p>
          <a:p>
            <a:r>
              <a:rPr lang="en-US" b="1" dirty="0"/>
              <a:t>LOYO</a:t>
            </a:r>
            <a:r>
              <a:rPr lang="en-US" dirty="0"/>
              <a:t>: Leave One Year Out</a:t>
            </a:r>
          </a:p>
          <a:p>
            <a:r>
              <a:rPr lang="en-US" b="1" dirty="0"/>
              <a:t>LOCO</a:t>
            </a:r>
            <a:r>
              <a:rPr lang="en-US" dirty="0"/>
              <a:t>: Leave One Catchment Out</a:t>
            </a:r>
          </a:p>
          <a:p>
            <a:r>
              <a:rPr lang="en-US" b="1" dirty="0"/>
              <a:t>LOZO</a:t>
            </a:r>
            <a:r>
              <a:rPr lang="en-US" dirty="0"/>
              <a:t>: Leave One Zone Out</a:t>
            </a:r>
          </a:p>
          <a:p>
            <a:r>
              <a:rPr lang="en-US" b="1" dirty="0"/>
              <a:t>LOYAOZO</a:t>
            </a:r>
            <a:r>
              <a:rPr lang="en-US" dirty="0"/>
              <a:t>: Leave One Year And One Zone Out</a:t>
            </a:r>
          </a:p>
        </p:txBody>
      </p:sp>
    </p:spTree>
    <p:extLst>
      <p:ext uri="{BB962C8B-B14F-4D97-AF65-F5344CB8AC3E}">
        <p14:creationId xmlns:p14="http://schemas.microsoft.com/office/powerpoint/2010/main" val="333035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01843" y="2767207"/>
            <a:ext cx="9144000" cy="606308"/>
          </a:xfrm>
        </p:spPr>
        <p:txBody>
          <a:bodyPr/>
          <a:lstStyle/>
          <a:p>
            <a:r>
              <a:rPr lang="en-US" dirty="0">
                <a:solidFill>
                  <a:srgbClr val="00A3A6"/>
                </a:solidFill>
              </a:rPr>
              <a:t>2’ pitch</a:t>
            </a:r>
          </a:p>
        </p:txBody>
      </p:sp>
      <p:grpSp>
        <p:nvGrpSpPr>
          <p:cNvPr id="28" name="Groupe 27"/>
          <p:cNvGrpSpPr/>
          <p:nvPr/>
        </p:nvGrpSpPr>
        <p:grpSpPr>
          <a:xfrm>
            <a:off x="10780715" y="40038"/>
            <a:ext cx="630000" cy="646331"/>
            <a:chOff x="900691" y="1144232"/>
            <a:chExt cx="630000" cy="646331"/>
          </a:xfrm>
        </p:grpSpPr>
        <p:grpSp>
          <p:nvGrpSpPr>
            <p:cNvPr id="29" name="Groupe 28"/>
            <p:cNvGrpSpPr/>
            <p:nvPr/>
          </p:nvGrpSpPr>
          <p:grpSpPr>
            <a:xfrm>
              <a:off x="900691" y="1144232"/>
              <a:ext cx="630000" cy="646331"/>
              <a:chOff x="4969197" y="1188620"/>
              <a:chExt cx="630000" cy="646331"/>
            </a:xfrm>
          </p:grpSpPr>
          <p:sp>
            <p:nvSpPr>
              <p:cNvPr id="31" name="Rectangle à coins arrondis 30"/>
              <p:cNvSpPr/>
              <p:nvPr/>
            </p:nvSpPr>
            <p:spPr>
              <a:xfrm>
                <a:off x="4969197" y="119678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2" name="ZoneTexte 31"/>
              <p:cNvSpPr txBox="1"/>
              <p:nvPr/>
            </p:nvSpPr>
            <p:spPr>
              <a:xfrm>
                <a:off x="5099907" y="1188620"/>
                <a:ext cx="368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600" b="1" dirty="0"/>
                  <a:t>?</a:t>
                </a:r>
              </a:p>
            </p:txBody>
          </p:sp>
        </p:grpSp>
        <p:sp>
          <p:nvSpPr>
            <p:cNvPr id="30" name="Rectangle 29">
              <a:hlinkClick r:id="rId2" action="ppaction://hlinksldjump"/>
            </p:cNvPr>
            <p:cNvSpPr/>
            <p:nvPr/>
          </p:nvSpPr>
          <p:spPr>
            <a:xfrm>
              <a:off x="900691" y="1144232"/>
              <a:ext cx="6300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9336467" y="48203"/>
            <a:ext cx="630000" cy="630000"/>
            <a:chOff x="743190" y="2873405"/>
            <a:chExt cx="630000" cy="630000"/>
          </a:xfrm>
        </p:grpSpPr>
        <p:sp>
          <p:nvSpPr>
            <p:cNvPr id="34" name="Rectangle à coins arrondis 33"/>
            <p:cNvSpPr/>
            <p:nvPr/>
          </p:nvSpPr>
          <p:spPr>
            <a:xfrm>
              <a:off x="743190" y="2873405"/>
              <a:ext cx="630000" cy="630000"/>
            </a:xfrm>
            <a:prstGeom prst="roundRect">
              <a:avLst/>
            </a:prstGeom>
            <a:solidFill>
              <a:srgbClr val="00A3A6">
                <a:alpha val="50000"/>
              </a:srgbClr>
            </a:solidFill>
            <a:ln>
              <a:solidFill>
                <a:srgbClr val="00A3A6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2" t="11561" r="8451" b="9471"/>
            <a:stretch/>
          </p:blipFill>
          <p:spPr>
            <a:xfrm>
              <a:off x="858547" y="2997442"/>
              <a:ext cx="399286" cy="381926"/>
            </a:xfrm>
            <a:prstGeom prst="rect">
              <a:avLst/>
            </a:prstGeom>
          </p:spPr>
        </p:pic>
        <p:sp>
          <p:nvSpPr>
            <p:cNvPr id="36" name="Bouton d'action : Personnalisé 35">
              <a:hlinkClick r:id="rId4" action="ppaction://hlinksldjump" highlightClick="1"/>
            </p:cNvPr>
            <p:cNvSpPr/>
            <p:nvPr/>
          </p:nvSpPr>
          <p:spPr>
            <a:xfrm>
              <a:off x="743190" y="287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10058591" y="48203"/>
            <a:ext cx="630000" cy="630000"/>
            <a:chOff x="743190" y="3753305"/>
            <a:chExt cx="630000" cy="630000"/>
          </a:xfrm>
        </p:grpSpPr>
        <p:grpSp>
          <p:nvGrpSpPr>
            <p:cNvPr id="38" name="Groupe 37"/>
            <p:cNvGrpSpPr/>
            <p:nvPr/>
          </p:nvGrpSpPr>
          <p:grpSpPr>
            <a:xfrm>
              <a:off x="743190" y="3753305"/>
              <a:ext cx="630000" cy="630000"/>
              <a:chOff x="743191" y="3753305"/>
              <a:chExt cx="630000" cy="630000"/>
            </a:xfrm>
          </p:grpSpPr>
          <p:sp>
            <p:nvSpPr>
              <p:cNvPr id="40" name="Rectangle à coins arrondis 39"/>
              <p:cNvSpPr/>
              <p:nvPr/>
            </p:nvSpPr>
            <p:spPr>
              <a:xfrm>
                <a:off x="743191" y="37533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41" name="Image 40"/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600" y="3897034"/>
                <a:ext cx="311182" cy="373127"/>
              </a:xfrm>
              <a:prstGeom prst="rect">
                <a:avLst/>
              </a:prstGeom>
            </p:spPr>
          </p:pic>
        </p:grpSp>
        <p:sp>
          <p:nvSpPr>
            <p:cNvPr id="39" name="Bouton d'action : Personnalisé 38">
              <a:hlinkClick r:id="rId6" action="ppaction://hlinksldjump" highlightClick="1"/>
            </p:cNvPr>
            <p:cNvSpPr/>
            <p:nvPr/>
          </p:nvSpPr>
          <p:spPr>
            <a:xfrm>
              <a:off x="743190" y="37533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42" name="Groupe 41"/>
          <p:cNvGrpSpPr/>
          <p:nvPr/>
        </p:nvGrpSpPr>
        <p:grpSpPr>
          <a:xfrm>
            <a:off x="8614343" y="37897"/>
            <a:ext cx="630000" cy="650613"/>
            <a:chOff x="743190" y="4489676"/>
            <a:chExt cx="630000" cy="650613"/>
          </a:xfrm>
        </p:grpSpPr>
        <p:grpSp>
          <p:nvGrpSpPr>
            <p:cNvPr id="43" name="Groupe 42"/>
            <p:cNvGrpSpPr/>
            <p:nvPr/>
          </p:nvGrpSpPr>
          <p:grpSpPr>
            <a:xfrm>
              <a:off x="743190" y="4489676"/>
              <a:ext cx="630000" cy="630000"/>
              <a:chOff x="743190" y="4489676"/>
              <a:chExt cx="630000" cy="630000"/>
            </a:xfrm>
          </p:grpSpPr>
          <p:sp>
            <p:nvSpPr>
              <p:cNvPr id="45" name="Rectangle à coins arrondis 44"/>
              <p:cNvSpPr/>
              <p:nvPr/>
            </p:nvSpPr>
            <p:spPr>
              <a:xfrm>
                <a:off x="743190" y="4489676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46" name="Flèche droite 45"/>
              <p:cNvSpPr/>
              <p:nvPr/>
            </p:nvSpPr>
            <p:spPr>
              <a:xfrm>
                <a:off x="827371" y="4671511"/>
                <a:ext cx="461638" cy="26633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44" name="Bouton d'action : Personnalisé 43">
              <a:hlinkClick r:id="rId7" action="ppaction://hlinksldjump" highlightClick="1"/>
            </p:cNvPr>
            <p:cNvSpPr/>
            <p:nvPr/>
          </p:nvSpPr>
          <p:spPr>
            <a:xfrm>
              <a:off x="743190" y="4510289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52" name="Groupe 51"/>
          <p:cNvGrpSpPr/>
          <p:nvPr/>
        </p:nvGrpSpPr>
        <p:grpSpPr>
          <a:xfrm>
            <a:off x="11494054" y="58510"/>
            <a:ext cx="630000" cy="630000"/>
            <a:chOff x="10779263" y="46703"/>
            <a:chExt cx="630000" cy="630000"/>
          </a:xfrm>
        </p:grpSpPr>
        <p:grpSp>
          <p:nvGrpSpPr>
            <p:cNvPr id="53" name="Groupe 52"/>
            <p:cNvGrpSpPr/>
            <p:nvPr/>
          </p:nvGrpSpPr>
          <p:grpSpPr>
            <a:xfrm>
              <a:off x="10779263" y="46703"/>
              <a:ext cx="630000" cy="630000"/>
              <a:chOff x="8769581" y="3207613"/>
              <a:chExt cx="630000" cy="630000"/>
            </a:xfrm>
          </p:grpSpPr>
          <p:sp>
            <p:nvSpPr>
              <p:cNvPr id="55" name="Rectangle à coins arrondis 54"/>
              <p:cNvSpPr/>
              <p:nvPr/>
            </p:nvSpPr>
            <p:spPr>
              <a:xfrm>
                <a:off x="8769581" y="3207613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6" name="Image 55"/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49348" y="3285013"/>
                <a:ext cx="470466" cy="475200"/>
              </a:xfrm>
              <a:prstGeom prst="rect">
                <a:avLst/>
              </a:prstGeom>
            </p:spPr>
          </p:pic>
        </p:grpSp>
        <p:sp>
          <p:nvSpPr>
            <p:cNvPr id="54" name="Bouton d'action : Personnalisé 53">
              <a:hlinkClick r:id="rId9" action="ppaction://hlinksldjump" highlightClick="1"/>
            </p:cNvPr>
            <p:cNvSpPr/>
            <p:nvPr/>
          </p:nvSpPr>
          <p:spPr>
            <a:xfrm>
              <a:off x="10779263" y="46703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7930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01843" y="2767207"/>
            <a:ext cx="6399257" cy="606308"/>
          </a:xfrm>
        </p:spPr>
        <p:txBody>
          <a:bodyPr/>
          <a:lstStyle/>
          <a:p>
            <a:r>
              <a:rPr lang="en-US" dirty="0">
                <a:solidFill>
                  <a:srgbClr val="00A3A6"/>
                </a:solidFill>
              </a:rPr>
              <a:t>Results on temporal extrapolation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10780715" y="40038"/>
            <a:ext cx="630000" cy="646331"/>
            <a:chOff x="900691" y="1144232"/>
            <a:chExt cx="630000" cy="646331"/>
          </a:xfrm>
        </p:grpSpPr>
        <p:grpSp>
          <p:nvGrpSpPr>
            <p:cNvPr id="5" name="Groupe 4"/>
            <p:cNvGrpSpPr/>
            <p:nvPr/>
          </p:nvGrpSpPr>
          <p:grpSpPr>
            <a:xfrm>
              <a:off x="900691" y="1144232"/>
              <a:ext cx="630000" cy="646331"/>
              <a:chOff x="4969197" y="1188620"/>
              <a:chExt cx="630000" cy="646331"/>
            </a:xfrm>
          </p:grpSpPr>
          <p:sp>
            <p:nvSpPr>
              <p:cNvPr id="7" name="Rectangle à coins arrondis 6"/>
              <p:cNvSpPr/>
              <p:nvPr/>
            </p:nvSpPr>
            <p:spPr>
              <a:xfrm>
                <a:off x="4969197" y="119678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8" name="ZoneTexte 7"/>
              <p:cNvSpPr txBox="1"/>
              <p:nvPr/>
            </p:nvSpPr>
            <p:spPr>
              <a:xfrm>
                <a:off x="5099907" y="1188620"/>
                <a:ext cx="368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600" b="1" dirty="0"/>
                  <a:t>?</a:t>
                </a:r>
              </a:p>
            </p:txBody>
          </p:sp>
        </p:grpSp>
        <p:sp>
          <p:nvSpPr>
            <p:cNvPr id="6" name="Rectangle 5">
              <a:hlinkClick r:id="rId2" action="ppaction://hlinksldjump"/>
            </p:cNvPr>
            <p:cNvSpPr/>
            <p:nvPr/>
          </p:nvSpPr>
          <p:spPr>
            <a:xfrm>
              <a:off x="900691" y="1144232"/>
              <a:ext cx="6300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11502838" y="42838"/>
            <a:ext cx="630000" cy="640730"/>
            <a:chOff x="743191" y="2032613"/>
            <a:chExt cx="630000" cy="640730"/>
          </a:xfrm>
        </p:grpSpPr>
        <p:grpSp>
          <p:nvGrpSpPr>
            <p:cNvPr id="10" name="Groupe 9"/>
            <p:cNvGrpSpPr/>
            <p:nvPr/>
          </p:nvGrpSpPr>
          <p:grpSpPr>
            <a:xfrm>
              <a:off x="743191" y="2037978"/>
              <a:ext cx="630000" cy="630000"/>
              <a:chOff x="743192" y="2043343"/>
              <a:chExt cx="630000" cy="630000"/>
            </a:xfrm>
          </p:grpSpPr>
          <p:sp>
            <p:nvSpPr>
              <p:cNvPr id="12" name="Rectangle à coins arrondis 11"/>
              <p:cNvSpPr/>
              <p:nvPr/>
            </p:nvSpPr>
            <p:spPr>
              <a:xfrm>
                <a:off x="743192" y="2043343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3" name="Image 1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936" y="2121235"/>
                <a:ext cx="470511" cy="474216"/>
              </a:xfrm>
              <a:prstGeom prst="rect">
                <a:avLst/>
              </a:prstGeom>
            </p:spPr>
          </p:pic>
        </p:grpSp>
        <p:sp>
          <p:nvSpPr>
            <p:cNvPr id="11" name="Bouton d'action : Personnalisé 10">
              <a:hlinkClick r:id="rId4" action="ppaction://hlinksldjump" highlightClick="1"/>
            </p:cNvPr>
            <p:cNvSpPr/>
            <p:nvPr/>
          </p:nvSpPr>
          <p:spPr>
            <a:xfrm>
              <a:off x="743191" y="2032613"/>
              <a:ext cx="630000" cy="64073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9336467" y="48203"/>
            <a:ext cx="630000" cy="630000"/>
            <a:chOff x="743190" y="2873405"/>
            <a:chExt cx="630000" cy="630000"/>
          </a:xfrm>
        </p:grpSpPr>
        <p:sp>
          <p:nvSpPr>
            <p:cNvPr id="15" name="Rectangle à coins arrondis 14"/>
            <p:cNvSpPr/>
            <p:nvPr/>
          </p:nvSpPr>
          <p:spPr>
            <a:xfrm>
              <a:off x="743190" y="2873405"/>
              <a:ext cx="630000" cy="630000"/>
            </a:xfrm>
            <a:prstGeom prst="roundRect">
              <a:avLst/>
            </a:prstGeom>
            <a:solidFill>
              <a:srgbClr val="00A3A6">
                <a:alpha val="50000"/>
              </a:srgbClr>
            </a:solidFill>
            <a:ln>
              <a:solidFill>
                <a:srgbClr val="00A3A6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" name="Image 15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2" t="11561" r="8451" b="9471"/>
            <a:stretch/>
          </p:blipFill>
          <p:spPr>
            <a:xfrm>
              <a:off x="858547" y="2997442"/>
              <a:ext cx="399286" cy="381926"/>
            </a:xfrm>
            <a:prstGeom prst="rect">
              <a:avLst/>
            </a:prstGeom>
          </p:spPr>
        </p:pic>
        <p:sp>
          <p:nvSpPr>
            <p:cNvPr id="17" name="Bouton d'action : Personnalisé 16">
              <a:hlinkClick r:id="rId6" action="ppaction://hlinksldjump" highlightClick="1"/>
            </p:cNvPr>
            <p:cNvSpPr/>
            <p:nvPr/>
          </p:nvSpPr>
          <p:spPr>
            <a:xfrm>
              <a:off x="743190" y="287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10058591" y="48203"/>
            <a:ext cx="630000" cy="630000"/>
            <a:chOff x="743190" y="3753305"/>
            <a:chExt cx="630000" cy="630000"/>
          </a:xfrm>
        </p:grpSpPr>
        <p:grpSp>
          <p:nvGrpSpPr>
            <p:cNvPr id="19" name="Groupe 18"/>
            <p:cNvGrpSpPr/>
            <p:nvPr/>
          </p:nvGrpSpPr>
          <p:grpSpPr>
            <a:xfrm>
              <a:off x="743190" y="3753305"/>
              <a:ext cx="630000" cy="630000"/>
              <a:chOff x="743191" y="3753305"/>
              <a:chExt cx="630000" cy="630000"/>
            </a:xfrm>
          </p:grpSpPr>
          <p:sp>
            <p:nvSpPr>
              <p:cNvPr id="21" name="Rectangle à coins arrondis 20"/>
              <p:cNvSpPr/>
              <p:nvPr/>
            </p:nvSpPr>
            <p:spPr>
              <a:xfrm>
                <a:off x="743191" y="37533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22" name="Image 21"/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600" y="3897034"/>
                <a:ext cx="311182" cy="373127"/>
              </a:xfrm>
              <a:prstGeom prst="rect">
                <a:avLst/>
              </a:prstGeom>
            </p:spPr>
          </p:pic>
        </p:grpSp>
        <p:sp>
          <p:nvSpPr>
            <p:cNvPr id="20" name="Bouton d'action : Personnalisé 19">
              <a:hlinkClick r:id="rId8" action="ppaction://hlinksldjump" highlightClick="1"/>
            </p:cNvPr>
            <p:cNvSpPr/>
            <p:nvPr/>
          </p:nvSpPr>
          <p:spPr>
            <a:xfrm>
              <a:off x="743190" y="37533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8614343" y="37897"/>
            <a:ext cx="630000" cy="650613"/>
            <a:chOff x="743190" y="4489676"/>
            <a:chExt cx="630000" cy="650613"/>
          </a:xfrm>
        </p:grpSpPr>
        <p:grpSp>
          <p:nvGrpSpPr>
            <p:cNvPr id="24" name="Groupe 23"/>
            <p:cNvGrpSpPr/>
            <p:nvPr/>
          </p:nvGrpSpPr>
          <p:grpSpPr>
            <a:xfrm>
              <a:off x="743190" y="4489676"/>
              <a:ext cx="630000" cy="630000"/>
              <a:chOff x="743190" y="4489676"/>
              <a:chExt cx="630000" cy="630000"/>
            </a:xfrm>
          </p:grpSpPr>
          <p:sp>
            <p:nvSpPr>
              <p:cNvPr id="26" name="Rectangle à coins arrondis 25"/>
              <p:cNvSpPr/>
              <p:nvPr/>
            </p:nvSpPr>
            <p:spPr>
              <a:xfrm>
                <a:off x="743190" y="4489676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7" name="Flèche droite 26"/>
              <p:cNvSpPr/>
              <p:nvPr/>
            </p:nvSpPr>
            <p:spPr>
              <a:xfrm>
                <a:off x="827371" y="4671511"/>
                <a:ext cx="461638" cy="26633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25" name="Bouton d'action : Personnalisé 24">
              <a:hlinkClick r:id="rId9" action="ppaction://hlinksldjump" highlightClick="1"/>
            </p:cNvPr>
            <p:cNvSpPr/>
            <p:nvPr/>
          </p:nvSpPr>
          <p:spPr>
            <a:xfrm>
              <a:off x="743190" y="4510289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7892219" y="37897"/>
            <a:ext cx="630000" cy="630000"/>
            <a:chOff x="743190" y="5263405"/>
            <a:chExt cx="630000" cy="630000"/>
          </a:xfrm>
        </p:grpSpPr>
        <p:grpSp>
          <p:nvGrpSpPr>
            <p:cNvPr id="29" name="Groupe 28"/>
            <p:cNvGrpSpPr/>
            <p:nvPr/>
          </p:nvGrpSpPr>
          <p:grpSpPr>
            <a:xfrm>
              <a:off x="743190" y="5263405"/>
              <a:ext cx="630000" cy="630000"/>
              <a:chOff x="743190" y="5263405"/>
              <a:chExt cx="630000" cy="630000"/>
            </a:xfrm>
          </p:grpSpPr>
          <p:sp>
            <p:nvSpPr>
              <p:cNvPr id="31" name="Rectangle à coins arrondis 30"/>
              <p:cNvSpPr/>
              <p:nvPr/>
            </p:nvSpPr>
            <p:spPr>
              <a:xfrm>
                <a:off x="743190" y="52634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2" name="Flèche droite 31"/>
              <p:cNvSpPr/>
              <p:nvPr/>
            </p:nvSpPr>
            <p:spPr>
              <a:xfrm flipH="1">
                <a:off x="827371" y="5445240"/>
                <a:ext cx="461638" cy="26633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30" name="Bouton d'action : Personnalisé 29">
              <a:hlinkClick r:id="rId10" action="ppaction://hlinksldjump" highlightClick="1"/>
            </p:cNvPr>
            <p:cNvSpPr/>
            <p:nvPr/>
          </p:nvSpPr>
          <p:spPr>
            <a:xfrm>
              <a:off x="743190" y="526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51012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" r="1047" b="1594"/>
          <a:stretch/>
        </p:blipFill>
        <p:spPr>
          <a:xfrm>
            <a:off x="4877795" y="1209417"/>
            <a:ext cx="7175298" cy="468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3193" y="149638"/>
            <a:ext cx="7033669" cy="888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+mn-lt"/>
              </a:rPr>
              <a:t>Missing year </a:t>
            </a:r>
            <a:r>
              <a:rPr lang="en-US" dirty="0">
                <a:latin typeface="+mn-lt"/>
              </a:rPr>
              <a:t>filling</a:t>
            </a:r>
          </a:p>
        </p:txBody>
      </p:sp>
      <p:grpSp>
        <p:nvGrpSpPr>
          <p:cNvPr id="148" name="Groupe 147"/>
          <p:cNvGrpSpPr/>
          <p:nvPr/>
        </p:nvGrpSpPr>
        <p:grpSpPr>
          <a:xfrm>
            <a:off x="10780715" y="40038"/>
            <a:ext cx="630000" cy="646331"/>
            <a:chOff x="900691" y="1144232"/>
            <a:chExt cx="630000" cy="646331"/>
          </a:xfrm>
        </p:grpSpPr>
        <p:grpSp>
          <p:nvGrpSpPr>
            <p:cNvPr id="149" name="Groupe 148"/>
            <p:cNvGrpSpPr/>
            <p:nvPr/>
          </p:nvGrpSpPr>
          <p:grpSpPr>
            <a:xfrm>
              <a:off x="900691" y="1144232"/>
              <a:ext cx="630000" cy="646331"/>
              <a:chOff x="4969197" y="1188620"/>
              <a:chExt cx="630000" cy="646331"/>
            </a:xfrm>
          </p:grpSpPr>
          <p:sp>
            <p:nvSpPr>
              <p:cNvPr id="151" name="Rectangle à coins arrondis 150"/>
              <p:cNvSpPr/>
              <p:nvPr/>
            </p:nvSpPr>
            <p:spPr>
              <a:xfrm>
                <a:off x="4969197" y="119678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52" name="ZoneTexte 151"/>
              <p:cNvSpPr txBox="1"/>
              <p:nvPr/>
            </p:nvSpPr>
            <p:spPr>
              <a:xfrm>
                <a:off x="5099907" y="1188620"/>
                <a:ext cx="368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600" b="1" dirty="0"/>
                  <a:t>?</a:t>
                </a:r>
              </a:p>
            </p:txBody>
          </p:sp>
        </p:grpSp>
        <p:sp>
          <p:nvSpPr>
            <p:cNvPr id="150" name="Rectangle 149">
              <a:hlinkClick r:id="rId4" action="ppaction://hlinksldjump"/>
            </p:cNvPr>
            <p:cNvSpPr/>
            <p:nvPr/>
          </p:nvSpPr>
          <p:spPr>
            <a:xfrm>
              <a:off x="900691" y="1144232"/>
              <a:ext cx="6300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3" name="Groupe 152"/>
          <p:cNvGrpSpPr/>
          <p:nvPr/>
        </p:nvGrpSpPr>
        <p:grpSpPr>
          <a:xfrm>
            <a:off x="11502838" y="42838"/>
            <a:ext cx="630000" cy="640730"/>
            <a:chOff x="743191" y="2032613"/>
            <a:chExt cx="630000" cy="640730"/>
          </a:xfrm>
        </p:grpSpPr>
        <p:grpSp>
          <p:nvGrpSpPr>
            <p:cNvPr id="154" name="Groupe 153"/>
            <p:cNvGrpSpPr/>
            <p:nvPr/>
          </p:nvGrpSpPr>
          <p:grpSpPr>
            <a:xfrm>
              <a:off x="743191" y="2037978"/>
              <a:ext cx="630000" cy="630000"/>
              <a:chOff x="743192" y="2043343"/>
              <a:chExt cx="630000" cy="630000"/>
            </a:xfrm>
          </p:grpSpPr>
          <p:sp>
            <p:nvSpPr>
              <p:cNvPr id="156" name="Rectangle à coins arrondis 155"/>
              <p:cNvSpPr/>
              <p:nvPr/>
            </p:nvSpPr>
            <p:spPr>
              <a:xfrm>
                <a:off x="743192" y="2043343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57" name="Image 15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936" y="2121235"/>
                <a:ext cx="470511" cy="474216"/>
              </a:xfrm>
              <a:prstGeom prst="rect">
                <a:avLst/>
              </a:prstGeom>
            </p:spPr>
          </p:pic>
        </p:grpSp>
        <p:sp>
          <p:nvSpPr>
            <p:cNvPr id="155" name="Bouton d'action : Personnalisé 154">
              <a:hlinkClick r:id="rId6" action="ppaction://hlinksldjump" highlightClick="1"/>
            </p:cNvPr>
            <p:cNvSpPr/>
            <p:nvPr/>
          </p:nvSpPr>
          <p:spPr>
            <a:xfrm>
              <a:off x="743191" y="2032613"/>
              <a:ext cx="630000" cy="64073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8" name="Groupe 157"/>
          <p:cNvGrpSpPr/>
          <p:nvPr/>
        </p:nvGrpSpPr>
        <p:grpSpPr>
          <a:xfrm>
            <a:off x="9336467" y="48203"/>
            <a:ext cx="630000" cy="630000"/>
            <a:chOff x="743190" y="2873405"/>
            <a:chExt cx="630000" cy="630000"/>
          </a:xfrm>
        </p:grpSpPr>
        <p:sp>
          <p:nvSpPr>
            <p:cNvPr id="159" name="Rectangle à coins arrondis 158"/>
            <p:cNvSpPr/>
            <p:nvPr/>
          </p:nvSpPr>
          <p:spPr>
            <a:xfrm>
              <a:off x="743190" y="2873405"/>
              <a:ext cx="630000" cy="630000"/>
            </a:xfrm>
            <a:prstGeom prst="roundRect">
              <a:avLst/>
            </a:prstGeom>
            <a:solidFill>
              <a:srgbClr val="00A3A6">
                <a:alpha val="50000"/>
              </a:srgbClr>
            </a:solidFill>
            <a:ln>
              <a:solidFill>
                <a:srgbClr val="00A3A6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0" name="Image 159"/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2" t="11561" r="8451" b="9471"/>
            <a:stretch/>
          </p:blipFill>
          <p:spPr>
            <a:xfrm>
              <a:off x="858547" y="2997442"/>
              <a:ext cx="399286" cy="381926"/>
            </a:xfrm>
            <a:prstGeom prst="rect">
              <a:avLst/>
            </a:prstGeom>
          </p:spPr>
        </p:pic>
        <p:sp>
          <p:nvSpPr>
            <p:cNvPr id="161" name="Bouton d'action : Personnalisé 160">
              <a:hlinkClick r:id="rId8" action="ppaction://hlinksldjump" highlightClick="1"/>
            </p:cNvPr>
            <p:cNvSpPr/>
            <p:nvPr/>
          </p:nvSpPr>
          <p:spPr>
            <a:xfrm>
              <a:off x="743190" y="287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62" name="Groupe 161"/>
          <p:cNvGrpSpPr/>
          <p:nvPr/>
        </p:nvGrpSpPr>
        <p:grpSpPr>
          <a:xfrm>
            <a:off x="10058591" y="48203"/>
            <a:ext cx="630000" cy="630000"/>
            <a:chOff x="743190" y="3753305"/>
            <a:chExt cx="630000" cy="630000"/>
          </a:xfrm>
        </p:grpSpPr>
        <p:grpSp>
          <p:nvGrpSpPr>
            <p:cNvPr id="163" name="Groupe 162"/>
            <p:cNvGrpSpPr/>
            <p:nvPr/>
          </p:nvGrpSpPr>
          <p:grpSpPr>
            <a:xfrm>
              <a:off x="743190" y="3753305"/>
              <a:ext cx="630000" cy="630000"/>
              <a:chOff x="743191" y="3753305"/>
              <a:chExt cx="630000" cy="630000"/>
            </a:xfrm>
          </p:grpSpPr>
          <p:sp>
            <p:nvSpPr>
              <p:cNvPr id="165" name="Rectangle à coins arrondis 164"/>
              <p:cNvSpPr/>
              <p:nvPr/>
            </p:nvSpPr>
            <p:spPr>
              <a:xfrm>
                <a:off x="743191" y="37533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66" name="Image 165"/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600" y="3897034"/>
                <a:ext cx="311182" cy="373127"/>
              </a:xfrm>
              <a:prstGeom prst="rect">
                <a:avLst/>
              </a:prstGeom>
            </p:spPr>
          </p:pic>
        </p:grpSp>
        <p:sp>
          <p:nvSpPr>
            <p:cNvPr id="164" name="Bouton d'action : Personnalisé 163">
              <a:hlinkClick r:id="rId10" action="ppaction://hlinksldjump" highlightClick="1"/>
            </p:cNvPr>
            <p:cNvSpPr/>
            <p:nvPr/>
          </p:nvSpPr>
          <p:spPr>
            <a:xfrm>
              <a:off x="743190" y="37533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72" name="Groupe 171"/>
          <p:cNvGrpSpPr/>
          <p:nvPr/>
        </p:nvGrpSpPr>
        <p:grpSpPr>
          <a:xfrm>
            <a:off x="7892219" y="63495"/>
            <a:ext cx="630000" cy="630000"/>
            <a:chOff x="743190" y="5263405"/>
            <a:chExt cx="630000" cy="630000"/>
          </a:xfrm>
        </p:grpSpPr>
        <p:grpSp>
          <p:nvGrpSpPr>
            <p:cNvPr id="173" name="Groupe 172"/>
            <p:cNvGrpSpPr/>
            <p:nvPr/>
          </p:nvGrpSpPr>
          <p:grpSpPr>
            <a:xfrm>
              <a:off x="743190" y="5263405"/>
              <a:ext cx="630000" cy="630000"/>
              <a:chOff x="743190" y="5263405"/>
              <a:chExt cx="630000" cy="630000"/>
            </a:xfrm>
          </p:grpSpPr>
          <p:sp>
            <p:nvSpPr>
              <p:cNvPr id="175" name="Rectangle à coins arrondis 174"/>
              <p:cNvSpPr/>
              <p:nvPr/>
            </p:nvSpPr>
            <p:spPr>
              <a:xfrm>
                <a:off x="743190" y="52634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76" name="Flèche droite 175"/>
              <p:cNvSpPr/>
              <p:nvPr/>
            </p:nvSpPr>
            <p:spPr>
              <a:xfrm flipH="1">
                <a:off x="827371" y="5445240"/>
                <a:ext cx="461638" cy="26633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74" name="Bouton d'action : Personnalisé 173">
              <a:hlinkClick r:id="rId11" action="ppaction://hlinksldjump" highlightClick="1"/>
            </p:cNvPr>
            <p:cNvSpPr/>
            <p:nvPr/>
          </p:nvSpPr>
          <p:spPr>
            <a:xfrm>
              <a:off x="743190" y="526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447675" y="2016778"/>
            <a:ext cx="44100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Model </a:t>
            </a:r>
            <a:r>
              <a:rPr lang="en-US" b="1" dirty="0" smtClean="0"/>
              <a:t>allows </a:t>
            </a:r>
            <a:r>
              <a:rPr lang="en-US" b="1" dirty="0"/>
              <a:t>fill missing </a:t>
            </a:r>
            <a:r>
              <a:rPr lang="en-US" b="1" dirty="0" smtClean="0"/>
              <a:t>years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Application case</a:t>
            </a:r>
            <a:r>
              <a:rPr lang="en-US" dirty="0" smtClean="0"/>
              <a:t>: </a:t>
            </a:r>
            <a:r>
              <a:rPr lang="en-US" b="1" dirty="0" smtClean="0"/>
              <a:t>France North West catchment</a:t>
            </a:r>
            <a:r>
              <a:rPr lang="en-US" dirty="0" smtClean="0"/>
              <a:t> (Le </a:t>
            </a:r>
            <a:r>
              <a:rPr lang="en-US" dirty="0" err="1"/>
              <a:t>Semnon</a:t>
            </a:r>
            <a:r>
              <a:rPr lang="en-US" dirty="0"/>
              <a:t> à </a:t>
            </a:r>
            <a:r>
              <a:rPr lang="en-US" dirty="0" smtClean="0"/>
              <a:t>Bain-de-Bretagne)</a:t>
            </a:r>
            <a:endParaRPr lang="en-US" dirty="0"/>
          </a:p>
        </p:txBody>
      </p:sp>
      <p:grpSp>
        <p:nvGrpSpPr>
          <p:cNvPr id="29" name="Groupe 28"/>
          <p:cNvGrpSpPr/>
          <p:nvPr/>
        </p:nvGrpSpPr>
        <p:grpSpPr>
          <a:xfrm>
            <a:off x="8614343" y="53188"/>
            <a:ext cx="630000" cy="650613"/>
            <a:chOff x="743190" y="4489676"/>
            <a:chExt cx="630000" cy="650613"/>
          </a:xfrm>
        </p:grpSpPr>
        <p:grpSp>
          <p:nvGrpSpPr>
            <p:cNvPr id="30" name="Groupe 29"/>
            <p:cNvGrpSpPr/>
            <p:nvPr/>
          </p:nvGrpSpPr>
          <p:grpSpPr>
            <a:xfrm>
              <a:off x="743190" y="4489676"/>
              <a:ext cx="630000" cy="630000"/>
              <a:chOff x="743190" y="4489676"/>
              <a:chExt cx="630000" cy="630000"/>
            </a:xfrm>
          </p:grpSpPr>
          <p:sp>
            <p:nvSpPr>
              <p:cNvPr id="32" name="Rectangle à coins arrondis 31"/>
              <p:cNvSpPr/>
              <p:nvPr/>
            </p:nvSpPr>
            <p:spPr>
              <a:xfrm>
                <a:off x="743190" y="4489676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3" name="Flèche droite 32"/>
              <p:cNvSpPr/>
              <p:nvPr/>
            </p:nvSpPr>
            <p:spPr>
              <a:xfrm>
                <a:off x="827371" y="4671511"/>
                <a:ext cx="461638" cy="26633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31" name="Bouton d'action : Personnalisé 30">
              <a:hlinkClick r:id="rId12" action="ppaction://hlinksldjump" highlightClick="1"/>
            </p:cNvPr>
            <p:cNvSpPr/>
            <p:nvPr/>
          </p:nvSpPr>
          <p:spPr>
            <a:xfrm>
              <a:off x="743190" y="4510289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86120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3193" y="149638"/>
            <a:ext cx="7033669" cy="888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+mn-lt"/>
              </a:rPr>
              <a:t>Unknown year prediction</a:t>
            </a:r>
            <a:endParaRPr lang="en-US" dirty="0">
              <a:latin typeface="+mn-lt"/>
            </a:endParaRPr>
          </a:p>
        </p:txBody>
      </p:sp>
      <p:grpSp>
        <p:nvGrpSpPr>
          <p:cNvPr id="148" name="Groupe 147"/>
          <p:cNvGrpSpPr/>
          <p:nvPr/>
        </p:nvGrpSpPr>
        <p:grpSpPr>
          <a:xfrm>
            <a:off x="10780715" y="40038"/>
            <a:ext cx="630000" cy="646331"/>
            <a:chOff x="900691" y="1144232"/>
            <a:chExt cx="630000" cy="646331"/>
          </a:xfrm>
        </p:grpSpPr>
        <p:grpSp>
          <p:nvGrpSpPr>
            <p:cNvPr id="149" name="Groupe 148"/>
            <p:cNvGrpSpPr/>
            <p:nvPr/>
          </p:nvGrpSpPr>
          <p:grpSpPr>
            <a:xfrm>
              <a:off x="900691" y="1144232"/>
              <a:ext cx="630000" cy="646331"/>
              <a:chOff x="4969197" y="1188620"/>
              <a:chExt cx="630000" cy="646331"/>
            </a:xfrm>
          </p:grpSpPr>
          <p:sp>
            <p:nvSpPr>
              <p:cNvPr id="151" name="Rectangle à coins arrondis 150"/>
              <p:cNvSpPr/>
              <p:nvPr/>
            </p:nvSpPr>
            <p:spPr>
              <a:xfrm>
                <a:off x="4969197" y="119678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52" name="ZoneTexte 151"/>
              <p:cNvSpPr txBox="1"/>
              <p:nvPr/>
            </p:nvSpPr>
            <p:spPr>
              <a:xfrm>
                <a:off x="5099907" y="1188620"/>
                <a:ext cx="368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600" b="1" dirty="0"/>
                  <a:t>?</a:t>
                </a:r>
              </a:p>
            </p:txBody>
          </p:sp>
        </p:grpSp>
        <p:sp>
          <p:nvSpPr>
            <p:cNvPr id="150" name="Rectangle 149">
              <a:hlinkClick r:id="rId3" action="ppaction://hlinksldjump"/>
            </p:cNvPr>
            <p:cNvSpPr/>
            <p:nvPr/>
          </p:nvSpPr>
          <p:spPr>
            <a:xfrm>
              <a:off x="900691" y="1144232"/>
              <a:ext cx="6300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3" name="Groupe 152"/>
          <p:cNvGrpSpPr/>
          <p:nvPr/>
        </p:nvGrpSpPr>
        <p:grpSpPr>
          <a:xfrm>
            <a:off x="11502838" y="42838"/>
            <a:ext cx="630000" cy="640730"/>
            <a:chOff x="743191" y="2032613"/>
            <a:chExt cx="630000" cy="640730"/>
          </a:xfrm>
        </p:grpSpPr>
        <p:grpSp>
          <p:nvGrpSpPr>
            <p:cNvPr id="154" name="Groupe 153"/>
            <p:cNvGrpSpPr/>
            <p:nvPr/>
          </p:nvGrpSpPr>
          <p:grpSpPr>
            <a:xfrm>
              <a:off x="743191" y="2037978"/>
              <a:ext cx="630000" cy="630000"/>
              <a:chOff x="743192" y="2043343"/>
              <a:chExt cx="630000" cy="630000"/>
            </a:xfrm>
          </p:grpSpPr>
          <p:sp>
            <p:nvSpPr>
              <p:cNvPr id="156" name="Rectangle à coins arrondis 155"/>
              <p:cNvSpPr/>
              <p:nvPr/>
            </p:nvSpPr>
            <p:spPr>
              <a:xfrm>
                <a:off x="743192" y="2043343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57" name="Image 15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936" y="2121235"/>
                <a:ext cx="470511" cy="474216"/>
              </a:xfrm>
              <a:prstGeom prst="rect">
                <a:avLst/>
              </a:prstGeom>
            </p:spPr>
          </p:pic>
        </p:grpSp>
        <p:sp>
          <p:nvSpPr>
            <p:cNvPr id="155" name="Bouton d'action : Personnalisé 154">
              <a:hlinkClick r:id="rId5" action="ppaction://hlinksldjump" highlightClick="1"/>
            </p:cNvPr>
            <p:cNvSpPr/>
            <p:nvPr/>
          </p:nvSpPr>
          <p:spPr>
            <a:xfrm>
              <a:off x="743191" y="2032613"/>
              <a:ext cx="630000" cy="64073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8" name="Groupe 157"/>
          <p:cNvGrpSpPr/>
          <p:nvPr/>
        </p:nvGrpSpPr>
        <p:grpSpPr>
          <a:xfrm>
            <a:off x="9336467" y="48203"/>
            <a:ext cx="630000" cy="630000"/>
            <a:chOff x="743190" y="2873405"/>
            <a:chExt cx="630000" cy="630000"/>
          </a:xfrm>
        </p:grpSpPr>
        <p:sp>
          <p:nvSpPr>
            <p:cNvPr id="159" name="Rectangle à coins arrondis 158"/>
            <p:cNvSpPr/>
            <p:nvPr/>
          </p:nvSpPr>
          <p:spPr>
            <a:xfrm>
              <a:off x="743190" y="2873405"/>
              <a:ext cx="630000" cy="630000"/>
            </a:xfrm>
            <a:prstGeom prst="roundRect">
              <a:avLst/>
            </a:prstGeom>
            <a:solidFill>
              <a:srgbClr val="00A3A6">
                <a:alpha val="50000"/>
              </a:srgbClr>
            </a:solidFill>
            <a:ln>
              <a:solidFill>
                <a:srgbClr val="00A3A6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0" name="Image 159"/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2" t="11561" r="8451" b="9471"/>
            <a:stretch/>
          </p:blipFill>
          <p:spPr>
            <a:xfrm>
              <a:off x="858547" y="2997442"/>
              <a:ext cx="399286" cy="381926"/>
            </a:xfrm>
            <a:prstGeom prst="rect">
              <a:avLst/>
            </a:prstGeom>
          </p:spPr>
        </p:pic>
        <p:sp>
          <p:nvSpPr>
            <p:cNvPr id="161" name="Bouton d'action : Personnalisé 160">
              <a:hlinkClick r:id="rId7" action="ppaction://hlinksldjump" highlightClick="1"/>
            </p:cNvPr>
            <p:cNvSpPr/>
            <p:nvPr/>
          </p:nvSpPr>
          <p:spPr>
            <a:xfrm>
              <a:off x="743190" y="287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62" name="Groupe 161"/>
          <p:cNvGrpSpPr/>
          <p:nvPr/>
        </p:nvGrpSpPr>
        <p:grpSpPr>
          <a:xfrm>
            <a:off x="10058591" y="48203"/>
            <a:ext cx="630000" cy="630000"/>
            <a:chOff x="743190" y="3753305"/>
            <a:chExt cx="630000" cy="630000"/>
          </a:xfrm>
        </p:grpSpPr>
        <p:grpSp>
          <p:nvGrpSpPr>
            <p:cNvPr id="163" name="Groupe 162"/>
            <p:cNvGrpSpPr/>
            <p:nvPr/>
          </p:nvGrpSpPr>
          <p:grpSpPr>
            <a:xfrm>
              <a:off x="743190" y="3753305"/>
              <a:ext cx="630000" cy="630000"/>
              <a:chOff x="743191" y="3753305"/>
              <a:chExt cx="630000" cy="630000"/>
            </a:xfrm>
          </p:grpSpPr>
          <p:sp>
            <p:nvSpPr>
              <p:cNvPr id="165" name="Rectangle à coins arrondis 164"/>
              <p:cNvSpPr/>
              <p:nvPr/>
            </p:nvSpPr>
            <p:spPr>
              <a:xfrm>
                <a:off x="743191" y="37533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66" name="Image 165"/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600" y="3897034"/>
                <a:ext cx="311182" cy="373127"/>
              </a:xfrm>
              <a:prstGeom prst="rect">
                <a:avLst/>
              </a:prstGeom>
            </p:spPr>
          </p:pic>
        </p:grpSp>
        <p:sp>
          <p:nvSpPr>
            <p:cNvPr id="164" name="Bouton d'action : Personnalisé 163">
              <a:hlinkClick r:id="rId9" action="ppaction://hlinksldjump" highlightClick="1"/>
            </p:cNvPr>
            <p:cNvSpPr/>
            <p:nvPr/>
          </p:nvSpPr>
          <p:spPr>
            <a:xfrm>
              <a:off x="743190" y="37533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72" name="Groupe 171"/>
          <p:cNvGrpSpPr/>
          <p:nvPr/>
        </p:nvGrpSpPr>
        <p:grpSpPr>
          <a:xfrm>
            <a:off x="7892219" y="63495"/>
            <a:ext cx="630000" cy="630000"/>
            <a:chOff x="743190" y="5263405"/>
            <a:chExt cx="630000" cy="630000"/>
          </a:xfrm>
        </p:grpSpPr>
        <p:grpSp>
          <p:nvGrpSpPr>
            <p:cNvPr id="173" name="Groupe 172"/>
            <p:cNvGrpSpPr/>
            <p:nvPr/>
          </p:nvGrpSpPr>
          <p:grpSpPr>
            <a:xfrm>
              <a:off x="743190" y="5263405"/>
              <a:ext cx="630000" cy="630000"/>
              <a:chOff x="743190" y="5263405"/>
              <a:chExt cx="630000" cy="630000"/>
            </a:xfrm>
          </p:grpSpPr>
          <p:sp>
            <p:nvSpPr>
              <p:cNvPr id="175" name="Rectangle à coins arrondis 174"/>
              <p:cNvSpPr/>
              <p:nvPr/>
            </p:nvSpPr>
            <p:spPr>
              <a:xfrm>
                <a:off x="743190" y="52634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76" name="Flèche droite 175"/>
              <p:cNvSpPr/>
              <p:nvPr/>
            </p:nvSpPr>
            <p:spPr>
              <a:xfrm flipH="1">
                <a:off x="827371" y="5445240"/>
                <a:ext cx="461638" cy="26633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74" name="Bouton d'action : Personnalisé 173">
              <a:hlinkClick r:id="rId10" action="ppaction://hlinksldjump" highlightClick="1"/>
            </p:cNvPr>
            <p:cNvSpPr/>
            <p:nvPr/>
          </p:nvSpPr>
          <p:spPr>
            <a:xfrm>
              <a:off x="743190" y="526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" b="1112"/>
          <a:stretch/>
        </p:blipFill>
        <p:spPr>
          <a:xfrm>
            <a:off x="5006801" y="1219724"/>
            <a:ext cx="7046292" cy="468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7675" y="2016778"/>
            <a:ext cx="441007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Issue on base term: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random forest fails to capture the structure of data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lack of temporal autocorrelation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 some catchments it results in a sudden jump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  <a:r>
              <a:rPr lang="en-US" dirty="0" smtClean="0"/>
              <a:t>eed </a:t>
            </a:r>
            <a:r>
              <a:rPr lang="en-US" dirty="0"/>
              <a:t>for a new predictive </a:t>
            </a:r>
            <a:r>
              <a:rPr lang="en-US" dirty="0" smtClean="0"/>
              <a:t>model? </a:t>
            </a:r>
            <a:endParaRPr lang="en-US" dirty="0"/>
          </a:p>
          <a:p>
            <a:endParaRPr lang="en-US" dirty="0"/>
          </a:p>
        </p:txBody>
      </p:sp>
      <p:grpSp>
        <p:nvGrpSpPr>
          <p:cNvPr id="29" name="Groupe 28"/>
          <p:cNvGrpSpPr/>
          <p:nvPr/>
        </p:nvGrpSpPr>
        <p:grpSpPr>
          <a:xfrm>
            <a:off x="8614343" y="53188"/>
            <a:ext cx="630000" cy="650613"/>
            <a:chOff x="743190" y="4489676"/>
            <a:chExt cx="630000" cy="650613"/>
          </a:xfrm>
        </p:grpSpPr>
        <p:grpSp>
          <p:nvGrpSpPr>
            <p:cNvPr id="30" name="Groupe 29"/>
            <p:cNvGrpSpPr/>
            <p:nvPr/>
          </p:nvGrpSpPr>
          <p:grpSpPr>
            <a:xfrm>
              <a:off x="743190" y="4489676"/>
              <a:ext cx="630000" cy="630000"/>
              <a:chOff x="743190" y="4489676"/>
              <a:chExt cx="630000" cy="630000"/>
            </a:xfrm>
          </p:grpSpPr>
          <p:sp>
            <p:nvSpPr>
              <p:cNvPr id="32" name="Rectangle à coins arrondis 31"/>
              <p:cNvSpPr/>
              <p:nvPr/>
            </p:nvSpPr>
            <p:spPr>
              <a:xfrm>
                <a:off x="743190" y="4489676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3" name="Flèche droite 32"/>
              <p:cNvSpPr/>
              <p:nvPr/>
            </p:nvSpPr>
            <p:spPr>
              <a:xfrm>
                <a:off x="827371" y="4671511"/>
                <a:ext cx="461638" cy="26633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31" name="Bouton d'action : Personnalisé 30">
              <a:hlinkClick r:id="rId12" action="ppaction://hlinksldjump" highlightClick="1"/>
            </p:cNvPr>
            <p:cNvSpPr/>
            <p:nvPr/>
          </p:nvSpPr>
          <p:spPr>
            <a:xfrm>
              <a:off x="743190" y="4510289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248707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848DE-C778-0860-5E54-CF0C20E32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34E7B8-3DCC-1821-0C0F-6D4E3E5A7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3" y="149638"/>
            <a:ext cx="7033669" cy="888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Results synthesis</a:t>
            </a:r>
          </a:p>
        </p:txBody>
      </p:sp>
      <p:grpSp>
        <p:nvGrpSpPr>
          <p:cNvPr id="148" name="Groupe 147">
            <a:extLst>
              <a:ext uri="{FF2B5EF4-FFF2-40B4-BE49-F238E27FC236}">
                <a16:creationId xmlns:a16="http://schemas.microsoft.com/office/drawing/2014/main" id="{BE44598C-176F-3C82-BE06-E1076EFB1B7C}"/>
              </a:ext>
            </a:extLst>
          </p:cNvPr>
          <p:cNvGrpSpPr/>
          <p:nvPr/>
        </p:nvGrpSpPr>
        <p:grpSpPr>
          <a:xfrm>
            <a:off x="10780715" y="40038"/>
            <a:ext cx="630000" cy="646331"/>
            <a:chOff x="900691" y="1144232"/>
            <a:chExt cx="630000" cy="646331"/>
          </a:xfrm>
        </p:grpSpPr>
        <p:grpSp>
          <p:nvGrpSpPr>
            <p:cNvPr id="149" name="Groupe 148">
              <a:extLst>
                <a:ext uri="{FF2B5EF4-FFF2-40B4-BE49-F238E27FC236}">
                  <a16:creationId xmlns:a16="http://schemas.microsoft.com/office/drawing/2014/main" id="{BE22602F-AE8B-6059-2FD3-37F422BA68C4}"/>
                </a:ext>
              </a:extLst>
            </p:cNvPr>
            <p:cNvGrpSpPr/>
            <p:nvPr/>
          </p:nvGrpSpPr>
          <p:grpSpPr>
            <a:xfrm>
              <a:off x="900691" y="1144232"/>
              <a:ext cx="630000" cy="646331"/>
              <a:chOff x="4969197" y="1188620"/>
              <a:chExt cx="630000" cy="646331"/>
            </a:xfrm>
          </p:grpSpPr>
          <p:sp>
            <p:nvSpPr>
              <p:cNvPr id="151" name="Rectangle à coins arrondis 150">
                <a:extLst>
                  <a:ext uri="{FF2B5EF4-FFF2-40B4-BE49-F238E27FC236}">
                    <a16:creationId xmlns:a16="http://schemas.microsoft.com/office/drawing/2014/main" id="{CBB144F2-D31A-75F4-4312-415884EF5B50}"/>
                  </a:ext>
                </a:extLst>
              </p:cNvPr>
              <p:cNvSpPr/>
              <p:nvPr/>
            </p:nvSpPr>
            <p:spPr>
              <a:xfrm>
                <a:off x="4969197" y="119678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52" name="ZoneTexte 151">
                <a:extLst>
                  <a:ext uri="{FF2B5EF4-FFF2-40B4-BE49-F238E27FC236}">
                    <a16:creationId xmlns:a16="http://schemas.microsoft.com/office/drawing/2014/main" id="{805D1852-734D-53DE-1CE4-1B408FC434FF}"/>
                  </a:ext>
                </a:extLst>
              </p:cNvPr>
              <p:cNvSpPr txBox="1"/>
              <p:nvPr/>
            </p:nvSpPr>
            <p:spPr>
              <a:xfrm>
                <a:off x="5099907" y="1188620"/>
                <a:ext cx="368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600" b="1" dirty="0"/>
                  <a:t>?</a:t>
                </a:r>
              </a:p>
            </p:txBody>
          </p:sp>
        </p:grpSp>
        <p:sp>
          <p:nvSpPr>
            <p:cNvPr id="150" name="Rectangle 149">
              <a:hlinkClick r:id="rId3" action="ppaction://hlinksldjump"/>
              <a:extLst>
                <a:ext uri="{FF2B5EF4-FFF2-40B4-BE49-F238E27FC236}">
                  <a16:creationId xmlns:a16="http://schemas.microsoft.com/office/drawing/2014/main" id="{A82C1B35-4DE3-2DDA-F1E6-B57307F3A85E}"/>
                </a:ext>
              </a:extLst>
            </p:cNvPr>
            <p:cNvSpPr/>
            <p:nvPr/>
          </p:nvSpPr>
          <p:spPr>
            <a:xfrm>
              <a:off x="900691" y="1144232"/>
              <a:ext cx="6300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3" name="Groupe 152">
            <a:extLst>
              <a:ext uri="{FF2B5EF4-FFF2-40B4-BE49-F238E27FC236}">
                <a16:creationId xmlns:a16="http://schemas.microsoft.com/office/drawing/2014/main" id="{475FFDC1-54B0-F727-6162-1C3674ABA4C9}"/>
              </a:ext>
            </a:extLst>
          </p:cNvPr>
          <p:cNvGrpSpPr/>
          <p:nvPr/>
        </p:nvGrpSpPr>
        <p:grpSpPr>
          <a:xfrm>
            <a:off x="11502838" y="42838"/>
            <a:ext cx="630000" cy="640730"/>
            <a:chOff x="743191" y="2032613"/>
            <a:chExt cx="630000" cy="640730"/>
          </a:xfrm>
        </p:grpSpPr>
        <p:grpSp>
          <p:nvGrpSpPr>
            <p:cNvPr id="154" name="Groupe 153">
              <a:extLst>
                <a:ext uri="{FF2B5EF4-FFF2-40B4-BE49-F238E27FC236}">
                  <a16:creationId xmlns:a16="http://schemas.microsoft.com/office/drawing/2014/main" id="{50389739-1129-0572-AEFB-6FBD9037E8DA}"/>
                </a:ext>
              </a:extLst>
            </p:cNvPr>
            <p:cNvGrpSpPr/>
            <p:nvPr/>
          </p:nvGrpSpPr>
          <p:grpSpPr>
            <a:xfrm>
              <a:off x="743191" y="2037978"/>
              <a:ext cx="630000" cy="630000"/>
              <a:chOff x="743192" y="2043343"/>
              <a:chExt cx="630000" cy="630000"/>
            </a:xfrm>
          </p:grpSpPr>
          <p:sp>
            <p:nvSpPr>
              <p:cNvPr id="156" name="Rectangle à coins arrondis 155">
                <a:extLst>
                  <a:ext uri="{FF2B5EF4-FFF2-40B4-BE49-F238E27FC236}">
                    <a16:creationId xmlns:a16="http://schemas.microsoft.com/office/drawing/2014/main" id="{E31FD4E3-684D-77C7-45F0-F39B4DF42043}"/>
                  </a:ext>
                </a:extLst>
              </p:cNvPr>
              <p:cNvSpPr/>
              <p:nvPr/>
            </p:nvSpPr>
            <p:spPr>
              <a:xfrm>
                <a:off x="743192" y="2043343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57" name="Image 156">
                <a:extLst>
                  <a:ext uri="{FF2B5EF4-FFF2-40B4-BE49-F238E27FC236}">
                    <a16:creationId xmlns:a16="http://schemas.microsoft.com/office/drawing/2014/main" id="{F3AA557D-73B2-D692-BC42-1CB6CB38BF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936" y="2121235"/>
                <a:ext cx="470511" cy="474216"/>
              </a:xfrm>
              <a:prstGeom prst="rect">
                <a:avLst/>
              </a:prstGeom>
            </p:spPr>
          </p:pic>
        </p:grpSp>
        <p:sp>
          <p:nvSpPr>
            <p:cNvPr id="155" name="Bouton d'action : Personnalisé 154">
              <a:hlinkClick r:id="rId5" action="ppaction://hlinksldjump" highlightClick="1"/>
              <a:extLst>
                <a:ext uri="{FF2B5EF4-FFF2-40B4-BE49-F238E27FC236}">
                  <a16:creationId xmlns:a16="http://schemas.microsoft.com/office/drawing/2014/main" id="{D575372A-89A3-B59F-4313-94237B2C27D7}"/>
                </a:ext>
              </a:extLst>
            </p:cNvPr>
            <p:cNvSpPr/>
            <p:nvPr/>
          </p:nvSpPr>
          <p:spPr>
            <a:xfrm>
              <a:off x="743191" y="2032613"/>
              <a:ext cx="630000" cy="64073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8" name="Groupe 157">
            <a:extLst>
              <a:ext uri="{FF2B5EF4-FFF2-40B4-BE49-F238E27FC236}">
                <a16:creationId xmlns:a16="http://schemas.microsoft.com/office/drawing/2014/main" id="{642B6D46-CEF1-725A-059F-8B283E34D27E}"/>
              </a:ext>
            </a:extLst>
          </p:cNvPr>
          <p:cNvGrpSpPr/>
          <p:nvPr/>
        </p:nvGrpSpPr>
        <p:grpSpPr>
          <a:xfrm>
            <a:off x="9336467" y="48203"/>
            <a:ext cx="630000" cy="630000"/>
            <a:chOff x="743190" y="2873405"/>
            <a:chExt cx="630000" cy="630000"/>
          </a:xfrm>
        </p:grpSpPr>
        <p:sp>
          <p:nvSpPr>
            <p:cNvPr id="159" name="Rectangle à coins arrondis 158">
              <a:extLst>
                <a:ext uri="{FF2B5EF4-FFF2-40B4-BE49-F238E27FC236}">
                  <a16:creationId xmlns:a16="http://schemas.microsoft.com/office/drawing/2014/main" id="{FA488C2F-DC80-9311-DE41-5231DD1ABC3C}"/>
                </a:ext>
              </a:extLst>
            </p:cNvPr>
            <p:cNvSpPr/>
            <p:nvPr/>
          </p:nvSpPr>
          <p:spPr>
            <a:xfrm>
              <a:off x="743190" y="2873405"/>
              <a:ext cx="630000" cy="630000"/>
            </a:xfrm>
            <a:prstGeom prst="roundRect">
              <a:avLst/>
            </a:prstGeom>
            <a:solidFill>
              <a:srgbClr val="00A3A6">
                <a:alpha val="50000"/>
              </a:srgbClr>
            </a:solidFill>
            <a:ln>
              <a:solidFill>
                <a:srgbClr val="00A3A6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0" name="Image 159">
              <a:extLst>
                <a:ext uri="{FF2B5EF4-FFF2-40B4-BE49-F238E27FC236}">
                  <a16:creationId xmlns:a16="http://schemas.microsoft.com/office/drawing/2014/main" id="{2A6A3965-4A1E-649E-A2CD-FDC26BBC29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2" t="11561" r="8451" b="9471"/>
            <a:stretch/>
          </p:blipFill>
          <p:spPr>
            <a:xfrm>
              <a:off x="858547" y="2997442"/>
              <a:ext cx="399286" cy="381926"/>
            </a:xfrm>
            <a:prstGeom prst="rect">
              <a:avLst/>
            </a:prstGeom>
          </p:spPr>
        </p:pic>
        <p:sp>
          <p:nvSpPr>
            <p:cNvPr id="161" name="Bouton d'action : Personnalisé 160">
              <a:hlinkClick r:id="rId7" action="ppaction://hlinksldjump" highlightClick="1"/>
              <a:extLst>
                <a:ext uri="{FF2B5EF4-FFF2-40B4-BE49-F238E27FC236}">
                  <a16:creationId xmlns:a16="http://schemas.microsoft.com/office/drawing/2014/main" id="{A5D27B5A-98DD-0F16-4F16-334D90A1CE29}"/>
                </a:ext>
              </a:extLst>
            </p:cNvPr>
            <p:cNvSpPr/>
            <p:nvPr/>
          </p:nvSpPr>
          <p:spPr>
            <a:xfrm>
              <a:off x="743190" y="287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62" name="Groupe 161">
            <a:extLst>
              <a:ext uri="{FF2B5EF4-FFF2-40B4-BE49-F238E27FC236}">
                <a16:creationId xmlns:a16="http://schemas.microsoft.com/office/drawing/2014/main" id="{A462083A-893B-187F-8E0A-FFD5C0FAA00C}"/>
              </a:ext>
            </a:extLst>
          </p:cNvPr>
          <p:cNvGrpSpPr/>
          <p:nvPr/>
        </p:nvGrpSpPr>
        <p:grpSpPr>
          <a:xfrm>
            <a:off x="10058591" y="48203"/>
            <a:ext cx="630000" cy="630000"/>
            <a:chOff x="743190" y="3753305"/>
            <a:chExt cx="630000" cy="630000"/>
          </a:xfrm>
        </p:grpSpPr>
        <p:grpSp>
          <p:nvGrpSpPr>
            <p:cNvPr id="163" name="Groupe 162">
              <a:extLst>
                <a:ext uri="{FF2B5EF4-FFF2-40B4-BE49-F238E27FC236}">
                  <a16:creationId xmlns:a16="http://schemas.microsoft.com/office/drawing/2014/main" id="{82EE2463-23CA-9DB4-91FA-AED9339F9EF9}"/>
                </a:ext>
              </a:extLst>
            </p:cNvPr>
            <p:cNvGrpSpPr/>
            <p:nvPr/>
          </p:nvGrpSpPr>
          <p:grpSpPr>
            <a:xfrm>
              <a:off x="743190" y="3753305"/>
              <a:ext cx="630000" cy="630000"/>
              <a:chOff x="743191" y="3753305"/>
              <a:chExt cx="630000" cy="630000"/>
            </a:xfrm>
          </p:grpSpPr>
          <p:sp>
            <p:nvSpPr>
              <p:cNvPr id="165" name="Rectangle à coins arrondis 164">
                <a:extLst>
                  <a:ext uri="{FF2B5EF4-FFF2-40B4-BE49-F238E27FC236}">
                    <a16:creationId xmlns:a16="http://schemas.microsoft.com/office/drawing/2014/main" id="{79B9724D-E240-9AAF-5491-C7EC4C9992B9}"/>
                  </a:ext>
                </a:extLst>
              </p:cNvPr>
              <p:cNvSpPr/>
              <p:nvPr/>
            </p:nvSpPr>
            <p:spPr>
              <a:xfrm>
                <a:off x="743191" y="37533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66" name="Image 165">
                <a:extLst>
                  <a:ext uri="{FF2B5EF4-FFF2-40B4-BE49-F238E27FC236}">
                    <a16:creationId xmlns:a16="http://schemas.microsoft.com/office/drawing/2014/main" id="{F98592D2-3118-6328-D196-FF1AD53154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600" y="3897034"/>
                <a:ext cx="311182" cy="373127"/>
              </a:xfrm>
              <a:prstGeom prst="rect">
                <a:avLst/>
              </a:prstGeom>
            </p:spPr>
          </p:pic>
        </p:grpSp>
        <p:sp>
          <p:nvSpPr>
            <p:cNvPr id="164" name="Bouton d'action : Personnalisé 163">
              <a:hlinkClick r:id="rId9" action="ppaction://hlinksldjump" highlightClick="1"/>
              <a:extLst>
                <a:ext uri="{FF2B5EF4-FFF2-40B4-BE49-F238E27FC236}">
                  <a16:creationId xmlns:a16="http://schemas.microsoft.com/office/drawing/2014/main" id="{AED55A0A-13EC-AA3E-2341-20260D07F341}"/>
                </a:ext>
              </a:extLst>
            </p:cNvPr>
            <p:cNvSpPr/>
            <p:nvPr/>
          </p:nvSpPr>
          <p:spPr>
            <a:xfrm>
              <a:off x="743190" y="37533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72" name="Groupe 171">
            <a:extLst>
              <a:ext uri="{FF2B5EF4-FFF2-40B4-BE49-F238E27FC236}">
                <a16:creationId xmlns:a16="http://schemas.microsoft.com/office/drawing/2014/main" id="{917A6A43-5DB5-0C53-44D0-C87E00D8BC58}"/>
              </a:ext>
            </a:extLst>
          </p:cNvPr>
          <p:cNvGrpSpPr/>
          <p:nvPr/>
        </p:nvGrpSpPr>
        <p:grpSpPr>
          <a:xfrm>
            <a:off x="7892219" y="63495"/>
            <a:ext cx="630000" cy="630000"/>
            <a:chOff x="743190" y="5263405"/>
            <a:chExt cx="630000" cy="630000"/>
          </a:xfrm>
        </p:grpSpPr>
        <p:grpSp>
          <p:nvGrpSpPr>
            <p:cNvPr id="173" name="Groupe 172">
              <a:extLst>
                <a:ext uri="{FF2B5EF4-FFF2-40B4-BE49-F238E27FC236}">
                  <a16:creationId xmlns:a16="http://schemas.microsoft.com/office/drawing/2014/main" id="{3549DAA0-1AAB-376E-48F6-6A06EA769C84}"/>
                </a:ext>
              </a:extLst>
            </p:cNvPr>
            <p:cNvGrpSpPr/>
            <p:nvPr/>
          </p:nvGrpSpPr>
          <p:grpSpPr>
            <a:xfrm>
              <a:off x="743190" y="5263405"/>
              <a:ext cx="630000" cy="630000"/>
              <a:chOff x="743190" y="5263405"/>
              <a:chExt cx="630000" cy="630000"/>
            </a:xfrm>
          </p:grpSpPr>
          <p:sp>
            <p:nvSpPr>
              <p:cNvPr id="175" name="Rectangle à coins arrondis 174">
                <a:extLst>
                  <a:ext uri="{FF2B5EF4-FFF2-40B4-BE49-F238E27FC236}">
                    <a16:creationId xmlns:a16="http://schemas.microsoft.com/office/drawing/2014/main" id="{CE69DC70-845D-FE73-B729-DF1A2EB90466}"/>
                  </a:ext>
                </a:extLst>
              </p:cNvPr>
              <p:cNvSpPr/>
              <p:nvPr/>
            </p:nvSpPr>
            <p:spPr>
              <a:xfrm>
                <a:off x="743190" y="52634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76" name="Flèche droite 175">
                <a:extLst>
                  <a:ext uri="{FF2B5EF4-FFF2-40B4-BE49-F238E27FC236}">
                    <a16:creationId xmlns:a16="http://schemas.microsoft.com/office/drawing/2014/main" id="{3DBFA62B-7C1D-ACB6-A50D-32FAC7C7FB36}"/>
                  </a:ext>
                </a:extLst>
              </p:cNvPr>
              <p:cNvSpPr/>
              <p:nvPr/>
            </p:nvSpPr>
            <p:spPr>
              <a:xfrm flipH="1">
                <a:off x="827371" y="5445240"/>
                <a:ext cx="461638" cy="26633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74" name="Bouton d'action : Personnalisé 173">
              <a:hlinkClick r:id="rId10" action="ppaction://hlinksldjump" highlightClick="1"/>
              <a:extLst>
                <a:ext uri="{FF2B5EF4-FFF2-40B4-BE49-F238E27FC236}">
                  <a16:creationId xmlns:a16="http://schemas.microsoft.com/office/drawing/2014/main" id="{079E55C3-238F-A67D-17F2-D58F814CA09A}"/>
                </a:ext>
              </a:extLst>
            </p:cNvPr>
            <p:cNvSpPr/>
            <p:nvPr/>
          </p:nvSpPr>
          <p:spPr>
            <a:xfrm>
              <a:off x="743190" y="526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59104725-8D1E-0912-5BB4-F2459449E628}"/>
              </a:ext>
            </a:extLst>
          </p:cNvPr>
          <p:cNvGrpSpPr/>
          <p:nvPr/>
        </p:nvGrpSpPr>
        <p:grpSpPr>
          <a:xfrm>
            <a:off x="8614343" y="53188"/>
            <a:ext cx="630000" cy="650613"/>
            <a:chOff x="743190" y="4489676"/>
            <a:chExt cx="630000" cy="650613"/>
          </a:xfrm>
        </p:grpSpPr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3EC7D8F7-866B-CE99-AB3A-D8446A83A6DF}"/>
                </a:ext>
              </a:extLst>
            </p:cNvPr>
            <p:cNvGrpSpPr/>
            <p:nvPr/>
          </p:nvGrpSpPr>
          <p:grpSpPr>
            <a:xfrm>
              <a:off x="743190" y="4489676"/>
              <a:ext cx="630000" cy="630000"/>
              <a:chOff x="743190" y="4489676"/>
              <a:chExt cx="630000" cy="630000"/>
            </a:xfrm>
          </p:grpSpPr>
          <p:sp>
            <p:nvSpPr>
              <p:cNvPr id="32" name="Rectangle à coins arrondis 31">
                <a:extLst>
                  <a:ext uri="{FF2B5EF4-FFF2-40B4-BE49-F238E27FC236}">
                    <a16:creationId xmlns:a16="http://schemas.microsoft.com/office/drawing/2014/main" id="{2D90F953-DFA4-C415-5510-6FF40897AA73}"/>
                  </a:ext>
                </a:extLst>
              </p:cNvPr>
              <p:cNvSpPr/>
              <p:nvPr/>
            </p:nvSpPr>
            <p:spPr>
              <a:xfrm>
                <a:off x="743190" y="4489676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3" name="Flèche droite 32">
                <a:extLst>
                  <a:ext uri="{FF2B5EF4-FFF2-40B4-BE49-F238E27FC236}">
                    <a16:creationId xmlns:a16="http://schemas.microsoft.com/office/drawing/2014/main" id="{D03D3B7E-3D46-0146-D087-49D6F810EC08}"/>
                  </a:ext>
                </a:extLst>
              </p:cNvPr>
              <p:cNvSpPr/>
              <p:nvPr/>
            </p:nvSpPr>
            <p:spPr>
              <a:xfrm>
                <a:off x="827371" y="4671511"/>
                <a:ext cx="461638" cy="26633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31" name="Bouton d'action : Personnalisé 30">
              <a:hlinkClick r:id="rId11" action="ppaction://hlinksldjump" highlightClick="1"/>
              <a:extLst>
                <a:ext uri="{FF2B5EF4-FFF2-40B4-BE49-F238E27FC236}">
                  <a16:creationId xmlns:a16="http://schemas.microsoft.com/office/drawing/2014/main" id="{FA429037-FD18-3182-B563-0B30C4AC48A8}"/>
                </a:ext>
              </a:extLst>
            </p:cNvPr>
            <p:cNvSpPr/>
            <p:nvPr/>
          </p:nvSpPr>
          <p:spPr>
            <a:xfrm>
              <a:off x="743190" y="4510289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319A8724-EFA8-B241-AC7B-499221D69ACE}"/>
              </a:ext>
            </a:extLst>
          </p:cNvPr>
          <p:cNvGrpSpPr>
            <a:grpSpLocks noChangeAspect="1"/>
          </p:cNvGrpSpPr>
          <p:nvPr/>
        </p:nvGrpSpPr>
        <p:grpSpPr>
          <a:xfrm>
            <a:off x="-44282" y="1037889"/>
            <a:ext cx="5932962" cy="4566490"/>
            <a:chOff x="66108" y="1066921"/>
            <a:chExt cx="6504483" cy="5006380"/>
          </a:xfrm>
        </p:grpSpPr>
        <p:grpSp>
          <p:nvGrpSpPr>
            <p:cNvPr id="51" name="Groupe 50">
              <a:extLst>
                <a:ext uri="{FF2B5EF4-FFF2-40B4-BE49-F238E27FC236}">
                  <a16:creationId xmlns:a16="http://schemas.microsoft.com/office/drawing/2014/main" id="{19F507BD-E2BB-BD5B-0887-522962D6555D}"/>
                </a:ext>
              </a:extLst>
            </p:cNvPr>
            <p:cNvGrpSpPr/>
            <p:nvPr/>
          </p:nvGrpSpPr>
          <p:grpSpPr>
            <a:xfrm>
              <a:off x="66108" y="1066921"/>
              <a:ext cx="4535501" cy="5006380"/>
              <a:chOff x="-49739" y="1170436"/>
              <a:chExt cx="4535501" cy="5006380"/>
            </a:xfrm>
          </p:grpSpPr>
          <p:grpSp>
            <p:nvGrpSpPr>
              <p:cNvPr id="49" name="Groupe 48">
                <a:extLst>
                  <a:ext uri="{FF2B5EF4-FFF2-40B4-BE49-F238E27FC236}">
                    <a16:creationId xmlns:a16="http://schemas.microsoft.com/office/drawing/2014/main" id="{DD22F037-8598-1D67-0EFD-D919C29AA799}"/>
                  </a:ext>
                </a:extLst>
              </p:cNvPr>
              <p:cNvGrpSpPr/>
              <p:nvPr/>
            </p:nvGrpSpPr>
            <p:grpSpPr>
              <a:xfrm>
                <a:off x="-49739" y="1761511"/>
                <a:ext cx="4494734" cy="4415305"/>
                <a:chOff x="95878" y="1117789"/>
                <a:chExt cx="4494734" cy="4415305"/>
              </a:xfrm>
            </p:grpSpPr>
            <p:grpSp>
              <p:nvGrpSpPr>
                <p:cNvPr id="10" name="Groupe 9">
                  <a:extLst>
                    <a:ext uri="{FF2B5EF4-FFF2-40B4-BE49-F238E27FC236}">
                      <a16:creationId xmlns:a16="http://schemas.microsoft.com/office/drawing/2014/main" id="{BF4779C7-C5B6-A39D-1349-E208A0F3D6AC}"/>
                    </a:ext>
                  </a:extLst>
                </p:cNvPr>
                <p:cNvGrpSpPr/>
                <p:nvPr/>
              </p:nvGrpSpPr>
              <p:grpSpPr>
                <a:xfrm>
                  <a:off x="95878" y="1117789"/>
                  <a:ext cx="4494734" cy="4415305"/>
                  <a:chOff x="619660" y="1233198"/>
                  <a:chExt cx="4494734" cy="4415305"/>
                </a:xfrm>
              </p:grpSpPr>
              <p:grpSp>
                <p:nvGrpSpPr>
                  <p:cNvPr id="7" name="Groupe 6">
                    <a:extLst>
                      <a:ext uri="{FF2B5EF4-FFF2-40B4-BE49-F238E27FC236}">
                        <a16:creationId xmlns:a16="http://schemas.microsoft.com/office/drawing/2014/main" id="{F3D7ED50-9F99-F6D4-BCA1-EA2A9A7E591C}"/>
                      </a:ext>
                    </a:extLst>
                  </p:cNvPr>
                  <p:cNvGrpSpPr/>
                  <p:nvPr/>
                </p:nvGrpSpPr>
                <p:grpSpPr>
                  <a:xfrm>
                    <a:off x="1154394" y="1233198"/>
                    <a:ext cx="3960000" cy="3960000"/>
                    <a:chOff x="1420724" y="1037889"/>
                    <a:chExt cx="3960000" cy="3960000"/>
                  </a:xfrm>
                </p:grpSpPr>
                <p:sp>
                  <p:nvSpPr>
                    <p:cNvPr id="3" name="Rectangle 2">
                      <a:extLst>
                        <a:ext uri="{FF2B5EF4-FFF2-40B4-BE49-F238E27FC236}">
                          <a16:creationId xmlns:a16="http://schemas.microsoft.com/office/drawing/2014/main" id="{E8192B82-47FA-BDE6-70BB-DD45730A00A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420724" y="1037889"/>
                      <a:ext cx="3960000" cy="3960000"/>
                    </a:xfrm>
                    <a:prstGeom prst="rect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 dirty="0"/>
                    </a:p>
                  </p:txBody>
                </p:sp>
                <p:sp>
                  <p:nvSpPr>
                    <p:cNvPr id="6" name="Rectangle 5">
                      <a:extLst>
                        <a:ext uri="{FF2B5EF4-FFF2-40B4-BE49-F238E27FC236}">
                          <a16:creationId xmlns:a16="http://schemas.microsoft.com/office/drawing/2014/main" id="{E480F0A6-B6BD-1FB1-5EAB-2A032086C11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780724" y="1397889"/>
                      <a:ext cx="3240000" cy="3240000"/>
                    </a:xfrm>
                    <a:prstGeom prst="rect">
                      <a:avLst/>
                    </a:prstGeom>
                    <a:noFill/>
                    <a:ln w="38100">
                      <a:solidFill>
                        <a:schemeClr val="accent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 dirty="0"/>
                    </a:p>
                  </p:txBody>
                </p:sp>
              </p:grpSp>
              <p:sp>
                <p:nvSpPr>
                  <p:cNvPr id="8" name="ZoneTexte 7">
                    <a:extLst>
                      <a:ext uri="{FF2B5EF4-FFF2-40B4-BE49-F238E27FC236}">
                        <a16:creationId xmlns:a16="http://schemas.microsoft.com/office/drawing/2014/main" id="{96DC0AE0-CB73-BC8A-33B8-40FC337CF650}"/>
                      </a:ext>
                    </a:extLst>
                  </p:cNvPr>
                  <p:cNvSpPr txBox="1"/>
                  <p:nvPr/>
                </p:nvSpPr>
                <p:spPr>
                  <a:xfrm>
                    <a:off x="2578734" y="5142366"/>
                    <a:ext cx="981789" cy="5061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noProof="0" dirty="0"/>
                      <a:t>Time</a:t>
                    </a:r>
                  </a:p>
                </p:txBody>
              </p:sp>
              <p:sp>
                <p:nvSpPr>
                  <p:cNvPr id="9" name="ZoneTexte 8">
                    <a:extLst>
                      <a:ext uri="{FF2B5EF4-FFF2-40B4-BE49-F238E27FC236}">
                        <a16:creationId xmlns:a16="http://schemas.microsoft.com/office/drawing/2014/main" id="{6A9BE08C-DE81-66E3-FEC1-40C955557CE1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350067" y="2942468"/>
                    <a:ext cx="1045323" cy="50613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noProof="0" dirty="0"/>
                      <a:t>Space</a:t>
                    </a:r>
                  </a:p>
                </p:txBody>
              </p:sp>
            </p:grpSp>
            <p:sp>
              <p:nvSpPr>
                <p:cNvPr id="21" name="Forme libre : forme 20">
                  <a:extLst>
                    <a:ext uri="{FF2B5EF4-FFF2-40B4-BE49-F238E27FC236}">
                      <a16:creationId xmlns:a16="http://schemas.microsoft.com/office/drawing/2014/main" id="{C258918C-E069-AF6A-9D89-37808EB1B638}"/>
                    </a:ext>
                  </a:extLst>
                </p:cNvPr>
                <p:cNvSpPr/>
                <p:nvPr/>
              </p:nvSpPr>
              <p:spPr>
                <a:xfrm>
                  <a:off x="990611" y="1477789"/>
                  <a:ext cx="3240000" cy="3240000"/>
                </a:xfrm>
                <a:custGeom>
                  <a:avLst/>
                  <a:gdLst>
                    <a:gd name="connsiteX0" fmla="*/ 1495135 w 3240000"/>
                    <a:gd name="connsiteY0" fmla="*/ 0 h 3240000"/>
                    <a:gd name="connsiteX1" fmla="*/ 2193326 w 3240000"/>
                    <a:gd name="connsiteY1" fmla="*/ 0 h 3240000"/>
                    <a:gd name="connsiteX2" fmla="*/ 2193326 w 3240000"/>
                    <a:gd name="connsiteY2" fmla="*/ 608191 h 3240000"/>
                    <a:gd name="connsiteX3" fmla="*/ 2838967 w 3240000"/>
                    <a:gd name="connsiteY3" fmla="*/ 608191 h 3240000"/>
                    <a:gd name="connsiteX4" fmla="*/ 2838967 w 3240000"/>
                    <a:gd name="connsiteY4" fmla="*/ 1176362 h 3240000"/>
                    <a:gd name="connsiteX5" fmla="*/ 2561033 w 3240000"/>
                    <a:gd name="connsiteY5" fmla="*/ 1176362 h 3240000"/>
                    <a:gd name="connsiteX6" fmla="*/ 2561033 w 3240000"/>
                    <a:gd name="connsiteY6" fmla="*/ 1565433 h 3240000"/>
                    <a:gd name="connsiteX7" fmla="*/ 3240000 w 3240000"/>
                    <a:gd name="connsiteY7" fmla="*/ 1565433 h 3240000"/>
                    <a:gd name="connsiteX8" fmla="*/ 3240000 w 3240000"/>
                    <a:gd name="connsiteY8" fmla="*/ 2133604 h 3240000"/>
                    <a:gd name="connsiteX9" fmla="*/ 2561033 w 3240000"/>
                    <a:gd name="connsiteY9" fmla="*/ 2133604 h 3240000"/>
                    <a:gd name="connsiteX10" fmla="*/ 2561033 w 3240000"/>
                    <a:gd name="connsiteY10" fmla="*/ 2589863 h 3240000"/>
                    <a:gd name="connsiteX11" fmla="*/ 1646275 w 3240000"/>
                    <a:gd name="connsiteY11" fmla="*/ 2589863 h 3240000"/>
                    <a:gd name="connsiteX12" fmla="*/ 1646275 w 3240000"/>
                    <a:gd name="connsiteY12" fmla="*/ 3240000 h 3240000"/>
                    <a:gd name="connsiteX13" fmla="*/ 948084 w 3240000"/>
                    <a:gd name="connsiteY13" fmla="*/ 3240000 h 3240000"/>
                    <a:gd name="connsiteX14" fmla="*/ 948084 w 3240000"/>
                    <a:gd name="connsiteY14" fmla="*/ 2589863 h 3240000"/>
                    <a:gd name="connsiteX15" fmla="*/ 678967 w 3240000"/>
                    <a:gd name="connsiteY15" fmla="*/ 2589863 h 3240000"/>
                    <a:gd name="connsiteX16" fmla="*/ 678967 w 3240000"/>
                    <a:gd name="connsiteY16" fmla="*/ 2589862 h 3240000"/>
                    <a:gd name="connsiteX17" fmla="*/ 0 w 3240000"/>
                    <a:gd name="connsiteY17" fmla="*/ 2589862 h 3240000"/>
                    <a:gd name="connsiteX18" fmla="*/ 0 w 3240000"/>
                    <a:gd name="connsiteY18" fmla="*/ 2021691 h 3240000"/>
                    <a:gd name="connsiteX19" fmla="*/ 678967 w 3240000"/>
                    <a:gd name="connsiteY19" fmla="*/ 2021691 h 3240000"/>
                    <a:gd name="connsiteX20" fmla="*/ 678967 w 3240000"/>
                    <a:gd name="connsiteY20" fmla="*/ 1804443 h 3240000"/>
                    <a:gd name="connsiteX21" fmla="*/ 401033 w 3240000"/>
                    <a:gd name="connsiteY21" fmla="*/ 1804443 h 3240000"/>
                    <a:gd name="connsiteX22" fmla="*/ 401033 w 3240000"/>
                    <a:gd name="connsiteY22" fmla="*/ 1236272 h 3240000"/>
                    <a:gd name="connsiteX23" fmla="*/ 678967 w 3240000"/>
                    <a:gd name="connsiteY23" fmla="*/ 1236272 h 3240000"/>
                    <a:gd name="connsiteX24" fmla="*/ 678967 w 3240000"/>
                    <a:gd name="connsiteY24" fmla="*/ 1019024 h 3240000"/>
                    <a:gd name="connsiteX25" fmla="*/ 956901 w 3240000"/>
                    <a:gd name="connsiteY25" fmla="*/ 1019024 h 3240000"/>
                    <a:gd name="connsiteX26" fmla="*/ 956901 w 3240000"/>
                    <a:gd name="connsiteY26" fmla="*/ 608191 h 3240000"/>
                    <a:gd name="connsiteX27" fmla="*/ 1495135 w 3240000"/>
                    <a:gd name="connsiteY27" fmla="*/ 608191 h 324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240000" h="3240000">
                      <a:moveTo>
                        <a:pt x="1495135" y="0"/>
                      </a:moveTo>
                      <a:lnTo>
                        <a:pt x="2193326" y="0"/>
                      </a:lnTo>
                      <a:lnTo>
                        <a:pt x="2193326" y="608191"/>
                      </a:lnTo>
                      <a:lnTo>
                        <a:pt x="2838967" y="608191"/>
                      </a:lnTo>
                      <a:lnTo>
                        <a:pt x="2838967" y="1176362"/>
                      </a:lnTo>
                      <a:lnTo>
                        <a:pt x="2561033" y="1176362"/>
                      </a:lnTo>
                      <a:lnTo>
                        <a:pt x="2561033" y="1565433"/>
                      </a:lnTo>
                      <a:lnTo>
                        <a:pt x="3240000" y="1565433"/>
                      </a:lnTo>
                      <a:lnTo>
                        <a:pt x="3240000" y="2133604"/>
                      </a:lnTo>
                      <a:lnTo>
                        <a:pt x="2561033" y="2133604"/>
                      </a:lnTo>
                      <a:lnTo>
                        <a:pt x="2561033" y="2589863"/>
                      </a:lnTo>
                      <a:lnTo>
                        <a:pt x="1646275" y="2589863"/>
                      </a:lnTo>
                      <a:lnTo>
                        <a:pt x="1646275" y="3240000"/>
                      </a:lnTo>
                      <a:lnTo>
                        <a:pt x="948084" y="3240000"/>
                      </a:lnTo>
                      <a:lnTo>
                        <a:pt x="948084" y="2589863"/>
                      </a:lnTo>
                      <a:lnTo>
                        <a:pt x="678967" y="2589863"/>
                      </a:lnTo>
                      <a:lnTo>
                        <a:pt x="678967" y="2589862"/>
                      </a:lnTo>
                      <a:lnTo>
                        <a:pt x="0" y="2589862"/>
                      </a:lnTo>
                      <a:lnTo>
                        <a:pt x="0" y="2021691"/>
                      </a:lnTo>
                      <a:lnTo>
                        <a:pt x="678967" y="2021691"/>
                      </a:lnTo>
                      <a:lnTo>
                        <a:pt x="678967" y="1804443"/>
                      </a:lnTo>
                      <a:lnTo>
                        <a:pt x="401033" y="1804443"/>
                      </a:lnTo>
                      <a:lnTo>
                        <a:pt x="401033" y="1236272"/>
                      </a:lnTo>
                      <a:lnTo>
                        <a:pt x="678967" y="1236272"/>
                      </a:lnTo>
                      <a:lnTo>
                        <a:pt x="678967" y="1019024"/>
                      </a:lnTo>
                      <a:lnTo>
                        <a:pt x="956901" y="1019024"/>
                      </a:lnTo>
                      <a:lnTo>
                        <a:pt x="956901" y="608191"/>
                      </a:lnTo>
                      <a:lnTo>
                        <a:pt x="1495135" y="608191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noProof="0" dirty="0"/>
                </a:p>
              </p:txBody>
            </p:sp>
            <p:grpSp>
              <p:nvGrpSpPr>
                <p:cNvPr id="40" name="Groupe 39">
                  <a:extLst>
                    <a:ext uri="{FF2B5EF4-FFF2-40B4-BE49-F238E27FC236}">
                      <a16:creationId xmlns:a16="http://schemas.microsoft.com/office/drawing/2014/main" id="{F1027530-AEAF-7E45-B21D-392725417862}"/>
                    </a:ext>
                  </a:extLst>
                </p:cNvPr>
                <p:cNvGrpSpPr/>
                <p:nvPr/>
              </p:nvGrpSpPr>
              <p:grpSpPr>
                <a:xfrm>
                  <a:off x="2999714" y="1576668"/>
                  <a:ext cx="702278" cy="1220309"/>
                  <a:chOff x="3257166" y="1940652"/>
                  <a:chExt cx="702278" cy="1220309"/>
                </a:xfrm>
              </p:grpSpPr>
              <p:cxnSp>
                <p:nvCxnSpPr>
                  <p:cNvPr id="23" name="Connecteur : en arc 22">
                    <a:extLst>
                      <a:ext uri="{FF2B5EF4-FFF2-40B4-BE49-F238E27FC236}">
                        <a16:creationId xmlns:a16="http://schemas.microsoft.com/office/drawing/2014/main" id="{D0F4A420-AC50-C7A4-9301-F35CA62D82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H="1" flipV="1">
                    <a:off x="3306681" y="2508197"/>
                    <a:ext cx="835010" cy="470517"/>
                  </a:xfrm>
                  <a:prstGeom prst="curvedConnector3">
                    <a:avLst>
                      <a:gd name="adj1" fmla="val 153129"/>
                    </a:avLst>
                  </a:prstGeom>
                  <a:ln w="38100">
                    <a:solidFill>
                      <a:srgbClr val="FFC000"/>
                    </a:solidFill>
                    <a:tailEnd type="triangle"/>
                  </a:ln>
                  <a:scene3d>
                    <a:camera prst="perspectiveContrastingLeftFacing"/>
                    <a:lightRig rig="threePt" dir="t"/>
                  </a:scene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" name="ZoneTexte 27">
                    <a:extLst>
                      <a:ext uri="{FF2B5EF4-FFF2-40B4-BE49-F238E27FC236}">
                        <a16:creationId xmlns:a16="http://schemas.microsoft.com/office/drawing/2014/main" id="{5EB7990F-00E3-298E-68CF-5A77E3969497}"/>
                      </a:ext>
                    </a:extLst>
                  </p:cNvPr>
                  <p:cNvSpPr txBox="1"/>
                  <p:nvPr/>
                </p:nvSpPr>
                <p:spPr>
                  <a:xfrm>
                    <a:off x="3257166" y="1940652"/>
                    <a:ext cx="581595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600" b="1" noProof="0" dirty="0">
                        <a:solidFill>
                          <a:schemeClr val="accent6"/>
                        </a:solidFill>
                        <a:sym typeface="Wingdings" panose="05000000000000000000" pitchFamily="2" charset="2"/>
                      </a:rPr>
                      <a:t></a:t>
                    </a:r>
                    <a:endParaRPr lang="en-US" sz="3600" b="1" noProof="0" dirty="0">
                      <a:solidFill>
                        <a:schemeClr val="accent6"/>
                      </a:solidFill>
                    </a:endParaRPr>
                  </a:p>
                </p:txBody>
              </p:sp>
            </p:grpSp>
            <p:grpSp>
              <p:nvGrpSpPr>
                <p:cNvPr id="36" name="Groupe 35">
                  <a:extLst>
                    <a:ext uri="{FF2B5EF4-FFF2-40B4-BE49-F238E27FC236}">
                      <a16:creationId xmlns:a16="http://schemas.microsoft.com/office/drawing/2014/main" id="{3901CFB5-DA4D-D37C-0E29-868B5D094A27}"/>
                    </a:ext>
                  </a:extLst>
                </p:cNvPr>
                <p:cNvGrpSpPr/>
                <p:nvPr/>
              </p:nvGrpSpPr>
              <p:grpSpPr>
                <a:xfrm>
                  <a:off x="3618335" y="2557464"/>
                  <a:ext cx="792276" cy="957829"/>
                  <a:chOff x="3875787" y="2921448"/>
                  <a:chExt cx="792276" cy="957829"/>
                </a:xfrm>
              </p:grpSpPr>
              <p:cxnSp>
                <p:nvCxnSpPr>
                  <p:cNvPr id="34" name="Connecteur : en arc 33">
                    <a:extLst>
                      <a:ext uri="{FF2B5EF4-FFF2-40B4-BE49-F238E27FC236}">
                        <a16:creationId xmlns:a16="http://schemas.microsoft.com/office/drawing/2014/main" id="{AEE86BD9-E376-7242-096F-88A0DCF0A1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H="1" flipV="1">
                    <a:off x="4015300" y="3226513"/>
                    <a:ext cx="835010" cy="470517"/>
                  </a:xfrm>
                  <a:prstGeom prst="curvedConnector3">
                    <a:avLst>
                      <a:gd name="adj1" fmla="val 153129"/>
                    </a:avLst>
                  </a:prstGeom>
                  <a:ln w="38100">
                    <a:solidFill>
                      <a:schemeClr val="accent2"/>
                    </a:solidFill>
                    <a:tailEnd type="triangle"/>
                  </a:ln>
                  <a:scene3d>
                    <a:camera prst="perspectiveContrastingLeftFacing"/>
                    <a:lightRig rig="threePt" dir="t"/>
                  </a:scene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5" name="ZoneTexte 34">
                    <a:extLst>
                      <a:ext uri="{FF2B5EF4-FFF2-40B4-BE49-F238E27FC236}">
                        <a16:creationId xmlns:a16="http://schemas.microsoft.com/office/drawing/2014/main" id="{60446B71-EF2D-70BB-B472-D2B1C60F908C}"/>
                      </a:ext>
                    </a:extLst>
                  </p:cNvPr>
                  <p:cNvSpPr txBox="1"/>
                  <p:nvPr/>
                </p:nvSpPr>
                <p:spPr>
                  <a:xfrm>
                    <a:off x="3875787" y="2921448"/>
                    <a:ext cx="581595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600" b="1" noProof="0" dirty="0">
                        <a:solidFill>
                          <a:srgbClr val="C00000"/>
                        </a:solidFill>
                        <a:sym typeface="Wingdings" panose="05000000000000000000" pitchFamily="2" charset="2"/>
                      </a:rPr>
                      <a:t></a:t>
                    </a:r>
                    <a:endParaRPr lang="en-US" sz="3600" b="1" noProof="0" dirty="0">
                      <a:solidFill>
                        <a:srgbClr val="C00000"/>
                      </a:solidFill>
                    </a:endParaRPr>
                  </a:p>
                </p:txBody>
              </p:sp>
            </p:grpSp>
          </p:grpSp>
          <p:grpSp>
            <p:nvGrpSpPr>
              <p:cNvPr id="50" name="Groupe 49">
                <a:extLst>
                  <a:ext uri="{FF2B5EF4-FFF2-40B4-BE49-F238E27FC236}">
                    <a16:creationId xmlns:a16="http://schemas.microsoft.com/office/drawing/2014/main" id="{A0111D28-F9FB-2B02-2E2B-4A4FB5A8D770}"/>
                  </a:ext>
                </a:extLst>
              </p:cNvPr>
              <p:cNvGrpSpPr/>
              <p:nvPr/>
            </p:nvGrpSpPr>
            <p:grpSpPr>
              <a:xfrm>
                <a:off x="668451" y="1170436"/>
                <a:ext cx="3817311" cy="606219"/>
                <a:chOff x="1079190" y="1138858"/>
                <a:chExt cx="3817311" cy="606219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714BDB24-24AE-D92D-9324-FDFF146AA59B}"/>
                    </a:ext>
                  </a:extLst>
                </p:cNvPr>
                <p:cNvSpPr/>
                <p:nvPr/>
              </p:nvSpPr>
              <p:spPr>
                <a:xfrm>
                  <a:off x="1079190" y="1274556"/>
                  <a:ext cx="360000" cy="3600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355C2573-0CF9-FE15-E50B-0EA6CFAE4C4C}"/>
                    </a:ext>
                  </a:extLst>
                </p:cNvPr>
                <p:cNvSpPr/>
                <p:nvPr/>
              </p:nvSpPr>
              <p:spPr>
                <a:xfrm>
                  <a:off x="3143991" y="1289924"/>
                  <a:ext cx="315743" cy="315743"/>
                </a:xfrm>
                <a:prstGeom prst="rect">
                  <a:avLst/>
                </a:prstGeom>
                <a:noFill/>
                <a:ln w="28575">
                  <a:solidFill>
                    <a:srgbClr val="4472C4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 dirty="0"/>
                </a:p>
              </p:txBody>
            </p:sp>
            <p:sp>
              <p:nvSpPr>
                <p:cNvPr id="47" name="ZoneTexte 46">
                  <a:extLst>
                    <a:ext uri="{FF2B5EF4-FFF2-40B4-BE49-F238E27FC236}">
                      <a16:creationId xmlns:a16="http://schemas.microsoft.com/office/drawing/2014/main" id="{65C51C27-FD6A-E4BC-A412-4BFA948C4AE8}"/>
                    </a:ext>
                  </a:extLst>
                </p:cNvPr>
                <p:cNvSpPr txBox="1"/>
                <p:nvPr/>
              </p:nvSpPr>
              <p:spPr>
                <a:xfrm>
                  <a:off x="1546330" y="1171455"/>
                  <a:ext cx="1307318" cy="5736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i="1" noProof="0" dirty="0"/>
                    <a:t>BNPE original domain</a:t>
                  </a:r>
                </a:p>
              </p:txBody>
            </p:sp>
            <p:sp>
              <p:nvSpPr>
                <p:cNvPr id="48" name="ZoneTexte 47">
                  <a:extLst>
                    <a:ext uri="{FF2B5EF4-FFF2-40B4-BE49-F238E27FC236}">
                      <a16:creationId xmlns:a16="http://schemas.microsoft.com/office/drawing/2014/main" id="{D20031D5-218B-DE3E-FF8B-A0C93B438885}"/>
                    </a:ext>
                  </a:extLst>
                </p:cNvPr>
                <p:cNvSpPr txBox="1"/>
                <p:nvPr/>
              </p:nvSpPr>
              <p:spPr>
                <a:xfrm>
                  <a:off x="3513931" y="1138858"/>
                  <a:ext cx="1382570" cy="5736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i="1" noProof="0" dirty="0"/>
                    <a:t>BNPE domain boundaries</a:t>
                  </a:r>
                </a:p>
              </p:txBody>
            </p:sp>
          </p:grpSp>
        </p:grpSp>
        <p:grpSp>
          <p:nvGrpSpPr>
            <p:cNvPr id="56" name="Groupe 55">
              <a:extLst>
                <a:ext uri="{FF2B5EF4-FFF2-40B4-BE49-F238E27FC236}">
                  <a16:creationId xmlns:a16="http://schemas.microsoft.com/office/drawing/2014/main" id="{54E068BD-3BA7-EAC7-2F32-4CA16E66BF36}"/>
                </a:ext>
              </a:extLst>
            </p:cNvPr>
            <p:cNvGrpSpPr/>
            <p:nvPr/>
          </p:nvGrpSpPr>
          <p:grpSpPr>
            <a:xfrm>
              <a:off x="4380843" y="1654879"/>
              <a:ext cx="2189748" cy="3434004"/>
              <a:chOff x="4177494" y="1483302"/>
              <a:chExt cx="2189748" cy="3434004"/>
            </a:xfrm>
          </p:grpSpPr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1AA81EF4-3927-0472-62BA-1D0B68307BA8}"/>
                  </a:ext>
                </a:extLst>
              </p:cNvPr>
              <p:cNvSpPr txBox="1"/>
              <p:nvPr/>
            </p:nvSpPr>
            <p:spPr>
              <a:xfrm>
                <a:off x="4279447" y="1483302"/>
                <a:ext cx="208779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noProof="0" dirty="0">
                    <a:solidFill>
                      <a:schemeClr val="accent6"/>
                    </a:solidFill>
                    <a:sym typeface="Wingdings" panose="05000000000000000000" pitchFamily="2" charset="2"/>
                  </a:rPr>
                  <a:t></a:t>
                </a:r>
                <a:r>
                  <a:rPr lang="en-US" sz="2000" b="1" noProof="0" dirty="0">
                    <a:solidFill>
                      <a:schemeClr val="accent6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2000" b="1" noProof="0" dirty="0">
                    <a:solidFill>
                      <a:srgbClr val="70AD47"/>
                    </a:solidFill>
                  </a:rPr>
                  <a:t>: </a:t>
                </a:r>
              </a:p>
              <a:p>
                <a:pPr algn="ctr"/>
                <a:r>
                  <a:rPr lang="en-US" sz="2000" b="1" noProof="0" dirty="0"/>
                  <a:t>Predict unknown point within BNPE boundaries </a:t>
                </a:r>
              </a:p>
            </p:txBody>
          </p:sp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77183A5B-86E7-C756-550D-67CB8342A29E}"/>
                  </a:ext>
                </a:extLst>
              </p:cNvPr>
              <p:cNvSpPr txBox="1"/>
              <p:nvPr/>
            </p:nvSpPr>
            <p:spPr>
              <a:xfrm>
                <a:off x="4177494" y="3470756"/>
                <a:ext cx="208779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noProof="0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</a:t>
                </a:r>
                <a:r>
                  <a:rPr lang="en-US" sz="2000" b="1" noProof="0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2000" b="1" noProof="0" dirty="0">
                    <a:solidFill>
                      <a:srgbClr val="C00000"/>
                    </a:solidFill>
                  </a:rPr>
                  <a:t>: </a:t>
                </a:r>
              </a:p>
              <a:p>
                <a:pPr algn="ctr"/>
                <a:r>
                  <a:rPr lang="en-US" sz="2000" b="1" noProof="0" dirty="0"/>
                  <a:t>Predict new point outside BNPE boundaries </a:t>
                </a:r>
              </a:p>
            </p:txBody>
          </p:sp>
        </p:grpSp>
      </p:grpSp>
      <p:grpSp>
        <p:nvGrpSpPr>
          <p:cNvPr id="138" name="Groupe 137">
            <a:extLst>
              <a:ext uri="{FF2B5EF4-FFF2-40B4-BE49-F238E27FC236}">
                <a16:creationId xmlns:a16="http://schemas.microsoft.com/office/drawing/2014/main" id="{B0003C2A-0AB0-FC47-DDD3-139F2DBCD87D}"/>
              </a:ext>
            </a:extLst>
          </p:cNvPr>
          <p:cNvGrpSpPr/>
          <p:nvPr/>
        </p:nvGrpSpPr>
        <p:grpSpPr>
          <a:xfrm>
            <a:off x="6400570" y="1561109"/>
            <a:ext cx="4386268" cy="4146143"/>
            <a:chOff x="7011567" y="1565010"/>
            <a:chExt cx="4386268" cy="4146143"/>
          </a:xfrm>
        </p:grpSpPr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B60F07D8-8760-D41B-4F8A-701AAFD32EF7}"/>
                </a:ext>
              </a:extLst>
            </p:cNvPr>
            <p:cNvSpPr/>
            <p:nvPr/>
          </p:nvSpPr>
          <p:spPr>
            <a:xfrm rot="972837">
              <a:off x="7794391" y="2193364"/>
              <a:ext cx="3603444" cy="3517789"/>
            </a:xfrm>
            <a:custGeom>
              <a:avLst/>
              <a:gdLst>
                <a:gd name="connsiteX0" fmla="*/ 0 w 1935332"/>
                <a:gd name="connsiteY0" fmla="*/ 1702530 h 1702530"/>
                <a:gd name="connsiteX1" fmla="*/ 355107 w 1935332"/>
                <a:gd name="connsiteY1" fmla="*/ 6896 h 1702530"/>
                <a:gd name="connsiteX2" fmla="*/ 1775534 w 1935332"/>
                <a:gd name="connsiteY2" fmla="*/ 1063338 h 1702530"/>
                <a:gd name="connsiteX3" fmla="*/ 1775534 w 1935332"/>
                <a:gd name="connsiteY3" fmla="*/ 1063338 h 1702530"/>
                <a:gd name="connsiteX4" fmla="*/ 1935332 w 1935332"/>
                <a:gd name="connsiteY4" fmla="*/ 1178748 h 1702530"/>
                <a:gd name="connsiteX0" fmla="*/ 0 w 2079600"/>
                <a:gd name="connsiteY0" fmla="*/ 1702530 h 1702530"/>
                <a:gd name="connsiteX1" fmla="*/ 355107 w 2079600"/>
                <a:gd name="connsiteY1" fmla="*/ 6896 h 1702530"/>
                <a:gd name="connsiteX2" fmla="*/ 1775534 w 2079600"/>
                <a:gd name="connsiteY2" fmla="*/ 1063338 h 1702530"/>
                <a:gd name="connsiteX3" fmla="*/ 1775534 w 2079600"/>
                <a:gd name="connsiteY3" fmla="*/ 1063338 h 1702530"/>
                <a:gd name="connsiteX4" fmla="*/ 2079600 w 2079600"/>
                <a:gd name="connsiteY4" fmla="*/ 749614 h 1702530"/>
                <a:gd name="connsiteX0" fmla="*/ 0 w 2079600"/>
                <a:gd name="connsiteY0" fmla="*/ 1702530 h 1702530"/>
                <a:gd name="connsiteX1" fmla="*/ 355107 w 2079600"/>
                <a:gd name="connsiteY1" fmla="*/ 6896 h 1702530"/>
                <a:gd name="connsiteX2" fmla="*/ 1775534 w 2079600"/>
                <a:gd name="connsiteY2" fmla="*/ 1063338 h 1702530"/>
                <a:gd name="connsiteX3" fmla="*/ 1763805 w 2079600"/>
                <a:gd name="connsiteY3" fmla="*/ 615887 h 1702530"/>
                <a:gd name="connsiteX4" fmla="*/ 2079600 w 2079600"/>
                <a:gd name="connsiteY4" fmla="*/ 749614 h 1702530"/>
                <a:gd name="connsiteX0" fmla="*/ 0 w 2079600"/>
                <a:gd name="connsiteY0" fmla="*/ 1733760 h 1733760"/>
                <a:gd name="connsiteX1" fmla="*/ 355107 w 2079600"/>
                <a:gd name="connsiteY1" fmla="*/ 38126 h 1733760"/>
                <a:gd name="connsiteX2" fmla="*/ 1677611 w 2079600"/>
                <a:gd name="connsiteY2" fmla="*/ 512419 h 1733760"/>
                <a:gd name="connsiteX3" fmla="*/ 1763805 w 2079600"/>
                <a:gd name="connsiteY3" fmla="*/ 647117 h 1733760"/>
                <a:gd name="connsiteX4" fmla="*/ 2079600 w 2079600"/>
                <a:gd name="connsiteY4" fmla="*/ 780844 h 1733760"/>
                <a:gd name="connsiteX0" fmla="*/ 0 w 2079600"/>
                <a:gd name="connsiteY0" fmla="*/ 1733760 h 1733760"/>
                <a:gd name="connsiteX1" fmla="*/ 355107 w 2079600"/>
                <a:gd name="connsiteY1" fmla="*/ 38126 h 1733760"/>
                <a:gd name="connsiteX2" fmla="*/ 1677611 w 2079600"/>
                <a:gd name="connsiteY2" fmla="*/ 512419 h 1733760"/>
                <a:gd name="connsiteX3" fmla="*/ 2079600 w 2079600"/>
                <a:gd name="connsiteY3" fmla="*/ 780844 h 1733760"/>
                <a:gd name="connsiteX0" fmla="*/ 0 w 2079600"/>
                <a:gd name="connsiteY0" fmla="*/ 2462137 h 2462137"/>
                <a:gd name="connsiteX1" fmla="*/ 233581 w 2079600"/>
                <a:gd name="connsiteY1" fmla="*/ 19909 h 2462137"/>
                <a:gd name="connsiteX2" fmla="*/ 1677611 w 2079600"/>
                <a:gd name="connsiteY2" fmla="*/ 1240796 h 2462137"/>
                <a:gd name="connsiteX3" fmla="*/ 2079600 w 2079600"/>
                <a:gd name="connsiteY3" fmla="*/ 1509221 h 2462137"/>
                <a:gd name="connsiteX0" fmla="*/ 4859 w 2084459"/>
                <a:gd name="connsiteY0" fmla="*/ 2455273 h 2455273"/>
                <a:gd name="connsiteX1" fmla="*/ 238440 w 2084459"/>
                <a:gd name="connsiteY1" fmla="*/ 13045 h 2455273"/>
                <a:gd name="connsiteX2" fmla="*/ 2084459 w 2084459"/>
                <a:gd name="connsiteY2" fmla="*/ 1502357 h 2455273"/>
                <a:gd name="connsiteX0" fmla="*/ 0 w 2128725"/>
                <a:gd name="connsiteY0" fmla="*/ 2498165 h 2498165"/>
                <a:gd name="connsiteX1" fmla="*/ 282706 w 2128725"/>
                <a:gd name="connsiteY1" fmla="*/ 14099 h 2498165"/>
                <a:gd name="connsiteX2" fmla="*/ 2128725 w 2128725"/>
                <a:gd name="connsiteY2" fmla="*/ 1503411 h 2498165"/>
                <a:gd name="connsiteX0" fmla="*/ 76119 w 2204844"/>
                <a:gd name="connsiteY0" fmla="*/ 3517789 h 3517789"/>
                <a:gd name="connsiteX1" fmla="*/ 182031 w 2204844"/>
                <a:gd name="connsiteY1" fmla="*/ 8296 h 3517789"/>
                <a:gd name="connsiteX2" fmla="*/ 2204844 w 2204844"/>
                <a:gd name="connsiteY2" fmla="*/ 2523035 h 351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04844" h="3517789">
                  <a:moveTo>
                    <a:pt x="76119" y="3517789"/>
                  </a:moveTo>
                  <a:cubicBezTo>
                    <a:pt x="105711" y="2723238"/>
                    <a:pt x="-172757" y="174088"/>
                    <a:pt x="182031" y="8296"/>
                  </a:cubicBezTo>
                  <a:cubicBezTo>
                    <a:pt x="536819" y="-157496"/>
                    <a:pt x="1820257" y="2212762"/>
                    <a:pt x="2204844" y="2523035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9" name="Forme libre : forme 128">
              <a:extLst>
                <a:ext uri="{FF2B5EF4-FFF2-40B4-BE49-F238E27FC236}">
                  <a16:creationId xmlns:a16="http://schemas.microsoft.com/office/drawing/2014/main" id="{604FA842-BDFD-407F-A058-AF7C3D3B58FF}"/>
                </a:ext>
              </a:extLst>
            </p:cNvPr>
            <p:cNvSpPr/>
            <p:nvPr/>
          </p:nvSpPr>
          <p:spPr>
            <a:xfrm rot="972837">
              <a:off x="7833601" y="2928593"/>
              <a:ext cx="3479040" cy="2777030"/>
            </a:xfrm>
            <a:custGeom>
              <a:avLst/>
              <a:gdLst>
                <a:gd name="connsiteX0" fmla="*/ 0 w 1935332"/>
                <a:gd name="connsiteY0" fmla="*/ 1702530 h 1702530"/>
                <a:gd name="connsiteX1" fmla="*/ 355107 w 1935332"/>
                <a:gd name="connsiteY1" fmla="*/ 6896 h 1702530"/>
                <a:gd name="connsiteX2" fmla="*/ 1775534 w 1935332"/>
                <a:gd name="connsiteY2" fmla="*/ 1063338 h 1702530"/>
                <a:gd name="connsiteX3" fmla="*/ 1775534 w 1935332"/>
                <a:gd name="connsiteY3" fmla="*/ 1063338 h 1702530"/>
                <a:gd name="connsiteX4" fmla="*/ 1935332 w 1935332"/>
                <a:gd name="connsiteY4" fmla="*/ 1178748 h 1702530"/>
                <a:gd name="connsiteX0" fmla="*/ 0 w 2079600"/>
                <a:gd name="connsiteY0" fmla="*/ 1702530 h 1702530"/>
                <a:gd name="connsiteX1" fmla="*/ 355107 w 2079600"/>
                <a:gd name="connsiteY1" fmla="*/ 6896 h 1702530"/>
                <a:gd name="connsiteX2" fmla="*/ 1775534 w 2079600"/>
                <a:gd name="connsiteY2" fmla="*/ 1063338 h 1702530"/>
                <a:gd name="connsiteX3" fmla="*/ 1775534 w 2079600"/>
                <a:gd name="connsiteY3" fmla="*/ 1063338 h 1702530"/>
                <a:gd name="connsiteX4" fmla="*/ 2079600 w 2079600"/>
                <a:gd name="connsiteY4" fmla="*/ 749614 h 1702530"/>
                <a:gd name="connsiteX0" fmla="*/ 0 w 2079600"/>
                <a:gd name="connsiteY0" fmla="*/ 1702530 h 1702530"/>
                <a:gd name="connsiteX1" fmla="*/ 355107 w 2079600"/>
                <a:gd name="connsiteY1" fmla="*/ 6896 h 1702530"/>
                <a:gd name="connsiteX2" fmla="*/ 1775534 w 2079600"/>
                <a:gd name="connsiteY2" fmla="*/ 1063338 h 1702530"/>
                <a:gd name="connsiteX3" fmla="*/ 1763805 w 2079600"/>
                <a:gd name="connsiteY3" fmla="*/ 615887 h 1702530"/>
                <a:gd name="connsiteX4" fmla="*/ 2079600 w 2079600"/>
                <a:gd name="connsiteY4" fmla="*/ 749614 h 1702530"/>
                <a:gd name="connsiteX0" fmla="*/ 0 w 2079600"/>
                <a:gd name="connsiteY0" fmla="*/ 1733760 h 1733760"/>
                <a:gd name="connsiteX1" fmla="*/ 355107 w 2079600"/>
                <a:gd name="connsiteY1" fmla="*/ 38126 h 1733760"/>
                <a:gd name="connsiteX2" fmla="*/ 1677611 w 2079600"/>
                <a:gd name="connsiteY2" fmla="*/ 512419 h 1733760"/>
                <a:gd name="connsiteX3" fmla="*/ 1763805 w 2079600"/>
                <a:gd name="connsiteY3" fmla="*/ 647117 h 1733760"/>
                <a:gd name="connsiteX4" fmla="*/ 2079600 w 2079600"/>
                <a:gd name="connsiteY4" fmla="*/ 780844 h 1733760"/>
                <a:gd name="connsiteX0" fmla="*/ 0 w 2079600"/>
                <a:gd name="connsiteY0" fmla="*/ 1733760 h 1733760"/>
                <a:gd name="connsiteX1" fmla="*/ 355107 w 2079600"/>
                <a:gd name="connsiteY1" fmla="*/ 38126 h 1733760"/>
                <a:gd name="connsiteX2" fmla="*/ 1677611 w 2079600"/>
                <a:gd name="connsiteY2" fmla="*/ 512419 h 1733760"/>
                <a:gd name="connsiteX3" fmla="*/ 2079600 w 2079600"/>
                <a:gd name="connsiteY3" fmla="*/ 780844 h 1733760"/>
                <a:gd name="connsiteX0" fmla="*/ 0 w 2079600"/>
                <a:gd name="connsiteY0" fmla="*/ 2462137 h 2462137"/>
                <a:gd name="connsiteX1" fmla="*/ 233581 w 2079600"/>
                <a:gd name="connsiteY1" fmla="*/ 19909 h 2462137"/>
                <a:gd name="connsiteX2" fmla="*/ 1677611 w 2079600"/>
                <a:gd name="connsiteY2" fmla="*/ 1240796 h 2462137"/>
                <a:gd name="connsiteX3" fmla="*/ 2079600 w 2079600"/>
                <a:gd name="connsiteY3" fmla="*/ 1509221 h 2462137"/>
                <a:gd name="connsiteX0" fmla="*/ 4859 w 2084459"/>
                <a:gd name="connsiteY0" fmla="*/ 2455273 h 2455273"/>
                <a:gd name="connsiteX1" fmla="*/ 238440 w 2084459"/>
                <a:gd name="connsiteY1" fmla="*/ 13045 h 2455273"/>
                <a:gd name="connsiteX2" fmla="*/ 2084459 w 2084459"/>
                <a:gd name="connsiteY2" fmla="*/ 1502357 h 2455273"/>
                <a:gd name="connsiteX0" fmla="*/ 0 w 2128725"/>
                <a:gd name="connsiteY0" fmla="*/ 2498165 h 2498165"/>
                <a:gd name="connsiteX1" fmla="*/ 282706 w 2128725"/>
                <a:gd name="connsiteY1" fmla="*/ 14099 h 2498165"/>
                <a:gd name="connsiteX2" fmla="*/ 2128725 w 2128725"/>
                <a:gd name="connsiteY2" fmla="*/ 1503411 h 2498165"/>
                <a:gd name="connsiteX0" fmla="*/ 0 w 2128725"/>
                <a:gd name="connsiteY0" fmla="*/ 2112170 h 2112170"/>
                <a:gd name="connsiteX1" fmla="*/ 646456 w 2128725"/>
                <a:gd name="connsiteY1" fmla="*/ 19202 h 2112170"/>
                <a:gd name="connsiteX2" fmla="*/ 2128725 w 2128725"/>
                <a:gd name="connsiteY2" fmla="*/ 1117416 h 2112170"/>
                <a:gd name="connsiteX0" fmla="*/ 0 w 2128725"/>
                <a:gd name="connsiteY0" fmla="*/ 2048933 h 2048933"/>
                <a:gd name="connsiteX1" fmla="*/ 510842 w 2128725"/>
                <a:gd name="connsiteY1" fmla="*/ 20415 h 2048933"/>
                <a:gd name="connsiteX2" fmla="*/ 2128725 w 2128725"/>
                <a:gd name="connsiteY2" fmla="*/ 1054179 h 2048933"/>
                <a:gd name="connsiteX0" fmla="*/ 0 w 2128725"/>
                <a:gd name="connsiteY0" fmla="*/ 2777030 h 2777030"/>
                <a:gd name="connsiteX1" fmla="*/ 368453 w 2128725"/>
                <a:gd name="connsiteY1" fmla="*/ 11833 h 2777030"/>
                <a:gd name="connsiteX2" fmla="*/ 2128725 w 2128725"/>
                <a:gd name="connsiteY2" fmla="*/ 1782276 h 2777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8725" h="2777030">
                  <a:moveTo>
                    <a:pt x="0" y="2777030"/>
                  </a:moveTo>
                  <a:cubicBezTo>
                    <a:pt x="29592" y="1982479"/>
                    <a:pt x="13665" y="177625"/>
                    <a:pt x="368453" y="11833"/>
                  </a:cubicBezTo>
                  <a:cubicBezTo>
                    <a:pt x="723241" y="-153959"/>
                    <a:pt x="1744138" y="1472003"/>
                    <a:pt x="2128725" y="1782276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30" name="Forme libre : forme 129">
              <a:extLst>
                <a:ext uri="{FF2B5EF4-FFF2-40B4-BE49-F238E27FC236}">
                  <a16:creationId xmlns:a16="http://schemas.microsoft.com/office/drawing/2014/main" id="{FC72BC35-6626-21BC-B5B6-34CD26504723}"/>
                </a:ext>
              </a:extLst>
            </p:cNvPr>
            <p:cNvSpPr/>
            <p:nvPr/>
          </p:nvSpPr>
          <p:spPr>
            <a:xfrm rot="972837">
              <a:off x="7693171" y="3709240"/>
              <a:ext cx="3479040" cy="1996207"/>
            </a:xfrm>
            <a:custGeom>
              <a:avLst/>
              <a:gdLst>
                <a:gd name="connsiteX0" fmla="*/ 0 w 1935332"/>
                <a:gd name="connsiteY0" fmla="*/ 1702530 h 1702530"/>
                <a:gd name="connsiteX1" fmla="*/ 355107 w 1935332"/>
                <a:gd name="connsiteY1" fmla="*/ 6896 h 1702530"/>
                <a:gd name="connsiteX2" fmla="*/ 1775534 w 1935332"/>
                <a:gd name="connsiteY2" fmla="*/ 1063338 h 1702530"/>
                <a:gd name="connsiteX3" fmla="*/ 1775534 w 1935332"/>
                <a:gd name="connsiteY3" fmla="*/ 1063338 h 1702530"/>
                <a:gd name="connsiteX4" fmla="*/ 1935332 w 1935332"/>
                <a:gd name="connsiteY4" fmla="*/ 1178748 h 1702530"/>
                <a:gd name="connsiteX0" fmla="*/ 0 w 2079600"/>
                <a:gd name="connsiteY0" fmla="*/ 1702530 h 1702530"/>
                <a:gd name="connsiteX1" fmla="*/ 355107 w 2079600"/>
                <a:gd name="connsiteY1" fmla="*/ 6896 h 1702530"/>
                <a:gd name="connsiteX2" fmla="*/ 1775534 w 2079600"/>
                <a:gd name="connsiteY2" fmla="*/ 1063338 h 1702530"/>
                <a:gd name="connsiteX3" fmla="*/ 1775534 w 2079600"/>
                <a:gd name="connsiteY3" fmla="*/ 1063338 h 1702530"/>
                <a:gd name="connsiteX4" fmla="*/ 2079600 w 2079600"/>
                <a:gd name="connsiteY4" fmla="*/ 749614 h 1702530"/>
                <a:gd name="connsiteX0" fmla="*/ 0 w 2079600"/>
                <a:gd name="connsiteY0" fmla="*/ 1702530 h 1702530"/>
                <a:gd name="connsiteX1" fmla="*/ 355107 w 2079600"/>
                <a:gd name="connsiteY1" fmla="*/ 6896 h 1702530"/>
                <a:gd name="connsiteX2" fmla="*/ 1775534 w 2079600"/>
                <a:gd name="connsiteY2" fmla="*/ 1063338 h 1702530"/>
                <a:gd name="connsiteX3" fmla="*/ 1763805 w 2079600"/>
                <a:gd name="connsiteY3" fmla="*/ 615887 h 1702530"/>
                <a:gd name="connsiteX4" fmla="*/ 2079600 w 2079600"/>
                <a:gd name="connsiteY4" fmla="*/ 749614 h 1702530"/>
                <a:gd name="connsiteX0" fmla="*/ 0 w 2079600"/>
                <a:gd name="connsiteY0" fmla="*/ 1733760 h 1733760"/>
                <a:gd name="connsiteX1" fmla="*/ 355107 w 2079600"/>
                <a:gd name="connsiteY1" fmla="*/ 38126 h 1733760"/>
                <a:gd name="connsiteX2" fmla="*/ 1677611 w 2079600"/>
                <a:gd name="connsiteY2" fmla="*/ 512419 h 1733760"/>
                <a:gd name="connsiteX3" fmla="*/ 1763805 w 2079600"/>
                <a:gd name="connsiteY3" fmla="*/ 647117 h 1733760"/>
                <a:gd name="connsiteX4" fmla="*/ 2079600 w 2079600"/>
                <a:gd name="connsiteY4" fmla="*/ 780844 h 1733760"/>
                <a:gd name="connsiteX0" fmla="*/ 0 w 2079600"/>
                <a:gd name="connsiteY0" fmla="*/ 1733760 h 1733760"/>
                <a:gd name="connsiteX1" fmla="*/ 355107 w 2079600"/>
                <a:gd name="connsiteY1" fmla="*/ 38126 h 1733760"/>
                <a:gd name="connsiteX2" fmla="*/ 1677611 w 2079600"/>
                <a:gd name="connsiteY2" fmla="*/ 512419 h 1733760"/>
                <a:gd name="connsiteX3" fmla="*/ 2079600 w 2079600"/>
                <a:gd name="connsiteY3" fmla="*/ 780844 h 1733760"/>
                <a:gd name="connsiteX0" fmla="*/ 0 w 2079600"/>
                <a:gd name="connsiteY0" fmla="*/ 2462137 h 2462137"/>
                <a:gd name="connsiteX1" fmla="*/ 233581 w 2079600"/>
                <a:gd name="connsiteY1" fmla="*/ 19909 h 2462137"/>
                <a:gd name="connsiteX2" fmla="*/ 1677611 w 2079600"/>
                <a:gd name="connsiteY2" fmla="*/ 1240796 h 2462137"/>
                <a:gd name="connsiteX3" fmla="*/ 2079600 w 2079600"/>
                <a:gd name="connsiteY3" fmla="*/ 1509221 h 2462137"/>
                <a:gd name="connsiteX0" fmla="*/ 4859 w 2084459"/>
                <a:gd name="connsiteY0" fmla="*/ 2455273 h 2455273"/>
                <a:gd name="connsiteX1" fmla="*/ 238440 w 2084459"/>
                <a:gd name="connsiteY1" fmla="*/ 13045 h 2455273"/>
                <a:gd name="connsiteX2" fmla="*/ 2084459 w 2084459"/>
                <a:gd name="connsiteY2" fmla="*/ 1502357 h 2455273"/>
                <a:gd name="connsiteX0" fmla="*/ 0 w 2128725"/>
                <a:gd name="connsiteY0" fmla="*/ 2498165 h 2498165"/>
                <a:gd name="connsiteX1" fmla="*/ 282706 w 2128725"/>
                <a:gd name="connsiteY1" fmla="*/ 14099 h 2498165"/>
                <a:gd name="connsiteX2" fmla="*/ 2128725 w 2128725"/>
                <a:gd name="connsiteY2" fmla="*/ 1503411 h 2498165"/>
                <a:gd name="connsiteX0" fmla="*/ 0 w 2128725"/>
                <a:gd name="connsiteY0" fmla="*/ 1480933 h 1480933"/>
                <a:gd name="connsiteX1" fmla="*/ 464051 w 2128725"/>
                <a:gd name="connsiteY1" fmla="*/ 47867 h 1480933"/>
                <a:gd name="connsiteX2" fmla="*/ 2128725 w 2128725"/>
                <a:gd name="connsiteY2" fmla="*/ 486179 h 1480933"/>
                <a:gd name="connsiteX0" fmla="*/ 0 w 2128725"/>
                <a:gd name="connsiteY0" fmla="*/ 1472666 h 1472666"/>
                <a:gd name="connsiteX1" fmla="*/ 1008767 w 2128725"/>
                <a:gd name="connsiteY1" fmla="*/ 48842 h 1472666"/>
                <a:gd name="connsiteX2" fmla="*/ 2128725 w 2128725"/>
                <a:gd name="connsiteY2" fmla="*/ 477912 h 1472666"/>
                <a:gd name="connsiteX0" fmla="*/ 0 w 2128725"/>
                <a:gd name="connsiteY0" fmla="*/ 1996207 h 1996207"/>
                <a:gd name="connsiteX1" fmla="*/ 961672 w 2128725"/>
                <a:gd name="connsiteY1" fmla="*/ 21550 h 1996207"/>
                <a:gd name="connsiteX2" fmla="*/ 2128725 w 2128725"/>
                <a:gd name="connsiteY2" fmla="*/ 1001453 h 199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8725" h="1996207">
                  <a:moveTo>
                    <a:pt x="0" y="1996207"/>
                  </a:moveTo>
                  <a:cubicBezTo>
                    <a:pt x="29592" y="1201656"/>
                    <a:pt x="606884" y="187342"/>
                    <a:pt x="961672" y="21550"/>
                  </a:cubicBezTo>
                  <a:cubicBezTo>
                    <a:pt x="1316460" y="-144242"/>
                    <a:pt x="1744138" y="691180"/>
                    <a:pt x="2128725" y="1001453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35" name="Groupe 134">
              <a:extLst>
                <a:ext uri="{FF2B5EF4-FFF2-40B4-BE49-F238E27FC236}">
                  <a16:creationId xmlns:a16="http://schemas.microsoft.com/office/drawing/2014/main" id="{807F87CF-2CBE-BC41-2FB2-A5A116224D4A}"/>
                </a:ext>
              </a:extLst>
            </p:cNvPr>
            <p:cNvGrpSpPr/>
            <p:nvPr/>
          </p:nvGrpSpPr>
          <p:grpSpPr>
            <a:xfrm>
              <a:off x="7011567" y="1565010"/>
              <a:ext cx="4084148" cy="4070720"/>
              <a:chOff x="7011567" y="1565010"/>
              <a:chExt cx="4084148" cy="407072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0AB37BF-6B8D-B0BD-0063-B3441471B9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83663" y="1565010"/>
                <a:ext cx="3612052" cy="3612051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33" name="ZoneTexte 132">
                <a:extLst>
                  <a:ext uri="{FF2B5EF4-FFF2-40B4-BE49-F238E27FC236}">
                    <a16:creationId xmlns:a16="http://schemas.microsoft.com/office/drawing/2014/main" id="{A06EEA93-4098-0FD6-6D2E-99D52A09C931}"/>
                  </a:ext>
                </a:extLst>
              </p:cNvPr>
              <p:cNvSpPr txBox="1"/>
              <p:nvPr/>
            </p:nvSpPr>
            <p:spPr>
              <a:xfrm>
                <a:off x="8799521" y="5174065"/>
                <a:ext cx="10738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noProof="0" dirty="0"/>
                  <a:t>Month</a:t>
                </a:r>
              </a:p>
            </p:txBody>
          </p:sp>
          <p:sp>
            <p:nvSpPr>
              <p:cNvPr id="134" name="ZoneTexte 133">
                <a:extLst>
                  <a:ext uri="{FF2B5EF4-FFF2-40B4-BE49-F238E27FC236}">
                    <a16:creationId xmlns:a16="http://schemas.microsoft.com/office/drawing/2014/main" id="{2D601735-0D47-126E-18C1-2D0BC978FE47}"/>
                  </a:ext>
                </a:extLst>
              </p:cNvPr>
              <p:cNvSpPr txBox="1"/>
              <p:nvPr/>
            </p:nvSpPr>
            <p:spPr>
              <a:xfrm rot="16200000">
                <a:off x="6397041" y="3032388"/>
                <a:ext cx="16907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noProof="0" dirty="0"/>
                  <a:t>Withdrawal</a:t>
                </a:r>
              </a:p>
            </p:txBody>
          </p:sp>
        </p:grpSp>
      </p:grpSp>
      <p:cxnSp>
        <p:nvCxnSpPr>
          <p:cNvPr id="139" name="Connecteur droit 138">
            <a:extLst>
              <a:ext uri="{FF2B5EF4-FFF2-40B4-BE49-F238E27FC236}">
                <a16:creationId xmlns:a16="http://schemas.microsoft.com/office/drawing/2014/main" id="{69DE4451-4808-E2E7-CFD4-3BFDF5A157C4}"/>
              </a:ext>
            </a:extLst>
          </p:cNvPr>
          <p:cNvCxnSpPr/>
          <p:nvPr/>
        </p:nvCxnSpPr>
        <p:spPr>
          <a:xfrm>
            <a:off x="6904084" y="1299499"/>
            <a:ext cx="360000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ZoneTexte 139">
            <a:extLst>
              <a:ext uri="{FF2B5EF4-FFF2-40B4-BE49-F238E27FC236}">
                <a16:creationId xmlns:a16="http://schemas.microsoft.com/office/drawing/2014/main" id="{7C7B7D7F-0F19-165F-91BE-39BB5A55C5AB}"/>
              </a:ext>
            </a:extLst>
          </p:cNvPr>
          <p:cNvSpPr txBox="1"/>
          <p:nvPr/>
        </p:nvSpPr>
        <p:spPr>
          <a:xfrm>
            <a:off x="7323640" y="1026471"/>
            <a:ext cx="1192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noProof="0" dirty="0"/>
              <a:t>Our monthly prediction</a:t>
            </a:r>
          </a:p>
        </p:txBody>
      </p:sp>
      <p:cxnSp>
        <p:nvCxnSpPr>
          <p:cNvPr id="141" name="Connecteur droit 140">
            <a:extLst>
              <a:ext uri="{FF2B5EF4-FFF2-40B4-BE49-F238E27FC236}">
                <a16:creationId xmlns:a16="http://schemas.microsoft.com/office/drawing/2014/main" id="{1CB857D8-80D2-1C16-EC77-C3F488CB48C9}"/>
              </a:ext>
            </a:extLst>
          </p:cNvPr>
          <p:cNvCxnSpPr/>
          <p:nvPr/>
        </p:nvCxnSpPr>
        <p:spPr>
          <a:xfrm>
            <a:off x="8533845" y="1299499"/>
            <a:ext cx="360000" cy="0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ZoneTexte 141">
            <a:extLst>
              <a:ext uri="{FF2B5EF4-FFF2-40B4-BE49-F238E27FC236}">
                <a16:creationId xmlns:a16="http://schemas.microsoft.com/office/drawing/2014/main" id="{EF9A404B-3094-70BB-63A2-F4ED88077C74}"/>
              </a:ext>
            </a:extLst>
          </p:cNvPr>
          <p:cNvSpPr txBox="1"/>
          <p:nvPr/>
        </p:nvSpPr>
        <p:spPr>
          <a:xfrm>
            <a:off x="8962124" y="1022597"/>
            <a:ext cx="144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noProof="0" dirty="0"/>
              <a:t>GM inter-model variability</a:t>
            </a:r>
          </a:p>
        </p:txBody>
      </p:sp>
      <p:sp>
        <p:nvSpPr>
          <p:cNvPr id="143" name="ZoneTexte 142">
            <a:extLst>
              <a:ext uri="{FF2B5EF4-FFF2-40B4-BE49-F238E27FC236}">
                <a16:creationId xmlns:a16="http://schemas.microsoft.com/office/drawing/2014/main" id="{F55B6B5E-7A70-E5A4-7DC7-81170ABE5181}"/>
              </a:ext>
            </a:extLst>
          </p:cNvPr>
          <p:cNvSpPr txBox="1"/>
          <p:nvPr/>
        </p:nvSpPr>
        <p:spPr>
          <a:xfrm>
            <a:off x="10554035" y="1553321"/>
            <a:ext cx="14038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noProof="0" dirty="0"/>
              <a:t>Our model is as close to other models as they are to each other</a:t>
            </a:r>
          </a:p>
        </p:txBody>
      </p:sp>
      <p:sp>
        <p:nvSpPr>
          <p:cNvPr id="144" name="ZoneTexte 143">
            <a:extLst>
              <a:ext uri="{FF2B5EF4-FFF2-40B4-BE49-F238E27FC236}">
                <a16:creationId xmlns:a16="http://schemas.microsoft.com/office/drawing/2014/main" id="{7076F845-4B5B-48B2-711D-78B60EAB3CF3}"/>
              </a:ext>
            </a:extLst>
          </p:cNvPr>
          <p:cNvSpPr txBox="1"/>
          <p:nvPr/>
        </p:nvSpPr>
        <p:spPr>
          <a:xfrm>
            <a:off x="10461022" y="2888178"/>
            <a:ext cx="16379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noProof="0" dirty="0"/>
              <a:t>Our model is coherent with process-based GM</a:t>
            </a:r>
          </a:p>
        </p:txBody>
      </p:sp>
      <p:sp>
        <p:nvSpPr>
          <p:cNvPr id="145" name="ZoneTexte 144">
            <a:extLst>
              <a:ext uri="{FF2B5EF4-FFF2-40B4-BE49-F238E27FC236}">
                <a16:creationId xmlns:a16="http://schemas.microsoft.com/office/drawing/2014/main" id="{212C2AAA-6586-C4AE-0E32-A47D234A5F42}"/>
              </a:ext>
            </a:extLst>
          </p:cNvPr>
          <p:cNvSpPr txBox="1"/>
          <p:nvPr/>
        </p:nvSpPr>
        <p:spPr>
          <a:xfrm>
            <a:off x="3937370" y="5471290"/>
            <a:ext cx="2483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noProof="0" dirty="0"/>
              <a:t>Extrapolation</a:t>
            </a:r>
          </a:p>
        </p:txBody>
      </p:sp>
      <p:sp>
        <p:nvSpPr>
          <p:cNvPr id="146" name="ZoneTexte 145">
            <a:extLst>
              <a:ext uri="{FF2B5EF4-FFF2-40B4-BE49-F238E27FC236}">
                <a16:creationId xmlns:a16="http://schemas.microsoft.com/office/drawing/2014/main" id="{774400CC-31C2-7BDA-6DD2-72A075861191}"/>
              </a:ext>
            </a:extLst>
          </p:cNvPr>
          <p:cNvSpPr txBox="1"/>
          <p:nvPr/>
        </p:nvSpPr>
        <p:spPr>
          <a:xfrm>
            <a:off x="9535165" y="5471291"/>
            <a:ext cx="2720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noProof="0" dirty="0"/>
              <a:t>Disaggregation</a:t>
            </a:r>
          </a:p>
        </p:txBody>
      </p:sp>
    </p:spTree>
    <p:extLst>
      <p:ext uri="{BB962C8B-B14F-4D97-AF65-F5344CB8AC3E}">
        <p14:creationId xmlns:p14="http://schemas.microsoft.com/office/powerpoint/2010/main" val="311198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3193" y="149638"/>
            <a:ext cx="7033669" cy="888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Key take-away</a:t>
            </a:r>
          </a:p>
        </p:txBody>
      </p:sp>
      <p:grpSp>
        <p:nvGrpSpPr>
          <p:cNvPr id="148" name="Groupe 147"/>
          <p:cNvGrpSpPr/>
          <p:nvPr/>
        </p:nvGrpSpPr>
        <p:grpSpPr>
          <a:xfrm>
            <a:off x="10780715" y="40038"/>
            <a:ext cx="630000" cy="646331"/>
            <a:chOff x="900691" y="1144232"/>
            <a:chExt cx="630000" cy="646331"/>
          </a:xfrm>
        </p:grpSpPr>
        <p:grpSp>
          <p:nvGrpSpPr>
            <p:cNvPr id="149" name="Groupe 148"/>
            <p:cNvGrpSpPr/>
            <p:nvPr/>
          </p:nvGrpSpPr>
          <p:grpSpPr>
            <a:xfrm>
              <a:off x="900691" y="1144232"/>
              <a:ext cx="630000" cy="646331"/>
              <a:chOff x="4969197" y="1188620"/>
              <a:chExt cx="630000" cy="646331"/>
            </a:xfrm>
          </p:grpSpPr>
          <p:sp>
            <p:nvSpPr>
              <p:cNvPr id="151" name="Rectangle à coins arrondis 150"/>
              <p:cNvSpPr/>
              <p:nvPr/>
            </p:nvSpPr>
            <p:spPr>
              <a:xfrm>
                <a:off x="4969197" y="119678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52" name="ZoneTexte 151"/>
              <p:cNvSpPr txBox="1"/>
              <p:nvPr/>
            </p:nvSpPr>
            <p:spPr>
              <a:xfrm>
                <a:off x="5099907" y="1188620"/>
                <a:ext cx="368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600" b="1" dirty="0"/>
                  <a:t>?</a:t>
                </a:r>
              </a:p>
            </p:txBody>
          </p:sp>
        </p:grpSp>
        <p:sp>
          <p:nvSpPr>
            <p:cNvPr id="150" name="Rectangle 149">
              <a:hlinkClick r:id="rId2" action="ppaction://hlinksldjump"/>
            </p:cNvPr>
            <p:cNvSpPr/>
            <p:nvPr/>
          </p:nvSpPr>
          <p:spPr>
            <a:xfrm>
              <a:off x="900691" y="1144232"/>
              <a:ext cx="6300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3" name="Groupe 152"/>
          <p:cNvGrpSpPr/>
          <p:nvPr/>
        </p:nvGrpSpPr>
        <p:grpSpPr>
          <a:xfrm>
            <a:off x="11502838" y="42838"/>
            <a:ext cx="630000" cy="640730"/>
            <a:chOff x="743191" y="2032613"/>
            <a:chExt cx="630000" cy="640730"/>
          </a:xfrm>
        </p:grpSpPr>
        <p:grpSp>
          <p:nvGrpSpPr>
            <p:cNvPr id="154" name="Groupe 153"/>
            <p:cNvGrpSpPr/>
            <p:nvPr/>
          </p:nvGrpSpPr>
          <p:grpSpPr>
            <a:xfrm>
              <a:off x="743191" y="2037978"/>
              <a:ext cx="630000" cy="630000"/>
              <a:chOff x="743192" y="2043343"/>
              <a:chExt cx="630000" cy="630000"/>
            </a:xfrm>
          </p:grpSpPr>
          <p:sp>
            <p:nvSpPr>
              <p:cNvPr id="156" name="Rectangle à coins arrondis 155"/>
              <p:cNvSpPr/>
              <p:nvPr/>
            </p:nvSpPr>
            <p:spPr>
              <a:xfrm>
                <a:off x="743192" y="2043343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57" name="Image 15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936" y="2121235"/>
                <a:ext cx="470511" cy="474216"/>
              </a:xfrm>
              <a:prstGeom prst="rect">
                <a:avLst/>
              </a:prstGeom>
            </p:spPr>
          </p:pic>
        </p:grpSp>
        <p:sp>
          <p:nvSpPr>
            <p:cNvPr id="155" name="Bouton d'action : Personnalisé 154">
              <a:hlinkClick r:id="rId4" action="ppaction://hlinksldjump" highlightClick="1"/>
            </p:cNvPr>
            <p:cNvSpPr/>
            <p:nvPr/>
          </p:nvSpPr>
          <p:spPr>
            <a:xfrm>
              <a:off x="743191" y="2032613"/>
              <a:ext cx="630000" cy="64073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8" name="Groupe 157"/>
          <p:cNvGrpSpPr/>
          <p:nvPr/>
        </p:nvGrpSpPr>
        <p:grpSpPr>
          <a:xfrm>
            <a:off x="9336467" y="48203"/>
            <a:ext cx="630000" cy="630000"/>
            <a:chOff x="743190" y="2873405"/>
            <a:chExt cx="630000" cy="630000"/>
          </a:xfrm>
        </p:grpSpPr>
        <p:sp>
          <p:nvSpPr>
            <p:cNvPr id="159" name="Rectangle à coins arrondis 158"/>
            <p:cNvSpPr/>
            <p:nvPr/>
          </p:nvSpPr>
          <p:spPr>
            <a:xfrm>
              <a:off x="743190" y="2873405"/>
              <a:ext cx="630000" cy="630000"/>
            </a:xfrm>
            <a:prstGeom prst="roundRect">
              <a:avLst/>
            </a:prstGeom>
            <a:solidFill>
              <a:srgbClr val="00A3A6">
                <a:alpha val="50000"/>
              </a:srgbClr>
            </a:solidFill>
            <a:ln>
              <a:solidFill>
                <a:srgbClr val="00A3A6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0" name="Image 159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2" t="11561" r="8451" b="9471"/>
            <a:stretch/>
          </p:blipFill>
          <p:spPr>
            <a:xfrm>
              <a:off x="858547" y="2997442"/>
              <a:ext cx="399286" cy="381926"/>
            </a:xfrm>
            <a:prstGeom prst="rect">
              <a:avLst/>
            </a:prstGeom>
          </p:spPr>
        </p:pic>
        <p:sp>
          <p:nvSpPr>
            <p:cNvPr id="161" name="Bouton d'action : Personnalisé 160">
              <a:hlinkClick r:id="rId6" action="ppaction://hlinksldjump" highlightClick="1"/>
            </p:cNvPr>
            <p:cNvSpPr/>
            <p:nvPr/>
          </p:nvSpPr>
          <p:spPr>
            <a:xfrm>
              <a:off x="743190" y="287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62" name="Groupe 161"/>
          <p:cNvGrpSpPr/>
          <p:nvPr/>
        </p:nvGrpSpPr>
        <p:grpSpPr>
          <a:xfrm>
            <a:off x="10058591" y="48203"/>
            <a:ext cx="630000" cy="630000"/>
            <a:chOff x="743190" y="3753305"/>
            <a:chExt cx="630000" cy="630000"/>
          </a:xfrm>
        </p:grpSpPr>
        <p:grpSp>
          <p:nvGrpSpPr>
            <p:cNvPr id="163" name="Groupe 162"/>
            <p:cNvGrpSpPr/>
            <p:nvPr/>
          </p:nvGrpSpPr>
          <p:grpSpPr>
            <a:xfrm>
              <a:off x="743190" y="3753305"/>
              <a:ext cx="630000" cy="630000"/>
              <a:chOff x="743191" y="3753305"/>
              <a:chExt cx="630000" cy="630000"/>
            </a:xfrm>
          </p:grpSpPr>
          <p:sp>
            <p:nvSpPr>
              <p:cNvPr id="165" name="Rectangle à coins arrondis 164"/>
              <p:cNvSpPr/>
              <p:nvPr/>
            </p:nvSpPr>
            <p:spPr>
              <a:xfrm>
                <a:off x="743191" y="37533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66" name="Image 165"/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600" y="3897034"/>
                <a:ext cx="311182" cy="373127"/>
              </a:xfrm>
              <a:prstGeom prst="rect">
                <a:avLst/>
              </a:prstGeom>
            </p:spPr>
          </p:pic>
        </p:grpSp>
        <p:sp>
          <p:nvSpPr>
            <p:cNvPr id="164" name="Bouton d'action : Personnalisé 163">
              <a:hlinkClick r:id="rId8" action="ppaction://hlinksldjump" highlightClick="1"/>
            </p:cNvPr>
            <p:cNvSpPr/>
            <p:nvPr/>
          </p:nvSpPr>
          <p:spPr>
            <a:xfrm>
              <a:off x="743190" y="37533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72" name="Groupe 171"/>
          <p:cNvGrpSpPr/>
          <p:nvPr/>
        </p:nvGrpSpPr>
        <p:grpSpPr>
          <a:xfrm>
            <a:off x="8591110" y="48203"/>
            <a:ext cx="630000" cy="630000"/>
            <a:chOff x="743190" y="5263405"/>
            <a:chExt cx="630000" cy="630000"/>
          </a:xfrm>
        </p:grpSpPr>
        <p:grpSp>
          <p:nvGrpSpPr>
            <p:cNvPr id="173" name="Groupe 172"/>
            <p:cNvGrpSpPr/>
            <p:nvPr/>
          </p:nvGrpSpPr>
          <p:grpSpPr>
            <a:xfrm>
              <a:off x="743190" y="5263405"/>
              <a:ext cx="630000" cy="630000"/>
              <a:chOff x="743190" y="5263405"/>
              <a:chExt cx="630000" cy="630000"/>
            </a:xfrm>
          </p:grpSpPr>
          <p:sp>
            <p:nvSpPr>
              <p:cNvPr id="175" name="Rectangle à coins arrondis 174"/>
              <p:cNvSpPr/>
              <p:nvPr/>
            </p:nvSpPr>
            <p:spPr>
              <a:xfrm>
                <a:off x="743190" y="52634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76" name="Flèche droite 175"/>
              <p:cNvSpPr/>
              <p:nvPr/>
            </p:nvSpPr>
            <p:spPr>
              <a:xfrm flipH="1">
                <a:off x="827371" y="5445240"/>
                <a:ext cx="461638" cy="26633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74" name="Bouton d'action : Personnalisé 173">
              <a:hlinkClick r:id="" action="ppaction://hlinkshowjump?jump=lastslideviewed" highlightClick="1"/>
            </p:cNvPr>
            <p:cNvSpPr/>
            <p:nvPr/>
          </p:nvSpPr>
          <p:spPr>
            <a:xfrm>
              <a:off x="743190" y="526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743193" y="1710567"/>
            <a:ext cx="61148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developed a </a:t>
            </a:r>
            <a:r>
              <a:rPr lang="en-US" sz="2000" b="1" dirty="0"/>
              <a:t>data-driven framework </a:t>
            </a:r>
            <a:r>
              <a:rPr lang="en-US" sz="2000" dirty="0"/>
              <a:t>to quantify  irrigation water withdrawal for </a:t>
            </a:r>
            <a:r>
              <a:rPr lang="en-US" sz="2000" b="1" dirty="0"/>
              <a:t>hydrological modeling</a:t>
            </a:r>
          </a:p>
          <a:p>
            <a:endParaRPr lang="en-US" sz="2000" b="1" dirty="0"/>
          </a:p>
          <a:p>
            <a:r>
              <a:rPr lang="en-US" sz="2000" dirty="0"/>
              <a:t>An </a:t>
            </a:r>
            <a:r>
              <a:rPr lang="en-US" sz="2000" b="1" dirty="0"/>
              <a:t>enhancement of original database is performed</a:t>
            </a:r>
            <a:r>
              <a:rPr lang="en-US" sz="2000" dirty="0"/>
              <a:t>, with more catchments, missing year completion with monthly resolution 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Final results to be published soon</a:t>
            </a:r>
          </a:p>
        </p:txBody>
      </p:sp>
    </p:spTree>
    <p:extLst>
      <p:ext uri="{BB962C8B-B14F-4D97-AF65-F5344CB8AC3E}">
        <p14:creationId xmlns:p14="http://schemas.microsoft.com/office/powerpoint/2010/main" val="111553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01843" y="2767207"/>
            <a:ext cx="9144000" cy="606308"/>
          </a:xfrm>
        </p:spPr>
        <p:txBody>
          <a:bodyPr/>
          <a:lstStyle/>
          <a:p>
            <a:r>
              <a:rPr lang="en-US" dirty="0">
                <a:solidFill>
                  <a:srgbClr val="00A3A6"/>
                </a:solidFill>
              </a:rPr>
              <a:t>Appendices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10780715" y="40038"/>
            <a:ext cx="630000" cy="646331"/>
            <a:chOff x="900691" y="1144232"/>
            <a:chExt cx="630000" cy="646331"/>
          </a:xfrm>
        </p:grpSpPr>
        <p:grpSp>
          <p:nvGrpSpPr>
            <p:cNvPr id="5" name="Groupe 4"/>
            <p:cNvGrpSpPr/>
            <p:nvPr/>
          </p:nvGrpSpPr>
          <p:grpSpPr>
            <a:xfrm>
              <a:off x="900691" y="1144232"/>
              <a:ext cx="630000" cy="646331"/>
              <a:chOff x="4969197" y="1188620"/>
              <a:chExt cx="630000" cy="646331"/>
            </a:xfrm>
          </p:grpSpPr>
          <p:sp>
            <p:nvSpPr>
              <p:cNvPr id="7" name="Rectangle à coins arrondis 6"/>
              <p:cNvSpPr/>
              <p:nvPr/>
            </p:nvSpPr>
            <p:spPr>
              <a:xfrm>
                <a:off x="4969197" y="119678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8" name="ZoneTexte 7"/>
              <p:cNvSpPr txBox="1"/>
              <p:nvPr/>
            </p:nvSpPr>
            <p:spPr>
              <a:xfrm>
                <a:off x="5099907" y="1188620"/>
                <a:ext cx="368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600" b="1" dirty="0"/>
                  <a:t>?</a:t>
                </a:r>
              </a:p>
            </p:txBody>
          </p:sp>
        </p:grpSp>
        <p:sp>
          <p:nvSpPr>
            <p:cNvPr id="6" name="Rectangle 5">
              <a:hlinkClick r:id="rId2" action="ppaction://hlinksldjump"/>
            </p:cNvPr>
            <p:cNvSpPr/>
            <p:nvPr/>
          </p:nvSpPr>
          <p:spPr>
            <a:xfrm>
              <a:off x="900691" y="1144232"/>
              <a:ext cx="6300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11502838" y="42838"/>
            <a:ext cx="630000" cy="640730"/>
            <a:chOff x="743191" y="2032613"/>
            <a:chExt cx="630000" cy="640730"/>
          </a:xfrm>
        </p:grpSpPr>
        <p:grpSp>
          <p:nvGrpSpPr>
            <p:cNvPr id="10" name="Groupe 9"/>
            <p:cNvGrpSpPr/>
            <p:nvPr/>
          </p:nvGrpSpPr>
          <p:grpSpPr>
            <a:xfrm>
              <a:off x="743191" y="2037978"/>
              <a:ext cx="630000" cy="630000"/>
              <a:chOff x="743192" y="2043343"/>
              <a:chExt cx="630000" cy="630000"/>
            </a:xfrm>
          </p:grpSpPr>
          <p:sp>
            <p:nvSpPr>
              <p:cNvPr id="12" name="Rectangle à coins arrondis 11"/>
              <p:cNvSpPr/>
              <p:nvPr/>
            </p:nvSpPr>
            <p:spPr>
              <a:xfrm>
                <a:off x="743192" y="2043343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3" name="Image 1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936" y="2121235"/>
                <a:ext cx="470511" cy="474216"/>
              </a:xfrm>
              <a:prstGeom prst="rect">
                <a:avLst/>
              </a:prstGeom>
            </p:spPr>
          </p:pic>
        </p:grpSp>
        <p:sp>
          <p:nvSpPr>
            <p:cNvPr id="11" name="Bouton d'action : Personnalisé 10">
              <a:hlinkClick r:id="rId4" action="ppaction://hlinksldjump" highlightClick="1"/>
            </p:cNvPr>
            <p:cNvSpPr/>
            <p:nvPr/>
          </p:nvSpPr>
          <p:spPr>
            <a:xfrm>
              <a:off x="743191" y="2032613"/>
              <a:ext cx="630000" cy="64073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9336467" y="48203"/>
            <a:ext cx="630000" cy="630000"/>
            <a:chOff x="743190" y="2873405"/>
            <a:chExt cx="630000" cy="630000"/>
          </a:xfrm>
        </p:grpSpPr>
        <p:sp>
          <p:nvSpPr>
            <p:cNvPr id="15" name="Rectangle à coins arrondis 14"/>
            <p:cNvSpPr/>
            <p:nvPr/>
          </p:nvSpPr>
          <p:spPr>
            <a:xfrm>
              <a:off x="743190" y="2873405"/>
              <a:ext cx="630000" cy="630000"/>
            </a:xfrm>
            <a:prstGeom prst="roundRect">
              <a:avLst/>
            </a:prstGeom>
            <a:solidFill>
              <a:srgbClr val="00A3A6">
                <a:alpha val="50000"/>
              </a:srgbClr>
            </a:solidFill>
            <a:ln>
              <a:solidFill>
                <a:srgbClr val="00A3A6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" name="Image 15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2" t="11561" r="8451" b="9471"/>
            <a:stretch/>
          </p:blipFill>
          <p:spPr>
            <a:xfrm>
              <a:off x="858547" y="2997442"/>
              <a:ext cx="399286" cy="381926"/>
            </a:xfrm>
            <a:prstGeom prst="rect">
              <a:avLst/>
            </a:prstGeom>
          </p:spPr>
        </p:pic>
        <p:sp>
          <p:nvSpPr>
            <p:cNvPr id="17" name="Bouton d'action : Personnalisé 16">
              <a:hlinkClick r:id="rId6" action="ppaction://hlinksldjump" highlightClick="1"/>
            </p:cNvPr>
            <p:cNvSpPr/>
            <p:nvPr/>
          </p:nvSpPr>
          <p:spPr>
            <a:xfrm>
              <a:off x="743190" y="287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10058591" y="48203"/>
            <a:ext cx="630000" cy="630000"/>
            <a:chOff x="743190" y="3753305"/>
            <a:chExt cx="630000" cy="630000"/>
          </a:xfrm>
        </p:grpSpPr>
        <p:grpSp>
          <p:nvGrpSpPr>
            <p:cNvPr id="19" name="Groupe 18"/>
            <p:cNvGrpSpPr/>
            <p:nvPr/>
          </p:nvGrpSpPr>
          <p:grpSpPr>
            <a:xfrm>
              <a:off x="743190" y="3753305"/>
              <a:ext cx="630000" cy="630000"/>
              <a:chOff x="743191" y="3753305"/>
              <a:chExt cx="630000" cy="630000"/>
            </a:xfrm>
          </p:grpSpPr>
          <p:sp>
            <p:nvSpPr>
              <p:cNvPr id="21" name="Rectangle à coins arrondis 20"/>
              <p:cNvSpPr/>
              <p:nvPr/>
            </p:nvSpPr>
            <p:spPr>
              <a:xfrm>
                <a:off x="743191" y="37533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22" name="Image 21"/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600" y="3897034"/>
                <a:ext cx="311182" cy="373127"/>
              </a:xfrm>
              <a:prstGeom prst="rect">
                <a:avLst/>
              </a:prstGeom>
            </p:spPr>
          </p:pic>
        </p:grpSp>
        <p:sp>
          <p:nvSpPr>
            <p:cNvPr id="20" name="Bouton d'action : Personnalisé 19">
              <a:hlinkClick r:id="rId8" action="ppaction://hlinksldjump" highlightClick="1"/>
            </p:cNvPr>
            <p:cNvSpPr/>
            <p:nvPr/>
          </p:nvSpPr>
          <p:spPr>
            <a:xfrm>
              <a:off x="743190" y="37533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45299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+mn-lt"/>
              </a:rPr>
              <a:t>Prospective hydro-climatic studies in France</a:t>
            </a:r>
          </a:p>
        </p:txBody>
      </p:sp>
      <p:grpSp>
        <p:nvGrpSpPr>
          <p:cNvPr id="52" name="Groupe 51"/>
          <p:cNvGrpSpPr/>
          <p:nvPr/>
        </p:nvGrpSpPr>
        <p:grpSpPr>
          <a:xfrm>
            <a:off x="10780715" y="40038"/>
            <a:ext cx="630000" cy="646331"/>
            <a:chOff x="900691" y="1144232"/>
            <a:chExt cx="630000" cy="646331"/>
          </a:xfrm>
        </p:grpSpPr>
        <p:grpSp>
          <p:nvGrpSpPr>
            <p:cNvPr id="53" name="Groupe 52"/>
            <p:cNvGrpSpPr/>
            <p:nvPr/>
          </p:nvGrpSpPr>
          <p:grpSpPr>
            <a:xfrm>
              <a:off x="900691" y="1144232"/>
              <a:ext cx="630000" cy="646331"/>
              <a:chOff x="4969197" y="1188620"/>
              <a:chExt cx="630000" cy="646331"/>
            </a:xfrm>
          </p:grpSpPr>
          <p:sp>
            <p:nvSpPr>
              <p:cNvPr id="55" name="Rectangle à coins arrondis 54"/>
              <p:cNvSpPr/>
              <p:nvPr/>
            </p:nvSpPr>
            <p:spPr>
              <a:xfrm>
                <a:off x="4969197" y="119678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ZoneTexte 55"/>
              <p:cNvSpPr txBox="1"/>
              <p:nvPr/>
            </p:nvSpPr>
            <p:spPr>
              <a:xfrm>
                <a:off x="5099907" y="1188620"/>
                <a:ext cx="368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?</a:t>
                </a:r>
              </a:p>
            </p:txBody>
          </p:sp>
        </p:grpSp>
        <p:sp>
          <p:nvSpPr>
            <p:cNvPr id="54" name="Rectangle 53">
              <a:hlinkClick r:id="rId2" action="ppaction://hlinksldjump"/>
            </p:cNvPr>
            <p:cNvSpPr/>
            <p:nvPr/>
          </p:nvSpPr>
          <p:spPr>
            <a:xfrm>
              <a:off x="900691" y="1144232"/>
              <a:ext cx="6300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7" name="Groupe 56"/>
          <p:cNvGrpSpPr/>
          <p:nvPr/>
        </p:nvGrpSpPr>
        <p:grpSpPr>
          <a:xfrm>
            <a:off x="11502838" y="42838"/>
            <a:ext cx="630000" cy="640730"/>
            <a:chOff x="743191" y="2032613"/>
            <a:chExt cx="630000" cy="640730"/>
          </a:xfrm>
        </p:grpSpPr>
        <p:grpSp>
          <p:nvGrpSpPr>
            <p:cNvPr id="58" name="Groupe 57"/>
            <p:cNvGrpSpPr/>
            <p:nvPr/>
          </p:nvGrpSpPr>
          <p:grpSpPr>
            <a:xfrm>
              <a:off x="743191" y="2037978"/>
              <a:ext cx="630000" cy="630000"/>
              <a:chOff x="743192" y="2043343"/>
              <a:chExt cx="630000" cy="630000"/>
            </a:xfrm>
          </p:grpSpPr>
          <p:sp>
            <p:nvSpPr>
              <p:cNvPr id="60" name="Rectangle à coins arrondis 59"/>
              <p:cNvSpPr/>
              <p:nvPr/>
            </p:nvSpPr>
            <p:spPr>
              <a:xfrm>
                <a:off x="743192" y="2043343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61" name="Image 6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936" y="2121235"/>
                <a:ext cx="470511" cy="474216"/>
              </a:xfrm>
              <a:prstGeom prst="rect">
                <a:avLst/>
              </a:prstGeom>
            </p:spPr>
          </p:pic>
        </p:grpSp>
        <p:sp>
          <p:nvSpPr>
            <p:cNvPr id="59" name="Bouton d'action : Personnalisé 58">
              <a:hlinkClick r:id="rId4" action="ppaction://hlinksldjump" highlightClick="1"/>
            </p:cNvPr>
            <p:cNvSpPr/>
            <p:nvPr/>
          </p:nvSpPr>
          <p:spPr>
            <a:xfrm>
              <a:off x="743191" y="2032613"/>
              <a:ext cx="630000" cy="64073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62" name="Groupe 61"/>
          <p:cNvGrpSpPr/>
          <p:nvPr/>
        </p:nvGrpSpPr>
        <p:grpSpPr>
          <a:xfrm>
            <a:off x="9336467" y="48203"/>
            <a:ext cx="630000" cy="630000"/>
            <a:chOff x="743190" y="2873405"/>
            <a:chExt cx="630000" cy="630000"/>
          </a:xfrm>
        </p:grpSpPr>
        <p:sp>
          <p:nvSpPr>
            <p:cNvPr id="63" name="Rectangle à coins arrondis 62"/>
            <p:cNvSpPr/>
            <p:nvPr/>
          </p:nvSpPr>
          <p:spPr>
            <a:xfrm>
              <a:off x="743190" y="2873405"/>
              <a:ext cx="630000" cy="630000"/>
            </a:xfrm>
            <a:prstGeom prst="roundRect">
              <a:avLst/>
            </a:prstGeom>
            <a:solidFill>
              <a:srgbClr val="00A3A6">
                <a:alpha val="50000"/>
              </a:srgbClr>
            </a:solidFill>
            <a:ln>
              <a:solidFill>
                <a:srgbClr val="00A3A6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4" name="Image 63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2" t="11561" r="8451" b="9471"/>
            <a:stretch/>
          </p:blipFill>
          <p:spPr>
            <a:xfrm>
              <a:off x="858547" y="2997442"/>
              <a:ext cx="399286" cy="381926"/>
            </a:xfrm>
            <a:prstGeom prst="rect">
              <a:avLst/>
            </a:prstGeom>
          </p:spPr>
        </p:pic>
        <p:sp>
          <p:nvSpPr>
            <p:cNvPr id="65" name="Bouton d'action : Personnalisé 64">
              <a:hlinkClick r:id="rId6" action="ppaction://hlinksldjump" highlightClick="1"/>
            </p:cNvPr>
            <p:cNvSpPr/>
            <p:nvPr/>
          </p:nvSpPr>
          <p:spPr>
            <a:xfrm>
              <a:off x="743190" y="287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6" name="Groupe 65"/>
          <p:cNvGrpSpPr/>
          <p:nvPr/>
        </p:nvGrpSpPr>
        <p:grpSpPr>
          <a:xfrm>
            <a:off x="10058591" y="48203"/>
            <a:ext cx="630000" cy="630000"/>
            <a:chOff x="743190" y="3753305"/>
            <a:chExt cx="630000" cy="630000"/>
          </a:xfrm>
        </p:grpSpPr>
        <p:grpSp>
          <p:nvGrpSpPr>
            <p:cNvPr id="67" name="Groupe 66"/>
            <p:cNvGrpSpPr/>
            <p:nvPr/>
          </p:nvGrpSpPr>
          <p:grpSpPr>
            <a:xfrm>
              <a:off x="743190" y="3753305"/>
              <a:ext cx="630000" cy="630000"/>
              <a:chOff x="743191" y="3753305"/>
              <a:chExt cx="630000" cy="630000"/>
            </a:xfrm>
          </p:grpSpPr>
          <p:sp>
            <p:nvSpPr>
              <p:cNvPr id="69" name="Rectangle à coins arrondis 68"/>
              <p:cNvSpPr/>
              <p:nvPr/>
            </p:nvSpPr>
            <p:spPr>
              <a:xfrm>
                <a:off x="743191" y="37533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70" name="Image 69"/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600" y="3897034"/>
                <a:ext cx="311182" cy="373127"/>
              </a:xfrm>
              <a:prstGeom prst="rect">
                <a:avLst/>
              </a:prstGeom>
            </p:spPr>
          </p:pic>
        </p:grpSp>
        <p:sp>
          <p:nvSpPr>
            <p:cNvPr id="68" name="Bouton d'action : Personnalisé 67">
              <a:hlinkClick r:id="rId8" action="ppaction://hlinksldjump" highlightClick="1"/>
            </p:cNvPr>
            <p:cNvSpPr/>
            <p:nvPr/>
          </p:nvSpPr>
          <p:spPr>
            <a:xfrm>
              <a:off x="743190" y="37533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7" name="Groupe 46"/>
          <p:cNvGrpSpPr/>
          <p:nvPr/>
        </p:nvGrpSpPr>
        <p:grpSpPr>
          <a:xfrm>
            <a:off x="8575757" y="40038"/>
            <a:ext cx="630000" cy="630000"/>
            <a:chOff x="743190" y="5263405"/>
            <a:chExt cx="630000" cy="630000"/>
          </a:xfrm>
        </p:grpSpPr>
        <p:grpSp>
          <p:nvGrpSpPr>
            <p:cNvPr id="48" name="Groupe 47"/>
            <p:cNvGrpSpPr/>
            <p:nvPr/>
          </p:nvGrpSpPr>
          <p:grpSpPr>
            <a:xfrm>
              <a:off x="743190" y="5263405"/>
              <a:ext cx="630000" cy="630000"/>
              <a:chOff x="743190" y="5263405"/>
              <a:chExt cx="630000" cy="630000"/>
            </a:xfrm>
          </p:grpSpPr>
          <p:sp>
            <p:nvSpPr>
              <p:cNvPr id="50" name="Rectangle à coins arrondis 49"/>
              <p:cNvSpPr/>
              <p:nvPr/>
            </p:nvSpPr>
            <p:spPr>
              <a:xfrm>
                <a:off x="743190" y="52634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Flèche droite 50"/>
              <p:cNvSpPr/>
              <p:nvPr/>
            </p:nvSpPr>
            <p:spPr>
              <a:xfrm flipH="1">
                <a:off x="827371" y="5445240"/>
                <a:ext cx="461638" cy="26633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9" name="Bouton d'action : Personnalisé 48">
              <a:hlinkClick r:id="rId9" action="ppaction://hlinksldjump" highlightClick="1"/>
            </p:cNvPr>
            <p:cNvSpPr/>
            <p:nvPr/>
          </p:nvSpPr>
          <p:spPr>
            <a:xfrm>
              <a:off x="743190" y="526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1968647" y="4258451"/>
            <a:ext cx="9106298" cy="2332778"/>
            <a:chOff x="860169" y="3554062"/>
            <a:chExt cx="9106298" cy="2332778"/>
          </a:xfrm>
        </p:grpSpPr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60169" y="3611286"/>
              <a:ext cx="2269853" cy="2042603"/>
            </a:xfrm>
            <a:prstGeom prst="rect">
              <a:avLst/>
            </a:prstGeom>
          </p:spPr>
        </p:pic>
        <p:sp>
          <p:nvSpPr>
            <p:cNvPr id="117" name="ZoneTexte 116"/>
            <p:cNvSpPr txBox="1"/>
            <p:nvPr/>
          </p:nvSpPr>
          <p:spPr>
            <a:xfrm>
              <a:off x="3111149" y="3554062"/>
              <a:ext cx="4602428" cy="227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600" b="1" dirty="0"/>
                <a:t>HMUC (hydrology, environment, use, climate)</a:t>
              </a:r>
              <a:r>
                <a:rPr lang="en-US" sz="1600" dirty="0"/>
                <a:t>: </a:t>
              </a:r>
            </a:p>
            <a:p>
              <a:pPr algn="ctr">
                <a:lnSpc>
                  <a:spcPct val="150000"/>
                </a:lnSpc>
              </a:pPr>
              <a:r>
                <a:rPr lang="en-US" sz="1600" dirty="0"/>
                <a:t>Local study (catchments in Loire-Bretagne, France), that </a:t>
              </a:r>
              <a:r>
                <a:rPr lang="en-US" sz="1600" b="1" dirty="0"/>
                <a:t>link projection </a:t>
              </a:r>
              <a:r>
                <a:rPr lang="en-US" sz="1600" dirty="0"/>
                <a:t>(hydro-climatic for different water use scenarios) </a:t>
              </a:r>
              <a:r>
                <a:rPr lang="en-US" sz="1600" b="1" dirty="0"/>
                <a:t>to operational question</a:t>
              </a:r>
              <a:r>
                <a:rPr lang="en-US" sz="1600" dirty="0"/>
                <a:t> (</a:t>
              </a:r>
              <a:r>
                <a:rPr lang="en-US" sz="1600" dirty="0" err="1"/>
                <a:t>e.g</a:t>
              </a:r>
              <a:r>
                <a:rPr lang="en-US" sz="1600" dirty="0"/>
                <a:t> withdrawable volume per sector) with a direct </a:t>
              </a:r>
              <a:r>
                <a:rPr lang="en-US" sz="1600" b="1" dirty="0"/>
                <a:t>use of conclusions in public policy </a:t>
              </a:r>
            </a:p>
          </p:txBody>
        </p:sp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2311" y="3840476"/>
              <a:ext cx="2117105" cy="1374547"/>
            </a:xfrm>
            <a:prstGeom prst="rect">
              <a:avLst/>
            </a:prstGeom>
          </p:spPr>
        </p:pic>
        <p:sp>
          <p:nvSpPr>
            <p:cNvPr id="119" name="Rectangle à coins arrondis 118"/>
            <p:cNvSpPr/>
            <p:nvPr/>
          </p:nvSpPr>
          <p:spPr>
            <a:xfrm>
              <a:off x="860169" y="3607523"/>
              <a:ext cx="9106298" cy="2279317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3036354" y="2613884"/>
            <a:ext cx="7625795" cy="1553415"/>
            <a:chOff x="3062796" y="2637187"/>
            <a:chExt cx="7625795" cy="1553415"/>
          </a:xfrm>
        </p:grpSpPr>
        <p:grpSp>
          <p:nvGrpSpPr>
            <p:cNvPr id="120" name="Groupe 119"/>
            <p:cNvGrpSpPr>
              <a:grpSpLocks noChangeAspect="1"/>
            </p:cNvGrpSpPr>
            <p:nvPr/>
          </p:nvGrpSpPr>
          <p:grpSpPr>
            <a:xfrm>
              <a:off x="3062796" y="2637187"/>
              <a:ext cx="7625795" cy="1553415"/>
              <a:chOff x="-502406" y="492605"/>
              <a:chExt cx="12279539" cy="3877863"/>
            </a:xfrm>
          </p:grpSpPr>
          <p:grpSp>
            <p:nvGrpSpPr>
              <p:cNvPr id="121" name="Groupe 120"/>
              <p:cNvGrpSpPr/>
              <p:nvPr/>
            </p:nvGrpSpPr>
            <p:grpSpPr>
              <a:xfrm>
                <a:off x="253093" y="864269"/>
                <a:ext cx="11429237" cy="3469562"/>
                <a:chOff x="85142" y="1287256"/>
                <a:chExt cx="11429237" cy="3469562"/>
              </a:xfrm>
            </p:grpSpPr>
            <p:grpSp>
              <p:nvGrpSpPr>
                <p:cNvPr id="123" name="Groupe 122"/>
                <p:cNvGrpSpPr/>
                <p:nvPr/>
              </p:nvGrpSpPr>
              <p:grpSpPr>
                <a:xfrm>
                  <a:off x="85142" y="1287505"/>
                  <a:ext cx="1912775" cy="1822561"/>
                  <a:chOff x="1670179" y="2118048"/>
                  <a:chExt cx="1912775" cy="1822561"/>
                </a:xfrm>
              </p:grpSpPr>
              <p:sp>
                <p:nvSpPr>
                  <p:cNvPr id="160" name="Organigramme : Multidocument 159"/>
                  <p:cNvSpPr/>
                  <p:nvPr/>
                </p:nvSpPr>
                <p:spPr>
                  <a:xfrm>
                    <a:off x="1670179" y="2118048"/>
                    <a:ext cx="1912775" cy="1822561"/>
                  </a:xfrm>
                  <a:prstGeom prst="flowChartMultidocument">
                    <a:avLst/>
                  </a:prstGeom>
                  <a:solidFill>
                    <a:srgbClr val="FFC000"/>
                  </a:solidFill>
                  <a:ln w="1905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 b="1" dirty="0"/>
                  </a:p>
                </p:txBody>
              </p:sp>
              <p:sp>
                <p:nvSpPr>
                  <p:cNvPr id="161" name="ZoneTexte 160"/>
                  <p:cNvSpPr txBox="1"/>
                  <p:nvPr/>
                </p:nvSpPr>
                <p:spPr>
                  <a:xfrm>
                    <a:off x="1918378" y="2564053"/>
                    <a:ext cx="1097903" cy="10606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050" b="1" dirty="0"/>
                      <a:t>Emission scenario</a:t>
                    </a:r>
                  </a:p>
                </p:txBody>
              </p:sp>
            </p:grpSp>
            <p:grpSp>
              <p:nvGrpSpPr>
                <p:cNvPr id="124" name="Groupe 123"/>
                <p:cNvGrpSpPr/>
                <p:nvPr/>
              </p:nvGrpSpPr>
              <p:grpSpPr>
                <a:xfrm>
                  <a:off x="2515766" y="1287503"/>
                  <a:ext cx="1912775" cy="1822561"/>
                  <a:chOff x="3649824" y="1166326"/>
                  <a:chExt cx="1912775" cy="1822561"/>
                </a:xfrm>
              </p:grpSpPr>
              <p:sp>
                <p:nvSpPr>
                  <p:cNvPr id="158" name="Organigramme : Multidocument 157"/>
                  <p:cNvSpPr/>
                  <p:nvPr/>
                </p:nvSpPr>
                <p:spPr>
                  <a:xfrm>
                    <a:off x="3649824" y="1166326"/>
                    <a:ext cx="1912775" cy="1822561"/>
                  </a:xfrm>
                  <a:prstGeom prst="flowChartMultidocumen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1905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 b="1" dirty="0"/>
                  </a:p>
                </p:txBody>
              </p:sp>
              <p:sp>
                <p:nvSpPr>
                  <p:cNvPr id="159" name="ZoneTexte 158"/>
                  <p:cNvSpPr txBox="1"/>
                  <p:nvPr/>
                </p:nvSpPr>
                <p:spPr>
                  <a:xfrm>
                    <a:off x="3696043" y="1588466"/>
                    <a:ext cx="1648407" cy="10606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050" b="1" dirty="0"/>
                      <a:t>Climatic model (GCM)</a:t>
                    </a:r>
                  </a:p>
                </p:txBody>
              </p:sp>
            </p:grpSp>
            <p:grpSp>
              <p:nvGrpSpPr>
                <p:cNvPr id="125" name="Groupe 124"/>
                <p:cNvGrpSpPr/>
                <p:nvPr/>
              </p:nvGrpSpPr>
              <p:grpSpPr>
                <a:xfrm>
                  <a:off x="4786806" y="1287503"/>
                  <a:ext cx="2073920" cy="1822561"/>
                  <a:chOff x="6244320" y="1166325"/>
                  <a:chExt cx="2073920" cy="1822561"/>
                </a:xfrm>
              </p:grpSpPr>
              <p:sp>
                <p:nvSpPr>
                  <p:cNvPr id="156" name="Organigramme : Multidocument 155"/>
                  <p:cNvSpPr/>
                  <p:nvPr/>
                </p:nvSpPr>
                <p:spPr>
                  <a:xfrm>
                    <a:off x="6405465" y="1166325"/>
                    <a:ext cx="1912775" cy="1822561"/>
                  </a:xfrm>
                  <a:prstGeom prst="flowChartMultidocument">
                    <a:avLst/>
                  </a:prstGeom>
                  <a:solidFill>
                    <a:srgbClr val="92D050"/>
                  </a:solidFill>
                  <a:ln w="19050"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 b="1" dirty="0"/>
                  </a:p>
                </p:txBody>
              </p:sp>
              <p:sp>
                <p:nvSpPr>
                  <p:cNvPr id="157" name="ZoneTexte 156"/>
                  <p:cNvSpPr txBox="1"/>
                  <p:nvPr/>
                </p:nvSpPr>
                <p:spPr>
                  <a:xfrm>
                    <a:off x="6244320" y="1398668"/>
                    <a:ext cx="1648407" cy="14731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050" b="1" dirty="0"/>
                      <a:t>Downscaling and bias correction</a:t>
                    </a:r>
                  </a:p>
                </p:txBody>
              </p:sp>
            </p:grpSp>
            <p:grpSp>
              <p:nvGrpSpPr>
                <p:cNvPr id="126" name="Groupe 125"/>
                <p:cNvGrpSpPr/>
                <p:nvPr/>
              </p:nvGrpSpPr>
              <p:grpSpPr>
                <a:xfrm>
                  <a:off x="7335828" y="1529868"/>
                  <a:ext cx="1746366" cy="1580196"/>
                  <a:chOff x="8079934" y="1408686"/>
                  <a:chExt cx="1746366" cy="1580196"/>
                </a:xfrm>
              </p:grpSpPr>
              <p:sp>
                <p:nvSpPr>
                  <p:cNvPr id="154" name="Organigramme : Document 153"/>
                  <p:cNvSpPr/>
                  <p:nvPr/>
                </p:nvSpPr>
                <p:spPr>
                  <a:xfrm>
                    <a:off x="8124242" y="1408686"/>
                    <a:ext cx="1702058" cy="1580196"/>
                  </a:xfrm>
                  <a:prstGeom prst="flowChartDocument">
                    <a:avLst/>
                  </a:prstGeom>
                  <a:solidFill>
                    <a:srgbClr val="ABDBF3"/>
                  </a:solidFill>
                  <a:ln w="19050">
                    <a:solidFill>
                      <a:srgbClr val="1D2769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 b="1" dirty="0"/>
                  </a:p>
                </p:txBody>
              </p:sp>
              <p:sp>
                <p:nvSpPr>
                  <p:cNvPr id="155" name="ZoneTexte 154"/>
                  <p:cNvSpPr txBox="1"/>
                  <p:nvPr/>
                </p:nvSpPr>
                <p:spPr>
                  <a:xfrm>
                    <a:off x="8079934" y="1599377"/>
                    <a:ext cx="1648407" cy="10606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050" b="1" dirty="0"/>
                      <a:t>Hydrological modeling</a:t>
                    </a:r>
                  </a:p>
                </p:txBody>
              </p:sp>
            </p:grpSp>
            <p:cxnSp>
              <p:nvCxnSpPr>
                <p:cNvPr id="127" name="Connecteur en arc 126"/>
                <p:cNvCxnSpPr/>
                <p:nvPr/>
              </p:nvCxnSpPr>
              <p:spPr>
                <a:xfrm>
                  <a:off x="1997917" y="1484905"/>
                  <a:ext cx="517849" cy="365558"/>
                </a:xfrm>
                <a:prstGeom prst="curvedConnector3">
                  <a:avLst/>
                </a:prstGeom>
                <a:ln w="19050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Connecteur en arc 127"/>
                <p:cNvCxnSpPr/>
                <p:nvPr/>
              </p:nvCxnSpPr>
              <p:spPr>
                <a:xfrm>
                  <a:off x="4428541" y="1644117"/>
                  <a:ext cx="519317" cy="178791"/>
                </a:xfrm>
                <a:prstGeom prst="curvedConnector3">
                  <a:avLst/>
                </a:prstGeom>
                <a:ln w="19050">
                  <a:solidFill>
                    <a:schemeClr val="accent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9" name="Groupe 128"/>
                <p:cNvGrpSpPr/>
                <p:nvPr/>
              </p:nvGrpSpPr>
              <p:grpSpPr>
                <a:xfrm>
                  <a:off x="9601604" y="1287256"/>
                  <a:ext cx="1912775" cy="1822561"/>
                  <a:chOff x="1670179" y="2118048"/>
                  <a:chExt cx="1912775" cy="1822561"/>
                </a:xfrm>
              </p:grpSpPr>
              <p:sp>
                <p:nvSpPr>
                  <p:cNvPr id="152" name="Organigramme : Multidocument 151"/>
                  <p:cNvSpPr/>
                  <p:nvPr/>
                </p:nvSpPr>
                <p:spPr>
                  <a:xfrm>
                    <a:off x="1670179" y="2118048"/>
                    <a:ext cx="1912775" cy="1822561"/>
                  </a:xfrm>
                  <a:prstGeom prst="flowChartMultidocumen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 b="1" dirty="0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  <p:sp>
                <p:nvSpPr>
                  <p:cNvPr id="153" name="ZoneTexte 152"/>
                  <p:cNvSpPr txBox="1"/>
                  <p:nvPr/>
                </p:nvSpPr>
                <p:spPr>
                  <a:xfrm>
                    <a:off x="1736744" y="2564303"/>
                    <a:ext cx="1464906" cy="10606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050" b="1" dirty="0"/>
                      <a:t>Water use scenario</a:t>
                    </a:r>
                  </a:p>
                </p:txBody>
              </p:sp>
            </p:grpSp>
            <p:cxnSp>
              <p:nvCxnSpPr>
                <p:cNvPr id="130" name="Connecteur en arc 129"/>
                <p:cNvCxnSpPr/>
                <p:nvPr/>
              </p:nvCxnSpPr>
              <p:spPr>
                <a:xfrm>
                  <a:off x="1988583" y="1931926"/>
                  <a:ext cx="517849" cy="365558"/>
                </a:xfrm>
                <a:prstGeom prst="curvedConnector3">
                  <a:avLst/>
                </a:prstGeom>
                <a:ln w="19050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Connecteur en arc 130"/>
                <p:cNvCxnSpPr/>
                <p:nvPr/>
              </p:nvCxnSpPr>
              <p:spPr>
                <a:xfrm>
                  <a:off x="1997916" y="2373684"/>
                  <a:ext cx="517849" cy="365558"/>
                </a:xfrm>
                <a:prstGeom prst="curvedConnector3">
                  <a:avLst/>
                </a:prstGeom>
                <a:ln w="19050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Connecteur en arc 131"/>
                <p:cNvCxnSpPr/>
                <p:nvPr/>
              </p:nvCxnSpPr>
              <p:spPr>
                <a:xfrm>
                  <a:off x="4428541" y="1902879"/>
                  <a:ext cx="519317" cy="206790"/>
                </a:xfrm>
                <a:prstGeom prst="curvedConnector3">
                  <a:avLst/>
                </a:prstGeom>
                <a:ln w="19050">
                  <a:solidFill>
                    <a:schemeClr val="accent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Connecteur en arc 132"/>
                <p:cNvCxnSpPr>
                  <a:stCxn id="158" idx="3"/>
                </p:cNvCxnSpPr>
                <p:nvPr/>
              </p:nvCxnSpPr>
              <p:spPr>
                <a:xfrm>
                  <a:off x="4428541" y="2198784"/>
                  <a:ext cx="515618" cy="197646"/>
                </a:xfrm>
                <a:prstGeom prst="curvedConnector3">
                  <a:avLst/>
                </a:prstGeom>
                <a:ln w="19050">
                  <a:solidFill>
                    <a:schemeClr val="accent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Connecteur en arc 133"/>
                <p:cNvCxnSpPr/>
                <p:nvPr/>
              </p:nvCxnSpPr>
              <p:spPr>
                <a:xfrm>
                  <a:off x="4442148" y="2484586"/>
                  <a:ext cx="504242" cy="197893"/>
                </a:xfrm>
                <a:prstGeom prst="curvedConnector3">
                  <a:avLst/>
                </a:prstGeom>
                <a:ln w="19050">
                  <a:solidFill>
                    <a:schemeClr val="accent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Connecteur en arc 134"/>
                <p:cNvCxnSpPr/>
                <p:nvPr/>
              </p:nvCxnSpPr>
              <p:spPr>
                <a:xfrm>
                  <a:off x="6860726" y="1644117"/>
                  <a:ext cx="519410" cy="258762"/>
                </a:xfrm>
                <a:prstGeom prst="curvedConnector3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Connecteur en arc 135"/>
                <p:cNvCxnSpPr/>
                <p:nvPr/>
              </p:nvCxnSpPr>
              <p:spPr>
                <a:xfrm>
                  <a:off x="6863058" y="1843065"/>
                  <a:ext cx="519410" cy="258762"/>
                </a:xfrm>
                <a:prstGeom prst="curvedConnector3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Connecteur en arc 136"/>
                <p:cNvCxnSpPr/>
                <p:nvPr/>
              </p:nvCxnSpPr>
              <p:spPr>
                <a:xfrm>
                  <a:off x="6858395" y="2061204"/>
                  <a:ext cx="519410" cy="258762"/>
                </a:xfrm>
                <a:prstGeom prst="curvedConnector3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Connecteur en arc 137"/>
                <p:cNvCxnSpPr/>
                <p:nvPr/>
              </p:nvCxnSpPr>
              <p:spPr>
                <a:xfrm>
                  <a:off x="6856063" y="2259493"/>
                  <a:ext cx="519410" cy="258762"/>
                </a:xfrm>
                <a:prstGeom prst="curvedConnector3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Connecteur en arc 138"/>
                <p:cNvCxnSpPr/>
                <p:nvPr/>
              </p:nvCxnSpPr>
              <p:spPr>
                <a:xfrm>
                  <a:off x="6860726" y="2477632"/>
                  <a:ext cx="519410" cy="258762"/>
                </a:xfrm>
                <a:prstGeom prst="curvedConnector3">
                  <a:avLst/>
                </a:prstGeom>
                <a:ln w="19050">
                  <a:solidFill>
                    <a:schemeClr val="accent6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Connecteur en arc 139"/>
                <p:cNvCxnSpPr/>
                <p:nvPr/>
              </p:nvCxnSpPr>
              <p:spPr>
                <a:xfrm rot="10800000" flipV="1">
                  <a:off x="9082194" y="1667684"/>
                  <a:ext cx="519410" cy="155224"/>
                </a:xfrm>
                <a:prstGeom prst="curvedConnector3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Connecteur en arc 140"/>
                <p:cNvCxnSpPr/>
                <p:nvPr/>
              </p:nvCxnSpPr>
              <p:spPr>
                <a:xfrm rot="10800000" flipV="1">
                  <a:off x="9077531" y="2082264"/>
                  <a:ext cx="519410" cy="155224"/>
                </a:xfrm>
                <a:prstGeom prst="curvedConnector3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Connecteur en arc 141"/>
                <p:cNvCxnSpPr/>
                <p:nvPr/>
              </p:nvCxnSpPr>
              <p:spPr>
                <a:xfrm rot="10800000" flipV="1">
                  <a:off x="9079862" y="2496844"/>
                  <a:ext cx="519410" cy="155224"/>
                </a:xfrm>
                <a:prstGeom prst="curvedConnector3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Connecteur en arc 142"/>
                <p:cNvCxnSpPr/>
                <p:nvPr/>
              </p:nvCxnSpPr>
              <p:spPr>
                <a:xfrm rot="5400000">
                  <a:off x="6742504" y="3419884"/>
                  <a:ext cx="1082199" cy="295315"/>
                </a:xfrm>
                <a:prstGeom prst="curvedConnector3">
                  <a:avLst/>
                </a:prstGeom>
                <a:ln w="19050">
                  <a:solidFill>
                    <a:srgbClr val="1D2769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Connecteur en arc 143"/>
                <p:cNvCxnSpPr/>
                <p:nvPr/>
              </p:nvCxnSpPr>
              <p:spPr>
                <a:xfrm rot="5400000">
                  <a:off x="6980373" y="3465900"/>
                  <a:ext cx="1040170" cy="245308"/>
                </a:xfrm>
                <a:prstGeom prst="curvedConnector3">
                  <a:avLst/>
                </a:prstGeom>
                <a:ln w="19050">
                  <a:solidFill>
                    <a:srgbClr val="1D2769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Connecteur en arc 144"/>
                <p:cNvCxnSpPr/>
                <p:nvPr/>
              </p:nvCxnSpPr>
              <p:spPr>
                <a:xfrm rot="5400000">
                  <a:off x="7296855" y="3601842"/>
                  <a:ext cx="1008622" cy="4973"/>
                </a:xfrm>
                <a:prstGeom prst="curvedConnector3">
                  <a:avLst/>
                </a:prstGeom>
                <a:ln w="19050">
                  <a:solidFill>
                    <a:srgbClr val="1D2769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Connecteur en arc 145"/>
                <p:cNvCxnSpPr>
                  <a:endCxn id="151" idx="0"/>
                </p:cNvCxnSpPr>
                <p:nvPr/>
              </p:nvCxnSpPr>
              <p:spPr>
                <a:xfrm rot="16200000" flipH="1">
                  <a:off x="7600658" y="3482797"/>
                  <a:ext cx="1040179" cy="211506"/>
                </a:xfrm>
                <a:prstGeom prst="curvedConnector3">
                  <a:avLst/>
                </a:prstGeom>
                <a:ln w="19050">
                  <a:solidFill>
                    <a:srgbClr val="1D2769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Connecteur en arc 146"/>
                <p:cNvCxnSpPr>
                  <a:stCxn id="154" idx="2"/>
                </p:cNvCxnSpPr>
                <p:nvPr/>
              </p:nvCxnSpPr>
              <p:spPr>
                <a:xfrm rot="16200000" flipH="1">
                  <a:off x="7842910" y="3393850"/>
                  <a:ext cx="1103043" cy="326532"/>
                </a:xfrm>
                <a:prstGeom prst="curvedConnector3">
                  <a:avLst/>
                </a:prstGeom>
                <a:ln w="19050">
                  <a:solidFill>
                    <a:srgbClr val="1D2769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Connecteur en arc 147"/>
                <p:cNvCxnSpPr/>
                <p:nvPr/>
              </p:nvCxnSpPr>
              <p:spPr>
                <a:xfrm rot="16200000" flipH="1">
                  <a:off x="8106726" y="3253635"/>
                  <a:ext cx="1171436" cy="538570"/>
                </a:xfrm>
                <a:prstGeom prst="curvedConnector3">
                  <a:avLst/>
                </a:prstGeom>
                <a:ln w="19050">
                  <a:solidFill>
                    <a:srgbClr val="1D2769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Connecteur en arc 148"/>
                <p:cNvCxnSpPr/>
                <p:nvPr/>
              </p:nvCxnSpPr>
              <p:spPr>
                <a:xfrm rot="16200000" flipH="1">
                  <a:off x="8333659" y="3256624"/>
                  <a:ext cx="1287150" cy="416873"/>
                </a:xfrm>
                <a:prstGeom prst="curvedConnector3">
                  <a:avLst/>
                </a:prstGeom>
                <a:ln w="19050">
                  <a:solidFill>
                    <a:srgbClr val="1D2769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Connecteur en arc 149"/>
                <p:cNvCxnSpPr/>
                <p:nvPr/>
              </p:nvCxnSpPr>
              <p:spPr>
                <a:xfrm rot="16200000" flipH="1">
                  <a:off x="8499775" y="3250563"/>
                  <a:ext cx="1294050" cy="421604"/>
                </a:xfrm>
                <a:prstGeom prst="curvedConnector3">
                  <a:avLst/>
                </a:prstGeom>
                <a:ln w="19050">
                  <a:solidFill>
                    <a:srgbClr val="1D2769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1" name="ZoneTexte 150"/>
                <p:cNvSpPr txBox="1"/>
                <p:nvPr/>
              </p:nvSpPr>
              <p:spPr>
                <a:xfrm>
                  <a:off x="6856063" y="4108641"/>
                  <a:ext cx="2740878" cy="648177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b="1" dirty="0">
                      <a:solidFill>
                        <a:schemeClr val="accent1"/>
                      </a:solidFill>
                    </a:rPr>
                    <a:t>Hydro-climatic projection</a:t>
                  </a:r>
                </a:p>
              </p:txBody>
            </p:sp>
          </p:grpSp>
          <p:sp>
            <p:nvSpPr>
              <p:cNvPr id="122" name="Rectangle 121"/>
              <p:cNvSpPr/>
              <p:nvPr/>
            </p:nvSpPr>
            <p:spPr>
              <a:xfrm>
                <a:off x="-502406" y="492605"/>
                <a:ext cx="12279539" cy="3877863"/>
              </a:xfrm>
              <a:prstGeom prst="rect">
                <a:avLst/>
              </a:prstGeom>
              <a:noFill/>
              <a:ln w="28575">
                <a:solidFill>
                  <a:srgbClr val="ABDBF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b="1" dirty="0"/>
              </a:p>
            </p:txBody>
          </p:sp>
        </p:grpSp>
        <p:sp>
          <p:nvSpPr>
            <p:cNvPr id="162" name="Rectangle 161"/>
            <p:cNvSpPr/>
            <p:nvPr/>
          </p:nvSpPr>
          <p:spPr>
            <a:xfrm>
              <a:off x="3178673" y="2716567"/>
              <a:ext cx="6204305" cy="1397180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/>
            </a:p>
          </p:txBody>
        </p:sp>
      </p:grpSp>
      <p:cxnSp>
        <p:nvCxnSpPr>
          <p:cNvPr id="163" name="Connecteur en angle 162"/>
          <p:cNvCxnSpPr>
            <a:stCxn id="118" idx="1"/>
            <a:endCxn id="162" idx="1"/>
          </p:cNvCxnSpPr>
          <p:nvPr/>
        </p:nvCxnSpPr>
        <p:spPr>
          <a:xfrm rot="10800000" flipH="1" flipV="1">
            <a:off x="738107" y="1667792"/>
            <a:ext cx="2414124" cy="1724061"/>
          </a:xfrm>
          <a:prstGeom prst="bentConnector3">
            <a:avLst>
              <a:gd name="adj1" fmla="val -9469"/>
            </a:avLst>
          </a:prstGeom>
          <a:ln w="28575">
            <a:solidFill>
              <a:srgbClr val="2F528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en angle 163"/>
          <p:cNvCxnSpPr>
            <a:stCxn id="122" idx="3"/>
            <a:endCxn id="119" idx="3"/>
          </p:cNvCxnSpPr>
          <p:nvPr/>
        </p:nvCxnSpPr>
        <p:spPr>
          <a:xfrm>
            <a:off x="10662149" y="3390592"/>
            <a:ext cx="412796" cy="2060979"/>
          </a:xfrm>
          <a:prstGeom prst="bentConnector3">
            <a:avLst>
              <a:gd name="adj1" fmla="val 155378"/>
            </a:avLst>
          </a:prstGeom>
          <a:ln w="28575">
            <a:solidFill>
              <a:srgbClr val="2F528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e 31"/>
          <p:cNvGrpSpPr/>
          <p:nvPr/>
        </p:nvGrpSpPr>
        <p:grpSpPr>
          <a:xfrm>
            <a:off x="738106" y="858590"/>
            <a:ext cx="7642393" cy="1623220"/>
            <a:chOff x="563355" y="1247383"/>
            <a:chExt cx="7642393" cy="1623220"/>
          </a:xfrm>
        </p:grpSpPr>
        <p:pic>
          <p:nvPicPr>
            <p:cNvPr id="71" name="Image 70"/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355" y="1450141"/>
              <a:ext cx="2463484" cy="1035378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3013557" y="1300943"/>
              <a:ext cx="519219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600" b="1" dirty="0"/>
                <a:t>Explore 2</a:t>
              </a:r>
              <a:r>
                <a:rPr lang="en-US" sz="1600" dirty="0"/>
                <a:t>: Nationally coordinated study that explored the hydrological futures of France for a large selection of climatic projection and 9 hydrological model </a:t>
              </a:r>
            </a:p>
            <a:p>
              <a:pPr algn="ctr">
                <a:lnSpc>
                  <a:spcPct val="150000"/>
                </a:lnSpc>
              </a:pPr>
              <a:r>
                <a:rPr lang="en-US" sz="1600" b="1" dirty="0"/>
                <a:t>Key result</a:t>
              </a:r>
              <a:r>
                <a:rPr lang="en-US" sz="1600" dirty="0"/>
                <a:t>: strong diminution of summer </a:t>
              </a:r>
              <a:r>
                <a:rPr lang="en-US" sz="1600" dirty="0" smtClean="0"/>
                <a:t>streamflow's</a:t>
              </a:r>
              <a:endParaRPr lang="en-US" sz="1600" dirty="0"/>
            </a:p>
          </p:txBody>
        </p:sp>
        <p:sp>
          <p:nvSpPr>
            <p:cNvPr id="118" name="Rectangle à coins arrondis 117"/>
            <p:cNvSpPr/>
            <p:nvPr/>
          </p:nvSpPr>
          <p:spPr>
            <a:xfrm>
              <a:off x="563356" y="1247383"/>
              <a:ext cx="7557658" cy="1618405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9" name="ZoneTexte 88"/>
          <p:cNvSpPr txBox="1"/>
          <p:nvPr/>
        </p:nvSpPr>
        <p:spPr>
          <a:xfrm>
            <a:off x="9060335" y="5972873"/>
            <a:ext cx="2078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Santos et al., 2022a,b, 2023</a:t>
            </a:r>
          </a:p>
        </p:txBody>
      </p:sp>
      <p:sp>
        <p:nvSpPr>
          <p:cNvPr id="3" name="Rectangle 2"/>
          <p:cNvSpPr/>
          <p:nvPr/>
        </p:nvSpPr>
        <p:spPr>
          <a:xfrm>
            <a:off x="9045047" y="4396198"/>
            <a:ext cx="18069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i="1" dirty="0"/>
              <a:t>https://fr.wikipedia.org/wiki/Bassin_Loire-Bretagne</a:t>
            </a:r>
          </a:p>
        </p:txBody>
      </p:sp>
      <p:sp>
        <p:nvSpPr>
          <p:cNvPr id="90" name="Rectangle à coins arrondis 89">
            <a:hlinkClick r:id="rId13" action="ppaction://hlinksldjump"/>
          </p:cNvPr>
          <p:cNvSpPr/>
          <p:nvPr/>
        </p:nvSpPr>
        <p:spPr>
          <a:xfrm>
            <a:off x="1788996" y="2133339"/>
            <a:ext cx="438799" cy="216000"/>
          </a:xfrm>
          <a:prstGeom prst="roundRect">
            <a:avLst/>
          </a:prstGeom>
          <a:solidFill>
            <a:srgbClr val="00A3A6">
              <a:alpha val="50000"/>
            </a:srgb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/>
              <a:t>Ref.</a:t>
            </a:r>
            <a:endParaRPr lang="fr-FR" sz="900" dirty="0"/>
          </a:p>
        </p:txBody>
      </p:sp>
      <p:sp>
        <p:nvSpPr>
          <p:cNvPr id="92" name="Rectangle à coins arrondis 91">
            <a:hlinkClick r:id="rId13" action="ppaction://hlinksldjump"/>
          </p:cNvPr>
          <p:cNvSpPr/>
          <p:nvPr/>
        </p:nvSpPr>
        <p:spPr>
          <a:xfrm>
            <a:off x="3725406" y="6289096"/>
            <a:ext cx="438799" cy="216000"/>
          </a:xfrm>
          <a:prstGeom prst="roundRect">
            <a:avLst/>
          </a:prstGeom>
          <a:solidFill>
            <a:srgbClr val="00A3A6">
              <a:alpha val="50000"/>
            </a:srgb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/>
              <a:t>Ref.</a:t>
            </a:r>
            <a:endParaRPr lang="fr-FR" sz="900" dirty="0"/>
          </a:p>
        </p:txBody>
      </p:sp>
      <p:sp>
        <p:nvSpPr>
          <p:cNvPr id="7" name="Rectangle 6"/>
          <p:cNvSpPr/>
          <p:nvPr/>
        </p:nvSpPr>
        <p:spPr>
          <a:xfrm>
            <a:off x="2308876" y="6281837"/>
            <a:ext cx="129739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" i="1" dirty="0"/>
              <a:t>https://www.sage-authion.fr/nos-actions/preserver-ressource-eau/letude-h-m-u-c/</a:t>
            </a:r>
          </a:p>
        </p:txBody>
      </p:sp>
    </p:spTree>
    <p:extLst>
      <p:ext uri="{BB962C8B-B14F-4D97-AF65-F5344CB8AC3E}">
        <p14:creationId xmlns:p14="http://schemas.microsoft.com/office/powerpoint/2010/main" val="83798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3192" y="149638"/>
            <a:ext cx="7740441" cy="888251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Data for hydrological modeling of </a:t>
            </a:r>
            <a:r>
              <a:rPr lang="en-US" dirty="0" err="1">
                <a:latin typeface="+mn-lt"/>
              </a:rPr>
              <a:t>anthropized</a:t>
            </a:r>
            <a:r>
              <a:rPr lang="en-US" dirty="0">
                <a:latin typeface="+mn-lt"/>
              </a:rPr>
              <a:t> system</a:t>
            </a:r>
          </a:p>
        </p:txBody>
      </p:sp>
      <p:grpSp>
        <p:nvGrpSpPr>
          <p:cNvPr id="52" name="Groupe 51"/>
          <p:cNvGrpSpPr/>
          <p:nvPr/>
        </p:nvGrpSpPr>
        <p:grpSpPr>
          <a:xfrm>
            <a:off x="10780715" y="40038"/>
            <a:ext cx="630000" cy="646331"/>
            <a:chOff x="900691" y="1144232"/>
            <a:chExt cx="630000" cy="646331"/>
          </a:xfrm>
        </p:grpSpPr>
        <p:grpSp>
          <p:nvGrpSpPr>
            <p:cNvPr id="53" name="Groupe 52"/>
            <p:cNvGrpSpPr/>
            <p:nvPr/>
          </p:nvGrpSpPr>
          <p:grpSpPr>
            <a:xfrm>
              <a:off x="900691" y="1144232"/>
              <a:ext cx="630000" cy="646331"/>
              <a:chOff x="4969197" y="1188620"/>
              <a:chExt cx="630000" cy="646331"/>
            </a:xfrm>
          </p:grpSpPr>
          <p:sp>
            <p:nvSpPr>
              <p:cNvPr id="55" name="Rectangle à coins arrondis 54"/>
              <p:cNvSpPr/>
              <p:nvPr/>
            </p:nvSpPr>
            <p:spPr>
              <a:xfrm>
                <a:off x="4969197" y="119678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ZoneTexte 55"/>
              <p:cNvSpPr txBox="1"/>
              <p:nvPr/>
            </p:nvSpPr>
            <p:spPr>
              <a:xfrm>
                <a:off x="5099907" y="1188620"/>
                <a:ext cx="368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?</a:t>
                </a:r>
              </a:p>
            </p:txBody>
          </p:sp>
        </p:grpSp>
        <p:sp>
          <p:nvSpPr>
            <p:cNvPr id="54" name="Rectangle 53">
              <a:hlinkClick r:id="rId3" action="ppaction://hlinksldjump"/>
            </p:cNvPr>
            <p:cNvSpPr/>
            <p:nvPr/>
          </p:nvSpPr>
          <p:spPr>
            <a:xfrm>
              <a:off x="900691" y="1144232"/>
              <a:ext cx="6300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7" name="Groupe 56"/>
          <p:cNvGrpSpPr/>
          <p:nvPr/>
        </p:nvGrpSpPr>
        <p:grpSpPr>
          <a:xfrm>
            <a:off x="11502838" y="42838"/>
            <a:ext cx="630000" cy="640730"/>
            <a:chOff x="743191" y="2032613"/>
            <a:chExt cx="630000" cy="640730"/>
          </a:xfrm>
        </p:grpSpPr>
        <p:grpSp>
          <p:nvGrpSpPr>
            <p:cNvPr id="58" name="Groupe 57"/>
            <p:cNvGrpSpPr/>
            <p:nvPr/>
          </p:nvGrpSpPr>
          <p:grpSpPr>
            <a:xfrm>
              <a:off x="743191" y="2037978"/>
              <a:ext cx="630000" cy="630000"/>
              <a:chOff x="743192" y="2043343"/>
              <a:chExt cx="630000" cy="630000"/>
            </a:xfrm>
          </p:grpSpPr>
          <p:sp>
            <p:nvSpPr>
              <p:cNvPr id="60" name="Rectangle à coins arrondis 59"/>
              <p:cNvSpPr/>
              <p:nvPr/>
            </p:nvSpPr>
            <p:spPr>
              <a:xfrm>
                <a:off x="743192" y="2043343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61" name="Image 6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936" y="2121235"/>
                <a:ext cx="470511" cy="474216"/>
              </a:xfrm>
              <a:prstGeom prst="rect">
                <a:avLst/>
              </a:prstGeom>
            </p:spPr>
          </p:pic>
        </p:grpSp>
        <p:sp>
          <p:nvSpPr>
            <p:cNvPr id="59" name="Bouton d'action : Personnalisé 58">
              <a:hlinkClick r:id="rId5" action="ppaction://hlinksldjump" highlightClick="1"/>
            </p:cNvPr>
            <p:cNvSpPr/>
            <p:nvPr/>
          </p:nvSpPr>
          <p:spPr>
            <a:xfrm>
              <a:off x="743191" y="2032613"/>
              <a:ext cx="630000" cy="64073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62" name="Groupe 61"/>
          <p:cNvGrpSpPr/>
          <p:nvPr/>
        </p:nvGrpSpPr>
        <p:grpSpPr>
          <a:xfrm>
            <a:off x="9336467" y="48203"/>
            <a:ext cx="630000" cy="630000"/>
            <a:chOff x="743190" y="2873405"/>
            <a:chExt cx="630000" cy="630000"/>
          </a:xfrm>
        </p:grpSpPr>
        <p:sp>
          <p:nvSpPr>
            <p:cNvPr id="63" name="Rectangle à coins arrondis 62"/>
            <p:cNvSpPr/>
            <p:nvPr/>
          </p:nvSpPr>
          <p:spPr>
            <a:xfrm>
              <a:off x="743190" y="2873405"/>
              <a:ext cx="630000" cy="630000"/>
            </a:xfrm>
            <a:prstGeom prst="roundRect">
              <a:avLst/>
            </a:prstGeom>
            <a:solidFill>
              <a:srgbClr val="00A3A6">
                <a:alpha val="50000"/>
              </a:srgbClr>
            </a:solidFill>
            <a:ln>
              <a:solidFill>
                <a:srgbClr val="00A3A6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4" name="Image 63"/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2" t="11561" r="8451" b="9471"/>
            <a:stretch/>
          </p:blipFill>
          <p:spPr>
            <a:xfrm>
              <a:off x="858547" y="2997442"/>
              <a:ext cx="399286" cy="381926"/>
            </a:xfrm>
            <a:prstGeom prst="rect">
              <a:avLst/>
            </a:prstGeom>
          </p:spPr>
        </p:pic>
        <p:sp>
          <p:nvSpPr>
            <p:cNvPr id="65" name="Bouton d'action : Personnalisé 64">
              <a:hlinkClick r:id="rId7" action="ppaction://hlinksldjump" highlightClick="1"/>
            </p:cNvPr>
            <p:cNvSpPr/>
            <p:nvPr/>
          </p:nvSpPr>
          <p:spPr>
            <a:xfrm>
              <a:off x="743190" y="287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6" name="Groupe 65"/>
          <p:cNvGrpSpPr/>
          <p:nvPr/>
        </p:nvGrpSpPr>
        <p:grpSpPr>
          <a:xfrm>
            <a:off x="10058591" y="48203"/>
            <a:ext cx="630000" cy="630000"/>
            <a:chOff x="743190" y="3753305"/>
            <a:chExt cx="630000" cy="630000"/>
          </a:xfrm>
        </p:grpSpPr>
        <p:grpSp>
          <p:nvGrpSpPr>
            <p:cNvPr id="67" name="Groupe 66"/>
            <p:cNvGrpSpPr/>
            <p:nvPr/>
          </p:nvGrpSpPr>
          <p:grpSpPr>
            <a:xfrm>
              <a:off x="743190" y="3753305"/>
              <a:ext cx="630000" cy="630000"/>
              <a:chOff x="743191" y="3753305"/>
              <a:chExt cx="630000" cy="630000"/>
            </a:xfrm>
          </p:grpSpPr>
          <p:sp>
            <p:nvSpPr>
              <p:cNvPr id="69" name="Rectangle à coins arrondis 68"/>
              <p:cNvSpPr/>
              <p:nvPr/>
            </p:nvSpPr>
            <p:spPr>
              <a:xfrm>
                <a:off x="743191" y="37533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70" name="Image 69"/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600" y="3897034"/>
                <a:ext cx="311182" cy="373127"/>
              </a:xfrm>
              <a:prstGeom prst="rect">
                <a:avLst/>
              </a:prstGeom>
            </p:spPr>
          </p:pic>
        </p:grpSp>
        <p:sp>
          <p:nvSpPr>
            <p:cNvPr id="68" name="Bouton d'action : Personnalisé 67">
              <a:hlinkClick r:id="rId9" action="ppaction://hlinksldjump" highlightClick="1"/>
            </p:cNvPr>
            <p:cNvSpPr/>
            <p:nvPr/>
          </p:nvSpPr>
          <p:spPr>
            <a:xfrm>
              <a:off x="743190" y="37533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7" name="Groupe 46"/>
          <p:cNvGrpSpPr/>
          <p:nvPr/>
        </p:nvGrpSpPr>
        <p:grpSpPr>
          <a:xfrm>
            <a:off x="8575757" y="40038"/>
            <a:ext cx="630000" cy="630000"/>
            <a:chOff x="743190" y="5263405"/>
            <a:chExt cx="630000" cy="630000"/>
          </a:xfrm>
        </p:grpSpPr>
        <p:grpSp>
          <p:nvGrpSpPr>
            <p:cNvPr id="48" name="Groupe 47"/>
            <p:cNvGrpSpPr/>
            <p:nvPr/>
          </p:nvGrpSpPr>
          <p:grpSpPr>
            <a:xfrm>
              <a:off x="743190" y="5263405"/>
              <a:ext cx="630000" cy="630000"/>
              <a:chOff x="743190" y="5263405"/>
              <a:chExt cx="630000" cy="630000"/>
            </a:xfrm>
          </p:grpSpPr>
          <p:sp>
            <p:nvSpPr>
              <p:cNvPr id="50" name="Rectangle à coins arrondis 49"/>
              <p:cNvSpPr/>
              <p:nvPr/>
            </p:nvSpPr>
            <p:spPr>
              <a:xfrm>
                <a:off x="743190" y="52634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Flèche droite 50"/>
              <p:cNvSpPr/>
              <p:nvPr/>
            </p:nvSpPr>
            <p:spPr>
              <a:xfrm flipH="1">
                <a:off x="827371" y="5445240"/>
                <a:ext cx="461638" cy="26633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9" name="Bouton d'action : Personnalisé 48">
              <a:hlinkClick r:id="rId10" action="ppaction://hlinksldjump" highlightClick="1"/>
            </p:cNvPr>
            <p:cNvSpPr/>
            <p:nvPr/>
          </p:nvSpPr>
          <p:spPr>
            <a:xfrm>
              <a:off x="743190" y="526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1089016" y="893103"/>
            <a:ext cx="11170426" cy="3063439"/>
            <a:chOff x="674702" y="858590"/>
            <a:chExt cx="11170426" cy="3063439"/>
          </a:xfrm>
        </p:grpSpPr>
        <p:grpSp>
          <p:nvGrpSpPr>
            <p:cNvPr id="3" name="Groupe 2"/>
            <p:cNvGrpSpPr>
              <a:grpSpLocks noChangeAspect="1"/>
            </p:cNvGrpSpPr>
            <p:nvPr/>
          </p:nvGrpSpPr>
          <p:grpSpPr>
            <a:xfrm>
              <a:off x="743192" y="1058363"/>
              <a:ext cx="5478094" cy="2863666"/>
              <a:chOff x="3956660" y="1155036"/>
              <a:chExt cx="8299313" cy="4337179"/>
            </a:xfrm>
          </p:grpSpPr>
          <p:sp>
            <p:nvSpPr>
              <p:cNvPr id="87" name="Rectangle à coins arrondis 38">
                <a:extLst>
                  <a:ext uri="{FF2B5EF4-FFF2-40B4-BE49-F238E27FC236}">
                    <a16:creationId xmlns:a16="http://schemas.microsoft.com/office/drawing/2014/main" id="{3D735787-E65C-43A3-9DFB-79010BBEF967}"/>
                  </a:ext>
                </a:extLst>
              </p:cNvPr>
              <p:cNvSpPr/>
              <p:nvPr/>
            </p:nvSpPr>
            <p:spPr>
              <a:xfrm>
                <a:off x="3956660" y="1155036"/>
                <a:ext cx="8120546" cy="3620794"/>
              </a:xfrm>
              <a:prstGeom prst="roundRect">
                <a:avLst/>
              </a:prstGeom>
              <a:noFill/>
              <a:ln w="38100">
                <a:solidFill>
                  <a:srgbClr val="F09557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grpSp>
            <p:nvGrpSpPr>
              <p:cNvPr id="89" name="Groupe 88"/>
              <p:cNvGrpSpPr/>
              <p:nvPr/>
            </p:nvGrpSpPr>
            <p:grpSpPr>
              <a:xfrm>
                <a:off x="5705889" y="2830849"/>
                <a:ext cx="2060001" cy="990268"/>
                <a:chOff x="5325878" y="2830849"/>
                <a:chExt cx="2060001" cy="990268"/>
              </a:xfrm>
            </p:grpSpPr>
            <p:sp>
              <p:nvSpPr>
                <p:cNvPr id="90" name="Organigramme : Alternative 89">
                  <a:extLst>
                    <a:ext uri="{FF2B5EF4-FFF2-40B4-BE49-F238E27FC236}">
                      <a16:creationId xmlns:a16="http://schemas.microsoft.com/office/drawing/2014/main" id="{E478C128-F447-46D0-954E-57A0AD517179}"/>
                    </a:ext>
                  </a:extLst>
                </p:cNvPr>
                <p:cNvSpPr/>
                <p:nvPr/>
              </p:nvSpPr>
              <p:spPr>
                <a:xfrm>
                  <a:off x="5325878" y="2830849"/>
                  <a:ext cx="2060001" cy="990268"/>
                </a:xfrm>
                <a:prstGeom prst="flowChartAlternateProcess">
                  <a:avLst/>
                </a:prstGeom>
                <a:solidFill>
                  <a:schemeClr val="accent5"/>
                </a:solidFill>
                <a:ln w="19050">
                  <a:solidFill>
                    <a:srgbClr val="5B9BD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dirty="0"/>
                </a:p>
              </p:txBody>
            </p:sp>
            <p:sp>
              <p:nvSpPr>
                <p:cNvPr id="91" name="ZoneTexte 90">
                  <a:extLst>
                    <a:ext uri="{FF2B5EF4-FFF2-40B4-BE49-F238E27FC236}">
                      <a16:creationId xmlns:a16="http://schemas.microsoft.com/office/drawing/2014/main" id="{AF42D3E2-1005-4983-B155-7C888363A04E}"/>
                    </a:ext>
                  </a:extLst>
                </p:cNvPr>
                <p:cNvSpPr txBox="1"/>
                <p:nvPr/>
              </p:nvSpPr>
              <p:spPr>
                <a:xfrm>
                  <a:off x="5550602" y="2973463"/>
                  <a:ext cx="1610551" cy="6992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/>
                    <a:t>Hydrological model</a:t>
                  </a:r>
                </a:p>
              </p:txBody>
            </p:sp>
          </p:grpSp>
          <p:grpSp>
            <p:nvGrpSpPr>
              <p:cNvPr id="92" name="Groupe 91"/>
              <p:cNvGrpSpPr/>
              <p:nvPr/>
            </p:nvGrpSpPr>
            <p:grpSpPr>
              <a:xfrm>
                <a:off x="4348854" y="1730548"/>
                <a:ext cx="1552643" cy="419530"/>
                <a:chOff x="3968843" y="1730548"/>
                <a:chExt cx="1552643" cy="419530"/>
              </a:xfrm>
            </p:grpSpPr>
            <p:sp>
              <p:nvSpPr>
                <p:cNvPr id="93" name="Rectangle à coins arrondis 92">
                  <a:extLst>
                    <a:ext uri="{FF2B5EF4-FFF2-40B4-BE49-F238E27FC236}">
                      <a16:creationId xmlns:a16="http://schemas.microsoft.com/office/drawing/2014/main" id="{B0783F76-7801-4F0A-900B-CBE144C5850D}"/>
                    </a:ext>
                  </a:extLst>
                </p:cNvPr>
                <p:cNvSpPr/>
                <p:nvPr/>
              </p:nvSpPr>
              <p:spPr>
                <a:xfrm>
                  <a:off x="3968845" y="1730548"/>
                  <a:ext cx="1552641" cy="409560"/>
                </a:xfrm>
                <a:prstGeom prst="roundRect">
                  <a:avLst/>
                </a:prstGeom>
                <a:solidFill>
                  <a:srgbClr val="FFC000"/>
                </a:solidFill>
                <a:ln w="1905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dirty="0"/>
                </a:p>
              </p:txBody>
            </p:sp>
            <p:sp>
              <p:nvSpPr>
                <p:cNvPr id="94" name="ZoneTexte 93">
                  <a:extLst>
                    <a:ext uri="{FF2B5EF4-FFF2-40B4-BE49-F238E27FC236}">
                      <a16:creationId xmlns:a16="http://schemas.microsoft.com/office/drawing/2014/main" id="{B809171E-E34B-4C44-B0B6-52D681B76936}"/>
                    </a:ext>
                  </a:extLst>
                </p:cNvPr>
                <p:cNvSpPr txBox="1"/>
                <p:nvPr/>
              </p:nvSpPr>
              <p:spPr>
                <a:xfrm>
                  <a:off x="3968843" y="1730548"/>
                  <a:ext cx="1552643" cy="4195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/>
                    <a:t>Climatic data</a:t>
                  </a:r>
                </a:p>
              </p:txBody>
            </p:sp>
          </p:grpSp>
          <p:cxnSp>
            <p:nvCxnSpPr>
              <p:cNvPr id="95" name="Connecteur en arc 94">
                <a:extLst>
                  <a:ext uri="{FF2B5EF4-FFF2-40B4-BE49-F238E27FC236}">
                    <a16:creationId xmlns:a16="http://schemas.microsoft.com/office/drawing/2014/main" id="{2371855E-E8FE-432A-8936-60707CA8A478}"/>
                  </a:ext>
                </a:extLst>
              </p:cNvPr>
              <p:cNvCxnSpPr>
                <a:stCxn id="93" idx="2"/>
                <a:endCxn id="90" idx="0"/>
              </p:cNvCxnSpPr>
              <p:nvPr/>
            </p:nvCxnSpPr>
            <p:spPr>
              <a:xfrm rot="16200000" flipH="1">
                <a:off x="5585164" y="1680120"/>
                <a:ext cx="690741" cy="1610715"/>
              </a:xfrm>
              <a:prstGeom prst="curvedConnector3">
                <a:avLst/>
              </a:prstGeom>
              <a:ln w="3810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necteur en arc 95">
                <a:extLst>
                  <a:ext uri="{FF2B5EF4-FFF2-40B4-BE49-F238E27FC236}">
                    <a16:creationId xmlns:a16="http://schemas.microsoft.com/office/drawing/2014/main" id="{99E36E78-A4D0-4966-A080-50E856423A4E}"/>
                  </a:ext>
                </a:extLst>
              </p:cNvPr>
              <p:cNvCxnSpPr/>
              <p:nvPr/>
            </p:nvCxnSpPr>
            <p:spPr>
              <a:xfrm rot="10800000" flipV="1">
                <a:off x="7770562" y="2485476"/>
                <a:ext cx="2128428" cy="574713"/>
              </a:xfrm>
              <a:prstGeom prst="curvedConnector3">
                <a:avLst/>
              </a:prstGeom>
              <a:ln w="38100">
                <a:solidFill>
                  <a:srgbClr val="F09557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Connecteur en arc 96">
                <a:extLst>
                  <a:ext uri="{FF2B5EF4-FFF2-40B4-BE49-F238E27FC236}">
                    <a16:creationId xmlns:a16="http://schemas.microsoft.com/office/drawing/2014/main" id="{732F6D24-F2FD-4218-9F6A-08640BF96B23}"/>
                  </a:ext>
                </a:extLst>
              </p:cNvPr>
              <p:cNvCxnSpPr/>
              <p:nvPr/>
            </p:nvCxnSpPr>
            <p:spPr>
              <a:xfrm>
                <a:off x="7770560" y="3568292"/>
                <a:ext cx="2121226" cy="647448"/>
              </a:xfrm>
              <a:prstGeom prst="curvedConnector3">
                <a:avLst/>
              </a:prstGeom>
              <a:ln w="38100">
                <a:solidFill>
                  <a:srgbClr val="5B9BD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ZoneTexte 97">
                <a:extLst>
                  <a:ext uri="{FF2B5EF4-FFF2-40B4-BE49-F238E27FC236}">
                    <a16:creationId xmlns:a16="http://schemas.microsoft.com/office/drawing/2014/main" id="{C8CF2748-7650-4ACC-A347-E87CF6ED56A7}"/>
                  </a:ext>
                </a:extLst>
              </p:cNvPr>
              <p:cNvSpPr txBox="1"/>
              <p:nvPr/>
            </p:nvSpPr>
            <p:spPr>
              <a:xfrm>
                <a:off x="6178696" y="2160170"/>
                <a:ext cx="816491" cy="652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solidFill>
                      <a:schemeClr val="accent4"/>
                    </a:solidFill>
                  </a:rPr>
                  <a:t>T, P, …</a:t>
                </a:r>
              </a:p>
            </p:txBody>
          </p:sp>
          <p:sp>
            <p:nvSpPr>
              <p:cNvPr id="99" name="ZoneTexte 98">
                <a:extLst>
                  <a:ext uri="{FF2B5EF4-FFF2-40B4-BE49-F238E27FC236}">
                    <a16:creationId xmlns:a16="http://schemas.microsoft.com/office/drawing/2014/main" id="{BE8240CA-CC8A-4AFE-9BFD-0569C4E2538C}"/>
                  </a:ext>
                </a:extLst>
              </p:cNvPr>
              <p:cNvSpPr txBox="1"/>
              <p:nvPr/>
            </p:nvSpPr>
            <p:spPr>
              <a:xfrm>
                <a:off x="8427160" y="1471589"/>
                <a:ext cx="1751857" cy="874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>
                    <a:solidFill>
                      <a:srgbClr val="F09557"/>
                    </a:solidFill>
                  </a:rPr>
                  <a:t>Sectorial water demand and water use rules</a:t>
                </a:r>
              </a:p>
            </p:txBody>
          </p:sp>
          <p:sp>
            <p:nvSpPr>
              <p:cNvPr id="100" name="ZoneTexte 99">
                <a:extLst>
                  <a:ext uri="{FF2B5EF4-FFF2-40B4-BE49-F238E27FC236}">
                    <a16:creationId xmlns:a16="http://schemas.microsoft.com/office/drawing/2014/main" id="{274E8078-3A4E-4E71-809D-6D2BAD90F37D}"/>
                  </a:ext>
                </a:extLst>
              </p:cNvPr>
              <p:cNvSpPr txBox="1"/>
              <p:nvPr/>
            </p:nvSpPr>
            <p:spPr>
              <a:xfrm>
                <a:off x="8459630" y="3366981"/>
                <a:ext cx="1116272" cy="384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>
                    <a:solidFill>
                      <a:srgbClr val="5B9BD5"/>
                    </a:solidFill>
                  </a:rPr>
                  <a:t>Volumes</a:t>
                </a:r>
              </a:p>
            </p:txBody>
          </p:sp>
          <p:sp>
            <p:nvSpPr>
              <p:cNvPr id="101" name="ZoneTexte 100">
                <a:extLst>
                  <a:ext uri="{FF2B5EF4-FFF2-40B4-BE49-F238E27FC236}">
                    <a16:creationId xmlns:a16="http://schemas.microsoft.com/office/drawing/2014/main" id="{60C17BA4-3F18-4AEB-8D47-1B1CA7CF293B}"/>
                  </a:ext>
                </a:extLst>
              </p:cNvPr>
              <p:cNvSpPr txBox="1"/>
              <p:nvPr/>
            </p:nvSpPr>
            <p:spPr>
              <a:xfrm>
                <a:off x="5991396" y="3929755"/>
                <a:ext cx="2769364" cy="652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solidFill>
                      <a:srgbClr val="1F4E79"/>
                    </a:solidFill>
                  </a:rPr>
                  <a:t>Naturel hydrological modeling</a:t>
                </a:r>
              </a:p>
            </p:txBody>
          </p:sp>
          <p:sp>
            <p:nvSpPr>
              <p:cNvPr id="104" name="ZoneTexte 103">
                <a:extLst>
                  <a:ext uri="{FF2B5EF4-FFF2-40B4-BE49-F238E27FC236}">
                    <a16:creationId xmlns:a16="http://schemas.microsoft.com/office/drawing/2014/main" id="{60C17BA4-3F18-4AEB-8D47-1B1CA7CF293B}"/>
                  </a:ext>
                </a:extLst>
              </p:cNvPr>
              <p:cNvSpPr txBox="1"/>
              <p:nvPr/>
            </p:nvSpPr>
            <p:spPr>
              <a:xfrm>
                <a:off x="9486609" y="4839613"/>
                <a:ext cx="2769364" cy="652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solidFill>
                      <a:srgbClr val="F09557"/>
                    </a:solidFill>
                  </a:rPr>
                  <a:t>Influenced hydrological modeling</a:t>
                </a:r>
              </a:p>
            </p:txBody>
          </p:sp>
          <p:grpSp>
            <p:nvGrpSpPr>
              <p:cNvPr id="105" name="Groupe 104"/>
              <p:cNvGrpSpPr/>
              <p:nvPr/>
            </p:nvGrpSpPr>
            <p:grpSpPr>
              <a:xfrm>
                <a:off x="9898991" y="2018805"/>
                <a:ext cx="2059710" cy="2557281"/>
                <a:chOff x="10003712" y="2071337"/>
                <a:chExt cx="1901747" cy="2509292"/>
              </a:xfrm>
              <a:solidFill>
                <a:srgbClr val="ED7F35"/>
              </a:solidFill>
            </p:grpSpPr>
            <p:sp>
              <p:nvSpPr>
                <p:cNvPr id="106" name="Rectangle à coins arrondis 105">
                  <a:extLst>
                    <a:ext uri="{FF2B5EF4-FFF2-40B4-BE49-F238E27FC236}">
                      <a16:creationId xmlns:a16="http://schemas.microsoft.com/office/drawing/2014/main" id="{B0783F76-7801-4F0A-900B-CBE144C5850D}"/>
                    </a:ext>
                  </a:extLst>
                </p:cNvPr>
                <p:cNvSpPr/>
                <p:nvPr/>
              </p:nvSpPr>
              <p:spPr>
                <a:xfrm>
                  <a:off x="10003712" y="2071337"/>
                  <a:ext cx="1901747" cy="2509292"/>
                </a:xfrm>
                <a:prstGeom prst="roundRect">
                  <a:avLst/>
                </a:prstGeom>
                <a:grpFill/>
                <a:ln w="19050">
                  <a:solidFill>
                    <a:srgbClr val="ED7F3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dirty="0"/>
                </a:p>
              </p:txBody>
            </p:sp>
            <p:sp>
              <p:nvSpPr>
                <p:cNvPr id="107" name="Rectangle 106"/>
                <p:cNvSpPr/>
                <p:nvPr/>
              </p:nvSpPr>
              <p:spPr>
                <a:xfrm>
                  <a:off x="10170415" y="3153696"/>
                  <a:ext cx="1584320" cy="41165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200" b="1" dirty="0"/>
                    <a:t>Human society</a:t>
                  </a:r>
                </a:p>
              </p:txBody>
            </p:sp>
          </p:grpSp>
          <p:sp>
            <p:nvSpPr>
              <p:cNvPr id="108" name="Organigramme : Alternative 107">
                <a:extLst>
                  <a:ext uri="{FF2B5EF4-FFF2-40B4-BE49-F238E27FC236}">
                    <a16:creationId xmlns:a16="http://schemas.microsoft.com/office/drawing/2014/main" id="{5DDD0F1A-2ACB-4CB3-95C6-BCF5F7B3FA8E}"/>
                  </a:ext>
                </a:extLst>
              </p:cNvPr>
              <p:cNvSpPr/>
              <p:nvPr/>
            </p:nvSpPr>
            <p:spPr>
              <a:xfrm>
                <a:off x="4121531" y="1636174"/>
                <a:ext cx="4227579" cy="2314741"/>
              </a:xfrm>
              <a:prstGeom prst="flowChartAlternateProcess">
                <a:avLst/>
              </a:prstGeom>
              <a:noFill/>
              <a:ln w="38100"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</p:grpSp>
        <p:sp>
          <p:nvSpPr>
            <p:cNvPr id="4" name="ZoneTexte 3"/>
            <p:cNvSpPr txBox="1"/>
            <p:nvPr/>
          </p:nvSpPr>
          <p:spPr>
            <a:xfrm>
              <a:off x="6229892" y="1133603"/>
              <a:ext cx="5615236" cy="227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1600" i="1" dirty="0">
                <a:solidFill>
                  <a:srgbClr val="ED7F35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1600" b="1" dirty="0"/>
                <a:t>Key challenge </a:t>
              </a:r>
              <a:r>
                <a:rPr lang="en-US" sz="1600" dirty="0"/>
                <a:t>for influenced hydrological model development: </a:t>
              </a:r>
            </a:p>
            <a:p>
              <a:pPr marL="400050" indent="-400050">
                <a:lnSpc>
                  <a:spcPct val="150000"/>
                </a:lnSpc>
                <a:buAutoNum type="romanLcParenBoth"/>
              </a:pPr>
              <a:r>
                <a:rPr lang="en-US" sz="1600" dirty="0"/>
                <a:t>What do we couple the hydrological model to ? </a:t>
              </a:r>
            </a:p>
            <a:p>
              <a:pPr>
                <a:lnSpc>
                  <a:spcPct val="150000"/>
                </a:lnSpc>
              </a:pPr>
              <a:r>
                <a:rPr lang="en-US" sz="1600" dirty="0"/>
                <a:t> 	</a:t>
              </a:r>
              <a:r>
                <a:rPr lang="en-US" sz="1600" dirty="0">
                  <a:sym typeface="Wingdings" panose="05000000000000000000" pitchFamily="2" charset="2"/>
                </a:rPr>
                <a:t>→ </a:t>
              </a:r>
              <a:r>
                <a:rPr lang="en-US" sz="1600" b="1" dirty="0"/>
                <a:t>Quantification of human water uses</a:t>
              </a:r>
              <a:r>
                <a:rPr lang="en-US" sz="1600" dirty="0"/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sz="1600" dirty="0"/>
                <a:t>(ii) How do we represent this coupling ? </a:t>
              </a:r>
            </a:p>
            <a:p>
              <a:pPr>
                <a:lnSpc>
                  <a:spcPct val="150000"/>
                </a:lnSpc>
              </a:pPr>
              <a:r>
                <a:rPr lang="en-US" sz="1600" dirty="0">
                  <a:sym typeface="Wingdings" panose="05000000000000000000" pitchFamily="2" charset="2"/>
                </a:rPr>
                <a:t>	→ Accounting</a:t>
              </a:r>
              <a:r>
                <a:rPr lang="en-US" sz="1600" dirty="0"/>
                <a:t> for water uses in the model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6999406" y="2365839"/>
              <a:ext cx="3497705" cy="2485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à coins arrondis 115"/>
            <p:cNvSpPr/>
            <p:nvPr/>
          </p:nvSpPr>
          <p:spPr>
            <a:xfrm>
              <a:off x="674702" y="858590"/>
              <a:ext cx="11043822" cy="3063439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2710504" y="4165549"/>
            <a:ext cx="9342589" cy="1985051"/>
            <a:chOff x="2068125" y="4272987"/>
            <a:chExt cx="9342589" cy="1985051"/>
          </a:xfrm>
        </p:grpSpPr>
        <p:sp>
          <p:nvSpPr>
            <p:cNvPr id="12" name="ZoneTexte 11"/>
            <p:cNvSpPr txBox="1"/>
            <p:nvPr/>
          </p:nvSpPr>
          <p:spPr>
            <a:xfrm>
              <a:off x="2129533" y="4272987"/>
              <a:ext cx="9038038" cy="1900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dirty="0"/>
                <a:t>Development of human influence accounting in </a:t>
              </a:r>
              <a:r>
                <a:rPr lang="en-US" sz="1600" b="1" dirty="0"/>
                <a:t>daily</a:t>
              </a:r>
              <a:r>
                <a:rPr lang="en-US" sz="1600" dirty="0"/>
                <a:t> </a:t>
              </a:r>
              <a:r>
                <a:rPr lang="en-US" sz="1600" b="1" dirty="0"/>
                <a:t>parsimonious conceptual models</a:t>
              </a:r>
              <a:r>
                <a:rPr lang="en-US" sz="1600" dirty="0"/>
                <a:t> (GR models): </a:t>
              </a:r>
            </a:p>
            <a:p>
              <a:pPr marL="742950" lvl="1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600" dirty="0"/>
                <a:t>Multiplication of </a:t>
              </a:r>
              <a:r>
                <a:rPr lang="en-US" sz="1600" b="1" dirty="0"/>
                <a:t>local prospective studies in France</a:t>
              </a:r>
              <a:r>
                <a:rPr lang="en-US" sz="1600" dirty="0"/>
                <a:t> </a:t>
              </a:r>
            </a:p>
            <a:p>
              <a:pPr marL="742950" lvl="1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600" dirty="0"/>
                <a:t>Groundwater abstraction representation remain untreated</a:t>
              </a:r>
            </a:p>
            <a:p>
              <a:pPr marL="742950" lvl="1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600" b="1" dirty="0"/>
                <a:t>Needs for a large amount a data (years and catchments) </a:t>
              </a:r>
              <a:r>
                <a:rPr lang="en-US" sz="1600" dirty="0"/>
                <a:t>: large sample hydrology approach and climatic projection objective</a:t>
              </a:r>
            </a:p>
          </p:txBody>
        </p:sp>
        <p:sp>
          <p:nvSpPr>
            <p:cNvPr id="166" name="Rectangle à coins arrondis 165"/>
            <p:cNvSpPr/>
            <p:nvPr/>
          </p:nvSpPr>
          <p:spPr>
            <a:xfrm>
              <a:off x="2068125" y="4308062"/>
              <a:ext cx="9342589" cy="1949976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73" name="Connecteur en angle 172"/>
          <p:cNvCxnSpPr>
            <a:stCxn id="116" idx="1"/>
            <a:endCxn id="166" idx="1"/>
          </p:cNvCxnSpPr>
          <p:nvPr/>
        </p:nvCxnSpPr>
        <p:spPr>
          <a:xfrm rot="10800000" flipH="1" flipV="1">
            <a:off x="1089016" y="2424822"/>
            <a:ext cx="1621488" cy="2750789"/>
          </a:xfrm>
          <a:prstGeom prst="bentConnector3">
            <a:avLst>
              <a:gd name="adj1" fmla="val -14098"/>
            </a:avLst>
          </a:prstGeom>
          <a:ln w="28575">
            <a:solidFill>
              <a:srgbClr val="2F528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à coins arrondis 70">
            <a:hlinkClick r:id="rId11" action="ppaction://hlinksldjump"/>
          </p:cNvPr>
          <p:cNvSpPr/>
          <p:nvPr/>
        </p:nvSpPr>
        <p:spPr>
          <a:xfrm>
            <a:off x="11095715" y="3655908"/>
            <a:ext cx="438799" cy="216000"/>
          </a:xfrm>
          <a:prstGeom prst="roundRect">
            <a:avLst/>
          </a:prstGeom>
          <a:solidFill>
            <a:srgbClr val="00A3A6">
              <a:alpha val="50000"/>
            </a:srgb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/>
              <a:t>Ref.</a:t>
            </a:r>
            <a:endParaRPr lang="fr-FR" sz="900" dirty="0"/>
          </a:p>
        </p:txBody>
      </p:sp>
      <p:sp>
        <p:nvSpPr>
          <p:cNvPr id="72" name="Rectangle à coins arrondis 71">
            <a:hlinkClick r:id="rId11" action="ppaction://hlinksldjump"/>
          </p:cNvPr>
          <p:cNvSpPr/>
          <p:nvPr/>
        </p:nvSpPr>
        <p:spPr>
          <a:xfrm>
            <a:off x="11432559" y="5850326"/>
            <a:ext cx="438799" cy="216000"/>
          </a:xfrm>
          <a:prstGeom prst="roundRect">
            <a:avLst/>
          </a:prstGeom>
          <a:solidFill>
            <a:srgbClr val="00A3A6">
              <a:alpha val="50000"/>
            </a:srgb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/>
              <a:t>Ref.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49614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3192" y="149638"/>
            <a:ext cx="7740441" cy="888251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Sources for water withdrawal quantification in France</a:t>
            </a:r>
          </a:p>
        </p:txBody>
      </p:sp>
      <p:grpSp>
        <p:nvGrpSpPr>
          <p:cNvPr id="52" name="Groupe 51"/>
          <p:cNvGrpSpPr/>
          <p:nvPr/>
        </p:nvGrpSpPr>
        <p:grpSpPr>
          <a:xfrm>
            <a:off x="10780715" y="40038"/>
            <a:ext cx="630000" cy="646331"/>
            <a:chOff x="900691" y="1144232"/>
            <a:chExt cx="630000" cy="646331"/>
          </a:xfrm>
        </p:grpSpPr>
        <p:grpSp>
          <p:nvGrpSpPr>
            <p:cNvPr id="53" name="Groupe 52"/>
            <p:cNvGrpSpPr/>
            <p:nvPr/>
          </p:nvGrpSpPr>
          <p:grpSpPr>
            <a:xfrm>
              <a:off x="900691" y="1144232"/>
              <a:ext cx="630000" cy="646331"/>
              <a:chOff x="4969197" y="1188620"/>
              <a:chExt cx="630000" cy="646331"/>
            </a:xfrm>
          </p:grpSpPr>
          <p:sp>
            <p:nvSpPr>
              <p:cNvPr id="55" name="Rectangle à coins arrondis 54"/>
              <p:cNvSpPr/>
              <p:nvPr/>
            </p:nvSpPr>
            <p:spPr>
              <a:xfrm>
                <a:off x="4969197" y="119678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ZoneTexte 55"/>
              <p:cNvSpPr txBox="1"/>
              <p:nvPr/>
            </p:nvSpPr>
            <p:spPr>
              <a:xfrm>
                <a:off x="5099907" y="1188620"/>
                <a:ext cx="368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?</a:t>
                </a:r>
              </a:p>
            </p:txBody>
          </p:sp>
        </p:grpSp>
        <p:sp>
          <p:nvSpPr>
            <p:cNvPr id="54" name="Rectangle 53">
              <a:hlinkClick r:id="rId3" action="ppaction://hlinksldjump"/>
            </p:cNvPr>
            <p:cNvSpPr/>
            <p:nvPr/>
          </p:nvSpPr>
          <p:spPr>
            <a:xfrm>
              <a:off x="900691" y="1144232"/>
              <a:ext cx="6300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7" name="Groupe 56"/>
          <p:cNvGrpSpPr/>
          <p:nvPr/>
        </p:nvGrpSpPr>
        <p:grpSpPr>
          <a:xfrm>
            <a:off x="11502838" y="42838"/>
            <a:ext cx="630000" cy="640730"/>
            <a:chOff x="743191" y="2032613"/>
            <a:chExt cx="630000" cy="640730"/>
          </a:xfrm>
        </p:grpSpPr>
        <p:grpSp>
          <p:nvGrpSpPr>
            <p:cNvPr id="58" name="Groupe 57"/>
            <p:cNvGrpSpPr/>
            <p:nvPr/>
          </p:nvGrpSpPr>
          <p:grpSpPr>
            <a:xfrm>
              <a:off x="743191" y="2037978"/>
              <a:ext cx="630000" cy="630000"/>
              <a:chOff x="743192" y="2043343"/>
              <a:chExt cx="630000" cy="630000"/>
            </a:xfrm>
          </p:grpSpPr>
          <p:sp>
            <p:nvSpPr>
              <p:cNvPr id="60" name="Rectangle à coins arrondis 59"/>
              <p:cNvSpPr/>
              <p:nvPr/>
            </p:nvSpPr>
            <p:spPr>
              <a:xfrm>
                <a:off x="743192" y="2043343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61" name="Image 6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936" y="2121235"/>
                <a:ext cx="470511" cy="474216"/>
              </a:xfrm>
              <a:prstGeom prst="rect">
                <a:avLst/>
              </a:prstGeom>
            </p:spPr>
          </p:pic>
        </p:grpSp>
        <p:sp>
          <p:nvSpPr>
            <p:cNvPr id="59" name="Bouton d'action : Personnalisé 58">
              <a:hlinkClick r:id="rId5" action="ppaction://hlinksldjump" highlightClick="1"/>
            </p:cNvPr>
            <p:cNvSpPr/>
            <p:nvPr/>
          </p:nvSpPr>
          <p:spPr>
            <a:xfrm>
              <a:off x="743191" y="2032613"/>
              <a:ext cx="630000" cy="64073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62" name="Groupe 61"/>
          <p:cNvGrpSpPr/>
          <p:nvPr/>
        </p:nvGrpSpPr>
        <p:grpSpPr>
          <a:xfrm>
            <a:off x="9336467" y="48203"/>
            <a:ext cx="630000" cy="630000"/>
            <a:chOff x="743190" y="2873405"/>
            <a:chExt cx="630000" cy="630000"/>
          </a:xfrm>
        </p:grpSpPr>
        <p:sp>
          <p:nvSpPr>
            <p:cNvPr id="63" name="Rectangle à coins arrondis 62"/>
            <p:cNvSpPr/>
            <p:nvPr/>
          </p:nvSpPr>
          <p:spPr>
            <a:xfrm>
              <a:off x="743190" y="2873405"/>
              <a:ext cx="630000" cy="630000"/>
            </a:xfrm>
            <a:prstGeom prst="roundRect">
              <a:avLst/>
            </a:prstGeom>
            <a:solidFill>
              <a:srgbClr val="00A3A6">
                <a:alpha val="50000"/>
              </a:srgbClr>
            </a:solidFill>
            <a:ln>
              <a:solidFill>
                <a:srgbClr val="00A3A6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4" name="Image 63"/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2" t="11561" r="8451" b="9471"/>
            <a:stretch/>
          </p:blipFill>
          <p:spPr>
            <a:xfrm>
              <a:off x="858547" y="2997442"/>
              <a:ext cx="399286" cy="381926"/>
            </a:xfrm>
            <a:prstGeom prst="rect">
              <a:avLst/>
            </a:prstGeom>
          </p:spPr>
        </p:pic>
        <p:sp>
          <p:nvSpPr>
            <p:cNvPr id="65" name="Bouton d'action : Personnalisé 64">
              <a:hlinkClick r:id="rId7" action="ppaction://hlinksldjump" highlightClick="1"/>
            </p:cNvPr>
            <p:cNvSpPr/>
            <p:nvPr/>
          </p:nvSpPr>
          <p:spPr>
            <a:xfrm>
              <a:off x="743190" y="287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6" name="Groupe 65"/>
          <p:cNvGrpSpPr/>
          <p:nvPr/>
        </p:nvGrpSpPr>
        <p:grpSpPr>
          <a:xfrm>
            <a:off x="10058591" y="48203"/>
            <a:ext cx="630000" cy="630000"/>
            <a:chOff x="743190" y="3753305"/>
            <a:chExt cx="630000" cy="630000"/>
          </a:xfrm>
        </p:grpSpPr>
        <p:grpSp>
          <p:nvGrpSpPr>
            <p:cNvPr id="67" name="Groupe 66"/>
            <p:cNvGrpSpPr/>
            <p:nvPr/>
          </p:nvGrpSpPr>
          <p:grpSpPr>
            <a:xfrm>
              <a:off x="743190" y="3753305"/>
              <a:ext cx="630000" cy="630000"/>
              <a:chOff x="743191" y="3753305"/>
              <a:chExt cx="630000" cy="630000"/>
            </a:xfrm>
          </p:grpSpPr>
          <p:sp>
            <p:nvSpPr>
              <p:cNvPr id="69" name="Rectangle à coins arrondis 68"/>
              <p:cNvSpPr/>
              <p:nvPr/>
            </p:nvSpPr>
            <p:spPr>
              <a:xfrm>
                <a:off x="743191" y="37533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70" name="Image 69"/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600" y="3897034"/>
                <a:ext cx="311182" cy="373127"/>
              </a:xfrm>
              <a:prstGeom prst="rect">
                <a:avLst/>
              </a:prstGeom>
            </p:spPr>
          </p:pic>
        </p:grpSp>
        <p:sp>
          <p:nvSpPr>
            <p:cNvPr id="68" name="Bouton d'action : Personnalisé 67">
              <a:hlinkClick r:id="rId9" action="ppaction://hlinksldjump" highlightClick="1"/>
            </p:cNvPr>
            <p:cNvSpPr/>
            <p:nvPr/>
          </p:nvSpPr>
          <p:spPr>
            <a:xfrm>
              <a:off x="743190" y="37533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7" name="Groupe 46"/>
          <p:cNvGrpSpPr/>
          <p:nvPr/>
        </p:nvGrpSpPr>
        <p:grpSpPr>
          <a:xfrm>
            <a:off x="8575757" y="40038"/>
            <a:ext cx="630000" cy="630000"/>
            <a:chOff x="743190" y="5263405"/>
            <a:chExt cx="630000" cy="630000"/>
          </a:xfrm>
        </p:grpSpPr>
        <p:grpSp>
          <p:nvGrpSpPr>
            <p:cNvPr id="48" name="Groupe 47"/>
            <p:cNvGrpSpPr/>
            <p:nvPr/>
          </p:nvGrpSpPr>
          <p:grpSpPr>
            <a:xfrm>
              <a:off x="743190" y="5263405"/>
              <a:ext cx="630000" cy="630000"/>
              <a:chOff x="743190" y="5263405"/>
              <a:chExt cx="630000" cy="630000"/>
            </a:xfrm>
          </p:grpSpPr>
          <p:sp>
            <p:nvSpPr>
              <p:cNvPr id="50" name="Rectangle à coins arrondis 49"/>
              <p:cNvSpPr/>
              <p:nvPr/>
            </p:nvSpPr>
            <p:spPr>
              <a:xfrm>
                <a:off x="743190" y="52634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Flèche droite 50"/>
              <p:cNvSpPr/>
              <p:nvPr/>
            </p:nvSpPr>
            <p:spPr>
              <a:xfrm flipH="1">
                <a:off x="827371" y="5445240"/>
                <a:ext cx="461638" cy="26633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9" name="Bouton d'action : Personnalisé 48">
              <a:hlinkClick r:id="rId10" action="ppaction://hlinksldjump" highlightClick="1"/>
            </p:cNvPr>
            <p:cNvSpPr/>
            <p:nvPr/>
          </p:nvSpPr>
          <p:spPr>
            <a:xfrm>
              <a:off x="743190" y="526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1887980" y="3832142"/>
            <a:ext cx="10244857" cy="1985204"/>
            <a:chOff x="177553" y="1172840"/>
            <a:chExt cx="10244857" cy="1985204"/>
          </a:xfrm>
        </p:grpSpPr>
        <p:sp>
          <p:nvSpPr>
            <p:cNvPr id="6" name="ZoneTexte 5"/>
            <p:cNvSpPr txBox="1"/>
            <p:nvPr/>
          </p:nvSpPr>
          <p:spPr>
            <a:xfrm>
              <a:off x="235919" y="1172840"/>
              <a:ext cx="1018649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dirty="0"/>
                <a:t>Different possible sources: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600" b="1" dirty="0"/>
                <a:t>Local </a:t>
              </a:r>
              <a:r>
                <a:rPr lang="en-US" sz="1600" b="1" dirty="0" smtClean="0"/>
                <a:t>studies</a:t>
              </a:r>
              <a:r>
                <a:rPr lang="en-US" sz="1600" dirty="0" smtClean="0"/>
                <a:t>: </a:t>
              </a:r>
              <a:r>
                <a:rPr lang="en-US" sz="1600" dirty="0"/>
                <a:t>precise, but resources and time demanding, results rarely </a:t>
              </a:r>
              <a:r>
                <a:rPr lang="en-US" sz="1600" dirty="0" smtClean="0"/>
                <a:t>public</a:t>
              </a:r>
              <a:endParaRPr lang="en-US" sz="1600" dirty="0"/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600" b="1" dirty="0"/>
                <a:t>Global modeling</a:t>
              </a:r>
              <a:r>
                <a:rPr lang="en-US" sz="1600" dirty="0"/>
                <a:t>: easy availability, but subject to large </a:t>
              </a:r>
              <a:r>
                <a:rPr lang="en-US" sz="1600" dirty="0" smtClean="0"/>
                <a:t>uncertainties </a:t>
              </a:r>
              <a:r>
                <a:rPr lang="en-US" sz="1600" dirty="0"/>
                <a:t>and do not build on local knowledge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600" b="1" dirty="0"/>
                <a:t>BNPE</a:t>
              </a:r>
              <a:r>
                <a:rPr lang="en-US" sz="1600" dirty="0"/>
                <a:t>: open source and </a:t>
              </a:r>
              <a:r>
                <a:rPr lang="en-US" sz="1600" dirty="0" smtClean="0"/>
                <a:t>homogenous, </a:t>
              </a:r>
              <a:r>
                <a:rPr lang="en-US" sz="1600" dirty="0"/>
                <a:t>but contains uncertainties, limited availability and resolution </a:t>
              </a:r>
            </a:p>
            <a:p>
              <a:pPr>
                <a:lnSpc>
                  <a:spcPct val="150000"/>
                </a:lnSpc>
              </a:pPr>
              <a:r>
                <a:rPr lang="en-US" sz="1600" b="1" dirty="0"/>
                <a:t>Proposition</a:t>
              </a:r>
              <a:r>
                <a:rPr lang="en-US" sz="1600" dirty="0"/>
                <a:t>:  build an intermediary between local and global scale by enhancing the BNPE </a:t>
              </a:r>
            </a:p>
          </p:txBody>
        </p:sp>
        <p:sp>
          <p:nvSpPr>
            <p:cNvPr id="71" name="Rectangle à coins arrondis 70"/>
            <p:cNvSpPr/>
            <p:nvPr/>
          </p:nvSpPr>
          <p:spPr>
            <a:xfrm>
              <a:off x="177553" y="1179019"/>
              <a:ext cx="10168660" cy="1979025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1017401" y="931186"/>
            <a:ext cx="8434423" cy="2723823"/>
            <a:chOff x="547477" y="3444661"/>
            <a:chExt cx="8434423" cy="2723823"/>
          </a:xfrm>
        </p:grpSpPr>
        <p:sp>
          <p:nvSpPr>
            <p:cNvPr id="73" name="Rectangle à coins arrondis 72"/>
            <p:cNvSpPr/>
            <p:nvPr/>
          </p:nvSpPr>
          <p:spPr>
            <a:xfrm>
              <a:off x="547477" y="3506280"/>
              <a:ext cx="8434423" cy="2600587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4" name="Image 73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97"/>
            <a:stretch/>
          </p:blipFill>
          <p:spPr>
            <a:xfrm>
              <a:off x="7429061" y="3772778"/>
              <a:ext cx="1344691" cy="1604352"/>
            </a:xfrm>
            <a:prstGeom prst="rect">
              <a:avLst/>
            </a:prstGeom>
          </p:spPr>
        </p:pic>
        <p:sp>
          <p:nvSpPr>
            <p:cNvPr id="75" name="ZoneTexte 74"/>
            <p:cNvSpPr txBox="1"/>
            <p:nvPr/>
          </p:nvSpPr>
          <p:spPr>
            <a:xfrm>
              <a:off x="664125" y="3444661"/>
              <a:ext cx="6654198" cy="2723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/>
                <a:t> </a:t>
              </a:r>
              <a:r>
                <a:rPr lang="en-US" sz="1600" b="1" dirty="0"/>
                <a:t>National database of quantitative water withdrawals (BNPE) </a:t>
              </a:r>
              <a:r>
                <a:rPr lang="en-US" sz="1600" dirty="0"/>
                <a:t>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600" dirty="0"/>
                <a:t>Data obtained through </a:t>
              </a:r>
              <a:r>
                <a:rPr lang="en-US" sz="1600" b="1" dirty="0"/>
                <a:t>compulsory declarations </a:t>
              </a:r>
              <a:r>
                <a:rPr lang="en-US" sz="1600" dirty="0"/>
                <a:t>for any legal entity withdrawing an annual volume exceeding  10 000 m3 (7 000 m3 in chronic water scarcity zone).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600" dirty="0"/>
                <a:t>Data</a:t>
              </a:r>
              <a:r>
                <a:rPr lang="en-US" sz="1600" b="1" dirty="0"/>
                <a:t> </a:t>
              </a:r>
              <a:r>
                <a:rPr lang="en-US" sz="1600" dirty="0"/>
                <a:t>available</a:t>
              </a:r>
              <a:r>
                <a:rPr lang="en-US" sz="1600" b="1" dirty="0"/>
                <a:t> from 2008 to 2022 </a:t>
              </a:r>
              <a:r>
                <a:rPr lang="en-US" sz="1600" dirty="0"/>
                <a:t>at the</a:t>
              </a:r>
              <a:r>
                <a:rPr lang="en-US" sz="1600" b="1" dirty="0"/>
                <a:t> annual scale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600" dirty="0"/>
                <a:t>Localized in space through </a:t>
              </a:r>
              <a:r>
                <a:rPr lang="en-US" sz="1600" dirty="0" smtClean="0"/>
                <a:t>coordinates</a:t>
              </a:r>
              <a:endParaRPr lang="en-US" sz="1600" dirty="0"/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600" dirty="0"/>
                <a:t>For </a:t>
              </a:r>
              <a:r>
                <a:rPr lang="en-US" sz="1600" dirty="0" smtClean="0"/>
                <a:t>large areas, </a:t>
              </a:r>
              <a:r>
                <a:rPr lang="en-US" sz="1600" dirty="0"/>
                <a:t>BNPE data </a:t>
              </a:r>
              <a:r>
                <a:rPr lang="en-US" sz="1600" dirty="0" smtClean="0"/>
                <a:t>considered representative</a:t>
              </a:r>
              <a:endParaRPr lang="en-US" sz="1600" dirty="0"/>
            </a:p>
          </p:txBody>
        </p:sp>
      </p:grpSp>
      <p:cxnSp>
        <p:nvCxnSpPr>
          <p:cNvPr id="77" name="Connecteur en angle 76"/>
          <p:cNvCxnSpPr>
            <a:stCxn id="71" idx="1"/>
            <a:endCxn id="73" idx="1"/>
          </p:cNvCxnSpPr>
          <p:nvPr/>
        </p:nvCxnSpPr>
        <p:spPr>
          <a:xfrm rot="10800000">
            <a:off x="1017402" y="2293100"/>
            <a:ext cx="870579" cy="2534735"/>
          </a:xfrm>
          <a:prstGeom prst="bentConnector3">
            <a:avLst>
              <a:gd name="adj1" fmla="val 126258"/>
            </a:avLst>
          </a:prstGeom>
          <a:ln w="28575">
            <a:solidFill>
              <a:srgbClr val="2F528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à coins arrondis 34">
            <a:hlinkClick r:id="rId12" action="ppaction://hlinksldjump"/>
          </p:cNvPr>
          <p:cNvSpPr/>
          <p:nvPr/>
        </p:nvSpPr>
        <p:spPr>
          <a:xfrm>
            <a:off x="8659938" y="3275611"/>
            <a:ext cx="438799" cy="216000"/>
          </a:xfrm>
          <a:prstGeom prst="roundRect">
            <a:avLst/>
          </a:prstGeom>
          <a:solidFill>
            <a:srgbClr val="00A3A6">
              <a:alpha val="50000"/>
            </a:srgb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/>
              <a:t>Ref.</a:t>
            </a:r>
            <a:endParaRPr lang="fr-FR" sz="900" dirty="0"/>
          </a:p>
        </p:txBody>
      </p:sp>
      <p:sp>
        <p:nvSpPr>
          <p:cNvPr id="36" name="Rectangle à coins arrondis 35">
            <a:hlinkClick r:id="rId12" action="ppaction://hlinksldjump"/>
          </p:cNvPr>
          <p:cNvSpPr/>
          <p:nvPr/>
        </p:nvSpPr>
        <p:spPr>
          <a:xfrm>
            <a:off x="11502838" y="3925161"/>
            <a:ext cx="438799" cy="216000"/>
          </a:xfrm>
          <a:prstGeom prst="roundRect">
            <a:avLst/>
          </a:prstGeom>
          <a:solidFill>
            <a:srgbClr val="00A3A6">
              <a:alpha val="50000"/>
            </a:srgb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/>
              <a:t>Ref.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309290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+mn-lt"/>
              </a:rPr>
              <a:t>Irrigation water withdrawal quantification</a:t>
            </a:r>
          </a:p>
        </p:txBody>
      </p:sp>
      <p:grpSp>
        <p:nvGrpSpPr>
          <p:cNvPr id="148" name="Groupe 147"/>
          <p:cNvGrpSpPr/>
          <p:nvPr/>
        </p:nvGrpSpPr>
        <p:grpSpPr>
          <a:xfrm>
            <a:off x="10780715" y="40038"/>
            <a:ext cx="630000" cy="646331"/>
            <a:chOff x="900691" y="1144232"/>
            <a:chExt cx="630000" cy="646331"/>
          </a:xfrm>
        </p:grpSpPr>
        <p:grpSp>
          <p:nvGrpSpPr>
            <p:cNvPr id="149" name="Groupe 148"/>
            <p:cNvGrpSpPr/>
            <p:nvPr/>
          </p:nvGrpSpPr>
          <p:grpSpPr>
            <a:xfrm>
              <a:off x="900691" y="1144232"/>
              <a:ext cx="630000" cy="646331"/>
              <a:chOff x="4969197" y="1188620"/>
              <a:chExt cx="630000" cy="646331"/>
            </a:xfrm>
          </p:grpSpPr>
          <p:sp>
            <p:nvSpPr>
              <p:cNvPr id="151" name="Rectangle à coins arrondis 150"/>
              <p:cNvSpPr/>
              <p:nvPr/>
            </p:nvSpPr>
            <p:spPr>
              <a:xfrm>
                <a:off x="4969197" y="119678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52" name="ZoneTexte 151"/>
              <p:cNvSpPr txBox="1"/>
              <p:nvPr/>
            </p:nvSpPr>
            <p:spPr>
              <a:xfrm>
                <a:off x="5099907" y="1188620"/>
                <a:ext cx="368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600" b="1" dirty="0"/>
                  <a:t>?</a:t>
                </a:r>
              </a:p>
            </p:txBody>
          </p:sp>
        </p:grpSp>
        <p:sp>
          <p:nvSpPr>
            <p:cNvPr id="150" name="Rectangle 149">
              <a:hlinkClick r:id="rId2" action="ppaction://hlinksldjump"/>
            </p:cNvPr>
            <p:cNvSpPr/>
            <p:nvPr/>
          </p:nvSpPr>
          <p:spPr>
            <a:xfrm>
              <a:off x="900691" y="1144232"/>
              <a:ext cx="6300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3" name="Groupe 152"/>
          <p:cNvGrpSpPr/>
          <p:nvPr/>
        </p:nvGrpSpPr>
        <p:grpSpPr>
          <a:xfrm>
            <a:off x="11502838" y="42838"/>
            <a:ext cx="630000" cy="640730"/>
            <a:chOff x="743191" y="2032613"/>
            <a:chExt cx="630000" cy="640730"/>
          </a:xfrm>
        </p:grpSpPr>
        <p:grpSp>
          <p:nvGrpSpPr>
            <p:cNvPr id="154" name="Groupe 153"/>
            <p:cNvGrpSpPr/>
            <p:nvPr/>
          </p:nvGrpSpPr>
          <p:grpSpPr>
            <a:xfrm>
              <a:off x="743191" y="2037978"/>
              <a:ext cx="630000" cy="630000"/>
              <a:chOff x="743192" y="2043343"/>
              <a:chExt cx="630000" cy="630000"/>
            </a:xfrm>
          </p:grpSpPr>
          <p:sp>
            <p:nvSpPr>
              <p:cNvPr id="156" name="Rectangle à coins arrondis 155"/>
              <p:cNvSpPr/>
              <p:nvPr/>
            </p:nvSpPr>
            <p:spPr>
              <a:xfrm>
                <a:off x="743192" y="2043343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57" name="Image 15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936" y="2121235"/>
                <a:ext cx="470511" cy="474216"/>
              </a:xfrm>
              <a:prstGeom prst="rect">
                <a:avLst/>
              </a:prstGeom>
            </p:spPr>
          </p:pic>
        </p:grpSp>
        <p:sp>
          <p:nvSpPr>
            <p:cNvPr id="155" name="Bouton d'action : Personnalisé 154">
              <a:hlinkClick r:id="rId4" action="ppaction://hlinksldjump" highlightClick="1"/>
            </p:cNvPr>
            <p:cNvSpPr/>
            <p:nvPr/>
          </p:nvSpPr>
          <p:spPr>
            <a:xfrm>
              <a:off x="743191" y="2032613"/>
              <a:ext cx="630000" cy="64073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8" name="Groupe 157"/>
          <p:cNvGrpSpPr/>
          <p:nvPr/>
        </p:nvGrpSpPr>
        <p:grpSpPr>
          <a:xfrm>
            <a:off x="9336467" y="48203"/>
            <a:ext cx="630000" cy="630000"/>
            <a:chOff x="743190" y="2873405"/>
            <a:chExt cx="630000" cy="630000"/>
          </a:xfrm>
        </p:grpSpPr>
        <p:sp>
          <p:nvSpPr>
            <p:cNvPr id="159" name="Rectangle à coins arrondis 158"/>
            <p:cNvSpPr/>
            <p:nvPr/>
          </p:nvSpPr>
          <p:spPr>
            <a:xfrm>
              <a:off x="743190" y="2873405"/>
              <a:ext cx="630000" cy="630000"/>
            </a:xfrm>
            <a:prstGeom prst="roundRect">
              <a:avLst/>
            </a:prstGeom>
            <a:solidFill>
              <a:srgbClr val="00A3A6">
                <a:alpha val="50000"/>
              </a:srgbClr>
            </a:solidFill>
            <a:ln>
              <a:solidFill>
                <a:srgbClr val="00A3A6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0" name="Image 159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2" t="11561" r="8451" b="9471"/>
            <a:stretch/>
          </p:blipFill>
          <p:spPr>
            <a:xfrm>
              <a:off x="858547" y="2997442"/>
              <a:ext cx="399286" cy="381926"/>
            </a:xfrm>
            <a:prstGeom prst="rect">
              <a:avLst/>
            </a:prstGeom>
          </p:spPr>
        </p:pic>
        <p:sp>
          <p:nvSpPr>
            <p:cNvPr id="161" name="Bouton d'action : Personnalisé 160">
              <a:hlinkClick r:id="rId6" action="ppaction://hlinksldjump" highlightClick="1"/>
            </p:cNvPr>
            <p:cNvSpPr/>
            <p:nvPr/>
          </p:nvSpPr>
          <p:spPr>
            <a:xfrm>
              <a:off x="743190" y="287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62" name="Groupe 161"/>
          <p:cNvGrpSpPr/>
          <p:nvPr/>
        </p:nvGrpSpPr>
        <p:grpSpPr>
          <a:xfrm>
            <a:off x="10058591" y="48203"/>
            <a:ext cx="630000" cy="630000"/>
            <a:chOff x="743190" y="3753305"/>
            <a:chExt cx="630000" cy="630000"/>
          </a:xfrm>
        </p:grpSpPr>
        <p:grpSp>
          <p:nvGrpSpPr>
            <p:cNvPr id="163" name="Groupe 162"/>
            <p:cNvGrpSpPr/>
            <p:nvPr/>
          </p:nvGrpSpPr>
          <p:grpSpPr>
            <a:xfrm>
              <a:off x="743190" y="3753305"/>
              <a:ext cx="630000" cy="630000"/>
              <a:chOff x="743191" y="3753305"/>
              <a:chExt cx="630000" cy="630000"/>
            </a:xfrm>
          </p:grpSpPr>
          <p:sp>
            <p:nvSpPr>
              <p:cNvPr id="165" name="Rectangle à coins arrondis 164"/>
              <p:cNvSpPr/>
              <p:nvPr/>
            </p:nvSpPr>
            <p:spPr>
              <a:xfrm>
                <a:off x="743191" y="37533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66" name="Image 165"/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600" y="3897034"/>
                <a:ext cx="311182" cy="373127"/>
              </a:xfrm>
              <a:prstGeom prst="rect">
                <a:avLst/>
              </a:prstGeom>
            </p:spPr>
          </p:pic>
        </p:grpSp>
        <p:sp>
          <p:nvSpPr>
            <p:cNvPr id="164" name="Bouton d'action : Personnalisé 163">
              <a:hlinkClick r:id="rId8" action="ppaction://hlinksldjump" highlightClick="1"/>
            </p:cNvPr>
            <p:cNvSpPr/>
            <p:nvPr/>
          </p:nvSpPr>
          <p:spPr>
            <a:xfrm>
              <a:off x="743190" y="37533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72" name="Groupe 171"/>
          <p:cNvGrpSpPr/>
          <p:nvPr/>
        </p:nvGrpSpPr>
        <p:grpSpPr>
          <a:xfrm>
            <a:off x="8605397" y="48203"/>
            <a:ext cx="630000" cy="630000"/>
            <a:chOff x="743190" y="5263405"/>
            <a:chExt cx="630000" cy="630000"/>
          </a:xfrm>
        </p:grpSpPr>
        <p:grpSp>
          <p:nvGrpSpPr>
            <p:cNvPr id="173" name="Groupe 172"/>
            <p:cNvGrpSpPr/>
            <p:nvPr/>
          </p:nvGrpSpPr>
          <p:grpSpPr>
            <a:xfrm>
              <a:off x="743190" y="5263405"/>
              <a:ext cx="630000" cy="630000"/>
              <a:chOff x="743190" y="5263405"/>
              <a:chExt cx="630000" cy="630000"/>
            </a:xfrm>
          </p:grpSpPr>
          <p:sp>
            <p:nvSpPr>
              <p:cNvPr id="175" name="Rectangle à coins arrondis 174"/>
              <p:cNvSpPr/>
              <p:nvPr/>
            </p:nvSpPr>
            <p:spPr>
              <a:xfrm>
                <a:off x="743190" y="52634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76" name="Flèche droite 175"/>
              <p:cNvSpPr/>
              <p:nvPr/>
            </p:nvSpPr>
            <p:spPr>
              <a:xfrm flipH="1">
                <a:off x="827371" y="5445240"/>
                <a:ext cx="461638" cy="26633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74" name="Bouton d'action : Personnalisé 173">
              <a:hlinkClick r:id="rId9" action="ppaction://hlinksldjump" highlightClick="1"/>
            </p:cNvPr>
            <p:cNvSpPr/>
            <p:nvPr/>
          </p:nvSpPr>
          <p:spPr>
            <a:xfrm>
              <a:off x="743190" y="526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168473" y="1148893"/>
            <a:ext cx="7461049" cy="1908878"/>
            <a:chOff x="158533" y="1301461"/>
            <a:chExt cx="7461049" cy="23083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ZoneTexte 2"/>
                <p:cNvSpPr txBox="1"/>
                <p:nvPr/>
              </p:nvSpPr>
              <p:spPr>
                <a:xfrm>
                  <a:off x="304382" y="1502294"/>
                  <a:ext cx="7315200" cy="17864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Classic approach: </a:t>
                  </a:r>
                  <a:r>
                    <a:rPr lang="en-US" b="1" i="1" dirty="0"/>
                    <a:t>process-based approach</a:t>
                  </a:r>
                </a:p>
                <a:p>
                  <a:endParaRPr lang="en-US" i="1" dirty="0"/>
                </a:p>
                <a:p>
                  <a:r>
                    <a:rPr lang="en-US" dirty="0"/>
                    <a:t>Crop water demand 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fr-F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𝑬𝑻𝑷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a14:m>
                  <a:endParaRPr lang="en-US" b="1" dirty="0"/>
                </a:p>
                <a:p>
                  <a:endParaRPr lang="en-US" dirty="0"/>
                </a:p>
                <a:p>
                  <a:r>
                    <a:rPr lang="en-US" dirty="0"/>
                    <a:t>Need for precise data, as the information they provide is set </a:t>
                  </a:r>
                  <a:r>
                    <a:rPr lang="en-US" i="1" dirty="0"/>
                    <a:t>a priori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3" name="ZoneTexte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382" y="1502294"/>
                  <a:ext cx="7315200" cy="1786469"/>
                </a:xfrm>
                <a:prstGeom prst="rect">
                  <a:avLst/>
                </a:prstGeom>
                <a:blipFill>
                  <a:blip r:embed="rId10"/>
                  <a:stretch>
                    <a:fillRect l="-750" t="-2479" b="-57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Rectangle à coins arrondis 63"/>
            <p:cNvSpPr/>
            <p:nvPr/>
          </p:nvSpPr>
          <p:spPr>
            <a:xfrm>
              <a:off x="158533" y="1301461"/>
              <a:ext cx="7138912" cy="2308324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582445" y="3419061"/>
            <a:ext cx="6310967" cy="2613991"/>
            <a:chOff x="4417151" y="3715324"/>
            <a:chExt cx="6310967" cy="2613991"/>
          </a:xfrm>
        </p:grpSpPr>
        <p:sp>
          <p:nvSpPr>
            <p:cNvPr id="62" name="ZoneTexte 61"/>
            <p:cNvSpPr txBox="1"/>
            <p:nvPr/>
          </p:nvSpPr>
          <p:spPr>
            <a:xfrm>
              <a:off x="4559727" y="3873503"/>
              <a:ext cx="616839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Recent </a:t>
              </a:r>
              <a:r>
                <a:rPr lang="en-US" dirty="0" smtClean="0"/>
                <a:t>developments </a:t>
              </a:r>
              <a:r>
                <a:rPr lang="en-US" dirty="0"/>
                <a:t>of </a:t>
              </a:r>
              <a:r>
                <a:rPr lang="en-US" b="1" i="1" dirty="0"/>
                <a:t>data driven approach </a:t>
              </a:r>
              <a:r>
                <a:rPr lang="en-US" dirty="0"/>
                <a:t>for water withdrawal quantification</a:t>
              </a:r>
            </a:p>
            <a:p>
              <a:endParaRPr lang="en-US" dirty="0"/>
            </a:p>
            <a:p>
              <a:r>
                <a:rPr lang="en-US" b="1" dirty="0"/>
                <a:t>Regression and machine learning </a:t>
              </a:r>
              <a:r>
                <a:rPr lang="en-US" dirty="0"/>
                <a:t>as tools for constructing a data-base</a:t>
              </a:r>
            </a:p>
            <a:p>
              <a:endParaRPr lang="en-US" dirty="0"/>
            </a:p>
            <a:p>
              <a:r>
                <a:rPr lang="en-US" dirty="0"/>
                <a:t>This approach </a:t>
              </a:r>
              <a:r>
                <a:rPr lang="en-US" dirty="0" smtClean="0"/>
                <a:t>lacks </a:t>
              </a:r>
              <a:r>
                <a:rPr lang="en-US" dirty="0"/>
                <a:t>of interpretability, but allows to let the data speak for themselves</a:t>
              </a:r>
            </a:p>
          </p:txBody>
        </p:sp>
        <p:sp>
          <p:nvSpPr>
            <p:cNvPr id="65" name="Rectangle à coins arrondis 64"/>
            <p:cNvSpPr/>
            <p:nvPr/>
          </p:nvSpPr>
          <p:spPr>
            <a:xfrm>
              <a:off x="4417151" y="3715324"/>
              <a:ext cx="6310967" cy="2613991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6" name="Connecteur en angle 65"/>
          <p:cNvCxnSpPr>
            <a:stCxn id="64" idx="2"/>
            <a:endCxn id="65" idx="1"/>
          </p:cNvCxnSpPr>
          <p:nvPr/>
        </p:nvCxnSpPr>
        <p:spPr>
          <a:xfrm rot="5400000">
            <a:off x="1326044" y="2314172"/>
            <a:ext cx="1668286" cy="3155484"/>
          </a:xfrm>
          <a:prstGeom prst="bentConnector4">
            <a:avLst>
              <a:gd name="adj1" fmla="val 10828"/>
              <a:gd name="adj2" fmla="val 107245"/>
            </a:avLst>
          </a:prstGeom>
          <a:ln w="28575">
            <a:solidFill>
              <a:srgbClr val="2F528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à coins arrondis 86"/>
          <p:cNvSpPr/>
          <p:nvPr/>
        </p:nvSpPr>
        <p:spPr>
          <a:xfrm>
            <a:off x="8158579" y="1080183"/>
            <a:ext cx="2622136" cy="251207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Connecteur en angle 87"/>
          <p:cNvCxnSpPr>
            <a:stCxn id="64" idx="3"/>
            <a:endCxn id="87" idx="0"/>
          </p:cNvCxnSpPr>
          <p:nvPr/>
        </p:nvCxnSpPr>
        <p:spPr>
          <a:xfrm flipV="1">
            <a:off x="7307385" y="1080183"/>
            <a:ext cx="2162262" cy="1023149"/>
          </a:xfrm>
          <a:prstGeom prst="bentConnector4">
            <a:avLst>
              <a:gd name="adj1" fmla="val 19683"/>
              <a:gd name="adj2" fmla="val 122343"/>
            </a:avLst>
          </a:prstGeom>
          <a:ln w="28575">
            <a:solidFill>
              <a:srgbClr val="2F528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e 13"/>
          <p:cNvGrpSpPr>
            <a:grpSpLocks noChangeAspect="1"/>
          </p:cNvGrpSpPr>
          <p:nvPr/>
        </p:nvGrpSpPr>
        <p:grpSpPr>
          <a:xfrm>
            <a:off x="7182838" y="4247041"/>
            <a:ext cx="4320000" cy="1470309"/>
            <a:chOff x="225649" y="4447669"/>
            <a:chExt cx="3742669" cy="1274268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01718" y="4447670"/>
              <a:ext cx="3600000" cy="1274267"/>
            </a:xfrm>
            <a:prstGeom prst="rect">
              <a:avLst/>
            </a:prstGeom>
          </p:spPr>
        </p:pic>
        <p:sp>
          <p:nvSpPr>
            <p:cNvPr id="107" name="Rectangle à coins arrondis 106"/>
            <p:cNvSpPr/>
            <p:nvPr/>
          </p:nvSpPr>
          <p:spPr>
            <a:xfrm>
              <a:off x="225649" y="4447669"/>
              <a:ext cx="3742669" cy="1274267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8" name="Connecteur en angle 107"/>
          <p:cNvCxnSpPr>
            <a:stCxn id="107" idx="2"/>
            <a:endCxn id="65" idx="2"/>
          </p:cNvCxnSpPr>
          <p:nvPr/>
        </p:nvCxnSpPr>
        <p:spPr>
          <a:xfrm rot="5400000">
            <a:off x="6382533" y="3072746"/>
            <a:ext cx="315703" cy="5604909"/>
          </a:xfrm>
          <a:prstGeom prst="bentConnector3">
            <a:avLst>
              <a:gd name="adj1" fmla="val 172410"/>
            </a:avLst>
          </a:prstGeom>
          <a:ln w="28575">
            <a:solidFill>
              <a:srgbClr val="2F528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12"/>
          <a:srcRect t="3853" r="3577" b="1933"/>
          <a:stretch/>
        </p:blipFill>
        <p:spPr>
          <a:xfrm>
            <a:off x="8317648" y="1170675"/>
            <a:ext cx="2304000" cy="2367158"/>
          </a:xfrm>
          <a:prstGeom prst="rect">
            <a:avLst/>
          </a:prstGeom>
        </p:spPr>
      </p:pic>
      <p:sp>
        <p:nvSpPr>
          <p:cNvPr id="41" name="Rectangle à coins arrondis 40">
            <a:hlinkClick r:id="rId13" action="ppaction://hlinksldjump"/>
          </p:cNvPr>
          <p:cNvSpPr/>
          <p:nvPr/>
        </p:nvSpPr>
        <p:spPr>
          <a:xfrm>
            <a:off x="6540384" y="2734480"/>
            <a:ext cx="438799" cy="216000"/>
          </a:xfrm>
          <a:prstGeom prst="roundRect">
            <a:avLst/>
          </a:prstGeom>
          <a:solidFill>
            <a:srgbClr val="00A3A6">
              <a:alpha val="50000"/>
            </a:srgb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/>
              <a:t>Ref.</a:t>
            </a:r>
            <a:endParaRPr lang="fr-FR" sz="900" dirty="0"/>
          </a:p>
        </p:txBody>
      </p:sp>
      <p:sp>
        <p:nvSpPr>
          <p:cNvPr id="43" name="Rectangle à coins arrondis 42">
            <a:hlinkClick r:id="rId13" action="ppaction://hlinksldjump"/>
          </p:cNvPr>
          <p:cNvSpPr/>
          <p:nvPr/>
        </p:nvSpPr>
        <p:spPr>
          <a:xfrm>
            <a:off x="6320984" y="3555238"/>
            <a:ext cx="438799" cy="216000"/>
          </a:xfrm>
          <a:prstGeom prst="roundRect">
            <a:avLst/>
          </a:prstGeom>
          <a:solidFill>
            <a:srgbClr val="00A3A6">
              <a:alpha val="50000"/>
            </a:srgb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/>
              <a:t>Ref.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406972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" t="2065" r="1305" b="1903"/>
          <a:stretch/>
        </p:blipFill>
        <p:spPr>
          <a:xfrm>
            <a:off x="9252420" y="2234925"/>
            <a:ext cx="2687716" cy="15120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" t="1843" r="1073" b="2108"/>
          <a:stretch/>
        </p:blipFill>
        <p:spPr>
          <a:xfrm>
            <a:off x="10337316" y="3987594"/>
            <a:ext cx="1602820" cy="90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3456" y="191932"/>
            <a:ext cx="8013763" cy="888251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sz="3200" dirty="0">
                <a:latin typeface="+mn-lt"/>
              </a:rPr>
              <a:t>A data-driven framework for the temporal extrapolation of annual water withdrawals for hydrological modelling</a:t>
            </a:r>
            <a:endParaRPr lang="fr-FR" dirty="0">
              <a:latin typeface="+mn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59308" y="1877777"/>
            <a:ext cx="1770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Problematic</a:t>
            </a:r>
            <a:endParaRPr lang="en-US" sz="2400" dirty="0"/>
          </a:p>
        </p:txBody>
      </p:sp>
      <p:grpSp>
        <p:nvGrpSpPr>
          <p:cNvPr id="165" name="Groupe 164"/>
          <p:cNvGrpSpPr/>
          <p:nvPr/>
        </p:nvGrpSpPr>
        <p:grpSpPr>
          <a:xfrm>
            <a:off x="10780715" y="40038"/>
            <a:ext cx="630000" cy="646331"/>
            <a:chOff x="900691" y="1144232"/>
            <a:chExt cx="630000" cy="646331"/>
          </a:xfrm>
        </p:grpSpPr>
        <p:grpSp>
          <p:nvGrpSpPr>
            <p:cNvPr id="166" name="Groupe 165"/>
            <p:cNvGrpSpPr/>
            <p:nvPr/>
          </p:nvGrpSpPr>
          <p:grpSpPr>
            <a:xfrm>
              <a:off x="900691" y="1144232"/>
              <a:ext cx="630000" cy="646331"/>
              <a:chOff x="4969197" y="1188620"/>
              <a:chExt cx="630000" cy="646331"/>
            </a:xfrm>
          </p:grpSpPr>
          <p:sp>
            <p:nvSpPr>
              <p:cNvPr id="168" name="Rectangle à coins arrondis 167"/>
              <p:cNvSpPr/>
              <p:nvPr/>
            </p:nvSpPr>
            <p:spPr>
              <a:xfrm>
                <a:off x="4969197" y="119678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69" name="ZoneTexte 168"/>
              <p:cNvSpPr txBox="1"/>
              <p:nvPr/>
            </p:nvSpPr>
            <p:spPr>
              <a:xfrm>
                <a:off x="5099907" y="1188620"/>
                <a:ext cx="368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600" b="1" dirty="0"/>
                  <a:t>?</a:t>
                </a:r>
              </a:p>
            </p:txBody>
          </p:sp>
        </p:grpSp>
        <p:sp>
          <p:nvSpPr>
            <p:cNvPr id="167" name="Rectangle 166">
              <a:hlinkClick r:id="rId5" action="ppaction://hlinksldjump"/>
            </p:cNvPr>
            <p:cNvSpPr/>
            <p:nvPr/>
          </p:nvSpPr>
          <p:spPr>
            <a:xfrm>
              <a:off x="900691" y="1144232"/>
              <a:ext cx="6300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75" name="Groupe 174"/>
          <p:cNvGrpSpPr/>
          <p:nvPr/>
        </p:nvGrpSpPr>
        <p:grpSpPr>
          <a:xfrm>
            <a:off x="9336467" y="48203"/>
            <a:ext cx="630000" cy="630000"/>
            <a:chOff x="743190" y="2873405"/>
            <a:chExt cx="630000" cy="630000"/>
          </a:xfrm>
        </p:grpSpPr>
        <p:sp>
          <p:nvSpPr>
            <p:cNvPr id="176" name="Rectangle à coins arrondis 175"/>
            <p:cNvSpPr/>
            <p:nvPr/>
          </p:nvSpPr>
          <p:spPr>
            <a:xfrm>
              <a:off x="743190" y="2873405"/>
              <a:ext cx="630000" cy="630000"/>
            </a:xfrm>
            <a:prstGeom prst="roundRect">
              <a:avLst/>
            </a:prstGeom>
            <a:solidFill>
              <a:srgbClr val="00A3A6">
                <a:alpha val="50000"/>
              </a:srgbClr>
            </a:solidFill>
            <a:ln>
              <a:solidFill>
                <a:srgbClr val="00A3A6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77" name="Image 176"/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2" t="11561" r="8451" b="9471"/>
            <a:stretch/>
          </p:blipFill>
          <p:spPr>
            <a:xfrm>
              <a:off x="858547" y="2997442"/>
              <a:ext cx="399286" cy="381926"/>
            </a:xfrm>
            <a:prstGeom prst="rect">
              <a:avLst/>
            </a:prstGeom>
          </p:spPr>
        </p:pic>
        <p:sp>
          <p:nvSpPr>
            <p:cNvPr id="178" name="Bouton d'action : Personnalisé 177">
              <a:hlinkClick r:id="rId7" action="ppaction://hlinksldjump" highlightClick="1"/>
            </p:cNvPr>
            <p:cNvSpPr/>
            <p:nvPr/>
          </p:nvSpPr>
          <p:spPr>
            <a:xfrm>
              <a:off x="743190" y="287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79" name="Groupe 178"/>
          <p:cNvGrpSpPr/>
          <p:nvPr/>
        </p:nvGrpSpPr>
        <p:grpSpPr>
          <a:xfrm>
            <a:off x="10058591" y="48203"/>
            <a:ext cx="630000" cy="630000"/>
            <a:chOff x="743190" y="3753305"/>
            <a:chExt cx="630000" cy="630000"/>
          </a:xfrm>
        </p:grpSpPr>
        <p:grpSp>
          <p:nvGrpSpPr>
            <p:cNvPr id="180" name="Groupe 179"/>
            <p:cNvGrpSpPr/>
            <p:nvPr/>
          </p:nvGrpSpPr>
          <p:grpSpPr>
            <a:xfrm>
              <a:off x="743190" y="3753305"/>
              <a:ext cx="630000" cy="630000"/>
              <a:chOff x="743191" y="3753305"/>
              <a:chExt cx="630000" cy="630000"/>
            </a:xfrm>
          </p:grpSpPr>
          <p:sp>
            <p:nvSpPr>
              <p:cNvPr id="182" name="Rectangle à coins arrondis 181"/>
              <p:cNvSpPr/>
              <p:nvPr/>
            </p:nvSpPr>
            <p:spPr>
              <a:xfrm>
                <a:off x="743191" y="37533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83" name="Image 182"/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600" y="3897034"/>
                <a:ext cx="311182" cy="373127"/>
              </a:xfrm>
              <a:prstGeom prst="rect">
                <a:avLst/>
              </a:prstGeom>
            </p:spPr>
          </p:pic>
        </p:grpSp>
        <p:sp>
          <p:nvSpPr>
            <p:cNvPr id="181" name="Bouton d'action : Personnalisé 180">
              <a:hlinkClick r:id="rId9" action="ppaction://hlinksldjump" highlightClick="1"/>
            </p:cNvPr>
            <p:cNvSpPr/>
            <p:nvPr/>
          </p:nvSpPr>
          <p:spPr>
            <a:xfrm>
              <a:off x="743190" y="37533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11502131" y="58510"/>
            <a:ext cx="630000" cy="630000"/>
            <a:chOff x="10779263" y="46703"/>
            <a:chExt cx="630000" cy="630000"/>
          </a:xfrm>
        </p:grpSpPr>
        <p:grpSp>
          <p:nvGrpSpPr>
            <p:cNvPr id="31" name="Groupe 30"/>
            <p:cNvGrpSpPr/>
            <p:nvPr/>
          </p:nvGrpSpPr>
          <p:grpSpPr>
            <a:xfrm>
              <a:off x="10779263" y="46703"/>
              <a:ext cx="630000" cy="630000"/>
              <a:chOff x="8769581" y="3207613"/>
              <a:chExt cx="630000" cy="630000"/>
            </a:xfrm>
          </p:grpSpPr>
          <p:sp>
            <p:nvSpPr>
              <p:cNvPr id="33" name="Rectangle à coins arrondis 32"/>
              <p:cNvSpPr/>
              <p:nvPr/>
            </p:nvSpPr>
            <p:spPr>
              <a:xfrm>
                <a:off x="8769581" y="3207613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4" name="Image 33"/>
              <p:cNvPicPr>
                <a:picLocks noChangeAspect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49348" y="3285013"/>
                <a:ext cx="470466" cy="475200"/>
              </a:xfrm>
              <a:prstGeom prst="rect">
                <a:avLst/>
              </a:prstGeom>
            </p:spPr>
          </p:pic>
        </p:grpSp>
        <p:sp>
          <p:nvSpPr>
            <p:cNvPr id="32" name="Bouton d'action : Personnalisé 31">
              <a:hlinkClick r:id="rId11" action="ppaction://hlinksldjump" highlightClick="1"/>
            </p:cNvPr>
            <p:cNvSpPr/>
            <p:nvPr/>
          </p:nvSpPr>
          <p:spPr>
            <a:xfrm>
              <a:off x="10779263" y="46703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5082734" y="828605"/>
            <a:ext cx="1819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A3A6"/>
                </a:solidFill>
              </a:rPr>
              <a:t>PICO screen 4.14 </a:t>
            </a:r>
          </a:p>
        </p:txBody>
      </p:sp>
      <p:grpSp>
        <p:nvGrpSpPr>
          <p:cNvPr id="37" name="Groupe 36"/>
          <p:cNvGrpSpPr>
            <a:grpSpLocks noChangeAspect="1"/>
          </p:cNvGrpSpPr>
          <p:nvPr/>
        </p:nvGrpSpPr>
        <p:grpSpPr>
          <a:xfrm>
            <a:off x="4281461" y="2465093"/>
            <a:ext cx="3244263" cy="2403066"/>
            <a:chOff x="3958201" y="1482899"/>
            <a:chExt cx="4264063" cy="3158798"/>
          </a:xfrm>
        </p:grpSpPr>
        <p:sp>
          <p:nvSpPr>
            <p:cNvPr id="38" name="ZoneTexte 37"/>
            <p:cNvSpPr txBox="1"/>
            <p:nvPr/>
          </p:nvSpPr>
          <p:spPr>
            <a:xfrm>
              <a:off x="4788791" y="1482899"/>
              <a:ext cx="2184097" cy="447393"/>
            </a:xfrm>
            <a:prstGeom prst="round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BNPE database</a:t>
              </a: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4137126" y="3724894"/>
              <a:ext cx="3496597" cy="447393"/>
            </a:xfrm>
            <a:prstGeom prst="roundRect">
              <a:avLst/>
            </a:prstGeom>
            <a:solidFill>
              <a:srgbClr val="70AD47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Enhanced BNPE database</a:t>
              </a: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5702115" y="1836345"/>
              <a:ext cx="2520149" cy="505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/>
                <a:t>not suitable for hydrological modelling</a:t>
              </a: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4329100" y="2479494"/>
              <a:ext cx="3103480" cy="447393"/>
            </a:xfrm>
            <a:prstGeom prst="roundRect">
              <a:avLst/>
            </a:prstGeom>
            <a:solidFill>
              <a:srgbClr val="ABDBF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Data-driven modelling</a:t>
              </a:r>
            </a:p>
          </p:txBody>
        </p:sp>
        <p:grpSp>
          <p:nvGrpSpPr>
            <p:cNvPr id="42" name="Groupe 41"/>
            <p:cNvGrpSpPr/>
            <p:nvPr/>
          </p:nvGrpSpPr>
          <p:grpSpPr>
            <a:xfrm>
              <a:off x="5255579" y="2922485"/>
              <a:ext cx="1250518" cy="811240"/>
              <a:chOff x="5255579" y="2926962"/>
              <a:chExt cx="1250518" cy="757724"/>
            </a:xfrm>
          </p:grpSpPr>
          <p:cxnSp>
            <p:nvCxnSpPr>
              <p:cNvPr id="47" name="Connecteur en angle 46"/>
              <p:cNvCxnSpPr/>
              <p:nvPr/>
            </p:nvCxnSpPr>
            <p:spPr>
              <a:xfrm rot="16200000" flipH="1">
                <a:off x="5189347" y="2993194"/>
                <a:ext cx="757724" cy="625259"/>
              </a:xfrm>
              <a:prstGeom prst="bentConnector3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en angle 47"/>
              <p:cNvCxnSpPr/>
              <p:nvPr/>
            </p:nvCxnSpPr>
            <p:spPr>
              <a:xfrm rot="5400000">
                <a:off x="5814606" y="2993194"/>
                <a:ext cx="757724" cy="625259"/>
              </a:xfrm>
              <a:prstGeom prst="bentConnector3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ZoneTexte 42"/>
            <p:cNvSpPr txBox="1"/>
            <p:nvPr/>
          </p:nvSpPr>
          <p:spPr>
            <a:xfrm>
              <a:off x="3958201" y="2909546"/>
              <a:ext cx="1596631" cy="364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/>
                <a:t>Extrapolation</a:t>
              </a:r>
              <a:endParaRPr lang="en-US" sz="1600" b="1" i="1" dirty="0"/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6474659" y="2865700"/>
              <a:ext cx="1747605" cy="364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/>
                <a:t>Disaggregation</a:t>
              </a:r>
              <a:endParaRPr lang="en-US" sz="1400" b="1" i="1" dirty="0"/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4858099" y="4277586"/>
              <a:ext cx="3263150" cy="364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/>
                <a:t>suitable for hydrological modelling</a:t>
              </a:r>
            </a:p>
          </p:txBody>
        </p:sp>
        <p:cxnSp>
          <p:nvCxnSpPr>
            <p:cNvPr id="46" name="Connecteur droit avec flèche 45"/>
            <p:cNvCxnSpPr>
              <a:stCxn id="38" idx="2"/>
              <a:endCxn id="41" idx="0"/>
            </p:cNvCxnSpPr>
            <p:nvPr/>
          </p:nvCxnSpPr>
          <p:spPr>
            <a:xfrm>
              <a:off x="5880840" y="1930292"/>
              <a:ext cx="0" cy="5492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e 57"/>
          <p:cNvGrpSpPr>
            <a:grpSpLocks noChangeAspect="1"/>
          </p:cNvGrpSpPr>
          <p:nvPr/>
        </p:nvGrpSpPr>
        <p:grpSpPr>
          <a:xfrm>
            <a:off x="10541932" y="4014114"/>
            <a:ext cx="1260000" cy="116108"/>
            <a:chOff x="675952" y="2750332"/>
            <a:chExt cx="2374226" cy="218784"/>
          </a:xfrm>
        </p:grpSpPr>
        <p:sp>
          <p:nvSpPr>
            <p:cNvPr id="60" name="Flèche courbée vers le bas 59"/>
            <p:cNvSpPr/>
            <p:nvPr/>
          </p:nvSpPr>
          <p:spPr>
            <a:xfrm>
              <a:off x="2535021" y="2750332"/>
              <a:ext cx="515157" cy="218784"/>
            </a:xfrm>
            <a:prstGeom prst="curved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Flèche courbée vers le bas 60"/>
            <p:cNvSpPr/>
            <p:nvPr/>
          </p:nvSpPr>
          <p:spPr>
            <a:xfrm flipH="1">
              <a:off x="675952" y="2750332"/>
              <a:ext cx="515157" cy="218784"/>
            </a:xfrm>
            <a:prstGeom prst="curved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375897" y="4719691"/>
            <a:ext cx="2818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→ French open source database BNPE not suitable for hydrological modelling</a:t>
            </a:r>
          </a:p>
        </p:txBody>
      </p:sp>
      <p:grpSp>
        <p:nvGrpSpPr>
          <p:cNvPr id="21" name="Groupe 20"/>
          <p:cNvGrpSpPr/>
          <p:nvPr/>
        </p:nvGrpSpPr>
        <p:grpSpPr>
          <a:xfrm>
            <a:off x="353932" y="2509136"/>
            <a:ext cx="2858411" cy="2040861"/>
            <a:chOff x="279637" y="2743393"/>
            <a:chExt cx="2858411" cy="2040861"/>
          </a:xfrm>
        </p:grpSpPr>
        <p:sp>
          <p:nvSpPr>
            <p:cNvPr id="5" name="ZoneTexte 4"/>
            <p:cNvSpPr txBox="1"/>
            <p:nvPr/>
          </p:nvSpPr>
          <p:spPr>
            <a:xfrm>
              <a:off x="1494883" y="2953613"/>
              <a:ext cx="164316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/>
                <a:t>Not enough </a:t>
              </a:r>
              <a:r>
                <a:rPr lang="en-US" sz="1600" i="1" dirty="0" smtClean="0"/>
                <a:t>years </a:t>
              </a:r>
              <a:r>
                <a:rPr lang="en-US" sz="1600" i="1" dirty="0"/>
                <a:t>available</a:t>
              </a:r>
            </a:p>
            <a:p>
              <a:r>
                <a:rPr lang="en-US" sz="1600" i="1" dirty="0"/>
                <a:t>Annual resolution too coarse</a:t>
              </a:r>
            </a:p>
          </p:txBody>
        </p:sp>
        <p:grpSp>
          <p:nvGrpSpPr>
            <p:cNvPr id="20" name="Groupe 19"/>
            <p:cNvGrpSpPr/>
            <p:nvPr/>
          </p:nvGrpSpPr>
          <p:grpSpPr>
            <a:xfrm>
              <a:off x="279637" y="2743393"/>
              <a:ext cx="2780835" cy="2040861"/>
              <a:chOff x="279637" y="2743393"/>
              <a:chExt cx="2780835" cy="2040861"/>
            </a:xfrm>
          </p:grpSpPr>
          <p:pic>
            <p:nvPicPr>
              <p:cNvPr id="4" name="Image 3"/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097"/>
              <a:stretch/>
            </p:blipFill>
            <p:spPr>
              <a:xfrm>
                <a:off x="279637" y="2743393"/>
                <a:ext cx="1206938" cy="1440000"/>
              </a:xfrm>
              <a:prstGeom prst="rect">
                <a:avLst/>
              </a:prstGeom>
            </p:spPr>
          </p:pic>
          <p:sp>
            <p:nvSpPr>
              <p:cNvPr id="52" name="ZoneTexte 51"/>
              <p:cNvSpPr txBox="1"/>
              <p:nvPr/>
            </p:nvSpPr>
            <p:spPr>
              <a:xfrm>
                <a:off x="279637" y="4261034"/>
                <a:ext cx="27808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i="1" dirty="0"/>
                  <a:t>BNPE: National database of quantitative water withdrawal </a:t>
                </a:r>
              </a:p>
            </p:txBody>
          </p:sp>
        </p:grpSp>
      </p:grpSp>
      <p:sp>
        <p:nvSpPr>
          <p:cNvPr id="57" name="ZoneTexte 56"/>
          <p:cNvSpPr txBox="1"/>
          <p:nvPr/>
        </p:nvSpPr>
        <p:spPr>
          <a:xfrm>
            <a:off x="4640498" y="4996690"/>
            <a:ext cx="2684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→ Adaptation of BNPE for hydrological modelling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960937" y="4996689"/>
            <a:ext cx="2790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→ BNPE extrapolation and temporal disaggregation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479359" y="2569731"/>
            <a:ext cx="876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BNPE annual value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8764566" y="3852480"/>
            <a:ext cx="1619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Disaggregated monthly value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8849699" y="4587601"/>
            <a:ext cx="1828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BNPE extrapolation</a:t>
            </a:r>
          </a:p>
        </p:txBody>
      </p:sp>
      <p:cxnSp>
        <p:nvCxnSpPr>
          <p:cNvPr id="65" name="Connecteur droit avec flèche 64"/>
          <p:cNvCxnSpPr/>
          <p:nvPr/>
        </p:nvCxnSpPr>
        <p:spPr>
          <a:xfrm flipV="1">
            <a:off x="9764163" y="3661575"/>
            <a:ext cx="803035" cy="2963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à coins arrondis 65"/>
          <p:cNvSpPr/>
          <p:nvPr/>
        </p:nvSpPr>
        <p:spPr>
          <a:xfrm>
            <a:off x="4190173" y="1798983"/>
            <a:ext cx="3460830" cy="384403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à coins arrondis 66"/>
          <p:cNvSpPr/>
          <p:nvPr/>
        </p:nvSpPr>
        <p:spPr>
          <a:xfrm>
            <a:off x="193455" y="1798983"/>
            <a:ext cx="3182915" cy="384403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à coins arrondis 67"/>
          <p:cNvSpPr/>
          <p:nvPr/>
        </p:nvSpPr>
        <p:spPr>
          <a:xfrm>
            <a:off x="8496928" y="1781840"/>
            <a:ext cx="3508947" cy="384883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Connecteur droit avec flèche 68"/>
          <p:cNvCxnSpPr/>
          <p:nvPr/>
        </p:nvCxnSpPr>
        <p:spPr>
          <a:xfrm flipV="1">
            <a:off x="10198542" y="4469563"/>
            <a:ext cx="314999" cy="1830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9186681" y="2833656"/>
            <a:ext cx="1142242" cy="3954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ZoneTexte 74"/>
          <p:cNvSpPr txBox="1"/>
          <p:nvPr/>
        </p:nvSpPr>
        <p:spPr>
          <a:xfrm>
            <a:off x="5145986" y="1877776"/>
            <a:ext cx="1421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Method</a:t>
            </a:r>
            <a:endParaRPr lang="en-US" sz="2400" dirty="0"/>
          </a:p>
        </p:txBody>
      </p:sp>
      <p:sp>
        <p:nvSpPr>
          <p:cNvPr id="79" name="ZoneTexte 78"/>
          <p:cNvSpPr txBox="1"/>
          <p:nvPr/>
        </p:nvSpPr>
        <p:spPr>
          <a:xfrm>
            <a:off x="9518917" y="1782503"/>
            <a:ext cx="1421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Results</a:t>
            </a:r>
            <a:endParaRPr lang="en-US" sz="2400" dirty="0"/>
          </a:p>
        </p:txBody>
      </p:sp>
      <p:cxnSp>
        <p:nvCxnSpPr>
          <p:cNvPr id="89" name="Connecteur en angle 88"/>
          <p:cNvCxnSpPr>
            <a:stCxn id="67" idx="2"/>
            <a:endCxn id="66" idx="1"/>
          </p:cNvCxnSpPr>
          <p:nvPr/>
        </p:nvCxnSpPr>
        <p:spPr>
          <a:xfrm rot="5400000" flipH="1" flipV="1">
            <a:off x="2026533" y="3479382"/>
            <a:ext cx="1922019" cy="2405260"/>
          </a:xfrm>
          <a:prstGeom prst="bentConnector4">
            <a:avLst>
              <a:gd name="adj1" fmla="val -11894"/>
              <a:gd name="adj2" fmla="val 83083"/>
            </a:avLst>
          </a:prstGeom>
          <a:ln w="28575">
            <a:solidFill>
              <a:srgbClr val="2F528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en angle 91"/>
          <p:cNvCxnSpPr>
            <a:stCxn id="68" idx="1"/>
            <a:endCxn id="66" idx="0"/>
          </p:cNvCxnSpPr>
          <p:nvPr/>
        </p:nvCxnSpPr>
        <p:spPr>
          <a:xfrm rot="10800000">
            <a:off x="5920588" y="1798983"/>
            <a:ext cx="2576340" cy="1907276"/>
          </a:xfrm>
          <a:prstGeom prst="bentConnector4">
            <a:avLst>
              <a:gd name="adj1" fmla="val 16417"/>
              <a:gd name="adj2" fmla="val 111986"/>
            </a:avLst>
          </a:prstGeom>
          <a:ln w="28575">
            <a:solidFill>
              <a:srgbClr val="2F528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à coins arrondis 80">
            <a:hlinkClick r:id="rId11" action="ppaction://hlinksldjump"/>
          </p:cNvPr>
          <p:cNvSpPr/>
          <p:nvPr/>
        </p:nvSpPr>
        <p:spPr>
          <a:xfrm>
            <a:off x="184434" y="1781840"/>
            <a:ext cx="3182915" cy="38488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à coins arrondis 99">
            <a:hlinkClick r:id="rId13" action="ppaction://hlinksldjump"/>
          </p:cNvPr>
          <p:cNvSpPr/>
          <p:nvPr/>
        </p:nvSpPr>
        <p:spPr>
          <a:xfrm>
            <a:off x="4193327" y="1798795"/>
            <a:ext cx="3465637" cy="38488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à coins arrondis 100">
            <a:hlinkClick r:id="rId14" action="ppaction://hlinksldjump"/>
          </p:cNvPr>
          <p:cNvSpPr/>
          <p:nvPr/>
        </p:nvSpPr>
        <p:spPr>
          <a:xfrm>
            <a:off x="8504889" y="1798983"/>
            <a:ext cx="3510007" cy="38488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Image 6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574" y="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5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3192" y="149638"/>
            <a:ext cx="6341189" cy="888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More about study area</a:t>
            </a:r>
          </a:p>
        </p:txBody>
      </p:sp>
      <p:grpSp>
        <p:nvGrpSpPr>
          <p:cNvPr id="148" name="Groupe 147"/>
          <p:cNvGrpSpPr/>
          <p:nvPr/>
        </p:nvGrpSpPr>
        <p:grpSpPr>
          <a:xfrm>
            <a:off x="10780715" y="40038"/>
            <a:ext cx="630000" cy="646331"/>
            <a:chOff x="900691" y="1144232"/>
            <a:chExt cx="630000" cy="646331"/>
          </a:xfrm>
        </p:grpSpPr>
        <p:grpSp>
          <p:nvGrpSpPr>
            <p:cNvPr id="149" name="Groupe 148"/>
            <p:cNvGrpSpPr/>
            <p:nvPr/>
          </p:nvGrpSpPr>
          <p:grpSpPr>
            <a:xfrm>
              <a:off x="900691" y="1144232"/>
              <a:ext cx="630000" cy="646331"/>
              <a:chOff x="4969197" y="1188620"/>
              <a:chExt cx="630000" cy="646331"/>
            </a:xfrm>
          </p:grpSpPr>
          <p:sp>
            <p:nvSpPr>
              <p:cNvPr id="151" name="Rectangle à coins arrondis 150"/>
              <p:cNvSpPr/>
              <p:nvPr/>
            </p:nvSpPr>
            <p:spPr>
              <a:xfrm>
                <a:off x="4969197" y="119678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52" name="ZoneTexte 151"/>
              <p:cNvSpPr txBox="1"/>
              <p:nvPr/>
            </p:nvSpPr>
            <p:spPr>
              <a:xfrm>
                <a:off x="5099907" y="1188620"/>
                <a:ext cx="368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600" b="1" dirty="0"/>
                  <a:t>?</a:t>
                </a:r>
              </a:p>
            </p:txBody>
          </p:sp>
        </p:grpSp>
        <p:sp>
          <p:nvSpPr>
            <p:cNvPr id="150" name="Rectangle 149">
              <a:hlinkClick r:id="rId2" action="ppaction://hlinksldjump"/>
            </p:cNvPr>
            <p:cNvSpPr/>
            <p:nvPr/>
          </p:nvSpPr>
          <p:spPr>
            <a:xfrm>
              <a:off x="900691" y="1144232"/>
              <a:ext cx="6300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3" name="Groupe 152"/>
          <p:cNvGrpSpPr/>
          <p:nvPr/>
        </p:nvGrpSpPr>
        <p:grpSpPr>
          <a:xfrm>
            <a:off x="11502838" y="42838"/>
            <a:ext cx="630000" cy="640730"/>
            <a:chOff x="743191" y="2032613"/>
            <a:chExt cx="630000" cy="640730"/>
          </a:xfrm>
        </p:grpSpPr>
        <p:grpSp>
          <p:nvGrpSpPr>
            <p:cNvPr id="154" name="Groupe 153"/>
            <p:cNvGrpSpPr/>
            <p:nvPr/>
          </p:nvGrpSpPr>
          <p:grpSpPr>
            <a:xfrm>
              <a:off x="743191" y="2037978"/>
              <a:ext cx="630000" cy="630000"/>
              <a:chOff x="743192" y="2043343"/>
              <a:chExt cx="630000" cy="630000"/>
            </a:xfrm>
          </p:grpSpPr>
          <p:sp>
            <p:nvSpPr>
              <p:cNvPr id="156" name="Rectangle à coins arrondis 155"/>
              <p:cNvSpPr/>
              <p:nvPr/>
            </p:nvSpPr>
            <p:spPr>
              <a:xfrm>
                <a:off x="743192" y="2043343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57" name="Image 15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936" y="2121235"/>
                <a:ext cx="470511" cy="474216"/>
              </a:xfrm>
              <a:prstGeom prst="rect">
                <a:avLst/>
              </a:prstGeom>
            </p:spPr>
          </p:pic>
        </p:grpSp>
        <p:sp>
          <p:nvSpPr>
            <p:cNvPr id="155" name="Bouton d'action : Personnalisé 154">
              <a:hlinkClick r:id="rId4" action="ppaction://hlinksldjump" highlightClick="1"/>
            </p:cNvPr>
            <p:cNvSpPr/>
            <p:nvPr/>
          </p:nvSpPr>
          <p:spPr>
            <a:xfrm>
              <a:off x="743191" y="2032613"/>
              <a:ext cx="630000" cy="64073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8" name="Groupe 157"/>
          <p:cNvGrpSpPr/>
          <p:nvPr/>
        </p:nvGrpSpPr>
        <p:grpSpPr>
          <a:xfrm>
            <a:off x="9336467" y="48203"/>
            <a:ext cx="630000" cy="630000"/>
            <a:chOff x="743190" y="2873405"/>
            <a:chExt cx="630000" cy="630000"/>
          </a:xfrm>
        </p:grpSpPr>
        <p:sp>
          <p:nvSpPr>
            <p:cNvPr id="159" name="Rectangle à coins arrondis 158"/>
            <p:cNvSpPr/>
            <p:nvPr/>
          </p:nvSpPr>
          <p:spPr>
            <a:xfrm>
              <a:off x="743190" y="2873405"/>
              <a:ext cx="630000" cy="630000"/>
            </a:xfrm>
            <a:prstGeom prst="roundRect">
              <a:avLst/>
            </a:prstGeom>
            <a:solidFill>
              <a:srgbClr val="00A3A6">
                <a:alpha val="50000"/>
              </a:srgbClr>
            </a:solidFill>
            <a:ln>
              <a:solidFill>
                <a:srgbClr val="00A3A6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0" name="Image 159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2" t="11561" r="8451" b="9471"/>
            <a:stretch/>
          </p:blipFill>
          <p:spPr>
            <a:xfrm>
              <a:off x="858547" y="2997442"/>
              <a:ext cx="399286" cy="381926"/>
            </a:xfrm>
            <a:prstGeom prst="rect">
              <a:avLst/>
            </a:prstGeom>
          </p:spPr>
        </p:pic>
        <p:sp>
          <p:nvSpPr>
            <p:cNvPr id="161" name="Bouton d'action : Personnalisé 160">
              <a:hlinkClick r:id="rId6" action="ppaction://hlinksldjump" highlightClick="1"/>
            </p:cNvPr>
            <p:cNvSpPr/>
            <p:nvPr/>
          </p:nvSpPr>
          <p:spPr>
            <a:xfrm>
              <a:off x="743190" y="287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62" name="Groupe 161"/>
          <p:cNvGrpSpPr/>
          <p:nvPr/>
        </p:nvGrpSpPr>
        <p:grpSpPr>
          <a:xfrm>
            <a:off x="10058591" y="48203"/>
            <a:ext cx="630000" cy="630000"/>
            <a:chOff x="743190" y="3753305"/>
            <a:chExt cx="630000" cy="630000"/>
          </a:xfrm>
        </p:grpSpPr>
        <p:grpSp>
          <p:nvGrpSpPr>
            <p:cNvPr id="163" name="Groupe 162"/>
            <p:cNvGrpSpPr/>
            <p:nvPr/>
          </p:nvGrpSpPr>
          <p:grpSpPr>
            <a:xfrm>
              <a:off x="743190" y="3753305"/>
              <a:ext cx="630000" cy="630000"/>
              <a:chOff x="743191" y="3753305"/>
              <a:chExt cx="630000" cy="630000"/>
            </a:xfrm>
          </p:grpSpPr>
          <p:sp>
            <p:nvSpPr>
              <p:cNvPr id="165" name="Rectangle à coins arrondis 164"/>
              <p:cNvSpPr/>
              <p:nvPr/>
            </p:nvSpPr>
            <p:spPr>
              <a:xfrm>
                <a:off x="743191" y="37533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66" name="Image 165"/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600" y="3897034"/>
                <a:ext cx="311182" cy="373127"/>
              </a:xfrm>
              <a:prstGeom prst="rect">
                <a:avLst/>
              </a:prstGeom>
            </p:spPr>
          </p:pic>
        </p:grpSp>
        <p:sp>
          <p:nvSpPr>
            <p:cNvPr id="164" name="Bouton d'action : Personnalisé 163">
              <a:hlinkClick r:id="rId8" action="ppaction://hlinksldjump" highlightClick="1"/>
            </p:cNvPr>
            <p:cNvSpPr/>
            <p:nvPr/>
          </p:nvSpPr>
          <p:spPr>
            <a:xfrm>
              <a:off x="743190" y="37533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2559320" y="1161926"/>
            <a:ext cx="6976799" cy="5099837"/>
            <a:chOff x="352170" y="1211003"/>
            <a:chExt cx="6976799" cy="5099837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170" y="1211003"/>
              <a:ext cx="6968971" cy="2322990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170" y="3533993"/>
              <a:ext cx="6976799" cy="2325600"/>
            </a:xfrm>
            <a:prstGeom prst="rect">
              <a:avLst/>
            </a:prstGeom>
          </p:spPr>
        </p:pic>
        <p:sp>
          <p:nvSpPr>
            <p:cNvPr id="31" name="ZoneTexte 30"/>
            <p:cNvSpPr txBox="1"/>
            <p:nvPr/>
          </p:nvSpPr>
          <p:spPr>
            <a:xfrm>
              <a:off x="1923561" y="5787620"/>
              <a:ext cx="42250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lphaLcParenR"/>
              </a:pPr>
              <a:r>
                <a:rPr lang="en-US" sz="1400" i="1" dirty="0"/>
                <a:t>Distribution of area in catchments selection </a:t>
              </a:r>
            </a:p>
            <a:p>
              <a:pPr marL="342900" indent="-342900">
                <a:buAutoNum type="alphaLcParenR"/>
              </a:pPr>
              <a:r>
                <a:rPr lang="en-US" sz="1400" i="1" dirty="0"/>
                <a:t>Zoom on &lt; 10 000 km</a:t>
              </a:r>
              <a:r>
                <a:rPr lang="en-US" sz="1400" i="1" baseline="30000" dirty="0"/>
                <a:t>2</a:t>
              </a:r>
              <a:r>
                <a:rPr lang="en-US" sz="1400" i="1" dirty="0"/>
                <a:t> section</a:t>
              </a:r>
              <a:endParaRPr lang="en-US" sz="1400" i="1" baseline="300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69372" y="3164661"/>
              <a:ext cx="3738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/>
                <a:t>a)</a:t>
              </a:r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69372" y="5517932"/>
              <a:ext cx="3738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/>
                <a:t>b)</a:t>
              </a:r>
              <a:endParaRPr lang="en-US" dirty="0"/>
            </a:p>
          </p:txBody>
        </p:sp>
      </p:grpSp>
      <p:grpSp>
        <p:nvGrpSpPr>
          <p:cNvPr id="41" name="Groupe 40"/>
          <p:cNvGrpSpPr/>
          <p:nvPr/>
        </p:nvGrpSpPr>
        <p:grpSpPr>
          <a:xfrm>
            <a:off x="8614343" y="37897"/>
            <a:ext cx="630000" cy="650613"/>
            <a:chOff x="743190" y="4489676"/>
            <a:chExt cx="630000" cy="650613"/>
          </a:xfrm>
        </p:grpSpPr>
        <p:grpSp>
          <p:nvGrpSpPr>
            <p:cNvPr id="42" name="Groupe 41"/>
            <p:cNvGrpSpPr/>
            <p:nvPr/>
          </p:nvGrpSpPr>
          <p:grpSpPr>
            <a:xfrm>
              <a:off x="743190" y="4489676"/>
              <a:ext cx="630000" cy="630000"/>
              <a:chOff x="743190" y="4489676"/>
              <a:chExt cx="630000" cy="630000"/>
            </a:xfrm>
          </p:grpSpPr>
          <p:sp>
            <p:nvSpPr>
              <p:cNvPr id="44" name="Rectangle à coins arrondis 43"/>
              <p:cNvSpPr/>
              <p:nvPr/>
            </p:nvSpPr>
            <p:spPr>
              <a:xfrm>
                <a:off x="743190" y="4489676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45" name="Flèche droite 44"/>
              <p:cNvSpPr/>
              <p:nvPr/>
            </p:nvSpPr>
            <p:spPr>
              <a:xfrm>
                <a:off x="827371" y="4671511"/>
                <a:ext cx="461638" cy="26633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43" name="Bouton d'action : Personnalisé 42">
              <a:hlinkClick r:id="rId11" action="ppaction://hlinksldjump" highlightClick="1"/>
            </p:cNvPr>
            <p:cNvSpPr/>
            <p:nvPr/>
          </p:nvSpPr>
          <p:spPr>
            <a:xfrm>
              <a:off x="743190" y="4510289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46" name="Groupe 45"/>
          <p:cNvGrpSpPr/>
          <p:nvPr/>
        </p:nvGrpSpPr>
        <p:grpSpPr>
          <a:xfrm>
            <a:off x="7892219" y="37897"/>
            <a:ext cx="630000" cy="630000"/>
            <a:chOff x="743190" y="5263405"/>
            <a:chExt cx="630000" cy="630000"/>
          </a:xfrm>
        </p:grpSpPr>
        <p:grpSp>
          <p:nvGrpSpPr>
            <p:cNvPr id="47" name="Groupe 46"/>
            <p:cNvGrpSpPr/>
            <p:nvPr/>
          </p:nvGrpSpPr>
          <p:grpSpPr>
            <a:xfrm>
              <a:off x="743190" y="5263405"/>
              <a:ext cx="630000" cy="630000"/>
              <a:chOff x="743190" y="5263405"/>
              <a:chExt cx="630000" cy="630000"/>
            </a:xfrm>
          </p:grpSpPr>
          <p:sp>
            <p:nvSpPr>
              <p:cNvPr id="49" name="Rectangle à coins arrondis 48"/>
              <p:cNvSpPr/>
              <p:nvPr/>
            </p:nvSpPr>
            <p:spPr>
              <a:xfrm>
                <a:off x="743190" y="52634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50" name="Flèche droite 49"/>
              <p:cNvSpPr/>
              <p:nvPr/>
            </p:nvSpPr>
            <p:spPr>
              <a:xfrm flipH="1">
                <a:off x="827371" y="5445240"/>
                <a:ext cx="461638" cy="26633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48" name="Bouton d'action : Personnalisé 47">
              <a:hlinkClick r:id="rId12" action="ppaction://hlinksldjump" highlightClick="1"/>
            </p:cNvPr>
            <p:cNvSpPr/>
            <p:nvPr/>
          </p:nvSpPr>
          <p:spPr>
            <a:xfrm>
              <a:off x="743190" y="526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208140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3192" y="149638"/>
            <a:ext cx="6341189" cy="888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More about study area</a:t>
            </a:r>
          </a:p>
        </p:txBody>
      </p:sp>
      <p:grpSp>
        <p:nvGrpSpPr>
          <p:cNvPr id="148" name="Groupe 147"/>
          <p:cNvGrpSpPr/>
          <p:nvPr/>
        </p:nvGrpSpPr>
        <p:grpSpPr>
          <a:xfrm>
            <a:off x="10780715" y="40038"/>
            <a:ext cx="630000" cy="646331"/>
            <a:chOff x="900691" y="1144232"/>
            <a:chExt cx="630000" cy="646331"/>
          </a:xfrm>
        </p:grpSpPr>
        <p:grpSp>
          <p:nvGrpSpPr>
            <p:cNvPr id="149" name="Groupe 148"/>
            <p:cNvGrpSpPr/>
            <p:nvPr/>
          </p:nvGrpSpPr>
          <p:grpSpPr>
            <a:xfrm>
              <a:off x="900691" y="1144232"/>
              <a:ext cx="630000" cy="646331"/>
              <a:chOff x="4969197" y="1188620"/>
              <a:chExt cx="630000" cy="646331"/>
            </a:xfrm>
          </p:grpSpPr>
          <p:sp>
            <p:nvSpPr>
              <p:cNvPr id="151" name="Rectangle à coins arrondis 150"/>
              <p:cNvSpPr/>
              <p:nvPr/>
            </p:nvSpPr>
            <p:spPr>
              <a:xfrm>
                <a:off x="4969197" y="119678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52" name="ZoneTexte 151"/>
              <p:cNvSpPr txBox="1"/>
              <p:nvPr/>
            </p:nvSpPr>
            <p:spPr>
              <a:xfrm>
                <a:off x="5099907" y="1188620"/>
                <a:ext cx="368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600" b="1" dirty="0"/>
                  <a:t>?</a:t>
                </a:r>
              </a:p>
            </p:txBody>
          </p:sp>
        </p:grpSp>
        <p:sp>
          <p:nvSpPr>
            <p:cNvPr id="150" name="Rectangle 149">
              <a:hlinkClick r:id="rId2" action="ppaction://hlinksldjump"/>
            </p:cNvPr>
            <p:cNvSpPr/>
            <p:nvPr/>
          </p:nvSpPr>
          <p:spPr>
            <a:xfrm>
              <a:off x="900691" y="1144232"/>
              <a:ext cx="6300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3" name="Groupe 152"/>
          <p:cNvGrpSpPr/>
          <p:nvPr/>
        </p:nvGrpSpPr>
        <p:grpSpPr>
          <a:xfrm>
            <a:off x="11502838" y="42838"/>
            <a:ext cx="630000" cy="640730"/>
            <a:chOff x="743191" y="2032613"/>
            <a:chExt cx="630000" cy="640730"/>
          </a:xfrm>
        </p:grpSpPr>
        <p:grpSp>
          <p:nvGrpSpPr>
            <p:cNvPr id="154" name="Groupe 153"/>
            <p:cNvGrpSpPr/>
            <p:nvPr/>
          </p:nvGrpSpPr>
          <p:grpSpPr>
            <a:xfrm>
              <a:off x="743191" y="2037978"/>
              <a:ext cx="630000" cy="630000"/>
              <a:chOff x="743192" y="2043343"/>
              <a:chExt cx="630000" cy="630000"/>
            </a:xfrm>
          </p:grpSpPr>
          <p:sp>
            <p:nvSpPr>
              <p:cNvPr id="156" name="Rectangle à coins arrondis 155"/>
              <p:cNvSpPr/>
              <p:nvPr/>
            </p:nvSpPr>
            <p:spPr>
              <a:xfrm>
                <a:off x="743192" y="2043343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57" name="Image 15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936" y="2121235"/>
                <a:ext cx="470511" cy="474216"/>
              </a:xfrm>
              <a:prstGeom prst="rect">
                <a:avLst/>
              </a:prstGeom>
            </p:spPr>
          </p:pic>
        </p:grpSp>
        <p:sp>
          <p:nvSpPr>
            <p:cNvPr id="155" name="Bouton d'action : Personnalisé 154">
              <a:hlinkClick r:id="rId4" action="ppaction://hlinksldjump" highlightClick="1"/>
            </p:cNvPr>
            <p:cNvSpPr/>
            <p:nvPr/>
          </p:nvSpPr>
          <p:spPr>
            <a:xfrm>
              <a:off x="743191" y="2032613"/>
              <a:ext cx="630000" cy="64073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8" name="Groupe 157"/>
          <p:cNvGrpSpPr/>
          <p:nvPr/>
        </p:nvGrpSpPr>
        <p:grpSpPr>
          <a:xfrm>
            <a:off x="9336467" y="48203"/>
            <a:ext cx="630000" cy="630000"/>
            <a:chOff x="743190" y="2873405"/>
            <a:chExt cx="630000" cy="630000"/>
          </a:xfrm>
        </p:grpSpPr>
        <p:sp>
          <p:nvSpPr>
            <p:cNvPr id="159" name="Rectangle à coins arrondis 158"/>
            <p:cNvSpPr/>
            <p:nvPr/>
          </p:nvSpPr>
          <p:spPr>
            <a:xfrm>
              <a:off x="743190" y="2873405"/>
              <a:ext cx="630000" cy="630000"/>
            </a:xfrm>
            <a:prstGeom prst="roundRect">
              <a:avLst/>
            </a:prstGeom>
            <a:solidFill>
              <a:srgbClr val="00A3A6">
                <a:alpha val="50000"/>
              </a:srgbClr>
            </a:solidFill>
            <a:ln>
              <a:solidFill>
                <a:srgbClr val="00A3A6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0" name="Image 159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2" t="11561" r="8451" b="9471"/>
            <a:stretch/>
          </p:blipFill>
          <p:spPr>
            <a:xfrm>
              <a:off x="858547" y="2997442"/>
              <a:ext cx="399286" cy="381926"/>
            </a:xfrm>
            <a:prstGeom prst="rect">
              <a:avLst/>
            </a:prstGeom>
          </p:spPr>
        </p:pic>
        <p:sp>
          <p:nvSpPr>
            <p:cNvPr id="161" name="Bouton d'action : Personnalisé 160">
              <a:hlinkClick r:id="rId6" action="ppaction://hlinksldjump" highlightClick="1"/>
            </p:cNvPr>
            <p:cNvSpPr/>
            <p:nvPr/>
          </p:nvSpPr>
          <p:spPr>
            <a:xfrm>
              <a:off x="743190" y="287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62" name="Groupe 161"/>
          <p:cNvGrpSpPr/>
          <p:nvPr/>
        </p:nvGrpSpPr>
        <p:grpSpPr>
          <a:xfrm>
            <a:off x="10058591" y="48203"/>
            <a:ext cx="630000" cy="630000"/>
            <a:chOff x="743190" y="3753305"/>
            <a:chExt cx="630000" cy="630000"/>
          </a:xfrm>
        </p:grpSpPr>
        <p:grpSp>
          <p:nvGrpSpPr>
            <p:cNvPr id="163" name="Groupe 162"/>
            <p:cNvGrpSpPr/>
            <p:nvPr/>
          </p:nvGrpSpPr>
          <p:grpSpPr>
            <a:xfrm>
              <a:off x="743190" y="3753305"/>
              <a:ext cx="630000" cy="630000"/>
              <a:chOff x="743191" y="3753305"/>
              <a:chExt cx="630000" cy="630000"/>
            </a:xfrm>
          </p:grpSpPr>
          <p:sp>
            <p:nvSpPr>
              <p:cNvPr id="165" name="Rectangle à coins arrondis 164"/>
              <p:cNvSpPr/>
              <p:nvPr/>
            </p:nvSpPr>
            <p:spPr>
              <a:xfrm>
                <a:off x="743191" y="37533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66" name="Image 165"/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600" y="3897034"/>
                <a:ext cx="311182" cy="373127"/>
              </a:xfrm>
              <a:prstGeom prst="rect">
                <a:avLst/>
              </a:prstGeom>
            </p:spPr>
          </p:pic>
        </p:grpSp>
        <p:sp>
          <p:nvSpPr>
            <p:cNvPr id="164" name="Bouton d'action : Personnalisé 163">
              <a:hlinkClick r:id="rId8" action="ppaction://hlinksldjump" highlightClick="1"/>
            </p:cNvPr>
            <p:cNvSpPr/>
            <p:nvPr/>
          </p:nvSpPr>
          <p:spPr>
            <a:xfrm>
              <a:off x="743190" y="37533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19" y="931357"/>
            <a:ext cx="10080000" cy="5040000"/>
          </a:xfrm>
          <a:prstGeom prst="rect">
            <a:avLst/>
          </a:prstGeom>
        </p:spPr>
      </p:pic>
      <p:grpSp>
        <p:nvGrpSpPr>
          <p:cNvPr id="28" name="Groupe 27"/>
          <p:cNvGrpSpPr/>
          <p:nvPr/>
        </p:nvGrpSpPr>
        <p:grpSpPr>
          <a:xfrm>
            <a:off x="8614343" y="37897"/>
            <a:ext cx="630000" cy="650613"/>
            <a:chOff x="743190" y="4489676"/>
            <a:chExt cx="630000" cy="650613"/>
          </a:xfrm>
        </p:grpSpPr>
        <p:grpSp>
          <p:nvGrpSpPr>
            <p:cNvPr id="29" name="Groupe 28"/>
            <p:cNvGrpSpPr/>
            <p:nvPr/>
          </p:nvGrpSpPr>
          <p:grpSpPr>
            <a:xfrm>
              <a:off x="743190" y="4489676"/>
              <a:ext cx="630000" cy="630000"/>
              <a:chOff x="743190" y="4489676"/>
              <a:chExt cx="630000" cy="630000"/>
            </a:xfrm>
          </p:grpSpPr>
          <p:sp>
            <p:nvSpPr>
              <p:cNvPr id="31" name="Rectangle à coins arrondis 30"/>
              <p:cNvSpPr/>
              <p:nvPr/>
            </p:nvSpPr>
            <p:spPr>
              <a:xfrm>
                <a:off x="743190" y="4489676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2" name="Flèche droite 31"/>
              <p:cNvSpPr/>
              <p:nvPr/>
            </p:nvSpPr>
            <p:spPr>
              <a:xfrm>
                <a:off x="827371" y="4671511"/>
                <a:ext cx="461638" cy="26633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30" name="Bouton d'action : Personnalisé 29">
              <a:hlinkClick r:id="rId10" action="ppaction://hlinksldjump" highlightClick="1"/>
            </p:cNvPr>
            <p:cNvSpPr/>
            <p:nvPr/>
          </p:nvSpPr>
          <p:spPr>
            <a:xfrm>
              <a:off x="743190" y="4510289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7892219" y="37897"/>
            <a:ext cx="630000" cy="630000"/>
            <a:chOff x="743190" y="5263405"/>
            <a:chExt cx="630000" cy="630000"/>
          </a:xfrm>
        </p:grpSpPr>
        <p:grpSp>
          <p:nvGrpSpPr>
            <p:cNvPr id="39" name="Groupe 38"/>
            <p:cNvGrpSpPr/>
            <p:nvPr/>
          </p:nvGrpSpPr>
          <p:grpSpPr>
            <a:xfrm>
              <a:off x="743190" y="5263405"/>
              <a:ext cx="630000" cy="630000"/>
              <a:chOff x="743190" y="5263405"/>
              <a:chExt cx="630000" cy="630000"/>
            </a:xfrm>
          </p:grpSpPr>
          <p:sp>
            <p:nvSpPr>
              <p:cNvPr id="41" name="Rectangle à coins arrondis 40"/>
              <p:cNvSpPr/>
              <p:nvPr/>
            </p:nvSpPr>
            <p:spPr>
              <a:xfrm>
                <a:off x="743190" y="52634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42" name="Flèche droite 41"/>
              <p:cNvSpPr/>
              <p:nvPr/>
            </p:nvSpPr>
            <p:spPr>
              <a:xfrm flipH="1">
                <a:off x="827371" y="5445240"/>
                <a:ext cx="461638" cy="26633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40" name="Bouton d'action : Personnalisé 39">
              <a:hlinkClick r:id="rId11" action="ppaction://hlinksldjump" highlightClick="1"/>
            </p:cNvPr>
            <p:cNvSpPr/>
            <p:nvPr/>
          </p:nvSpPr>
          <p:spPr>
            <a:xfrm>
              <a:off x="743190" y="526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2397992" y="5865485"/>
            <a:ext cx="5744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Crop type importance on the catchment selection total area</a:t>
            </a:r>
          </a:p>
        </p:txBody>
      </p:sp>
    </p:spTree>
    <p:extLst>
      <p:ext uri="{BB962C8B-B14F-4D97-AF65-F5344CB8AC3E}">
        <p14:creationId xmlns:p14="http://schemas.microsoft.com/office/powerpoint/2010/main" val="275572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3192" y="149638"/>
            <a:ext cx="6341189" cy="888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More about study area</a:t>
            </a:r>
          </a:p>
        </p:txBody>
      </p:sp>
      <p:grpSp>
        <p:nvGrpSpPr>
          <p:cNvPr id="148" name="Groupe 147"/>
          <p:cNvGrpSpPr/>
          <p:nvPr/>
        </p:nvGrpSpPr>
        <p:grpSpPr>
          <a:xfrm>
            <a:off x="10780715" y="40038"/>
            <a:ext cx="630000" cy="646331"/>
            <a:chOff x="900691" y="1144232"/>
            <a:chExt cx="630000" cy="646331"/>
          </a:xfrm>
        </p:grpSpPr>
        <p:grpSp>
          <p:nvGrpSpPr>
            <p:cNvPr id="149" name="Groupe 148"/>
            <p:cNvGrpSpPr/>
            <p:nvPr/>
          </p:nvGrpSpPr>
          <p:grpSpPr>
            <a:xfrm>
              <a:off x="900691" y="1144232"/>
              <a:ext cx="630000" cy="646331"/>
              <a:chOff x="4969197" y="1188620"/>
              <a:chExt cx="630000" cy="646331"/>
            </a:xfrm>
          </p:grpSpPr>
          <p:sp>
            <p:nvSpPr>
              <p:cNvPr id="151" name="Rectangle à coins arrondis 150"/>
              <p:cNvSpPr/>
              <p:nvPr/>
            </p:nvSpPr>
            <p:spPr>
              <a:xfrm>
                <a:off x="4969197" y="119678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52" name="ZoneTexte 151"/>
              <p:cNvSpPr txBox="1"/>
              <p:nvPr/>
            </p:nvSpPr>
            <p:spPr>
              <a:xfrm>
                <a:off x="5099907" y="1188620"/>
                <a:ext cx="368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600" b="1" dirty="0"/>
                  <a:t>?</a:t>
                </a:r>
              </a:p>
            </p:txBody>
          </p:sp>
        </p:grpSp>
        <p:sp>
          <p:nvSpPr>
            <p:cNvPr id="150" name="Rectangle 149">
              <a:hlinkClick r:id="rId2" action="ppaction://hlinksldjump"/>
            </p:cNvPr>
            <p:cNvSpPr/>
            <p:nvPr/>
          </p:nvSpPr>
          <p:spPr>
            <a:xfrm>
              <a:off x="900691" y="1144232"/>
              <a:ext cx="6300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3" name="Groupe 152"/>
          <p:cNvGrpSpPr/>
          <p:nvPr/>
        </p:nvGrpSpPr>
        <p:grpSpPr>
          <a:xfrm>
            <a:off x="11502838" y="42838"/>
            <a:ext cx="630000" cy="640730"/>
            <a:chOff x="743191" y="2032613"/>
            <a:chExt cx="630000" cy="640730"/>
          </a:xfrm>
        </p:grpSpPr>
        <p:grpSp>
          <p:nvGrpSpPr>
            <p:cNvPr id="154" name="Groupe 153"/>
            <p:cNvGrpSpPr/>
            <p:nvPr/>
          </p:nvGrpSpPr>
          <p:grpSpPr>
            <a:xfrm>
              <a:off x="743191" y="2037978"/>
              <a:ext cx="630000" cy="630000"/>
              <a:chOff x="743192" y="2043343"/>
              <a:chExt cx="630000" cy="630000"/>
            </a:xfrm>
          </p:grpSpPr>
          <p:sp>
            <p:nvSpPr>
              <p:cNvPr id="156" name="Rectangle à coins arrondis 155"/>
              <p:cNvSpPr/>
              <p:nvPr/>
            </p:nvSpPr>
            <p:spPr>
              <a:xfrm>
                <a:off x="743192" y="2043343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57" name="Image 15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936" y="2121235"/>
                <a:ext cx="470511" cy="474216"/>
              </a:xfrm>
              <a:prstGeom prst="rect">
                <a:avLst/>
              </a:prstGeom>
            </p:spPr>
          </p:pic>
        </p:grpSp>
        <p:sp>
          <p:nvSpPr>
            <p:cNvPr id="155" name="Bouton d'action : Personnalisé 154">
              <a:hlinkClick r:id="rId4" action="ppaction://hlinksldjump" highlightClick="1"/>
            </p:cNvPr>
            <p:cNvSpPr/>
            <p:nvPr/>
          </p:nvSpPr>
          <p:spPr>
            <a:xfrm>
              <a:off x="743191" y="2032613"/>
              <a:ext cx="630000" cy="64073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8" name="Groupe 157"/>
          <p:cNvGrpSpPr/>
          <p:nvPr/>
        </p:nvGrpSpPr>
        <p:grpSpPr>
          <a:xfrm>
            <a:off x="9336467" y="48203"/>
            <a:ext cx="630000" cy="630000"/>
            <a:chOff x="743190" y="2873405"/>
            <a:chExt cx="630000" cy="630000"/>
          </a:xfrm>
        </p:grpSpPr>
        <p:sp>
          <p:nvSpPr>
            <p:cNvPr id="159" name="Rectangle à coins arrondis 158"/>
            <p:cNvSpPr/>
            <p:nvPr/>
          </p:nvSpPr>
          <p:spPr>
            <a:xfrm>
              <a:off x="743190" y="2873405"/>
              <a:ext cx="630000" cy="630000"/>
            </a:xfrm>
            <a:prstGeom prst="roundRect">
              <a:avLst/>
            </a:prstGeom>
            <a:solidFill>
              <a:srgbClr val="00A3A6">
                <a:alpha val="50000"/>
              </a:srgbClr>
            </a:solidFill>
            <a:ln>
              <a:solidFill>
                <a:srgbClr val="00A3A6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0" name="Image 159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2" t="11561" r="8451" b="9471"/>
            <a:stretch/>
          </p:blipFill>
          <p:spPr>
            <a:xfrm>
              <a:off x="858547" y="2997442"/>
              <a:ext cx="399286" cy="381926"/>
            </a:xfrm>
            <a:prstGeom prst="rect">
              <a:avLst/>
            </a:prstGeom>
          </p:spPr>
        </p:pic>
        <p:sp>
          <p:nvSpPr>
            <p:cNvPr id="161" name="Bouton d'action : Personnalisé 160">
              <a:hlinkClick r:id="rId6" action="ppaction://hlinksldjump" highlightClick="1"/>
            </p:cNvPr>
            <p:cNvSpPr/>
            <p:nvPr/>
          </p:nvSpPr>
          <p:spPr>
            <a:xfrm>
              <a:off x="743190" y="287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62" name="Groupe 161"/>
          <p:cNvGrpSpPr/>
          <p:nvPr/>
        </p:nvGrpSpPr>
        <p:grpSpPr>
          <a:xfrm>
            <a:off x="10058591" y="48203"/>
            <a:ext cx="630000" cy="630000"/>
            <a:chOff x="743190" y="3753305"/>
            <a:chExt cx="630000" cy="630000"/>
          </a:xfrm>
        </p:grpSpPr>
        <p:grpSp>
          <p:nvGrpSpPr>
            <p:cNvPr id="163" name="Groupe 162"/>
            <p:cNvGrpSpPr/>
            <p:nvPr/>
          </p:nvGrpSpPr>
          <p:grpSpPr>
            <a:xfrm>
              <a:off x="743190" y="3753305"/>
              <a:ext cx="630000" cy="630000"/>
              <a:chOff x="743191" y="3753305"/>
              <a:chExt cx="630000" cy="630000"/>
            </a:xfrm>
          </p:grpSpPr>
          <p:sp>
            <p:nvSpPr>
              <p:cNvPr id="165" name="Rectangle à coins arrondis 164"/>
              <p:cNvSpPr/>
              <p:nvPr/>
            </p:nvSpPr>
            <p:spPr>
              <a:xfrm>
                <a:off x="743191" y="37533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66" name="Image 165"/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600" y="3897034"/>
                <a:ext cx="311182" cy="373127"/>
              </a:xfrm>
              <a:prstGeom prst="rect">
                <a:avLst/>
              </a:prstGeom>
            </p:spPr>
          </p:pic>
        </p:grpSp>
        <p:sp>
          <p:nvSpPr>
            <p:cNvPr id="164" name="Bouton d'action : Personnalisé 163">
              <a:hlinkClick r:id="rId8" action="ppaction://hlinksldjump" highlightClick="1"/>
            </p:cNvPr>
            <p:cNvSpPr/>
            <p:nvPr/>
          </p:nvSpPr>
          <p:spPr>
            <a:xfrm>
              <a:off x="743190" y="37533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8614343" y="48203"/>
            <a:ext cx="630000" cy="630000"/>
            <a:chOff x="743190" y="5263405"/>
            <a:chExt cx="630000" cy="630000"/>
          </a:xfrm>
        </p:grpSpPr>
        <p:grpSp>
          <p:nvGrpSpPr>
            <p:cNvPr id="34" name="Groupe 33"/>
            <p:cNvGrpSpPr/>
            <p:nvPr/>
          </p:nvGrpSpPr>
          <p:grpSpPr>
            <a:xfrm>
              <a:off x="743190" y="5263405"/>
              <a:ext cx="630000" cy="630000"/>
              <a:chOff x="743190" y="5263405"/>
              <a:chExt cx="630000" cy="630000"/>
            </a:xfrm>
          </p:grpSpPr>
          <p:sp>
            <p:nvSpPr>
              <p:cNvPr id="36" name="Rectangle à coins arrondis 35"/>
              <p:cNvSpPr/>
              <p:nvPr/>
            </p:nvSpPr>
            <p:spPr>
              <a:xfrm>
                <a:off x="743190" y="52634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7" name="Flèche droite 36"/>
              <p:cNvSpPr/>
              <p:nvPr/>
            </p:nvSpPr>
            <p:spPr>
              <a:xfrm flipH="1">
                <a:off x="827371" y="5445240"/>
                <a:ext cx="461638" cy="26633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35" name="Bouton d'action : Personnalisé 34">
              <a:hlinkClick r:id="rId9" action="ppaction://hlinksldjump" highlightClick="1"/>
            </p:cNvPr>
            <p:cNvSpPr/>
            <p:nvPr/>
          </p:nvSpPr>
          <p:spPr>
            <a:xfrm>
              <a:off x="743190" y="526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88" y="1337428"/>
            <a:ext cx="10800000" cy="360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70528" y="4867635"/>
            <a:ext cx="10312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Distribution of area equipped for irrigation (as a percent of total catchment area) in catchments selection </a:t>
            </a:r>
          </a:p>
        </p:txBody>
      </p:sp>
    </p:spTree>
    <p:extLst>
      <p:ext uri="{BB962C8B-B14F-4D97-AF65-F5344CB8AC3E}">
        <p14:creationId xmlns:p14="http://schemas.microsoft.com/office/powerpoint/2010/main" val="384148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3193" y="149638"/>
            <a:ext cx="3278392" cy="888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Data pre-processing</a:t>
            </a:r>
          </a:p>
        </p:txBody>
      </p:sp>
      <p:grpSp>
        <p:nvGrpSpPr>
          <p:cNvPr id="148" name="Groupe 147"/>
          <p:cNvGrpSpPr/>
          <p:nvPr/>
        </p:nvGrpSpPr>
        <p:grpSpPr>
          <a:xfrm>
            <a:off x="10780715" y="40038"/>
            <a:ext cx="630000" cy="646331"/>
            <a:chOff x="900691" y="1144232"/>
            <a:chExt cx="630000" cy="646331"/>
          </a:xfrm>
        </p:grpSpPr>
        <p:grpSp>
          <p:nvGrpSpPr>
            <p:cNvPr id="149" name="Groupe 148"/>
            <p:cNvGrpSpPr/>
            <p:nvPr/>
          </p:nvGrpSpPr>
          <p:grpSpPr>
            <a:xfrm>
              <a:off x="900691" y="1144232"/>
              <a:ext cx="630000" cy="646331"/>
              <a:chOff x="4969197" y="1188620"/>
              <a:chExt cx="630000" cy="646331"/>
            </a:xfrm>
          </p:grpSpPr>
          <p:sp>
            <p:nvSpPr>
              <p:cNvPr id="151" name="Rectangle à coins arrondis 150"/>
              <p:cNvSpPr/>
              <p:nvPr/>
            </p:nvSpPr>
            <p:spPr>
              <a:xfrm>
                <a:off x="4969197" y="119678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52" name="ZoneTexte 151"/>
              <p:cNvSpPr txBox="1"/>
              <p:nvPr/>
            </p:nvSpPr>
            <p:spPr>
              <a:xfrm>
                <a:off x="5099907" y="1188620"/>
                <a:ext cx="368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600" b="1" dirty="0"/>
                  <a:t>?</a:t>
                </a:r>
              </a:p>
            </p:txBody>
          </p:sp>
        </p:grpSp>
        <p:sp>
          <p:nvSpPr>
            <p:cNvPr id="150" name="Rectangle 149">
              <a:hlinkClick r:id="rId2" action="ppaction://hlinksldjump"/>
            </p:cNvPr>
            <p:cNvSpPr/>
            <p:nvPr/>
          </p:nvSpPr>
          <p:spPr>
            <a:xfrm>
              <a:off x="900691" y="1144232"/>
              <a:ext cx="6300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3" name="Groupe 152"/>
          <p:cNvGrpSpPr/>
          <p:nvPr/>
        </p:nvGrpSpPr>
        <p:grpSpPr>
          <a:xfrm>
            <a:off x="11502838" y="42838"/>
            <a:ext cx="630000" cy="640730"/>
            <a:chOff x="743191" y="2032613"/>
            <a:chExt cx="630000" cy="640730"/>
          </a:xfrm>
        </p:grpSpPr>
        <p:grpSp>
          <p:nvGrpSpPr>
            <p:cNvPr id="154" name="Groupe 153"/>
            <p:cNvGrpSpPr/>
            <p:nvPr/>
          </p:nvGrpSpPr>
          <p:grpSpPr>
            <a:xfrm>
              <a:off x="743191" y="2037978"/>
              <a:ext cx="630000" cy="630000"/>
              <a:chOff x="743192" y="2043343"/>
              <a:chExt cx="630000" cy="630000"/>
            </a:xfrm>
          </p:grpSpPr>
          <p:sp>
            <p:nvSpPr>
              <p:cNvPr id="156" name="Rectangle à coins arrondis 155"/>
              <p:cNvSpPr/>
              <p:nvPr/>
            </p:nvSpPr>
            <p:spPr>
              <a:xfrm>
                <a:off x="743192" y="2043343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57" name="Image 15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936" y="2121235"/>
                <a:ext cx="470511" cy="474216"/>
              </a:xfrm>
              <a:prstGeom prst="rect">
                <a:avLst/>
              </a:prstGeom>
            </p:spPr>
          </p:pic>
        </p:grpSp>
        <p:sp>
          <p:nvSpPr>
            <p:cNvPr id="155" name="Bouton d'action : Personnalisé 154">
              <a:hlinkClick r:id="rId4" action="ppaction://hlinksldjump" highlightClick="1"/>
            </p:cNvPr>
            <p:cNvSpPr/>
            <p:nvPr/>
          </p:nvSpPr>
          <p:spPr>
            <a:xfrm>
              <a:off x="743191" y="2032613"/>
              <a:ext cx="630000" cy="64073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8" name="Groupe 157"/>
          <p:cNvGrpSpPr/>
          <p:nvPr/>
        </p:nvGrpSpPr>
        <p:grpSpPr>
          <a:xfrm>
            <a:off x="9336467" y="48203"/>
            <a:ext cx="630000" cy="630000"/>
            <a:chOff x="743190" y="2873405"/>
            <a:chExt cx="630000" cy="630000"/>
          </a:xfrm>
        </p:grpSpPr>
        <p:sp>
          <p:nvSpPr>
            <p:cNvPr id="159" name="Rectangle à coins arrondis 158"/>
            <p:cNvSpPr/>
            <p:nvPr/>
          </p:nvSpPr>
          <p:spPr>
            <a:xfrm>
              <a:off x="743190" y="2873405"/>
              <a:ext cx="630000" cy="630000"/>
            </a:xfrm>
            <a:prstGeom prst="roundRect">
              <a:avLst/>
            </a:prstGeom>
            <a:solidFill>
              <a:srgbClr val="00A3A6">
                <a:alpha val="50000"/>
              </a:srgbClr>
            </a:solidFill>
            <a:ln>
              <a:solidFill>
                <a:srgbClr val="00A3A6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0" name="Image 159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2" t="11561" r="8451" b="9471"/>
            <a:stretch/>
          </p:blipFill>
          <p:spPr>
            <a:xfrm>
              <a:off x="858547" y="2997442"/>
              <a:ext cx="399286" cy="381926"/>
            </a:xfrm>
            <a:prstGeom prst="rect">
              <a:avLst/>
            </a:prstGeom>
          </p:spPr>
        </p:pic>
        <p:sp>
          <p:nvSpPr>
            <p:cNvPr id="161" name="Bouton d'action : Personnalisé 160">
              <a:hlinkClick r:id="rId6" action="ppaction://hlinksldjump" highlightClick="1"/>
            </p:cNvPr>
            <p:cNvSpPr/>
            <p:nvPr/>
          </p:nvSpPr>
          <p:spPr>
            <a:xfrm>
              <a:off x="743190" y="287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62" name="Groupe 161"/>
          <p:cNvGrpSpPr/>
          <p:nvPr/>
        </p:nvGrpSpPr>
        <p:grpSpPr>
          <a:xfrm>
            <a:off x="10058591" y="48203"/>
            <a:ext cx="630000" cy="630000"/>
            <a:chOff x="743190" y="3753305"/>
            <a:chExt cx="630000" cy="630000"/>
          </a:xfrm>
        </p:grpSpPr>
        <p:grpSp>
          <p:nvGrpSpPr>
            <p:cNvPr id="163" name="Groupe 162"/>
            <p:cNvGrpSpPr/>
            <p:nvPr/>
          </p:nvGrpSpPr>
          <p:grpSpPr>
            <a:xfrm>
              <a:off x="743190" y="3753305"/>
              <a:ext cx="630000" cy="630000"/>
              <a:chOff x="743191" y="3753305"/>
              <a:chExt cx="630000" cy="630000"/>
            </a:xfrm>
          </p:grpSpPr>
          <p:sp>
            <p:nvSpPr>
              <p:cNvPr id="165" name="Rectangle à coins arrondis 164"/>
              <p:cNvSpPr/>
              <p:nvPr/>
            </p:nvSpPr>
            <p:spPr>
              <a:xfrm>
                <a:off x="743191" y="37533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66" name="Image 165"/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600" y="3897034"/>
                <a:ext cx="311182" cy="373127"/>
              </a:xfrm>
              <a:prstGeom prst="rect">
                <a:avLst/>
              </a:prstGeom>
            </p:spPr>
          </p:pic>
        </p:grpSp>
        <p:sp>
          <p:nvSpPr>
            <p:cNvPr id="164" name="Bouton d'action : Personnalisé 163">
              <a:hlinkClick r:id="rId8" action="ppaction://hlinksldjump" highlightClick="1"/>
            </p:cNvPr>
            <p:cNvSpPr/>
            <p:nvPr/>
          </p:nvSpPr>
          <p:spPr>
            <a:xfrm>
              <a:off x="743190" y="37533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8614343" y="48203"/>
            <a:ext cx="630000" cy="630000"/>
            <a:chOff x="743190" y="5263405"/>
            <a:chExt cx="630000" cy="630000"/>
          </a:xfrm>
        </p:grpSpPr>
        <p:grpSp>
          <p:nvGrpSpPr>
            <p:cNvPr id="34" name="Groupe 33"/>
            <p:cNvGrpSpPr/>
            <p:nvPr/>
          </p:nvGrpSpPr>
          <p:grpSpPr>
            <a:xfrm>
              <a:off x="743190" y="5263405"/>
              <a:ext cx="630000" cy="630000"/>
              <a:chOff x="743190" y="5263405"/>
              <a:chExt cx="630000" cy="630000"/>
            </a:xfrm>
          </p:grpSpPr>
          <p:sp>
            <p:nvSpPr>
              <p:cNvPr id="36" name="Rectangle à coins arrondis 35"/>
              <p:cNvSpPr/>
              <p:nvPr/>
            </p:nvSpPr>
            <p:spPr>
              <a:xfrm>
                <a:off x="743190" y="52634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7" name="Flèche droite 36"/>
              <p:cNvSpPr/>
              <p:nvPr/>
            </p:nvSpPr>
            <p:spPr>
              <a:xfrm flipH="1">
                <a:off x="827371" y="5445240"/>
                <a:ext cx="461638" cy="26633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35" name="Bouton d'action : Personnalisé 34">
              <a:hlinkClick r:id="rId9" action="ppaction://hlinksldjump" highlightClick="1"/>
            </p:cNvPr>
            <p:cNvSpPr/>
            <p:nvPr/>
          </p:nvSpPr>
          <p:spPr>
            <a:xfrm>
              <a:off x="743190" y="526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6245160" y="1172566"/>
            <a:ext cx="5165556" cy="4287742"/>
            <a:chOff x="6245160" y="1172566"/>
            <a:chExt cx="5165556" cy="42877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ZoneTexte 5"/>
                <p:cNvSpPr txBox="1"/>
                <p:nvPr/>
              </p:nvSpPr>
              <p:spPr>
                <a:xfrm>
                  <a:off x="6796781" y="1180731"/>
                  <a:ext cx="4483224" cy="17851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/>
                    <a:t>Outliers detection</a:t>
                  </a:r>
                </a:p>
                <a:p>
                  <a:endParaRPr lang="en-US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/>
                    <a:t>Compute isolation forest anomaly score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en-US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/>
                    <a:t>Outlier: top </a:t>
                  </a:r>
                  <a14:m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1%</m:t>
                      </m:r>
                    </m:oMath>
                  </a14:m>
                  <a:r>
                    <a:rPr lang="en-US" dirty="0"/>
                    <a:t> anomaly score in the dataset </a:t>
                  </a:r>
                </a:p>
              </p:txBody>
            </p:sp>
          </mc:Choice>
          <mc:Fallback xmlns="">
            <p:sp>
              <p:nvSpPr>
                <p:cNvPr id="6" name="ZoneTexte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6781" y="1180731"/>
                  <a:ext cx="4483224" cy="1785104"/>
                </a:xfrm>
                <a:prstGeom prst="rect">
                  <a:avLst/>
                </a:prstGeom>
                <a:blipFill>
                  <a:blip r:embed="rId10"/>
                  <a:stretch>
                    <a:fillRect l="-1497" t="-2048" b="-44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ZoneTexte 31"/>
            <p:cNvSpPr txBox="1"/>
            <p:nvPr/>
          </p:nvSpPr>
          <p:spPr>
            <a:xfrm>
              <a:off x="9765509" y="1386334"/>
              <a:ext cx="15144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Liu et al., 2001</a:t>
              </a:r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45160" y="2936539"/>
              <a:ext cx="2610287" cy="1814400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763974" y="2951187"/>
              <a:ext cx="2607504" cy="1814400"/>
            </a:xfrm>
            <a:prstGeom prst="rect">
              <a:avLst/>
            </a:prstGeom>
          </p:spPr>
        </p:pic>
        <p:sp>
          <p:nvSpPr>
            <p:cNvPr id="368" name="ZoneTexte 367"/>
            <p:cNvSpPr txBox="1"/>
            <p:nvPr/>
          </p:nvSpPr>
          <p:spPr>
            <a:xfrm>
              <a:off x="7243169" y="4721643"/>
              <a:ext cx="35904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/>
                <a:t>Illustration of the isolation forest algorithm. Idea: when performing random splitting of the dataset, how quickly a point is isolated ?  </a:t>
              </a:r>
            </a:p>
          </p:txBody>
        </p:sp>
        <p:sp>
          <p:nvSpPr>
            <p:cNvPr id="369" name="Rectangle à coins arrondis 368"/>
            <p:cNvSpPr/>
            <p:nvPr/>
          </p:nvSpPr>
          <p:spPr>
            <a:xfrm>
              <a:off x="6245160" y="1172566"/>
              <a:ext cx="5165556" cy="4287742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334594" y="1037889"/>
            <a:ext cx="5077142" cy="4287742"/>
            <a:chOff x="96008" y="1037407"/>
            <a:chExt cx="5077142" cy="428774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ZoneTexte 3"/>
                <p:cNvSpPr txBox="1"/>
                <p:nvPr/>
              </p:nvSpPr>
              <p:spPr>
                <a:xfrm>
                  <a:off x="299310" y="1180731"/>
                  <a:ext cx="4873840" cy="40010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/>
                    <a:t>Rules to consider BNPE value valid</a:t>
                  </a:r>
                </a:p>
                <a:p>
                  <a:endParaRPr lang="en-US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/>
                    <a:t>Years with variation of 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80%</m:t>
                      </m:r>
                    </m:oMath>
                  </a14:m>
                  <a:r>
                    <a:rPr lang="en-US" dirty="0"/>
                    <a:t> from the catchment mean are discarded 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en-US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/>
                    <a:t>Catchments with less than N-2 years of data are discarded, N being the maximum number of years of the BNPE record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en-US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 smtClean="0"/>
                    <a:t>Catchments with </a:t>
                  </a:r>
                  <a:r>
                    <a:rPr lang="en-US" dirty="0"/>
                    <a:t>mean value </a:t>
                  </a:r>
                  <a:r>
                    <a:rPr lang="en-US" dirty="0" smtClean="0"/>
                    <a:t>considered </a:t>
                  </a:r>
                  <a:r>
                    <a:rPr lang="en-US" dirty="0"/>
                    <a:t>as outliers are discarded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en-US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dirty="0"/>
                    <a:t>Years </a:t>
                  </a:r>
                  <a:r>
                    <a:rPr lang="en-US" dirty="0" smtClean="0"/>
                    <a:t>with deviation considered </a:t>
                  </a:r>
                  <a:r>
                    <a:rPr lang="en-US" dirty="0"/>
                    <a:t>as outliers are discarded </a:t>
                  </a:r>
                </a:p>
              </p:txBody>
            </p:sp>
          </mc:Choice>
          <mc:Fallback>
            <p:sp>
              <p:nvSpPr>
                <p:cNvPr id="4" name="ZoneTexte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310" y="1180731"/>
                  <a:ext cx="4873840" cy="4001095"/>
                </a:xfrm>
                <a:prstGeom prst="rect">
                  <a:avLst/>
                </a:prstGeom>
                <a:blipFill>
                  <a:blip r:embed="rId13"/>
                  <a:stretch>
                    <a:fillRect l="-1250" t="-915" b="-15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0" name="Rectangle à coins arrondis 369"/>
            <p:cNvSpPr/>
            <p:nvPr/>
          </p:nvSpPr>
          <p:spPr>
            <a:xfrm>
              <a:off x="96008" y="1037407"/>
              <a:ext cx="4919612" cy="4287742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71" name="Connecteur en angle 370"/>
          <p:cNvCxnSpPr>
            <a:stCxn id="370" idx="2"/>
            <a:endCxn id="369" idx="1"/>
          </p:cNvCxnSpPr>
          <p:nvPr/>
        </p:nvCxnSpPr>
        <p:spPr>
          <a:xfrm rot="5400000" flipH="1" flipV="1">
            <a:off x="3515183" y="2595654"/>
            <a:ext cx="2009194" cy="3450760"/>
          </a:xfrm>
          <a:prstGeom prst="bentConnector4">
            <a:avLst>
              <a:gd name="adj1" fmla="val -11378"/>
              <a:gd name="adj2" fmla="val 85642"/>
            </a:avLst>
          </a:prstGeom>
          <a:ln w="28575">
            <a:solidFill>
              <a:srgbClr val="2F528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à coins arrondis 37">
            <a:hlinkClick r:id="rId14" action="ppaction://hlinksldjump"/>
          </p:cNvPr>
          <p:cNvSpPr/>
          <p:nvPr/>
        </p:nvSpPr>
        <p:spPr>
          <a:xfrm>
            <a:off x="10841206" y="1631999"/>
            <a:ext cx="438799" cy="216000"/>
          </a:xfrm>
          <a:prstGeom prst="roundRect">
            <a:avLst/>
          </a:prstGeom>
          <a:solidFill>
            <a:srgbClr val="00A3A6">
              <a:alpha val="50000"/>
            </a:srgb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/>
              <a:t>Ref.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213234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3193" y="149638"/>
            <a:ext cx="2372870" cy="88825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n-lt"/>
              </a:rPr>
              <a:t>Decision tree</a:t>
            </a:r>
          </a:p>
        </p:txBody>
      </p:sp>
      <p:grpSp>
        <p:nvGrpSpPr>
          <p:cNvPr id="148" name="Groupe 147"/>
          <p:cNvGrpSpPr/>
          <p:nvPr/>
        </p:nvGrpSpPr>
        <p:grpSpPr>
          <a:xfrm>
            <a:off x="10780715" y="40038"/>
            <a:ext cx="630000" cy="646331"/>
            <a:chOff x="900691" y="1144232"/>
            <a:chExt cx="630000" cy="646331"/>
          </a:xfrm>
        </p:grpSpPr>
        <p:grpSp>
          <p:nvGrpSpPr>
            <p:cNvPr id="149" name="Groupe 148"/>
            <p:cNvGrpSpPr/>
            <p:nvPr/>
          </p:nvGrpSpPr>
          <p:grpSpPr>
            <a:xfrm>
              <a:off x="900691" y="1144232"/>
              <a:ext cx="630000" cy="646331"/>
              <a:chOff x="4969197" y="1188620"/>
              <a:chExt cx="630000" cy="646331"/>
            </a:xfrm>
          </p:grpSpPr>
          <p:sp>
            <p:nvSpPr>
              <p:cNvPr id="151" name="Rectangle à coins arrondis 150"/>
              <p:cNvSpPr/>
              <p:nvPr/>
            </p:nvSpPr>
            <p:spPr>
              <a:xfrm>
                <a:off x="4969197" y="119678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52" name="ZoneTexte 151"/>
              <p:cNvSpPr txBox="1"/>
              <p:nvPr/>
            </p:nvSpPr>
            <p:spPr>
              <a:xfrm>
                <a:off x="5099907" y="1188620"/>
                <a:ext cx="368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600" b="1" dirty="0"/>
                  <a:t>?</a:t>
                </a:r>
              </a:p>
            </p:txBody>
          </p:sp>
        </p:grpSp>
        <p:sp>
          <p:nvSpPr>
            <p:cNvPr id="150" name="Rectangle 149">
              <a:hlinkClick r:id="rId2" action="ppaction://hlinksldjump"/>
            </p:cNvPr>
            <p:cNvSpPr/>
            <p:nvPr/>
          </p:nvSpPr>
          <p:spPr>
            <a:xfrm>
              <a:off x="900691" y="1144232"/>
              <a:ext cx="6300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3" name="Groupe 152"/>
          <p:cNvGrpSpPr/>
          <p:nvPr/>
        </p:nvGrpSpPr>
        <p:grpSpPr>
          <a:xfrm>
            <a:off x="11502838" y="42838"/>
            <a:ext cx="630000" cy="640730"/>
            <a:chOff x="743191" y="2032613"/>
            <a:chExt cx="630000" cy="640730"/>
          </a:xfrm>
        </p:grpSpPr>
        <p:grpSp>
          <p:nvGrpSpPr>
            <p:cNvPr id="154" name="Groupe 153"/>
            <p:cNvGrpSpPr/>
            <p:nvPr/>
          </p:nvGrpSpPr>
          <p:grpSpPr>
            <a:xfrm>
              <a:off x="743191" y="2037978"/>
              <a:ext cx="630000" cy="630000"/>
              <a:chOff x="743192" y="2043343"/>
              <a:chExt cx="630000" cy="630000"/>
            </a:xfrm>
          </p:grpSpPr>
          <p:sp>
            <p:nvSpPr>
              <p:cNvPr id="156" name="Rectangle à coins arrondis 155"/>
              <p:cNvSpPr/>
              <p:nvPr/>
            </p:nvSpPr>
            <p:spPr>
              <a:xfrm>
                <a:off x="743192" y="2043343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57" name="Image 15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936" y="2121235"/>
                <a:ext cx="470511" cy="474216"/>
              </a:xfrm>
              <a:prstGeom prst="rect">
                <a:avLst/>
              </a:prstGeom>
            </p:spPr>
          </p:pic>
        </p:grpSp>
        <p:sp>
          <p:nvSpPr>
            <p:cNvPr id="155" name="Bouton d'action : Personnalisé 154">
              <a:hlinkClick r:id="rId4" action="ppaction://hlinksldjump" highlightClick="1"/>
            </p:cNvPr>
            <p:cNvSpPr/>
            <p:nvPr/>
          </p:nvSpPr>
          <p:spPr>
            <a:xfrm>
              <a:off x="743191" y="2032613"/>
              <a:ext cx="630000" cy="64073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8" name="Groupe 157"/>
          <p:cNvGrpSpPr/>
          <p:nvPr/>
        </p:nvGrpSpPr>
        <p:grpSpPr>
          <a:xfrm>
            <a:off x="9336467" y="48203"/>
            <a:ext cx="630000" cy="630000"/>
            <a:chOff x="743190" y="2873405"/>
            <a:chExt cx="630000" cy="630000"/>
          </a:xfrm>
        </p:grpSpPr>
        <p:sp>
          <p:nvSpPr>
            <p:cNvPr id="159" name="Rectangle à coins arrondis 158"/>
            <p:cNvSpPr/>
            <p:nvPr/>
          </p:nvSpPr>
          <p:spPr>
            <a:xfrm>
              <a:off x="743190" y="2873405"/>
              <a:ext cx="630000" cy="630000"/>
            </a:xfrm>
            <a:prstGeom prst="roundRect">
              <a:avLst/>
            </a:prstGeom>
            <a:solidFill>
              <a:srgbClr val="00A3A6">
                <a:alpha val="50000"/>
              </a:srgbClr>
            </a:solidFill>
            <a:ln>
              <a:solidFill>
                <a:srgbClr val="00A3A6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0" name="Image 159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2" t="11561" r="8451" b="9471"/>
            <a:stretch/>
          </p:blipFill>
          <p:spPr>
            <a:xfrm>
              <a:off x="858547" y="2997442"/>
              <a:ext cx="399286" cy="381926"/>
            </a:xfrm>
            <a:prstGeom prst="rect">
              <a:avLst/>
            </a:prstGeom>
          </p:spPr>
        </p:pic>
        <p:sp>
          <p:nvSpPr>
            <p:cNvPr id="161" name="Bouton d'action : Personnalisé 160">
              <a:hlinkClick r:id="rId6" action="ppaction://hlinksldjump" highlightClick="1"/>
            </p:cNvPr>
            <p:cNvSpPr/>
            <p:nvPr/>
          </p:nvSpPr>
          <p:spPr>
            <a:xfrm>
              <a:off x="743190" y="287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62" name="Groupe 161"/>
          <p:cNvGrpSpPr/>
          <p:nvPr/>
        </p:nvGrpSpPr>
        <p:grpSpPr>
          <a:xfrm>
            <a:off x="10058591" y="48203"/>
            <a:ext cx="630000" cy="630000"/>
            <a:chOff x="743190" y="3753305"/>
            <a:chExt cx="630000" cy="630000"/>
          </a:xfrm>
        </p:grpSpPr>
        <p:grpSp>
          <p:nvGrpSpPr>
            <p:cNvPr id="163" name="Groupe 162"/>
            <p:cNvGrpSpPr/>
            <p:nvPr/>
          </p:nvGrpSpPr>
          <p:grpSpPr>
            <a:xfrm>
              <a:off x="743190" y="3753305"/>
              <a:ext cx="630000" cy="630000"/>
              <a:chOff x="743191" y="3753305"/>
              <a:chExt cx="630000" cy="630000"/>
            </a:xfrm>
          </p:grpSpPr>
          <p:sp>
            <p:nvSpPr>
              <p:cNvPr id="165" name="Rectangle à coins arrondis 164"/>
              <p:cNvSpPr/>
              <p:nvPr/>
            </p:nvSpPr>
            <p:spPr>
              <a:xfrm>
                <a:off x="743191" y="37533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66" name="Image 165"/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600" y="3897034"/>
                <a:ext cx="311182" cy="373127"/>
              </a:xfrm>
              <a:prstGeom prst="rect">
                <a:avLst/>
              </a:prstGeom>
            </p:spPr>
          </p:pic>
        </p:grpSp>
        <p:sp>
          <p:nvSpPr>
            <p:cNvPr id="164" name="Bouton d'action : Personnalisé 163">
              <a:hlinkClick r:id="rId8" action="ppaction://hlinksldjump" highlightClick="1"/>
            </p:cNvPr>
            <p:cNvSpPr/>
            <p:nvPr/>
          </p:nvSpPr>
          <p:spPr>
            <a:xfrm>
              <a:off x="743190" y="37533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67" name="Groupe 166"/>
          <p:cNvGrpSpPr/>
          <p:nvPr/>
        </p:nvGrpSpPr>
        <p:grpSpPr>
          <a:xfrm>
            <a:off x="8614343" y="37897"/>
            <a:ext cx="630000" cy="650613"/>
            <a:chOff x="743190" y="4489676"/>
            <a:chExt cx="630000" cy="650613"/>
          </a:xfrm>
        </p:grpSpPr>
        <p:grpSp>
          <p:nvGrpSpPr>
            <p:cNvPr id="168" name="Groupe 167"/>
            <p:cNvGrpSpPr/>
            <p:nvPr/>
          </p:nvGrpSpPr>
          <p:grpSpPr>
            <a:xfrm>
              <a:off x="743190" y="4489676"/>
              <a:ext cx="630000" cy="630000"/>
              <a:chOff x="743190" y="4489676"/>
              <a:chExt cx="630000" cy="630000"/>
            </a:xfrm>
          </p:grpSpPr>
          <p:sp>
            <p:nvSpPr>
              <p:cNvPr id="170" name="Rectangle à coins arrondis 169"/>
              <p:cNvSpPr/>
              <p:nvPr/>
            </p:nvSpPr>
            <p:spPr>
              <a:xfrm>
                <a:off x="743190" y="4489676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71" name="Flèche droite 170"/>
              <p:cNvSpPr/>
              <p:nvPr/>
            </p:nvSpPr>
            <p:spPr>
              <a:xfrm>
                <a:off x="827371" y="4671511"/>
                <a:ext cx="461638" cy="26633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69" name="Bouton d'action : Personnalisé 168">
              <a:hlinkClick r:id="rId9" action="ppaction://hlinksldjump" highlightClick="1"/>
            </p:cNvPr>
            <p:cNvSpPr/>
            <p:nvPr/>
          </p:nvSpPr>
          <p:spPr>
            <a:xfrm>
              <a:off x="743190" y="4510289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72" name="Groupe 171"/>
          <p:cNvGrpSpPr/>
          <p:nvPr/>
        </p:nvGrpSpPr>
        <p:grpSpPr>
          <a:xfrm>
            <a:off x="7892219" y="37897"/>
            <a:ext cx="630000" cy="630000"/>
            <a:chOff x="743190" y="5263405"/>
            <a:chExt cx="630000" cy="630000"/>
          </a:xfrm>
        </p:grpSpPr>
        <p:grpSp>
          <p:nvGrpSpPr>
            <p:cNvPr id="173" name="Groupe 172"/>
            <p:cNvGrpSpPr/>
            <p:nvPr/>
          </p:nvGrpSpPr>
          <p:grpSpPr>
            <a:xfrm>
              <a:off x="743190" y="5263405"/>
              <a:ext cx="630000" cy="630000"/>
              <a:chOff x="743190" y="5263405"/>
              <a:chExt cx="630000" cy="630000"/>
            </a:xfrm>
          </p:grpSpPr>
          <p:sp>
            <p:nvSpPr>
              <p:cNvPr id="175" name="Rectangle à coins arrondis 174"/>
              <p:cNvSpPr/>
              <p:nvPr/>
            </p:nvSpPr>
            <p:spPr>
              <a:xfrm>
                <a:off x="743190" y="52634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76" name="Flèche droite 175"/>
              <p:cNvSpPr/>
              <p:nvPr/>
            </p:nvSpPr>
            <p:spPr>
              <a:xfrm flipH="1">
                <a:off x="827371" y="5445240"/>
                <a:ext cx="461638" cy="26633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74" name="Bouton d'action : Personnalisé 173">
              <a:hlinkClick r:id="rId10" action="ppaction://hlinksldjump" highlightClick="1"/>
            </p:cNvPr>
            <p:cNvSpPr/>
            <p:nvPr/>
          </p:nvSpPr>
          <p:spPr>
            <a:xfrm>
              <a:off x="743190" y="526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300890" y="1321009"/>
            <a:ext cx="5247653" cy="623201"/>
            <a:chOff x="292012" y="1454174"/>
            <a:chExt cx="5247653" cy="623201"/>
          </a:xfrm>
        </p:grpSpPr>
        <p:grpSp>
          <p:nvGrpSpPr>
            <p:cNvPr id="144" name="Groupe 143"/>
            <p:cNvGrpSpPr/>
            <p:nvPr/>
          </p:nvGrpSpPr>
          <p:grpSpPr>
            <a:xfrm>
              <a:off x="292012" y="1454174"/>
              <a:ext cx="5247653" cy="623201"/>
              <a:chOff x="292012" y="1170088"/>
              <a:chExt cx="4594667" cy="623201"/>
            </a:xfrm>
          </p:grpSpPr>
          <p:sp>
            <p:nvSpPr>
              <p:cNvPr id="133" name="ZoneTexte 132"/>
              <p:cNvSpPr txBox="1"/>
              <p:nvPr/>
            </p:nvSpPr>
            <p:spPr>
              <a:xfrm>
                <a:off x="292012" y="1170088"/>
                <a:ext cx="45946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Mapping the predictors space by successive splitting</a:t>
                </a:r>
              </a:p>
            </p:txBody>
          </p:sp>
          <p:sp>
            <p:nvSpPr>
              <p:cNvPr id="100" name="Rectangle à coins arrondis 99"/>
              <p:cNvSpPr/>
              <p:nvPr/>
            </p:nvSpPr>
            <p:spPr>
              <a:xfrm>
                <a:off x="292012" y="1170088"/>
                <a:ext cx="4470299" cy="623201"/>
              </a:xfrm>
              <a:prstGeom prst="round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ZoneTexte 66"/>
            <p:cNvSpPr txBox="1"/>
            <p:nvPr/>
          </p:nvSpPr>
          <p:spPr>
            <a:xfrm>
              <a:off x="1491448" y="1765774"/>
              <a:ext cx="21927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James et al., 2023</a:t>
              </a: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563001" y="2287624"/>
            <a:ext cx="5357022" cy="3802458"/>
            <a:chOff x="563001" y="2287624"/>
            <a:chExt cx="5357022" cy="3802458"/>
          </a:xfrm>
        </p:grpSpPr>
        <p:grpSp>
          <p:nvGrpSpPr>
            <p:cNvPr id="89" name="Groupe 88"/>
            <p:cNvGrpSpPr/>
            <p:nvPr/>
          </p:nvGrpSpPr>
          <p:grpSpPr>
            <a:xfrm>
              <a:off x="1512837" y="2497231"/>
              <a:ext cx="2584681" cy="2560319"/>
              <a:chOff x="4192633" y="2963730"/>
              <a:chExt cx="2584681" cy="2571079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4192633" y="2963730"/>
                <a:ext cx="2584681" cy="2571079"/>
              </a:xfrm>
              <a:prstGeom prst="rect">
                <a:avLst/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ZoneTexte 90"/>
                  <p:cNvSpPr txBox="1"/>
                  <p:nvPr/>
                </p:nvSpPr>
                <p:spPr>
                  <a:xfrm>
                    <a:off x="4924314" y="3175708"/>
                    <a:ext cx="101659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fr-FR" b="1" dirty="0"/>
                  </a:p>
                </p:txBody>
              </p:sp>
            </mc:Choice>
            <mc:Fallback xmlns="">
              <p:sp>
                <p:nvSpPr>
                  <p:cNvPr id="59" name="ZoneTexte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24314" y="3175708"/>
                    <a:ext cx="1016598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2" name="Groupe 91"/>
            <p:cNvGrpSpPr/>
            <p:nvPr/>
          </p:nvGrpSpPr>
          <p:grpSpPr>
            <a:xfrm>
              <a:off x="563001" y="2321852"/>
              <a:ext cx="5255744" cy="3307340"/>
              <a:chOff x="3242797" y="2795824"/>
              <a:chExt cx="5255744" cy="3307340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4195483" y="2969111"/>
                <a:ext cx="4141694" cy="25603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94" name="Connecteur droit 93"/>
              <p:cNvCxnSpPr/>
              <p:nvPr/>
            </p:nvCxnSpPr>
            <p:spPr>
              <a:xfrm>
                <a:off x="5325036" y="5529431"/>
                <a:ext cx="0" cy="1613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Connecteur droit 94"/>
              <p:cNvCxnSpPr/>
              <p:nvPr/>
            </p:nvCxnSpPr>
            <p:spPr>
              <a:xfrm>
                <a:off x="6777318" y="5529431"/>
                <a:ext cx="0" cy="1613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necteur droit 95"/>
              <p:cNvCxnSpPr/>
              <p:nvPr/>
            </p:nvCxnSpPr>
            <p:spPr>
              <a:xfrm>
                <a:off x="8337177" y="5524052"/>
                <a:ext cx="0" cy="1613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Connecteur droit 96"/>
              <p:cNvCxnSpPr/>
              <p:nvPr/>
            </p:nvCxnSpPr>
            <p:spPr>
              <a:xfrm>
                <a:off x="4195483" y="5529431"/>
                <a:ext cx="0" cy="1613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Connecteur droit 97"/>
              <p:cNvCxnSpPr/>
              <p:nvPr/>
            </p:nvCxnSpPr>
            <p:spPr>
              <a:xfrm>
                <a:off x="4033483" y="5524052"/>
                <a:ext cx="162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onnecteur droit 98"/>
              <p:cNvCxnSpPr/>
              <p:nvPr/>
            </p:nvCxnSpPr>
            <p:spPr>
              <a:xfrm>
                <a:off x="4033483" y="4740537"/>
                <a:ext cx="162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Connecteur droit 100"/>
              <p:cNvCxnSpPr/>
              <p:nvPr/>
            </p:nvCxnSpPr>
            <p:spPr>
              <a:xfrm>
                <a:off x="4033483" y="3793864"/>
                <a:ext cx="162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Connecteur droit 101"/>
              <p:cNvCxnSpPr/>
              <p:nvPr/>
            </p:nvCxnSpPr>
            <p:spPr>
              <a:xfrm>
                <a:off x="4033483" y="2969111"/>
                <a:ext cx="162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ZoneTexte 104"/>
                  <p:cNvSpPr txBox="1"/>
                  <p:nvPr/>
                </p:nvSpPr>
                <p:spPr>
                  <a:xfrm>
                    <a:off x="5812370" y="5733832"/>
                    <a:ext cx="71000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fr-FR" b="1" dirty="0"/>
                  </a:p>
                </p:txBody>
              </p:sp>
            </mc:Choice>
            <mc:Fallback xmlns="">
              <p:sp>
                <p:nvSpPr>
                  <p:cNvPr id="105" name="ZoneTexte 10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12370" y="5733832"/>
                    <a:ext cx="710004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ZoneTexte 106"/>
                  <p:cNvSpPr txBox="1"/>
                  <p:nvPr/>
                </p:nvSpPr>
                <p:spPr>
                  <a:xfrm>
                    <a:off x="3242797" y="4043939"/>
                    <a:ext cx="71000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fr-FR" b="1" dirty="0"/>
                  </a:p>
                </p:txBody>
              </p:sp>
            </mc:Choice>
            <mc:Fallback xmlns="">
              <p:sp>
                <p:nvSpPr>
                  <p:cNvPr id="107" name="ZoneTexte 10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42797" y="4043939"/>
                    <a:ext cx="710004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9" name="ZoneTexte 108"/>
              <p:cNvSpPr txBox="1"/>
              <p:nvPr/>
            </p:nvSpPr>
            <p:spPr>
              <a:xfrm>
                <a:off x="4050256" y="5682142"/>
                <a:ext cx="3657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/>
                  <a:t>0</a:t>
                </a:r>
              </a:p>
            </p:txBody>
          </p:sp>
          <p:sp>
            <p:nvSpPr>
              <p:cNvPr id="110" name="ZoneTexte 109"/>
              <p:cNvSpPr txBox="1"/>
              <p:nvPr/>
            </p:nvSpPr>
            <p:spPr>
              <a:xfrm>
                <a:off x="5109884" y="5682142"/>
                <a:ext cx="64545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/>
                  <a:t>0,25</a:t>
                </a:r>
              </a:p>
            </p:txBody>
          </p:sp>
          <p:sp>
            <p:nvSpPr>
              <p:cNvPr id="111" name="ZoneTexte 110"/>
              <p:cNvSpPr txBox="1"/>
              <p:nvPr/>
            </p:nvSpPr>
            <p:spPr>
              <a:xfrm>
                <a:off x="6508378" y="5690795"/>
                <a:ext cx="5056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/>
                  <a:t>0,75</a:t>
                </a:r>
              </a:p>
            </p:txBody>
          </p:sp>
          <p:sp>
            <p:nvSpPr>
              <p:cNvPr id="112" name="ZoneTexte 111"/>
              <p:cNvSpPr txBox="1"/>
              <p:nvPr/>
            </p:nvSpPr>
            <p:spPr>
              <a:xfrm>
                <a:off x="8175812" y="5642262"/>
                <a:ext cx="3227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/>
                  <a:t>1</a:t>
                </a:r>
              </a:p>
            </p:txBody>
          </p:sp>
          <p:sp>
            <p:nvSpPr>
              <p:cNvPr id="113" name="ZoneTexte 112"/>
              <p:cNvSpPr txBox="1"/>
              <p:nvPr/>
            </p:nvSpPr>
            <p:spPr>
              <a:xfrm>
                <a:off x="3769921" y="5372274"/>
                <a:ext cx="3657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/>
                  <a:t>0</a:t>
                </a:r>
              </a:p>
            </p:txBody>
          </p:sp>
          <p:sp>
            <p:nvSpPr>
              <p:cNvPr id="115" name="ZoneTexte 114"/>
              <p:cNvSpPr txBox="1"/>
              <p:nvPr/>
            </p:nvSpPr>
            <p:spPr>
              <a:xfrm>
                <a:off x="3583456" y="4577379"/>
                <a:ext cx="5522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/>
                  <a:t>0,25</a:t>
                </a:r>
              </a:p>
            </p:txBody>
          </p:sp>
          <p:sp>
            <p:nvSpPr>
              <p:cNvPr id="118" name="ZoneTexte 117"/>
              <p:cNvSpPr txBox="1"/>
              <p:nvPr/>
            </p:nvSpPr>
            <p:spPr>
              <a:xfrm>
                <a:off x="3608875" y="3649246"/>
                <a:ext cx="5056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/>
                  <a:t>0,75</a:t>
                </a:r>
              </a:p>
            </p:txBody>
          </p:sp>
          <p:sp>
            <p:nvSpPr>
              <p:cNvPr id="119" name="ZoneTexte 118"/>
              <p:cNvSpPr txBox="1"/>
              <p:nvPr/>
            </p:nvSpPr>
            <p:spPr>
              <a:xfrm>
                <a:off x="3823709" y="2795824"/>
                <a:ext cx="3227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/>
                  <a:t>1</a:t>
                </a:r>
              </a:p>
            </p:txBody>
          </p:sp>
        </p:grpSp>
        <p:grpSp>
          <p:nvGrpSpPr>
            <p:cNvPr id="120" name="Groupe 119"/>
            <p:cNvGrpSpPr/>
            <p:nvPr/>
          </p:nvGrpSpPr>
          <p:grpSpPr>
            <a:xfrm>
              <a:off x="1512837" y="3314512"/>
              <a:ext cx="2581966" cy="1735568"/>
              <a:chOff x="1202119" y="3678496"/>
              <a:chExt cx="2581966" cy="1735568"/>
            </a:xfrm>
          </p:grpSpPr>
          <p:sp>
            <p:nvSpPr>
              <p:cNvPr id="121" name="Rectangle 120"/>
              <p:cNvSpPr/>
              <p:nvPr/>
            </p:nvSpPr>
            <p:spPr>
              <a:xfrm>
                <a:off x="1202119" y="3678496"/>
                <a:ext cx="2581966" cy="1735568"/>
              </a:xfrm>
              <a:prstGeom prst="rect">
                <a:avLst/>
              </a:prstGeom>
              <a:solidFill>
                <a:schemeClr val="accent5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2" name="ZoneTexte 121"/>
                  <p:cNvSpPr txBox="1"/>
                  <p:nvPr/>
                </p:nvSpPr>
                <p:spPr>
                  <a:xfrm>
                    <a:off x="1202120" y="4467391"/>
                    <a:ext cx="101659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oMath>
                      </m:oMathPara>
                    </a14:m>
                    <a:endParaRPr lang="fr-FR" b="1" dirty="0"/>
                  </a:p>
                </p:txBody>
              </p:sp>
            </mc:Choice>
            <mc:Fallback xmlns="">
              <p:sp>
                <p:nvSpPr>
                  <p:cNvPr id="44" name="ZoneTexte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02120" y="4467391"/>
                    <a:ext cx="1016598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3" name="Groupe 122"/>
            <p:cNvGrpSpPr/>
            <p:nvPr/>
          </p:nvGrpSpPr>
          <p:grpSpPr>
            <a:xfrm>
              <a:off x="2645239" y="3314512"/>
              <a:ext cx="1452281" cy="1735567"/>
              <a:chOff x="2334521" y="3678496"/>
              <a:chExt cx="1452281" cy="1735567"/>
            </a:xfrm>
          </p:grpSpPr>
          <p:sp>
            <p:nvSpPr>
              <p:cNvPr id="124" name="Rectangle 123"/>
              <p:cNvSpPr/>
              <p:nvPr/>
            </p:nvSpPr>
            <p:spPr>
              <a:xfrm>
                <a:off x="2334521" y="3678496"/>
                <a:ext cx="1452281" cy="1735567"/>
              </a:xfrm>
              <a:prstGeom prst="rect">
                <a:avLst/>
              </a:prstGeom>
              <a:solidFill>
                <a:schemeClr val="accent4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5" name="ZoneTexte 124"/>
                  <p:cNvSpPr txBox="1"/>
                  <p:nvPr/>
                </p:nvSpPr>
                <p:spPr>
                  <a:xfrm>
                    <a:off x="2552362" y="4837639"/>
                    <a:ext cx="101659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oMath>
                      </m:oMathPara>
                    </a14:m>
                    <a:endParaRPr lang="fr-FR" b="1" dirty="0"/>
                  </a:p>
                </p:txBody>
              </p:sp>
            </mc:Choice>
            <mc:Fallback xmlns="">
              <p:sp>
                <p:nvSpPr>
                  <p:cNvPr id="47" name="ZoneTexte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52362" y="4837639"/>
                    <a:ext cx="1016598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6" name="Groupe 125"/>
            <p:cNvGrpSpPr/>
            <p:nvPr/>
          </p:nvGrpSpPr>
          <p:grpSpPr>
            <a:xfrm>
              <a:off x="4097519" y="2495138"/>
              <a:ext cx="1559862" cy="2554941"/>
              <a:chOff x="6777315" y="2969110"/>
              <a:chExt cx="1559862" cy="2554941"/>
            </a:xfrm>
          </p:grpSpPr>
          <p:sp>
            <p:nvSpPr>
              <p:cNvPr id="128" name="Rectangle 127"/>
              <p:cNvSpPr/>
              <p:nvPr/>
            </p:nvSpPr>
            <p:spPr>
              <a:xfrm>
                <a:off x="6777315" y="2969110"/>
                <a:ext cx="1559862" cy="2554941"/>
              </a:xfrm>
              <a:prstGeom prst="rect">
                <a:avLst/>
              </a:prstGeom>
              <a:solidFill>
                <a:schemeClr val="accent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9" name="ZoneTexte 128"/>
                  <p:cNvSpPr txBox="1"/>
                  <p:nvPr/>
                </p:nvSpPr>
                <p:spPr>
                  <a:xfrm>
                    <a:off x="7048947" y="4043939"/>
                    <a:ext cx="101659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oMath>
                      </m:oMathPara>
                    </a14:m>
                    <a:endParaRPr lang="fr-FR" b="1" dirty="0"/>
                  </a:p>
                </p:txBody>
              </p:sp>
            </mc:Choice>
            <mc:Fallback xmlns="">
              <p:sp>
                <p:nvSpPr>
                  <p:cNvPr id="49" name="ZoneTexte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48947" y="4043939"/>
                    <a:ext cx="1016598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0" name="Groupe 129"/>
            <p:cNvGrpSpPr/>
            <p:nvPr/>
          </p:nvGrpSpPr>
          <p:grpSpPr>
            <a:xfrm>
              <a:off x="2645237" y="3314513"/>
              <a:ext cx="1452280" cy="946672"/>
              <a:chOff x="2334519" y="3678497"/>
              <a:chExt cx="1452280" cy="946672"/>
            </a:xfrm>
          </p:grpSpPr>
          <p:sp>
            <p:nvSpPr>
              <p:cNvPr id="131" name="Rectangle 130"/>
              <p:cNvSpPr/>
              <p:nvPr/>
            </p:nvSpPr>
            <p:spPr>
              <a:xfrm>
                <a:off x="2334519" y="3678497"/>
                <a:ext cx="1452280" cy="946672"/>
              </a:xfrm>
              <a:prstGeom prst="rect">
                <a:avLst/>
              </a:prstGeom>
              <a:solidFill>
                <a:srgbClr val="B686DA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2" name="ZoneTexte 131"/>
                  <p:cNvSpPr txBox="1"/>
                  <p:nvPr/>
                </p:nvSpPr>
                <p:spPr>
                  <a:xfrm>
                    <a:off x="2470497" y="3975324"/>
                    <a:ext cx="1016598" cy="3677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fr-FR" b="1" dirty="0"/>
                  </a:p>
                </p:txBody>
              </p:sp>
            </mc:Choice>
            <mc:Fallback xmlns="">
              <p:sp>
                <p:nvSpPr>
                  <p:cNvPr id="93" name="ZoneTexte 9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70497" y="3975324"/>
                    <a:ext cx="1016598" cy="367786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8333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7" name="Groupe 136"/>
            <p:cNvGrpSpPr/>
            <p:nvPr/>
          </p:nvGrpSpPr>
          <p:grpSpPr>
            <a:xfrm>
              <a:off x="659004" y="2287624"/>
              <a:ext cx="5261019" cy="3802458"/>
              <a:chOff x="393290" y="1567368"/>
              <a:chExt cx="5261019" cy="3802458"/>
            </a:xfrm>
          </p:grpSpPr>
          <p:sp>
            <p:nvSpPr>
              <p:cNvPr id="142" name="Rectangle à coins arrondis 141"/>
              <p:cNvSpPr/>
              <p:nvPr/>
            </p:nvSpPr>
            <p:spPr>
              <a:xfrm>
                <a:off x="393290" y="1567368"/>
                <a:ext cx="5261019" cy="3802458"/>
              </a:xfrm>
              <a:prstGeom prst="round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0" name="ZoneTexte 139"/>
                  <p:cNvSpPr txBox="1"/>
                  <p:nvPr/>
                </p:nvSpPr>
                <p:spPr>
                  <a:xfrm>
                    <a:off x="663365" y="4821496"/>
                    <a:ext cx="475372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i="1" dirty="0"/>
                      <a:t>Illustration of the partitioning of predictors space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fr-FR" sz="1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4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r>
                      <a:rPr lang="fr-FR" sz="1400" i="1" dirty="0"/>
                      <a:t> and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fr-FR" sz="1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40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40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a14:m>
                    <a:r>
                      <a:rPr lang="en-US" sz="1400" i="1" dirty="0"/>
                      <a:t>) for the prediction of variable </a:t>
                    </a:r>
                    <a14:m>
                      <m:oMath xmlns:m="http://schemas.openxmlformats.org/officeDocument/2006/math"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a14:m>
                    <a:endParaRPr lang="en-US" sz="1400" i="1" dirty="0"/>
                  </a:p>
                </p:txBody>
              </p:sp>
            </mc:Choice>
            <mc:Fallback xmlns="">
              <p:sp>
                <p:nvSpPr>
                  <p:cNvPr id="140" name="ZoneTexte 1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3365" y="4821496"/>
                    <a:ext cx="4753721" cy="523220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t="-2326" b="-1162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6" name="Groupe 5"/>
          <p:cNvGrpSpPr/>
          <p:nvPr/>
        </p:nvGrpSpPr>
        <p:grpSpPr>
          <a:xfrm>
            <a:off x="6278138" y="1084285"/>
            <a:ext cx="5885388" cy="4970784"/>
            <a:chOff x="6306612" y="1389962"/>
            <a:chExt cx="5885388" cy="4970784"/>
          </a:xfrm>
        </p:grpSpPr>
        <p:grpSp>
          <p:nvGrpSpPr>
            <p:cNvPr id="5" name="Groupe 4"/>
            <p:cNvGrpSpPr/>
            <p:nvPr/>
          </p:nvGrpSpPr>
          <p:grpSpPr>
            <a:xfrm>
              <a:off x="6378709" y="1519572"/>
              <a:ext cx="5559643" cy="3926958"/>
              <a:chOff x="5791274" y="1807737"/>
              <a:chExt cx="5559643" cy="3926958"/>
            </a:xfrm>
          </p:grpSpPr>
          <p:cxnSp>
            <p:nvCxnSpPr>
              <p:cNvPr id="145" name="Connecteur droit 144"/>
              <p:cNvCxnSpPr/>
              <p:nvPr/>
            </p:nvCxnSpPr>
            <p:spPr>
              <a:xfrm>
                <a:off x="9595496" y="1807737"/>
                <a:ext cx="0" cy="72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Connecteur en angle 145"/>
              <p:cNvCxnSpPr/>
              <p:nvPr/>
            </p:nvCxnSpPr>
            <p:spPr>
              <a:xfrm rot="10800000" flipV="1">
                <a:off x="8334788" y="2527735"/>
                <a:ext cx="1260715" cy="713181"/>
              </a:xfrm>
              <a:prstGeom prst="bentConnector3">
                <a:avLst>
                  <a:gd name="adj1" fmla="val 99086"/>
                </a:avLst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7" name="ZoneTexte 146"/>
                  <p:cNvSpPr txBox="1"/>
                  <p:nvPr/>
                </p:nvSpPr>
                <p:spPr>
                  <a:xfrm>
                    <a:off x="8543637" y="2219958"/>
                    <a:ext cx="113607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sz="1400" b="1" i="1" smtClean="0">
                                  <a:solidFill>
                                    <a:srgbClr val="ED7D3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1" i="1" smtClean="0">
                                  <a:solidFill>
                                    <a:srgbClr val="ED7D3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fr-FR" sz="1400" b="1" i="1" smtClean="0">
                                  <a:solidFill>
                                    <a:srgbClr val="ED7D3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fr-FR" sz="1400" b="1" i="1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fr-FR" sz="1400" b="1" i="1" smtClean="0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fr-FR" sz="1400" b="1" i="1" smtClean="0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400" b="1" i="1" smtClean="0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𝟕𝟓</m:t>
                          </m:r>
                        </m:oMath>
                      </m:oMathPara>
                    </a14:m>
                    <a:endParaRPr lang="fr-FR" sz="1400" b="1" dirty="0">
                      <a:solidFill>
                        <a:srgbClr val="ED7D3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7" name="ZoneTexte 1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43637" y="2219958"/>
                    <a:ext cx="1136073" cy="307777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8" name="ZoneTexte 177"/>
                  <p:cNvSpPr txBox="1"/>
                  <p:nvPr/>
                </p:nvSpPr>
                <p:spPr>
                  <a:xfrm>
                    <a:off x="9545370" y="2219958"/>
                    <a:ext cx="113607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sz="1400" b="1" i="1" smtClean="0">
                                  <a:solidFill>
                                    <a:srgbClr val="70AD4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1" i="1" smtClean="0">
                                  <a:solidFill>
                                    <a:srgbClr val="70AD47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fr-FR" sz="1400" b="1" i="1" smtClean="0">
                                  <a:solidFill>
                                    <a:srgbClr val="70AD47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fr-FR" sz="1400" b="1" i="1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  <m:r>
                            <a:rPr lang="fr-FR" sz="1400" b="1" i="1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fr-FR" sz="1400" b="1" i="1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400" b="1" i="1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𝟕𝟓</m:t>
                          </m:r>
                        </m:oMath>
                      </m:oMathPara>
                    </a14:m>
                    <a:endParaRPr lang="fr-FR" sz="1400" b="1" dirty="0">
                      <a:solidFill>
                        <a:srgbClr val="70AD47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8" name="ZoneTexte 17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45370" y="2219958"/>
                    <a:ext cx="1136073" cy="307777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83" name="Connecteur en angle 182"/>
              <p:cNvCxnSpPr/>
              <p:nvPr/>
            </p:nvCxnSpPr>
            <p:spPr>
              <a:xfrm rot="10800000" flipV="1">
                <a:off x="6315269" y="3944589"/>
                <a:ext cx="783683" cy="692120"/>
              </a:xfrm>
              <a:prstGeom prst="bentConnector3">
                <a:avLst>
                  <a:gd name="adj1" fmla="val 99501"/>
                </a:avLst>
              </a:prstGeom>
              <a:ln w="38100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4" name="ZoneTexte 183"/>
                  <p:cNvSpPr txBox="1"/>
                  <p:nvPr/>
                </p:nvSpPr>
                <p:spPr>
                  <a:xfrm>
                    <a:off x="7273352" y="2954840"/>
                    <a:ext cx="113607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sz="1400" b="1" i="1" smtClean="0">
                                  <a:solidFill>
                                    <a:srgbClr val="5B9BD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1" i="1" smtClean="0">
                                  <a:solidFill>
                                    <a:srgbClr val="5B9BD5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fr-FR" sz="1400" b="1" i="1" smtClean="0">
                                  <a:solidFill>
                                    <a:srgbClr val="5B9BD5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fr-FR" sz="1400" b="1" i="1">
                              <a:solidFill>
                                <a:srgbClr val="5B9BD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fr-FR" sz="1400" b="1" i="1" smtClean="0">
                              <a:solidFill>
                                <a:srgbClr val="5B9BD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fr-FR" sz="1400" b="1" i="1" smtClean="0">
                              <a:solidFill>
                                <a:srgbClr val="5B9BD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400" b="1" i="1" smtClean="0">
                              <a:solidFill>
                                <a:srgbClr val="5B9BD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𝟕𝟓</m:t>
                          </m:r>
                        </m:oMath>
                      </m:oMathPara>
                    </a14:m>
                    <a:endParaRPr lang="fr-FR" sz="1400" b="1" dirty="0">
                      <a:solidFill>
                        <a:srgbClr val="5B9BD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4" name="ZoneTexte 18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73352" y="2954840"/>
                    <a:ext cx="1136073" cy="307777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5" name="ZoneTexte 184"/>
                  <p:cNvSpPr txBox="1"/>
                  <p:nvPr/>
                </p:nvSpPr>
                <p:spPr>
                  <a:xfrm>
                    <a:off x="8230478" y="2944033"/>
                    <a:ext cx="113607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sz="1400" b="1" i="1" smtClean="0">
                                  <a:solidFill>
                                    <a:srgbClr val="ED7D3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1" i="1" smtClean="0">
                                  <a:solidFill>
                                    <a:srgbClr val="ED7D3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fr-FR" sz="1400" b="1" i="1" smtClean="0">
                                  <a:solidFill>
                                    <a:srgbClr val="ED7D3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fr-FR" sz="1400" b="1" i="1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  <m:r>
                            <a:rPr lang="fr-FR" sz="1400" b="1" i="1" smtClean="0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fr-FR" sz="1400" b="1" i="1" smtClean="0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400" b="1" i="1" smtClean="0">
                              <a:solidFill>
                                <a:srgbClr val="ED7D3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𝟕𝟓</m:t>
                          </m:r>
                        </m:oMath>
                      </m:oMathPara>
                    </a14:m>
                    <a:endParaRPr lang="fr-FR" sz="1400" b="1" dirty="0">
                      <a:solidFill>
                        <a:srgbClr val="ED7D3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5" name="ZoneTexte 18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30478" y="2944033"/>
                    <a:ext cx="1136073" cy="307777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87" name="Connecteur en angle 186"/>
              <p:cNvCxnSpPr/>
              <p:nvPr/>
            </p:nvCxnSpPr>
            <p:spPr>
              <a:xfrm rot="10800000" flipH="1" flipV="1">
                <a:off x="9581903" y="2527735"/>
                <a:ext cx="1260715" cy="713181"/>
              </a:xfrm>
              <a:prstGeom prst="bentConnector3">
                <a:avLst>
                  <a:gd name="adj1" fmla="val 99086"/>
                </a:avLst>
              </a:prstGeom>
              <a:ln w="38100">
                <a:solidFill>
                  <a:srgbClr val="70AD4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8" name="ZoneTexte 187"/>
                  <p:cNvSpPr txBox="1"/>
                  <p:nvPr/>
                </p:nvSpPr>
                <p:spPr>
                  <a:xfrm>
                    <a:off x="6094181" y="3663990"/>
                    <a:ext cx="113607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sz="1400" b="1" i="1" smtClean="0">
                                  <a:solidFill>
                                    <a:srgbClr val="5B9BD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1" i="1" smtClean="0">
                                  <a:solidFill>
                                    <a:srgbClr val="5B9BD5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fr-FR" sz="1400" b="1" i="1" smtClean="0">
                                  <a:solidFill>
                                    <a:srgbClr val="5B9BD5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fr-FR" sz="1400" b="1" i="1">
                              <a:solidFill>
                                <a:srgbClr val="5B9BD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fr-FR" sz="1400" b="1" i="1" smtClean="0">
                              <a:solidFill>
                                <a:srgbClr val="5B9BD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fr-FR" sz="1400" b="1" i="1" smtClean="0">
                              <a:solidFill>
                                <a:srgbClr val="5B9BD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400" b="1" i="1" smtClean="0">
                              <a:solidFill>
                                <a:srgbClr val="5B9BD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𝟐𝟓</m:t>
                          </m:r>
                        </m:oMath>
                      </m:oMathPara>
                    </a14:m>
                    <a:endParaRPr lang="fr-FR" sz="1400" b="1" dirty="0">
                      <a:solidFill>
                        <a:srgbClr val="5B9BD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8" name="ZoneTexte 18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4181" y="3663990"/>
                    <a:ext cx="1136073" cy="307777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9" name="ZoneTexte 188"/>
                  <p:cNvSpPr txBox="1"/>
                  <p:nvPr/>
                </p:nvSpPr>
                <p:spPr>
                  <a:xfrm>
                    <a:off x="6983855" y="3656158"/>
                    <a:ext cx="113607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sz="14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fr-FR" sz="14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fr-FR" sz="14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  <m:r>
                            <a:rPr lang="fr-FR" sz="14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fr-FR" sz="14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4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𝟐𝟓</m:t>
                          </m:r>
                        </m:oMath>
                      </m:oMathPara>
                    </a14:m>
                    <a:endParaRPr lang="fr-FR" sz="1400" b="1" dirty="0">
                      <a:solidFill>
                        <a:srgbClr val="FFC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9" name="ZoneTexte 18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3855" y="3656158"/>
                    <a:ext cx="1136073" cy="307777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0" name="Connecteur en angle 189"/>
              <p:cNvCxnSpPr/>
              <p:nvPr/>
            </p:nvCxnSpPr>
            <p:spPr>
              <a:xfrm rot="10800000" flipV="1">
                <a:off x="7101302" y="3235414"/>
                <a:ext cx="1260715" cy="713181"/>
              </a:xfrm>
              <a:prstGeom prst="bentConnector3">
                <a:avLst>
                  <a:gd name="adj1" fmla="val 99086"/>
                </a:avLst>
              </a:prstGeom>
              <a:ln w="38100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Connecteur en angle 190"/>
              <p:cNvCxnSpPr/>
              <p:nvPr/>
            </p:nvCxnSpPr>
            <p:spPr>
              <a:xfrm rot="5400000">
                <a:off x="7169477" y="4630607"/>
                <a:ext cx="720001" cy="698291"/>
              </a:xfrm>
              <a:prstGeom prst="bentConnector3">
                <a:avLst>
                  <a:gd name="adj1" fmla="val 2536"/>
                </a:avLst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Connecteur en angle 191"/>
              <p:cNvCxnSpPr/>
              <p:nvPr/>
            </p:nvCxnSpPr>
            <p:spPr>
              <a:xfrm rot="16200000" flipH="1">
                <a:off x="7893765" y="4630607"/>
                <a:ext cx="720001" cy="698291"/>
              </a:xfrm>
              <a:prstGeom prst="bentConnector3">
                <a:avLst>
                  <a:gd name="adj1" fmla="val 2536"/>
                </a:avLst>
              </a:prstGeom>
              <a:ln w="38100">
                <a:solidFill>
                  <a:srgbClr val="B686D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3" name="ZoneTexte 192"/>
                  <p:cNvSpPr txBox="1"/>
                  <p:nvPr/>
                </p:nvSpPr>
                <p:spPr>
                  <a:xfrm>
                    <a:off x="6863214" y="4356281"/>
                    <a:ext cx="113607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sz="14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fr-FR" sz="14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fr-FR" sz="1400" b="1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fr-FR" sz="14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fr-FR" sz="14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4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𝟐𝟓</m:t>
                          </m:r>
                        </m:oMath>
                      </m:oMathPara>
                    </a14:m>
                    <a:endParaRPr lang="fr-FR" sz="1400" b="1" dirty="0">
                      <a:solidFill>
                        <a:srgbClr val="FFC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3" name="ZoneTexte 19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63214" y="4356281"/>
                    <a:ext cx="1136073" cy="307777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4" name="ZoneTexte 193"/>
                  <p:cNvSpPr txBox="1"/>
                  <p:nvPr/>
                </p:nvSpPr>
                <p:spPr>
                  <a:xfrm>
                    <a:off x="7784998" y="4333921"/>
                    <a:ext cx="113607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sz="1400" b="1" i="1" smtClean="0">
                                  <a:solidFill>
                                    <a:srgbClr val="B686D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1" i="1" smtClean="0">
                                  <a:solidFill>
                                    <a:srgbClr val="B686DA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fr-FR" sz="1400" b="1" i="1" smtClean="0">
                                  <a:solidFill>
                                    <a:srgbClr val="B686DA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fr-FR" sz="1400" b="1" i="1">
                              <a:solidFill>
                                <a:srgbClr val="B686D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  <m:r>
                            <a:rPr lang="fr-FR" sz="1400" b="1" i="1" smtClean="0">
                              <a:solidFill>
                                <a:srgbClr val="B686D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fr-FR" sz="1400" b="1" i="1" smtClean="0">
                              <a:solidFill>
                                <a:srgbClr val="B686D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400" b="1" i="1" smtClean="0">
                              <a:solidFill>
                                <a:srgbClr val="B686D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𝟐𝟓</m:t>
                          </m:r>
                        </m:oMath>
                      </m:oMathPara>
                    </a14:m>
                    <a:endParaRPr lang="fr-FR" sz="1400" b="1" dirty="0">
                      <a:solidFill>
                        <a:srgbClr val="B686DA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4" name="ZoneTexte 19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84998" y="4333921"/>
                    <a:ext cx="1136073" cy="307777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5" name="Connecteur droit 194"/>
              <p:cNvCxnSpPr/>
              <p:nvPr/>
            </p:nvCxnSpPr>
            <p:spPr>
              <a:xfrm flipH="1">
                <a:off x="10829117" y="3215435"/>
                <a:ext cx="0" cy="756000"/>
              </a:xfrm>
              <a:prstGeom prst="line">
                <a:avLst/>
              </a:prstGeom>
              <a:ln w="38100">
                <a:solidFill>
                  <a:srgbClr val="70AD4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Connecteur en angle 195"/>
              <p:cNvCxnSpPr/>
              <p:nvPr/>
            </p:nvCxnSpPr>
            <p:spPr>
              <a:xfrm rot="10800000" flipH="1" flipV="1">
                <a:off x="8345332" y="3239860"/>
                <a:ext cx="1260715" cy="713181"/>
              </a:xfrm>
              <a:prstGeom prst="bentConnector3">
                <a:avLst>
                  <a:gd name="adj1" fmla="val 99086"/>
                </a:avLst>
              </a:prstGeom>
              <a:ln w="38100"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8" name="ZoneTexte 197"/>
                  <p:cNvSpPr txBox="1"/>
                  <p:nvPr/>
                </p:nvSpPr>
                <p:spPr>
                  <a:xfrm>
                    <a:off x="5791274" y="5366909"/>
                    <a:ext cx="1016598" cy="3677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1" i="1" smtClean="0">
                              <a:solidFill>
                                <a:srgbClr val="5B9BD5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fr-FR" b="1" i="1" smtClean="0">
                              <a:solidFill>
                                <a:srgbClr val="5B9BD5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b="1" i="1" smtClean="0">
                              <a:solidFill>
                                <a:srgbClr val="5B9BD5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fr-FR" b="1" i="1" smtClean="0">
                              <a:solidFill>
                                <a:srgbClr val="5B9BD5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1" i="1" smtClean="0">
                              <a:solidFill>
                                <a:srgbClr val="5B9BD5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oMath>
                      </m:oMathPara>
                    </a14:m>
                    <a:endParaRPr lang="fr-FR" b="1" dirty="0">
                      <a:solidFill>
                        <a:srgbClr val="5B9BD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8" name="ZoneTexte 1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91274" y="5366909"/>
                    <a:ext cx="1016598" cy="367786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9" name="Connecteur en angle 198"/>
              <p:cNvCxnSpPr/>
              <p:nvPr/>
            </p:nvCxnSpPr>
            <p:spPr>
              <a:xfrm rot="10800000" flipH="1" flipV="1">
                <a:off x="7123244" y="3939601"/>
                <a:ext cx="783683" cy="692120"/>
              </a:xfrm>
              <a:prstGeom prst="bentConnector3">
                <a:avLst>
                  <a:gd name="adj1" fmla="val 97143"/>
                </a:avLst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Connecteur droit 199"/>
              <p:cNvCxnSpPr/>
              <p:nvPr/>
            </p:nvCxnSpPr>
            <p:spPr>
              <a:xfrm flipH="1">
                <a:off x="10828975" y="3933951"/>
                <a:ext cx="0" cy="756000"/>
              </a:xfrm>
              <a:prstGeom prst="line">
                <a:avLst/>
              </a:prstGeom>
              <a:ln w="38100">
                <a:solidFill>
                  <a:srgbClr val="70AD4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Connecteur droit 201"/>
              <p:cNvCxnSpPr/>
              <p:nvPr/>
            </p:nvCxnSpPr>
            <p:spPr>
              <a:xfrm flipH="1">
                <a:off x="10828975" y="4601752"/>
                <a:ext cx="0" cy="756000"/>
              </a:xfrm>
              <a:prstGeom prst="line">
                <a:avLst/>
              </a:prstGeom>
              <a:ln w="38100">
                <a:solidFill>
                  <a:srgbClr val="70AD4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3" name="ZoneTexte 202"/>
                  <p:cNvSpPr txBox="1"/>
                  <p:nvPr/>
                </p:nvSpPr>
                <p:spPr>
                  <a:xfrm>
                    <a:off x="10334319" y="5347608"/>
                    <a:ext cx="101659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1" i="1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fr-FR" b="1" i="1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b="1" i="1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fr-FR" b="1" i="1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1" i="1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oMath>
                      </m:oMathPara>
                    </a14:m>
                    <a:endParaRPr lang="fr-FR" b="1" dirty="0">
                      <a:solidFill>
                        <a:srgbClr val="70AD47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3" name="ZoneTexte 20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34319" y="5347608"/>
                    <a:ext cx="1016598" cy="369332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5" name="ZoneTexte 204"/>
                  <p:cNvSpPr txBox="1"/>
                  <p:nvPr/>
                </p:nvSpPr>
                <p:spPr>
                  <a:xfrm>
                    <a:off x="9085409" y="5348381"/>
                    <a:ext cx="1016598" cy="3677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fr-FR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fr-FR" b="1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5" name="ZoneTexte 20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85409" y="5348381"/>
                    <a:ext cx="1016598" cy="367786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06" name="Connecteur droit 205"/>
              <p:cNvCxnSpPr/>
              <p:nvPr/>
            </p:nvCxnSpPr>
            <p:spPr>
              <a:xfrm flipH="1">
                <a:off x="9593708" y="3933951"/>
                <a:ext cx="0" cy="756000"/>
              </a:xfrm>
              <a:prstGeom prst="line">
                <a:avLst/>
              </a:prstGeom>
              <a:ln w="38100"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Connecteur droit 206"/>
              <p:cNvCxnSpPr/>
              <p:nvPr/>
            </p:nvCxnSpPr>
            <p:spPr>
              <a:xfrm flipH="1">
                <a:off x="9593708" y="4601752"/>
                <a:ext cx="0" cy="756000"/>
              </a:xfrm>
              <a:prstGeom prst="line">
                <a:avLst/>
              </a:prstGeom>
              <a:ln w="38100"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9" name="ZoneTexte 208"/>
                  <p:cNvSpPr txBox="1"/>
                  <p:nvPr/>
                </p:nvSpPr>
                <p:spPr>
                  <a:xfrm>
                    <a:off x="6693920" y="5354238"/>
                    <a:ext cx="1016598" cy="3677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fr-FR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fr-FR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oMath>
                      </m:oMathPara>
                    </a14:m>
                    <a:endParaRPr lang="fr-FR" b="1" dirty="0">
                      <a:solidFill>
                        <a:srgbClr val="FFC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9" name="ZoneTexte 20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93920" y="5354238"/>
                    <a:ext cx="1016598" cy="367786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0" name="ZoneTexte 209"/>
                  <p:cNvSpPr txBox="1"/>
                  <p:nvPr/>
                </p:nvSpPr>
                <p:spPr>
                  <a:xfrm>
                    <a:off x="8095075" y="5353457"/>
                    <a:ext cx="1016598" cy="3677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1" i="1" smtClean="0">
                              <a:solidFill>
                                <a:srgbClr val="B686DA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fr-FR" b="1" i="1" smtClean="0">
                              <a:solidFill>
                                <a:srgbClr val="B686DA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b="1" i="1" smtClean="0">
                              <a:solidFill>
                                <a:srgbClr val="B686DA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fr-FR" b="1" dirty="0">
                      <a:solidFill>
                        <a:srgbClr val="B686DA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0" name="ZoneTexte 20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95075" y="5353457"/>
                    <a:ext cx="1016598" cy="367786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1" name="Connecteur droit 210"/>
              <p:cNvCxnSpPr/>
              <p:nvPr/>
            </p:nvCxnSpPr>
            <p:spPr>
              <a:xfrm flipH="1">
                <a:off x="6315268" y="4591608"/>
                <a:ext cx="0" cy="756000"/>
              </a:xfrm>
              <a:prstGeom prst="line">
                <a:avLst/>
              </a:prstGeom>
              <a:ln w="38100">
                <a:solidFill>
                  <a:srgbClr val="5B9B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4" name="ZoneTexte 213"/>
                <p:cNvSpPr txBox="1"/>
                <p:nvPr/>
              </p:nvSpPr>
              <p:spPr>
                <a:xfrm>
                  <a:off x="6376668" y="5406639"/>
                  <a:ext cx="5815332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i="1" dirty="0"/>
                    <a:t>Illustration of the partitioning process of the predictors space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14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fr-FR" sz="1400" i="1" dirty="0"/>
                    <a:t> 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sz="1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14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1400" i="1" dirty="0"/>
                    <a:t>) for the prediction of variable </a:t>
                  </a:r>
                  <a14:m>
                    <m:oMath xmlns:m="http://schemas.openxmlformats.org/officeDocument/2006/math"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en-US" sz="1400" i="1" dirty="0"/>
                    <a:t>.</a:t>
                  </a:r>
                </a:p>
                <a:p>
                  <a:pPr algn="ctr"/>
                  <a:r>
                    <a:rPr lang="en-US" sz="1400" i="1" dirty="0"/>
                    <a:t>The split selected is the one which minimizes the sum of the squared deviations from the mean in the two separate partitions.</a:t>
                  </a:r>
                </a:p>
              </p:txBody>
            </p:sp>
          </mc:Choice>
          <mc:Fallback xmlns="">
            <p:sp>
              <p:nvSpPr>
                <p:cNvPr id="214" name="ZoneTexte 2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6668" y="5406639"/>
                  <a:ext cx="5815332" cy="954107"/>
                </a:xfrm>
                <a:prstGeom prst="rect">
                  <a:avLst/>
                </a:prstGeom>
                <a:blipFill>
                  <a:blip r:embed="rId32"/>
                  <a:stretch>
                    <a:fillRect t="-1282" b="-5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5" name="Rectangle à coins arrondis 214"/>
            <p:cNvSpPr/>
            <p:nvPr/>
          </p:nvSpPr>
          <p:spPr>
            <a:xfrm>
              <a:off x="6306612" y="1389962"/>
              <a:ext cx="5826226" cy="4970784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6" name="Connecteur en angle 215"/>
          <p:cNvCxnSpPr>
            <a:stCxn id="100" idx="2"/>
            <a:endCxn id="142" idx="1"/>
          </p:cNvCxnSpPr>
          <p:nvPr/>
        </p:nvCxnSpPr>
        <p:spPr>
          <a:xfrm rot="5400000">
            <a:off x="634029" y="1969186"/>
            <a:ext cx="2244643" cy="2194691"/>
          </a:xfrm>
          <a:prstGeom prst="bentConnector4">
            <a:avLst>
              <a:gd name="adj1" fmla="val 7650"/>
              <a:gd name="adj2" fmla="val 110416"/>
            </a:avLst>
          </a:prstGeom>
          <a:ln w="28575">
            <a:solidFill>
              <a:srgbClr val="2F528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Connecteur en angle 216"/>
          <p:cNvCxnSpPr>
            <a:stCxn id="100" idx="3"/>
            <a:endCxn id="215" idx="0"/>
          </p:cNvCxnSpPr>
          <p:nvPr/>
        </p:nvCxnSpPr>
        <p:spPr>
          <a:xfrm flipV="1">
            <a:off x="5406500" y="1084285"/>
            <a:ext cx="3784751" cy="548325"/>
          </a:xfrm>
          <a:prstGeom prst="bentConnector4">
            <a:avLst>
              <a:gd name="adj1" fmla="val 11515"/>
              <a:gd name="adj2" fmla="val 141691"/>
            </a:avLst>
          </a:prstGeom>
          <a:ln w="28575">
            <a:solidFill>
              <a:srgbClr val="2F528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à coins arrondis 113">
            <a:hlinkClick r:id="rId33" action="ppaction://hlinksldjump"/>
          </p:cNvPr>
          <p:cNvSpPr/>
          <p:nvPr/>
        </p:nvSpPr>
        <p:spPr>
          <a:xfrm>
            <a:off x="3001032" y="1672802"/>
            <a:ext cx="438799" cy="216000"/>
          </a:xfrm>
          <a:prstGeom prst="roundRect">
            <a:avLst/>
          </a:prstGeom>
          <a:solidFill>
            <a:srgbClr val="00A3A6">
              <a:alpha val="50000"/>
            </a:srgb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/>
              <a:t>Ref.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128836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3192" y="149638"/>
            <a:ext cx="3136485" cy="888251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Random Tree Forest</a:t>
            </a:r>
          </a:p>
        </p:txBody>
      </p:sp>
      <p:grpSp>
        <p:nvGrpSpPr>
          <p:cNvPr id="148" name="Groupe 147"/>
          <p:cNvGrpSpPr/>
          <p:nvPr/>
        </p:nvGrpSpPr>
        <p:grpSpPr>
          <a:xfrm>
            <a:off x="10780715" y="40038"/>
            <a:ext cx="630000" cy="646331"/>
            <a:chOff x="900691" y="1144232"/>
            <a:chExt cx="630000" cy="646331"/>
          </a:xfrm>
        </p:grpSpPr>
        <p:grpSp>
          <p:nvGrpSpPr>
            <p:cNvPr id="149" name="Groupe 148"/>
            <p:cNvGrpSpPr/>
            <p:nvPr/>
          </p:nvGrpSpPr>
          <p:grpSpPr>
            <a:xfrm>
              <a:off x="900691" y="1144232"/>
              <a:ext cx="630000" cy="646331"/>
              <a:chOff x="4969197" y="1188620"/>
              <a:chExt cx="630000" cy="646331"/>
            </a:xfrm>
          </p:grpSpPr>
          <p:sp>
            <p:nvSpPr>
              <p:cNvPr id="151" name="Rectangle à coins arrondis 150"/>
              <p:cNvSpPr/>
              <p:nvPr/>
            </p:nvSpPr>
            <p:spPr>
              <a:xfrm>
                <a:off x="4969197" y="119678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52" name="ZoneTexte 151"/>
              <p:cNvSpPr txBox="1"/>
              <p:nvPr/>
            </p:nvSpPr>
            <p:spPr>
              <a:xfrm>
                <a:off x="5099907" y="1188620"/>
                <a:ext cx="368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600" b="1" dirty="0"/>
                  <a:t>?</a:t>
                </a:r>
              </a:p>
            </p:txBody>
          </p:sp>
        </p:grpSp>
        <p:sp>
          <p:nvSpPr>
            <p:cNvPr id="150" name="Rectangle 149">
              <a:hlinkClick r:id="rId2" action="ppaction://hlinksldjump"/>
            </p:cNvPr>
            <p:cNvSpPr/>
            <p:nvPr/>
          </p:nvSpPr>
          <p:spPr>
            <a:xfrm>
              <a:off x="900691" y="1144232"/>
              <a:ext cx="6300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3" name="Groupe 152"/>
          <p:cNvGrpSpPr/>
          <p:nvPr/>
        </p:nvGrpSpPr>
        <p:grpSpPr>
          <a:xfrm>
            <a:off x="11502838" y="42838"/>
            <a:ext cx="630000" cy="640730"/>
            <a:chOff x="743191" y="2032613"/>
            <a:chExt cx="630000" cy="640730"/>
          </a:xfrm>
        </p:grpSpPr>
        <p:grpSp>
          <p:nvGrpSpPr>
            <p:cNvPr id="154" name="Groupe 153"/>
            <p:cNvGrpSpPr/>
            <p:nvPr/>
          </p:nvGrpSpPr>
          <p:grpSpPr>
            <a:xfrm>
              <a:off x="743191" y="2037978"/>
              <a:ext cx="630000" cy="630000"/>
              <a:chOff x="743192" y="2043343"/>
              <a:chExt cx="630000" cy="630000"/>
            </a:xfrm>
          </p:grpSpPr>
          <p:sp>
            <p:nvSpPr>
              <p:cNvPr id="156" name="Rectangle à coins arrondis 155"/>
              <p:cNvSpPr/>
              <p:nvPr/>
            </p:nvSpPr>
            <p:spPr>
              <a:xfrm>
                <a:off x="743192" y="2043343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57" name="Image 15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936" y="2121235"/>
                <a:ext cx="470511" cy="474216"/>
              </a:xfrm>
              <a:prstGeom prst="rect">
                <a:avLst/>
              </a:prstGeom>
            </p:spPr>
          </p:pic>
        </p:grpSp>
        <p:sp>
          <p:nvSpPr>
            <p:cNvPr id="155" name="Bouton d'action : Personnalisé 154">
              <a:hlinkClick r:id="rId4" action="ppaction://hlinksldjump" highlightClick="1"/>
            </p:cNvPr>
            <p:cNvSpPr/>
            <p:nvPr/>
          </p:nvSpPr>
          <p:spPr>
            <a:xfrm>
              <a:off x="743191" y="2032613"/>
              <a:ext cx="630000" cy="64073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8" name="Groupe 157"/>
          <p:cNvGrpSpPr/>
          <p:nvPr/>
        </p:nvGrpSpPr>
        <p:grpSpPr>
          <a:xfrm>
            <a:off x="9336467" y="48203"/>
            <a:ext cx="630000" cy="630000"/>
            <a:chOff x="743190" y="2873405"/>
            <a:chExt cx="630000" cy="630000"/>
          </a:xfrm>
        </p:grpSpPr>
        <p:sp>
          <p:nvSpPr>
            <p:cNvPr id="159" name="Rectangle à coins arrondis 158"/>
            <p:cNvSpPr/>
            <p:nvPr/>
          </p:nvSpPr>
          <p:spPr>
            <a:xfrm>
              <a:off x="743190" y="2873405"/>
              <a:ext cx="630000" cy="630000"/>
            </a:xfrm>
            <a:prstGeom prst="roundRect">
              <a:avLst/>
            </a:prstGeom>
            <a:solidFill>
              <a:srgbClr val="00A3A6">
                <a:alpha val="50000"/>
              </a:srgbClr>
            </a:solidFill>
            <a:ln>
              <a:solidFill>
                <a:srgbClr val="00A3A6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0" name="Image 159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2" t="11561" r="8451" b="9471"/>
            <a:stretch/>
          </p:blipFill>
          <p:spPr>
            <a:xfrm>
              <a:off x="858547" y="2997442"/>
              <a:ext cx="399286" cy="381926"/>
            </a:xfrm>
            <a:prstGeom prst="rect">
              <a:avLst/>
            </a:prstGeom>
          </p:spPr>
        </p:pic>
        <p:sp>
          <p:nvSpPr>
            <p:cNvPr id="161" name="Bouton d'action : Personnalisé 160">
              <a:hlinkClick r:id="rId6" action="ppaction://hlinksldjump" highlightClick="1"/>
            </p:cNvPr>
            <p:cNvSpPr/>
            <p:nvPr/>
          </p:nvSpPr>
          <p:spPr>
            <a:xfrm>
              <a:off x="743190" y="287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62" name="Groupe 161"/>
          <p:cNvGrpSpPr/>
          <p:nvPr/>
        </p:nvGrpSpPr>
        <p:grpSpPr>
          <a:xfrm>
            <a:off x="10058591" y="48203"/>
            <a:ext cx="630000" cy="630000"/>
            <a:chOff x="743190" y="3753305"/>
            <a:chExt cx="630000" cy="630000"/>
          </a:xfrm>
        </p:grpSpPr>
        <p:grpSp>
          <p:nvGrpSpPr>
            <p:cNvPr id="163" name="Groupe 162"/>
            <p:cNvGrpSpPr/>
            <p:nvPr/>
          </p:nvGrpSpPr>
          <p:grpSpPr>
            <a:xfrm>
              <a:off x="743190" y="3753305"/>
              <a:ext cx="630000" cy="630000"/>
              <a:chOff x="743191" y="3753305"/>
              <a:chExt cx="630000" cy="630000"/>
            </a:xfrm>
          </p:grpSpPr>
          <p:sp>
            <p:nvSpPr>
              <p:cNvPr id="165" name="Rectangle à coins arrondis 164"/>
              <p:cNvSpPr/>
              <p:nvPr/>
            </p:nvSpPr>
            <p:spPr>
              <a:xfrm>
                <a:off x="743191" y="37533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66" name="Image 165"/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600" y="3897034"/>
                <a:ext cx="311182" cy="373127"/>
              </a:xfrm>
              <a:prstGeom prst="rect">
                <a:avLst/>
              </a:prstGeom>
            </p:spPr>
          </p:pic>
        </p:grpSp>
        <p:sp>
          <p:nvSpPr>
            <p:cNvPr id="164" name="Bouton d'action : Personnalisé 163">
              <a:hlinkClick r:id="rId8" action="ppaction://hlinksldjump" highlightClick="1"/>
            </p:cNvPr>
            <p:cNvSpPr/>
            <p:nvPr/>
          </p:nvSpPr>
          <p:spPr>
            <a:xfrm>
              <a:off x="743190" y="37533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72" name="Groupe 171"/>
          <p:cNvGrpSpPr/>
          <p:nvPr/>
        </p:nvGrpSpPr>
        <p:grpSpPr>
          <a:xfrm>
            <a:off x="8614343" y="48203"/>
            <a:ext cx="630000" cy="630000"/>
            <a:chOff x="743190" y="5263405"/>
            <a:chExt cx="630000" cy="630000"/>
          </a:xfrm>
        </p:grpSpPr>
        <p:grpSp>
          <p:nvGrpSpPr>
            <p:cNvPr id="173" name="Groupe 172"/>
            <p:cNvGrpSpPr/>
            <p:nvPr/>
          </p:nvGrpSpPr>
          <p:grpSpPr>
            <a:xfrm>
              <a:off x="743190" y="5263405"/>
              <a:ext cx="630000" cy="630000"/>
              <a:chOff x="743190" y="5263405"/>
              <a:chExt cx="630000" cy="630000"/>
            </a:xfrm>
          </p:grpSpPr>
          <p:sp>
            <p:nvSpPr>
              <p:cNvPr id="175" name="Rectangle à coins arrondis 174"/>
              <p:cNvSpPr/>
              <p:nvPr/>
            </p:nvSpPr>
            <p:spPr>
              <a:xfrm>
                <a:off x="743190" y="52634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76" name="Flèche droite 175"/>
              <p:cNvSpPr/>
              <p:nvPr/>
            </p:nvSpPr>
            <p:spPr>
              <a:xfrm flipH="1">
                <a:off x="827371" y="5445240"/>
                <a:ext cx="461638" cy="26633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74" name="Bouton d'action : Personnalisé 173">
              <a:hlinkClick r:id="rId9" action="ppaction://hlinksldjump" highlightClick="1"/>
            </p:cNvPr>
            <p:cNvSpPr/>
            <p:nvPr/>
          </p:nvSpPr>
          <p:spPr>
            <a:xfrm>
              <a:off x="743190" y="526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1918230" y="2278840"/>
            <a:ext cx="10046091" cy="3807761"/>
            <a:chOff x="1536490" y="2545170"/>
            <a:chExt cx="10046091" cy="3807761"/>
          </a:xfrm>
        </p:grpSpPr>
        <p:grpSp>
          <p:nvGrpSpPr>
            <p:cNvPr id="7" name="Groupe 6"/>
            <p:cNvGrpSpPr/>
            <p:nvPr/>
          </p:nvGrpSpPr>
          <p:grpSpPr>
            <a:xfrm>
              <a:off x="1648021" y="2545170"/>
              <a:ext cx="9854817" cy="3782599"/>
              <a:chOff x="1089793" y="2771482"/>
              <a:chExt cx="9854817" cy="3782599"/>
            </a:xfrm>
          </p:grpSpPr>
          <p:grpSp>
            <p:nvGrpSpPr>
              <p:cNvPr id="346" name="Groupe 345"/>
              <p:cNvGrpSpPr/>
              <p:nvPr/>
            </p:nvGrpSpPr>
            <p:grpSpPr>
              <a:xfrm>
                <a:off x="6979524" y="4021873"/>
                <a:ext cx="2058091" cy="1559761"/>
                <a:chOff x="7624580" y="3781728"/>
                <a:chExt cx="2058091" cy="1559761"/>
              </a:xfrm>
            </p:grpSpPr>
            <p:cxnSp>
              <p:nvCxnSpPr>
                <p:cNvPr id="347" name="Connecteur droit avec flèche 346"/>
                <p:cNvCxnSpPr/>
                <p:nvPr/>
              </p:nvCxnSpPr>
              <p:spPr>
                <a:xfrm flipV="1">
                  <a:off x="8106020" y="5059173"/>
                  <a:ext cx="915050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prstDash val="soli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Connecteur droit avec flèche 347"/>
                <p:cNvCxnSpPr/>
                <p:nvPr/>
              </p:nvCxnSpPr>
              <p:spPr>
                <a:xfrm flipV="1">
                  <a:off x="7862764" y="4897452"/>
                  <a:ext cx="915050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prstDash val="soli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" name="Connecteur droit avec flèche 348"/>
                <p:cNvCxnSpPr/>
                <p:nvPr/>
              </p:nvCxnSpPr>
              <p:spPr>
                <a:xfrm flipV="1">
                  <a:off x="8263039" y="5233183"/>
                  <a:ext cx="915050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prstDash val="soli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0" name="Connecteur droit 349"/>
                <p:cNvCxnSpPr>
                  <a:cxnSpLocks noChangeAspect="1"/>
                </p:cNvCxnSpPr>
                <p:nvPr/>
              </p:nvCxnSpPr>
              <p:spPr>
                <a:xfrm>
                  <a:off x="7624580" y="3781728"/>
                  <a:ext cx="1275024" cy="860473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dash"/>
                </a:ln>
                <a:scene3d>
                  <a:camera prst="perspectiveHeroicExtremeLeftFacing"/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1" name="ZoneTexte 350"/>
                    <p:cNvSpPr txBox="1"/>
                    <p:nvPr/>
                  </p:nvSpPr>
                  <p:spPr>
                    <a:xfrm>
                      <a:off x="9269160" y="5064490"/>
                      <a:ext cx="413511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oMath>
                        </m:oMathPara>
                      </a14:m>
                      <a:endParaRPr lang="fr-FR" b="1" dirty="0"/>
                    </a:p>
                  </p:txBody>
                </p:sp>
              </mc:Choice>
              <mc:Fallback xmlns="">
                <p:sp>
                  <p:nvSpPr>
                    <p:cNvPr id="54" name="ZoneTexte 5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269160" y="5064490"/>
                      <a:ext cx="413511" cy="276999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13235" r="-7353" b="-2391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2" name="ZoneTexte 351"/>
                    <p:cNvSpPr txBox="1"/>
                    <p:nvPr/>
                  </p:nvSpPr>
                  <p:spPr>
                    <a:xfrm>
                      <a:off x="9107522" y="4872828"/>
                      <a:ext cx="413511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oMath>
                        </m:oMathPara>
                      </a14:m>
                      <a:endParaRPr lang="fr-FR" b="1" dirty="0"/>
                    </a:p>
                  </p:txBody>
                </p:sp>
              </mc:Choice>
              <mc:Fallback xmlns="">
                <p:sp>
                  <p:nvSpPr>
                    <p:cNvPr id="975" name="ZoneTexte 97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107522" y="4872828"/>
                      <a:ext cx="413511" cy="276999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13235" r="-7353" b="-2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3" name="ZoneTexte 352"/>
                    <p:cNvSpPr txBox="1"/>
                    <p:nvPr/>
                  </p:nvSpPr>
                  <p:spPr>
                    <a:xfrm>
                      <a:off x="8801520" y="4698818"/>
                      <a:ext cx="413511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</m:oMath>
                        </m:oMathPara>
                      </a14:m>
                      <a:endParaRPr lang="fr-FR" b="1" dirty="0"/>
                    </a:p>
                  </p:txBody>
                </p:sp>
              </mc:Choice>
              <mc:Fallback xmlns="">
                <p:sp>
                  <p:nvSpPr>
                    <p:cNvPr id="976" name="ZoneTexte 97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801520" y="4698818"/>
                      <a:ext cx="413511" cy="276999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13235" r="-7353" b="-2391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54" name="Groupe 353"/>
              <p:cNvGrpSpPr/>
              <p:nvPr/>
            </p:nvGrpSpPr>
            <p:grpSpPr>
              <a:xfrm>
                <a:off x="3734109" y="3263284"/>
                <a:ext cx="3792803" cy="2908033"/>
                <a:chOff x="834984" y="3157858"/>
                <a:chExt cx="3792803" cy="2908033"/>
              </a:xfrm>
            </p:grpSpPr>
            <p:grpSp>
              <p:nvGrpSpPr>
                <p:cNvPr id="355" name="Groupe 354"/>
                <p:cNvGrpSpPr>
                  <a:grpSpLocks noChangeAspect="1"/>
                </p:cNvGrpSpPr>
                <p:nvPr/>
              </p:nvGrpSpPr>
              <p:grpSpPr>
                <a:xfrm>
                  <a:off x="834984" y="3157858"/>
                  <a:ext cx="2392516" cy="1479199"/>
                  <a:chOff x="1202119" y="2859122"/>
                  <a:chExt cx="4144544" cy="2562412"/>
                </a:xfrm>
              </p:grpSpPr>
              <p:grpSp>
                <p:nvGrpSpPr>
                  <p:cNvPr id="478" name="Groupe 477"/>
                  <p:cNvGrpSpPr/>
                  <p:nvPr/>
                </p:nvGrpSpPr>
                <p:grpSpPr>
                  <a:xfrm>
                    <a:off x="1202119" y="2861215"/>
                    <a:ext cx="2584681" cy="2560319"/>
                    <a:chOff x="4192633" y="2963730"/>
                    <a:chExt cx="2584681" cy="2571079"/>
                  </a:xfrm>
                </p:grpSpPr>
                <p:sp>
                  <p:nvSpPr>
                    <p:cNvPr id="492" name="Rectangle 491"/>
                    <p:cNvSpPr/>
                    <p:nvPr/>
                  </p:nvSpPr>
                  <p:spPr>
                    <a:xfrm>
                      <a:off x="4192633" y="2963730"/>
                      <a:ext cx="2584681" cy="2571079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600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93" name="ZoneTexte 492"/>
                        <p:cNvSpPr txBox="1"/>
                        <p:nvPr/>
                      </p:nvSpPr>
                      <p:spPr>
                        <a:xfrm>
                          <a:off x="4924313" y="3175708"/>
                          <a:ext cx="1016598" cy="32124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fr-FR" sz="600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59" name="ZoneTexte 58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924313" y="3175708"/>
                          <a:ext cx="1016598" cy="321241"/>
                        </a:xfrm>
                        <a:prstGeom prst="rect">
                          <a:avLst/>
                        </a:prstGeom>
                        <a:blipFill>
                          <a:blip r:embed="rId13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fr-F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sp>
                <p:nvSpPr>
                  <p:cNvPr id="479" name="Rectangle 478"/>
                  <p:cNvSpPr/>
                  <p:nvPr/>
                </p:nvSpPr>
                <p:spPr>
                  <a:xfrm>
                    <a:off x="1204969" y="2859124"/>
                    <a:ext cx="4141694" cy="2560319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600"/>
                  </a:p>
                </p:txBody>
              </p:sp>
              <p:grpSp>
                <p:nvGrpSpPr>
                  <p:cNvPr id="480" name="Groupe 479"/>
                  <p:cNvGrpSpPr/>
                  <p:nvPr/>
                </p:nvGrpSpPr>
                <p:grpSpPr>
                  <a:xfrm>
                    <a:off x="1202119" y="3678496"/>
                    <a:ext cx="2581966" cy="1735568"/>
                    <a:chOff x="1202119" y="3678496"/>
                    <a:chExt cx="2581966" cy="1735568"/>
                  </a:xfrm>
                </p:grpSpPr>
                <p:sp>
                  <p:nvSpPr>
                    <p:cNvPr id="490" name="Rectangle 489"/>
                    <p:cNvSpPr/>
                    <p:nvPr/>
                  </p:nvSpPr>
                  <p:spPr>
                    <a:xfrm>
                      <a:off x="1202119" y="3678496"/>
                      <a:ext cx="2581966" cy="1735568"/>
                    </a:xfrm>
                    <a:prstGeom prst="rect">
                      <a:avLst/>
                    </a:prstGeom>
                    <a:solidFill>
                      <a:schemeClr val="accent5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600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91" name="ZoneTexte 490"/>
                        <p:cNvSpPr txBox="1"/>
                        <p:nvPr/>
                      </p:nvSpPr>
                      <p:spPr>
                        <a:xfrm>
                          <a:off x="1202121" y="4467390"/>
                          <a:ext cx="1016598" cy="31989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fr-FR" sz="600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44" name="ZoneTexte 43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202121" y="4467390"/>
                          <a:ext cx="1016598" cy="319896"/>
                        </a:xfrm>
                        <a:prstGeom prst="rect">
                          <a:avLst/>
                        </a:prstGeom>
                        <a:blipFill>
                          <a:blip r:embed="rId14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fr-F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481" name="Groupe 480"/>
                  <p:cNvGrpSpPr/>
                  <p:nvPr/>
                </p:nvGrpSpPr>
                <p:grpSpPr>
                  <a:xfrm>
                    <a:off x="2334521" y="3678496"/>
                    <a:ext cx="1452281" cy="1735567"/>
                    <a:chOff x="2334521" y="3678496"/>
                    <a:chExt cx="1452281" cy="1735567"/>
                  </a:xfrm>
                </p:grpSpPr>
                <p:sp>
                  <p:nvSpPr>
                    <p:cNvPr id="488" name="Rectangle 487"/>
                    <p:cNvSpPr/>
                    <p:nvPr/>
                  </p:nvSpPr>
                  <p:spPr>
                    <a:xfrm>
                      <a:off x="2334521" y="3678496"/>
                      <a:ext cx="1452281" cy="1735567"/>
                    </a:xfrm>
                    <a:prstGeom prst="rect">
                      <a:avLst/>
                    </a:prstGeom>
                    <a:solidFill>
                      <a:schemeClr val="accent4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600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89" name="ZoneTexte 488"/>
                        <p:cNvSpPr txBox="1"/>
                        <p:nvPr/>
                      </p:nvSpPr>
                      <p:spPr>
                        <a:xfrm>
                          <a:off x="2552362" y="4837638"/>
                          <a:ext cx="1016598" cy="31989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fr-FR" sz="600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47" name="ZoneTexte 46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552362" y="4837638"/>
                          <a:ext cx="1016598" cy="319896"/>
                        </a:xfrm>
                        <a:prstGeom prst="rect">
                          <a:avLst/>
                        </a:prstGeom>
                        <a:blipFill>
                          <a:blip r:embed="rId15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fr-F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482" name="Groupe 481"/>
                  <p:cNvGrpSpPr/>
                  <p:nvPr/>
                </p:nvGrpSpPr>
                <p:grpSpPr>
                  <a:xfrm>
                    <a:off x="3786801" y="2859122"/>
                    <a:ext cx="1559862" cy="2554941"/>
                    <a:chOff x="6777315" y="2969110"/>
                    <a:chExt cx="1559862" cy="2554941"/>
                  </a:xfrm>
                </p:grpSpPr>
                <p:sp>
                  <p:nvSpPr>
                    <p:cNvPr id="486" name="Rectangle 485"/>
                    <p:cNvSpPr/>
                    <p:nvPr/>
                  </p:nvSpPr>
                  <p:spPr>
                    <a:xfrm>
                      <a:off x="6777315" y="2969110"/>
                      <a:ext cx="1559862" cy="2554941"/>
                    </a:xfrm>
                    <a:prstGeom prst="rect">
                      <a:avLst/>
                    </a:prstGeom>
                    <a:solidFill>
                      <a:schemeClr val="accent6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600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87" name="ZoneTexte 486"/>
                        <p:cNvSpPr txBox="1"/>
                        <p:nvPr/>
                      </p:nvSpPr>
                      <p:spPr>
                        <a:xfrm>
                          <a:off x="7048948" y="4043939"/>
                          <a:ext cx="1016598" cy="31989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600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49" name="ZoneTexte 48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048948" y="4043939"/>
                          <a:ext cx="1016598" cy="319896"/>
                        </a:xfrm>
                        <a:prstGeom prst="rect">
                          <a:avLst/>
                        </a:prstGeom>
                        <a:blipFill>
                          <a:blip r:embed="rId16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fr-F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483" name="Groupe 482"/>
                  <p:cNvGrpSpPr/>
                  <p:nvPr/>
                </p:nvGrpSpPr>
                <p:grpSpPr>
                  <a:xfrm>
                    <a:off x="2334519" y="3678497"/>
                    <a:ext cx="1452280" cy="946672"/>
                    <a:chOff x="2334519" y="3678497"/>
                    <a:chExt cx="1452280" cy="946672"/>
                  </a:xfrm>
                </p:grpSpPr>
                <p:sp>
                  <p:nvSpPr>
                    <p:cNvPr id="484" name="Rectangle 483"/>
                    <p:cNvSpPr/>
                    <p:nvPr/>
                  </p:nvSpPr>
                  <p:spPr>
                    <a:xfrm>
                      <a:off x="2334519" y="3678497"/>
                      <a:ext cx="1452280" cy="946672"/>
                    </a:xfrm>
                    <a:prstGeom prst="rect">
                      <a:avLst/>
                    </a:prstGeom>
                    <a:solidFill>
                      <a:srgbClr val="B686DA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600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85" name="ZoneTexte 484"/>
                        <p:cNvSpPr txBox="1"/>
                        <p:nvPr/>
                      </p:nvSpPr>
                      <p:spPr>
                        <a:xfrm>
                          <a:off x="2470497" y="3975324"/>
                          <a:ext cx="1016597" cy="31989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fr-FR" sz="600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93" name="ZoneTexte 92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470497" y="3975324"/>
                          <a:ext cx="1016597" cy="319896"/>
                        </a:xfrm>
                        <a:prstGeom prst="rect">
                          <a:avLst/>
                        </a:prstGeom>
                        <a:blipFill>
                          <a:blip r:embed="rId17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fr-F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grpSp>
              <p:nvGrpSpPr>
                <p:cNvPr id="356" name="Groupe 355"/>
                <p:cNvGrpSpPr>
                  <a:grpSpLocks noChangeAspect="1"/>
                </p:cNvGrpSpPr>
                <p:nvPr/>
              </p:nvGrpSpPr>
              <p:grpSpPr>
                <a:xfrm>
                  <a:off x="987384" y="3310258"/>
                  <a:ext cx="2392516" cy="1479199"/>
                  <a:chOff x="1202119" y="2859122"/>
                  <a:chExt cx="4144544" cy="2562412"/>
                </a:xfrm>
              </p:grpSpPr>
              <p:grpSp>
                <p:nvGrpSpPr>
                  <p:cNvPr id="462" name="Groupe 461"/>
                  <p:cNvGrpSpPr/>
                  <p:nvPr/>
                </p:nvGrpSpPr>
                <p:grpSpPr>
                  <a:xfrm>
                    <a:off x="1202119" y="2861215"/>
                    <a:ext cx="2584681" cy="2560319"/>
                    <a:chOff x="4192633" y="2963730"/>
                    <a:chExt cx="2584681" cy="2571079"/>
                  </a:xfrm>
                </p:grpSpPr>
                <p:sp>
                  <p:nvSpPr>
                    <p:cNvPr id="476" name="Rectangle 475"/>
                    <p:cNvSpPr/>
                    <p:nvPr/>
                  </p:nvSpPr>
                  <p:spPr>
                    <a:xfrm>
                      <a:off x="4192633" y="2963730"/>
                      <a:ext cx="2584681" cy="2571079"/>
                    </a:xfrm>
                    <a:prstGeom prst="rect">
                      <a:avLst/>
                    </a:prstGeom>
                    <a:solidFill>
                      <a:schemeClr val="accent6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600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77" name="ZoneTexte 476"/>
                        <p:cNvSpPr txBox="1"/>
                        <p:nvPr/>
                      </p:nvSpPr>
                      <p:spPr>
                        <a:xfrm>
                          <a:off x="4924313" y="3175708"/>
                          <a:ext cx="1016598" cy="32124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fr-FR" sz="600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776" name="ZoneTexte 775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924313" y="3175708"/>
                          <a:ext cx="1016598" cy="321241"/>
                        </a:xfrm>
                        <a:prstGeom prst="rect">
                          <a:avLst/>
                        </a:prstGeom>
                        <a:blipFill>
                          <a:blip r:embed="rId13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fr-F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sp>
                <p:nvSpPr>
                  <p:cNvPr id="463" name="Rectangle 462"/>
                  <p:cNvSpPr/>
                  <p:nvPr/>
                </p:nvSpPr>
                <p:spPr>
                  <a:xfrm>
                    <a:off x="1204969" y="2859124"/>
                    <a:ext cx="4141694" cy="2560319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600"/>
                  </a:p>
                </p:txBody>
              </p:sp>
              <p:grpSp>
                <p:nvGrpSpPr>
                  <p:cNvPr id="464" name="Groupe 463"/>
                  <p:cNvGrpSpPr/>
                  <p:nvPr/>
                </p:nvGrpSpPr>
                <p:grpSpPr>
                  <a:xfrm>
                    <a:off x="1202119" y="4170960"/>
                    <a:ext cx="2581966" cy="1243104"/>
                    <a:chOff x="1202119" y="4170960"/>
                    <a:chExt cx="2581966" cy="1243104"/>
                  </a:xfrm>
                </p:grpSpPr>
                <p:sp>
                  <p:nvSpPr>
                    <p:cNvPr id="474" name="Rectangle 473"/>
                    <p:cNvSpPr/>
                    <p:nvPr/>
                  </p:nvSpPr>
                  <p:spPr>
                    <a:xfrm>
                      <a:off x="1202119" y="4170960"/>
                      <a:ext cx="2581966" cy="1243104"/>
                    </a:xfrm>
                    <a:prstGeom prst="rect">
                      <a:avLst/>
                    </a:prstGeom>
                    <a:solidFill>
                      <a:schemeClr val="accent4">
                        <a:lumMod val="75000"/>
                      </a:schemeClr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600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75" name="ZoneTexte 474"/>
                        <p:cNvSpPr txBox="1"/>
                        <p:nvPr/>
                      </p:nvSpPr>
                      <p:spPr>
                        <a:xfrm>
                          <a:off x="1202121" y="4467390"/>
                          <a:ext cx="1016598" cy="31989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fr-FR" sz="600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774" name="ZoneTexte 773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202121" y="4467390"/>
                          <a:ext cx="1016598" cy="319896"/>
                        </a:xfrm>
                        <a:prstGeom prst="rect">
                          <a:avLst/>
                        </a:prstGeom>
                        <a:blipFill>
                          <a:blip r:embed="rId14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fr-F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465" name="Groupe 464"/>
                  <p:cNvGrpSpPr/>
                  <p:nvPr/>
                </p:nvGrpSpPr>
                <p:grpSpPr>
                  <a:xfrm>
                    <a:off x="2334521" y="3678496"/>
                    <a:ext cx="1452281" cy="1735567"/>
                    <a:chOff x="2334521" y="3678496"/>
                    <a:chExt cx="1452281" cy="1735567"/>
                  </a:xfrm>
                </p:grpSpPr>
                <p:sp>
                  <p:nvSpPr>
                    <p:cNvPr id="472" name="Rectangle 471"/>
                    <p:cNvSpPr/>
                    <p:nvPr/>
                  </p:nvSpPr>
                  <p:spPr>
                    <a:xfrm>
                      <a:off x="2334521" y="3678496"/>
                      <a:ext cx="1452281" cy="1735567"/>
                    </a:xfrm>
                    <a:prstGeom prst="rect">
                      <a:avLst/>
                    </a:prstGeom>
                    <a:solidFill>
                      <a:schemeClr val="accent4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600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73" name="ZoneTexte 472"/>
                        <p:cNvSpPr txBox="1"/>
                        <p:nvPr/>
                      </p:nvSpPr>
                      <p:spPr>
                        <a:xfrm>
                          <a:off x="2552362" y="4837638"/>
                          <a:ext cx="1016598" cy="31989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fr-FR" sz="600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772" name="ZoneTexte 771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552362" y="4837638"/>
                          <a:ext cx="1016598" cy="319896"/>
                        </a:xfrm>
                        <a:prstGeom prst="rect">
                          <a:avLst/>
                        </a:prstGeom>
                        <a:blipFill>
                          <a:blip r:embed="rId15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fr-F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466" name="Groupe 465"/>
                  <p:cNvGrpSpPr/>
                  <p:nvPr/>
                </p:nvGrpSpPr>
                <p:grpSpPr>
                  <a:xfrm>
                    <a:off x="3315684" y="2859122"/>
                    <a:ext cx="2030979" cy="2554941"/>
                    <a:chOff x="6306198" y="2969110"/>
                    <a:chExt cx="2030979" cy="2554941"/>
                  </a:xfrm>
                </p:grpSpPr>
                <p:sp>
                  <p:nvSpPr>
                    <p:cNvPr id="470" name="Rectangle 469"/>
                    <p:cNvSpPr/>
                    <p:nvPr/>
                  </p:nvSpPr>
                  <p:spPr>
                    <a:xfrm>
                      <a:off x="6306198" y="2969110"/>
                      <a:ext cx="2030979" cy="2554941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600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71" name="ZoneTexte 470"/>
                        <p:cNvSpPr txBox="1"/>
                        <p:nvPr/>
                      </p:nvSpPr>
                      <p:spPr>
                        <a:xfrm>
                          <a:off x="7048948" y="4043939"/>
                          <a:ext cx="1016598" cy="31989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600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770" name="ZoneTexte 769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048948" y="4043939"/>
                          <a:ext cx="1016598" cy="319896"/>
                        </a:xfrm>
                        <a:prstGeom prst="rect">
                          <a:avLst/>
                        </a:prstGeom>
                        <a:blipFill>
                          <a:blip r:embed="rId16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fr-F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467" name="Groupe 466"/>
                  <p:cNvGrpSpPr/>
                  <p:nvPr/>
                </p:nvGrpSpPr>
                <p:grpSpPr>
                  <a:xfrm>
                    <a:off x="2334519" y="3678497"/>
                    <a:ext cx="1452280" cy="946672"/>
                    <a:chOff x="2334519" y="3678497"/>
                    <a:chExt cx="1452280" cy="946672"/>
                  </a:xfrm>
                </p:grpSpPr>
                <p:sp>
                  <p:nvSpPr>
                    <p:cNvPr id="468" name="Rectangle 467"/>
                    <p:cNvSpPr/>
                    <p:nvPr/>
                  </p:nvSpPr>
                  <p:spPr>
                    <a:xfrm>
                      <a:off x="2334519" y="3678497"/>
                      <a:ext cx="1452280" cy="946672"/>
                    </a:xfrm>
                    <a:prstGeom prst="rect">
                      <a:avLst/>
                    </a:prstGeom>
                    <a:solidFill>
                      <a:srgbClr val="B686DA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600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69" name="ZoneTexte 468"/>
                        <p:cNvSpPr txBox="1"/>
                        <p:nvPr/>
                      </p:nvSpPr>
                      <p:spPr>
                        <a:xfrm>
                          <a:off x="2470497" y="3975324"/>
                          <a:ext cx="1016597" cy="31989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fr-FR" sz="600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768" name="ZoneTexte 767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470497" y="3975324"/>
                          <a:ext cx="1016597" cy="319896"/>
                        </a:xfrm>
                        <a:prstGeom prst="rect">
                          <a:avLst/>
                        </a:prstGeom>
                        <a:blipFill>
                          <a:blip r:embed="rId17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fr-F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grpSp>
              <p:nvGrpSpPr>
                <p:cNvPr id="357" name="Groupe 356"/>
                <p:cNvGrpSpPr>
                  <a:grpSpLocks noChangeAspect="1"/>
                </p:cNvGrpSpPr>
                <p:nvPr/>
              </p:nvGrpSpPr>
              <p:grpSpPr>
                <a:xfrm>
                  <a:off x="1139783" y="3462658"/>
                  <a:ext cx="2392517" cy="1479199"/>
                  <a:chOff x="1202117" y="2859122"/>
                  <a:chExt cx="4144546" cy="2562412"/>
                </a:xfrm>
              </p:grpSpPr>
              <p:grpSp>
                <p:nvGrpSpPr>
                  <p:cNvPr id="446" name="Groupe 445"/>
                  <p:cNvGrpSpPr/>
                  <p:nvPr/>
                </p:nvGrpSpPr>
                <p:grpSpPr>
                  <a:xfrm>
                    <a:off x="1202117" y="2861215"/>
                    <a:ext cx="3095589" cy="2560319"/>
                    <a:chOff x="4192631" y="2963730"/>
                    <a:chExt cx="3095589" cy="2571079"/>
                  </a:xfrm>
                </p:grpSpPr>
                <p:sp>
                  <p:nvSpPr>
                    <p:cNvPr id="460" name="Rectangle 459"/>
                    <p:cNvSpPr/>
                    <p:nvPr/>
                  </p:nvSpPr>
                  <p:spPr>
                    <a:xfrm>
                      <a:off x="4192631" y="2963730"/>
                      <a:ext cx="3095589" cy="2571079"/>
                    </a:xfrm>
                    <a:prstGeom prst="rect">
                      <a:avLst/>
                    </a:prstGeom>
                    <a:solidFill>
                      <a:srgbClr val="5B9BD5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600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61" name="ZoneTexte 460"/>
                        <p:cNvSpPr txBox="1"/>
                        <p:nvPr/>
                      </p:nvSpPr>
                      <p:spPr>
                        <a:xfrm>
                          <a:off x="4924313" y="3175708"/>
                          <a:ext cx="1016598" cy="32124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fr-FR" sz="600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793" name="ZoneTexte 792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924313" y="3175708"/>
                          <a:ext cx="1016598" cy="321241"/>
                        </a:xfrm>
                        <a:prstGeom prst="rect">
                          <a:avLst/>
                        </a:prstGeom>
                        <a:blipFill>
                          <a:blip r:embed="rId13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fr-F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sp>
                <p:nvSpPr>
                  <p:cNvPr id="447" name="Rectangle 446"/>
                  <p:cNvSpPr/>
                  <p:nvPr/>
                </p:nvSpPr>
                <p:spPr>
                  <a:xfrm>
                    <a:off x="1204969" y="2859124"/>
                    <a:ext cx="4141694" cy="2560319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600"/>
                  </a:p>
                </p:txBody>
              </p:sp>
              <p:grpSp>
                <p:nvGrpSpPr>
                  <p:cNvPr id="448" name="Groupe 447"/>
                  <p:cNvGrpSpPr/>
                  <p:nvPr/>
                </p:nvGrpSpPr>
                <p:grpSpPr>
                  <a:xfrm>
                    <a:off x="1202119" y="3280906"/>
                    <a:ext cx="2581966" cy="2133158"/>
                    <a:chOff x="1202119" y="3280906"/>
                    <a:chExt cx="2581966" cy="2133158"/>
                  </a:xfrm>
                </p:grpSpPr>
                <p:sp>
                  <p:nvSpPr>
                    <p:cNvPr id="458" name="Rectangle 457"/>
                    <p:cNvSpPr/>
                    <p:nvPr/>
                  </p:nvSpPr>
                  <p:spPr>
                    <a:xfrm>
                      <a:off x="1202119" y="3280906"/>
                      <a:ext cx="2581966" cy="2133158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600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59" name="ZoneTexte 458"/>
                        <p:cNvSpPr txBox="1"/>
                        <p:nvPr/>
                      </p:nvSpPr>
                      <p:spPr>
                        <a:xfrm>
                          <a:off x="1202121" y="4467390"/>
                          <a:ext cx="1016598" cy="31989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fr-FR" sz="600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791" name="ZoneTexte 790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202121" y="4467390"/>
                          <a:ext cx="1016598" cy="319896"/>
                        </a:xfrm>
                        <a:prstGeom prst="rect">
                          <a:avLst/>
                        </a:prstGeom>
                        <a:blipFill>
                          <a:blip r:embed="rId14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fr-F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449" name="Groupe 448"/>
                  <p:cNvGrpSpPr/>
                  <p:nvPr/>
                </p:nvGrpSpPr>
                <p:grpSpPr>
                  <a:xfrm>
                    <a:off x="2334521" y="3678496"/>
                    <a:ext cx="1452281" cy="1735567"/>
                    <a:chOff x="2334521" y="3678496"/>
                    <a:chExt cx="1452281" cy="1735567"/>
                  </a:xfrm>
                </p:grpSpPr>
                <p:sp>
                  <p:nvSpPr>
                    <p:cNvPr id="456" name="Rectangle 455"/>
                    <p:cNvSpPr/>
                    <p:nvPr/>
                  </p:nvSpPr>
                  <p:spPr>
                    <a:xfrm>
                      <a:off x="2334521" y="3678496"/>
                      <a:ext cx="1452281" cy="1735567"/>
                    </a:xfrm>
                    <a:prstGeom prst="rect">
                      <a:avLst/>
                    </a:prstGeom>
                    <a:solidFill>
                      <a:schemeClr val="accent4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600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57" name="ZoneTexte 456"/>
                        <p:cNvSpPr txBox="1"/>
                        <p:nvPr/>
                      </p:nvSpPr>
                      <p:spPr>
                        <a:xfrm>
                          <a:off x="2552362" y="4837638"/>
                          <a:ext cx="1016598" cy="31989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fr-FR" sz="600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789" name="ZoneTexte 788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552362" y="4837638"/>
                          <a:ext cx="1016598" cy="319896"/>
                        </a:xfrm>
                        <a:prstGeom prst="rect">
                          <a:avLst/>
                        </a:prstGeom>
                        <a:blipFill>
                          <a:blip r:embed="rId15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fr-F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450" name="Groupe 449"/>
                  <p:cNvGrpSpPr/>
                  <p:nvPr/>
                </p:nvGrpSpPr>
                <p:grpSpPr>
                  <a:xfrm>
                    <a:off x="4058434" y="2859122"/>
                    <a:ext cx="1288227" cy="2554941"/>
                    <a:chOff x="7048948" y="2969110"/>
                    <a:chExt cx="1288227" cy="2554941"/>
                  </a:xfrm>
                </p:grpSpPr>
                <p:sp>
                  <p:nvSpPr>
                    <p:cNvPr id="454" name="Rectangle 453"/>
                    <p:cNvSpPr/>
                    <p:nvPr/>
                  </p:nvSpPr>
                  <p:spPr>
                    <a:xfrm>
                      <a:off x="7275900" y="2969110"/>
                      <a:ext cx="1061275" cy="2554941"/>
                    </a:xfrm>
                    <a:prstGeom prst="rect">
                      <a:avLst/>
                    </a:prstGeom>
                    <a:solidFill>
                      <a:schemeClr val="accent6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600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55" name="ZoneTexte 454"/>
                        <p:cNvSpPr txBox="1"/>
                        <p:nvPr/>
                      </p:nvSpPr>
                      <p:spPr>
                        <a:xfrm>
                          <a:off x="7048948" y="4043939"/>
                          <a:ext cx="1016598" cy="31989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600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787" name="ZoneTexte 786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048948" y="4043939"/>
                          <a:ext cx="1016598" cy="319896"/>
                        </a:xfrm>
                        <a:prstGeom prst="rect">
                          <a:avLst/>
                        </a:prstGeom>
                        <a:blipFill>
                          <a:blip r:embed="rId16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fr-F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451" name="Groupe 450"/>
                  <p:cNvGrpSpPr/>
                  <p:nvPr/>
                </p:nvGrpSpPr>
                <p:grpSpPr>
                  <a:xfrm>
                    <a:off x="2334519" y="3678497"/>
                    <a:ext cx="1452280" cy="946672"/>
                    <a:chOff x="2334519" y="3678497"/>
                    <a:chExt cx="1452280" cy="946672"/>
                  </a:xfrm>
                </p:grpSpPr>
                <p:sp>
                  <p:nvSpPr>
                    <p:cNvPr id="452" name="Rectangle 451"/>
                    <p:cNvSpPr/>
                    <p:nvPr/>
                  </p:nvSpPr>
                  <p:spPr>
                    <a:xfrm>
                      <a:off x="2334519" y="3678497"/>
                      <a:ext cx="1452280" cy="946672"/>
                    </a:xfrm>
                    <a:prstGeom prst="rect">
                      <a:avLst/>
                    </a:prstGeom>
                    <a:solidFill>
                      <a:srgbClr val="B686DA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600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53" name="ZoneTexte 452"/>
                        <p:cNvSpPr txBox="1"/>
                        <p:nvPr/>
                      </p:nvSpPr>
                      <p:spPr>
                        <a:xfrm>
                          <a:off x="2470497" y="3975324"/>
                          <a:ext cx="1016597" cy="31989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fr-FR" sz="600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785" name="ZoneTexte 784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470497" y="3975324"/>
                          <a:ext cx="1016597" cy="319896"/>
                        </a:xfrm>
                        <a:prstGeom prst="rect">
                          <a:avLst/>
                        </a:prstGeom>
                        <a:blipFill>
                          <a:blip r:embed="rId17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fr-F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grpSp>
              <p:nvGrpSpPr>
                <p:cNvPr id="358" name="Groupe 357"/>
                <p:cNvGrpSpPr>
                  <a:grpSpLocks noChangeAspect="1"/>
                </p:cNvGrpSpPr>
                <p:nvPr/>
              </p:nvGrpSpPr>
              <p:grpSpPr>
                <a:xfrm>
                  <a:off x="1292184" y="3615058"/>
                  <a:ext cx="2392516" cy="1479199"/>
                  <a:chOff x="1202119" y="2859122"/>
                  <a:chExt cx="4144544" cy="2562412"/>
                </a:xfrm>
              </p:grpSpPr>
              <p:grpSp>
                <p:nvGrpSpPr>
                  <p:cNvPr id="430" name="Groupe 429"/>
                  <p:cNvGrpSpPr/>
                  <p:nvPr/>
                </p:nvGrpSpPr>
                <p:grpSpPr>
                  <a:xfrm>
                    <a:off x="1202119" y="2861215"/>
                    <a:ext cx="2584681" cy="2560319"/>
                    <a:chOff x="4192633" y="2963730"/>
                    <a:chExt cx="2584681" cy="2571079"/>
                  </a:xfrm>
                </p:grpSpPr>
                <p:sp>
                  <p:nvSpPr>
                    <p:cNvPr id="444" name="Rectangle 443"/>
                    <p:cNvSpPr/>
                    <p:nvPr/>
                  </p:nvSpPr>
                  <p:spPr>
                    <a:xfrm>
                      <a:off x="4192633" y="2963730"/>
                      <a:ext cx="2584681" cy="2571079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600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45" name="ZoneTexte 444"/>
                        <p:cNvSpPr txBox="1"/>
                        <p:nvPr/>
                      </p:nvSpPr>
                      <p:spPr>
                        <a:xfrm>
                          <a:off x="4924313" y="3175708"/>
                          <a:ext cx="1016598" cy="32124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fr-FR" sz="600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810" name="ZoneTexte 809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924313" y="3175708"/>
                          <a:ext cx="1016598" cy="321241"/>
                        </a:xfrm>
                        <a:prstGeom prst="rect">
                          <a:avLst/>
                        </a:prstGeom>
                        <a:blipFill>
                          <a:blip r:embed="rId13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fr-F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sp>
                <p:nvSpPr>
                  <p:cNvPr id="431" name="Rectangle 430"/>
                  <p:cNvSpPr/>
                  <p:nvPr/>
                </p:nvSpPr>
                <p:spPr>
                  <a:xfrm>
                    <a:off x="1204969" y="2859124"/>
                    <a:ext cx="4141694" cy="2560319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600"/>
                  </a:p>
                </p:txBody>
              </p:sp>
              <p:grpSp>
                <p:nvGrpSpPr>
                  <p:cNvPr id="432" name="Groupe 431"/>
                  <p:cNvGrpSpPr/>
                  <p:nvPr/>
                </p:nvGrpSpPr>
                <p:grpSpPr>
                  <a:xfrm>
                    <a:off x="1202119" y="3678496"/>
                    <a:ext cx="2581966" cy="1735568"/>
                    <a:chOff x="1202119" y="3678496"/>
                    <a:chExt cx="2581966" cy="1735568"/>
                  </a:xfrm>
                </p:grpSpPr>
                <p:sp>
                  <p:nvSpPr>
                    <p:cNvPr id="442" name="Rectangle 441"/>
                    <p:cNvSpPr/>
                    <p:nvPr/>
                  </p:nvSpPr>
                  <p:spPr>
                    <a:xfrm>
                      <a:off x="1202119" y="3678496"/>
                      <a:ext cx="2581966" cy="1735568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600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43" name="ZoneTexte 442"/>
                        <p:cNvSpPr txBox="1"/>
                        <p:nvPr/>
                      </p:nvSpPr>
                      <p:spPr>
                        <a:xfrm>
                          <a:off x="1202121" y="4467390"/>
                          <a:ext cx="1016598" cy="31989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fr-FR" sz="600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808" name="ZoneTexte 807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202121" y="4467390"/>
                          <a:ext cx="1016598" cy="319896"/>
                        </a:xfrm>
                        <a:prstGeom prst="rect">
                          <a:avLst/>
                        </a:prstGeom>
                        <a:blipFill>
                          <a:blip r:embed="rId14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fr-F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433" name="Groupe 432"/>
                  <p:cNvGrpSpPr/>
                  <p:nvPr/>
                </p:nvGrpSpPr>
                <p:grpSpPr>
                  <a:xfrm>
                    <a:off x="2334521" y="3678496"/>
                    <a:ext cx="1452281" cy="1735567"/>
                    <a:chOff x="2334521" y="3678496"/>
                    <a:chExt cx="1452281" cy="1735567"/>
                  </a:xfrm>
                </p:grpSpPr>
                <p:sp>
                  <p:nvSpPr>
                    <p:cNvPr id="440" name="Rectangle 439"/>
                    <p:cNvSpPr/>
                    <p:nvPr/>
                  </p:nvSpPr>
                  <p:spPr>
                    <a:xfrm>
                      <a:off x="2334521" y="3678496"/>
                      <a:ext cx="1452281" cy="1735567"/>
                    </a:xfrm>
                    <a:prstGeom prst="rect">
                      <a:avLst/>
                    </a:prstGeom>
                    <a:solidFill>
                      <a:schemeClr val="accent4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600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41" name="ZoneTexte 440"/>
                        <p:cNvSpPr txBox="1"/>
                        <p:nvPr/>
                      </p:nvSpPr>
                      <p:spPr>
                        <a:xfrm>
                          <a:off x="2552362" y="4837638"/>
                          <a:ext cx="1016598" cy="31989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fr-FR" sz="600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806" name="ZoneTexte 805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552362" y="4837638"/>
                          <a:ext cx="1016598" cy="319896"/>
                        </a:xfrm>
                        <a:prstGeom prst="rect">
                          <a:avLst/>
                        </a:prstGeom>
                        <a:blipFill>
                          <a:blip r:embed="rId15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fr-F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434" name="Groupe 433"/>
                  <p:cNvGrpSpPr/>
                  <p:nvPr/>
                </p:nvGrpSpPr>
                <p:grpSpPr>
                  <a:xfrm>
                    <a:off x="3786801" y="2859122"/>
                    <a:ext cx="1559862" cy="2554941"/>
                    <a:chOff x="6777315" y="2969110"/>
                    <a:chExt cx="1559862" cy="2554941"/>
                  </a:xfrm>
                </p:grpSpPr>
                <p:sp>
                  <p:nvSpPr>
                    <p:cNvPr id="438" name="Rectangle 437"/>
                    <p:cNvSpPr/>
                    <p:nvPr/>
                  </p:nvSpPr>
                  <p:spPr>
                    <a:xfrm>
                      <a:off x="6777315" y="2969110"/>
                      <a:ext cx="1559862" cy="2554941"/>
                    </a:xfrm>
                    <a:prstGeom prst="rect">
                      <a:avLst/>
                    </a:prstGeom>
                    <a:solidFill>
                      <a:srgbClr val="B686DA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600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39" name="ZoneTexte 438"/>
                        <p:cNvSpPr txBox="1"/>
                        <p:nvPr/>
                      </p:nvSpPr>
                      <p:spPr>
                        <a:xfrm>
                          <a:off x="7048948" y="4043939"/>
                          <a:ext cx="1016598" cy="31989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600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804" name="ZoneTexte 803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048948" y="4043939"/>
                          <a:ext cx="1016598" cy="319896"/>
                        </a:xfrm>
                        <a:prstGeom prst="rect">
                          <a:avLst/>
                        </a:prstGeom>
                        <a:blipFill>
                          <a:blip r:embed="rId16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fr-F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435" name="Groupe 434"/>
                  <p:cNvGrpSpPr/>
                  <p:nvPr/>
                </p:nvGrpSpPr>
                <p:grpSpPr>
                  <a:xfrm>
                    <a:off x="2334519" y="3678497"/>
                    <a:ext cx="1452280" cy="946672"/>
                    <a:chOff x="2334519" y="3678497"/>
                    <a:chExt cx="1452280" cy="946672"/>
                  </a:xfrm>
                </p:grpSpPr>
                <p:sp>
                  <p:nvSpPr>
                    <p:cNvPr id="436" name="Rectangle 435"/>
                    <p:cNvSpPr/>
                    <p:nvPr/>
                  </p:nvSpPr>
                  <p:spPr>
                    <a:xfrm>
                      <a:off x="2334519" y="3678497"/>
                      <a:ext cx="1452280" cy="946672"/>
                    </a:xfrm>
                    <a:prstGeom prst="rect">
                      <a:avLst/>
                    </a:prstGeom>
                    <a:solidFill>
                      <a:srgbClr val="B686DA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600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37" name="ZoneTexte 436"/>
                        <p:cNvSpPr txBox="1"/>
                        <p:nvPr/>
                      </p:nvSpPr>
                      <p:spPr>
                        <a:xfrm>
                          <a:off x="2470497" y="3975324"/>
                          <a:ext cx="1016597" cy="31989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fr-FR" sz="600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802" name="ZoneTexte 801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470497" y="3975324"/>
                          <a:ext cx="1016597" cy="319896"/>
                        </a:xfrm>
                        <a:prstGeom prst="rect">
                          <a:avLst/>
                        </a:prstGeom>
                        <a:blipFill>
                          <a:blip r:embed="rId17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fr-F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grpSp>
              <p:nvGrpSpPr>
                <p:cNvPr id="359" name="Groupe 358"/>
                <p:cNvGrpSpPr>
                  <a:grpSpLocks noChangeAspect="1"/>
                </p:cNvGrpSpPr>
                <p:nvPr/>
              </p:nvGrpSpPr>
              <p:grpSpPr>
                <a:xfrm>
                  <a:off x="1444584" y="3767458"/>
                  <a:ext cx="2392516" cy="1479199"/>
                  <a:chOff x="1202119" y="2859122"/>
                  <a:chExt cx="4144544" cy="2562412"/>
                </a:xfrm>
              </p:grpSpPr>
              <p:grpSp>
                <p:nvGrpSpPr>
                  <p:cNvPr id="414" name="Groupe 413"/>
                  <p:cNvGrpSpPr/>
                  <p:nvPr/>
                </p:nvGrpSpPr>
                <p:grpSpPr>
                  <a:xfrm>
                    <a:off x="1202119" y="2861215"/>
                    <a:ext cx="2584681" cy="2560319"/>
                    <a:chOff x="4192633" y="2963730"/>
                    <a:chExt cx="2584681" cy="2571079"/>
                  </a:xfrm>
                </p:grpSpPr>
                <p:sp>
                  <p:nvSpPr>
                    <p:cNvPr id="428" name="Rectangle 427"/>
                    <p:cNvSpPr/>
                    <p:nvPr/>
                  </p:nvSpPr>
                  <p:spPr>
                    <a:xfrm>
                      <a:off x="4192633" y="2963730"/>
                      <a:ext cx="2584681" cy="2571079"/>
                    </a:xfrm>
                    <a:prstGeom prst="rect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600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29" name="ZoneTexte 428"/>
                        <p:cNvSpPr txBox="1"/>
                        <p:nvPr/>
                      </p:nvSpPr>
                      <p:spPr>
                        <a:xfrm>
                          <a:off x="4924313" y="3175708"/>
                          <a:ext cx="1016598" cy="32124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𝟐𝟑</m:t>
                                </m:r>
                              </m:oMath>
                            </m:oMathPara>
                          </a14:m>
                          <a:endParaRPr lang="fr-FR" sz="600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827" name="ZoneTexte 826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924313" y="3175708"/>
                          <a:ext cx="1016598" cy="321241"/>
                        </a:xfrm>
                        <a:prstGeom prst="rect">
                          <a:avLst/>
                        </a:prstGeom>
                        <a:blipFill>
                          <a:blip r:embed="rId18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fr-F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sp>
                <p:nvSpPr>
                  <p:cNvPr id="415" name="Rectangle 414"/>
                  <p:cNvSpPr/>
                  <p:nvPr/>
                </p:nvSpPr>
                <p:spPr>
                  <a:xfrm>
                    <a:off x="1204969" y="2859124"/>
                    <a:ext cx="4141694" cy="2560319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600"/>
                  </a:p>
                </p:txBody>
              </p:sp>
              <p:grpSp>
                <p:nvGrpSpPr>
                  <p:cNvPr id="416" name="Groupe 415"/>
                  <p:cNvGrpSpPr/>
                  <p:nvPr/>
                </p:nvGrpSpPr>
                <p:grpSpPr>
                  <a:xfrm>
                    <a:off x="1202119" y="4069434"/>
                    <a:ext cx="2581966" cy="1344628"/>
                    <a:chOff x="1202119" y="4069434"/>
                    <a:chExt cx="2581966" cy="1344628"/>
                  </a:xfrm>
                </p:grpSpPr>
                <p:sp>
                  <p:nvSpPr>
                    <p:cNvPr id="426" name="Rectangle 425"/>
                    <p:cNvSpPr/>
                    <p:nvPr/>
                  </p:nvSpPr>
                  <p:spPr>
                    <a:xfrm>
                      <a:off x="1202119" y="4069434"/>
                      <a:ext cx="2581966" cy="1344628"/>
                    </a:xfrm>
                    <a:prstGeom prst="rect">
                      <a:avLst/>
                    </a:prstGeom>
                    <a:solidFill>
                      <a:srgbClr val="00B0F0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600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27" name="ZoneTexte 426"/>
                        <p:cNvSpPr txBox="1"/>
                        <p:nvPr/>
                      </p:nvSpPr>
                      <p:spPr>
                        <a:xfrm>
                          <a:off x="1202121" y="4467390"/>
                          <a:ext cx="1016598" cy="31989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𝟓𝟔</m:t>
                                </m:r>
                              </m:oMath>
                            </m:oMathPara>
                          </a14:m>
                          <a:endParaRPr lang="fr-FR" sz="600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825" name="ZoneTexte 824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202121" y="4467390"/>
                          <a:ext cx="1016598" cy="319896"/>
                        </a:xfrm>
                        <a:prstGeom prst="rect">
                          <a:avLst/>
                        </a:prstGeom>
                        <a:blipFill>
                          <a:blip r:embed="rId19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fr-F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417" name="Groupe 416"/>
                  <p:cNvGrpSpPr/>
                  <p:nvPr/>
                </p:nvGrpSpPr>
                <p:grpSpPr>
                  <a:xfrm>
                    <a:off x="2334521" y="4051924"/>
                    <a:ext cx="1452281" cy="1362139"/>
                    <a:chOff x="2334521" y="4051924"/>
                    <a:chExt cx="1452281" cy="1362139"/>
                  </a:xfrm>
                </p:grpSpPr>
                <p:sp>
                  <p:nvSpPr>
                    <p:cNvPr id="424" name="Rectangle 423"/>
                    <p:cNvSpPr/>
                    <p:nvPr/>
                  </p:nvSpPr>
                  <p:spPr>
                    <a:xfrm>
                      <a:off x="2334521" y="4051924"/>
                      <a:ext cx="1452281" cy="1362139"/>
                    </a:xfrm>
                    <a:prstGeom prst="rect">
                      <a:avLst/>
                    </a:prstGeom>
                    <a:solidFill>
                      <a:schemeClr val="accent4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600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25" name="ZoneTexte 424"/>
                        <p:cNvSpPr txBox="1"/>
                        <p:nvPr/>
                      </p:nvSpPr>
                      <p:spPr>
                        <a:xfrm>
                          <a:off x="2552362" y="4837638"/>
                          <a:ext cx="1016598" cy="31989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fr-FR" sz="600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823" name="ZoneTexte 822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552362" y="4837638"/>
                          <a:ext cx="1016598" cy="319896"/>
                        </a:xfrm>
                        <a:prstGeom prst="rect">
                          <a:avLst/>
                        </a:prstGeom>
                        <a:blipFill>
                          <a:blip r:embed="rId15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fr-F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418" name="Groupe 417"/>
                  <p:cNvGrpSpPr/>
                  <p:nvPr/>
                </p:nvGrpSpPr>
                <p:grpSpPr>
                  <a:xfrm>
                    <a:off x="3786801" y="2859122"/>
                    <a:ext cx="1559862" cy="2554941"/>
                    <a:chOff x="6777315" y="2969110"/>
                    <a:chExt cx="1559862" cy="2554941"/>
                  </a:xfrm>
                </p:grpSpPr>
                <p:sp>
                  <p:nvSpPr>
                    <p:cNvPr id="422" name="Rectangle 421"/>
                    <p:cNvSpPr/>
                    <p:nvPr/>
                  </p:nvSpPr>
                  <p:spPr>
                    <a:xfrm>
                      <a:off x="6777315" y="2969110"/>
                      <a:ext cx="1559862" cy="2554941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600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23" name="ZoneTexte 422"/>
                        <p:cNvSpPr txBox="1"/>
                        <p:nvPr/>
                      </p:nvSpPr>
                      <p:spPr>
                        <a:xfrm>
                          <a:off x="7048948" y="4043939"/>
                          <a:ext cx="1016598" cy="31989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600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821" name="ZoneTexte 820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048948" y="4043939"/>
                          <a:ext cx="1016598" cy="319896"/>
                        </a:xfrm>
                        <a:prstGeom prst="rect">
                          <a:avLst/>
                        </a:prstGeom>
                        <a:blipFill>
                          <a:blip r:embed="rId16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fr-F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419" name="Groupe 418"/>
                  <p:cNvGrpSpPr/>
                  <p:nvPr/>
                </p:nvGrpSpPr>
                <p:grpSpPr>
                  <a:xfrm>
                    <a:off x="2334519" y="3895242"/>
                    <a:ext cx="1452280" cy="729925"/>
                    <a:chOff x="2334519" y="3895242"/>
                    <a:chExt cx="1452280" cy="729925"/>
                  </a:xfrm>
                </p:grpSpPr>
                <p:sp>
                  <p:nvSpPr>
                    <p:cNvPr id="420" name="Rectangle 419"/>
                    <p:cNvSpPr/>
                    <p:nvPr/>
                  </p:nvSpPr>
                  <p:spPr>
                    <a:xfrm>
                      <a:off x="2334519" y="3895242"/>
                      <a:ext cx="1452280" cy="729925"/>
                    </a:xfrm>
                    <a:prstGeom prst="rect">
                      <a:avLst/>
                    </a:prstGeom>
                    <a:solidFill>
                      <a:srgbClr val="B686DA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600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21" name="ZoneTexte 420"/>
                        <p:cNvSpPr txBox="1"/>
                        <p:nvPr/>
                      </p:nvSpPr>
                      <p:spPr>
                        <a:xfrm>
                          <a:off x="2470497" y="3975324"/>
                          <a:ext cx="1016597" cy="31989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fr-FR" sz="600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819" name="ZoneTexte 818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470497" y="3975324"/>
                          <a:ext cx="1016597" cy="319896"/>
                        </a:xfrm>
                        <a:prstGeom prst="rect">
                          <a:avLst/>
                        </a:prstGeom>
                        <a:blipFill>
                          <a:blip r:embed="rId17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fr-F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cxnSp>
              <p:nvCxnSpPr>
                <p:cNvPr id="360" name="Connecteur droit 359"/>
                <p:cNvCxnSpPr/>
                <p:nvPr/>
              </p:nvCxnSpPr>
              <p:spPr>
                <a:xfrm>
                  <a:off x="1417827" y="4931655"/>
                  <a:ext cx="837900" cy="56547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dash"/>
                </a:ln>
                <a:scene3d>
                  <a:camera prst="perspectiveHeroicExtremeLeftFacing"/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Connecteur droit 360"/>
                <p:cNvCxnSpPr/>
                <p:nvPr/>
              </p:nvCxnSpPr>
              <p:spPr>
                <a:xfrm>
                  <a:off x="1451461" y="4076985"/>
                  <a:ext cx="837900" cy="56547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dash"/>
                </a:ln>
                <a:scene3d>
                  <a:camera prst="perspectiveHeroicExtremeLeftFacing"/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2" name="Connecteur droit 361"/>
                <p:cNvCxnSpPr/>
                <p:nvPr/>
              </p:nvCxnSpPr>
              <p:spPr>
                <a:xfrm>
                  <a:off x="3453807" y="3955892"/>
                  <a:ext cx="837900" cy="565472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dash"/>
                </a:ln>
                <a:scene3d>
                  <a:camera prst="perspectiveHeroicExtremeLeftFacing"/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63" name="Groupe 362"/>
                <p:cNvGrpSpPr>
                  <a:grpSpLocks noChangeAspect="1"/>
                </p:cNvGrpSpPr>
                <p:nvPr/>
              </p:nvGrpSpPr>
              <p:grpSpPr>
                <a:xfrm>
                  <a:off x="1930471" y="4281892"/>
                  <a:ext cx="2392516" cy="1479198"/>
                  <a:chOff x="1202119" y="2859122"/>
                  <a:chExt cx="4144544" cy="2562410"/>
                </a:xfrm>
              </p:grpSpPr>
              <p:grpSp>
                <p:nvGrpSpPr>
                  <p:cNvPr id="398" name="Groupe 397"/>
                  <p:cNvGrpSpPr/>
                  <p:nvPr/>
                </p:nvGrpSpPr>
                <p:grpSpPr>
                  <a:xfrm>
                    <a:off x="1202119" y="2861215"/>
                    <a:ext cx="2292997" cy="2560317"/>
                    <a:chOff x="4192633" y="2963730"/>
                    <a:chExt cx="2292997" cy="2571077"/>
                  </a:xfrm>
                </p:grpSpPr>
                <p:sp>
                  <p:nvSpPr>
                    <p:cNvPr id="412" name="Rectangle 411"/>
                    <p:cNvSpPr/>
                    <p:nvPr/>
                  </p:nvSpPr>
                  <p:spPr>
                    <a:xfrm>
                      <a:off x="4192633" y="2963730"/>
                      <a:ext cx="2292997" cy="2571077"/>
                    </a:xfrm>
                    <a:prstGeom prst="rect">
                      <a:avLst/>
                    </a:prstGeom>
                    <a:solidFill>
                      <a:schemeClr val="bg2">
                        <a:lumMod val="75000"/>
                      </a:schemeClr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600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13" name="ZoneTexte 412"/>
                        <p:cNvSpPr txBox="1"/>
                        <p:nvPr/>
                      </p:nvSpPr>
                      <p:spPr>
                        <a:xfrm>
                          <a:off x="4924313" y="3175708"/>
                          <a:ext cx="1016598" cy="32124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fr-FR" sz="600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912" name="ZoneTexte 911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924313" y="3175708"/>
                          <a:ext cx="1016598" cy="321241"/>
                        </a:xfrm>
                        <a:prstGeom prst="rect">
                          <a:avLst/>
                        </a:prstGeom>
                        <a:blipFill>
                          <a:blip r:embed="rId13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fr-F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sp>
                <p:nvSpPr>
                  <p:cNvPr id="399" name="Rectangle 398"/>
                  <p:cNvSpPr/>
                  <p:nvPr/>
                </p:nvSpPr>
                <p:spPr>
                  <a:xfrm>
                    <a:off x="1204969" y="2873644"/>
                    <a:ext cx="4141694" cy="2545800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600"/>
                  </a:p>
                </p:txBody>
              </p:sp>
              <p:grpSp>
                <p:nvGrpSpPr>
                  <p:cNvPr id="400" name="Groupe 399"/>
                  <p:cNvGrpSpPr/>
                  <p:nvPr/>
                </p:nvGrpSpPr>
                <p:grpSpPr>
                  <a:xfrm>
                    <a:off x="1202119" y="4125200"/>
                    <a:ext cx="2581966" cy="1288864"/>
                    <a:chOff x="1202119" y="4125200"/>
                    <a:chExt cx="2581966" cy="1288864"/>
                  </a:xfrm>
                </p:grpSpPr>
                <p:sp>
                  <p:nvSpPr>
                    <p:cNvPr id="410" name="Rectangle 409"/>
                    <p:cNvSpPr/>
                    <p:nvPr/>
                  </p:nvSpPr>
                  <p:spPr>
                    <a:xfrm>
                      <a:off x="1202119" y="4125200"/>
                      <a:ext cx="2581966" cy="1288864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600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11" name="ZoneTexte 410"/>
                        <p:cNvSpPr txBox="1"/>
                        <p:nvPr/>
                      </p:nvSpPr>
                      <p:spPr>
                        <a:xfrm>
                          <a:off x="1202121" y="4467390"/>
                          <a:ext cx="1016598" cy="31989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fr-FR" sz="600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910" name="ZoneTexte 909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202121" y="4467390"/>
                          <a:ext cx="1016598" cy="319896"/>
                        </a:xfrm>
                        <a:prstGeom prst="rect">
                          <a:avLst/>
                        </a:prstGeom>
                        <a:blipFill>
                          <a:blip r:embed="rId20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fr-F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401" name="Groupe 400"/>
                  <p:cNvGrpSpPr/>
                  <p:nvPr/>
                </p:nvGrpSpPr>
                <p:grpSpPr>
                  <a:xfrm>
                    <a:off x="2334521" y="3678496"/>
                    <a:ext cx="1452281" cy="1735567"/>
                    <a:chOff x="2334521" y="3678496"/>
                    <a:chExt cx="1452281" cy="1735567"/>
                  </a:xfrm>
                </p:grpSpPr>
                <p:sp>
                  <p:nvSpPr>
                    <p:cNvPr id="408" name="Rectangle 407"/>
                    <p:cNvSpPr/>
                    <p:nvPr/>
                  </p:nvSpPr>
                  <p:spPr>
                    <a:xfrm>
                      <a:off x="2334521" y="3678496"/>
                      <a:ext cx="1452281" cy="1735567"/>
                    </a:xfrm>
                    <a:prstGeom prst="rect">
                      <a:avLst/>
                    </a:prstGeom>
                    <a:solidFill>
                      <a:schemeClr val="accent4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600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09" name="ZoneTexte 408"/>
                        <p:cNvSpPr txBox="1"/>
                        <p:nvPr/>
                      </p:nvSpPr>
                      <p:spPr>
                        <a:xfrm>
                          <a:off x="2552362" y="4837638"/>
                          <a:ext cx="1016598" cy="31989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fr-FR" sz="600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908" name="ZoneTexte 907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552362" y="4837638"/>
                          <a:ext cx="1016598" cy="319896"/>
                        </a:xfrm>
                        <a:prstGeom prst="rect">
                          <a:avLst/>
                        </a:prstGeom>
                        <a:blipFill>
                          <a:blip r:embed="rId21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fr-F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402" name="Groupe 401"/>
                  <p:cNvGrpSpPr/>
                  <p:nvPr/>
                </p:nvGrpSpPr>
                <p:grpSpPr>
                  <a:xfrm>
                    <a:off x="3474118" y="2859122"/>
                    <a:ext cx="1872545" cy="2554941"/>
                    <a:chOff x="6464632" y="2969110"/>
                    <a:chExt cx="1872545" cy="2554941"/>
                  </a:xfrm>
                </p:grpSpPr>
                <p:sp>
                  <p:nvSpPr>
                    <p:cNvPr id="406" name="Rectangle 405"/>
                    <p:cNvSpPr/>
                    <p:nvPr/>
                  </p:nvSpPr>
                  <p:spPr>
                    <a:xfrm>
                      <a:off x="6464632" y="2969110"/>
                      <a:ext cx="1872545" cy="2554941"/>
                    </a:xfrm>
                    <a:prstGeom prst="rect">
                      <a:avLst/>
                    </a:prstGeom>
                    <a:solidFill>
                      <a:srgbClr val="ED7D31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600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07" name="ZoneTexte 406"/>
                        <p:cNvSpPr txBox="1"/>
                        <p:nvPr/>
                      </p:nvSpPr>
                      <p:spPr>
                        <a:xfrm>
                          <a:off x="7048948" y="4043939"/>
                          <a:ext cx="1016598" cy="31989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600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906" name="ZoneTexte 905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048948" y="4043939"/>
                          <a:ext cx="1016598" cy="319896"/>
                        </a:xfrm>
                        <a:prstGeom prst="rect">
                          <a:avLst/>
                        </a:prstGeom>
                        <a:blipFill>
                          <a:blip r:embed="rId22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fr-F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403" name="Groupe 402"/>
                  <p:cNvGrpSpPr/>
                  <p:nvPr/>
                </p:nvGrpSpPr>
                <p:grpSpPr>
                  <a:xfrm>
                    <a:off x="2334519" y="3678497"/>
                    <a:ext cx="1452280" cy="946672"/>
                    <a:chOff x="2334519" y="3678497"/>
                    <a:chExt cx="1452280" cy="946672"/>
                  </a:xfrm>
                </p:grpSpPr>
                <p:sp>
                  <p:nvSpPr>
                    <p:cNvPr id="404" name="Rectangle 403"/>
                    <p:cNvSpPr/>
                    <p:nvPr/>
                  </p:nvSpPr>
                  <p:spPr>
                    <a:xfrm>
                      <a:off x="2334519" y="3678497"/>
                      <a:ext cx="1452280" cy="946672"/>
                    </a:xfrm>
                    <a:prstGeom prst="rect">
                      <a:avLst/>
                    </a:prstGeom>
                    <a:solidFill>
                      <a:srgbClr val="B686DA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600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05" name="ZoneTexte 404"/>
                        <p:cNvSpPr txBox="1"/>
                        <p:nvPr/>
                      </p:nvSpPr>
                      <p:spPr>
                        <a:xfrm>
                          <a:off x="2470497" y="3975324"/>
                          <a:ext cx="1016597" cy="31989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fr-FR" sz="600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904" name="ZoneTexte 903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470497" y="3975324"/>
                          <a:ext cx="1016597" cy="319896"/>
                        </a:xfrm>
                        <a:prstGeom prst="rect">
                          <a:avLst/>
                        </a:prstGeom>
                        <a:blipFill>
                          <a:blip r:embed="rId23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fr-F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grpSp>
              <p:nvGrpSpPr>
                <p:cNvPr id="364" name="Groupe 363"/>
                <p:cNvGrpSpPr>
                  <a:grpSpLocks noChangeAspect="1"/>
                </p:cNvGrpSpPr>
                <p:nvPr/>
              </p:nvGrpSpPr>
              <p:grpSpPr>
                <a:xfrm>
                  <a:off x="2082871" y="4434292"/>
                  <a:ext cx="2392516" cy="1479199"/>
                  <a:chOff x="1202119" y="2859122"/>
                  <a:chExt cx="4144544" cy="2562412"/>
                </a:xfrm>
              </p:grpSpPr>
              <p:grpSp>
                <p:nvGrpSpPr>
                  <p:cNvPr id="382" name="Groupe 381"/>
                  <p:cNvGrpSpPr/>
                  <p:nvPr/>
                </p:nvGrpSpPr>
                <p:grpSpPr>
                  <a:xfrm>
                    <a:off x="1202119" y="2861215"/>
                    <a:ext cx="2584681" cy="2560319"/>
                    <a:chOff x="4192633" y="2963730"/>
                    <a:chExt cx="2584681" cy="2571079"/>
                  </a:xfrm>
                </p:grpSpPr>
                <p:sp>
                  <p:nvSpPr>
                    <p:cNvPr id="396" name="Rectangle 395"/>
                    <p:cNvSpPr/>
                    <p:nvPr/>
                  </p:nvSpPr>
                  <p:spPr>
                    <a:xfrm>
                      <a:off x="4192633" y="2963730"/>
                      <a:ext cx="2584681" cy="2571079"/>
                    </a:xfrm>
                    <a:prstGeom prst="rect">
                      <a:avLst/>
                    </a:prstGeom>
                    <a:solidFill>
                      <a:schemeClr val="accent5">
                        <a:lumMod val="60000"/>
                        <a:lumOff val="40000"/>
                      </a:schemeClr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600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97" name="ZoneTexte 396"/>
                        <p:cNvSpPr txBox="1"/>
                        <p:nvPr/>
                      </p:nvSpPr>
                      <p:spPr>
                        <a:xfrm>
                          <a:off x="4924313" y="3175708"/>
                          <a:ext cx="1016598" cy="32124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fr-FR" sz="600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949" name="ZoneTexte 948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924313" y="3175708"/>
                          <a:ext cx="1016598" cy="321241"/>
                        </a:xfrm>
                        <a:prstGeom prst="rect">
                          <a:avLst/>
                        </a:prstGeom>
                        <a:blipFill>
                          <a:blip r:embed="rId13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fr-F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sp>
                <p:nvSpPr>
                  <p:cNvPr id="383" name="Rectangle 382"/>
                  <p:cNvSpPr/>
                  <p:nvPr/>
                </p:nvSpPr>
                <p:spPr>
                  <a:xfrm>
                    <a:off x="1204969" y="2859124"/>
                    <a:ext cx="4141694" cy="2560319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600"/>
                  </a:p>
                </p:txBody>
              </p:sp>
              <p:grpSp>
                <p:nvGrpSpPr>
                  <p:cNvPr id="384" name="Groupe 383"/>
                  <p:cNvGrpSpPr/>
                  <p:nvPr/>
                </p:nvGrpSpPr>
                <p:grpSpPr>
                  <a:xfrm>
                    <a:off x="1202119" y="3678496"/>
                    <a:ext cx="2581966" cy="1735568"/>
                    <a:chOff x="1202119" y="3678496"/>
                    <a:chExt cx="2581966" cy="1735568"/>
                  </a:xfrm>
                </p:grpSpPr>
                <p:sp>
                  <p:nvSpPr>
                    <p:cNvPr id="394" name="Rectangle 393"/>
                    <p:cNvSpPr/>
                    <p:nvPr/>
                  </p:nvSpPr>
                  <p:spPr>
                    <a:xfrm>
                      <a:off x="1202119" y="3678496"/>
                      <a:ext cx="2581966" cy="1735568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600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95" name="ZoneTexte 394"/>
                        <p:cNvSpPr txBox="1"/>
                        <p:nvPr/>
                      </p:nvSpPr>
                      <p:spPr>
                        <a:xfrm>
                          <a:off x="1202121" y="4467390"/>
                          <a:ext cx="1016598" cy="31989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fr-FR" sz="600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947" name="ZoneTexte 946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202121" y="4467390"/>
                          <a:ext cx="1016598" cy="319896"/>
                        </a:xfrm>
                        <a:prstGeom prst="rect">
                          <a:avLst/>
                        </a:prstGeom>
                        <a:blipFill>
                          <a:blip r:embed="rId20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fr-F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385" name="Groupe 384"/>
                  <p:cNvGrpSpPr/>
                  <p:nvPr/>
                </p:nvGrpSpPr>
                <p:grpSpPr>
                  <a:xfrm>
                    <a:off x="2334521" y="3678496"/>
                    <a:ext cx="1452281" cy="1735567"/>
                    <a:chOff x="2334521" y="3678496"/>
                    <a:chExt cx="1452281" cy="1735567"/>
                  </a:xfrm>
                </p:grpSpPr>
                <p:sp>
                  <p:nvSpPr>
                    <p:cNvPr id="392" name="Rectangle 391"/>
                    <p:cNvSpPr/>
                    <p:nvPr/>
                  </p:nvSpPr>
                  <p:spPr>
                    <a:xfrm>
                      <a:off x="2334521" y="3678496"/>
                      <a:ext cx="1452281" cy="1735567"/>
                    </a:xfrm>
                    <a:prstGeom prst="rect">
                      <a:avLst/>
                    </a:prstGeom>
                    <a:solidFill>
                      <a:schemeClr val="accent4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600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93" name="ZoneTexte 392"/>
                        <p:cNvSpPr txBox="1"/>
                        <p:nvPr/>
                      </p:nvSpPr>
                      <p:spPr>
                        <a:xfrm>
                          <a:off x="2552362" y="4837638"/>
                          <a:ext cx="1016598" cy="31989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fr-FR" sz="600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945" name="ZoneTexte 944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552362" y="4837638"/>
                          <a:ext cx="1016598" cy="319896"/>
                        </a:xfrm>
                        <a:prstGeom prst="rect">
                          <a:avLst/>
                        </a:prstGeom>
                        <a:blipFill>
                          <a:blip r:embed="rId21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fr-F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386" name="Groupe 385"/>
                  <p:cNvGrpSpPr/>
                  <p:nvPr/>
                </p:nvGrpSpPr>
                <p:grpSpPr>
                  <a:xfrm>
                    <a:off x="3786801" y="2859122"/>
                    <a:ext cx="1559862" cy="2554941"/>
                    <a:chOff x="6777315" y="2969110"/>
                    <a:chExt cx="1559862" cy="2554941"/>
                  </a:xfrm>
                </p:grpSpPr>
                <p:sp>
                  <p:nvSpPr>
                    <p:cNvPr id="390" name="Rectangle 389"/>
                    <p:cNvSpPr/>
                    <p:nvPr/>
                  </p:nvSpPr>
                  <p:spPr>
                    <a:xfrm>
                      <a:off x="6777315" y="2969110"/>
                      <a:ext cx="1559862" cy="2554941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600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91" name="ZoneTexte 390"/>
                        <p:cNvSpPr txBox="1"/>
                        <p:nvPr/>
                      </p:nvSpPr>
                      <p:spPr>
                        <a:xfrm>
                          <a:off x="7048948" y="4043939"/>
                          <a:ext cx="1016598" cy="31989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600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943" name="ZoneTexte 942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048948" y="4043939"/>
                          <a:ext cx="1016598" cy="319896"/>
                        </a:xfrm>
                        <a:prstGeom prst="rect">
                          <a:avLst/>
                        </a:prstGeom>
                        <a:blipFill>
                          <a:blip r:embed="rId22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fr-F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387" name="Groupe 386"/>
                  <p:cNvGrpSpPr/>
                  <p:nvPr/>
                </p:nvGrpSpPr>
                <p:grpSpPr>
                  <a:xfrm>
                    <a:off x="2334519" y="3678497"/>
                    <a:ext cx="1452280" cy="946672"/>
                    <a:chOff x="2334519" y="3678497"/>
                    <a:chExt cx="1452280" cy="946672"/>
                  </a:xfrm>
                </p:grpSpPr>
                <p:sp>
                  <p:nvSpPr>
                    <p:cNvPr id="388" name="Rectangle 387"/>
                    <p:cNvSpPr/>
                    <p:nvPr/>
                  </p:nvSpPr>
                  <p:spPr>
                    <a:xfrm>
                      <a:off x="2334519" y="3678497"/>
                      <a:ext cx="1452280" cy="946672"/>
                    </a:xfrm>
                    <a:prstGeom prst="rect">
                      <a:avLst/>
                    </a:prstGeom>
                    <a:solidFill>
                      <a:srgbClr val="B686DA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600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89" name="ZoneTexte 388"/>
                        <p:cNvSpPr txBox="1"/>
                        <p:nvPr/>
                      </p:nvSpPr>
                      <p:spPr>
                        <a:xfrm>
                          <a:off x="2470497" y="3975324"/>
                          <a:ext cx="1016597" cy="31989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fr-FR" sz="600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941" name="ZoneTexte 940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470497" y="3975324"/>
                          <a:ext cx="1016597" cy="319896"/>
                        </a:xfrm>
                        <a:prstGeom prst="rect">
                          <a:avLst/>
                        </a:prstGeom>
                        <a:blipFill>
                          <a:blip r:embed="rId23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fr-F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grpSp>
              <p:nvGrpSpPr>
                <p:cNvPr id="365" name="Groupe 364"/>
                <p:cNvGrpSpPr>
                  <a:grpSpLocks noChangeAspect="1"/>
                </p:cNvGrpSpPr>
                <p:nvPr/>
              </p:nvGrpSpPr>
              <p:grpSpPr>
                <a:xfrm>
                  <a:off x="2235271" y="4586692"/>
                  <a:ext cx="2392516" cy="1479199"/>
                  <a:chOff x="1202119" y="2859122"/>
                  <a:chExt cx="4144544" cy="2562412"/>
                </a:xfrm>
              </p:grpSpPr>
              <p:grpSp>
                <p:nvGrpSpPr>
                  <p:cNvPr id="366" name="Groupe 365"/>
                  <p:cNvGrpSpPr/>
                  <p:nvPr/>
                </p:nvGrpSpPr>
                <p:grpSpPr>
                  <a:xfrm>
                    <a:off x="1202119" y="2861215"/>
                    <a:ext cx="2584681" cy="2560319"/>
                    <a:chOff x="4192633" y="2963730"/>
                    <a:chExt cx="2584681" cy="2571079"/>
                  </a:xfrm>
                </p:grpSpPr>
                <p:sp>
                  <p:nvSpPr>
                    <p:cNvPr id="380" name="Rectangle 379"/>
                    <p:cNvSpPr/>
                    <p:nvPr/>
                  </p:nvSpPr>
                  <p:spPr>
                    <a:xfrm>
                      <a:off x="4192633" y="2963730"/>
                      <a:ext cx="2584681" cy="2571079"/>
                    </a:xfrm>
                    <a:prstGeom prst="rect">
                      <a:avLst/>
                    </a:prstGeom>
                    <a:solidFill>
                      <a:srgbClr val="ED7D31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600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81" name="ZoneTexte 380"/>
                        <p:cNvSpPr txBox="1"/>
                        <p:nvPr/>
                      </p:nvSpPr>
                      <p:spPr>
                        <a:xfrm>
                          <a:off x="4924313" y="3175708"/>
                          <a:ext cx="1016598" cy="32124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fr-FR" sz="600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966" name="ZoneTexte 965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924313" y="3175708"/>
                          <a:ext cx="1016598" cy="321241"/>
                        </a:xfrm>
                        <a:prstGeom prst="rect">
                          <a:avLst/>
                        </a:prstGeom>
                        <a:blipFill>
                          <a:blip r:embed="rId13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fr-F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sp>
                <p:nvSpPr>
                  <p:cNvPr id="367" name="Rectangle 366"/>
                  <p:cNvSpPr/>
                  <p:nvPr/>
                </p:nvSpPr>
                <p:spPr>
                  <a:xfrm>
                    <a:off x="1204969" y="2859124"/>
                    <a:ext cx="4141694" cy="2560319"/>
                  </a:xfrm>
                  <a:prstGeom prst="rect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600"/>
                  </a:p>
                </p:txBody>
              </p:sp>
              <p:grpSp>
                <p:nvGrpSpPr>
                  <p:cNvPr id="368" name="Groupe 367"/>
                  <p:cNvGrpSpPr/>
                  <p:nvPr/>
                </p:nvGrpSpPr>
                <p:grpSpPr>
                  <a:xfrm>
                    <a:off x="1202119" y="3678496"/>
                    <a:ext cx="2581966" cy="1735568"/>
                    <a:chOff x="1202119" y="3678496"/>
                    <a:chExt cx="2581966" cy="1735568"/>
                  </a:xfrm>
                </p:grpSpPr>
                <p:sp>
                  <p:nvSpPr>
                    <p:cNvPr id="378" name="Rectangle 377"/>
                    <p:cNvSpPr/>
                    <p:nvPr/>
                  </p:nvSpPr>
                  <p:spPr>
                    <a:xfrm>
                      <a:off x="1202119" y="3678496"/>
                      <a:ext cx="2581966" cy="1735568"/>
                    </a:xfrm>
                    <a:prstGeom prst="rect">
                      <a:avLst/>
                    </a:prstGeom>
                    <a:solidFill>
                      <a:srgbClr val="5B9BD5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600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79" name="ZoneTexte 378"/>
                        <p:cNvSpPr txBox="1"/>
                        <p:nvPr/>
                      </p:nvSpPr>
                      <p:spPr>
                        <a:xfrm>
                          <a:off x="1202121" y="4467390"/>
                          <a:ext cx="1016598" cy="31989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fr-FR" sz="600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964" name="ZoneTexte 963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202121" y="4467390"/>
                          <a:ext cx="1016598" cy="319896"/>
                        </a:xfrm>
                        <a:prstGeom prst="rect">
                          <a:avLst/>
                        </a:prstGeom>
                        <a:blipFill>
                          <a:blip r:embed="rId20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fr-F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369" name="Groupe 368"/>
                  <p:cNvGrpSpPr/>
                  <p:nvPr/>
                </p:nvGrpSpPr>
                <p:grpSpPr>
                  <a:xfrm>
                    <a:off x="2334521" y="3678496"/>
                    <a:ext cx="1452281" cy="1735567"/>
                    <a:chOff x="2334521" y="3678496"/>
                    <a:chExt cx="1452281" cy="1735567"/>
                  </a:xfrm>
                </p:grpSpPr>
                <p:sp>
                  <p:nvSpPr>
                    <p:cNvPr id="376" name="Rectangle 375"/>
                    <p:cNvSpPr/>
                    <p:nvPr/>
                  </p:nvSpPr>
                  <p:spPr>
                    <a:xfrm>
                      <a:off x="2334521" y="3678496"/>
                      <a:ext cx="1452281" cy="1735567"/>
                    </a:xfrm>
                    <a:prstGeom prst="rect">
                      <a:avLst/>
                    </a:prstGeom>
                    <a:solidFill>
                      <a:schemeClr val="accent4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600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77" name="ZoneTexte 376"/>
                        <p:cNvSpPr txBox="1"/>
                        <p:nvPr/>
                      </p:nvSpPr>
                      <p:spPr>
                        <a:xfrm>
                          <a:off x="2552362" y="4837638"/>
                          <a:ext cx="1016598" cy="31989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fr-FR" sz="600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962" name="ZoneTexte 961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552362" y="4837638"/>
                          <a:ext cx="1016598" cy="319896"/>
                        </a:xfrm>
                        <a:prstGeom prst="rect">
                          <a:avLst/>
                        </a:prstGeom>
                        <a:blipFill>
                          <a:blip r:embed="rId21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fr-F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370" name="Groupe 369"/>
                  <p:cNvGrpSpPr/>
                  <p:nvPr/>
                </p:nvGrpSpPr>
                <p:grpSpPr>
                  <a:xfrm>
                    <a:off x="3786801" y="2859122"/>
                    <a:ext cx="1559862" cy="2554941"/>
                    <a:chOff x="6777315" y="2969110"/>
                    <a:chExt cx="1559862" cy="2554941"/>
                  </a:xfrm>
                </p:grpSpPr>
                <p:sp>
                  <p:nvSpPr>
                    <p:cNvPr id="374" name="Rectangle 373"/>
                    <p:cNvSpPr/>
                    <p:nvPr/>
                  </p:nvSpPr>
                  <p:spPr>
                    <a:xfrm>
                      <a:off x="6777315" y="2969110"/>
                      <a:ext cx="1559862" cy="2554941"/>
                    </a:xfrm>
                    <a:prstGeom prst="rect">
                      <a:avLst/>
                    </a:prstGeom>
                    <a:solidFill>
                      <a:srgbClr val="70AD47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600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75" name="ZoneTexte 374"/>
                        <p:cNvSpPr txBox="1"/>
                        <p:nvPr/>
                      </p:nvSpPr>
                      <p:spPr>
                        <a:xfrm>
                          <a:off x="7048948" y="4043939"/>
                          <a:ext cx="1016598" cy="31989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600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960" name="ZoneTexte 959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7048948" y="4043939"/>
                          <a:ext cx="1016598" cy="319896"/>
                        </a:xfrm>
                        <a:prstGeom prst="rect">
                          <a:avLst/>
                        </a:prstGeom>
                        <a:blipFill>
                          <a:blip r:embed="rId22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fr-F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grpSp>
                <p:nvGrpSpPr>
                  <p:cNvPr id="371" name="Groupe 370"/>
                  <p:cNvGrpSpPr/>
                  <p:nvPr/>
                </p:nvGrpSpPr>
                <p:grpSpPr>
                  <a:xfrm>
                    <a:off x="2334519" y="3678497"/>
                    <a:ext cx="1452280" cy="946672"/>
                    <a:chOff x="2334519" y="3678497"/>
                    <a:chExt cx="1452280" cy="946672"/>
                  </a:xfrm>
                </p:grpSpPr>
                <p:sp>
                  <p:nvSpPr>
                    <p:cNvPr id="372" name="Rectangle 371"/>
                    <p:cNvSpPr/>
                    <p:nvPr/>
                  </p:nvSpPr>
                  <p:spPr>
                    <a:xfrm>
                      <a:off x="2334519" y="3678497"/>
                      <a:ext cx="1452280" cy="946672"/>
                    </a:xfrm>
                    <a:prstGeom prst="rect">
                      <a:avLst/>
                    </a:prstGeom>
                    <a:solidFill>
                      <a:srgbClr val="B686DA"/>
                    </a:solidFill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600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73" name="ZoneTexte 372"/>
                        <p:cNvSpPr txBox="1"/>
                        <p:nvPr/>
                      </p:nvSpPr>
                      <p:spPr>
                        <a:xfrm>
                          <a:off x="2470497" y="3975324"/>
                          <a:ext cx="1016597" cy="31989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6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fr-FR" sz="600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958" name="ZoneTexte 957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470497" y="3975324"/>
                          <a:ext cx="1016597" cy="319896"/>
                        </a:xfrm>
                        <a:prstGeom prst="rect">
                          <a:avLst/>
                        </a:prstGeom>
                        <a:blipFill>
                          <a:blip r:embed="rId23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fr-F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</p:grpSp>
          <p:grpSp>
            <p:nvGrpSpPr>
              <p:cNvPr id="494" name="Groupe 493"/>
              <p:cNvGrpSpPr/>
              <p:nvPr/>
            </p:nvGrpSpPr>
            <p:grpSpPr>
              <a:xfrm>
                <a:off x="1089793" y="4220815"/>
                <a:ext cx="2044585" cy="307777"/>
                <a:chOff x="831175" y="3980670"/>
                <a:chExt cx="2044585" cy="30777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5" name="ZoneTexte 494"/>
                    <p:cNvSpPr txBox="1"/>
                    <p:nvPr/>
                  </p:nvSpPr>
                  <p:spPr>
                    <a:xfrm>
                      <a:off x="831175" y="3980670"/>
                      <a:ext cx="963212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{"/>
                                <m:endChr m:val="}"/>
                                <m:ctrlPr>
                                  <a:rPr lang="fr-FR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FR" sz="20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fr-FR" sz="2000" b="1" i="1" smtClean="0">
                                    <a:latin typeface="Cambria Math" panose="02040503050406030204" pitchFamily="18" charset="0"/>
                                  </a:rPr>
                                  <m:t> ;</m:t>
                                </m:r>
                                <m:sSub>
                                  <m:sSubPr>
                                    <m:ctrlPr>
                                      <a:rPr lang="fr-FR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FR" sz="20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d>
                          </m:oMath>
                        </m:oMathPara>
                      </a14:m>
                      <a:endParaRPr lang="fr-FR" sz="2000" b="1" dirty="0"/>
                    </a:p>
                  </p:txBody>
                </p:sp>
              </mc:Choice>
              <mc:Fallback xmlns="">
                <p:sp>
                  <p:nvSpPr>
                    <p:cNvPr id="17" name="ZoneTexte 1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31175" y="3980670"/>
                      <a:ext cx="963212" cy="307777"/>
                    </a:xfrm>
                    <a:prstGeom prst="rect">
                      <a:avLst/>
                    </a:prstGeom>
                    <a:blipFill>
                      <a:blip r:embed="rId24"/>
                      <a:stretch>
                        <a:fillRect b="-1568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96" name="Connecteur droit avec flèche 495"/>
                <p:cNvCxnSpPr/>
                <p:nvPr/>
              </p:nvCxnSpPr>
              <p:spPr>
                <a:xfrm flipV="1">
                  <a:off x="1960710" y="4156953"/>
                  <a:ext cx="915050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7" name="Groupe 496"/>
              <p:cNvGrpSpPr/>
              <p:nvPr/>
            </p:nvGrpSpPr>
            <p:grpSpPr>
              <a:xfrm>
                <a:off x="8488140" y="2771482"/>
                <a:ext cx="2456470" cy="3782599"/>
                <a:chOff x="8229522" y="2531337"/>
                <a:chExt cx="2456470" cy="3782599"/>
              </a:xfrm>
            </p:grpSpPr>
            <p:sp>
              <p:nvSpPr>
                <p:cNvPr id="498" name="Accolade fermante 497"/>
                <p:cNvSpPr/>
                <p:nvPr/>
              </p:nvSpPr>
              <p:spPr>
                <a:xfrm rot="598132">
                  <a:off x="8229522" y="2531337"/>
                  <a:ext cx="740131" cy="3782599"/>
                </a:xfrm>
                <a:prstGeom prst="rightBrace">
                  <a:avLst/>
                </a:prstGeom>
                <a:ln w="38100">
                  <a:solidFill>
                    <a:schemeClr val="tx1"/>
                  </a:solidFill>
                </a:ln>
                <a:scene3d>
                  <a:camera prst="isometricOffAxis1Top"/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9" name="ZoneTexte 498"/>
                    <p:cNvSpPr txBox="1"/>
                    <p:nvPr/>
                  </p:nvSpPr>
                  <p:spPr>
                    <a:xfrm>
                      <a:off x="9417760" y="4199635"/>
                      <a:ext cx="1268232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fr-FR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fr-FR" sz="2000" b="1" i="1" smtClean="0">
                                    <a:latin typeface="Cambria Math" panose="02040503050406030204" pitchFamily="18" charset="0"/>
                                  </a:rPr>
                                  <m:t>𝑹𝑻𝑭</m:t>
                                </m:r>
                              </m:sub>
                            </m:sSub>
                            <m:r>
                              <a:rPr lang="fr-FR" sz="2000" b="1" i="1" smtClean="0">
                                <a:latin typeface="Cambria Math" panose="02040503050406030204" pitchFamily="18" charset="0"/>
                              </a:rPr>
                              <m:t>= </m:t>
                            </m:r>
                            <m:acc>
                              <m:accPr>
                                <m:chr m:val="̅"/>
                                <m:ctrlPr>
                                  <a:rPr lang="fr-FR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fr-FR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fr-FR" sz="20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sub>
                                </m:sSub>
                              </m:e>
                            </m:acc>
                          </m:oMath>
                        </m:oMathPara>
                      </a14:m>
                      <a:endParaRPr lang="fr-FR" sz="2000" b="1" dirty="0"/>
                    </a:p>
                  </p:txBody>
                </p:sp>
              </mc:Choice>
              <mc:Fallback xmlns="">
                <p:sp>
                  <p:nvSpPr>
                    <p:cNvPr id="60" name="ZoneTexte 5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417760" y="4199635"/>
                      <a:ext cx="1268232" cy="307777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 l="-4327" r="-1923" b="-254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8" name="Groupe 7"/>
            <p:cNvGrpSpPr/>
            <p:nvPr/>
          </p:nvGrpSpPr>
          <p:grpSpPr>
            <a:xfrm>
              <a:off x="1536490" y="2879652"/>
              <a:ext cx="10046091" cy="3473279"/>
              <a:chOff x="1536490" y="2879652"/>
              <a:chExt cx="10046091" cy="3473279"/>
            </a:xfrm>
          </p:grpSpPr>
          <p:sp>
            <p:nvSpPr>
              <p:cNvPr id="500" name="ZoneTexte 499"/>
              <p:cNvSpPr txBox="1"/>
              <p:nvPr/>
            </p:nvSpPr>
            <p:spPr>
              <a:xfrm>
                <a:off x="4585764" y="6008760"/>
                <a:ext cx="35904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i="1" dirty="0"/>
                  <a:t>Illustration of the random tree forest algorithm </a:t>
                </a:r>
              </a:p>
            </p:txBody>
          </p:sp>
          <p:sp>
            <p:nvSpPr>
              <p:cNvPr id="501" name="Rectangle à coins arrondis 500"/>
              <p:cNvSpPr/>
              <p:nvPr/>
            </p:nvSpPr>
            <p:spPr>
              <a:xfrm>
                <a:off x="1536490" y="2879652"/>
                <a:ext cx="10046091" cy="3473279"/>
              </a:xfrm>
              <a:prstGeom prst="round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" name="Groupe 12"/>
          <p:cNvGrpSpPr/>
          <p:nvPr/>
        </p:nvGrpSpPr>
        <p:grpSpPr>
          <a:xfrm>
            <a:off x="822434" y="899276"/>
            <a:ext cx="6206441" cy="1580115"/>
            <a:chOff x="292012" y="935102"/>
            <a:chExt cx="6206441" cy="1580115"/>
          </a:xfrm>
        </p:grpSpPr>
        <p:grpSp>
          <p:nvGrpSpPr>
            <p:cNvPr id="3" name="Groupe 2"/>
            <p:cNvGrpSpPr/>
            <p:nvPr/>
          </p:nvGrpSpPr>
          <p:grpSpPr>
            <a:xfrm>
              <a:off x="292012" y="1037889"/>
              <a:ext cx="6206441" cy="1477328"/>
              <a:chOff x="292012" y="1454174"/>
              <a:chExt cx="6166594" cy="1477328"/>
            </a:xfrm>
          </p:grpSpPr>
          <p:sp>
            <p:nvSpPr>
              <p:cNvPr id="133" name="ZoneTexte 132"/>
              <p:cNvSpPr txBox="1"/>
              <p:nvPr/>
            </p:nvSpPr>
            <p:spPr>
              <a:xfrm>
                <a:off x="292012" y="1454174"/>
                <a:ext cx="6025469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Association of several trees </a:t>
                </a:r>
                <a:r>
                  <a:rPr lang="en-US" dirty="0"/>
                  <a:t>to improve results</a:t>
                </a:r>
              </a:p>
              <a:p>
                <a:r>
                  <a:rPr lang="en-US" dirty="0"/>
                  <a:t>For each tree, </a:t>
                </a:r>
                <a:r>
                  <a:rPr lang="en-US" b="1" dirty="0"/>
                  <a:t>random selection of a sub-sample </a:t>
                </a:r>
                <a:r>
                  <a:rPr lang="en-US" dirty="0"/>
                  <a:t>of for training </a:t>
                </a:r>
              </a:p>
              <a:p>
                <a:r>
                  <a:rPr lang="en-US" dirty="0"/>
                  <a:t>High </a:t>
                </a:r>
                <a:r>
                  <a:rPr lang="en-US" b="1" dirty="0"/>
                  <a:t>predictive capacity </a:t>
                </a:r>
              </a:p>
              <a:p>
                <a:r>
                  <a:rPr lang="en-US" dirty="0"/>
                  <a:t>Few </a:t>
                </a:r>
                <a:r>
                  <a:rPr lang="en-US" dirty="0" smtClean="0"/>
                  <a:t>observations </a:t>
                </a:r>
                <a:r>
                  <a:rPr lang="en-US" dirty="0"/>
                  <a:t>and </a:t>
                </a:r>
                <a:r>
                  <a:rPr lang="en-US" b="1" dirty="0"/>
                  <a:t>high dimension </a:t>
                </a:r>
                <a:r>
                  <a:rPr lang="en-US" dirty="0"/>
                  <a:t>handling</a:t>
                </a:r>
              </a:p>
              <a:p>
                <a:r>
                  <a:rPr lang="en-US" b="1" dirty="0"/>
                  <a:t>Predictors correlation</a:t>
                </a:r>
                <a:r>
                  <a:rPr lang="en-US" dirty="0"/>
                  <a:t> handling</a:t>
                </a:r>
              </a:p>
            </p:txBody>
          </p:sp>
          <p:sp>
            <p:nvSpPr>
              <p:cNvPr id="67" name="ZoneTexte 66"/>
              <p:cNvSpPr txBox="1"/>
              <p:nvPr/>
            </p:nvSpPr>
            <p:spPr>
              <a:xfrm>
                <a:off x="4953833" y="2109383"/>
                <a:ext cx="15047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i="1" dirty="0" err="1"/>
                  <a:t>Breiman</a:t>
                </a:r>
                <a:r>
                  <a:rPr lang="en-US" sz="1400" i="1" dirty="0"/>
                  <a:t>, 2001</a:t>
                </a:r>
              </a:p>
              <a:p>
                <a:r>
                  <a:rPr lang="en-US" sz="1400" i="1" dirty="0"/>
                  <a:t>James et al., 2023</a:t>
                </a:r>
              </a:p>
            </p:txBody>
          </p:sp>
        </p:grpSp>
        <p:sp>
          <p:nvSpPr>
            <p:cNvPr id="502" name="Rectangle à coins arrondis 501"/>
            <p:cNvSpPr/>
            <p:nvPr/>
          </p:nvSpPr>
          <p:spPr>
            <a:xfrm>
              <a:off x="292012" y="935102"/>
              <a:ext cx="6131252" cy="1578663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03" name="Connecteur en angle 502"/>
          <p:cNvCxnSpPr>
            <a:stCxn id="502" idx="1"/>
            <a:endCxn id="501" idx="1"/>
          </p:cNvCxnSpPr>
          <p:nvPr/>
        </p:nvCxnSpPr>
        <p:spPr>
          <a:xfrm rot="10800000" flipH="1" flipV="1">
            <a:off x="822434" y="1688608"/>
            <a:ext cx="1095796" cy="2661354"/>
          </a:xfrm>
          <a:prstGeom prst="bentConnector3">
            <a:avLst>
              <a:gd name="adj1" fmla="val -20862"/>
            </a:avLst>
          </a:prstGeom>
          <a:ln w="28575">
            <a:solidFill>
              <a:srgbClr val="2F528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Rectangle à coins arrondis 191">
            <a:hlinkClick r:id="rId26" action="ppaction://hlinksldjump"/>
          </p:cNvPr>
          <p:cNvSpPr/>
          <p:nvPr/>
        </p:nvSpPr>
        <p:spPr>
          <a:xfrm>
            <a:off x="5956557" y="2169848"/>
            <a:ext cx="438799" cy="216000"/>
          </a:xfrm>
          <a:prstGeom prst="roundRect">
            <a:avLst/>
          </a:prstGeom>
          <a:solidFill>
            <a:srgbClr val="00A3A6">
              <a:alpha val="50000"/>
            </a:srgb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/>
              <a:t>Ref.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387633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3192" y="149638"/>
            <a:ext cx="3811053" cy="888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Agricultural predictors</a:t>
            </a:r>
          </a:p>
        </p:txBody>
      </p:sp>
      <p:grpSp>
        <p:nvGrpSpPr>
          <p:cNvPr id="148" name="Groupe 147"/>
          <p:cNvGrpSpPr/>
          <p:nvPr/>
        </p:nvGrpSpPr>
        <p:grpSpPr>
          <a:xfrm>
            <a:off x="10780715" y="40038"/>
            <a:ext cx="630000" cy="646331"/>
            <a:chOff x="900691" y="1144232"/>
            <a:chExt cx="630000" cy="646331"/>
          </a:xfrm>
        </p:grpSpPr>
        <p:grpSp>
          <p:nvGrpSpPr>
            <p:cNvPr id="149" name="Groupe 148"/>
            <p:cNvGrpSpPr/>
            <p:nvPr/>
          </p:nvGrpSpPr>
          <p:grpSpPr>
            <a:xfrm>
              <a:off x="900691" y="1144232"/>
              <a:ext cx="630000" cy="646331"/>
              <a:chOff x="4969197" y="1188620"/>
              <a:chExt cx="630000" cy="646331"/>
            </a:xfrm>
          </p:grpSpPr>
          <p:sp>
            <p:nvSpPr>
              <p:cNvPr id="151" name="Rectangle à coins arrondis 150"/>
              <p:cNvSpPr/>
              <p:nvPr/>
            </p:nvSpPr>
            <p:spPr>
              <a:xfrm>
                <a:off x="4969197" y="119678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52" name="ZoneTexte 151"/>
              <p:cNvSpPr txBox="1"/>
              <p:nvPr/>
            </p:nvSpPr>
            <p:spPr>
              <a:xfrm>
                <a:off x="5099907" y="1188620"/>
                <a:ext cx="368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600" b="1" dirty="0"/>
                  <a:t>?</a:t>
                </a:r>
              </a:p>
            </p:txBody>
          </p:sp>
        </p:grpSp>
        <p:sp>
          <p:nvSpPr>
            <p:cNvPr id="150" name="Rectangle 149">
              <a:hlinkClick r:id="rId2" action="ppaction://hlinksldjump"/>
            </p:cNvPr>
            <p:cNvSpPr/>
            <p:nvPr/>
          </p:nvSpPr>
          <p:spPr>
            <a:xfrm>
              <a:off x="900691" y="1144232"/>
              <a:ext cx="6300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3" name="Groupe 152"/>
          <p:cNvGrpSpPr/>
          <p:nvPr/>
        </p:nvGrpSpPr>
        <p:grpSpPr>
          <a:xfrm>
            <a:off x="11502838" y="42838"/>
            <a:ext cx="630000" cy="640730"/>
            <a:chOff x="743191" y="2032613"/>
            <a:chExt cx="630000" cy="640730"/>
          </a:xfrm>
        </p:grpSpPr>
        <p:grpSp>
          <p:nvGrpSpPr>
            <p:cNvPr id="154" name="Groupe 153"/>
            <p:cNvGrpSpPr/>
            <p:nvPr/>
          </p:nvGrpSpPr>
          <p:grpSpPr>
            <a:xfrm>
              <a:off x="743191" y="2037978"/>
              <a:ext cx="630000" cy="630000"/>
              <a:chOff x="743192" y="2043343"/>
              <a:chExt cx="630000" cy="630000"/>
            </a:xfrm>
          </p:grpSpPr>
          <p:sp>
            <p:nvSpPr>
              <p:cNvPr id="156" name="Rectangle à coins arrondis 155"/>
              <p:cNvSpPr/>
              <p:nvPr/>
            </p:nvSpPr>
            <p:spPr>
              <a:xfrm>
                <a:off x="743192" y="2043343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57" name="Image 15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936" y="2121235"/>
                <a:ext cx="470511" cy="474216"/>
              </a:xfrm>
              <a:prstGeom prst="rect">
                <a:avLst/>
              </a:prstGeom>
            </p:spPr>
          </p:pic>
        </p:grpSp>
        <p:sp>
          <p:nvSpPr>
            <p:cNvPr id="155" name="Bouton d'action : Personnalisé 154">
              <a:hlinkClick r:id="rId4" action="ppaction://hlinksldjump" highlightClick="1"/>
            </p:cNvPr>
            <p:cNvSpPr/>
            <p:nvPr/>
          </p:nvSpPr>
          <p:spPr>
            <a:xfrm>
              <a:off x="743191" y="2032613"/>
              <a:ext cx="630000" cy="64073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8" name="Groupe 157"/>
          <p:cNvGrpSpPr/>
          <p:nvPr/>
        </p:nvGrpSpPr>
        <p:grpSpPr>
          <a:xfrm>
            <a:off x="9336467" y="48203"/>
            <a:ext cx="630000" cy="630000"/>
            <a:chOff x="743190" y="2873405"/>
            <a:chExt cx="630000" cy="630000"/>
          </a:xfrm>
        </p:grpSpPr>
        <p:sp>
          <p:nvSpPr>
            <p:cNvPr id="159" name="Rectangle à coins arrondis 158"/>
            <p:cNvSpPr/>
            <p:nvPr/>
          </p:nvSpPr>
          <p:spPr>
            <a:xfrm>
              <a:off x="743190" y="2873405"/>
              <a:ext cx="630000" cy="630000"/>
            </a:xfrm>
            <a:prstGeom prst="roundRect">
              <a:avLst/>
            </a:prstGeom>
            <a:solidFill>
              <a:srgbClr val="00A3A6">
                <a:alpha val="50000"/>
              </a:srgbClr>
            </a:solidFill>
            <a:ln>
              <a:solidFill>
                <a:srgbClr val="00A3A6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0" name="Image 159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2" t="11561" r="8451" b="9471"/>
            <a:stretch/>
          </p:blipFill>
          <p:spPr>
            <a:xfrm>
              <a:off x="858547" y="2997442"/>
              <a:ext cx="399286" cy="381926"/>
            </a:xfrm>
            <a:prstGeom prst="rect">
              <a:avLst/>
            </a:prstGeom>
          </p:spPr>
        </p:pic>
        <p:sp>
          <p:nvSpPr>
            <p:cNvPr id="161" name="Bouton d'action : Personnalisé 160">
              <a:hlinkClick r:id="rId6" action="ppaction://hlinksldjump" highlightClick="1"/>
            </p:cNvPr>
            <p:cNvSpPr/>
            <p:nvPr/>
          </p:nvSpPr>
          <p:spPr>
            <a:xfrm>
              <a:off x="743190" y="287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62" name="Groupe 161"/>
          <p:cNvGrpSpPr/>
          <p:nvPr/>
        </p:nvGrpSpPr>
        <p:grpSpPr>
          <a:xfrm>
            <a:off x="10058591" y="48203"/>
            <a:ext cx="630000" cy="630000"/>
            <a:chOff x="743190" y="3753305"/>
            <a:chExt cx="630000" cy="630000"/>
          </a:xfrm>
        </p:grpSpPr>
        <p:grpSp>
          <p:nvGrpSpPr>
            <p:cNvPr id="163" name="Groupe 162"/>
            <p:cNvGrpSpPr/>
            <p:nvPr/>
          </p:nvGrpSpPr>
          <p:grpSpPr>
            <a:xfrm>
              <a:off x="743190" y="3753305"/>
              <a:ext cx="630000" cy="630000"/>
              <a:chOff x="743191" y="3753305"/>
              <a:chExt cx="630000" cy="630000"/>
            </a:xfrm>
          </p:grpSpPr>
          <p:sp>
            <p:nvSpPr>
              <p:cNvPr id="165" name="Rectangle à coins arrondis 164"/>
              <p:cNvSpPr/>
              <p:nvPr/>
            </p:nvSpPr>
            <p:spPr>
              <a:xfrm>
                <a:off x="743191" y="37533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66" name="Image 165"/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600" y="3897034"/>
                <a:ext cx="311182" cy="373127"/>
              </a:xfrm>
              <a:prstGeom prst="rect">
                <a:avLst/>
              </a:prstGeom>
            </p:spPr>
          </p:pic>
        </p:grpSp>
        <p:sp>
          <p:nvSpPr>
            <p:cNvPr id="164" name="Bouton d'action : Personnalisé 163">
              <a:hlinkClick r:id="rId8" action="ppaction://hlinksldjump" highlightClick="1"/>
            </p:cNvPr>
            <p:cNvSpPr/>
            <p:nvPr/>
          </p:nvSpPr>
          <p:spPr>
            <a:xfrm>
              <a:off x="743190" y="37533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2" name="Tableau 19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2782430"/>
                  </p:ext>
                </p:extLst>
              </p:nvPr>
            </p:nvGraphicFramePr>
            <p:xfrm>
              <a:off x="170499" y="1600406"/>
              <a:ext cx="11585195" cy="163068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2317039">
                      <a:extLst>
                        <a:ext uri="{9D8B030D-6E8A-4147-A177-3AD203B41FA5}">
                          <a16:colId xmlns:a16="http://schemas.microsoft.com/office/drawing/2014/main" val="2043186568"/>
                        </a:ext>
                      </a:extLst>
                    </a:gridCol>
                    <a:gridCol w="2317039">
                      <a:extLst>
                        <a:ext uri="{9D8B030D-6E8A-4147-A177-3AD203B41FA5}">
                          <a16:colId xmlns:a16="http://schemas.microsoft.com/office/drawing/2014/main" val="3948698011"/>
                        </a:ext>
                      </a:extLst>
                    </a:gridCol>
                    <a:gridCol w="2317039">
                      <a:extLst>
                        <a:ext uri="{9D8B030D-6E8A-4147-A177-3AD203B41FA5}">
                          <a16:colId xmlns:a16="http://schemas.microsoft.com/office/drawing/2014/main" val="2715705917"/>
                        </a:ext>
                      </a:extLst>
                    </a:gridCol>
                    <a:gridCol w="2317039">
                      <a:extLst>
                        <a:ext uri="{9D8B030D-6E8A-4147-A177-3AD203B41FA5}">
                          <a16:colId xmlns:a16="http://schemas.microsoft.com/office/drawing/2014/main" val="4095528642"/>
                        </a:ext>
                      </a:extLst>
                    </a:gridCol>
                    <a:gridCol w="2317039">
                      <a:extLst>
                        <a:ext uri="{9D8B030D-6E8A-4147-A177-3AD203B41FA5}">
                          <a16:colId xmlns:a16="http://schemas.microsoft.com/office/drawing/2014/main" val="328183769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Name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Source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Original available year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Original spatial resolution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Term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65525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/>
                            <a:t>Area equipped for Irrigation (AEI)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ELIAD (Zhu et Siebert, 2022)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1989-2020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NUTS2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p>
                                    <m:r>
                                      <a:rPr lang="en-US" sz="14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571476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/>
                            <a:t>Irrigation</a:t>
                          </a:r>
                          <a:r>
                            <a:rPr lang="en-US" sz="1400" b="1" baseline="0" dirty="0"/>
                            <a:t> technic</a:t>
                          </a:r>
                          <a:endParaRPr 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RA2020</a:t>
                          </a:r>
                          <a:r>
                            <a:rPr lang="en-US" sz="1400" baseline="30000" dirty="0"/>
                            <a:t>1</a:t>
                          </a:r>
                          <a:r>
                            <a:rPr lang="en-US" sz="1400" baseline="0" dirty="0"/>
                            <a:t> et Eurostat</a:t>
                          </a:r>
                          <a:r>
                            <a:rPr lang="en-US" sz="1400" baseline="30000" dirty="0"/>
                            <a:t>2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2020</a:t>
                          </a:r>
                          <a:r>
                            <a:rPr lang="en-US" sz="1400" baseline="30000" dirty="0"/>
                            <a:t>1</a:t>
                          </a:r>
                          <a:r>
                            <a:rPr lang="en-US" sz="1400" dirty="0"/>
                            <a:t> et 2010</a:t>
                          </a:r>
                          <a:r>
                            <a:rPr lang="en-US" sz="1400" baseline="30000" dirty="0"/>
                            <a:t>2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French regions</a:t>
                          </a:r>
                          <a:r>
                            <a:rPr lang="en-US" sz="1400" baseline="30000" dirty="0"/>
                            <a:t>1</a:t>
                          </a:r>
                          <a:r>
                            <a:rPr lang="en-US" sz="1400" baseline="0" dirty="0"/>
                            <a:t> et NUTS2</a:t>
                          </a:r>
                          <a:r>
                            <a:rPr lang="en-US" sz="1400" baseline="30000" dirty="0"/>
                            <a:t>2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p>
                                    <m:r>
                                      <a:rPr lang="en-US" sz="14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84402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noProof="0" dirty="0"/>
                            <a:t>Crop</a:t>
                          </a:r>
                          <a:r>
                            <a:rPr lang="en-US" sz="1400" b="1" dirty="0"/>
                            <a:t> 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Graphic parcel register (RPG)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2007, 2011,</a:t>
                          </a:r>
                          <a:r>
                            <a:rPr lang="en-US" sz="1400" baseline="0" dirty="0"/>
                            <a:t> 2016, 2021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Land lot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p>
                                  <m:r>
                                    <a:rPr lang="en-US" sz="14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b="1" dirty="0"/>
                            <a:t>,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p>
                                  <m:r>
                                    <a:rPr lang="en-US" sz="1400" b="1" i="1" smtClean="0">
                                      <a:latin typeface="Cambria Math" panose="02040503050406030204" pitchFamily="18" charset="0"/>
                                    </a:rPr>
                                    <m:t>𝜹</m:t>
                                  </m:r>
                                </m:sup>
                              </m:sSup>
                            </m:oMath>
                          </a14:m>
                          <a:endParaRPr lang="en-US" sz="14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14643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2" name="Tableau 19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2782430"/>
                  </p:ext>
                </p:extLst>
              </p:nvPr>
            </p:nvGraphicFramePr>
            <p:xfrm>
              <a:off x="170499" y="1600406"/>
              <a:ext cx="11585195" cy="163068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2317039">
                      <a:extLst>
                        <a:ext uri="{9D8B030D-6E8A-4147-A177-3AD203B41FA5}">
                          <a16:colId xmlns:a16="http://schemas.microsoft.com/office/drawing/2014/main" val="2043186568"/>
                        </a:ext>
                      </a:extLst>
                    </a:gridCol>
                    <a:gridCol w="2317039">
                      <a:extLst>
                        <a:ext uri="{9D8B030D-6E8A-4147-A177-3AD203B41FA5}">
                          <a16:colId xmlns:a16="http://schemas.microsoft.com/office/drawing/2014/main" val="3948698011"/>
                        </a:ext>
                      </a:extLst>
                    </a:gridCol>
                    <a:gridCol w="2317039">
                      <a:extLst>
                        <a:ext uri="{9D8B030D-6E8A-4147-A177-3AD203B41FA5}">
                          <a16:colId xmlns:a16="http://schemas.microsoft.com/office/drawing/2014/main" val="2715705917"/>
                        </a:ext>
                      </a:extLst>
                    </a:gridCol>
                    <a:gridCol w="2317039">
                      <a:extLst>
                        <a:ext uri="{9D8B030D-6E8A-4147-A177-3AD203B41FA5}">
                          <a16:colId xmlns:a16="http://schemas.microsoft.com/office/drawing/2014/main" val="4095528642"/>
                        </a:ext>
                      </a:extLst>
                    </a:gridCol>
                    <a:gridCol w="2317039">
                      <a:extLst>
                        <a:ext uri="{9D8B030D-6E8A-4147-A177-3AD203B41FA5}">
                          <a16:colId xmlns:a16="http://schemas.microsoft.com/office/drawing/2014/main" val="328183769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Name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Source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Original available year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Original spatial resolution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Term</a:t>
                          </a:r>
                          <a:endParaRPr 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6552544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/>
                            <a:t>Area equipped for Irrigation (AEI)</a:t>
                          </a:r>
                          <a:endParaRPr 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ELIAD (Zhu et Siebert, 2022)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1989-2020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NUTS2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9"/>
                          <a:stretch>
                            <a:fillRect l="-400789" t="-72093" r="-1053" b="-1441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71476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/>
                            <a:t>Irrigation</a:t>
                          </a:r>
                          <a:r>
                            <a:rPr lang="en-US" sz="1400" b="1" baseline="0" dirty="0" smtClean="0"/>
                            <a:t> technic</a:t>
                          </a:r>
                          <a:endParaRPr 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RA2020</a:t>
                          </a:r>
                          <a:r>
                            <a:rPr lang="en-US" sz="1400" baseline="30000" dirty="0" smtClean="0"/>
                            <a:t>1</a:t>
                          </a:r>
                          <a:r>
                            <a:rPr lang="en-US" sz="1400" baseline="0" dirty="0" smtClean="0"/>
                            <a:t> et Eurostat</a:t>
                          </a:r>
                          <a:r>
                            <a:rPr lang="en-US" sz="1400" baseline="30000" dirty="0" smtClean="0"/>
                            <a:t>2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2020</a:t>
                          </a:r>
                          <a:r>
                            <a:rPr lang="en-US" sz="1400" baseline="30000" dirty="0" smtClean="0"/>
                            <a:t>1</a:t>
                          </a:r>
                          <a:r>
                            <a:rPr lang="en-US" sz="1400" dirty="0" smtClean="0"/>
                            <a:t> et 2010</a:t>
                          </a:r>
                          <a:r>
                            <a:rPr lang="en-US" sz="1400" baseline="30000" dirty="0" smtClean="0"/>
                            <a:t>2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French regions</a:t>
                          </a:r>
                          <a:r>
                            <a:rPr lang="en-US" sz="1400" baseline="30000" dirty="0" smtClean="0"/>
                            <a:t>1</a:t>
                          </a:r>
                          <a:r>
                            <a:rPr lang="en-US" sz="1400" baseline="0" dirty="0" smtClean="0"/>
                            <a:t> et NUTS2</a:t>
                          </a:r>
                          <a:r>
                            <a:rPr lang="en-US" sz="1400" baseline="30000" dirty="0" smtClean="0"/>
                            <a:t>2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9"/>
                          <a:stretch>
                            <a:fillRect l="-400789" t="-242623" r="-1053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884402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noProof="0" dirty="0" smtClean="0"/>
                            <a:t>Crop</a:t>
                          </a:r>
                          <a:r>
                            <a:rPr lang="en-US" sz="1400" b="1" dirty="0" smtClean="0"/>
                            <a:t> type</a:t>
                          </a:r>
                          <a:endParaRPr 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Graphic parcel register (RPG)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2007, 2011,</a:t>
                          </a:r>
                          <a:r>
                            <a:rPr lang="en-US" sz="1400" baseline="0" dirty="0" smtClean="0"/>
                            <a:t> 2016, 2021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Land lot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9"/>
                          <a:stretch>
                            <a:fillRect l="-400789" t="-342623" r="-1053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146433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ZoneTexte 3"/>
          <p:cNvSpPr txBox="1"/>
          <p:nvPr/>
        </p:nvSpPr>
        <p:spPr>
          <a:xfrm>
            <a:off x="840486" y="3231086"/>
            <a:ext cx="8611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Crop types:  Wheat, Corn, Barley, Other cereals, Sunflower, Oleaginous, Protein, Rice, Orchards, Vines, Flowering vegetables</a:t>
            </a:r>
          </a:p>
        </p:txBody>
      </p:sp>
      <p:sp>
        <p:nvSpPr>
          <p:cNvPr id="194" name="ZoneTexte 193"/>
          <p:cNvSpPr txBox="1"/>
          <p:nvPr/>
        </p:nvSpPr>
        <p:spPr>
          <a:xfrm>
            <a:off x="840485" y="3815861"/>
            <a:ext cx="8611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Irrigation technics:  Surface irrigation, sprinkler irrigation, drop irrigation</a:t>
            </a:r>
          </a:p>
        </p:txBody>
      </p:sp>
      <p:grpSp>
        <p:nvGrpSpPr>
          <p:cNvPr id="196" name="Groupe 195"/>
          <p:cNvGrpSpPr/>
          <p:nvPr/>
        </p:nvGrpSpPr>
        <p:grpSpPr>
          <a:xfrm>
            <a:off x="8614343" y="48203"/>
            <a:ext cx="630000" cy="630000"/>
            <a:chOff x="743190" y="5263405"/>
            <a:chExt cx="630000" cy="630000"/>
          </a:xfrm>
        </p:grpSpPr>
        <p:grpSp>
          <p:nvGrpSpPr>
            <p:cNvPr id="197" name="Groupe 196"/>
            <p:cNvGrpSpPr/>
            <p:nvPr/>
          </p:nvGrpSpPr>
          <p:grpSpPr>
            <a:xfrm>
              <a:off x="743190" y="5263405"/>
              <a:ext cx="630000" cy="630000"/>
              <a:chOff x="743190" y="5263405"/>
              <a:chExt cx="630000" cy="630000"/>
            </a:xfrm>
          </p:grpSpPr>
          <p:sp>
            <p:nvSpPr>
              <p:cNvPr id="199" name="Rectangle à coins arrondis 198"/>
              <p:cNvSpPr/>
              <p:nvPr/>
            </p:nvSpPr>
            <p:spPr>
              <a:xfrm>
                <a:off x="743190" y="52634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00" name="Flèche droite 199"/>
              <p:cNvSpPr/>
              <p:nvPr/>
            </p:nvSpPr>
            <p:spPr>
              <a:xfrm flipH="1">
                <a:off x="827371" y="5445240"/>
                <a:ext cx="461638" cy="26633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98" name="Bouton d'action : Personnalisé 197">
              <a:hlinkClick r:id="rId10" action="ppaction://hlinksldjump" highlightClick="1"/>
            </p:cNvPr>
            <p:cNvSpPr/>
            <p:nvPr/>
          </p:nvSpPr>
          <p:spPr>
            <a:xfrm>
              <a:off x="743190" y="526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01" name="ZoneTexte 200"/>
          <p:cNvSpPr txBox="1"/>
          <p:nvPr/>
        </p:nvSpPr>
        <p:spPr>
          <a:xfrm>
            <a:off x="3828886" y="4585956"/>
            <a:ext cx="638171" cy="306467"/>
          </a:xfrm>
          <a:prstGeom prst="roundRect">
            <a:avLst/>
          </a:prstGeom>
          <a:solidFill>
            <a:srgbClr val="00A3A6">
              <a:alpha val="5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More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467057" y="4585956"/>
            <a:ext cx="3533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about spatial scale and missing year</a:t>
            </a:r>
          </a:p>
        </p:txBody>
      </p:sp>
      <p:sp>
        <p:nvSpPr>
          <p:cNvPr id="6" name="Rectangle à coins arrondis 5">
            <a:hlinkClick r:id="rId11" action="ppaction://hlinksldjump"/>
          </p:cNvPr>
          <p:cNvSpPr/>
          <p:nvPr/>
        </p:nvSpPr>
        <p:spPr>
          <a:xfrm>
            <a:off x="3828886" y="4585956"/>
            <a:ext cx="638171" cy="306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à coins arrondis 34">
            <a:hlinkClick r:id="rId12" action="ppaction://hlinksldjump"/>
          </p:cNvPr>
          <p:cNvSpPr/>
          <p:nvPr/>
        </p:nvSpPr>
        <p:spPr>
          <a:xfrm>
            <a:off x="4247657" y="2196759"/>
            <a:ext cx="438799" cy="216000"/>
          </a:xfrm>
          <a:prstGeom prst="roundRect">
            <a:avLst/>
          </a:prstGeom>
          <a:solidFill>
            <a:srgbClr val="00A3A6">
              <a:alpha val="50000"/>
            </a:srgb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/>
              <a:t>Ref.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262544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3192" y="149638"/>
            <a:ext cx="3811053" cy="888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Economical predictors</a:t>
            </a:r>
          </a:p>
        </p:txBody>
      </p:sp>
      <p:grpSp>
        <p:nvGrpSpPr>
          <p:cNvPr id="148" name="Groupe 147"/>
          <p:cNvGrpSpPr/>
          <p:nvPr/>
        </p:nvGrpSpPr>
        <p:grpSpPr>
          <a:xfrm>
            <a:off x="10780715" y="40038"/>
            <a:ext cx="630000" cy="646331"/>
            <a:chOff x="900691" y="1144232"/>
            <a:chExt cx="630000" cy="646331"/>
          </a:xfrm>
        </p:grpSpPr>
        <p:grpSp>
          <p:nvGrpSpPr>
            <p:cNvPr id="149" name="Groupe 148"/>
            <p:cNvGrpSpPr/>
            <p:nvPr/>
          </p:nvGrpSpPr>
          <p:grpSpPr>
            <a:xfrm>
              <a:off x="900691" y="1144232"/>
              <a:ext cx="630000" cy="646331"/>
              <a:chOff x="4969197" y="1188620"/>
              <a:chExt cx="630000" cy="646331"/>
            </a:xfrm>
          </p:grpSpPr>
          <p:sp>
            <p:nvSpPr>
              <p:cNvPr id="151" name="Rectangle à coins arrondis 150"/>
              <p:cNvSpPr/>
              <p:nvPr/>
            </p:nvSpPr>
            <p:spPr>
              <a:xfrm>
                <a:off x="4969197" y="119678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52" name="ZoneTexte 151"/>
              <p:cNvSpPr txBox="1"/>
              <p:nvPr/>
            </p:nvSpPr>
            <p:spPr>
              <a:xfrm>
                <a:off x="5099907" y="1188620"/>
                <a:ext cx="368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600" b="1" dirty="0"/>
                  <a:t>?</a:t>
                </a:r>
              </a:p>
            </p:txBody>
          </p:sp>
        </p:grpSp>
        <p:sp>
          <p:nvSpPr>
            <p:cNvPr id="150" name="Rectangle 149">
              <a:hlinkClick r:id="rId2" action="ppaction://hlinksldjump"/>
            </p:cNvPr>
            <p:cNvSpPr/>
            <p:nvPr/>
          </p:nvSpPr>
          <p:spPr>
            <a:xfrm>
              <a:off x="900691" y="1144232"/>
              <a:ext cx="6300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3" name="Groupe 152"/>
          <p:cNvGrpSpPr/>
          <p:nvPr/>
        </p:nvGrpSpPr>
        <p:grpSpPr>
          <a:xfrm>
            <a:off x="11502838" y="42838"/>
            <a:ext cx="630000" cy="640730"/>
            <a:chOff x="743191" y="2032613"/>
            <a:chExt cx="630000" cy="640730"/>
          </a:xfrm>
        </p:grpSpPr>
        <p:grpSp>
          <p:nvGrpSpPr>
            <p:cNvPr id="154" name="Groupe 153"/>
            <p:cNvGrpSpPr/>
            <p:nvPr/>
          </p:nvGrpSpPr>
          <p:grpSpPr>
            <a:xfrm>
              <a:off x="743191" y="2037978"/>
              <a:ext cx="630000" cy="630000"/>
              <a:chOff x="743192" y="2043343"/>
              <a:chExt cx="630000" cy="630000"/>
            </a:xfrm>
          </p:grpSpPr>
          <p:sp>
            <p:nvSpPr>
              <p:cNvPr id="156" name="Rectangle à coins arrondis 155"/>
              <p:cNvSpPr/>
              <p:nvPr/>
            </p:nvSpPr>
            <p:spPr>
              <a:xfrm>
                <a:off x="743192" y="2043343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57" name="Image 15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936" y="2121235"/>
                <a:ext cx="470511" cy="474216"/>
              </a:xfrm>
              <a:prstGeom prst="rect">
                <a:avLst/>
              </a:prstGeom>
            </p:spPr>
          </p:pic>
        </p:grpSp>
        <p:sp>
          <p:nvSpPr>
            <p:cNvPr id="155" name="Bouton d'action : Personnalisé 154">
              <a:hlinkClick r:id="rId4" action="ppaction://hlinksldjump" highlightClick="1"/>
            </p:cNvPr>
            <p:cNvSpPr/>
            <p:nvPr/>
          </p:nvSpPr>
          <p:spPr>
            <a:xfrm>
              <a:off x="743191" y="2032613"/>
              <a:ext cx="630000" cy="64073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8" name="Groupe 157"/>
          <p:cNvGrpSpPr/>
          <p:nvPr/>
        </p:nvGrpSpPr>
        <p:grpSpPr>
          <a:xfrm>
            <a:off x="9336467" y="48203"/>
            <a:ext cx="630000" cy="630000"/>
            <a:chOff x="743190" y="2873405"/>
            <a:chExt cx="630000" cy="630000"/>
          </a:xfrm>
        </p:grpSpPr>
        <p:sp>
          <p:nvSpPr>
            <p:cNvPr id="159" name="Rectangle à coins arrondis 158"/>
            <p:cNvSpPr/>
            <p:nvPr/>
          </p:nvSpPr>
          <p:spPr>
            <a:xfrm>
              <a:off x="743190" y="2873405"/>
              <a:ext cx="630000" cy="630000"/>
            </a:xfrm>
            <a:prstGeom prst="roundRect">
              <a:avLst/>
            </a:prstGeom>
            <a:solidFill>
              <a:srgbClr val="00A3A6">
                <a:alpha val="50000"/>
              </a:srgbClr>
            </a:solidFill>
            <a:ln>
              <a:solidFill>
                <a:srgbClr val="00A3A6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0" name="Image 159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2" t="11561" r="8451" b="9471"/>
            <a:stretch/>
          </p:blipFill>
          <p:spPr>
            <a:xfrm>
              <a:off x="858547" y="2997442"/>
              <a:ext cx="399286" cy="381926"/>
            </a:xfrm>
            <a:prstGeom prst="rect">
              <a:avLst/>
            </a:prstGeom>
          </p:spPr>
        </p:pic>
        <p:sp>
          <p:nvSpPr>
            <p:cNvPr id="161" name="Bouton d'action : Personnalisé 160">
              <a:hlinkClick r:id="rId6" action="ppaction://hlinksldjump" highlightClick="1"/>
            </p:cNvPr>
            <p:cNvSpPr/>
            <p:nvPr/>
          </p:nvSpPr>
          <p:spPr>
            <a:xfrm>
              <a:off x="743190" y="287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62" name="Groupe 161"/>
          <p:cNvGrpSpPr/>
          <p:nvPr/>
        </p:nvGrpSpPr>
        <p:grpSpPr>
          <a:xfrm>
            <a:off x="10058591" y="48203"/>
            <a:ext cx="630000" cy="630000"/>
            <a:chOff x="743190" y="3753305"/>
            <a:chExt cx="630000" cy="630000"/>
          </a:xfrm>
        </p:grpSpPr>
        <p:grpSp>
          <p:nvGrpSpPr>
            <p:cNvPr id="163" name="Groupe 162"/>
            <p:cNvGrpSpPr/>
            <p:nvPr/>
          </p:nvGrpSpPr>
          <p:grpSpPr>
            <a:xfrm>
              <a:off x="743190" y="3753305"/>
              <a:ext cx="630000" cy="630000"/>
              <a:chOff x="743191" y="3753305"/>
              <a:chExt cx="630000" cy="630000"/>
            </a:xfrm>
          </p:grpSpPr>
          <p:sp>
            <p:nvSpPr>
              <p:cNvPr id="165" name="Rectangle à coins arrondis 164"/>
              <p:cNvSpPr/>
              <p:nvPr/>
            </p:nvSpPr>
            <p:spPr>
              <a:xfrm>
                <a:off x="743191" y="37533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66" name="Image 165"/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600" y="3897034"/>
                <a:ext cx="311182" cy="373127"/>
              </a:xfrm>
              <a:prstGeom prst="rect">
                <a:avLst/>
              </a:prstGeom>
            </p:spPr>
          </p:pic>
        </p:grpSp>
        <p:sp>
          <p:nvSpPr>
            <p:cNvPr id="164" name="Bouton d'action : Personnalisé 163">
              <a:hlinkClick r:id="rId8" action="ppaction://hlinksldjump" highlightClick="1"/>
            </p:cNvPr>
            <p:cNvSpPr/>
            <p:nvPr/>
          </p:nvSpPr>
          <p:spPr>
            <a:xfrm>
              <a:off x="743190" y="37533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au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9184179"/>
                  </p:ext>
                </p:extLst>
              </p:nvPr>
            </p:nvGraphicFramePr>
            <p:xfrm>
              <a:off x="360577" y="1900820"/>
              <a:ext cx="11585195" cy="148336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317039">
                      <a:extLst>
                        <a:ext uri="{9D8B030D-6E8A-4147-A177-3AD203B41FA5}">
                          <a16:colId xmlns:a16="http://schemas.microsoft.com/office/drawing/2014/main" val="2043186568"/>
                        </a:ext>
                      </a:extLst>
                    </a:gridCol>
                    <a:gridCol w="2317039">
                      <a:extLst>
                        <a:ext uri="{9D8B030D-6E8A-4147-A177-3AD203B41FA5}">
                          <a16:colId xmlns:a16="http://schemas.microsoft.com/office/drawing/2014/main" val="3948698011"/>
                        </a:ext>
                      </a:extLst>
                    </a:gridCol>
                    <a:gridCol w="2317039">
                      <a:extLst>
                        <a:ext uri="{9D8B030D-6E8A-4147-A177-3AD203B41FA5}">
                          <a16:colId xmlns:a16="http://schemas.microsoft.com/office/drawing/2014/main" val="2715705917"/>
                        </a:ext>
                      </a:extLst>
                    </a:gridCol>
                    <a:gridCol w="2317039">
                      <a:extLst>
                        <a:ext uri="{9D8B030D-6E8A-4147-A177-3AD203B41FA5}">
                          <a16:colId xmlns:a16="http://schemas.microsoft.com/office/drawing/2014/main" val="4095528642"/>
                        </a:ext>
                      </a:extLst>
                    </a:gridCol>
                    <a:gridCol w="2317039">
                      <a:extLst>
                        <a:ext uri="{9D8B030D-6E8A-4147-A177-3AD203B41FA5}">
                          <a16:colId xmlns:a16="http://schemas.microsoft.com/office/drawing/2014/main" val="328183769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/>
                            <a:t>Name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/>
                            <a:t>Source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/>
                            <a:t>Original available year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/>
                            <a:t>Original spatial resolution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/>
                            <a:t>Term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65525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noProof="0" dirty="0"/>
                            <a:t>GDP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/>
                            <a:t>EUROSTAT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/>
                            <a:t>2011-2022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/>
                            <a:t>NUTS3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1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 noProof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p>
                                    <m:r>
                                      <a:rPr lang="en-US" sz="1400" b="1" i="1" noProof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="1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571476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noProof="0" dirty="0"/>
                            <a:t>Workforce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/>
                            <a:t>RICA</a:t>
                          </a:r>
                          <a:r>
                            <a:rPr lang="en-US" sz="1400" baseline="0" noProof="0" dirty="0"/>
                            <a:t> (</a:t>
                          </a:r>
                          <a:r>
                            <a:rPr lang="en-US" sz="1400" baseline="0" noProof="0" dirty="0" err="1"/>
                            <a:t>agrest</a:t>
                          </a:r>
                          <a:r>
                            <a:rPr lang="en-US" sz="1400" baseline="0" noProof="0" dirty="0"/>
                            <a:t>)</a:t>
                          </a:r>
                          <a:endParaRPr lang="en-US" sz="1400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/>
                            <a:t>1988-2022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/>
                            <a:t>French regions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1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 noProof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p>
                                    <m:r>
                                      <a:rPr lang="en-US" sz="1400" b="1" i="1" noProof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="1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84402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noProof="0" dirty="0"/>
                            <a:t>Permanent</a:t>
                          </a:r>
                          <a:r>
                            <a:rPr lang="en-US" sz="1400" b="1" baseline="0" noProof="0" dirty="0"/>
                            <a:t> capital</a:t>
                          </a:r>
                          <a:endParaRPr lang="en-US" sz="1400" b="1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/>
                            <a:t>RICA</a:t>
                          </a:r>
                          <a:r>
                            <a:rPr lang="en-US" sz="1400" baseline="0" noProof="0" dirty="0"/>
                            <a:t> (</a:t>
                          </a:r>
                          <a:r>
                            <a:rPr lang="en-US" sz="1400" baseline="0" noProof="0" dirty="0" err="1"/>
                            <a:t>agrest</a:t>
                          </a:r>
                          <a:r>
                            <a:rPr lang="en-US" sz="1400" baseline="0" noProof="0" dirty="0"/>
                            <a:t>)</a:t>
                          </a:r>
                          <a:endParaRPr lang="en-US" sz="1400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/>
                            <a:t>1988-2022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/>
                            <a:t>French regions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1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 noProof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p>
                                    <m:r>
                                      <a:rPr lang="en-US" sz="1400" b="1" i="1" noProof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="1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14643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au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9184179"/>
                  </p:ext>
                </p:extLst>
              </p:nvPr>
            </p:nvGraphicFramePr>
            <p:xfrm>
              <a:off x="360577" y="1900820"/>
              <a:ext cx="11585195" cy="148336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317039">
                      <a:extLst>
                        <a:ext uri="{9D8B030D-6E8A-4147-A177-3AD203B41FA5}">
                          <a16:colId xmlns:a16="http://schemas.microsoft.com/office/drawing/2014/main" val="2043186568"/>
                        </a:ext>
                      </a:extLst>
                    </a:gridCol>
                    <a:gridCol w="2317039">
                      <a:extLst>
                        <a:ext uri="{9D8B030D-6E8A-4147-A177-3AD203B41FA5}">
                          <a16:colId xmlns:a16="http://schemas.microsoft.com/office/drawing/2014/main" val="3948698011"/>
                        </a:ext>
                      </a:extLst>
                    </a:gridCol>
                    <a:gridCol w="2317039">
                      <a:extLst>
                        <a:ext uri="{9D8B030D-6E8A-4147-A177-3AD203B41FA5}">
                          <a16:colId xmlns:a16="http://schemas.microsoft.com/office/drawing/2014/main" val="2715705917"/>
                        </a:ext>
                      </a:extLst>
                    </a:gridCol>
                    <a:gridCol w="2317039">
                      <a:extLst>
                        <a:ext uri="{9D8B030D-6E8A-4147-A177-3AD203B41FA5}">
                          <a16:colId xmlns:a16="http://schemas.microsoft.com/office/drawing/2014/main" val="4095528642"/>
                        </a:ext>
                      </a:extLst>
                    </a:gridCol>
                    <a:gridCol w="2317039">
                      <a:extLst>
                        <a:ext uri="{9D8B030D-6E8A-4147-A177-3AD203B41FA5}">
                          <a16:colId xmlns:a16="http://schemas.microsoft.com/office/drawing/2014/main" val="328183769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/>
                            <a:t>Name</a:t>
                          </a:r>
                          <a:endParaRPr lang="en-US" sz="1400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/>
                            <a:t>Source</a:t>
                          </a:r>
                          <a:endParaRPr lang="en-US" sz="1400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/>
                            <a:t>Original available year</a:t>
                          </a:r>
                          <a:endParaRPr lang="en-US" sz="1400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/>
                            <a:t>Original spatial resolution</a:t>
                          </a:r>
                          <a:endParaRPr lang="en-US" sz="1400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/>
                            <a:t>Term</a:t>
                          </a:r>
                          <a:endParaRPr lang="en-US" sz="1400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65525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noProof="0" dirty="0" smtClean="0"/>
                            <a:t>GDP</a:t>
                          </a:r>
                          <a:endParaRPr lang="en-US" sz="1400" b="1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/>
                            <a:t>EUROSTAT</a:t>
                          </a:r>
                          <a:endParaRPr lang="en-US" sz="1400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/>
                            <a:t>2011-2022</a:t>
                          </a:r>
                          <a:endParaRPr lang="en-US" sz="1400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/>
                            <a:t>NUTS3</a:t>
                          </a:r>
                          <a:endParaRPr lang="en-US" sz="1400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9"/>
                          <a:stretch>
                            <a:fillRect l="-400526" t="-100000" r="-1053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71476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noProof="0" dirty="0" smtClean="0"/>
                            <a:t>Workforce</a:t>
                          </a:r>
                          <a:endParaRPr lang="en-US" sz="1400" b="1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/>
                            <a:t>RICA</a:t>
                          </a:r>
                          <a:r>
                            <a:rPr lang="en-US" sz="1400" baseline="0" noProof="0" dirty="0" smtClean="0"/>
                            <a:t> (</a:t>
                          </a:r>
                          <a:r>
                            <a:rPr lang="en-US" sz="1400" baseline="0" noProof="0" dirty="0" err="1" smtClean="0"/>
                            <a:t>agrest</a:t>
                          </a:r>
                          <a:r>
                            <a:rPr lang="en-US" sz="1400" baseline="0" noProof="0" dirty="0" smtClean="0"/>
                            <a:t>)</a:t>
                          </a:r>
                          <a:endParaRPr lang="en-US" sz="1400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/>
                            <a:t>1988-2022</a:t>
                          </a:r>
                          <a:endParaRPr lang="en-US" sz="1400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/>
                            <a:t>French regions</a:t>
                          </a:r>
                          <a:endParaRPr lang="en-US" sz="1400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9"/>
                          <a:stretch>
                            <a:fillRect l="-400526" t="-203279" r="-1053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884402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noProof="0" dirty="0" smtClean="0"/>
                            <a:t>Permanent</a:t>
                          </a:r>
                          <a:r>
                            <a:rPr lang="en-US" sz="1400" b="1" baseline="0" noProof="0" dirty="0" smtClean="0"/>
                            <a:t> capital</a:t>
                          </a:r>
                          <a:endParaRPr lang="en-US" sz="1400" b="1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/>
                            <a:t>RICA</a:t>
                          </a:r>
                          <a:r>
                            <a:rPr lang="en-US" sz="1400" baseline="0" noProof="0" dirty="0" smtClean="0"/>
                            <a:t> (</a:t>
                          </a:r>
                          <a:r>
                            <a:rPr lang="en-US" sz="1400" baseline="0" noProof="0" dirty="0" err="1" smtClean="0"/>
                            <a:t>agrest</a:t>
                          </a:r>
                          <a:r>
                            <a:rPr lang="en-US" sz="1400" baseline="0" noProof="0" dirty="0" smtClean="0"/>
                            <a:t>)</a:t>
                          </a:r>
                          <a:endParaRPr lang="en-US" sz="1400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/>
                            <a:t>1988-2022</a:t>
                          </a:r>
                          <a:endParaRPr lang="en-US" sz="1400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/>
                            <a:t>French regions</a:t>
                          </a:r>
                          <a:endParaRPr lang="en-US" sz="1400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9"/>
                          <a:stretch>
                            <a:fillRect l="-400526" t="-303279" r="-1053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1464338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1" name="Groupe 30"/>
          <p:cNvGrpSpPr/>
          <p:nvPr/>
        </p:nvGrpSpPr>
        <p:grpSpPr>
          <a:xfrm>
            <a:off x="8614343" y="48203"/>
            <a:ext cx="630000" cy="630000"/>
            <a:chOff x="743190" y="5263405"/>
            <a:chExt cx="630000" cy="630000"/>
          </a:xfrm>
        </p:grpSpPr>
        <p:grpSp>
          <p:nvGrpSpPr>
            <p:cNvPr id="32" name="Groupe 31"/>
            <p:cNvGrpSpPr/>
            <p:nvPr/>
          </p:nvGrpSpPr>
          <p:grpSpPr>
            <a:xfrm>
              <a:off x="743190" y="5263405"/>
              <a:ext cx="630000" cy="630000"/>
              <a:chOff x="743190" y="5263405"/>
              <a:chExt cx="630000" cy="630000"/>
            </a:xfrm>
          </p:grpSpPr>
          <p:sp>
            <p:nvSpPr>
              <p:cNvPr id="34" name="Rectangle à coins arrondis 33"/>
              <p:cNvSpPr/>
              <p:nvPr/>
            </p:nvSpPr>
            <p:spPr>
              <a:xfrm>
                <a:off x="743190" y="52634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5" name="Flèche droite 34"/>
              <p:cNvSpPr/>
              <p:nvPr/>
            </p:nvSpPr>
            <p:spPr>
              <a:xfrm flipH="1">
                <a:off x="827371" y="5445240"/>
                <a:ext cx="461638" cy="26633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33" name="Bouton d'action : Personnalisé 32">
              <a:hlinkClick r:id="rId10" action="ppaction://hlinksldjump" highlightClick="1"/>
            </p:cNvPr>
            <p:cNvSpPr/>
            <p:nvPr/>
          </p:nvSpPr>
          <p:spPr>
            <a:xfrm>
              <a:off x="743190" y="526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6" name="ZoneTexte 35"/>
          <p:cNvSpPr txBox="1"/>
          <p:nvPr/>
        </p:nvSpPr>
        <p:spPr>
          <a:xfrm>
            <a:off x="3828886" y="4585956"/>
            <a:ext cx="638171" cy="306467"/>
          </a:xfrm>
          <a:prstGeom prst="roundRect">
            <a:avLst/>
          </a:prstGeom>
          <a:solidFill>
            <a:srgbClr val="00A3A6">
              <a:alpha val="5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More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4467057" y="4585956"/>
            <a:ext cx="3533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about spatial scale and missing year</a:t>
            </a:r>
          </a:p>
        </p:txBody>
      </p:sp>
      <p:sp>
        <p:nvSpPr>
          <p:cNvPr id="38" name="Rectangle à coins arrondis 37">
            <a:hlinkClick r:id="rId11" action="ppaction://hlinksldjump"/>
          </p:cNvPr>
          <p:cNvSpPr/>
          <p:nvPr/>
        </p:nvSpPr>
        <p:spPr>
          <a:xfrm>
            <a:off x="3828886" y="4585956"/>
            <a:ext cx="638171" cy="306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0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3192" y="149638"/>
            <a:ext cx="3811053" cy="888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Descriptor</a:t>
            </a:r>
          </a:p>
        </p:txBody>
      </p:sp>
      <p:grpSp>
        <p:nvGrpSpPr>
          <p:cNvPr id="148" name="Groupe 147"/>
          <p:cNvGrpSpPr/>
          <p:nvPr/>
        </p:nvGrpSpPr>
        <p:grpSpPr>
          <a:xfrm>
            <a:off x="10780715" y="40038"/>
            <a:ext cx="630000" cy="646331"/>
            <a:chOff x="900691" y="1144232"/>
            <a:chExt cx="630000" cy="646331"/>
          </a:xfrm>
        </p:grpSpPr>
        <p:grpSp>
          <p:nvGrpSpPr>
            <p:cNvPr id="149" name="Groupe 148"/>
            <p:cNvGrpSpPr/>
            <p:nvPr/>
          </p:nvGrpSpPr>
          <p:grpSpPr>
            <a:xfrm>
              <a:off x="900691" y="1144232"/>
              <a:ext cx="630000" cy="646331"/>
              <a:chOff x="4969197" y="1188620"/>
              <a:chExt cx="630000" cy="646331"/>
            </a:xfrm>
          </p:grpSpPr>
          <p:sp>
            <p:nvSpPr>
              <p:cNvPr id="151" name="Rectangle à coins arrondis 150"/>
              <p:cNvSpPr/>
              <p:nvPr/>
            </p:nvSpPr>
            <p:spPr>
              <a:xfrm>
                <a:off x="4969197" y="119678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52" name="ZoneTexte 151"/>
              <p:cNvSpPr txBox="1"/>
              <p:nvPr/>
            </p:nvSpPr>
            <p:spPr>
              <a:xfrm>
                <a:off x="5099907" y="1188620"/>
                <a:ext cx="368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600" b="1" dirty="0"/>
                  <a:t>?</a:t>
                </a:r>
              </a:p>
            </p:txBody>
          </p:sp>
        </p:grpSp>
        <p:sp>
          <p:nvSpPr>
            <p:cNvPr id="150" name="Rectangle 149">
              <a:hlinkClick r:id="rId2" action="ppaction://hlinksldjump"/>
            </p:cNvPr>
            <p:cNvSpPr/>
            <p:nvPr/>
          </p:nvSpPr>
          <p:spPr>
            <a:xfrm>
              <a:off x="900691" y="1144232"/>
              <a:ext cx="6300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3" name="Groupe 152"/>
          <p:cNvGrpSpPr/>
          <p:nvPr/>
        </p:nvGrpSpPr>
        <p:grpSpPr>
          <a:xfrm>
            <a:off x="11502838" y="42838"/>
            <a:ext cx="630000" cy="640730"/>
            <a:chOff x="743191" y="2032613"/>
            <a:chExt cx="630000" cy="640730"/>
          </a:xfrm>
        </p:grpSpPr>
        <p:grpSp>
          <p:nvGrpSpPr>
            <p:cNvPr id="154" name="Groupe 153"/>
            <p:cNvGrpSpPr/>
            <p:nvPr/>
          </p:nvGrpSpPr>
          <p:grpSpPr>
            <a:xfrm>
              <a:off x="743191" y="2037978"/>
              <a:ext cx="630000" cy="630000"/>
              <a:chOff x="743192" y="2043343"/>
              <a:chExt cx="630000" cy="630000"/>
            </a:xfrm>
          </p:grpSpPr>
          <p:sp>
            <p:nvSpPr>
              <p:cNvPr id="156" name="Rectangle à coins arrondis 155"/>
              <p:cNvSpPr/>
              <p:nvPr/>
            </p:nvSpPr>
            <p:spPr>
              <a:xfrm>
                <a:off x="743192" y="2043343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57" name="Image 15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936" y="2121235"/>
                <a:ext cx="470511" cy="474216"/>
              </a:xfrm>
              <a:prstGeom prst="rect">
                <a:avLst/>
              </a:prstGeom>
            </p:spPr>
          </p:pic>
        </p:grpSp>
        <p:sp>
          <p:nvSpPr>
            <p:cNvPr id="155" name="Bouton d'action : Personnalisé 154">
              <a:hlinkClick r:id="rId4" action="ppaction://hlinksldjump" highlightClick="1"/>
            </p:cNvPr>
            <p:cNvSpPr/>
            <p:nvPr/>
          </p:nvSpPr>
          <p:spPr>
            <a:xfrm>
              <a:off x="743191" y="2032613"/>
              <a:ext cx="630000" cy="64073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8" name="Groupe 157"/>
          <p:cNvGrpSpPr/>
          <p:nvPr/>
        </p:nvGrpSpPr>
        <p:grpSpPr>
          <a:xfrm>
            <a:off x="9336467" y="48203"/>
            <a:ext cx="630000" cy="630000"/>
            <a:chOff x="743190" y="2873405"/>
            <a:chExt cx="630000" cy="630000"/>
          </a:xfrm>
        </p:grpSpPr>
        <p:sp>
          <p:nvSpPr>
            <p:cNvPr id="159" name="Rectangle à coins arrondis 158"/>
            <p:cNvSpPr/>
            <p:nvPr/>
          </p:nvSpPr>
          <p:spPr>
            <a:xfrm>
              <a:off x="743190" y="2873405"/>
              <a:ext cx="630000" cy="630000"/>
            </a:xfrm>
            <a:prstGeom prst="roundRect">
              <a:avLst/>
            </a:prstGeom>
            <a:solidFill>
              <a:srgbClr val="00A3A6">
                <a:alpha val="50000"/>
              </a:srgbClr>
            </a:solidFill>
            <a:ln>
              <a:solidFill>
                <a:srgbClr val="00A3A6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0" name="Image 159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2" t="11561" r="8451" b="9471"/>
            <a:stretch/>
          </p:blipFill>
          <p:spPr>
            <a:xfrm>
              <a:off x="858547" y="2997442"/>
              <a:ext cx="399286" cy="381926"/>
            </a:xfrm>
            <a:prstGeom prst="rect">
              <a:avLst/>
            </a:prstGeom>
          </p:spPr>
        </p:pic>
        <p:sp>
          <p:nvSpPr>
            <p:cNvPr id="161" name="Bouton d'action : Personnalisé 160">
              <a:hlinkClick r:id="rId6" action="ppaction://hlinksldjump" highlightClick="1"/>
            </p:cNvPr>
            <p:cNvSpPr/>
            <p:nvPr/>
          </p:nvSpPr>
          <p:spPr>
            <a:xfrm>
              <a:off x="743190" y="287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62" name="Groupe 161"/>
          <p:cNvGrpSpPr/>
          <p:nvPr/>
        </p:nvGrpSpPr>
        <p:grpSpPr>
          <a:xfrm>
            <a:off x="10058591" y="48203"/>
            <a:ext cx="630000" cy="630000"/>
            <a:chOff x="743190" y="3753305"/>
            <a:chExt cx="630000" cy="630000"/>
          </a:xfrm>
        </p:grpSpPr>
        <p:grpSp>
          <p:nvGrpSpPr>
            <p:cNvPr id="163" name="Groupe 162"/>
            <p:cNvGrpSpPr/>
            <p:nvPr/>
          </p:nvGrpSpPr>
          <p:grpSpPr>
            <a:xfrm>
              <a:off x="743190" y="3753305"/>
              <a:ext cx="630000" cy="630000"/>
              <a:chOff x="743191" y="3753305"/>
              <a:chExt cx="630000" cy="630000"/>
            </a:xfrm>
          </p:grpSpPr>
          <p:sp>
            <p:nvSpPr>
              <p:cNvPr id="165" name="Rectangle à coins arrondis 164"/>
              <p:cNvSpPr/>
              <p:nvPr/>
            </p:nvSpPr>
            <p:spPr>
              <a:xfrm>
                <a:off x="743191" y="37533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66" name="Image 165"/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600" y="3897034"/>
                <a:ext cx="311182" cy="373127"/>
              </a:xfrm>
              <a:prstGeom prst="rect">
                <a:avLst/>
              </a:prstGeom>
            </p:spPr>
          </p:pic>
        </p:grpSp>
        <p:sp>
          <p:nvSpPr>
            <p:cNvPr id="164" name="Bouton d'action : Personnalisé 163">
              <a:hlinkClick r:id="rId8" action="ppaction://hlinksldjump" highlightClick="1"/>
            </p:cNvPr>
            <p:cNvSpPr/>
            <p:nvPr/>
          </p:nvSpPr>
          <p:spPr>
            <a:xfrm>
              <a:off x="743190" y="37533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au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2212662"/>
                  </p:ext>
                </p:extLst>
              </p:nvPr>
            </p:nvGraphicFramePr>
            <p:xfrm>
              <a:off x="170497" y="1608571"/>
              <a:ext cx="11882596" cy="3037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64834">
                      <a:extLst>
                        <a:ext uri="{9D8B030D-6E8A-4147-A177-3AD203B41FA5}">
                          <a16:colId xmlns:a16="http://schemas.microsoft.com/office/drawing/2014/main" val="2043186568"/>
                        </a:ext>
                      </a:extLst>
                    </a:gridCol>
                    <a:gridCol w="2645546">
                      <a:extLst>
                        <a:ext uri="{9D8B030D-6E8A-4147-A177-3AD203B41FA5}">
                          <a16:colId xmlns:a16="http://schemas.microsoft.com/office/drawing/2014/main" val="3948698011"/>
                        </a:ext>
                      </a:extLst>
                    </a:gridCol>
                    <a:gridCol w="6027938">
                      <a:extLst>
                        <a:ext uri="{9D8B030D-6E8A-4147-A177-3AD203B41FA5}">
                          <a16:colId xmlns:a16="http://schemas.microsoft.com/office/drawing/2014/main" val="3281837692"/>
                        </a:ext>
                      </a:extLst>
                    </a:gridCol>
                    <a:gridCol w="1444278">
                      <a:extLst>
                        <a:ext uri="{9D8B030D-6E8A-4147-A177-3AD203B41FA5}">
                          <a16:colId xmlns:a16="http://schemas.microsoft.com/office/drawing/2014/main" val="41466538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/>
                            <a:t>Name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/>
                            <a:t>Sources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/>
                            <a:t>Different variables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/>
                            <a:t>Term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65525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noProof="0" dirty="0"/>
                            <a:t>Climate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/>
                            <a:t>BDD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/>
                            <a:t>Average (sum) of temperatures (precipitation) for two periods (spring-summer;</a:t>
                          </a:r>
                        </a:p>
                        <a:p>
                          <a:pPr algn="ctr"/>
                          <a:r>
                            <a:rPr lang="en-US" sz="1400" noProof="0" dirty="0"/>
                            <a:t>autumn-winter); 30-years average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1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 noProof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p>
                                    <m:r>
                                      <a:rPr lang="en-US" sz="1400" b="1" i="1" noProof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="1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94271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noProof="0" dirty="0"/>
                            <a:t>Reservoir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err="1"/>
                            <a:t>Topage</a:t>
                          </a:r>
                          <a:endParaRPr lang="en-US" sz="1400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/>
                            <a:t>Proportion of catchment area covered by reservoirs (type 2.1, 2.1.1, 2.1.2)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1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 noProof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p>
                                    <m:r>
                                      <a:rPr lang="en-US" sz="1400" b="1" i="1" noProof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="1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571476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noProof="0" dirty="0"/>
                            <a:t>Morphology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err="1"/>
                            <a:t>CamelsFR</a:t>
                          </a:r>
                          <a:r>
                            <a:rPr lang="en-US" sz="1400" noProof="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/>
                            <a:t>Mean slope, altitude and form factor (Horton)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1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 noProof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p>
                                    <m:r>
                                      <a:rPr lang="en-US" sz="1400" b="1" i="1" noProof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="1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84402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noProof="0" dirty="0"/>
                            <a:t>Hydrogeology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CamelsFR</a:t>
                          </a: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 (BDLISA)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/>
                            <a:t>Catchment area proportion which is: karstic, </a:t>
                          </a:r>
                          <a:r>
                            <a:rPr lang="en-US" sz="1400" noProof="0" dirty="0" err="1"/>
                            <a:t>alluvion</a:t>
                          </a:r>
                          <a:r>
                            <a:rPr lang="en-US" sz="1400" noProof="0" dirty="0"/>
                            <a:t>, sediment, bedrock; mean</a:t>
                          </a:r>
                        </a:p>
                        <a:p>
                          <a:pPr algn="ctr"/>
                          <a:r>
                            <a:rPr lang="en-US" sz="1400" noProof="0" dirty="0"/>
                            <a:t>permeability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1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 noProof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p>
                                    <m:r>
                                      <a:rPr lang="en-US" sz="1400" b="1" i="1" noProof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="1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62988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noProof="0" dirty="0"/>
                            <a:t>Soils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CamelsFR</a:t>
                          </a: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/>
                            <a:t>Total available water content (TAWC), depth to roots, catchment area proportion</a:t>
                          </a:r>
                        </a:p>
                        <a:p>
                          <a:pPr algn="ctr"/>
                          <a:r>
                            <a:rPr lang="en-US" sz="1400" noProof="0" dirty="0"/>
                            <a:t>which is: clay, sand, silt, organic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1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 noProof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p>
                                    <m:r>
                                      <a:rPr lang="en-US" sz="1400" b="1" i="1" noProof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="1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34610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noProof="0" dirty="0"/>
                            <a:t>Land</a:t>
                          </a:r>
                          <a:r>
                            <a:rPr lang="en-US" sz="1400" b="1" baseline="0" noProof="0" dirty="0"/>
                            <a:t> cover</a:t>
                          </a:r>
                          <a:endParaRPr lang="en-US" sz="1400" b="1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/>
                            <a:t>CAMELSFR (</a:t>
                          </a:r>
                          <a:r>
                            <a:rPr lang="en-US" sz="1400" noProof="0" dirty="0" err="1"/>
                            <a:t>CorineLandCover</a:t>
                          </a:r>
                          <a:r>
                            <a:rPr lang="en-US" sz="1400" noProof="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/>
                            <a:t>Catchment area proportion which is type 1, 2, and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1" i="1" noProof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1" i="1" noProof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p>
                                    <m:r>
                                      <a:rPr lang="en-US" sz="1400" b="1" i="1" noProof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="1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255253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au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2212662"/>
                  </p:ext>
                </p:extLst>
              </p:nvPr>
            </p:nvGraphicFramePr>
            <p:xfrm>
              <a:off x="170497" y="1608571"/>
              <a:ext cx="11882596" cy="3037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64834">
                      <a:extLst>
                        <a:ext uri="{9D8B030D-6E8A-4147-A177-3AD203B41FA5}">
                          <a16:colId xmlns:a16="http://schemas.microsoft.com/office/drawing/2014/main" val="2043186568"/>
                        </a:ext>
                      </a:extLst>
                    </a:gridCol>
                    <a:gridCol w="2645546">
                      <a:extLst>
                        <a:ext uri="{9D8B030D-6E8A-4147-A177-3AD203B41FA5}">
                          <a16:colId xmlns:a16="http://schemas.microsoft.com/office/drawing/2014/main" val="3948698011"/>
                        </a:ext>
                      </a:extLst>
                    </a:gridCol>
                    <a:gridCol w="6027938">
                      <a:extLst>
                        <a:ext uri="{9D8B030D-6E8A-4147-A177-3AD203B41FA5}">
                          <a16:colId xmlns:a16="http://schemas.microsoft.com/office/drawing/2014/main" val="3281837692"/>
                        </a:ext>
                      </a:extLst>
                    </a:gridCol>
                    <a:gridCol w="1444278">
                      <a:extLst>
                        <a:ext uri="{9D8B030D-6E8A-4147-A177-3AD203B41FA5}">
                          <a16:colId xmlns:a16="http://schemas.microsoft.com/office/drawing/2014/main" val="414665385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/>
                            <a:t>Name</a:t>
                          </a:r>
                          <a:endParaRPr lang="en-US" sz="1400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/>
                            <a:t>Sources</a:t>
                          </a:r>
                          <a:endParaRPr lang="en-US" sz="1400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/>
                            <a:t>Different variables</a:t>
                          </a:r>
                          <a:endParaRPr lang="en-US" sz="1400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/>
                            <a:t>Term</a:t>
                          </a:r>
                          <a:endParaRPr lang="en-US" sz="1400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6552544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noProof="0" dirty="0" smtClean="0"/>
                            <a:t>Climate</a:t>
                          </a:r>
                          <a:endParaRPr lang="en-US" sz="1400" b="1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/>
                            <a:t>BDD</a:t>
                          </a:r>
                          <a:endParaRPr lang="en-US" sz="1400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/>
                            <a:t>Average (sum) of temperatures (precipitation) for two periods (spring-summer;</a:t>
                          </a:r>
                        </a:p>
                        <a:p>
                          <a:pPr algn="ctr"/>
                          <a:r>
                            <a:rPr lang="en-US" sz="1400" noProof="0" dirty="0" smtClean="0"/>
                            <a:t>autumn-winter); 30-years average</a:t>
                          </a:r>
                          <a:endParaRPr lang="en-US" sz="1400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9"/>
                          <a:stretch>
                            <a:fillRect l="-723629" t="-72941" r="-1688" b="-4188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94271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noProof="0" dirty="0" smtClean="0"/>
                            <a:t>Reservoir</a:t>
                          </a:r>
                          <a:endParaRPr lang="en-US" sz="1400" b="1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err="1" smtClean="0"/>
                            <a:t>Topage</a:t>
                          </a:r>
                          <a:endParaRPr lang="en-US" sz="1400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/>
                            <a:t>Proportion of catchment area covered by reservoirs (type 2.1, 2.1.1, 2.1.2)</a:t>
                          </a:r>
                          <a:endParaRPr lang="en-US" sz="1400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9"/>
                          <a:stretch>
                            <a:fillRect l="-723629" t="-240984" r="-1688" b="-4836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71476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noProof="0" dirty="0" smtClean="0"/>
                            <a:t>Morphology</a:t>
                          </a:r>
                          <a:endParaRPr lang="en-US" sz="1400" b="1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err="1" smtClean="0"/>
                            <a:t>CamelsFR</a:t>
                          </a:r>
                          <a:r>
                            <a:rPr lang="en-US" sz="1400" noProof="0" dirty="0" smtClean="0"/>
                            <a:t> </a:t>
                          </a:r>
                          <a:endParaRPr lang="en-US" sz="1400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/>
                            <a:t>Mean slope, altitude and form factor (Horton)</a:t>
                          </a:r>
                          <a:endParaRPr lang="en-US" sz="1400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9"/>
                          <a:stretch>
                            <a:fillRect l="-723629" t="-340984" r="-1688" b="-3836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8844024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noProof="0" dirty="0" smtClean="0"/>
                            <a:t>Hydrogeology</a:t>
                          </a:r>
                          <a:endParaRPr lang="en-US" sz="1400" b="1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CamelsFR</a:t>
                          </a:r>
                          <a:r>
                            <a:rPr kumimoji="0" lang="en-US" sz="1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 (BDLISA)</a:t>
                          </a: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/>
                            <a:t>Catchment area proportion which is: karstic, </a:t>
                          </a:r>
                          <a:r>
                            <a:rPr lang="en-US" sz="1400" noProof="0" dirty="0" err="1" smtClean="0"/>
                            <a:t>alluvion</a:t>
                          </a:r>
                          <a:r>
                            <a:rPr lang="en-US" sz="1400" noProof="0" dirty="0" smtClean="0"/>
                            <a:t>, sediment, bedrock; mean</a:t>
                          </a:r>
                        </a:p>
                        <a:p>
                          <a:pPr algn="ctr"/>
                          <a:r>
                            <a:rPr lang="en-US" sz="1400" noProof="0" dirty="0" smtClean="0"/>
                            <a:t>permeability</a:t>
                          </a:r>
                          <a:endParaRPr lang="en-US" sz="1400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9"/>
                          <a:stretch>
                            <a:fillRect l="-723629" t="-312791" r="-1688" b="-1720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629886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noProof="0" dirty="0" smtClean="0"/>
                            <a:t>Soils</a:t>
                          </a:r>
                          <a:endParaRPr lang="en-US" sz="1400" b="1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CamelsFR</a:t>
                          </a: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/>
                            <a:t>Total available water content (TAWC), depth to roots, catchment area proportion</a:t>
                          </a:r>
                        </a:p>
                        <a:p>
                          <a:pPr algn="ctr"/>
                          <a:r>
                            <a:rPr lang="en-US" sz="1400" noProof="0" dirty="0" smtClean="0"/>
                            <a:t>which is: clay, sand, silt, organic</a:t>
                          </a:r>
                          <a:endParaRPr lang="en-US" sz="1400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9"/>
                          <a:stretch>
                            <a:fillRect l="-723629" t="-417647" r="-1688" b="-741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34610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noProof="0" dirty="0" smtClean="0"/>
                            <a:t>Land</a:t>
                          </a:r>
                          <a:r>
                            <a:rPr lang="en-US" sz="1400" b="1" baseline="0" noProof="0" dirty="0" smtClean="0"/>
                            <a:t> cover</a:t>
                          </a:r>
                          <a:endParaRPr lang="en-US" sz="1400" b="1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/>
                            <a:t>CAMELSFR (</a:t>
                          </a:r>
                          <a:r>
                            <a:rPr lang="en-US" sz="1400" noProof="0" dirty="0" err="1" smtClean="0"/>
                            <a:t>CorineLandCover</a:t>
                          </a:r>
                          <a:r>
                            <a:rPr lang="en-US" sz="1400" noProof="0" dirty="0" smtClean="0"/>
                            <a:t>)</a:t>
                          </a:r>
                          <a:endParaRPr lang="en-US" sz="1400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/>
                            <a:t>Catchment area proportion which is type 1, 2, and 3</a:t>
                          </a:r>
                          <a:endParaRPr lang="en-US" sz="1400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9"/>
                          <a:stretch>
                            <a:fillRect l="-723629" t="-721311" r="-1688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5525319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2" name="Groupe 31"/>
          <p:cNvGrpSpPr/>
          <p:nvPr/>
        </p:nvGrpSpPr>
        <p:grpSpPr>
          <a:xfrm>
            <a:off x="8614343" y="48203"/>
            <a:ext cx="630000" cy="630000"/>
            <a:chOff x="743190" y="5263405"/>
            <a:chExt cx="630000" cy="630000"/>
          </a:xfrm>
        </p:grpSpPr>
        <p:grpSp>
          <p:nvGrpSpPr>
            <p:cNvPr id="33" name="Groupe 32"/>
            <p:cNvGrpSpPr/>
            <p:nvPr/>
          </p:nvGrpSpPr>
          <p:grpSpPr>
            <a:xfrm>
              <a:off x="743190" y="5263405"/>
              <a:ext cx="630000" cy="630000"/>
              <a:chOff x="743190" y="5263405"/>
              <a:chExt cx="630000" cy="630000"/>
            </a:xfrm>
          </p:grpSpPr>
          <p:sp>
            <p:nvSpPr>
              <p:cNvPr id="35" name="Rectangle à coins arrondis 34"/>
              <p:cNvSpPr/>
              <p:nvPr/>
            </p:nvSpPr>
            <p:spPr>
              <a:xfrm>
                <a:off x="743190" y="52634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6" name="Flèche droite 35"/>
              <p:cNvSpPr/>
              <p:nvPr/>
            </p:nvSpPr>
            <p:spPr>
              <a:xfrm flipH="1">
                <a:off x="827371" y="5445240"/>
                <a:ext cx="461638" cy="26633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34" name="Bouton d'action : Personnalisé 33">
              <a:hlinkClick r:id="rId10" action="ppaction://hlinksldjump" highlightClick="1"/>
            </p:cNvPr>
            <p:cNvSpPr/>
            <p:nvPr/>
          </p:nvSpPr>
          <p:spPr>
            <a:xfrm>
              <a:off x="743190" y="526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7" name="ZoneTexte 36"/>
          <p:cNvSpPr txBox="1"/>
          <p:nvPr/>
        </p:nvSpPr>
        <p:spPr>
          <a:xfrm>
            <a:off x="3916074" y="5063204"/>
            <a:ext cx="638171" cy="306467"/>
          </a:xfrm>
          <a:prstGeom prst="roundRect">
            <a:avLst/>
          </a:prstGeom>
          <a:solidFill>
            <a:srgbClr val="00A3A6">
              <a:alpha val="5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More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4554245" y="5063204"/>
            <a:ext cx="3533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about spatial scale and missing year</a:t>
            </a:r>
          </a:p>
        </p:txBody>
      </p:sp>
      <p:sp>
        <p:nvSpPr>
          <p:cNvPr id="39" name="Rectangle à coins arrondis 38">
            <a:hlinkClick r:id="rId11" action="ppaction://hlinksldjump"/>
          </p:cNvPr>
          <p:cNvSpPr/>
          <p:nvPr/>
        </p:nvSpPr>
        <p:spPr>
          <a:xfrm>
            <a:off x="3916074" y="5063204"/>
            <a:ext cx="638171" cy="306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à coins arrondis 39">
            <a:hlinkClick r:id="rId12" action="ppaction://hlinksldjump"/>
          </p:cNvPr>
          <p:cNvSpPr/>
          <p:nvPr/>
        </p:nvSpPr>
        <p:spPr>
          <a:xfrm>
            <a:off x="3916074" y="2911491"/>
            <a:ext cx="438799" cy="216000"/>
          </a:xfrm>
          <a:prstGeom prst="roundRect">
            <a:avLst/>
          </a:prstGeom>
          <a:solidFill>
            <a:srgbClr val="00A3A6">
              <a:alpha val="50000"/>
            </a:srgb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/>
              <a:t>Ref.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107607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3192" y="149638"/>
            <a:ext cx="3811053" cy="888251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Meteorological predictors</a:t>
            </a:r>
          </a:p>
        </p:txBody>
      </p:sp>
      <p:grpSp>
        <p:nvGrpSpPr>
          <p:cNvPr id="148" name="Groupe 147"/>
          <p:cNvGrpSpPr/>
          <p:nvPr/>
        </p:nvGrpSpPr>
        <p:grpSpPr>
          <a:xfrm>
            <a:off x="10780715" y="40038"/>
            <a:ext cx="630000" cy="646331"/>
            <a:chOff x="900691" y="1144232"/>
            <a:chExt cx="630000" cy="646331"/>
          </a:xfrm>
        </p:grpSpPr>
        <p:grpSp>
          <p:nvGrpSpPr>
            <p:cNvPr id="149" name="Groupe 148"/>
            <p:cNvGrpSpPr/>
            <p:nvPr/>
          </p:nvGrpSpPr>
          <p:grpSpPr>
            <a:xfrm>
              <a:off x="900691" y="1144232"/>
              <a:ext cx="630000" cy="646331"/>
              <a:chOff x="4969197" y="1188620"/>
              <a:chExt cx="630000" cy="646331"/>
            </a:xfrm>
          </p:grpSpPr>
          <p:sp>
            <p:nvSpPr>
              <p:cNvPr id="151" name="Rectangle à coins arrondis 150"/>
              <p:cNvSpPr/>
              <p:nvPr/>
            </p:nvSpPr>
            <p:spPr>
              <a:xfrm>
                <a:off x="4969197" y="119678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52" name="ZoneTexte 151"/>
              <p:cNvSpPr txBox="1"/>
              <p:nvPr/>
            </p:nvSpPr>
            <p:spPr>
              <a:xfrm>
                <a:off x="5099907" y="1188620"/>
                <a:ext cx="368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600" b="1" dirty="0"/>
                  <a:t>?</a:t>
                </a:r>
              </a:p>
            </p:txBody>
          </p:sp>
        </p:grpSp>
        <p:sp>
          <p:nvSpPr>
            <p:cNvPr id="150" name="Rectangle 149">
              <a:hlinkClick r:id="rId2" action="ppaction://hlinksldjump"/>
            </p:cNvPr>
            <p:cNvSpPr/>
            <p:nvPr/>
          </p:nvSpPr>
          <p:spPr>
            <a:xfrm>
              <a:off x="900691" y="1144232"/>
              <a:ext cx="6300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3" name="Groupe 152"/>
          <p:cNvGrpSpPr/>
          <p:nvPr/>
        </p:nvGrpSpPr>
        <p:grpSpPr>
          <a:xfrm>
            <a:off x="11502838" y="42838"/>
            <a:ext cx="630000" cy="640730"/>
            <a:chOff x="743191" y="2032613"/>
            <a:chExt cx="630000" cy="640730"/>
          </a:xfrm>
        </p:grpSpPr>
        <p:grpSp>
          <p:nvGrpSpPr>
            <p:cNvPr id="154" name="Groupe 153"/>
            <p:cNvGrpSpPr/>
            <p:nvPr/>
          </p:nvGrpSpPr>
          <p:grpSpPr>
            <a:xfrm>
              <a:off x="743191" y="2037978"/>
              <a:ext cx="630000" cy="630000"/>
              <a:chOff x="743192" y="2043343"/>
              <a:chExt cx="630000" cy="630000"/>
            </a:xfrm>
          </p:grpSpPr>
          <p:sp>
            <p:nvSpPr>
              <p:cNvPr id="156" name="Rectangle à coins arrondis 155"/>
              <p:cNvSpPr/>
              <p:nvPr/>
            </p:nvSpPr>
            <p:spPr>
              <a:xfrm>
                <a:off x="743192" y="2043343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57" name="Image 15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936" y="2121235"/>
                <a:ext cx="470511" cy="474216"/>
              </a:xfrm>
              <a:prstGeom prst="rect">
                <a:avLst/>
              </a:prstGeom>
            </p:spPr>
          </p:pic>
        </p:grpSp>
        <p:sp>
          <p:nvSpPr>
            <p:cNvPr id="155" name="Bouton d'action : Personnalisé 154">
              <a:hlinkClick r:id="rId4" action="ppaction://hlinksldjump" highlightClick="1"/>
            </p:cNvPr>
            <p:cNvSpPr/>
            <p:nvPr/>
          </p:nvSpPr>
          <p:spPr>
            <a:xfrm>
              <a:off x="743191" y="2032613"/>
              <a:ext cx="630000" cy="64073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8" name="Groupe 157"/>
          <p:cNvGrpSpPr/>
          <p:nvPr/>
        </p:nvGrpSpPr>
        <p:grpSpPr>
          <a:xfrm>
            <a:off x="9336467" y="48203"/>
            <a:ext cx="630000" cy="630000"/>
            <a:chOff x="743190" y="2873405"/>
            <a:chExt cx="630000" cy="630000"/>
          </a:xfrm>
        </p:grpSpPr>
        <p:sp>
          <p:nvSpPr>
            <p:cNvPr id="159" name="Rectangle à coins arrondis 158"/>
            <p:cNvSpPr/>
            <p:nvPr/>
          </p:nvSpPr>
          <p:spPr>
            <a:xfrm>
              <a:off x="743190" y="2873405"/>
              <a:ext cx="630000" cy="630000"/>
            </a:xfrm>
            <a:prstGeom prst="roundRect">
              <a:avLst/>
            </a:prstGeom>
            <a:solidFill>
              <a:srgbClr val="00A3A6">
                <a:alpha val="50000"/>
              </a:srgbClr>
            </a:solidFill>
            <a:ln>
              <a:solidFill>
                <a:srgbClr val="00A3A6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0" name="Image 159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2" t="11561" r="8451" b="9471"/>
            <a:stretch/>
          </p:blipFill>
          <p:spPr>
            <a:xfrm>
              <a:off x="858547" y="2997442"/>
              <a:ext cx="399286" cy="381926"/>
            </a:xfrm>
            <a:prstGeom prst="rect">
              <a:avLst/>
            </a:prstGeom>
          </p:spPr>
        </p:pic>
        <p:sp>
          <p:nvSpPr>
            <p:cNvPr id="161" name="Bouton d'action : Personnalisé 160">
              <a:hlinkClick r:id="rId6" action="ppaction://hlinksldjump" highlightClick="1"/>
            </p:cNvPr>
            <p:cNvSpPr/>
            <p:nvPr/>
          </p:nvSpPr>
          <p:spPr>
            <a:xfrm>
              <a:off x="743190" y="287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62" name="Groupe 161"/>
          <p:cNvGrpSpPr/>
          <p:nvPr/>
        </p:nvGrpSpPr>
        <p:grpSpPr>
          <a:xfrm>
            <a:off x="10058591" y="48203"/>
            <a:ext cx="630000" cy="630000"/>
            <a:chOff x="743190" y="3753305"/>
            <a:chExt cx="630000" cy="630000"/>
          </a:xfrm>
        </p:grpSpPr>
        <p:grpSp>
          <p:nvGrpSpPr>
            <p:cNvPr id="163" name="Groupe 162"/>
            <p:cNvGrpSpPr/>
            <p:nvPr/>
          </p:nvGrpSpPr>
          <p:grpSpPr>
            <a:xfrm>
              <a:off x="743190" y="3753305"/>
              <a:ext cx="630000" cy="630000"/>
              <a:chOff x="743191" y="3753305"/>
              <a:chExt cx="630000" cy="630000"/>
            </a:xfrm>
          </p:grpSpPr>
          <p:sp>
            <p:nvSpPr>
              <p:cNvPr id="165" name="Rectangle à coins arrondis 164"/>
              <p:cNvSpPr/>
              <p:nvPr/>
            </p:nvSpPr>
            <p:spPr>
              <a:xfrm>
                <a:off x="743191" y="37533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66" name="Image 165"/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600" y="3897034"/>
                <a:ext cx="311182" cy="373127"/>
              </a:xfrm>
              <a:prstGeom prst="rect">
                <a:avLst/>
              </a:prstGeom>
            </p:spPr>
          </p:pic>
        </p:grpSp>
        <p:sp>
          <p:nvSpPr>
            <p:cNvPr id="164" name="Bouton d'action : Personnalisé 163">
              <a:hlinkClick r:id="rId8" action="ppaction://hlinksldjump" highlightClick="1"/>
            </p:cNvPr>
            <p:cNvSpPr/>
            <p:nvPr/>
          </p:nvSpPr>
          <p:spPr>
            <a:xfrm>
              <a:off x="743190" y="37533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au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1494798"/>
                  </p:ext>
                </p:extLst>
              </p:nvPr>
            </p:nvGraphicFramePr>
            <p:xfrm>
              <a:off x="214885" y="1431018"/>
              <a:ext cx="11698947" cy="251968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483926">
                      <a:extLst>
                        <a:ext uri="{9D8B030D-6E8A-4147-A177-3AD203B41FA5}">
                          <a16:colId xmlns:a16="http://schemas.microsoft.com/office/drawing/2014/main" val="2043186568"/>
                        </a:ext>
                      </a:extLst>
                    </a:gridCol>
                    <a:gridCol w="1899822">
                      <a:extLst>
                        <a:ext uri="{9D8B030D-6E8A-4147-A177-3AD203B41FA5}">
                          <a16:colId xmlns:a16="http://schemas.microsoft.com/office/drawing/2014/main" val="3948698011"/>
                        </a:ext>
                      </a:extLst>
                    </a:gridCol>
                    <a:gridCol w="6720396">
                      <a:extLst>
                        <a:ext uri="{9D8B030D-6E8A-4147-A177-3AD203B41FA5}">
                          <a16:colId xmlns:a16="http://schemas.microsoft.com/office/drawing/2014/main" val="3281837692"/>
                        </a:ext>
                      </a:extLst>
                    </a:gridCol>
                    <a:gridCol w="594803">
                      <a:extLst>
                        <a:ext uri="{9D8B030D-6E8A-4147-A177-3AD203B41FA5}">
                          <a16:colId xmlns:a16="http://schemas.microsoft.com/office/drawing/2014/main" val="363641284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/>
                            <a:t>Name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/>
                            <a:t>Source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/>
                            <a:t>Content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/>
                            <a:t>Term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65525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noProof="0" dirty="0"/>
                            <a:t>Monthly temperature mean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/>
                            <a:t>BDD </a:t>
                          </a:r>
                          <a:r>
                            <a:rPr lang="en-US" sz="1400" noProof="0" dirty="0" err="1"/>
                            <a:t>HydroClim</a:t>
                          </a:r>
                          <a:r>
                            <a:rPr lang="en-US" sz="1400" noProof="0" dirty="0"/>
                            <a:t> (</a:t>
                          </a:r>
                          <a:r>
                            <a:rPr lang="en-US" sz="1400" noProof="0" dirty="0" err="1"/>
                            <a:t>Safran</a:t>
                          </a:r>
                          <a:r>
                            <a:rPr lang="en-US" sz="1400" noProof="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/>
                            <a:t>Average daily temperature (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noProof="0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oMath>
                          </a14:m>
                          <a:r>
                            <a:rPr lang="en-US" sz="1400" noProof="0" dirty="0"/>
                            <a:t>) for one month in the catchment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𝑿</m:t>
                                    </m:r>
                                  </m:e>
                                  <m:sup>
                                    <m:r>
                                      <a:rPr kumimoji="0" lang="en-US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𝜹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14643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noProof="0" dirty="0"/>
                            <a:t>Monthly precipitation total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BDD </a:t>
                          </a:r>
                          <a:r>
                            <a:rPr kumimoji="0" lang="en-US" sz="14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HydroClim</a:t>
                          </a: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 (</a:t>
                          </a:r>
                          <a:r>
                            <a:rPr kumimoji="0" lang="en-US" sz="14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Safran</a:t>
                          </a: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/>
                            <a:t>Total of daily precipitation (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noProof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oMath>
                          </a14:m>
                          <a:r>
                            <a:rPr lang="en-US" sz="1400" noProof="0" dirty="0"/>
                            <a:t>) for a month in the catchment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𝑿</m:t>
                                    </m:r>
                                  </m:e>
                                  <m:sup>
                                    <m:r>
                                      <a:rPr kumimoji="0" lang="en-US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𝜹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23772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noProof="0" dirty="0"/>
                            <a:t>Monthly evapotranspiration total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BDD </a:t>
                          </a:r>
                          <a:r>
                            <a:rPr kumimoji="0" lang="en-US" sz="14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HydroClim</a:t>
                          </a: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 (</a:t>
                          </a:r>
                          <a:r>
                            <a:rPr kumimoji="0" lang="en-US" sz="14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Safran</a:t>
                          </a: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/>
                            <a:t>Total of daily evapotranspiration (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i="1" noProof="0" smtClean="0">
                                  <a:latin typeface="Cambria Math" panose="02040503050406030204" pitchFamily="18" charset="0"/>
                                </a:rPr>
                                <m:t>𝑬𝑻𝑷</m:t>
                              </m:r>
                            </m:oMath>
                          </a14:m>
                          <a:r>
                            <a:rPr lang="en-US" sz="1400" noProof="0" dirty="0"/>
                            <a:t>) for a month in the catchment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𝑿</m:t>
                                    </m:r>
                                  </m:e>
                                  <m:sup>
                                    <m:r>
                                      <a:rPr kumimoji="0" lang="en-US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𝜹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93731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noProof="0" dirty="0"/>
                            <a:t>Monthly net precipitation total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BDD </a:t>
                          </a:r>
                          <a:r>
                            <a:rPr kumimoji="0" lang="en-US" sz="14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HydroClim</a:t>
                          </a: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 (</a:t>
                          </a:r>
                          <a:r>
                            <a:rPr kumimoji="0" lang="en-US" sz="14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Safran</a:t>
                          </a: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/>
                            <a:t>Total of daily net precipitation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1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noProof="0" smtClean="0"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sz="1400" b="1" i="1" noProof="0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sz="1400" b="1" i="1" noProof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400" b="1" i="1" noProof="0" smtClean="0">
                                  <a:latin typeface="Cambria Math" panose="02040503050406030204" pitchFamily="18" charset="0"/>
                                </a:rPr>
                                <m:t>𝒎𝒂𝒙</m:t>
                              </m:r>
                              <m:r>
                                <a:rPr lang="en-US" sz="1400" b="1" i="1" noProof="0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sz="1400" b="1" i="1" noProof="0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1400" b="1" i="1" noProof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1" i="1" noProof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1400" b="1" i="1" noProof="0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sz="1400" b="1" i="1" noProof="0" smtClean="0">
                                  <a:latin typeface="Cambria Math" panose="02040503050406030204" pitchFamily="18" charset="0"/>
                                </a:rPr>
                                <m:t>𝑬𝑻𝑷</m:t>
                              </m:r>
                              <m:r>
                                <a:rPr lang="en-US" sz="1400" b="1" i="1" noProof="0" smtClean="0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</m:oMath>
                          </a14:m>
                          <a:r>
                            <a:rPr lang="en-US" sz="1400" noProof="0" dirty="0"/>
                            <a:t>for a month in the catchment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𝑿</m:t>
                                    </m:r>
                                  </m:e>
                                  <m:sup>
                                    <m:r>
                                      <a:rPr kumimoji="0" lang="en-US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𝜹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016110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noProof="0" dirty="0"/>
                            <a:t>Monthly humidity index mean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BDD </a:t>
                          </a:r>
                          <a:r>
                            <a:rPr kumimoji="0" lang="en-US" sz="14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HydroClim</a:t>
                          </a: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 (</a:t>
                          </a:r>
                          <a:r>
                            <a:rPr kumimoji="0" lang="en-US" sz="1400" b="0" i="0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Safran</a:t>
                          </a:r>
                          <a:r>
                            <a:rPr kumimoji="0" 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/>
                            <a:t>Average daily humidity index (</a:t>
                          </a:r>
                          <a:r>
                            <a:rPr lang="en-US" sz="1400" b="1" noProof="0" dirty="0"/>
                            <a:t>SWI</a:t>
                          </a:r>
                          <a:r>
                            <a:rPr lang="en-US" sz="1400" noProof="0" dirty="0"/>
                            <a:t>, extracted from SIM model) for one month in the catchment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𝑿</m:t>
                                    </m:r>
                                  </m:e>
                                  <m:sup>
                                    <m:r>
                                      <a:rPr kumimoji="0" lang="en-US" sz="14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𝜹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sz="1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17961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au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1494798"/>
                  </p:ext>
                </p:extLst>
              </p:nvPr>
            </p:nvGraphicFramePr>
            <p:xfrm>
              <a:off x="214885" y="1431018"/>
              <a:ext cx="11698947" cy="251968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483926">
                      <a:extLst>
                        <a:ext uri="{9D8B030D-6E8A-4147-A177-3AD203B41FA5}">
                          <a16:colId xmlns:a16="http://schemas.microsoft.com/office/drawing/2014/main" val="2043186568"/>
                        </a:ext>
                      </a:extLst>
                    </a:gridCol>
                    <a:gridCol w="1899822">
                      <a:extLst>
                        <a:ext uri="{9D8B030D-6E8A-4147-A177-3AD203B41FA5}">
                          <a16:colId xmlns:a16="http://schemas.microsoft.com/office/drawing/2014/main" val="3948698011"/>
                        </a:ext>
                      </a:extLst>
                    </a:gridCol>
                    <a:gridCol w="6720396">
                      <a:extLst>
                        <a:ext uri="{9D8B030D-6E8A-4147-A177-3AD203B41FA5}">
                          <a16:colId xmlns:a16="http://schemas.microsoft.com/office/drawing/2014/main" val="3281837692"/>
                        </a:ext>
                      </a:extLst>
                    </a:gridCol>
                    <a:gridCol w="594803">
                      <a:extLst>
                        <a:ext uri="{9D8B030D-6E8A-4147-A177-3AD203B41FA5}">
                          <a16:colId xmlns:a16="http://schemas.microsoft.com/office/drawing/2014/main" val="363641284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/>
                            <a:t>Name</a:t>
                          </a:r>
                          <a:endParaRPr lang="en-US" sz="1400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/>
                            <a:t>Source</a:t>
                          </a:r>
                          <a:endParaRPr lang="en-US" sz="1400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/>
                            <a:t>Content</a:t>
                          </a:r>
                          <a:endParaRPr lang="en-US" sz="1400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/>
                            <a:t>Term</a:t>
                          </a:r>
                          <a:endParaRPr lang="en-US" sz="1400" noProof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65525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noProof="0" dirty="0" smtClean="0"/>
                            <a:t>Monthly temperature mean </a:t>
                          </a:r>
                          <a:endParaRPr lang="en-US" sz="1400" b="1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/>
                            <a:t>BDD </a:t>
                          </a:r>
                          <a:r>
                            <a:rPr lang="en-US" sz="1400" noProof="0" dirty="0" err="1" smtClean="0"/>
                            <a:t>HydroClim</a:t>
                          </a:r>
                          <a:r>
                            <a:rPr lang="en-US" sz="1400" noProof="0" dirty="0" smtClean="0"/>
                            <a:t> (</a:t>
                          </a:r>
                          <a:r>
                            <a:rPr lang="en-US" sz="1400" noProof="0" dirty="0" err="1" smtClean="0"/>
                            <a:t>Safran</a:t>
                          </a:r>
                          <a:r>
                            <a:rPr lang="en-US" sz="1400" noProof="0" dirty="0" smtClean="0"/>
                            <a:t>)</a:t>
                          </a:r>
                          <a:endParaRPr lang="en-US" sz="1400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9"/>
                          <a:stretch>
                            <a:fillRect l="-65277" t="-101639" r="-9248" b="-4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9"/>
                          <a:stretch>
                            <a:fillRect l="-1860204" t="-101639" r="-4082" b="-4967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14643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noProof="0" dirty="0" smtClean="0"/>
                            <a:t>Monthly precipitation total</a:t>
                          </a:r>
                          <a:endParaRPr lang="en-US" sz="1400" b="1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BDD </a:t>
                          </a:r>
                          <a:r>
                            <a:rPr kumimoji="0" lang="en-US" sz="1400" b="0" i="0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HydroClim</a:t>
                          </a:r>
                          <a:r>
                            <a:rPr kumimoji="0" lang="en-US" sz="1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 (</a:t>
                          </a:r>
                          <a:r>
                            <a:rPr kumimoji="0" lang="en-US" sz="1400" b="0" i="0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Safran</a:t>
                          </a:r>
                          <a:r>
                            <a:rPr kumimoji="0" lang="en-US" sz="1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)</a:t>
                          </a: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9"/>
                          <a:stretch>
                            <a:fillRect l="-65277" t="-201639" r="-9248" b="-3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9"/>
                          <a:stretch>
                            <a:fillRect l="-1860204" t="-201639" r="-4082" b="-3967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237728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noProof="0" dirty="0" smtClean="0"/>
                            <a:t>Monthly evapotranspiration total </a:t>
                          </a:r>
                          <a:endParaRPr lang="en-US" sz="1400" b="1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BDD </a:t>
                          </a:r>
                          <a:r>
                            <a:rPr kumimoji="0" lang="en-US" sz="1400" b="0" i="0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HydroClim</a:t>
                          </a:r>
                          <a:r>
                            <a:rPr kumimoji="0" lang="en-US" sz="1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 (</a:t>
                          </a:r>
                          <a:r>
                            <a:rPr kumimoji="0" lang="en-US" sz="1400" b="0" i="0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Safran</a:t>
                          </a:r>
                          <a:r>
                            <a:rPr kumimoji="0" lang="en-US" sz="1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)</a:t>
                          </a: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9"/>
                          <a:stretch>
                            <a:fillRect l="-65277" t="-213953" r="-9248" b="-1813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9"/>
                          <a:stretch>
                            <a:fillRect l="-1860204" t="-213953" r="-4082" b="-1813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93731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noProof="0" dirty="0" smtClean="0"/>
                            <a:t>Monthly net precipitation total</a:t>
                          </a:r>
                          <a:endParaRPr lang="en-US" sz="1400" b="1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BDD </a:t>
                          </a:r>
                          <a:r>
                            <a:rPr kumimoji="0" lang="en-US" sz="1400" b="0" i="0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HydroClim</a:t>
                          </a:r>
                          <a:r>
                            <a:rPr kumimoji="0" lang="en-US" sz="1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 (</a:t>
                          </a:r>
                          <a:r>
                            <a:rPr kumimoji="0" lang="en-US" sz="1400" b="0" i="0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Safran</a:t>
                          </a:r>
                          <a:r>
                            <a:rPr kumimoji="0" lang="en-US" sz="1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)</a:t>
                          </a: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9"/>
                          <a:stretch>
                            <a:fillRect l="-65277" t="-442623" r="-9248" b="-155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9"/>
                          <a:stretch>
                            <a:fillRect l="-1860204" t="-442623" r="-4082" b="-1557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161107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noProof="0" dirty="0" smtClean="0"/>
                            <a:t>Monthly humidity index mean</a:t>
                          </a:r>
                          <a:endParaRPr lang="en-US" sz="1400" b="1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BDD </a:t>
                          </a:r>
                          <a:r>
                            <a:rPr kumimoji="0" lang="en-US" sz="1400" b="0" i="0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HydroClim</a:t>
                          </a:r>
                          <a:r>
                            <a:rPr kumimoji="0" lang="en-US" sz="1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 (</a:t>
                          </a:r>
                          <a:r>
                            <a:rPr kumimoji="0" lang="en-US" sz="1400" b="0" i="0" u="none" strike="noStrike" kern="1200" cap="none" spc="0" normalizeH="0" baseline="0" noProof="0" dirty="0" err="1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Safran</a:t>
                          </a:r>
                          <a:r>
                            <a:rPr kumimoji="0" lang="en-US" sz="1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rPr>
                            <a:t>)</a:t>
                          </a:r>
                          <a:endParaRPr kumimoji="0" 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noProof="0" dirty="0" smtClean="0"/>
                            <a:t>Average daily humidity index (</a:t>
                          </a:r>
                          <a:r>
                            <a:rPr lang="en-US" sz="1400" b="1" noProof="0" dirty="0" smtClean="0"/>
                            <a:t>SWI</a:t>
                          </a:r>
                          <a:r>
                            <a:rPr lang="en-US" sz="1400" noProof="0" dirty="0" smtClean="0"/>
                            <a:t>, extracted from SIM model) for one month in the catchment</a:t>
                          </a:r>
                          <a:endParaRPr lang="en-US" sz="1400" noProof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9"/>
                          <a:stretch>
                            <a:fillRect l="-1860204" t="-389412" r="-4082" b="-11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179618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11868" y="3950698"/>
                <a:ext cx="10839390" cy="11396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For a meteorological variable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dirty="0"/>
                  <a:t>, we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fr-FR" b="1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b="1" i="1" dirty="0" smtClean="0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US" dirty="0"/>
                  <a:t> the sum (or average depending on the variable) of the variable over the month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of the year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 We construct for each variable 12 predictors (one for each month), defined by </a:t>
                </a:r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</a:rPr>
                      <m:t>𝜹</m:t>
                    </m:r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r>
                      <a:rPr lang="fr-FR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fr-FR" b="1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b="1" i="1" dirty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  <m:r>
                          <a:rPr lang="fr-FR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fr-FR" b="1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fr-FR" b="1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fr-FR" b="1" i="1" dirty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sub>
                            </m:sSub>
                          </m:e>
                        </m:acc>
                      </m:num>
                      <m:den>
                        <m:acc>
                          <m:accPr>
                            <m:chr m:val="̅"/>
                            <m:ctrlPr>
                              <a:rPr lang="fr-FR" b="1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fr-FR" b="1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fr-FR" b="1" i="1" dirty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sub>
                            </m:sSub>
                          </m:e>
                        </m:acc>
                      </m:den>
                    </m:f>
                  </m:oMath>
                </a14:m>
                <a:r>
                  <a:rPr lang="en-US" b="1" dirty="0"/>
                  <a:t>.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868" y="3950698"/>
                <a:ext cx="10839390" cy="1139671"/>
              </a:xfrm>
              <a:prstGeom prst="rect">
                <a:avLst/>
              </a:prstGeom>
              <a:blipFill>
                <a:blip r:embed="rId10"/>
                <a:stretch>
                  <a:fillRect l="-506" t="-2139" b="-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e 32"/>
          <p:cNvGrpSpPr/>
          <p:nvPr/>
        </p:nvGrpSpPr>
        <p:grpSpPr>
          <a:xfrm>
            <a:off x="8614343" y="48203"/>
            <a:ext cx="630000" cy="630000"/>
            <a:chOff x="743190" y="5263405"/>
            <a:chExt cx="630000" cy="630000"/>
          </a:xfrm>
        </p:grpSpPr>
        <p:grpSp>
          <p:nvGrpSpPr>
            <p:cNvPr id="34" name="Groupe 33"/>
            <p:cNvGrpSpPr/>
            <p:nvPr/>
          </p:nvGrpSpPr>
          <p:grpSpPr>
            <a:xfrm>
              <a:off x="743190" y="5263405"/>
              <a:ext cx="630000" cy="630000"/>
              <a:chOff x="743190" y="5263405"/>
              <a:chExt cx="630000" cy="630000"/>
            </a:xfrm>
          </p:grpSpPr>
          <p:sp>
            <p:nvSpPr>
              <p:cNvPr id="36" name="Rectangle à coins arrondis 35"/>
              <p:cNvSpPr/>
              <p:nvPr/>
            </p:nvSpPr>
            <p:spPr>
              <a:xfrm>
                <a:off x="743190" y="52634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7" name="Flèche droite 36"/>
              <p:cNvSpPr/>
              <p:nvPr/>
            </p:nvSpPr>
            <p:spPr>
              <a:xfrm flipH="1">
                <a:off x="827371" y="5445240"/>
                <a:ext cx="461638" cy="26633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35" name="Bouton d'action : Personnalisé 34">
              <a:hlinkClick r:id="rId11" action="ppaction://hlinksldjump" highlightClick="1"/>
            </p:cNvPr>
            <p:cNvSpPr/>
            <p:nvPr/>
          </p:nvSpPr>
          <p:spPr>
            <a:xfrm>
              <a:off x="743190" y="526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41" name="ZoneTexte 40"/>
          <p:cNvSpPr txBox="1"/>
          <p:nvPr/>
        </p:nvSpPr>
        <p:spPr>
          <a:xfrm>
            <a:off x="5887108" y="5090369"/>
            <a:ext cx="638171" cy="306467"/>
          </a:xfrm>
          <a:prstGeom prst="roundRect">
            <a:avLst/>
          </a:prstGeom>
          <a:solidFill>
            <a:srgbClr val="00A3A6">
              <a:alpha val="5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More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6525279" y="5090369"/>
            <a:ext cx="3533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about spatial scale and missing year</a:t>
            </a:r>
          </a:p>
        </p:txBody>
      </p:sp>
      <p:sp>
        <p:nvSpPr>
          <p:cNvPr id="43" name="Rectangle à coins arrondis 42">
            <a:hlinkClick r:id="rId12" action="ppaction://hlinksldjump"/>
          </p:cNvPr>
          <p:cNvSpPr/>
          <p:nvPr/>
        </p:nvSpPr>
        <p:spPr>
          <a:xfrm>
            <a:off x="5887108" y="5090369"/>
            <a:ext cx="638171" cy="306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7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+mn-lt"/>
              </a:rPr>
              <a:t>Overview</a:t>
            </a:r>
            <a:endParaRPr lang="en-US" dirty="0">
              <a:latin typeface="+mn-lt"/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10779263" y="27833"/>
            <a:ext cx="630000" cy="646331"/>
            <a:chOff x="900691" y="1144232"/>
            <a:chExt cx="630000" cy="646331"/>
          </a:xfrm>
        </p:grpSpPr>
        <p:grpSp>
          <p:nvGrpSpPr>
            <p:cNvPr id="22" name="Groupe 21"/>
            <p:cNvGrpSpPr/>
            <p:nvPr/>
          </p:nvGrpSpPr>
          <p:grpSpPr>
            <a:xfrm>
              <a:off x="900691" y="1144232"/>
              <a:ext cx="630000" cy="646331"/>
              <a:chOff x="4969197" y="1188620"/>
              <a:chExt cx="630000" cy="646331"/>
            </a:xfrm>
          </p:grpSpPr>
          <p:sp>
            <p:nvSpPr>
              <p:cNvPr id="29" name="Rectangle à coins arrondis 28"/>
              <p:cNvSpPr/>
              <p:nvPr/>
            </p:nvSpPr>
            <p:spPr>
              <a:xfrm>
                <a:off x="4969197" y="119678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ZoneTexte 29"/>
              <p:cNvSpPr txBox="1"/>
              <p:nvPr/>
            </p:nvSpPr>
            <p:spPr>
              <a:xfrm>
                <a:off x="5099907" y="1188620"/>
                <a:ext cx="368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600" b="1" dirty="0"/>
                  <a:t>?</a:t>
                </a:r>
              </a:p>
            </p:txBody>
          </p:sp>
        </p:grpSp>
        <p:sp>
          <p:nvSpPr>
            <p:cNvPr id="23" name="Rectangle 22">
              <a:hlinkClick r:id="rId2" action="ppaction://hlinksldjump"/>
            </p:cNvPr>
            <p:cNvSpPr/>
            <p:nvPr/>
          </p:nvSpPr>
          <p:spPr>
            <a:xfrm>
              <a:off x="900691" y="1144232"/>
              <a:ext cx="6300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11502838" y="46375"/>
            <a:ext cx="630000" cy="640730"/>
            <a:chOff x="743191" y="2032613"/>
            <a:chExt cx="630000" cy="640730"/>
          </a:xfrm>
        </p:grpSpPr>
        <p:grpSp>
          <p:nvGrpSpPr>
            <p:cNvPr id="32" name="Groupe 31"/>
            <p:cNvGrpSpPr/>
            <p:nvPr/>
          </p:nvGrpSpPr>
          <p:grpSpPr>
            <a:xfrm>
              <a:off x="743191" y="2037978"/>
              <a:ext cx="630000" cy="630000"/>
              <a:chOff x="743192" y="2043343"/>
              <a:chExt cx="630000" cy="630000"/>
            </a:xfrm>
          </p:grpSpPr>
          <p:sp>
            <p:nvSpPr>
              <p:cNvPr id="34" name="Rectangle à coins arrondis 33"/>
              <p:cNvSpPr/>
              <p:nvPr/>
            </p:nvSpPr>
            <p:spPr>
              <a:xfrm>
                <a:off x="743192" y="2043343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35" name="Image 3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936" y="2121235"/>
                <a:ext cx="470511" cy="474216"/>
              </a:xfrm>
              <a:prstGeom prst="rect">
                <a:avLst/>
              </a:prstGeom>
            </p:spPr>
          </p:pic>
        </p:grpSp>
        <p:sp>
          <p:nvSpPr>
            <p:cNvPr id="33" name="Bouton d'action : Personnalisé 32">
              <a:hlinkClick r:id="rId4" action="ppaction://hlinksldjump" highlightClick="1"/>
            </p:cNvPr>
            <p:cNvSpPr/>
            <p:nvPr/>
          </p:nvSpPr>
          <p:spPr>
            <a:xfrm>
              <a:off x="743191" y="2032613"/>
              <a:ext cx="630000" cy="64073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10779263" y="741813"/>
            <a:ext cx="630000" cy="630000"/>
            <a:chOff x="743190" y="2873405"/>
            <a:chExt cx="630000" cy="630000"/>
          </a:xfrm>
        </p:grpSpPr>
        <p:sp>
          <p:nvSpPr>
            <p:cNvPr id="37" name="Rectangle à coins arrondis 36"/>
            <p:cNvSpPr/>
            <p:nvPr/>
          </p:nvSpPr>
          <p:spPr>
            <a:xfrm>
              <a:off x="743190" y="2873405"/>
              <a:ext cx="630000" cy="630000"/>
            </a:xfrm>
            <a:prstGeom prst="roundRect">
              <a:avLst/>
            </a:prstGeom>
            <a:solidFill>
              <a:srgbClr val="00A3A6">
                <a:alpha val="50000"/>
              </a:srgbClr>
            </a:solidFill>
            <a:ln>
              <a:solidFill>
                <a:srgbClr val="00A3A6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8" name="Image 37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2" t="11561" r="8451" b="9471"/>
            <a:stretch/>
          </p:blipFill>
          <p:spPr>
            <a:xfrm>
              <a:off x="858547" y="2997442"/>
              <a:ext cx="399286" cy="381926"/>
            </a:xfrm>
            <a:prstGeom prst="rect">
              <a:avLst/>
            </a:prstGeom>
          </p:spPr>
        </p:pic>
        <p:sp>
          <p:nvSpPr>
            <p:cNvPr id="39" name="Bouton d'action : Personnalisé 38">
              <a:hlinkClick r:id="rId6" action="ppaction://hlinksldjump" highlightClick="1"/>
            </p:cNvPr>
            <p:cNvSpPr/>
            <p:nvPr/>
          </p:nvSpPr>
          <p:spPr>
            <a:xfrm>
              <a:off x="743190" y="287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ZoneTexte 6">
            <a:hlinkClick r:id="rId7" action="ppaction://hlinksldjump"/>
          </p:cNvPr>
          <p:cNvSpPr txBox="1"/>
          <p:nvPr/>
        </p:nvSpPr>
        <p:spPr>
          <a:xfrm>
            <a:off x="4905799" y="1178183"/>
            <a:ext cx="2373297" cy="408623"/>
          </a:xfrm>
          <a:prstGeom prst="roundRect">
            <a:avLst/>
          </a:prstGeom>
          <a:solidFill>
            <a:srgbClr val="00A3A6">
              <a:alpha val="50000"/>
            </a:srgb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Context, problematic</a:t>
            </a:r>
            <a:endParaRPr lang="en-US" b="1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3929849" y="1178183"/>
            <a:ext cx="4332303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e 8"/>
          <p:cNvGrpSpPr/>
          <p:nvPr/>
        </p:nvGrpSpPr>
        <p:grpSpPr>
          <a:xfrm>
            <a:off x="5456954" y="1787579"/>
            <a:ext cx="1270986" cy="408623"/>
            <a:chOff x="964707" y="2316353"/>
            <a:chExt cx="1270986" cy="408623"/>
          </a:xfrm>
        </p:grpSpPr>
        <p:sp>
          <p:nvSpPr>
            <p:cNvPr id="8" name="Rectangle à coins arrondis 7">
              <a:hlinkClick r:id="rId8" action="ppaction://hlinksldjump"/>
            </p:cNvPr>
            <p:cNvSpPr/>
            <p:nvPr/>
          </p:nvSpPr>
          <p:spPr>
            <a:xfrm>
              <a:off x="964707" y="2316353"/>
              <a:ext cx="1270986" cy="408623"/>
            </a:xfrm>
            <a:prstGeom prst="roundRect">
              <a:avLst/>
            </a:prstGeom>
            <a:solidFill>
              <a:srgbClr val="00A3A6">
                <a:alpha val="50000"/>
              </a:srgbClr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/>
                <a:t>Workflow</a:t>
              </a:r>
              <a:endParaRPr lang="fr-FR" dirty="0"/>
            </a:p>
          </p:txBody>
        </p:sp>
        <p:sp>
          <p:nvSpPr>
            <p:cNvPr id="4" name="Rectangle à coins arrondis 3">
              <a:hlinkClick r:id="rId9" action="ppaction://hlinksldjump"/>
            </p:cNvPr>
            <p:cNvSpPr/>
            <p:nvPr/>
          </p:nvSpPr>
          <p:spPr>
            <a:xfrm>
              <a:off x="964707" y="2316353"/>
              <a:ext cx="1270986" cy="40862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e 47"/>
          <p:cNvGrpSpPr/>
          <p:nvPr/>
        </p:nvGrpSpPr>
        <p:grpSpPr>
          <a:xfrm>
            <a:off x="11502837" y="741813"/>
            <a:ext cx="630000" cy="630000"/>
            <a:chOff x="10779263" y="46703"/>
            <a:chExt cx="630000" cy="630000"/>
          </a:xfrm>
        </p:grpSpPr>
        <p:grpSp>
          <p:nvGrpSpPr>
            <p:cNvPr id="49" name="Groupe 48"/>
            <p:cNvGrpSpPr/>
            <p:nvPr/>
          </p:nvGrpSpPr>
          <p:grpSpPr>
            <a:xfrm>
              <a:off x="10779263" y="46703"/>
              <a:ext cx="630000" cy="630000"/>
              <a:chOff x="8769581" y="3207613"/>
              <a:chExt cx="630000" cy="630000"/>
            </a:xfrm>
          </p:grpSpPr>
          <p:sp>
            <p:nvSpPr>
              <p:cNvPr id="51" name="Rectangle à coins arrondis 50"/>
              <p:cNvSpPr/>
              <p:nvPr/>
            </p:nvSpPr>
            <p:spPr>
              <a:xfrm>
                <a:off x="8769581" y="3207613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2" name="Image 51"/>
              <p:cNvPicPr>
                <a:picLocks noChangeAspect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49348" y="3285013"/>
                <a:ext cx="470466" cy="475200"/>
              </a:xfrm>
              <a:prstGeom prst="rect">
                <a:avLst/>
              </a:prstGeom>
            </p:spPr>
          </p:pic>
        </p:grpSp>
        <p:sp>
          <p:nvSpPr>
            <p:cNvPr id="50" name="Bouton d'action : Personnalisé 49">
              <a:hlinkClick r:id="rId7" action="ppaction://hlinksldjump" highlightClick="1"/>
            </p:cNvPr>
            <p:cNvSpPr/>
            <p:nvPr/>
          </p:nvSpPr>
          <p:spPr>
            <a:xfrm>
              <a:off x="10779263" y="46703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0" name="ZoneTexte 39">
            <a:hlinkClick r:id="rId11" action="ppaction://hlinksldjump"/>
          </p:cNvPr>
          <p:cNvSpPr txBox="1"/>
          <p:nvPr/>
        </p:nvSpPr>
        <p:spPr>
          <a:xfrm>
            <a:off x="5456954" y="2396975"/>
            <a:ext cx="1270987" cy="408623"/>
          </a:xfrm>
          <a:prstGeom prst="roundRect">
            <a:avLst/>
          </a:prstGeom>
          <a:solidFill>
            <a:srgbClr val="00A3A6">
              <a:alpha val="50000"/>
            </a:srgb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Study area</a:t>
            </a:r>
            <a:endParaRPr lang="en-US" b="1" dirty="0"/>
          </a:p>
        </p:txBody>
      </p:sp>
      <p:sp>
        <p:nvSpPr>
          <p:cNvPr id="41" name="ZoneTexte 40">
            <a:hlinkClick r:id="rId12" action="ppaction://hlinksldjump"/>
          </p:cNvPr>
          <p:cNvSpPr txBox="1"/>
          <p:nvPr/>
        </p:nvSpPr>
        <p:spPr>
          <a:xfrm>
            <a:off x="5456954" y="3006371"/>
            <a:ext cx="1270987" cy="408623"/>
          </a:xfrm>
          <a:prstGeom prst="roundRect">
            <a:avLst/>
          </a:prstGeom>
          <a:solidFill>
            <a:srgbClr val="00A3A6">
              <a:alpha val="50000"/>
            </a:srgb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Method</a:t>
            </a:r>
            <a:endParaRPr lang="en-US" b="1" dirty="0"/>
          </a:p>
        </p:txBody>
      </p:sp>
      <p:sp>
        <p:nvSpPr>
          <p:cNvPr id="42" name="ZoneTexte 41">
            <a:hlinkClick r:id="rId13" action="ppaction://hlinksldjump"/>
          </p:cNvPr>
          <p:cNvSpPr txBox="1"/>
          <p:nvPr/>
        </p:nvSpPr>
        <p:spPr>
          <a:xfrm>
            <a:off x="5456954" y="3615767"/>
            <a:ext cx="1270987" cy="408623"/>
          </a:xfrm>
          <a:prstGeom prst="roundRect">
            <a:avLst/>
          </a:prstGeom>
          <a:solidFill>
            <a:srgbClr val="00A3A6">
              <a:alpha val="50000"/>
            </a:srgb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Predictors</a:t>
            </a:r>
            <a:endParaRPr lang="en-US" b="1" dirty="0"/>
          </a:p>
        </p:txBody>
      </p:sp>
      <p:sp>
        <p:nvSpPr>
          <p:cNvPr id="43" name="ZoneTexte 42">
            <a:hlinkClick r:id="rId14" action="ppaction://hlinksldjump"/>
          </p:cNvPr>
          <p:cNvSpPr txBox="1"/>
          <p:nvPr/>
        </p:nvSpPr>
        <p:spPr>
          <a:xfrm>
            <a:off x="3850835" y="4225163"/>
            <a:ext cx="4483224" cy="408623"/>
          </a:xfrm>
          <a:prstGeom prst="roundRect">
            <a:avLst/>
          </a:prstGeom>
          <a:solidFill>
            <a:srgbClr val="00A3A6">
              <a:alpha val="50000"/>
            </a:srgb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Performing e</a:t>
            </a:r>
            <a:r>
              <a:rPr lang="en-US" b="1" dirty="0" smtClean="0"/>
              <a:t>xtrapolation and disaggregation</a:t>
            </a:r>
            <a:endParaRPr lang="en-US" b="1" dirty="0"/>
          </a:p>
        </p:txBody>
      </p:sp>
      <p:sp>
        <p:nvSpPr>
          <p:cNvPr id="44" name="ZoneTexte 43">
            <a:hlinkClick r:id="rId15" action="ppaction://hlinksldjump"/>
          </p:cNvPr>
          <p:cNvSpPr txBox="1"/>
          <p:nvPr/>
        </p:nvSpPr>
        <p:spPr>
          <a:xfrm>
            <a:off x="4791868" y="4834559"/>
            <a:ext cx="2601159" cy="408623"/>
          </a:xfrm>
          <a:prstGeom prst="roundRect">
            <a:avLst/>
          </a:prstGeom>
          <a:solidFill>
            <a:srgbClr val="00A3A6">
              <a:alpha val="50000"/>
            </a:srgb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Results for annual value</a:t>
            </a:r>
            <a:endParaRPr lang="en-US" b="1" dirty="0"/>
          </a:p>
        </p:txBody>
      </p:sp>
      <p:sp>
        <p:nvSpPr>
          <p:cNvPr id="45" name="ZoneTexte 44">
            <a:hlinkClick r:id="rId16" action="ppaction://hlinksldjump"/>
          </p:cNvPr>
          <p:cNvSpPr txBox="1"/>
          <p:nvPr/>
        </p:nvSpPr>
        <p:spPr>
          <a:xfrm>
            <a:off x="4714928" y="5443958"/>
            <a:ext cx="2755038" cy="408623"/>
          </a:xfrm>
          <a:prstGeom prst="roundRect">
            <a:avLst/>
          </a:prstGeom>
          <a:solidFill>
            <a:srgbClr val="00A3A6">
              <a:alpha val="50000"/>
            </a:srgb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Results for monthly value</a:t>
            </a:r>
            <a:endParaRPr lang="en-US" b="1" dirty="0"/>
          </a:p>
        </p:txBody>
      </p:sp>
      <p:sp>
        <p:nvSpPr>
          <p:cNvPr id="46" name="ZoneTexte 45">
            <a:hlinkClick r:id="rId17" action="ppaction://hlinksldjump"/>
          </p:cNvPr>
          <p:cNvSpPr txBox="1"/>
          <p:nvPr/>
        </p:nvSpPr>
        <p:spPr>
          <a:xfrm>
            <a:off x="8058852" y="5148136"/>
            <a:ext cx="1270987" cy="408623"/>
          </a:xfrm>
          <a:prstGeom prst="roundRect">
            <a:avLst/>
          </a:prstGeom>
          <a:solidFill>
            <a:srgbClr val="00A3A6">
              <a:alpha val="50000"/>
            </a:srgb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Synthesis</a:t>
            </a:r>
            <a:endParaRPr lang="en-US" b="1" dirty="0"/>
          </a:p>
        </p:txBody>
      </p:sp>
      <p:sp>
        <p:nvSpPr>
          <p:cNvPr id="11" name="Accolade fermante 10"/>
          <p:cNvSpPr/>
          <p:nvPr/>
        </p:nvSpPr>
        <p:spPr>
          <a:xfrm>
            <a:off x="7554897" y="4834559"/>
            <a:ext cx="170449" cy="1018022"/>
          </a:xfrm>
          <a:prstGeom prst="rightBrace">
            <a:avLst/>
          </a:prstGeom>
          <a:ln w="38100">
            <a:solidFill>
              <a:srgbClr val="84D8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5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3192" y="149638"/>
            <a:ext cx="6341189" cy="888251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Data rescaling and missing year handling</a:t>
            </a:r>
          </a:p>
        </p:txBody>
      </p:sp>
      <p:grpSp>
        <p:nvGrpSpPr>
          <p:cNvPr id="148" name="Groupe 147"/>
          <p:cNvGrpSpPr/>
          <p:nvPr/>
        </p:nvGrpSpPr>
        <p:grpSpPr>
          <a:xfrm>
            <a:off x="10780715" y="40038"/>
            <a:ext cx="630000" cy="646331"/>
            <a:chOff x="900691" y="1144232"/>
            <a:chExt cx="630000" cy="646331"/>
          </a:xfrm>
        </p:grpSpPr>
        <p:grpSp>
          <p:nvGrpSpPr>
            <p:cNvPr id="149" name="Groupe 148"/>
            <p:cNvGrpSpPr/>
            <p:nvPr/>
          </p:nvGrpSpPr>
          <p:grpSpPr>
            <a:xfrm>
              <a:off x="900691" y="1144232"/>
              <a:ext cx="630000" cy="646331"/>
              <a:chOff x="4969197" y="1188620"/>
              <a:chExt cx="630000" cy="646331"/>
            </a:xfrm>
          </p:grpSpPr>
          <p:sp>
            <p:nvSpPr>
              <p:cNvPr id="151" name="Rectangle à coins arrondis 150"/>
              <p:cNvSpPr/>
              <p:nvPr/>
            </p:nvSpPr>
            <p:spPr>
              <a:xfrm>
                <a:off x="4969197" y="119678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52" name="ZoneTexte 151"/>
              <p:cNvSpPr txBox="1"/>
              <p:nvPr/>
            </p:nvSpPr>
            <p:spPr>
              <a:xfrm>
                <a:off x="5099907" y="1188620"/>
                <a:ext cx="368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600" b="1" dirty="0"/>
                  <a:t>?</a:t>
                </a:r>
              </a:p>
            </p:txBody>
          </p:sp>
        </p:grpSp>
        <p:sp>
          <p:nvSpPr>
            <p:cNvPr id="150" name="Rectangle 149">
              <a:hlinkClick r:id="rId2" action="ppaction://hlinksldjump"/>
            </p:cNvPr>
            <p:cNvSpPr/>
            <p:nvPr/>
          </p:nvSpPr>
          <p:spPr>
            <a:xfrm>
              <a:off x="900691" y="1144232"/>
              <a:ext cx="6300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3" name="Groupe 152"/>
          <p:cNvGrpSpPr/>
          <p:nvPr/>
        </p:nvGrpSpPr>
        <p:grpSpPr>
          <a:xfrm>
            <a:off x="11502838" y="42838"/>
            <a:ext cx="630000" cy="640730"/>
            <a:chOff x="743191" y="2032613"/>
            <a:chExt cx="630000" cy="640730"/>
          </a:xfrm>
        </p:grpSpPr>
        <p:grpSp>
          <p:nvGrpSpPr>
            <p:cNvPr id="154" name="Groupe 153"/>
            <p:cNvGrpSpPr/>
            <p:nvPr/>
          </p:nvGrpSpPr>
          <p:grpSpPr>
            <a:xfrm>
              <a:off x="743191" y="2037978"/>
              <a:ext cx="630000" cy="630000"/>
              <a:chOff x="743192" y="2043343"/>
              <a:chExt cx="630000" cy="630000"/>
            </a:xfrm>
          </p:grpSpPr>
          <p:sp>
            <p:nvSpPr>
              <p:cNvPr id="156" name="Rectangle à coins arrondis 155"/>
              <p:cNvSpPr/>
              <p:nvPr/>
            </p:nvSpPr>
            <p:spPr>
              <a:xfrm>
                <a:off x="743192" y="2043343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57" name="Image 15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936" y="2121235"/>
                <a:ext cx="470511" cy="474216"/>
              </a:xfrm>
              <a:prstGeom prst="rect">
                <a:avLst/>
              </a:prstGeom>
            </p:spPr>
          </p:pic>
        </p:grpSp>
        <p:sp>
          <p:nvSpPr>
            <p:cNvPr id="155" name="Bouton d'action : Personnalisé 154">
              <a:hlinkClick r:id="rId4" action="ppaction://hlinksldjump" highlightClick="1"/>
            </p:cNvPr>
            <p:cNvSpPr/>
            <p:nvPr/>
          </p:nvSpPr>
          <p:spPr>
            <a:xfrm>
              <a:off x="743191" y="2032613"/>
              <a:ext cx="630000" cy="64073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8" name="Groupe 157"/>
          <p:cNvGrpSpPr/>
          <p:nvPr/>
        </p:nvGrpSpPr>
        <p:grpSpPr>
          <a:xfrm>
            <a:off x="9336467" y="48203"/>
            <a:ext cx="630000" cy="630000"/>
            <a:chOff x="743190" y="2873405"/>
            <a:chExt cx="630000" cy="630000"/>
          </a:xfrm>
        </p:grpSpPr>
        <p:sp>
          <p:nvSpPr>
            <p:cNvPr id="159" name="Rectangle à coins arrondis 158"/>
            <p:cNvSpPr/>
            <p:nvPr/>
          </p:nvSpPr>
          <p:spPr>
            <a:xfrm>
              <a:off x="743190" y="2873405"/>
              <a:ext cx="630000" cy="630000"/>
            </a:xfrm>
            <a:prstGeom prst="roundRect">
              <a:avLst/>
            </a:prstGeom>
            <a:solidFill>
              <a:srgbClr val="00A3A6">
                <a:alpha val="50000"/>
              </a:srgbClr>
            </a:solidFill>
            <a:ln>
              <a:solidFill>
                <a:srgbClr val="00A3A6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0" name="Image 159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2" t="11561" r="8451" b="9471"/>
            <a:stretch/>
          </p:blipFill>
          <p:spPr>
            <a:xfrm>
              <a:off x="858547" y="2997442"/>
              <a:ext cx="399286" cy="381926"/>
            </a:xfrm>
            <a:prstGeom prst="rect">
              <a:avLst/>
            </a:prstGeom>
          </p:spPr>
        </p:pic>
        <p:sp>
          <p:nvSpPr>
            <p:cNvPr id="161" name="Bouton d'action : Personnalisé 160">
              <a:hlinkClick r:id="rId6" action="ppaction://hlinksldjump" highlightClick="1"/>
            </p:cNvPr>
            <p:cNvSpPr/>
            <p:nvPr/>
          </p:nvSpPr>
          <p:spPr>
            <a:xfrm>
              <a:off x="743190" y="287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62" name="Groupe 161"/>
          <p:cNvGrpSpPr/>
          <p:nvPr/>
        </p:nvGrpSpPr>
        <p:grpSpPr>
          <a:xfrm>
            <a:off x="10058591" y="48203"/>
            <a:ext cx="630000" cy="630000"/>
            <a:chOff x="743190" y="3753305"/>
            <a:chExt cx="630000" cy="630000"/>
          </a:xfrm>
        </p:grpSpPr>
        <p:grpSp>
          <p:nvGrpSpPr>
            <p:cNvPr id="163" name="Groupe 162"/>
            <p:cNvGrpSpPr/>
            <p:nvPr/>
          </p:nvGrpSpPr>
          <p:grpSpPr>
            <a:xfrm>
              <a:off x="743190" y="3753305"/>
              <a:ext cx="630000" cy="630000"/>
              <a:chOff x="743191" y="3753305"/>
              <a:chExt cx="630000" cy="630000"/>
            </a:xfrm>
          </p:grpSpPr>
          <p:sp>
            <p:nvSpPr>
              <p:cNvPr id="165" name="Rectangle à coins arrondis 164"/>
              <p:cNvSpPr/>
              <p:nvPr/>
            </p:nvSpPr>
            <p:spPr>
              <a:xfrm>
                <a:off x="743191" y="37533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66" name="Image 165"/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600" y="3897034"/>
                <a:ext cx="311182" cy="373127"/>
              </a:xfrm>
              <a:prstGeom prst="rect">
                <a:avLst/>
              </a:prstGeom>
            </p:spPr>
          </p:pic>
        </p:grpSp>
        <p:sp>
          <p:nvSpPr>
            <p:cNvPr id="164" name="Bouton d'action : Personnalisé 163">
              <a:hlinkClick r:id="rId8" action="ppaction://hlinksldjump" highlightClick="1"/>
            </p:cNvPr>
            <p:cNvSpPr/>
            <p:nvPr/>
          </p:nvSpPr>
          <p:spPr>
            <a:xfrm>
              <a:off x="743190" y="37533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8614343" y="48203"/>
            <a:ext cx="630000" cy="630000"/>
            <a:chOff x="743190" y="5263405"/>
            <a:chExt cx="630000" cy="630000"/>
          </a:xfrm>
        </p:grpSpPr>
        <p:grpSp>
          <p:nvGrpSpPr>
            <p:cNvPr id="34" name="Groupe 33"/>
            <p:cNvGrpSpPr/>
            <p:nvPr/>
          </p:nvGrpSpPr>
          <p:grpSpPr>
            <a:xfrm>
              <a:off x="743190" y="5263405"/>
              <a:ext cx="630000" cy="630000"/>
              <a:chOff x="743190" y="5263405"/>
              <a:chExt cx="630000" cy="630000"/>
            </a:xfrm>
          </p:grpSpPr>
          <p:sp>
            <p:nvSpPr>
              <p:cNvPr id="36" name="Rectangle à coins arrondis 35"/>
              <p:cNvSpPr/>
              <p:nvPr/>
            </p:nvSpPr>
            <p:spPr>
              <a:xfrm>
                <a:off x="743190" y="52634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7" name="Flèche droite 36"/>
              <p:cNvSpPr/>
              <p:nvPr/>
            </p:nvSpPr>
            <p:spPr>
              <a:xfrm flipH="1">
                <a:off x="827371" y="5445240"/>
                <a:ext cx="461638" cy="26633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35" name="Bouton d'action : Personnalisé 34">
              <a:hlinkClick r:id="" action="ppaction://hlinkshowjump?jump=lastslideviewed" highlightClick="1"/>
            </p:cNvPr>
            <p:cNvSpPr/>
            <p:nvPr/>
          </p:nvSpPr>
          <p:spPr>
            <a:xfrm>
              <a:off x="743190" y="526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6711518" y="2208308"/>
            <a:ext cx="5344511" cy="2585323"/>
            <a:chOff x="6711518" y="2208308"/>
            <a:chExt cx="5344511" cy="2585323"/>
          </a:xfrm>
        </p:grpSpPr>
        <p:sp>
          <p:nvSpPr>
            <p:cNvPr id="3" name="Rectangle 2"/>
            <p:cNvSpPr/>
            <p:nvPr/>
          </p:nvSpPr>
          <p:spPr>
            <a:xfrm>
              <a:off x="6847619" y="2208308"/>
              <a:ext cx="5208410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Basin descriptors and meteorological </a:t>
              </a:r>
              <a:r>
                <a:rPr lang="en-US" dirty="0" smtClean="0"/>
                <a:t>data: </a:t>
              </a:r>
              <a:r>
                <a:rPr lang="en-US" dirty="0"/>
                <a:t>aggregated to catchment scale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GDP disaggregation: considered it constant in space (a)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Agricultural (and agriculture-linked economical) variables spatial </a:t>
              </a:r>
              <a:r>
                <a:rPr lang="en-US" dirty="0" smtClean="0"/>
                <a:t>disaggregation: </a:t>
              </a:r>
              <a:r>
                <a:rPr lang="en-US" dirty="0"/>
                <a:t>considered constant over agricultural land  (b)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Missing </a:t>
              </a:r>
              <a:r>
                <a:rPr lang="en-US" dirty="0" smtClean="0"/>
                <a:t>years </a:t>
              </a:r>
              <a:r>
                <a:rPr lang="en-US" dirty="0"/>
                <a:t>are completed using linear interpolation using the two closest </a:t>
              </a:r>
              <a:r>
                <a:rPr lang="en-US" dirty="0" smtClean="0"/>
                <a:t>years </a:t>
              </a:r>
              <a:r>
                <a:rPr lang="en-US" dirty="0"/>
                <a:t>(c)</a:t>
              </a:r>
            </a:p>
          </p:txBody>
        </p:sp>
        <p:sp>
          <p:nvSpPr>
            <p:cNvPr id="42" name="Rectangle à coins arrondis 41"/>
            <p:cNvSpPr/>
            <p:nvPr/>
          </p:nvSpPr>
          <p:spPr>
            <a:xfrm>
              <a:off x="6711518" y="2216473"/>
              <a:ext cx="5131294" cy="2577157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50261" y="888518"/>
            <a:ext cx="6110841" cy="4624515"/>
            <a:chOff x="50261" y="888518"/>
            <a:chExt cx="6110841" cy="4624515"/>
          </a:xfrm>
        </p:grpSpPr>
        <p:grpSp>
          <p:nvGrpSpPr>
            <p:cNvPr id="11" name="Groupe 10"/>
            <p:cNvGrpSpPr/>
            <p:nvPr/>
          </p:nvGrpSpPr>
          <p:grpSpPr>
            <a:xfrm>
              <a:off x="104388" y="1041861"/>
              <a:ext cx="3009941" cy="1820722"/>
              <a:chOff x="8762260" y="1037889"/>
              <a:chExt cx="3009941" cy="1820722"/>
            </a:xfrm>
          </p:grpSpPr>
          <p:pic>
            <p:nvPicPr>
              <p:cNvPr id="9" name="Image 8"/>
              <p:cNvPicPr>
                <a:picLocks noChangeAspect="1"/>
              </p:cNvPicPr>
              <p:nvPr/>
            </p:nvPicPr>
            <p:blipFill rotWithShape="1">
              <a:blip r:embed="rId9"/>
              <a:srcRect l="3168" t="2040" b="3755"/>
              <a:stretch/>
            </p:blipFill>
            <p:spPr>
              <a:xfrm>
                <a:off x="8762260" y="1162975"/>
                <a:ext cx="3009941" cy="1695636"/>
              </a:xfrm>
              <a:prstGeom prst="rect">
                <a:avLst/>
              </a:prstGeom>
            </p:spPr>
          </p:pic>
          <p:sp>
            <p:nvSpPr>
              <p:cNvPr id="38" name="Rectangle 37"/>
              <p:cNvSpPr/>
              <p:nvPr/>
            </p:nvSpPr>
            <p:spPr>
              <a:xfrm>
                <a:off x="11395672" y="1037889"/>
                <a:ext cx="3738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/>
                  <a:t>a)</a:t>
                </a:r>
                <a:endParaRPr lang="en-US" dirty="0"/>
              </a:p>
            </p:txBody>
          </p:sp>
        </p:grpSp>
        <p:grpSp>
          <p:nvGrpSpPr>
            <p:cNvPr id="12" name="Groupe 11"/>
            <p:cNvGrpSpPr/>
            <p:nvPr/>
          </p:nvGrpSpPr>
          <p:grpSpPr>
            <a:xfrm>
              <a:off x="130397" y="3316304"/>
              <a:ext cx="2957922" cy="1677881"/>
              <a:chOff x="8859915" y="3027284"/>
              <a:chExt cx="2957922" cy="1677881"/>
            </a:xfrm>
          </p:grpSpPr>
          <p:pic>
            <p:nvPicPr>
              <p:cNvPr id="10" name="Image 9"/>
              <p:cNvPicPr>
                <a:picLocks noChangeAspect="1"/>
              </p:cNvPicPr>
              <p:nvPr/>
            </p:nvPicPr>
            <p:blipFill rotWithShape="1">
              <a:blip r:embed="rId10"/>
              <a:srcRect l="4158" t="5614" b="1170"/>
              <a:stretch/>
            </p:blipFill>
            <p:spPr>
              <a:xfrm>
                <a:off x="8859915" y="3027284"/>
                <a:ext cx="2957922" cy="1677881"/>
              </a:xfrm>
              <a:prstGeom prst="rect">
                <a:avLst/>
              </a:prstGeom>
            </p:spPr>
          </p:pic>
          <p:sp>
            <p:nvSpPr>
              <p:cNvPr id="39" name="Rectangle 38"/>
              <p:cNvSpPr/>
              <p:nvPr/>
            </p:nvSpPr>
            <p:spPr>
              <a:xfrm>
                <a:off x="11402248" y="3027284"/>
                <a:ext cx="3738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/>
                  <a:t>b)</a:t>
                </a:r>
                <a:endParaRPr lang="en-US" dirty="0"/>
              </a:p>
            </p:txBody>
          </p:sp>
        </p:grpSp>
        <p:grpSp>
          <p:nvGrpSpPr>
            <p:cNvPr id="13" name="Groupe 12"/>
            <p:cNvGrpSpPr/>
            <p:nvPr/>
          </p:nvGrpSpPr>
          <p:grpSpPr>
            <a:xfrm>
              <a:off x="3320760" y="3316304"/>
              <a:ext cx="2700000" cy="1800000"/>
              <a:chOff x="5085716" y="4442910"/>
              <a:chExt cx="2700000" cy="1800000"/>
            </a:xfrm>
          </p:grpSpPr>
          <p:pic>
            <p:nvPicPr>
              <p:cNvPr id="8" name="Image 7"/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5716" y="4442910"/>
                <a:ext cx="2700000" cy="1800000"/>
              </a:xfrm>
              <a:prstGeom prst="rect">
                <a:avLst/>
              </a:prstGeom>
            </p:spPr>
          </p:pic>
          <p:sp>
            <p:nvSpPr>
              <p:cNvPr id="40" name="Rectangle 39"/>
              <p:cNvSpPr/>
              <p:nvPr/>
            </p:nvSpPr>
            <p:spPr>
              <a:xfrm>
                <a:off x="7341832" y="5793679"/>
                <a:ext cx="44388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i="1" dirty="0"/>
                  <a:t>c)</a:t>
                </a:r>
                <a:endParaRPr lang="en-US" dirty="0"/>
              </a:p>
            </p:txBody>
          </p:sp>
        </p:grpSp>
        <p:sp>
          <p:nvSpPr>
            <p:cNvPr id="43" name="Rectangle à coins arrondis 42"/>
            <p:cNvSpPr/>
            <p:nvPr/>
          </p:nvSpPr>
          <p:spPr>
            <a:xfrm>
              <a:off x="50261" y="888518"/>
              <a:ext cx="6110841" cy="4624515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46" name="Connecteur en angle 45"/>
          <p:cNvCxnSpPr>
            <a:stCxn id="43" idx="2"/>
            <a:endCxn id="42" idx="1"/>
          </p:cNvCxnSpPr>
          <p:nvPr/>
        </p:nvCxnSpPr>
        <p:spPr>
          <a:xfrm rot="5400000" flipH="1" flipV="1">
            <a:off x="3904609" y="2706125"/>
            <a:ext cx="2007981" cy="3605836"/>
          </a:xfrm>
          <a:prstGeom prst="bentConnector4">
            <a:avLst>
              <a:gd name="adj1" fmla="val -11385"/>
              <a:gd name="adj2" fmla="val 92368"/>
            </a:avLst>
          </a:prstGeom>
          <a:ln w="28575">
            <a:solidFill>
              <a:srgbClr val="2F528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1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3192" y="149638"/>
            <a:ext cx="6341189" cy="888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Shapley Value</a:t>
            </a:r>
          </a:p>
        </p:txBody>
      </p:sp>
      <p:grpSp>
        <p:nvGrpSpPr>
          <p:cNvPr id="148" name="Groupe 147"/>
          <p:cNvGrpSpPr/>
          <p:nvPr/>
        </p:nvGrpSpPr>
        <p:grpSpPr>
          <a:xfrm>
            <a:off x="10780715" y="40038"/>
            <a:ext cx="630000" cy="646331"/>
            <a:chOff x="900691" y="1144232"/>
            <a:chExt cx="630000" cy="646331"/>
          </a:xfrm>
        </p:grpSpPr>
        <p:grpSp>
          <p:nvGrpSpPr>
            <p:cNvPr id="149" name="Groupe 148"/>
            <p:cNvGrpSpPr/>
            <p:nvPr/>
          </p:nvGrpSpPr>
          <p:grpSpPr>
            <a:xfrm>
              <a:off x="900691" y="1144232"/>
              <a:ext cx="630000" cy="646331"/>
              <a:chOff x="4969197" y="1188620"/>
              <a:chExt cx="630000" cy="646331"/>
            </a:xfrm>
          </p:grpSpPr>
          <p:sp>
            <p:nvSpPr>
              <p:cNvPr id="151" name="Rectangle à coins arrondis 150"/>
              <p:cNvSpPr/>
              <p:nvPr/>
            </p:nvSpPr>
            <p:spPr>
              <a:xfrm>
                <a:off x="4969197" y="119678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52" name="ZoneTexte 151"/>
              <p:cNvSpPr txBox="1"/>
              <p:nvPr/>
            </p:nvSpPr>
            <p:spPr>
              <a:xfrm>
                <a:off x="5099907" y="1188620"/>
                <a:ext cx="368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600" b="1" dirty="0"/>
                  <a:t>?</a:t>
                </a:r>
              </a:p>
            </p:txBody>
          </p:sp>
        </p:grpSp>
        <p:sp>
          <p:nvSpPr>
            <p:cNvPr id="150" name="Rectangle 149">
              <a:hlinkClick r:id="rId2" action="ppaction://hlinksldjump"/>
            </p:cNvPr>
            <p:cNvSpPr/>
            <p:nvPr/>
          </p:nvSpPr>
          <p:spPr>
            <a:xfrm>
              <a:off x="900691" y="1144232"/>
              <a:ext cx="6300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3" name="Groupe 152"/>
          <p:cNvGrpSpPr/>
          <p:nvPr/>
        </p:nvGrpSpPr>
        <p:grpSpPr>
          <a:xfrm>
            <a:off x="11502838" y="42838"/>
            <a:ext cx="630000" cy="640730"/>
            <a:chOff x="743191" y="2032613"/>
            <a:chExt cx="630000" cy="640730"/>
          </a:xfrm>
        </p:grpSpPr>
        <p:grpSp>
          <p:nvGrpSpPr>
            <p:cNvPr id="154" name="Groupe 153"/>
            <p:cNvGrpSpPr/>
            <p:nvPr/>
          </p:nvGrpSpPr>
          <p:grpSpPr>
            <a:xfrm>
              <a:off x="743191" y="2037978"/>
              <a:ext cx="630000" cy="630000"/>
              <a:chOff x="743192" y="2043343"/>
              <a:chExt cx="630000" cy="630000"/>
            </a:xfrm>
          </p:grpSpPr>
          <p:sp>
            <p:nvSpPr>
              <p:cNvPr id="156" name="Rectangle à coins arrondis 155"/>
              <p:cNvSpPr/>
              <p:nvPr/>
            </p:nvSpPr>
            <p:spPr>
              <a:xfrm>
                <a:off x="743192" y="2043343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57" name="Image 15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936" y="2121235"/>
                <a:ext cx="470511" cy="474216"/>
              </a:xfrm>
              <a:prstGeom prst="rect">
                <a:avLst/>
              </a:prstGeom>
            </p:spPr>
          </p:pic>
        </p:grpSp>
        <p:sp>
          <p:nvSpPr>
            <p:cNvPr id="155" name="Bouton d'action : Personnalisé 154">
              <a:hlinkClick r:id="rId4" action="ppaction://hlinksldjump" highlightClick="1"/>
            </p:cNvPr>
            <p:cNvSpPr/>
            <p:nvPr/>
          </p:nvSpPr>
          <p:spPr>
            <a:xfrm>
              <a:off x="743191" y="2032613"/>
              <a:ext cx="630000" cy="64073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8" name="Groupe 157"/>
          <p:cNvGrpSpPr/>
          <p:nvPr/>
        </p:nvGrpSpPr>
        <p:grpSpPr>
          <a:xfrm>
            <a:off x="9336467" y="48203"/>
            <a:ext cx="630000" cy="630000"/>
            <a:chOff x="743190" y="2873405"/>
            <a:chExt cx="630000" cy="630000"/>
          </a:xfrm>
        </p:grpSpPr>
        <p:sp>
          <p:nvSpPr>
            <p:cNvPr id="159" name="Rectangle à coins arrondis 158"/>
            <p:cNvSpPr/>
            <p:nvPr/>
          </p:nvSpPr>
          <p:spPr>
            <a:xfrm>
              <a:off x="743190" y="2873405"/>
              <a:ext cx="630000" cy="630000"/>
            </a:xfrm>
            <a:prstGeom prst="roundRect">
              <a:avLst/>
            </a:prstGeom>
            <a:solidFill>
              <a:srgbClr val="00A3A6">
                <a:alpha val="50000"/>
              </a:srgbClr>
            </a:solidFill>
            <a:ln>
              <a:solidFill>
                <a:srgbClr val="00A3A6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0" name="Image 159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2" t="11561" r="8451" b="9471"/>
            <a:stretch/>
          </p:blipFill>
          <p:spPr>
            <a:xfrm>
              <a:off x="858547" y="2997442"/>
              <a:ext cx="399286" cy="381926"/>
            </a:xfrm>
            <a:prstGeom prst="rect">
              <a:avLst/>
            </a:prstGeom>
          </p:spPr>
        </p:pic>
        <p:sp>
          <p:nvSpPr>
            <p:cNvPr id="161" name="Bouton d'action : Personnalisé 160">
              <a:hlinkClick r:id="rId6" action="ppaction://hlinksldjump" highlightClick="1"/>
            </p:cNvPr>
            <p:cNvSpPr/>
            <p:nvPr/>
          </p:nvSpPr>
          <p:spPr>
            <a:xfrm>
              <a:off x="743190" y="287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62" name="Groupe 161"/>
          <p:cNvGrpSpPr/>
          <p:nvPr/>
        </p:nvGrpSpPr>
        <p:grpSpPr>
          <a:xfrm>
            <a:off x="10058591" y="48203"/>
            <a:ext cx="630000" cy="630000"/>
            <a:chOff x="743190" y="3753305"/>
            <a:chExt cx="630000" cy="630000"/>
          </a:xfrm>
        </p:grpSpPr>
        <p:grpSp>
          <p:nvGrpSpPr>
            <p:cNvPr id="163" name="Groupe 162"/>
            <p:cNvGrpSpPr/>
            <p:nvPr/>
          </p:nvGrpSpPr>
          <p:grpSpPr>
            <a:xfrm>
              <a:off x="743190" y="3753305"/>
              <a:ext cx="630000" cy="630000"/>
              <a:chOff x="743191" y="3753305"/>
              <a:chExt cx="630000" cy="630000"/>
            </a:xfrm>
          </p:grpSpPr>
          <p:sp>
            <p:nvSpPr>
              <p:cNvPr id="165" name="Rectangle à coins arrondis 164"/>
              <p:cNvSpPr/>
              <p:nvPr/>
            </p:nvSpPr>
            <p:spPr>
              <a:xfrm>
                <a:off x="743191" y="37533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66" name="Image 165"/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600" y="3897034"/>
                <a:ext cx="311182" cy="373127"/>
              </a:xfrm>
              <a:prstGeom prst="rect">
                <a:avLst/>
              </a:prstGeom>
            </p:spPr>
          </p:pic>
        </p:grpSp>
        <p:sp>
          <p:nvSpPr>
            <p:cNvPr id="164" name="Bouton d'action : Personnalisé 163">
              <a:hlinkClick r:id="rId8" action="ppaction://hlinksldjump" highlightClick="1"/>
            </p:cNvPr>
            <p:cNvSpPr/>
            <p:nvPr/>
          </p:nvSpPr>
          <p:spPr>
            <a:xfrm>
              <a:off x="743190" y="37533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8614343" y="48203"/>
            <a:ext cx="630000" cy="630000"/>
            <a:chOff x="743190" y="5263405"/>
            <a:chExt cx="630000" cy="630000"/>
          </a:xfrm>
        </p:grpSpPr>
        <p:grpSp>
          <p:nvGrpSpPr>
            <p:cNvPr id="34" name="Groupe 33"/>
            <p:cNvGrpSpPr/>
            <p:nvPr/>
          </p:nvGrpSpPr>
          <p:grpSpPr>
            <a:xfrm>
              <a:off x="743190" y="5263405"/>
              <a:ext cx="630000" cy="630000"/>
              <a:chOff x="743190" y="5263405"/>
              <a:chExt cx="630000" cy="630000"/>
            </a:xfrm>
          </p:grpSpPr>
          <p:sp>
            <p:nvSpPr>
              <p:cNvPr id="36" name="Rectangle à coins arrondis 35"/>
              <p:cNvSpPr/>
              <p:nvPr/>
            </p:nvSpPr>
            <p:spPr>
              <a:xfrm>
                <a:off x="743190" y="52634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7" name="Flèche droite 36"/>
              <p:cNvSpPr/>
              <p:nvPr/>
            </p:nvSpPr>
            <p:spPr>
              <a:xfrm flipH="1">
                <a:off x="827371" y="5445240"/>
                <a:ext cx="461638" cy="26633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35" name="Bouton d'action : Personnalisé 34">
              <a:hlinkClick r:id="rId9" action="ppaction://hlinksldjump" highlightClick="1"/>
            </p:cNvPr>
            <p:cNvSpPr/>
            <p:nvPr/>
          </p:nvSpPr>
          <p:spPr>
            <a:xfrm>
              <a:off x="743190" y="526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285750" y="1352382"/>
            <a:ext cx="5857875" cy="1886816"/>
            <a:chOff x="342900" y="1666875"/>
            <a:chExt cx="5857875" cy="18868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ZoneTexte 3"/>
                <p:cNvSpPr txBox="1"/>
                <p:nvPr/>
              </p:nvSpPr>
              <p:spPr>
                <a:xfrm>
                  <a:off x="476492" y="1752600"/>
                  <a:ext cx="5724283" cy="17787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Let’s consider a function </a:t>
                  </a:r>
                  <a14:m>
                    <m:oMath xmlns:m="http://schemas.openxmlformats.org/officeDocument/2006/math"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𝒇</m:t>
                      </m:r>
                    </m:oMath>
                  </a14:m>
                  <a:r>
                    <a:rPr lang="en-US" dirty="0"/>
                    <a:t> with predictors </a:t>
                  </a:r>
                  <a14:m>
                    <m:oMath xmlns:m="http://schemas.openxmlformats.org/officeDocument/2006/math"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⟦"/>
                              <m:endChr m:val="⟧"/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</m:sub>
                      </m:sSub>
                    </m:oMath>
                  </a14:m>
                  <a:endParaRPr lang="en-US" b="1" dirty="0"/>
                </a:p>
                <a:p>
                  <a:endParaRPr lang="en-US" dirty="0"/>
                </a:p>
                <a:p>
                  <a:r>
                    <a:rPr lang="en-US" b="1" dirty="0"/>
                    <a:t>Shapley Value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a14:m>
                  <a:r>
                    <a:rPr lang="en-US" dirty="0"/>
                    <a:t> : quantification of the contribution of the predictor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fr-F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a14:m>
                  <a:r>
                    <a:rPr lang="en-US" dirty="0"/>
                    <a:t> to </a:t>
                  </a:r>
                  <a14:m>
                    <m:oMath xmlns:m="http://schemas.openxmlformats.org/officeDocument/2006/math"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</m:oMath>
                  </a14:m>
                  <a:endParaRPr lang="fr-FR" b="1" dirty="0"/>
                </a:p>
                <a:p>
                  <a:endParaRPr lang="en-US" b="1" dirty="0"/>
                </a:p>
                <a:p>
                  <a:r>
                    <a:rPr lang="en-US" b="1" dirty="0"/>
                    <a:t>Additive: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fr-FR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  <m:r>
                        <a:rPr lang="fr-FR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acc>
                    </m:oMath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" name="ZoneTexte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492" y="1752600"/>
                  <a:ext cx="5724283" cy="1778757"/>
                </a:xfrm>
                <a:prstGeom prst="rect">
                  <a:avLst/>
                </a:prstGeom>
                <a:blipFill>
                  <a:blip r:embed="rId10"/>
                  <a:stretch>
                    <a:fillRect l="-958" t="-1712" r="-958" b="-380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4" name="Rectangle à coins arrondis 83"/>
            <p:cNvSpPr/>
            <p:nvPr/>
          </p:nvSpPr>
          <p:spPr>
            <a:xfrm>
              <a:off x="342900" y="1666875"/>
              <a:ext cx="5818202" cy="1886816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6787799" y="3000375"/>
            <a:ext cx="5265294" cy="2846523"/>
            <a:chOff x="6237545" y="3019425"/>
            <a:chExt cx="5265294" cy="2846523"/>
          </a:xfrm>
        </p:grpSpPr>
        <p:grpSp>
          <p:nvGrpSpPr>
            <p:cNvPr id="27" name="Groupe 26"/>
            <p:cNvGrpSpPr/>
            <p:nvPr/>
          </p:nvGrpSpPr>
          <p:grpSpPr>
            <a:xfrm>
              <a:off x="6562725" y="3241727"/>
              <a:ext cx="4815931" cy="2325896"/>
              <a:chOff x="6562725" y="3241727"/>
              <a:chExt cx="4815931" cy="2325896"/>
            </a:xfrm>
          </p:grpSpPr>
          <p:grpSp>
            <p:nvGrpSpPr>
              <p:cNvPr id="16" name="Groupe 15"/>
              <p:cNvGrpSpPr/>
              <p:nvPr/>
            </p:nvGrpSpPr>
            <p:grpSpPr>
              <a:xfrm>
                <a:off x="6562725" y="3531357"/>
                <a:ext cx="414000" cy="2036266"/>
                <a:chOff x="6486525" y="2838449"/>
                <a:chExt cx="414000" cy="2036266"/>
              </a:xfrm>
            </p:grpSpPr>
            <p:grpSp>
              <p:nvGrpSpPr>
                <p:cNvPr id="7" name="Groupe 6"/>
                <p:cNvGrpSpPr/>
                <p:nvPr/>
              </p:nvGrpSpPr>
              <p:grpSpPr>
                <a:xfrm>
                  <a:off x="6486525" y="2838449"/>
                  <a:ext cx="414000" cy="414000"/>
                  <a:chOff x="6486525" y="2838449"/>
                  <a:chExt cx="414000" cy="414000"/>
                </a:xfrm>
              </p:grpSpPr>
              <p:sp>
                <p:nvSpPr>
                  <p:cNvPr id="5" name="Rectangle 4"/>
                  <p:cNvSpPr/>
                  <p:nvPr/>
                </p:nvSpPr>
                <p:spPr>
                  <a:xfrm>
                    <a:off x="6486525" y="2838449"/>
                    <a:ext cx="414000" cy="414000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" name="ZoneTexte 5"/>
                      <p:cNvSpPr txBox="1"/>
                      <p:nvPr/>
                    </p:nvSpPr>
                    <p:spPr>
                      <a:xfrm>
                        <a:off x="6486525" y="2860783"/>
                        <a:ext cx="41400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b="1" dirty="0"/>
                      </a:p>
                    </p:txBody>
                  </p:sp>
                </mc:Choice>
                <mc:Fallback xmlns="">
                  <p:sp>
                    <p:nvSpPr>
                      <p:cNvPr id="6" name="ZoneTexte 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486525" y="2860783"/>
                        <a:ext cx="414000" cy="369332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47" name="Groupe 46"/>
                <p:cNvGrpSpPr/>
                <p:nvPr/>
              </p:nvGrpSpPr>
              <p:grpSpPr>
                <a:xfrm>
                  <a:off x="6486525" y="3379204"/>
                  <a:ext cx="414000" cy="414000"/>
                  <a:chOff x="6486525" y="2838449"/>
                  <a:chExt cx="414000" cy="414000"/>
                </a:xfrm>
              </p:grpSpPr>
              <p:sp>
                <p:nvSpPr>
                  <p:cNvPr id="48" name="Rectangle 47"/>
                  <p:cNvSpPr/>
                  <p:nvPr/>
                </p:nvSpPr>
                <p:spPr>
                  <a:xfrm>
                    <a:off x="6486525" y="2838449"/>
                    <a:ext cx="414000" cy="414000"/>
                  </a:xfrm>
                  <a:prstGeom prst="rect">
                    <a:avLst/>
                  </a:prstGeom>
                  <a:solidFill>
                    <a:srgbClr val="5B9BD5"/>
                  </a:solidFill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9" name="ZoneTexte 48"/>
                      <p:cNvSpPr txBox="1"/>
                      <p:nvPr/>
                    </p:nvSpPr>
                    <p:spPr>
                      <a:xfrm>
                        <a:off x="6486525" y="2860783"/>
                        <a:ext cx="414000" cy="369332"/>
                      </a:xfrm>
                      <a:prstGeom prst="rect">
                        <a:avLst/>
                      </a:prstGeom>
                      <a:solidFill>
                        <a:srgbClr val="5B9BD5"/>
                      </a:solidFill>
                      <a:ln>
                        <a:solidFill>
                          <a:schemeClr val="accent5"/>
                        </a:solidFill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b="1" dirty="0"/>
                      </a:p>
                    </p:txBody>
                  </p:sp>
                </mc:Choice>
                <mc:Fallback xmlns="">
                  <p:sp>
                    <p:nvSpPr>
                      <p:cNvPr id="49" name="ZoneTexte 4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486525" y="2860783"/>
                        <a:ext cx="414000" cy="369332"/>
                      </a:xfrm>
                      <a:prstGeom prst="rect">
                        <a:avLst/>
                      </a:prstGeom>
                      <a:blipFill>
                        <a:blip r:embed="rId12"/>
                        <a:stretch>
                          <a:fillRect/>
                        </a:stretch>
                      </a:blipFill>
                      <a:ln>
                        <a:solidFill>
                          <a:schemeClr val="accent5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50" name="Groupe 49"/>
                <p:cNvGrpSpPr/>
                <p:nvPr/>
              </p:nvGrpSpPr>
              <p:grpSpPr>
                <a:xfrm>
                  <a:off x="6486525" y="3919959"/>
                  <a:ext cx="414000" cy="414000"/>
                  <a:chOff x="6486525" y="2838449"/>
                  <a:chExt cx="414000" cy="414000"/>
                </a:xfrm>
                <a:solidFill>
                  <a:schemeClr val="accent6"/>
                </a:solidFill>
              </p:grpSpPr>
              <p:sp>
                <p:nvSpPr>
                  <p:cNvPr id="51" name="Rectangle 50"/>
                  <p:cNvSpPr/>
                  <p:nvPr/>
                </p:nvSpPr>
                <p:spPr>
                  <a:xfrm>
                    <a:off x="6486525" y="2838449"/>
                    <a:ext cx="414000" cy="414000"/>
                  </a:xfrm>
                  <a:prstGeom prst="rect">
                    <a:avLst/>
                  </a:prstGeom>
                  <a:grpFill/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2" name="ZoneTexte 51"/>
                      <p:cNvSpPr txBox="1"/>
                      <p:nvPr/>
                    </p:nvSpPr>
                    <p:spPr>
                      <a:xfrm>
                        <a:off x="6486525" y="2860783"/>
                        <a:ext cx="414000" cy="369332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6"/>
                        </a:solidFill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b="1" dirty="0"/>
                      </a:p>
                    </p:txBody>
                  </p:sp>
                </mc:Choice>
                <mc:Fallback xmlns="">
                  <p:sp>
                    <p:nvSpPr>
                      <p:cNvPr id="52" name="ZoneTexte 5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486525" y="2860783"/>
                        <a:ext cx="414000" cy="369332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/>
                        </a:stretch>
                      </a:blipFill>
                      <a:ln>
                        <a:solidFill>
                          <a:schemeClr val="accent6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53" name="Groupe 52"/>
                <p:cNvGrpSpPr/>
                <p:nvPr/>
              </p:nvGrpSpPr>
              <p:grpSpPr>
                <a:xfrm>
                  <a:off x="6486525" y="4460715"/>
                  <a:ext cx="414000" cy="414000"/>
                  <a:chOff x="6486525" y="2838449"/>
                  <a:chExt cx="414000" cy="414000"/>
                </a:xfrm>
                <a:solidFill>
                  <a:schemeClr val="accent2"/>
                </a:solidFill>
              </p:grpSpPr>
              <p:sp>
                <p:nvSpPr>
                  <p:cNvPr id="54" name="Rectangle 53"/>
                  <p:cNvSpPr/>
                  <p:nvPr/>
                </p:nvSpPr>
                <p:spPr>
                  <a:xfrm>
                    <a:off x="6486525" y="2838449"/>
                    <a:ext cx="414000" cy="414000"/>
                  </a:xfrm>
                  <a:prstGeom prst="rect">
                    <a:avLst/>
                  </a:prstGeom>
                  <a:grp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5" name="ZoneTexte 54"/>
                      <p:cNvSpPr txBox="1"/>
                      <p:nvPr/>
                    </p:nvSpPr>
                    <p:spPr>
                      <a:xfrm>
                        <a:off x="6486525" y="2860783"/>
                        <a:ext cx="414000" cy="369332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2"/>
                        </a:solidFill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fr-FR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b="1" dirty="0"/>
                      </a:p>
                    </p:txBody>
                  </p:sp>
                </mc:Choice>
                <mc:Fallback xmlns="">
                  <p:sp>
                    <p:nvSpPr>
                      <p:cNvPr id="55" name="ZoneTexte 5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486525" y="2860783"/>
                        <a:ext cx="414000" cy="369332"/>
                      </a:xfrm>
                      <a:prstGeom prst="rect">
                        <a:avLst/>
                      </a:prstGeom>
                      <a:blipFill>
                        <a:blip r:embed="rId14"/>
                        <a:stretch>
                          <a:fillRect/>
                        </a:stretch>
                      </a:blipFill>
                      <a:ln>
                        <a:solidFill>
                          <a:schemeClr val="accent2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grpSp>
            <p:nvGrpSpPr>
              <p:cNvPr id="21" name="Groupe 20"/>
              <p:cNvGrpSpPr/>
              <p:nvPr/>
            </p:nvGrpSpPr>
            <p:grpSpPr>
              <a:xfrm>
                <a:off x="7334250" y="4167213"/>
                <a:ext cx="900000" cy="382277"/>
                <a:chOff x="7334250" y="4167213"/>
                <a:chExt cx="900000" cy="382277"/>
              </a:xfrm>
            </p:grpSpPr>
            <p:cxnSp>
              <p:nvCxnSpPr>
                <p:cNvPr id="18" name="Connecteur droit avec flèche 17"/>
                <p:cNvCxnSpPr/>
                <p:nvPr/>
              </p:nvCxnSpPr>
              <p:spPr>
                <a:xfrm>
                  <a:off x="7334250" y="4549490"/>
                  <a:ext cx="900000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ZoneTexte 18"/>
                    <p:cNvSpPr txBox="1"/>
                    <p:nvPr/>
                  </p:nvSpPr>
                  <p:spPr>
                    <a:xfrm>
                      <a:off x="7541362" y="4167213"/>
                      <a:ext cx="48577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19" name="ZoneTexte 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41362" y="4167213"/>
                      <a:ext cx="485775" cy="369332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b="-131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3" name="Groupe 22"/>
              <p:cNvGrpSpPr/>
              <p:nvPr/>
            </p:nvGrpSpPr>
            <p:grpSpPr>
              <a:xfrm>
                <a:off x="8180103" y="3377855"/>
                <a:ext cx="1424687" cy="1171635"/>
                <a:chOff x="8060059" y="3471386"/>
                <a:chExt cx="1424687" cy="117163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2" name="ZoneTexte 61"/>
                    <p:cNvSpPr txBox="1"/>
                    <p:nvPr/>
                  </p:nvSpPr>
                  <p:spPr>
                    <a:xfrm>
                      <a:off x="8060059" y="3471386"/>
                      <a:ext cx="1424687" cy="37709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</m:d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fr-FR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acc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62" name="ZoneTexte 6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60059" y="3471386"/>
                      <a:ext cx="1424687" cy="377091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 l="-855" r="-855" b="-1290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22" name="Groupe 21"/>
                <p:cNvGrpSpPr/>
                <p:nvPr/>
              </p:nvGrpSpPr>
              <p:grpSpPr>
                <a:xfrm>
                  <a:off x="8529516" y="3923021"/>
                  <a:ext cx="485776" cy="720000"/>
                  <a:chOff x="8571135" y="3749387"/>
                  <a:chExt cx="485776" cy="1839114"/>
                </a:xfrm>
              </p:grpSpPr>
              <p:sp>
                <p:nvSpPr>
                  <p:cNvPr id="20" name="Rectangle 19"/>
                  <p:cNvSpPr/>
                  <p:nvPr/>
                </p:nvSpPr>
                <p:spPr>
                  <a:xfrm>
                    <a:off x="8571136" y="3749387"/>
                    <a:ext cx="485775" cy="1839114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3" name="ZoneTexte 62"/>
                      <p:cNvSpPr txBox="1"/>
                      <p:nvPr/>
                    </p:nvSpPr>
                    <p:spPr>
                      <a:xfrm>
                        <a:off x="8571135" y="4130214"/>
                        <a:ext cx="485775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oMath>
                          </m:oMathPara>
                        </a14:m>
                        <a:endParaRPr lang="en-US" b="1" dirty="0"/>
                      </a:p>
                    </p:txBody>
                  </p:sp>
                </mc:Choice>
                <mc:Fallback xmlns="">
                  <p:sp>
                    <p:nvSpPr>
                      <p:cNvPr id="63" name="ZoneTexte 6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571135" y="4130214"/>
                        <a:ext cx="485775" cy="369332"/>
                      </a:xfrm>
                      <a:prstGeom prst="rect">
                        <a:avLst/>
                      </a:prstGeom>
                      <a:blipFill>
                        <a:blip r:embed="rId17"/>
                        <a:stretch>
                          <a:fillRect b="-14347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grpSp>
            <p:nvGrpSpPr>
              <p:cNvPr id="66" name="Groupe 65"/>
              <p:cNvGrpSpPr/>
              <p:nvPr/>
            </p:nvGrpSpPr>
            <p:grpSpPr>
              <a:xfrm>
                <a:off x="9577145" y="4167213"/>
                <a:ext cx="900000" cy="382277"/>
                <a:chOff x="7334250" y="4167213"/>
                <a:chExt cx="900000" cy="382277"/>
              </a:xfrm>
            </p:grpSpPr>
            <p:cxnSp>
              <p:nvCxnSpPr>
                <p:cNvPr id="67" name="Connecteur droit avec flèche 66"/>
                <p:cNvCxnSpPr/>
                <p:nvPr/>
              </p:nvCxnSpPr>
              <p:spPr>
                <a:xfrm>
                  <a:off x="7334250" y="4549490"/>
                  <a:ext cx="900000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8" name="ZoneTexte 67"/>
                    <p:cNvSpPr txBox="1"/>
                    <p:nvPr/>
                  </p:nvSpPr>
                  <p:spPr>
                    <a:xfrm>
                      <a:off x="7541362" y="4167213"/>
                      <a:ext cx="48577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𝝓</m:t>
                            </m:r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68" name="ZoneTexte 6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41362" y="4167213"/>
                      <a:ext cx="485775" cy="369332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 b="-131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4" name="Groupe 23"/>
              <p:cNvGrpSpPr/>
              <p:nvPr/>
            </p:nvGrpSpPr>
            <p:grpSpPr>
              <a:xfrm>
                <a:off x="10808170" y="3241727"/>
                <a:ext cx="494151" cy="1938806"/>
                <a:chOff x="10808170" y="3241727"/>
                <a:chExt cx="494151" cy="1938806"/>
              </a:xfrm>
            </p:grpSpPr>
            <p:sp>
              <p:nvSpPr>
                <p:cNvPr id="69" name="Rectangle 68"/>
                <p:cNvSpPr/>
                <p:nvPr/>
              </p:nvSpPr>
              <p:spPr>
                <a:xfrm>
                  <a:off x="10808170" y="3829490"/>
                  <a:ext cx="485775" cy="720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10808170" y="3241727"/>
                  <a:ext cx="485775" cy="576000"/>
                </a:xfrm>
                <a:prstGeom prst="rect">
                  <a:avLst/>
                </a:prstGeom>
                <a:solidFill>
                  <a:srgbClr val="5B9BD5"/>
                </a:solidFill>
                <a:ln>
                  <a:solidFill>
                    <a:srgbClr val="5B9BD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10810227" y="4561253"/>
                  <a:ext cx="485775" cy="288000"/>
                </a:xfrm>
                <a:prstGeom prst="rect">
                  <a:avLst/>
                </a:prstGeom>
                <a:solidFill>
                  <a:srgbClr val="70AD47"/>
                </a:solidFill>
                <a:ln>
                  <a:solidFill>
                    <a:srgbClr val="70AD4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10816546" y="4849253"/>
                  <a:ext cx="485775" cy="288000"/>
                </a:xfrm>
                <a:prstGeom prst="rect">
                  <a:avLst/>
                </a:prstGeom>
                <a:solidFill>
                  <a:srgbClr val="ED7D31"/>
                </a:solidFill>
                <a:ln>
                  <a:solidFill>
                    <a:srgbClr val="ED7D3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4" name="ZoneTexte 73"/>
                    <p:cNvSpPr txBox="1"/>
                    <p:nvPr/>
                  </p:nvSpPr>
                  <p:spPr>
                    <a:xfrm>
                      <a:off x="10844056" y="3330314"/>
                      <a:ext cx="4140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fr-FR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74" name="ZoneTexte 7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844056" y="3330314"/>
                      <a:ext cx="414000" cy="369332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6" name="ZoneTexte 75"/>
                <p:cNvSpPr txBox="1"/>
                <p:nvPr/>
              </p:nvSpPr>
              <p:spPr>
                <a:xfrm>
                  <a:off x="10844056" y="4004824"/>
                  <a:ext cx="414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b="1" dirty="0"/>
                    <a:t>5</a:t>
                  </a:r>
                  <a:endParaRPr lang="en-US" b="1" dirty="0"/>
                </a:p>
              </p:txBody>
            </p:sp>
            <p:sp>
              <p:nvSpPr>
                <p:cNvPr id="77" name="ZoneTexte 76"/>
                <p:cNvSpPr txBox="1"/>
                <p:nvPr/>
              </p:nvSpPr>
              <p:spPr>
                <a:xfrm>
                  <a:off x="10846461" y="4520587"/>
                  <a:ext cx="414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/>
                    <a:t>-2</a:t>
                  </a:r>
                </a:p>
              </p:txBody>
            </p:sp>
            <p:sp>
              <p:nvSpPr>
                <p:cNvPr id="79" name="ZoneTexte 78"/>
                <p:cNvSpPr txBox="1"/>
                <p:nvPr/>
              </p:nvSpPr>
              <p:spPr>
                <a:xfrm>
                  <a:off x="10844056" y="4811201"/>
                  <a:ext cx="414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/>
                    <a:t>-2</a:t>
                  </a:r>
                </a:p>
              </p:txBody>
            </p:sp>
          </p:grpSp>
          <p:cxnSp>
            <p:nvCxnSpPr>
              <p:cNvPr id="26" name="Connecteur droit 25"/>
              <p:cNvCxnSpPr/>
              <p:nvPr/>
            </p:nvCxnSpPr>
            <p:spPr>
              <a:xfrm flipH="1">
                <a:off x="10723456" y="4561253"/>
                <a:ext cx="655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6" name="Rectangle à coins arrondis 85"/>
            <p:cNvSpPr/>
            <p:nvPr/>
          </p:nvSpPr>
          <p:spPr>
            <a:xfrm>
              <a:off x="6237545" y="3019425"/>
              <a:ext cx="5265294" cy="2846523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88" name="Connecteur en angle 87"/>
          <p:cNvCxnSpPr>
            <a:stCxn id="84" idx="2"/>
            <a:endCxn id="86" idx="1"/>
          </p:cNvCxnSpPr>
          <p:nvPr/>
        </p:nvCxnSpPr>
        <p:spPr>
          <a:xfrm rot="16200000" flipH="1">
            <a:off x="4399106" y="2034943"/>
            <a:ext cx="1184439" cy="3592948"/>
          </a:xfrm>
          <a:prstGeom prst="bentConnector2">
            <a:avLst/>
          </a:prstGeom>
          <a:ln w="28575">
            <a:solidFill>
              <a:srgbClr val="2F528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à coins arrondis 72">
            <a:hlinkClick r:id="rId20" action="ppaction://hlinksldjump"/>
          </p:cNvPr>
          <p:cNvSpPr/>
          <p:nvPr/>
        </p:nvSpPr>
        <p:spPr>
          <a:xfrm>
            <a:off x="5445754" y="2926365"/>
            <a:ext cx="438799" cy="216000"/>
          </a:xfrm>
          <a:prstGeom prst="roundRect">
            <a:avLst/>
          </a:prstGeom>
          <a:solidFill>
            <a:srgbClr val="00A3A6">
              <a:alpha val="50000"/>
            </a:srgb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/>
              <a:t>Ref.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287097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00149-20FF-73BC-A9AC-9C9479FC0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8CFD3C-9752-52FD-90A1-4FDE72CCC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1843" y="2767207"/>
            <a:ext cx="9144000" cy="606308"/>
          </a:xfrm>
        </p:spPr>
        <p:txBody>
          <a:bodyPr/>
          <a:lstStyle/>
          <a:p>
            <a:r>
              <a:rPr lang="en-US" dirty="0">
                <a:solidFill>
                  <a:srgbClr val="00A3A6"/>
                </a:solidFill>
              </a:rPr>
              <a:t>References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102CD7A9-9C03-5ABD-4660-2F0A03C3195D}"/>
              </a:ext>
            </a:extLst>
          </p:cNvPr>
          <p:cNvGrpSpPr/>
          <p:nvPr/>
        </p:nvGrpSpPr>
        <p:grpSpPr>
          <a:xfrm>
            <a:off x="10780715" y="40038"/>
            <a:ext cx="630000" cy="646331"/>
            <a:chOff x="900691" y="1144232"/>
            <a:chExt cx="630000" cy="646331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E602F88D-87FE-D576-EE8E-344698265E52}"/>
                </a:ext>
              </a:extLst>
            </p:cNvPr>
            <p:cNvGrpSpPr/>
            <p:nvPr/>
          </p:nvGrpSpPr>
          <p:grpSpPr>
            <a:xfrm>
              <a:off x="900691" y="1144232"/>
              <a:ext cx="630000" cy="646331"/>
              <a:chOff x="4969197" y="1188620"/>
              <a:chExt cx="630000" cy="646331"/>
            </a:xfrm>
          </p:grpSpPr>
          <p:sp>
            <p:nvSpPr>
              <p:cNvPr id="7" name="Rectangle à coins arrondis 6">
                <a:extLst>
                  <a:ext uri="{FF2B5EF4-FFF2-40B4-BE49-F238E27FC236}">
                    <a16:creationId xmlns:a16="http://schemas.microsoft.com/office/drawing/2014/main" id="{0EAC4C7A-5A1A-9C63-BC5B-1F9E1B245255}"/>
                  </a:ext>
                </a:extLst>
              </p:cNvPr>
              <p:cNvSpPr/>
              <p:nvPr/>
            </p:nvSpPr>
            <p:spPr>
              <a:xfrm>
                <a:off x="4969197" y="119678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6786F648-C9C1-3EC9-66DB-C9295A8CF469}"/>
                  </a:ext>
                </a:extLst>
              </p:cNvPr>
              <p:cNvSpPr txBox="1"/>
              <p:nvPr/>
            </p:nvSpPr>
            <p:spPr>
              <a:xfrm>
                <a:off x="5099907" y="1188620"/>
                <a:ext cx="368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600" b="1" dirty="0"/>
                  <a:t>?</a:t>
                </a:r>
              </a:p>
            </p:txBody>
          </p:sp>
        </p:grpSp>
        <p:sp>
          <p:nvSpPr>
            <p:cNvPr id="6" name="Rectangle 5">
              <a:hlinkClick r:id="rId2" action="ppaction://hlinksldjump"/>
              <a:extLst>
                <a:ext uri="{FF2B5EF4-FFF2-40B4-BE49-F238E27FC236}">
                  <a16:creationId xmlns:a16="http://schemas.microsoft.com/office/drawing/2014/main" id="{D4110F0C-804B-052F-5BB0-784FA0B79283}"/>
                </a:ext>
              </a:extLst>
            </p:cNvPr>
            <p:cNvSpPr/>
            <p:nvPr/>
          </p:nvSpPr>
          <p:spPr>
            <a:xfrm>
              <a:off x="900691" y="1144232"/>
              <a:ext cx="6300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950EDEDF-5637-1CE5-E91F-7AB0D37F4DA3}"/>
              </a:ext>
            </a:extLst>
          </p:cNvPr>
          <p:cNvGrpSpPr/>
          <p:nvPr/>
        </p:nvGrpSpPr>
        <p:grpSpPr>
          <a:xfrm>
            <a:off x="11502838" y="42838"/>
            <a:ext cx="630000" cy="640730"/>
            <a:chOff x="743191" y="2032613"/>
            <a:chExt cx="630000" cy="640730"/>
          </a:xfrm>
        </p:grpSpPr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10B91D03-1D7D-8BB5-BED7-A53845CEEF13}"/>
                </a:ext>
              </a:extLst>
            </p:cNvPr>
            <p:cNvGrpSpPr/>
            <p:nvPr/>
          </p:nvGrpSpPr>
          <p:grpSpPr>
            <a:xfrm>
              <a:off x="743191" y="2037978"/>
              <a:ext cx="630000" cy="630000"/>
              <a:chOff x="743192" y="2043343"/>
              <a:chExt cx="630000" cy="630000"/>
            </a:xfrm>
          </p:grpSpPr>
          <p:sp>
            <p:nvSpPr>
              <p:cNvPr id="12" name="Rectangle à coins arrondis 11">
                <a:extLst>
                  <a:ext uri="{FF2B5EF4-FFF2-40B4-BE49-F238E27FC236}">
                    <a16:creationId xmlns:a16="http://schemas.microsoft.com/office/drawing/2014/main" id="{E1079930-07CE-1512-73FD-623BC1505B94}"/>
                  </a:ext>
                </a:extLst>
              </p:cNvPr>
              <p:cNvSpPr/>
              <p:nvPr/>
            </p:nvSpPr>
            <p:spPr>
              <a:xfrm>
                <a:off x="743192" y="2043343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3" name="Image 12">
                <a:extLst>
                  <a:ext uri="{FF2B5EF4-FFF2-40B4-BE49-F238E27FC236}">
                    <a16:creationId xmlns:a16="http://schemas.microsoft.com/office/drawing/2014/main" id="{E475F6E6-755E-4AA7-21C5-40FEDC58A5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936" y="2121235"/>
                <a:ext cx="470511" cy="474216"/>
              </a:xfrm>
              <a:prstGeom prst="rect">
                <a:avLst/>
              </a:prstGeom>
            </p:spPr>
          </p:pic>
        </p:grpSp>
        <p:sp>
          <p:nvSpPr>
            <p:cNvPr id="11" name="Bouton d'action : Personnalisé 10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947DC8AD-450B-9DFC-3909-FD1A49A390F6}"/>
                </a:ext>
              </a:extLst>
            </p:cNvPr>
            <p:cNvSpPr/>
            <p:nvPr/>
          </p:nvSpPr>
          <p:spPr>
            <a:xfrm>
              <a:off x="743191" y="2032613"/>
              <a:ext cx="630000" cy="64073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0F8E20B3-8153-A3E6-4321-7AC8BC03E8A9}"/>
              </a:ext>
            </a:extLst>
          </p:cNvPr>
          <p:cNvGrpSpPr/>
          <p:nvPr/>
        </p:nvGrpSpPr>
        <p:grpSpPr>
          <a:xfrm>
            <a:off x="9336467" y="48203"/>
            <a:ext cx="630000" cy="630000"/>
            <a:chOff x="743190" y="2873405"/>
            <a:chExt cx="630000" cy="630000"/>
          </a:xfrm>
        </p:grpSpPr>
        <p:sp>
          <p:nvSpPr>
            <p:cNvPr id="15" name="Rectangle à coins arrondis 14">
              <a:extLst>
                <a:ext uri="{FF2B5EF4-FFF2-40B4-BE49-F238E27FC236}">
                  <a16:creationId xmlns:a16="http://schemas.microsoft.com/office/drawing/2014/main" id="{964CF916-7267-0363-56F2-54AF5D19A988}"/>
                </a:ext>
              </a:extLst>
            </p:cNvPr>
            <p:cNvSpPr/>
            <p:nvPr/>
          </p:nvSpPr>
          <p:spPr>
            <a:xfrm>
              <a:off x="743190" y="2873405"/>
              <a:ext cx="630000" cy="630000"/>
            </a:xfrm>
            <a:prstGeom prst="roundRect">
              <a:avLst/>
            </a:prstGeom>
            <a:solidFill>
              <a:srgbClr val="00A3A6">
                <a:alpha val="50000"/>
              </a:srgbClr>
            </a:solidFill>
            <a:ln>
              <a:solidFill>
                <a:srgbClr val="00A3A6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7BFC7B73-C623-FA54-B911-8FA6D0DCDB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2" t="11561" r="8451" b="9471"/>
            <a:stretch/>
          </p:blipFill>
          <p:spPr>
            <a:xfrm>
              <a:off x="858547" y="2997442"/>
              <a:ext cx="399286" cy="381926"/>
            </a:xfrm>
            <a:prstGeom prst="rect">
              <a:avLst/>
            </a:prstGeom>
          </p:spPr>
        </p:pic>
        <p:sp>
          <p:nvSpPr>
            <p:cNvPr id="17" name="Bouton d'action : Personnalisé 16">
              <a:hlinkClick r:id="rId6" action="ppaction://hlinksldjump" highlightClick="1"/>
              <a:extLst>
                <a:ext uri="{FF2B5EF4-FFF2-40B4-BE49-F238E27FC236}">
                  <a16:creationId xmlns:a16="http://schemas.microsoft.com/office/drawing/2014/main" id="{51C4E1A3-64B3-89F9-9492-259B2D52DFAB}"/>
                </a:ext>
              </a:extLst>
            </p:cNvPr>
            <p:cNvSpPr/>
            <p:nvPr/>
          </p:nvSpPr>
          <p:spPr>
            <a:xfrm>
              <a:off x="743190" y="287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2342885E-0431-3277-27BA-7B483B3C4B6E}"/>
              </a:ext>
            </a:extLst>
          </p:cNvPr>
          <p:cNvGrpSpPr/>
          <p:nvPr/>
        </p:nvGrpSpPr>
        <p:grpSpPr>
          <a:xfrm>
            <a:off x="10058591" y="48203"/>
            <a:ext cx="630000" cy="630000"/>
            <a:chOff x="743190" y="3753305"/>
            <a:chExt cx="630000" cy="630000"/>
          </a:xfrm>
        </p:grpSpPr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D8E6F4E5-768C-93D3-E14D-36C77DBFEE95}"/>
                </a:ext>
              </a:extLst>
            </p:cNvPr>
            <p:cNvGrpSpPr/>
            <p:nvPr/>
          </p:nvGrpSpPr>
          <p:grpSpPr>
            <a:xfrm>
              <a:off x="743190" y="3753305"/>
              <a:ext cx="630000" cy="630000"/>
              <a:chOff x="743191" y="3753305"/>
              <a:chExt cx="630000" cy="630000"/>
            </a:xfrm>
          </p:grpSpPr>
          <p:sp>
            <p:nvSpPr>
              <p:cNvPr id="21" name="Rectangle à coins arrondis 20">
                <a:extLst>
                  <a:ext uri="{FF2B5EF4-FFF2-40B4-BE49-F238E27FC236}">
                    <a16:creationId xmlns:a16="http://schemas.microsoft.com/office/drawing/2014/main" id="{A163A904-294C-EC2E-A27A-9558D51F51E8}"/>
                  </a:ext>
                </a:extLst>
              </p:cNvPr>
              <p:cNvSpPr/>
              <p:nvPr/>
            </p:nvSpPr>
            <p:spPr>
              <a:xfrm>
                <a:off x="743191" y="37533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22" name="Image 21">
                <a:extLst>
                  <a:ext uri="{FF2B5EF4-FFF2-40B4-BE49-F238E27FC236}">
                    <a16:creationId xmlns:a16="http://schemas.microsoft.com/office/drawing/2014/main" id="{501F4EBD-65F6-69EE-989E-23D07957BB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600" y="3897034"/>
                <a:ext cx="311182" cy="373127"/>
              </a:xfrm>
              <a:prstGeom prst="rect">
                <a:avLst/>
              </a:prstGeom>
            </p:spPr>
          </p:pic>
        </p:grpSp>
        <p:sp>
          <p:nvSpPr>
            <p:cNvPr id="20" name="Bouton d'action : Personnalisé 19">
              <a:hlinkClick r:id="rId8" action="ppaction://hlinksldjump" highlightClick="1"/>
              <a:extLst>
                <a:ext uri="{FF2B5EF4-FFF2-40B4-BE49-F238E27FC236}">
                  <a16:creationId xmlns:a16="http://schemas.microsoft.com/office/drawing/2014/main" id="{CC3F76B5-3D66-EE30-D6F6-FBAE59E58BD4}"/>
                </a:ext>
              </a:extLst>
            </p:cNvPr>
            <p:cNvSpPr/>
            <p:nvPr/>
          </p:nvSpPr>
          <p:spPr>
            <a:xfrm>
              <a:off x="743190" y="37533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61400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6C5AE-C7B9-49CC-F3EC-96BE63426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EBC988-99B9-E9A6-E045-5FD12C00A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6341189" cy="888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Global Irrigation model</a:t>
            </a:r>
          </a:p>
        </p:txBody>
      </p:sp>
      <p:grpSp>
        <p:nvGrpSpPr>
          <p:cNvPr id="148" name="Groupe 147">
            <a:extLst>
              <a:ext uri="{FF2B5EF4-FFF2-40B4-BE49-F238E27FC236}">
                <a16:creationId xmlns:a16="http://schemas.microsoft.com/office/drawing/2014/main" id="{5089D42E-4F7A-1CDB-1654-655691AC24E3}"/>
              </a:ext>
            </a:extLst>
          </p:cNvPr>
          <p:cNvGrpSpPr/>
          <p:nvPr/>
        </p:nvGrpSpPr>
        <p:grpSpPr>
          <a:xfrm>
            <a:off x="10780715" y="40038"/>
            <a:ext cx="630000" cy="646331"/>
            <a:chOff x="900691" y="1144232"/>
            <a:chExt cx="630000" cy="646331"/>
          </a:xfrm>
        </p:grpSpPr>
        <p:grpSp>
          <p:nvGrpSpPr>
            <p:cNvPr id="149" name="Groupe 148">
              <a:extLst>
                <a:ext uri="{FF2B5EF4-FFF2-40B4-BE49-F238E27FC236}">
                  <a16:creationId xmlns:a16="http://schemas.microsoft.com/office/drawing/2014/main" id="{2EE3EF9B-B774-E736-0C69-4244E0C646A3}"/>
                </a:ext>
              </a:extLst>
            </p:cNvPr>
            <p:cNvGrpSpPr/>
            <p:nvPr/>
          </p:nvGrpSpPr>
          <p:grpSpPr>
            <a:xfrm>
              <a:off x="900691" y="1144232"/>
              <a:ext cx="630000" cy="646331"/>
              <a:chOff x="4969197" y="1188620"/>
              <a:chExt cx="630000" cy="646331"/>
            </a:xfrm>
          </p:grpSpPr>
          <p:sp>
            <p:nvSpPr>
              <p:cNvPr id="151" name="Rectangle à coins arrondis 150">
                <a:extLst>
                  <a:ext uri="{FF2B5EF4-FFF2-40B4-BE49-F238E27FC236}">
                    <a16:creationId xmlns:a16="http://schemas.microsoft.com/office/drawing/2014/main" id="{A00D0D33-0D83-C410-D51C-143E25ABBD4F}"/>
                  </a:ext>
                </a:extLst>
              </p:cNvPr>
              <p:cNvSpPr/>
              <p:nvPr/>
            </p:nvSpPr>
            <p:spPr>
              <a:xfrm>
                <a:off x="4969197" y="119678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52" name="ZoneTexte 151">
                <a:extLst>
                  <a:ext uri="{FF2B5EF4-FFF2-40B4-BE49-F238E27FC236}">
                    <a16:creationId xmlns:a16="http://schemas.microsoft.com/office/drawing/2014/main" id="{BEF30E12-7E68-CFDF-2AD6-95EB5886861A}"/>
                  </a:ext>
                </a:extLst>
              </p:cNvPr>
              <p:cNvSpPr txBox="1"/>
              <p:nvPr/>
            </p:nvSpPr>
            <p:spPr>
              <a:xfrm>
                <a:off x="5099907" y="1188620"/>
                <a:ext cx="368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600" b="1" dirty="0"/>
                  <a:t>?</a:t>
                </a:r>
              </a:p>
            </p:txBody>
          </p:sp>
        </p:grpSp>
        <p:sp>
          <p:nvSpPr>
            <p:cNvPr id="150" name="Rectangle 149">
              <a:hlinkClick r:id="rId2" action="ppaction://hlinksldjump"/>
              <a:extLst>
                <a:ext uri="{FF2B5EF4-FFF2-40B4-BE49-F238E27FC236}">
                  <a16:creationId xmlns:a16="http://schemas.microsoft.com/office/drawing/2014/main" id="{FE37B71B-B6C4-4918-79BF-A2BB0C848FFC}"/>
                </a:ext>
              </a:extLst>
            </p:cNvPr>
            <p:cNvSpPr/>
            <p:nvPr/>
          </p:nvSpPr>
          <p:spPr>
            <a:xfrm>
              <a:off x="900691" y="1144232"/>
              <a:ext cx="6300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3" name="Groupe 152">
            <a:extLst>
              <a:ext uri="{FF2B5EF4-FFF2-40B4-BE49-F238E27FC236}">
                <a16:creationId xmlns:a16="http://schemas.microsoft.com/office/drawing/2014/main" id="{6F0EEC72-2431-1B87-EE07-A1C811B42333}"/>
              </a:ext>
            </a:extLst>
          </p:cNvPr>
          <p:cNvGrpSpPr/>
          <p:nvPr/>
        </p:nvGrpSpPr>
        <p:grpSpPr>
          <a:xfrm>
            <a:off x="11502838" y="42838"/>
            <a:ext cx="630000" cy="640730"/>
            <a:chOff x="743191" y="2032613"/>
            <a:chExt cx="630000" cy="640730"/>
          </a:xfrm>
        </p:grpSpPr>
        <p:grpSp>
          <p:nvGrpSpPr>
            <p:cNvPr id="154" name="Groupe 153">
              <a:extLst>
                <a:ext uri="{FF2B5EF4-FFF2-40B4-BE49-F238E27FC236}">
                  <a16:creationId xmlns:a16="http://schemas.microsoft.com/office/drawing/2014/main" id="{B3EEA4A1-D9B7-8719-5AF8-F06380E6DB29}"/>
                </a:ext>
              </a:extLst>
            </p:cNvPr>
            <p:cNvGrpSpPr/>
            <p:nvPr/>
          </p:nvGrpSpPr>
          <p:grpSpPr>
            <a:xfrm>
              <a:off x="743191" y="2037978"/>
              <a:ext cx="630000" cy="630000"/>
              <a:chOff x="743192" y="2043343"/>
              <a:chExt cx="630000" cy="630000"/>
            </a:xfrm>
          </p:grpSpPr>
          <p:sp>
            <p:nvSpPr>
              <p:cNvPr id="156" name="Rectangle à coins arrondis 155">
                <a:extLst>
                  <a:ext uri="{FF2B5EF4-FFF2-40B4-BE49-F238E27FC236}">
                    <a16:creationId xmlns:a16="http://schemas.microsoft.com/office/drawing/2014/main" id="{60AEF375-9D6A-BC86-A1D8-95EDCD114C94}"/>
                  </a:ext>
                </a:extLst>
              </p:cNvPr>
              <p:cNvSpPr/>
              <p:nvPr/>
            </p:nvSpPr>
            <p:spPr>
              <a:xfrm>
                <a:off x="743192" y="2043343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57" name="Image 156">
                <a:extLst>
                  <a:ext uri="{FF2B5EF4-FFF2-40B4-BE49-F238E27FC236}">
                    <a16:creationId xmlns:a16="http://schemas.microsoft.com/office/drawing/2014/main" id="{FF902D2D-B11A-42B9-6C80-85E49BCB00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936" y="2121235"/>
                <a:ext cx="470511" cy="474216"/>
              </a:xfrm>
              <a:prstGeom prst="rect">
                <a:avLst/>
              </a:prstGeom>
            </p:spPr>
          </p:pic>
        </p:grpSp>
        <p:sp>
          <p:nvSpPr>
            <p:cNvPr id="155" name="Bouton d'action : Personnalisé 154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F44BC339-92D5-BF6A-A77C-7E9F1393E6BB}"/>
                </a:ext>
              </a:extLst>
            </p:cNvPr>
            <p:cNvSpPr/>
            <p:nvPr/>
          </p:nvSpPr>
          <p:spPr>
            <a:xfrm>
              <a:off x="743191" y="2032613"/>
              <a:ext cx="630000" cy="64073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8" name="Groupe 157">
            <a:extLst>
              <a:ext uri="{FF2B5EF4-FFF2-40B4-BE49-F238E27FC236}">
                <a16:creationId xmlns:a16="http://schemas.microsoft.com/office/drawing/2014/main" id="{B5119F7C-6CFB-B9BA-759F-69F3ED4A2EF2}"/>
              </a:ext>
            </a:extLst>
          </p:cNvPr>
          <p:cNvGrpSpPr/>
          <p:nvPr/>
        </p:nvGrpSpPr>
        <p:grpSpPr>
          <a:xfrm>
            <a:off x="9336467" y="48203"/>
            <a:ext cx="630000" cy="630000"/>
            <a:chOff x="743190" y="2873405"/>
            <a:chExt cx="630000" cy="630000"/>
          </a:xfrm>
        </p:grpSpPr>
        <p:sp>
          <p:nvSpPr>
            <p:cNvPr id="159" name="Rectangle à coins arrondis 158">
              <a:extLst>
                <a:ext uri="{FF2B5EF4-FFF2-40B4-BE49-F238E27FC236}">
                  <a16:creationId xmlns:a16="http://schemas.microsoft.com/office/drawing/2014/main" id="{6D70B4D1-F6E4-EF77-C7EB-AE84981894A1}"/>
                </a:ext>
              </a:extLst>
            </p:cNvPr>
            <p:cNvSpPr/>
            <p:nvPr/>
          </p:nvSpPr>
          <p:spPr>
            <a:xfrm>
              <a:off x="743190" y="2873405"/>
              <a:ext cx="630000" cy="630000"/>
            </a:xfrm>
            <a:prstGeom prst="roundRect">
              <a:avLst/>
            </a:prstGeom>
            <a:solidFill>
              <a:srgbClr val="00A3A6">
                <a:alpha val="50000"/>
              </a:srgbClr>
            </a:solidFill>
            <a:ln>
              <a:solidFill>
                <a:srgbClr val="00A3A6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0" name="Image 159">
              <a:extLst>
                <a:ext uri="{FF2B5EF4-FFF2-40B4-BE49-F238E27FC236}">
                  <a16:creationId xmlns:a16="http://schemas.microsoft.com/office/drawing/2014/main" id="{760229AF-6EE3-C009-ED9B-496B6FA8BA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2" t="11561" r="8451" b="9471"/>
            <a:stretch/>
          </p:blipFill>
          <p:spPr>
            <a:xfrm>
              <a:off x="858547" y="2997442"/>
              <a:ext cx="399286" cy="381926"/>
            </a:xfrm>
            <a:prstGeom prst="rect">
              <a:avLst/>
            </a:prstGeom>
          </p:spPr>
        </p:pic>
        <p:sp>
          <p:nvSpPr>
            <p:cNvPr id="161" name="Bouton d'action : Personnalisé 160">
              <a:hlinkClick r:id="rId6" action="ppaction://hlinksldjump" highlightClick="1"/>
              <a:extLst>
                <a:ext uri="{FF2B5EF4-FFF2-40B4-BE49-F238E27FC236}">
                  <a16:creationId xmlns:a16="http://schemas.microsoft.com/office/drawing/2014/main" id="{F9244B7B-222A-3660-B566-A99754209E34}"/>
                </a:ext>
              </a:extLst>
            </p:cNvPr>
            <p:cNvSpPr/>
            <p:nvPr/>
          </p:nvSpPr>
          <p:spPr>
            <a:xfrm>
              <a:off x="743190" y="287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62" name="Groupe 161">
            <a:extLst>
              <a:ext uri="{FF2B5EF4-FFF2-40B4-BE49-F238E27FC236}">
                <a16:creationId xmlns:a16="http://schemas.microsoft.com/office/drawing/2014/main" id="{4EE3FF2B-1DF6-79AE-3731-DD71F38B9B0F}"/>
              </a:ext>
            </a:extLst>
          </p:cNvPr>
          <p:cNvGrpSpPr/>
          <p:nvPr/>
        </p:nvGrpSpPr>
        <p:grpSpPr>
          <a:xfrm>
            <a:off x="10058591" y="48203"/>
            <a:ext cx="630000" cy="630000"/>
            <a:chOff x="743190" y="3753305"/>
            <a:chExt cx="630000" cy="630000"/>
          </a:xfrm>
        </p:grpSpPr>
        <p:grpSp>
          <p:nvGrpSpPr>
            <p:cNvPr id="163" name="Groupe 162">
              <a:extLst>
                <a:ext uri="{FF2B5EF4-FFF2-40B4-BE49-F238E27FC236}">
                  <a16:creationId xmlns:a16="http://schemas.microsoft.com/office/drawing/2014/main" id="{4387F88E-AAD1-2343-5CB7-473BFD77E678}"/>
                </a:ext>
              </a:extLst>
            </p:cNvPr>
            <p:cNvGrpSpPr/>
            <p:nvPr/>
          </p:nvGrpSpPr>
          <p:grpSpPr>
            <a:xfrm>
              <a:off x="743190" y="3753305"/>
              <a:ext cx="630000" cy="630000"/>
              <a:chOff x="743191" y="3753305"/>
              <a:chExt cx="630000" cy="630000"/>
            </a:xfrm>
          </p:grpSpPr>
          <p:sp>
            <p:nvSpPr>
              <p:cNvPr id="165" name="Rectangle à coins arrondis 164">
                <a:extLst>
                  <a:ext uri="{FF2B5EF4-FFF2-40B4-BE49-F238E27FC236}">
                    <a16:creationId xmlns:a16="http://schemas.microsoft.com/office/drawing/2014/main" id="{22CC4EE7-1A5F-1482-2A5B-08A3EA76B1F0}"/>
                  </a:ext>
                </a:extLst>
              </p:cNvPr>
              <p:cNvSpPr/>
              <p:nvPr/>
            </p:nvSpPr>
            <p:spPr>
              <a:xfrm>
                <a:off x="743191" y="37533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66" name="Image 165">
                <a:extLst>
                  <a:ext uri="{FF2B5EF4-FFF2-40B4-BE49-F238E27FC236}">
                    <a16:creationId xmlns:a16="http://schemas.microsoft.com/office/drawing/2014/main" id="{258C80D7-0D2B-363D-A511-869D1D1FDB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600" y="3897034"/>
                <a:ext cx="311182" cy="373127"/>
              </a:xfrm>
              <a:prstGeom prst="rect">
                <a:avLst/>
              </a:prstGeom>
            </p:spPr>
          </p:pic>
        </p:grpSp>
        <p:sp>
          <p:nvSpPr>
            <p:cNvPr id="164" name="Bouton d'action : Personnalisé 163">
              <a:hlinkClick r:id="rId8" action="ppaction://hlinksldjump" highlightClick="1"/>
              <a:extLst>
                <a:ext uri="{FF2B5EF4-FFF2-40B4-BE49-F238E27FC236}">
                  <a16:creationId xmlns:a16="http://schemas.microsoft.com/office/drawing/2014/main" id="{FC1E4FCD-F836-36F7-4577-284DD8C10EA7}"/>
                </a:ext>
              </a:extLst>
            </p:cNvPr>
            <p:cNvSpPr/>
            <p:nvPr/>
          </p:nvSpPr>
          <p:spPr>
            <a:xfrm>
              <a:off x="743190" y="37533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F3C6A54D-61F5-F4DF-FBB1-9BD53FB619E4}"/>
              </a:ext>
            </a:extLst>
          </p:cNvPr>
          <p:cNvGrpSpPr/>
          <p:nvPr/>
        </p:nvGrpSpPr>
        <p:grpSpPr>
          <a:xfrm>
            <a:off x="8614343" y="48203"/>
            <a:ext cx="630000" cy="630000"/>
            <a:chOff x="743190" y="5263405"/>
            <a:chExt cx="630000" cy="630000"/>
          </a:xfrm>
        </p:grpSpPr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62C2CF7F-7B5E-F6C5-90C7-78AAB59FFA56}"/>
                </a:ext>
              </a:extLst>
            </p:cNvPr>
            <p:cNvGrpSpPr/>
            <p:nvPr/>
          </p:nvGrpSpPr>
          <p:grpSpPr>
            <a:xfrm>
              <a:off x="743190" y="5263405"/>
              <a:ext cx="630000" cy="630000"/>
              <a:chOff x="743190" y="5263405"/>
              <a:chExt cx="630000" cy="630000"/>
            </a:xfrm>
          </p:grpSpPr>
          <p:sp>
            <p:nvSpPr>
              <p:cNvPr id="36" name="Rectangle à coins arrondis 35">
                <a:extLst>
                  <a:ext uri="{FF2B5EF4-FFF2-40B4-BE49-F238E27FC236}">
                    <a16:creationId xmlns:a16="http://schemas.microsoft.com/office/drawing/2014/main" id="{98E8929C-8C77-5A33-3F9A-447645B2C5CB}"/>
                  </a:ext>
                </a:extLst>
              </p:cNvPr>
              <p:cNvSpPr/>
              <p:nvPr/>
            </p:nvSpPr>
            <p:spPr>
              <a:xfrm>
                <a:off x="743190" y="52634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7" name="Flèche droite 36">
                <a:extLst>
                  <a:ext uri="{FF2B5EF4-FFF2-40B4-BE49-F238E27FC236}">
                    <a16:creationId xmlns:a16="http://schemas.microsoft.com/office/drawing/2014/main" id="{3163D5D3-81C2-AA90-011D-29C89755CC58}"/>
                  </a:ext>
                </a:extLst>
              </p:cNvPr>
              <p:cNvSpPr/>
              <p:nvPr/>
            </p:nvSpPr>
            <p:spPr>
              <a:xfrm flipH="1">
                <a:off x="827371" y="5445240"/>
                <a:ext cx="461638" cy="26633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35" name="Bouton d'action : Personnalisé 34">
              <a:hlinkClick r:id="" action="ppaction://hlinkshowjump?jump=lastslideviewed" highlightClick="1"/>
              <a:extLst>
                <a:ext uri="{FF2B5EF4-FFF2-40B4-BE49-F238E27FC236}">
                  <a16:creationId xmlns:a16="http://schemas.microsoft.com/office/drawing/2014/main" id="{2E18C904-90C7-F8CE-E798-E33BA3481026}"/>
                </a:ext>
              </a:extLst>
            </p:cNvPr>
            <p:cNvSpPr/>
            <p:nvPr/>
          </p:nvSpPr>
          <p:spPr>
            <a:xfrm>
              <a:off x="743190" y="526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B9FBDB07-E3FE-F040-D556-7D0D8730A5CC}"/>
              </a:ext>
            </a:extLst>
          </p:cNvPr>
          <p:cNvGrpSpPr/>
          <p:nvPr/>
        </p:nvGrpSpPr>
        <p:grpSpPr>
          <a:xfrm>
            <a:off x="285750" y="1219724"/>
            <a:ext cx="11220323" cy="4289728"/>
            <a:chOff x="342900" y="1534217"/>
            <a:chExt cx="5818202" cy="4289728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BDE8104D-8EA2-E22B-96B3-B34B46BE0B94}"/>
                </a:ext>
              </a:extLst>
            </p:cNvPr>
            <p:cNvSpPr txBox="1"/>
            <p:nvPr/>
          </p:nvSpPr>
          <p:spPr>
            <a:xfrm>
              <a:off x="514749" y="1807304"/>
              <a:ext cx="5644676" cy="3754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/>
                <a:t>Huang, Z., Hejazi, M., Li, X., Tang, Q., Vernon, C., Leng, G., Liu, Y., </a:t>
              </a:r>
              <a:r>
                <a:rPr lang="en-US" sz="1400" b="1" i="1" dirty="0" err="1"/>
                <a:t>Döll</a:t>
              </a:r>
              <a:r>
                <a:rPr lang="en-US" sz="1400" b="1" i="1" dirty="0"/>
                <a:t>, P., Eisner, S., </a:t>
              </a:r>
              <a:r>
                <a:rPr lang="en-US" sz="1400" b="1" i="1" dirty="0" err="1"/>
                <a:t>Gerten</a:t>
              </a:r>
              <a:r>
                <a:rPr lang="en-US" sz="1400" b="1" i="1" dirty="0"/>
                <a:t>, D., </a:t>
              </a:r>
              <a:r>
                <a:rPr lang="en-US" sz="1400" b="1" i="1" dirty="0" err="1"/>
                <a:t>Hanasaki</a:t>
              </a:r>
              <a:r>
                <a:rPr lang="en-US" sz="1400" b="1" i="1" dirty="0"/>
                <a:t>, N., and Wada, Y.: Reconstruction of global gridded monthly sectoral water withdrawals for 1971–2010 and analysis of their spatiotemporal patterns, </a:t>
              </a:r>
              <a:r>
                <a:rPr lang="en-US" sz="1400" b="1" i="1" dirty="0" err="1"/>
                <a:t>Hydrol</a:t>
              </a:r>
              <a:r>
                <a:rPr lang="en-US" sz="1400" b="1" i="1" dirty="0"/>
                <a:t>. Earth Syst. Sci., 22, 2117–2133, https://doi.org/10.5194/hess-22-2117-2018, 2018. </a:t>
              </a:r>
            </a:p>
            <a:p>
              <a:endParaRPr lang="en-US" sz="1400" b="1" i="1" dirty="0"/>
            </a:p>
            <a:p>
              <a:r>
                <a:rPr lang="en-US" sz="1400" i="1" dirty="0"/>
                <a:t> </a:t>
              </a:r>
              <a:r>
                <a:rPr lang="en-US" sz="1400" i="1" dirty="0" err="1"/>
                <a:t>Hanasaki</a:t>
              </a:r>
              <a:r>
                <a:rPr lang="en-US" sz="1400" i="1" dirty="0"/>
                <a:t>, N., </a:t>
              </a:r>
              <a:r>
                <a:rPr lang="en-US" sz="1400" i="1" dirty="0" err="1"/>
                <a:t>Kanae</a:t>
              </a:r>
              <a:r>
                <a:rPr lang="en-US" sz="1400" i="1" dirty="0"/>
                <a:t>, S., Oki, T., Masuda, K., </a:t>
              </a:r>
              <a:r>
                <a:rPr lang="en-US" sz="1400" i="1" dirty="0" err="1"/>
                <a:t>Motoya</a:t>
              </a:r>
              <a:r>
                <a:rPr lang="en-US" sz="1400" i="1" dirty="0"/>
                <a:t>, K., Shirakawa, N., Shen, Y., and Tanaka, K.: An integrated model for the assessment of global water resources – Part 1: Model description and input meteorological forcing, </a:t>
              </a:r>
              <a:r>
                <a:rPr lang="en-US" sz="1400" i="1" dirty="0" err="1"/>
                <a:t>Hydrol</a:t>
              </a:r>
              <a:r>
                <a:rPr lang="en-US" sz="1400" i="1" dirty="0"/>
                <a:t>. Earth Syst. Sci., 12, 1007–1025, https://doi.org/10.5194/hess-12-1007-2008, 2008. </a:t>
              </a:r>
            </a:p>
            <a:p>
              <a:endParaRPr lang="en-US" sz="1400" i="1" dirty="0"/>
            </a:p>
            <a:p>
              <a:r>
                <a:rPr lang="en-US" sz="1400" i="1" dirty="0"/>
                <a:t> Wada, Y., Wisser, D., and </a:t>
              </a:r>
              <a:r>
                <a:rPr lang="en-US" sz="1400" i="1" dirty="0" err="1"/>
                <a:t>Bierkens</a:t>
              </a:r>
              <a:r>
                <a:rPr lang="en-US" sz="1400" i="1" dirty="0"/>
                <a:t>, M. F. P.: Global modeling of withdrawal, allocation and consumptive use of surface water and groundwater resources, Earth Syst. </a:t>
              </a:r>
              <a:r>
                <a:rPr lang="en-US" sz="1400" i="1" dirty="0" err="1"/>
                <a:t>Dynam</a:t>
              </a:r>
              <a:r>
                <a:rPr lang="en-US" sz="1400" i="1" dirty="0"/>
                <a:t>., 5, 15–40, https://doi.org/10.5194/esd-5-15-2014, 2014. </a:t>
              </a:r>
            </a:p>
            <a:p>
              <a:endParaRPr lang="en-US" sz="1400" i="1" dirty="0"/>
            </a:p>
            <a:p>
              <a:r>
                <a:rPr lang="en-US" sz="1400" i="1" dirty="0"/>
                <a:t> Rost, S., </a:t>
              </a:r>
              <a:r>
                <a:rPr lang="en-US" sz="1400" i="1" dirty="0" err="1"/>
                <a:t>Gerten</a:t>
              </a:r>
              <a:r>
                <a:rPr lang="en-US" sz="1400" i="1" dirty="0"/>
                <a:t>, D., </a:t>
              </a:r>
              <a:r>
                <a:rPr lang="en-US" sz="1400" i="1" dirty="0" err="1"/>
                <a:t>Bondeau</a:t>
              </a:r>
              <a:r>
                <a:rPr lang="en-US" sz="1400" i="1" dirty="0"/>
                <a:t>, A., Lucht, W., Rohwer, J., and </a:t>
              </a:r>
              <a:r>
                <a:rPr lang="en-US" sz="1400" i="1" dirty="0" err="1"/>
                <a:t>Schaphoff</a:t>
              </a:r>
              <a:r>
                <a:rPr lang="en-US" sz="1400" i="1" dirty="0"/>
                <a:t>, S.: Agricultural green and blue water consumption and its influence on the global water system, Water </a:t>
              </a:r>
              <a:r>
                <a:rPr lang="en-US" sz="1400" i="1" dirty="0" err="1"/>
                <a:t>Resour</a:t>
              </a:r>
              <a:r>
                <a:rPr lang="en-US" sz="1400" i="1" dirty="0"/>
                <a:t>. Res., 44, W09405, https://doi.org/10.1029/2007WR006331, 2008.</a:t>
              </a:r>
            </a:p>
            <a:p>
              <a:endParaRPr lang="en-US" sz="1400" i="1" dirty="0"/>
            </a:p>
            <a:p>
              <a:r>
                <a:rPr lang="en-US" sz="1400" i="1" dirty="0"/>
                <a:t>Müller </a:t>
              </a:r>
              <a:r>
                <a:rPr lang="en-US" sz="1400" i="1" dirty="0" err="1"/>
                <a:t>Schmied</a:t>
              </a:r>
              <a:r>
                <a:rPr lang="en-US" sz="1400" i="1" dirty="0"/>
                <a:t>, H., Eisner, S., Franz, D., </a:t>
              </a:r>
              <a:r>
                <a:rPr lang="en-US" sz="1400" i="1" dirty="0" err="1"/>
                <a:t>Wattenbach</a:t>
              </a:r>
              <a:r>
                <a:rPr lang="en-US" sz="1400" i="1" dirty="0"/>
                <a:t>, M., Portmann, F. T., </a:t>
              </a:r>
              <a:r>
                <a:rPr lang="en-US" sz="1400" i="1" dirty="0" err="1"/>
                <a:t>Flörke</a:t>
              </a:r>
              <a:r>
                <a:rPr lang="en-US" sz="1400" i="1" dirty="0"/>
                <a:t>, M., and </a:t>
              </a:r>
              <a:r>
                <a:rPr lang="en-US" sz="1400" i="1" dirty="0" err="1"/>
                <a:t>Döll</a:t>
              </a:r>
              <a:r>
                <a:rPr lang="en-US" sz="1400" i="1" dirty="0"/>
                <a:t>, P.: Sensitivity of simulated global-scale freshwater fluxes and storages to input data, hydrological model structure, human water use and calibration, </a:t>
              </a:r>
              <a:r>
                <a:rPr lang="en-US" sz="1400" i="1" dirty="0" err="1"/>
                <a:t>Hydrol</a:t>
              </a:r>
              <a:r>
                <a:rPr lang="en-US" sz="1400" i="1" dirty="0"/>
                <a:t>. Earth Syst. Sci., 18, 3511–3538, https://doi.org/10.5194/hess-18-3511-2014, 2014.</a:t>
              </a:r>
            </a:p>
          </p:txBody>
        </p:sp>
        <p:sp>
          <p:nvSpPr>
            <p:cNvPr id="9" name="Rectangle à coins arrondis 83">
              <a:extLst>
                <a:ext uri="{FF2B5EF4-FFF2-40B4-BE49-F238E27FC236}">
                  <a16:creationId xmlns:a16="http://schemas.microsoft.com/office/drawing/2014/main" id="{6561CCC8-3C1E-1DC7-C479-8F9C7C7C744B}"/>
                </a:ext>
              </a:extLst>
            </p:cNvPr>
            <p:cNvSpPr/>
            <p:nvPr/>
          </p:nvSpPr>
          <p:spPr>
            <a:xfrm>
              <a:off x="342900" y="1534217"/>
              <a:ext cx="5818202" cy="4289728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5908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355EC-8E5F-CA5E-3D13-9B19200EA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844C44-A28C-47D3-0324-7C01E8FFF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6725689" cy="888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Random Forest, Shapley Value, R package</a:t>
            </a:r>
          </a:p>
        </p:txBody>
      </p:sp>
      <p:grpSp>
        <p:nvGrpSpPr>
          <p:cNvPr id="148" name="Groupe 147">
            <a:extLst>
              <a:ext uri="{FF2B5EF4-FFF2-40B4-BE49-F238E27FC236}">
                <a16:creationId xmlns:a16="http://schemas.microsoft.com/office/drawing/2014/main" id="{ACBEC72F-D428-2EDA-9615-37B3F3B2B8DF}"/>
              </a:ext>
            </a:extLst>
          </p:cNvPr>
          <p:cNvGrpSpPr/>
          <p:nvPr/>
        </p:nvGrpSpPr>
        <p:grpSpPr>
          <a:xfrm>
            <a:off x="10780715" y="40038"/>
            <a:ext cx="630000" cy="646331"/>
            <a:chOff x="900691" y="1144232"/>
            <a:chExt cx="630000" cy="646331"/>
          </a:xfrm>
        </p:grpSpPr>
        <p:grpSp>
          <p:nvGrpSpPr>
            <p:cNvPr id="149" name="Groupe 148">
              <a:extLst>
                <a:ext uri="{FF2B5EF4-FFF2-40B4-BE49-F238E27FC236}">
                  <a16:creationId xmlns:a16="http://schemas.microsoft.com/office/drawing/2014/main" id="{FE524A54-7220-0DC5-E62F-BD6C4A04376B}"/>
                </a:ext>
              </a:extLst>
            </p:cNvPr>
            <p:cNvGrpSpPr/>
            <p:nvPr/>
          </p:nvGrpSpPr>
          <p:grpSpPr>
            <a:xfrm>
              <a:off x="900691" y="1144232"/>
              <a:ext cx="630000" cy="646331"/>
              <a:chOff x="4969197" y="1188620"/>
              <a:chExt cx="630000" cy="646331"/>
            </a:xfrm>
          </p:grpSpPr>
          <p:sp>
            <p:nvSpPr>
              <p:cNvPr id="151" name="Rectangle à coins arrondis 150">
                <a:extLst>
                  <a:ext uri="{FF2B5EF4-FFF2-40B4-BE49-F238E27FC236}">
                    <a16:creationId xmlns:a16="http://schemas.microsoft.com/office/drawing/2014/main" id="{DC386319-5648-7749-E732-A76ECFF9E77E}"/>
                  </a:ext>
                </a:extLst>
              </p:cNvPr>
              <p:cNvSpPr/>
              <p:nvPr/>
            </p:nvSpPr>
            <p:spPr>
              <a:xfrm>
                <a:off x="4969197" y="119678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52" name="ZoneTexte 151">
                <a:extLst>
                  <a:ext uri="{FF2B5EF4-FFF2-40B4-BE49-F238E27FC236}">
                    <a16:creationId xmlns:a16="http://schemas.microsoft.com/office/drawing/2014/main" id="{404EA813-0F38-67FB-BD77-A54156FBCABB}"/>
                  </a:ext>
                </a:extLst>
              </p:cNvPr>
              <p:cNvSpPr txBox="1"/>
              <p:nvPr/>
            </p:nvSpPr>
            <p:spPr>
              <a:xfrm>
                <a:off x="5099907" y="1188620"/>
                <a:ext cx="368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600" b="1" dirty="0"/>
                  <a:t>?</a:t>
                </a:r>
              </a:p>
            </p:txBody>
          </p:sp>
        </p:grpSp>
        <p:sp>
          <p:nvSpPr>
            <p:cNvPr id="150" name="Rectangle 149">
              <a:hlinkClick r:id="rId2" action="ppaction://hlinksldjump"/>
              <a:extLst>
                <a:ext uri="{FF2B5EF4-FFF2-40B4-BE49-F238E27FC236}">
                  <a16:creationId xmlns:a16="http://schemas.microsoft.com/office/drawing/2014/main" id="{3A644556-064F-7073-0C99-B2CA977E26C7}"/>
                </a:ext>
              </a:extLst>
            </p:cNvPr>
            <p:cNvSpPr/>
            <p:nvPr/>
          </p:nvSpPr>
          <p:spPr>
            <a:xfrm>
              <a:off x="900691" y="1144232"/>
              <a:ext cx="6300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3" name="Groupe 152">
            <a:extLst>
              <a:ext uri="{FF2B5EF4-FFF2-40B4-BE49-F238E27FC236}">
                <a16:creationId xmlns:a16="http://schemas.microsoft.com/office/drawing/2014/main" id="{2C995977-7F9E-EDEA-BE62-37B77FF3C2BB}"/>
              </a:ext>
            </a:extLst>
          </p:cNvPr>
          <p:cNvGrpSpPr/>
          <p:nvPr/>
        </p:nvGrpSpPr>
        <p:grpSpPr>
          <a:xfrm>
            <a:off x="11502838" y="42838"/>
            <a:ext cx="630000" cy="640730"/>
            <a:chOff x="743191" y="2032613"/>
            <a:chExt cx="630000" cy="640730"/>
          </a:xfrm>
        </p:grpSpPr>
        <p:grpSp>
          <p:nvGrpSpPr>
            <p:cNvPr id="154" name="Groupe 153">
              <a:extLst>
                <a:ext uri="{FF2B5EF4-FFF2-40B4-BE49-F238E27FC236}">
                  <a16:creationId xmlns:a16="http://schemas.microsoft.com/office/drawing/2014/main" id="{87B8A1B9-87DE-3ECE-DB93-0FADB1F786E4}"/>
                </a:ext>
              </a:extLst>
            </p:cNvPr>
            <p:cNvGrpSpPr/>
            <p:nvPr/>
          </p:nvGrpSpPr>
          <p:grpSpPr>
            <a:xfrm>
              <a:off x="743191" y="2037978"/>
              <a:ext cx="630000" cy="630000"/>
              <a:chOff x="743192" y="2043343"/>
              <a:chExt cx="630000" cy="630000"/>
            </a:xfrm>
          </p:grpSpPr>
          <p:sp>
            <p:nvSpPr>
              <p:cNvPr id="156" name="Rectangle à coins arrondis 155">
                <a:extLst>
                  <a:ext uri="{FF2B5EF4-FFF2-40B4-BE49-F238E27FC236}">
                    <a16:creationId xmlns:a16="http://schemas.microsoft.com/office/drawing/2014/main" id="{27F97764-3F81-CFAA-3FBE-154DAE64972D}"/>
                  </a:ext>
                </a:extLst>
              </p:cNvPr>
              <p:cNvSpPr/>
              <p:nvPr/>
            </p:nvSpPr>
            <p:spPr>
              <a:xfrm>
                <a:off x="743192" y="2043343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57" name="Image 156">
                <a:extLst>
                  <a:ext uri="{FF2B5EF4-FFF2-40B4-BE49-F238E27FC236}">
                    <a16:creationId xmlns:a16="http://schemas.microsoft.com/office/drawing/2014/main" id="{CD4159C3-162B-BAB4-9F84-0E5759CBB5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936" y="2121235"/>
                <a:ext cx="470511" cy="474216"/>
              </a:xfrm>
              <a:prstGeom prst="rect">
                <a:avLst/>
              </a:prstGeom>
            </p:spPr>
          </p:pic>
        </p:grpSp>
        <p:sp>
          <p:nvSpPr>
            <p:cNvPr id="155" name="Bouton d'action : Personnalisé 154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BCE60B65-C979-5D9C-19B2-6699D4B8DC8A}"/>
                </a:ext>
              </a:extLst>
            </p:cNvPr>
            <p:cNvSpPr/>
            <p:nvPr/>
          </p:nvSpPr>
          <p:spPr>
            <a:xfrm>
              <a:off x="743191" y="2032613"/>
              <a:ext cx="630000" cy="64073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8" name="Groupe 157">
            <a:extLst>
              <a:ext uri="{FF2B5EF4-FFF2-40B4-BE49-F238E27FC236}">
                <a16:creationId xmlns:a16="http://schemas.microsoft.com/office/drawing/2014/main" id="{11661252-5CF2-D49F-D294-2E022EB9F451}"/>
              </a:ext>
            </a:extLst>
          </p:cNvPr>
          <p:cNvGrpSpPr/>
          <p:nvPr/>
        </p:nvGrpSpPr>
        <p:grpSpPr>
          <a:xfrm>
            <a:off x="9336467" y="48203"/>
            <a:ext cx="630000" cy="630000"/>
            <a:chOff x="743190" y="2873405"/>
            <a:chExt cx="630000" cy="630000"/>
          </a:xfrm>
        </p:grpSpPr>
        <p:sp>
          <p:nvSpPr>
            <p:cNvPr id="159" name="Rectangle à coins arrondis 158">
              <a:extLst>
                <a:ext uri="{FF2B5EF4-FFF2-40B4-BE49-F238E27FC236}">
                  <a16:creationId xmlns:a16="http://schemas.microsoft.com/office/drawing/2014/main" id="{DF3638BB-A0CC-4A53-60CE-DFC33FD95D17}"/>
                </a:ext>
              </a:extLst>
            </p:cNvPr>
            <p:cNvSpPr/>
            <p:nvPr/>
          </p:nvSpPr>
          <p:spPr>
            <a:xfrm>
              <a:off x="743190" y="2873405"/>
              <a:ext cx="630000" cy="630000"/>
            </a:xfrm>
            <a:prstGeom prst="roundRect">
              <a:avLst/>
            </a:prstGeom>
            <a:solidFill>
              <a:srgbClr val="00A3A6">
                <a:alpha val="50000"/>
              </a:srgbClr>
            </a:solidFill>
            <a:ln>
              <a:solidFill>
                <a:srgbClr val="00A3A6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0" name="Image 159">
              <a:extLst>
                <a:ext uri="{FF2B5EF4-FFF2-40B4-BE49-F238E27FC236}">
                  <a16:creationId xmlns:a16="http://schemas.microsoft.com/office/drawing/2014/main" id="{F7209A6A-4071-4383-7F90-832E292566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2" t="11561" r="8451" b="9471"/>
            <a:stretch/>
          </p:blipFill>
          <p:spPr>
            <a:xfrm>
              <a:off x="858547" y="2997442"/>
              <a:ext cx="399286" cy="381926"/>
            </a:xfrm>
            <a:prstGeom prst="rect">
              <a:avLst/>
            </a:prstGeom>
          </p:spPr>
        </p:pic>
        <p:sp>
          <p:nvSpPr>
            <p:cNvPr id="161" name="Bouton d'action : Personnalisé 160">
              <a:hlinkClick r:id="rId6" action="ppaction://hlinksldjump" highlightClick="1"/>
              <a:extLst>
                <a:ext uri="{FF2B5EF4-FFF2-40B4-BE49-F238E27FC236}">
                  <a16:creationId xmlns:a16="http://schemas.microsoft.com/office/drawing/2014/main" id="{6184EACC-09CD-E78A-5464-BD3FDE58FE16}"/>
                </a:ext>
              </a:extLst>
            </p:cNvPr>
            <p:cNvSpPr/>
            <p:nvPr/>
          </p:nvSpPr>
          <p:spPr>
            <a:xfrm>
              <a:off x="743190" y="287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62" name="Groupe 161">
            <a:extLst>
              <a:ext uri="{FF2B5EF4-FFF2-40B4-BE49-F238E27FC236}">
                <a16:creationId xmlns:a16="http://schemas.microsoft.com/office/drawing/2014/main" id="{90E6F0E6-775D-ED59-FC36-A3AE75A67EC8}"/>
              </a:ext>
            </a:extLst>
          </p:cNvPr>
          <p:cNvGrpSpPr/>
          <p:nvPr/>
        </p:nvGrpSpPr>
        <p:grpSpPr>
          <a:xfrm>
            <a:off x="10058591" y="48203"/>
            <a:ext cx="630000" cy="630000"/>
            <a:chOff x="743190" y="3753305"/>
            <a:chExt cx="630000" cy="630000"/>
          </a:xfrm>
        </p:grpSpPr>
        <p:grpSp>
          <p:nvGrpSpPr>
            <p:cNvPr id="163" name="Groupe 162">
              <a:extLst>
                <a:ext uri="{FF2B5EF4-FFF2-40B4-BE49-F238E27FC236}">
                  <a16:creationId xmlns:a16="http://schemas.microsoft.com/office/drawing/2014/main" id="{40303D46-873C-8BE9-EFC8-47A367FF5D28}"/>
                </a:ext>
              </a:extLst>
            </p:cNvPr>
            <p:cNvGrpSpPr/>
            <p:nvPr/>
          </p:nvGrpSpPr>
          <p:grpSpPr>
            <a:xfrm>
              <a:off x="743190" y="3753305"/>
              <a:ext cx="630000" cy="630000"/>
              <a:chOff x="743191" y="3753305"/>
              <a:chExt cx="630000" cy="630000"/>
            </a:xfrm>
          </p:grpSpPr>
          <p:sp>
            <p:nvSpPr>
              <p:cNvPr id="165" name="Rectangle à coins arrondis 164">
                <a:extLst>
                  <a:ext uri="{FF2B5EF4-FFF2-40B4-BE49-F238E27FC236}">
                    <a16:creationId xmlns:a16="http://schemas.microsoft.com/office/drawing/2014/main" id="{D37303BE-386F-E71F-2FEA-D523489A4C93}"/>
                  </a:ext>
                </a:extLst>
              </p:cNvPr>
              <p:cNvSpPr/>
              <p:nvPr/>
            </p:nvSpPr>
            <p:spPr>
              <a:xfrm>
                <a:off x="743191" y="37533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66" name="Image 165">
                <a:extLst>
                  <a:ext uri="{FF2B5EF4-FFF2-40B4-BE49-F238E27FC236}">
                    <a16:creationId xmlns:a16="http://schemas.microsoft.com/office/drawing/2014/main" id="{8B375721-5D2C-FD4D-197D-B8E62BA999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600" y="3897034"/>
                <a:ext cx="311182" cy="373127"/>
              </a:xfrm>
              <a:prstGeom prst="rect">
                <a:avLst/>
              </a:prstGeom>
            </p:spPr>
          </p:pic>
        </p:grpSp>
        <p:sp>
          <p:nvSpPr>
            <p:cNvPr id="164" name="Bouton d'action : Personnalisé 163">
              <a:hlinkClick r:id="rId8" action="ppaction://hlinksldjump" highlightClick="1"/>
              <a:extLst>
                <a:ext uri="{FF2B5EF4-FFF2-40B4-BE49-F238E27FC236}">
                  <a16:creationId xmlns:a16="http://schemas.microsoft.com/office/drawing/2014/main" id="{FE1239C4-6C94-A810-B21F-A8FFB8298E91}"/>
                </a:ext>
              </a:extLst>
            </p:cNvPr>
            <p:cNvSpPr/>
            <p:nvPr/>
          </p:nvSpPr>
          <p:spPr>
            <a:xfrm>
              <a:off x="743190" y="37533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8F947772-47C0-EAAF-D0C4-331EE55129AE}"/>
              </a:ext>
            </a:extLst>
          </p:cNvPr>
          <p:cNvGrpSpPr/>
          <p:nvPr/>
        </p:nvGrpSpPr>
        <p:grpSpPr>
          <a:xfrm>
            <a:off x="285750" y="1219723"/>
            <a:ext cx="11220323" cy="4927503"/>
            <a:chOff x="342900" y="1534216"/>
            <a:chExt cx="5818202" cy="4927503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70BA9A65-95F0-14E2-9236-06AFD43FB566}"/>
                </a:ext>
              </a:extLst>
            </p:cNvPr>
            <p:cNvSpPr txBox="1"/>
            <p:nvPr/>
          </p:nvSpPr>
          <p:spPr>
            <a:xfrm>
              <a:off x="465671" y="1663042"/>
              <a:ext cx="5693753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 err="1"/>
                <a:t>Breiman</a:t>
              </a:r>
              <a:r>
                <a:rPr lang="en-US" sz="1200" b="1" i="1" dirty="0"/>
                <a:t>, L.: Random Forests, Machine Learning, 45, 5–32, https://doi.org/10.1023/A:1010933404324, 2001.</a:t>
              </a:r>
              <a:endParaRPr lang="fr-FR" sz="1200" b="1" i="1" dirty="0"/>
            </a:p>
            <a:p>
              <a:endParaRPr lang="fr-FR" sz="1200" i="1" dirty="0"/>
            </a:p>
            <a:p>
              <a:r>
                <a:rPr lang="fr-FR" sz="1200" b="1" i="1" dirty="0"/>
                <a:t>James, G.; Witten, D.; </a:t>
              </a:r>
              <a:r>
                <a:rPr lang="fr-FR" sz="1200" b="1" i="1" dirty="0" err="1"/>
                <a:t>Hastie</a:t>
              </a:r>
              <a:r>
                <a:rPr lang="fr-FR" sz="1200" b="1" i="1" dirty="0"/>
                <a:t>, T.; </a:t>
              </a:r>
              <a:r>
                <a:rPr lang="fr-FR" sz="1200" b="1" i="1" dirty="0" err="1"/>
                <a:t>Tibshirani</a:t>
              </a:r>
              <a:r>
                <a:rPr lang="fr-FR" sz="1200" b="1" i="1" dirty="0"/>
                <a:t>, R.; Taylor, J., 2023. An Introduction to </a:t>
              </a:r>
              <a:r>
                <a:rPr lang="fr-FR" sz="1200" b="1" i="1" dirty="0" err="1"/>
                <a:t>Statistical</a:t>
              </a:r>
              <a:r>
                <a:rPr lang="fr-FR" sz="1200" b="1" i="1" dirty="0"/>
                <a:t> Learning: </a:t>
              </a:r>
              <a:r>
                <a:rPr lang="fr-FR" sz="1200" b="1" i="1" dirty="0" err="1"/>
                <a:t>with</a:t>
              </a:r>
              <a:r>
                <a:rPr lang="fr-FR" sz="1200" b="1" i="1" dirty="0"/>
                <a:t> Applications in Python [en ligne]. Cham: Springer International </a:t>
              </a:r>
              <a:r>
                <a:rPr lang="fr-FR" sz="1200" b="1" i="1" dirty="0" err="1"/>
                <a:t>Publishing</a:t>
              </a:r>
              <a:r>
                <a:rPr lang="fr-FR" sz="1200" b="1" i="1" dirty="0"/>
                <a:t>. Springer </a:t>
              </a:r>
              <a:r>
                <a:rPr lang="fr-FR" sz="1200" b="1" i="1" dirty="0" err="1"/>
                <a:t>Texts</a:t>
              </a:r>
              <a:r>
                <a:rPr lang="fr-FR" sz="1200" b="1" i="1" dirty="0"/>
                <a:t> in </a:t>
              </a:r>
              <a:r>
                <a:rPr lang="fr-FR" sz="1200" b="1" i="1" dirty="0" err="1"/>
                <a:t>Statistics</a:t>
              </a:r>
              <a:r>
                <a:rPr lang="fr-FR" sz="1200" b="1" i="1" dirty="0"/>
                <a:t>. </a:t>
              </a:r>
              <a:r>
                <a:rPr lang="fr-FR" sz="1200" b="1" i="1" dirty="0" err="1"/>
                <a:t>isbn</a:t>
              </a:r>
              <a:r>
                <a:rPr lang="fr-FR" sz="1200" b="1" i="1" dirty="0"/>
                <a:t> 978-3-031-38746-3 978-3-031-38747-0. </a:t>
              </a:r>
              <a:r>
                <a:rPr lang="fr-FR" sz="1200" b="1" i="1" dirty="0" err="1"/>
                <a:t>doi</a:t>
              </a:r>
              <a:r>
                <a:rPr lang="fr-FR" sz="1200" b="1" i="1" dirty="0"/>
                <a:t>: 10.1007/978-3-031-38747-0</a:t>
              </a:r>
              <a:r>
                <a:rPr lang="fr-FR" sz="1200" i="1" dirty="0"/>
                <a:t>.</a:t>
              </a:r>
            </a:p>
            <a:p>
              <a:endParaRPr lang="fr-FR" sz="1200" i="1" dirty="0"/>
            </a:p>
            <a:p>
              <a:r>
                <a:rPr lang="fr-FR" sz="1200" i="1" dirty="0"/>
                <a:t> </a:t>
              </a:r>
              <a:r>
                <a:rPr lang="fr-FR" sz="1200" i="1" dirty="0" err="1"/>
                <a:t>Biau</a:t>
              </a:r>
              <a:r>
                <a:rPr lang="fr-FR" sz="1200" i="1" dirty="0"/>
                <a:t>, G.; </a:t>
              </a:r>
              <a:r>
                <a:rPr lang="fr-FR" sz="1200" i="1" dirty="0" err="1"/>
                <a:t>Scornet</a:t>
              </a:r>
              <a:r>
                <a:rPr lang="fr-FR" sz="1200" i="1" dirty="0"/>
                <a:t>, E., 2016. A </a:t>
              </a:r>
              <a:r>
                <a:rPr lang="fr-FR" sz="1200" i="1" dirty="0" err="1"/>
                <a:t>random</a:t>
              </a:r>
              <a:r>
                <a:rPr lang="fr-FR" sz="1200" i="1" dirty="0"/>
                <a:t> </a:t>
              </a:r>
              <a:r>
                <a:rPr lang="fr-FR" sz="1200" i="1" dirty="0" err="1"/>
                <a:t>forest</a:t>
              </a:r>
              <a:r>
                <a:rPr lang="fr-FR" sz="1200" i="1" dirty="0"/>
                <a:t> </a:t>
              </a:r>
              <a:r>
                <a:rPr lang="fr-FR" sz="1200" i="1" dirty="0" err="1"/>
                <a:t>guided</a:t>
              </a:r>
              <a:r>
                <a:rPr lang="fr-FR" sz="1200" i="1" dirty="0"/>
                <a:t> tour. Vol. 25, no. 2, p. 197–227</a:t>
              </a:r>
            </a:p>
            <a:p>
              <a:r>
                <a:rPr lang="fr-FR" sz="1200" i="1" dirty="0" err="1"/>
                <a:t>issn</a:t>
              </a:r>
              <a:r>
                <a:rPr lang="fr-FR" sz="1200" i="1" dirty="0"/>
                <a:t> 1133-0686, </a:t>
              </a:r>
              <a:r>
                <a:rPr lang="fr-FR" sz="1200" i="1" dirty="0" err="1"/>
                <a:t>issn</a:t>
              </a:r>
              <a:r>
                <a:rPr lang="fr-FR" sz="1200" i="1" dirty="0"/>
                <a:t> 1863-8260 </a:t>
              </a:r>
              <a:r>
                <a:rPr lang="fr-FR" sz="1200" i="1" dirty="0" err="1"/>
                <a:t>doi</a:t>
              </a:r>
              <a:r>
                <a:rPr lang="fr-FR" sz="1200" i="1" dirty="0"/>
                <a:t>: 10.1007/s11749-016-0481-7 </a:t>
              </a:r>
            </a:p>
            <a:p>
              <a:endParaRPr lang="fr-FR" sz="1200" i="1" dirty="0"/>
            </a:p>
            <a:p>
              <a:r>
                <a:rPr lang="fr-FR" sz="1200" b="1" i="1" dirty="0"/>
                <a:t>F. T. Liu, K. M. Ting and Z. -H. Zhou, "Isolation Forest," 2008 </a:t>
              </a:r>
              <a:r>
                <a:rPr lang="fr-FR" sz="1200" b="1" i="1" dirty="0" err="1"/>
                <a:t>Eighth</a:t>
              </a:r>
              <a:r>
                <a:rPr lang="fr-FR" sz="1200" b="1" i="1" dirty="0"/>
                <a:t> IEEE International </a:t>
              </a:r>
              <a:r>
                <a:rPr lang="fr-FR" sz="1200" b="1" i="1" dirty="0" err="1"/>
                <a:t>Conference</a:t>
              </a:r>
              <a:r>
                <a:rPr lang="fr-FR" sz="1200" b="1" i="1" dirty="0"/>
                <a:t> on Data Mining, Pisa, </a:t>
              </a:r>
              <a:r>
                <a:rPr lang="fr-FR" sz="1200" b="1" i="1" dirty="0" err="1"/>
                <a:t>Italy</a:t>
              </a:r>
              <a:r>
                <a:rPr lang="fr-FR" sz="1200" b="1" i="1" dirty="0"/>
                <a:t>, 2008, pp. 413-422, </a:t>
              </a:r>
              <a:r>
                <a:rPr lang="fr-FR" sz="1200" b="1" i="1" dirty="0" err="1"/>
                <a:t>doi</a:t>
              </a:r>
              <a:r>
                <a:rPr lang="fr-FR" sz="1200" b="1" i="1" dirty="0"/>
                <a:t>: 10.1109/ICDM.2008.17.</a:t>
              </a:r>
            </a:p>
            <a:p>
              <a:endParaRPr lang="fr-FR" sz="1200" b="1" i="1" dirty="0"/>
            </a:p>
            <a:p>
              <a:r>
                <a:rPr lang="fr-FR" sz="1200" i="1" dirty="0"/>
                <a:t>Yang, </a:t>
              </a:r>
              <a:r>
                <a:rPr lang="fr-FR" sz="1200" i="1" dirty="0" err="1"/>
                <a:t>Jilei</a:t>
              </a:r>
              <a:r>
                <a:rPr lang="fr-FR" sz="1200" i="1" dirty="0"/>
                <a:t>. Fast </a:t>
              </a:r>
              <a:r>
                <a:rPr lang="fr-FR" sz="1200" i="1" dirty="0" err="1"/>
                <a:t>treeshap</a:t>
              </a:r>
              <a:r>
                <a:rPr lang="fr-FR" sz="1200" i="1" dirty="0"/>
                <a:t>: </a:t>
              </a:r>
              <a:r>
                <a:rPr lang="fr-FR" sz="1200" i="1" dirty="0" err="1"/>
                <a:t>Accelerating</a:t>
              </a:r>
              <a:r>
                <a:rPr lang="fr-FR" sz="1200" i="1" dirty="0"/>
                <a:t> </a:t>
              </a:r>
              <a:r>
                <a:rPr lang="fr-FR" sz="1200" i="1" dirty="0" err="1"/>
                <a:t>shap</a:t>
              </a:r>
              <a:r>
                <a:rPr lang="fr-FR" sz="1200" i="1" dirty="0"/>
                <a:t> value computation for </a:t>
              </a:r>
              <a:r>
                <a:rPr lang="fr-FR" sz="1200" i="1" dirty="0" err="1"/>
                <a:t>trees</a:t>
              </a:r>
              <a:r>
                <a:rPr lang="fr-FR" sz="1200" i="1" dirty="0"/>
                <a:t>. </a:t>
              </a:r>
              <a:r>
                <a:rPr lang="fr-FR" sz="1200" i="1" dirty="0" err="1"/>
                <a:t>arXiv</a:t>
              </a:r>
              <a:r>
                <a:rPr lang="fr-FR" sz="1200" i="1" dirty="0"/>
                <a:t> </a:t>
              </a:r>
              <a:r>
                <a:rPr lang="fr-FR" sz="1200" i="1" dirty="0" err="1"/>
                <a:t>preprint</a:t>
              </a:r>
              <a:r>
                <a:rPr lang="fr-FR" sz="1200" i="1" dirty="0"/>
                <a:t> arXiv:2109.09847, 2021.</a:t>
              </a:r>
              <a:endParaRPr lang="fr-FR" sz="1200" b="1" i="1" dirty="0"/>
            </a:p>
            <a:p>
              <a:endParaRPr lang="fr-FR" sz="1200" i="1" dirty="0"/>
            </a:p>
            <a:p>
              <a:r>
                <a:rPr lang="en-US" sz="1200" i="1" dirty="0"/>
                <a:t>Wright MN, Ziegler A (2017). “ranger: A Fast Implementation of Random Forests for High Dimensional Data in C++ and R.” Journal of Statistical Software, 77(1), 1–17. doi:10.18637/jss.v077.i01. </a:t>
              </a:r>
            </a:p>
            <a:p>
              <a:endParaRPr lang="en-US" sz="1200" i="1" dirty="0"/>
            </a:p>
            <a:p>
              <a:r>
                <a:rPr lang="fr-FR" sz="1200" i="1" dirty="0" err="1"/>
                <a:t>Komisarczyk</a:t>
              </a:r>
              <a:r>
                <a:rPr lang="fr-FR" sz="1200" i="1" dirty="0"/>
                <a:t> K, </a:t>
              </a:r>
              <a:r>
                <a:rPr lang="fr-FR" sz="1200" i="1" dirty="0" err="1"/>
                <a:t>Kozminski</a:t>
              </a:r>
              <a:r>
                <a:rPr lang="fr-FR" sz="1200" i="1" dirty="0"/>
                <a:t> P, </a:t>
              </a:r>
              <a:r>
                <a:rPr lang="fr-FR" sz="1200" i="1" dirty="0" err="1"/>
                <a:t>Maksymiuk</a:t>
              </a:r>
              <a:r>
                <a:rPr lang="fr-FR" sz="1200" i="1" dirty="0"/>
                <a:t> S, </a:t>
              </a:r>
              <a:r>
                <a:rPr lang="fr-FR" sz="1200" i="1" dirty="0" err="1"/>
                <a:t>Biecek</a:t>
              </a:r>
              <a:r>
                <a:rPr lang="fr-FR" sz="1200" i="1" dirty="0"/>
                <a:t> P (2025). </a:t>
              </a:r>
              <a:r>
                <a:rPr lang="fr-FR" sz="1200" i="1" dirty="0" err="1"/>
                <a:t>treeshap</a:t>
              </a:r>
              <a:r>
                <a:rPr lang="fr-FR" sz="1200" i="1" dirty="0"/>
                <a:t>: </a:t>
              </a:r>
              <a:r>
                <a:rPr lang="fr-FR" sz="1200" i="1" dirty="0" err="1"/>
                <a:t>Compute</a:t>
              </a:r>
              <a:r>
                <a:rPr lang="fr-FR" sz="1200" i="1" dirty="0"/>
                <a:t> SHAP Values for </a:t>
              </a:r>
              <a:r>
                <a:rPr lang="fr-FR" sz="1200" i="1" dirty="0" err="1"/>
                <a:t>Your</a:t>
              </a:r>
              <a:r>
                <a:rPr lang="fr-FR" sz="1200" i="1" dirty="0"/>
                <a:t> </a:t>
              </a:r>
              <a:r>
                <a:rPr lang="fr-FR" sz="1200" i="1" dirty="0" err="1"/>
                <a:t>Tree-Based</a:t>
              </a:r>
              <a:r>
                <a:rPr lang="fr-FR" sz="1200" i="1" dirty="0"/>
                <a:t> </a:t>
              </a:r>
              <a:r>
                <a:rPr lang="fr-FR" sz="1200" i="1" dirty="0" err="1"/>
                <a:t>Models</a:t>
              </a:r>
              <a:r>
                <a:rPr lang="fr-FR" sz="1200" i="1" dirty="0"/>
                <a:t> </a:t>
              </a:r>
              <a:r>
                <a:rPr lang="fr-FR" sz="1200" i="1" dirty="0" err="1"/>
                <a:t>Using</a:t>
              </a:r>
              <a:r>
                <a:rPr lang="fr-FR" sz="1200" i="1" dirty="0"/>
                <a:t> the '</a:t>
              </a:r>
              <a:r>
                <a:rPr lang="fr-FR" sz="1200" i="1" dirty="0" err="1"/>
                <a:t>TreeSHAP</a:t>
              </a:r>
              <a:r>
                <a:rPr lang="fr-FR" sz="1200" i="1" dirty="0"/>
                <a:t>' </a:t>
              </a:r>
              <a:r>
                <a:rPr lang="fr-FR" sz="1200" i="1" dirty="0" err="1"/>
                <a:t>Algorithm</a:t>
              </a:r>
              <a:r>
                <a:rPr lang="fr-FR" sz="1200" i="1" dirty="0"/>
                <a:t>. R package version 0.3.1.9000, https://github.com/modeloriented/treeshap. </a:t>
              </a:r>
            </a:p>
            <a:p>
              <a:endParaRPr lang="fr-FR" sz="1200" i="1" dirty="0"/>
            </a:p>
            <a:p>
              <a:r>
                <a:rPr lang="fr-FR" sz="1200" i="1" dirty="0" err="1"/>
                <a:t>Bischl</a:t>
              </a:r>
              <a:r>
                <a:rPr lang="fr-FR" sz="1200" i="1" dirty="0"/>
                <a:t> B, Lang M, </a:t>
              </a:r>
              <a:r>
                <a:rPr lang="fr-FR" sz="1200" i="1" dirty="0" err="1"/>
                <a:t>Kotthoff</a:t>
              </a:r>
              <a:r>
                <a:rPr lang="fr-FR" sz="1200" i="1" dirty="0"/>
                <a:t> L, </a:t>
              </a:r>
              <a:r>
                <a:rPr lang="fr-FR" sz="1200" i="1" dirty="0" err="1"/>
                <a:t>Schiffner</a:t>
              </a:r>
              <a:r>
                <a:rPr lang="fr-FR" sz="1200" i="1" dirty="0"/>
                <a:t> J, Richter J, </a:t>
              </a:r>
              <a:r>
                <a:rPr lang="fr-FR" sz="1200" i="1" dirty="0" err="1"/>
                <a:t>Studerus</a:t>
              </a:r>
              <a:r>
                <a:rPr lang="fr-FR" sz="1200" i="1" dirty="0"/>
                <a:t> E, </a:t>
              </a:r>
              <a:r>
                <a:rPr lang="fr-FR" sz="1200" i="1" dirty="0" err="1"/>
                <a:t>Casalicchio</a:t>
              </a:r>
              <a:r>
                <a:rPr lang="fr-FR" sz="1200" i="1" dirty="0"/>
                <a:t> G, Jones Z (2016). “</a:t>
              </a:r>
              <a:r>
                <a:rPr lang="fr-FR" sz="1200" i="1" dirty="0" err="1"/>
                <a:t>mlr</a:t>
              </a:r>
              <a:r>
                <a:rPr lang="fr-FR" sz="1200" i="1" dirty="0"/>
                <a:t>: Machine Learning in R.” Journal of Machine Learning </a:t>
              </a:r>
              <a:r>
                <a:rPr lang="fr-FR" sz="1200" i="1" dirty="0" err="1"/>
                <a:t>Research</a:t>
              </a:r>
              <a:r>
                <a:rPr lang="fr-FR" sz="1200" i="1" dirty="0"/>
                <a:t>, 17(170), 1-5. https://jmlr.org/papers/v17/15-066.html. </a:t>
              </a:r>
            </a:p>
            <a:p>
              <a:endParaRPr lang="fr-FR" sz="1200" i="1" dirty="0"/>
            </a:p>
            <a:p>
              <a:r>
                <a:rPr lang="fr-FR" sz="1200" i="1" dirty="0" err="1"/>
                <a:t>Bischl</a:t>
              </a:r>
              <a:r>
                <a:rPr lang="fr-FR" sz="1200" i="1" dirty="0"/>
                <a:t> B, Richter J, </a:t>
              </a:r>
              <a:r>
                <a:rPr lang="fr-FR" sz="1200" i="1" dirty="0" err="1"/>
                <a:t>Bossek</a:t>
              </a:r>
              <a:r>
                <a:rPr lang="fr-FR" sz="1200" i="1" dirty="0"/>
                <a:t> J, Horn D, Thomas J, Lang M (2017). “</a:t>
              </a:r>
              <a:r>
                <a:rPr lang="fr-FR" sz="1200" i="1" dirty="0" err="1"/>
                <a:t>mlrMBO</a:t>
              </a:r>
              <a:r>
                <a:rPr lang="fr-FR" sz="1200" i="1" dirty="0"/>
                <a:t>: A </a:t>
              </a:r>
              <a:r>
                <a:rPr lang="fr-FR" sz="1200" i="1" dirty="0" err="1"/>
                <a:t>Modular</a:t>
              </a:r>
              <a:r>
                <a:rPr lang="fr-FR" sz="1200" i="1" dirty="0"/>
                <a:t> Framework for Model-</a:t>
              </a:r>
              <a:r>
                <a:rPr lang="fr-FR" sz="1200" i="1" dirty="0" err="1"/>
                <a:t>Based</a:t>
              </a:r>
              <a:r>
                <a:rPr lang="fr-FR" sz="1200" i="1" dirty="0"/>
                <a:t> </a:t>
              </a:r>
              <a:r>
                <a:rPr lang="fr-FR" sz="1200" i="1" dirty="0" err="1"/>
                <a:t>Optimization</a:t>
              </a:r>
              <a:r>
                <a:rPr lang="fr-FR" sz="1200" i="1" dirty="0"/>
                <a:t> of </a:t>
              </a:r>
              <a:r>
                <a:rPr lang="fr-FR" sz="1200" i="1" dirty="0" err="1"/>
                <a:t>Expensive</a:t>
              </a:r>
              <a:r>
                <a:rPr lang="fr-FR" sz="1200" i="1" dirty="0"/>
                <a:t> Black-Box </a:t>
              </a:r>
              <a:r>
                <a:rPr lang="fr-FR" sz="1200" i="1" dirty="0" err="1"/>
                <a:t>Functions</a:t>
              </a:r>
              <a:r>
                <a:rPr lang="fr-FR" sz="1200" i="1" dirty="0"/>
                <a:t>.” </a:t>
              </a:r>
              <a:r>
                <a:rPr lang="fr-FR" sz="1200" i="1" dirty="0" err="1"/>
                <a:t>arXiv</a:t>
              </a:r>
              <a:r>
                <a:rPr lang="fr-FR" sz="1200" i="1" dirty="0"/>
                <a:t> </a:t>
              </a:r>
              <a:r>
                <a:rPr lang="fr-FR" sz="1200" i="1" dirty="0" err="1"/>
                <a:t>preprint</a:t>
              </a:r>
              <a:r>
                <a:rPr lang="fr-FR" sz="1200" i="1" dirty="0"/>
                <a:t> arXiv:1703.03373. </a:t>
              </a:r>
            </a:p>
          </p:txBody>
        </p:sp>
        <p:sp>
          <p:nvSpPr>
            <p:cNvPr id="6" name="Rectangle à coins arrondis 83">
              <a:extLst>
                <a:ext uri="{FF2B5EF4-FFF2-40B4-BE49-F238E27FC236}">
                  <a16:creationId xmlns:a16="http://schemas.microsoft.com/office/drawing/2014/main" id="{C3EA3341-7FE5-B8E4-2D4B-B37202DD4C7A}"/>
                </a:ext>
              </a:extLst>
            </p:cNvPr>
            <p:cNvSpPr/>
            <p:nvPr/>
          </p:nvSpPr>
          <p:spPr>
            <a:xfrm>
              <a:off x="342900" y="1534216"/>
              <a:ext cx="5818202" cy="4927503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7382CA9A-0E7B-392C-36A2-4B47F666FE00}"/>
              </a:ext>
            </a:extLst>
          </p:cNvPr>
          <p:cNvGrpSpPr/>
          <p:nvPr/>
        </p:nvGrpSpPr>
        <p:grpSpPr>
          <a:xfrm>
            <a:off x="8614343" y="48203"/>
            <a:ext cx="630000" cy="630000"/>
            <a:chOff x="743190" y="5263405"/>
            <a:chExt cx="630000" cy="630000"/>
          </a:xfrm>
        </p:grpSpPr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8D38689C-B235-EC81-0FC9-415CC261325B}"/>
                </a:ext>
              </a:extLst>
            </p:cNvPr>
            <p:cNvGrpSpPr/>
            <p:nvPr/>
          </p:nvGrpSpPr>
          <p:grpSpPr>
            <a:xfrm>
              <a:off x="743190" y="5263405"/>
              <a:ext cx="630000" cy="630000"/>
              <a:chOff x="743190" y="5263405"/>
              <a:chExt cx="630000" cy="630000"/>
            </a:xfrm>
          </p:grpSpPr>
          <p:sp>
            <p:nvSpPr>
              <p:cNvPr id="14" name="Rectangle à coins arrondis 35">
                <a:extLst>
                  <a:ext uri="{FF2B5EF4-FFF2-40B4-BE49-F238E27FC236}">
                    <a16:creationId xmlns:a16="http://schemas.microsoft.com/office/drawing/2014/main" id="{66243241-2F38-2693-9817-A3D5CEE46CC1}"/>
                  </a:ext>
                </a:extLst>
              </p:cNvPr>
              <p:cNvSpPr/>
              <p:nvPr/>
            </p:nvSpPr>
            <p:spPr>
              <a:xfrm>
                <a:off x="743190" y="52634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5" name="Flèche droite 36">
                <a:extLst>
                  <a:ext uri="{FF2B5EF4-FFF2-40B4-BE49-F238E27FC236}">
                    <a16:creationId xmlns:a16="http://schemas.microsoft.com/office/drawing/2014/main" id="{DAEBBD77-BA02-05DF-CDFB-B1FEA386CECD}"/>
                  </a:ext>
                </a:extLst>
              </p:cNvPr>
              <p:cNvSpPr/>
              <p:nvPr/>
            </p:nvSpPr>
            <p:spPr>
              <a:xfrm flipH="1">
                <a:off x="827371" y="5445240"/>
                <a:ext cx="461638" cy="26633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3" name="Bouton d'action : Personnalisé 34">
              <a:hlinkClick r:id="" action="ppaction://hlinkshowjump?jump=lastslideviewed" highlightClick="1"/>
              <a:extLst>
                <a:ext uri="{FF2B5EF4-FFF2-40B4-BE49-F238E27FC236}">
                  <a16:creationId xmlns:a16="http://schemas.microsoft.com/office/drawing/2014/main" id="{A1CBED3A-0F33-29B3-12E1-B853710E02A6}"/>
                </a:ext>
              </a:extLst>
            </p:cNvPr>
            <p:cNvSpPr/>
            <p:nvPr/>
          </p:nvSpPr>
          <p:spPr>
            <a:xfrm>
              <a:off x="743190" y="526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09073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4361D-4997-719A-956B-E058E73F8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DC5710-C195-9EFE-5895-CA1673CE8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7417252" cy="888251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Climate change and hydroclimatic studies in France</a:t>
            </a:r>
          </a:p>
        </p:txBody>
      </p:sp>
      <p:grpSp>
        <p:nvGrpSpPr>
          <p:cNvPr id="148" name="Groupe 147">
            <a:extLst>
              <a:ext uri="{FF2B5EF4-FFF2-40B4-BE49-F238E27FC236}">
                <a16:creationId xmlns:a16="http://schemas.microsoft.com/office/drawing/2014/main" id="{3AC18272-D62D-A89A-7EA7-6F20B5CF382D}"/>
              </a:ext>
            </a:extLst>
          </p:cNvPr>
          <p:cNvGrpSpPr/>
          <p:nvPr/>
        </p:nvGrpSpPr>
        <p:grpSpPr>
          <a:xfrm>
            <a:off x="10780715" y="40038"/>
            <a:ext cx="630000" cy="646331"/>
            <a:chOff x="900691" y="1144232"/>
            <a:chExt cx="630000" cy="646331"/>
          </a:xfrm>
        </p:grpSpPr>
        <p:grpSp>
          <p:nvGrpSpPr>
            <p:cNvPr id="149" name="Groupe 148">
              <a:extLst>
                <a:ext uri="{FF2B5EF4-FFF2-40B4-BE49-F238E27FC236}">
                  <a16:creationId xmlns:a16="http://schemas.microsoft.com/office/drawing/2014/main" id="{882932F2-E4D3-6510-D7A7-A6F125DFC03D}"/>
                </a:ext>
              </a:extLst>
            </p:cNvPr>
            <p:cNvGrpSpPr/>
            <p:nvPr/>
          </p:nvGrpSpPr>
          <p:grpSpPr>
            <a:xfrm>
              <a:off x="900691" y="1144232"/>
              <a:ext cx="630000" cy="646331"/>
              <a:chOff x="4969197" y="1188620"/>
              <a:chExt cx="630000" cy="646331"/>
            </a:xfrm>
          </p:grpSpPr>
          <p:sp>
            <p:nvSpPr>
              <p:cNvPr id="151" name="Rectangle à coins arrondis 150">
                <a:extLst>
                  <a:ext uri="{FF2B5EF4-FFF2-40B4-BE49-F238E27FC236}">
                    <a16:creationId xmlns:a16="http://schemas.microsoft.com/office/drawing/2014/main" id="{758B619D-2ECB-B392-D099-4B54ED48355F}"/>
                  </a:ext>
                </a:extLst>
              </p:cNvPr>
              <p:cNvSpPr/>
              <p:nvPr/>
            </p:nvSpPr>
            <p:spPr>
              <a:xfrm>
                <a:off x="4969197" y="119678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52" name="ZoneTexte 151">
                <a:extLst>
                  <a:ext uri="{FF2B5EF4-FFF2-40B4-BE49-F238E27FC236}">
                    <a16:creationId xmlns:a16="http://schemas.microsoft.com/office/drawing/2014/main" id="{561B5BBA-8113-AA45-E857-14DCEEFA4834}"/>
                  </a:ext>
                </a:extLst>
              </p:cNvPr>
              <p:cNvSpPr txBox="1"/>
              <p:nvPr/>
            </p:nvSpPr>
            <p:spPr>
              <a:xfrm>
                <a:off x="5099907" y="1188620"/>
                <a:ext cx="368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600" b="1" dirty="0"/>
                  <a:t>?</a:t>
                </a:r>
              </a:p>
            </p:txBody>
          </p:sp>
        </p:grpSp>
        <p:sp>
          <p:nvSpPr>
            <p:cNvPr id="150" name="Rectangle 149">
              <a:hlinkClick r:id="rId2" action="ppaction://hlinksldjump"/>
              <a:extLst>
                <a:ext uri="{FF2B5EF4-FFF2-40B4-BE49-F238E27FC236}">
                  <a16:creationId xmlns:a16="http://schemas.microsoft.com/office/drawing/2014/main" id="{84EC94A6-CA90-3689-3C06-CE8B815DDB40}"/>
                </a:ext>
              </a:extLst>
            </p:cNvPr>
            <p:cNvSpPr/>
            <p:nvPr/>
          </p:nvSpPr>
          <p:spPr>
            <a:xfrm>
              <a:off x="900691" y="1144232"/>
              <a:ext cx="6300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3" name="Groupe 152">
            <a:extLst>
              <a:ext uri="{FF2B5EF4-FFF2-40B4-BE49-F238E27FC236}">
                <a16:creationId xmlns:a16="http://schemas.microsoft.com/office/drawing/2014/main" id="{DC98BD9E-D34C-8B7D-496F-20349ABA04D6}"/>
              </a:ext>
            </a:extLst>
          </p:cNvPr>
          <p:cNvGrpSpPr/>
          <p:nvPr/>
        </p:nvGrpSpPr>
        <p:grpSpPr>
          <a:xfrm>
            <a:off x="11502838" y="42838"/>
            <a:ext cx="630000" cy="640730"/>
            <a:chOff x="743191" y="2032613"/>
            <a:chExt cx="630000" cy="640730"/>
          </a:xfrm>
        </p:grpSpPr>
        <p:grpSp>
          <p:nvGrpSpPr>
            <p:cNvPr id="154" name="Groupe 153">
              <a:extLst>
                <a:ext uri="{FF2B5EF4-FFF2-40B4-BE49-F238E27FC236}">
                  <a16:creationId xmlns:a16="http://schemas.microsoft.com/office/drawing/2014/main" id="{B2750A0E-3CBB-F090-3996-2FC26F24B560}"/>
                </a:ext>
              </a:extLst>
            </p:cNvPr>
            <p:cNvGrpSpPr/>
            <p:nvPr/>
          </p:nvGrpSpPr>
          <p:grpSpPr>
            <a:xfrm>
              <a:off x="743191" y="2037978"/>
              <a:ext cx="630000" cy="630000"/>
              <a:chOff x="743192" y="2043343"/>
              <a:chExt cx="630000" cy="630000"/>
            </a:xfrm>
          </p:grpSpPr>
          <p:sp>
            <p:nvSpPr>
              <p:cNvPr id="156" name="Rectangle à coins arrondis 155">
                <a:extLst>
                  <a:ext uri="{FF2B5EF4-FFF2-40B4-BE49-F238E27FC236}">
                    <a16:creationId xmlns:a16="http://schemas.microsoft.com/office/drawing/2014/main" id="{2365FDC9-0260-D209-8D6B-EC3D908A42CD}"/>
                  </a:ext>
                </a:extLst>
              </p:cNvPr>
              <p:cNvSpPr/>
              <p:nvPr/>
            </p:nvSpPr>
            <p:spPr>
              <a:xfrm>
                <a:off x="743192" y="2043343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57" name="Image 156">
                <a:extLst>
                  <a:ext uri="{FF2B5EF4-FFF2-40B4-BE49-F238E27FC236}">
                    <a16:creationId xmlns:a16="http://schemas.microsoft.com/office/drawing/2014/main" id="{643322EE-88E4-619F-8C51-3EF06E38E2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936" y="2121235"/>
                <a:ext cx="470511" cy="474216"/>
              </a:xfrm>
              <a:prstGeom prst="rect">
                <a:avLst/>
              </a:prstGeom>
            </p:spPr>
          </p:pic>
        </p:grpSp>
        <p:sp>
          <p:nvSpPr>
            <p:cNvPr id="155" name="Bouton d'action : Personnalisé 154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DA46A498-A556-8926-1D97-BACDD8E126D0}"/>
                </a:ext>
              </a:extLst>
            </p:cNvPr>
            <p:cNvSpPr/>
            <p:nvPr/>
          </p:nvSpPr>
          <p:spPr>
            <a:xfrm>
              <a:off x="743191" y="2032613"/>
              <a:ext cx="630000" cy="64073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8" name="Groupe 157">
            <a:extLst>
              <a:ext uri="{FF2B5EF4-FFF2-40B4-BE49-F238E27FC236}">
                <a16:creationId xmlns:a16="http://schemas.microsoft.com/office/drawing/2014/main" id="{35AE2B5E-B212-9EE4-52BF-1B78B4EDB835}"/>
              </a:ext>
            </a:extLst>
          </p:cNvPr>
          <p:cNvGrpSpPr/>
          <p:nvPr/>
        </p:nvGrpSpPr>
        <p:grpSpPr>
          <a:xfrm>
            <a:off x="9336467" y="48203"/>
            <a:ext cx="630000" cy="630000"/>
            <a:chOff x="743190" y="2873405"/>
            <a:chExt cx="630000" cy="630000"/>
          </a:xfrm>
        </p:grpSpPr>
        <p:sp>
          <p:nvSpPr>
            <p:cNvPr id="159" name="Rectangle à coins arrondis 158">
              <a:extLst>
                <a:ext uri="{FF2B5EF4-FFF2-40B4-BE49-F238E27FC236}">
                  <a16:creationId xmlns:a16="http://schemas.microsoft.com/office/drawing/2014/main" id="{421E3B0B-5A46-28B4-9D43-486C8D0548EF}"/>
                </a:ext>
              </a:extLst>
            </p:cNvPr>
            <p:cNvSpPr/>
            <p:nvPr/>
          </p:nvSpPr>
          <p:spPr>
            <a:xfrm>
              <a:off x="743190" y="2873405"/>
              <a:ext cx="630000" cy="630000"/>
            </a:xfrm>
            <a:prstGeom prst="roundRect">
              <a:avLst/>
            </a:prstGeom>
            <a:solidFill>
              <a:srgbClr val="00A3A6">
                <a:alpha val="50000"/>
              </a:srgbClr>
            </a:solidFill>
            <a:ln>
              <a:solidFill>
                <a:srgbClr val="00A3A6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0" name="Image 159">
              <a:extLst>
                <a:ext uri="{FF2B5EF4-FFF2-40B4-BE49-F238E27FC236}">
                  <a16:creationId xmlns:a16="http://schemas.microsoft.com/office/drawing/2014/main" id="{47D317B6-87AD-B393-DDC3-B3B644A70E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2" t="11561" r="8451" b="9471"/>
            <a:stretch/>
          </p:blipFill>
          <p:spPr>
            <a:xfrm>
              <a:off x="858547" y="2997442"/>
              <a:ext cx="399286" cy="381926"/>
            </a:xfrm>
            <a:prstGeom prst="rect">
              <a:avLst/>
            </a:prstGeom>
          </p:spPr>
        </p:pic>
        <p:sp>
          <p:nvSpPr>
            <p:cNvPr id="161" name="Bouton d'action : Personnalisé 160">
              <a:hlinkClick r:id="rId6" action="ppaction://hlinksldjump" highlightClick="1"/>
              <a:extLst>
                <a:ext uri="{FF2B5EF4-FFF2-40B4-BE49-F238E27FC236}">
                  <a16:creationId xmlns:a16="http://schemas.microsoft.com/office/drawing/2014/main" id="{DC68F061-16E5-75F5-0FAD-CCE9FAA16BB5}"/>
                </a:ext>
              </a:extLst>
            </p:cNvPr>
            <p:cNvSpPr/>
            <p:nvPr/>
          </p:nvSpPr>
          <p:spPr>
            <a:xfrm>
              <a:off x="743190" y="287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62" name="Groupe 161">
            <a:extLst>
              <a:ext uri="{FF2B5EF4-FFF2-40B4-BE49-F238E27FC236}">
                <a16:creationId xmlns:a16="http://schemas.microsoft.com/office/drawing/2014/main" id="{1E30808C-BE18-C40F-C8A5-320B73505474}"/>
              </a:ext>
            </a:extLst>
          </p:cNvPr>
          <p:cNvGrpSpPr/>
          <p:nvPr/>
        </p:nvGrpSpPr>
        <p:grpSpPr>
          <a:xfrm>
            <a:off x="10058591" y="48203"/>
            <a:ext cx="630000" cy="630000"/>
            <a:chOff x="743190" y="3753305"/>
            <a:chExt cx="630000" cy="630000"/>
          </a:xfrm>
        </p:grpSpPr>
        <p:grpSp>
          <p:nvGrpSpPr>
            <p:cNvPr id="163" name="Groupe 162">
              <a:extLst>
                <a:ext uri="{FF2B5EF4-FFF2-40B4-BE49-F238E27FC236}">
                  <a16:creationId xmlns:a16="http://schemas.microsoft.com/office/drawing/2014/main" id="{68996FBB-7973-7802-664A-79668CAEA92C}"/>
                </a:ext>
              </a:extLst>
            </p:cNvPr>
            <p:cNvGrpSpPr/>
            <p:nvPr/>
          </p:nvGrpSpPr>
          <p:grpSpPr>
            <a:xfrm>
              <a:off x="743190" y="3753305"/>
              <a:ext cx="630000" cy="630000"/>
              <a:chOff x="743191" y="3753305"/>
              <a:chExt cx="630000" cy="630000"/>
            </a:xfrm>
          </p:grpSpPr>
          <p:sp>
            <p:nvSpPr>
              <p:cNvPr id="165" name="Rectangle à coins arrondis 164">
                <a:extLst>
                  <a:ext uri="{FF2B5EF4-FFF2-40B4-BE49-F238E27FC236}">
                    <a16:creationId xmlns:a16="http://schemas.microsoft.com/office/drawing/2014/main" id="{DD7BE6FB-C604-524B-7597-D18183F519CF}"/>
                  </a:ext>
                </a:extLst>
              </p:cNvPr>
              <p:cNvSpPr/>
              <p:nvPr/>
            </p:nvSpPr>
            <p:spPr>
              <a:xfrm>
                <a:off x="743191" y="37533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66" name="Image 165">
                <a:extLst>
                  <a:ext uri="{FF2B5EF4-FFF2-40B4-BE49-F238E27FC236}">
                    <a16:creationId xmlns:a16="http://schemas.microsoft.com/office/drawing/2014/main" id="{3B7DE68A-8CA7-97C7-1246-1F26B82D8D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600" y="3897034"/>
                <a:ext cx="311182" cy="373127"/>
              </a:xfrm>
              <a:prstGeom prst="rect">
                <a:avLst/>
              </a:prstGeom>
            </p:spPr>
          </p:pic>
        </p:grpSp>
        <p:sp>
          <p:nvSpPr>
            <p:cNvPr id="164" name="Bouton d'action : Personnalisé 163">
              <a:hlinkClick r:id="rId8" action="ppaction://hlinksldjump" highlightClick="1"/>
              <a:extLst>
                <a:ext uri="{FF2B5EF4-FFF2-40B4-BE49-F238E27FC236}">
                  <a16:creationId xmlns:a16="http://schemas.microsoft.com/office/drawing/2014/main" id="{772F9B5D-DE44-4498-2E97-17B71AE4B034}"/>
                </a:ext>
              </a:extLst>
            </p:cNvPr>
            <p:cNvSpPr/>
            <p:nvPr/>
          </p:nvSpPr>
          <p:spPr>
            <a:xfrm>
              <a:off x="743190" y="37533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D67D9D7F-8889-A359-4A67-F3EC903138B2}"/>
              </a:ext>
            </a:extLst>
          </p:cNvPr>
          <p:cNvGrpSpPr/>
          <p:nvPr/>
        </p:nvGrpSpPr>
        <p:grpSpPr>
          <a:xfrm>
            <a:off x="285750" y="1219723"/>
            <a:ext cx="11296832" cy="4896768"/>
            <a:chOff x="342900" y="1534216"/>
            <a:chExt cx="5857875" cy="4896768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A4BCEF3E-FE73-EB04-0AE7-90E19E52BB60}"/>
                </a:ext>
              </a:extLst>
            </p:cNvPr>
            <p:cNvSpPr txBox="1"/>
            <p:nvPr/>
          </p:nvSpPr>
          <p:spPr>
            <a:xfrm>
              <a:off x="507022" y="1758334"/>
              <a:ext cx="5693753" cy="4616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Wanders, N. and Wada, Y.: Human and climate impacts on the 21st century hydrological drought, Journal of Hydrology, 526, 208–220,</a:t>
              </a:r>
            </a:p>
            <a:p>
              <a:r>
                <a:rPr lang="en-US" sz="1400" i="1" dirty="0"/>
                <a:t>https://doi.org/10.1016/j.jhydrol.2014.10.047, 2015</a:t>
              </a:r>
            </a:p>
            <a:p>
              <a:endParaRPr lang="fr-FR" sz="1400" i="1" dirty="0"/>
            </a:p>
            <a:p>
              <a:r>
                <a:rPr lang="fr-FR" sz="1400" i="1" dirty="0" err="1"/>
                <a:t>Sauquet</a:t>
              </a:r>
              <a:r>
                <a:rPr lang="fr-FR" sz="1400" i="1" dirty="0"/>
                <a:t>, Éric; Caballero, Yvan; Vergnes, Jean-Pierre; </a:t>
              </a:r>
              <a:r>
                <a:rPr lang="fr-FR" sz="1400" i="1" dirty="0" err="1"/>
                <a:t>Aissat</a:t>
              </a:r>
              <a:r>
                <a:rPr lang="fr-FR" sz="1400" i="1" dirty="0"/>
                <a:t>, </a:t>
              </a:r>
              <a:r>
                <a:rPr lang="fr-FR" sz="1400" i="1" dirty="0" err="1"/>
                <a:t>Ryma</a:t>
              </a:r>
              <a:r>
                <a:rPr lang="fr-FR" sz="1400" i="1" dirty="0"/>
                <a:t>, 2024, "Points et supports de simulation des projections hydrologiques", https://doi.org/10.57745/RE6CDN, Recherche Data Gouv, V1 </a:t>
              </a:r>
            </a:p>
            <a:p>
              <a:endParaRPr lang="fr-FR" sz="1400" i="1" dirty="0"/>
            </a:p>
            <a:p>
              <a:r>
                <a:rPr lang="fr-FR" sz="1400" i="1" dirty="0" err="1"/>
                <a:t>Sauquet</a:t>
              </a:r>
              <a:r>
                <a:rPr lang="fr-FR" sz="1400" i="1" dirty="0"/>
                <a:t>, Éric; </a:t>
              </a:r>
              <a:r>
                <a:rPr lang="fr-FR" sz="1400" i="1" dirty="0" err="1"/>
                <a:t>Strohmenger</a:t>
              </a:r>
              <a:r>
                <a:rPr lang="fr-FR" sz="1400" i="1" dirty="0"/>
                <a:t>, Laurent; </a:t>
              </a:r>
              <a:r>
                <a:rPr lang="fr-FR" sz="1400" i="1" dirty="0" err="1"/>
                <a:t>Thirel</a:t>
              </a:r>
              <a:r>
                <a:rPr lang="fr-FR" sz="1400" i="1" dirty="0"/>
                <a:t>, Guillaume; Le Lay, Matthieu, 2024, "Quelles évolutions des régimes hydrologiques en France hexagonale ?", https://doi.org/10.57745/TLUTKF, Recherche Data Gouv, V3 </a:t>
              </a:r>
              <a:endParaRPr lang="en-US" sz="1400" i="1" dirty="0"/>
            </a:p>
            <a:p>
              <a:endParaRPr lang="en-US" sz="1400" i="1" dirty="0"/>
            </a:p>
            <a:p>
              <a:r>
                <a:rPr lang="en-US" sz="1400" i="1" dirty="0" err="1"/>
                <a:t>Tramblay</a:t>
              </a:r>
              <a:r>
                <a:rPr lang="en-US" sz="1400" i="1" dirty="0"/>
                <a:t>, Yves; </a:t>
              </a:r>
              <a:r>
                <a:rPr lang="en-US" sz="1400" i="1" dirty="0" err="1"/>
                <a:t>Sauquet</a:t>
              </a:r>
              <a:r>
                <a:rPr lang="en-US" sz="1400" i="1" dirty="0"/>
                <a:t>, Éric; Arnaud, Patrick; </a:t>
              </a:r>
              <a:r>
                <a:rPr lang="en-US" sz="1400" i="1" dirty="0" err="1"/>
                <a:t>Rousset</a:t>
              </a:r>
              <a:r>
                <a:rPr lang="en-US" sz="1400" i="1" dirty="0"/>
                <a:t>, Fabienne; </a:t>
              </a:r>
              <a:r>
                <a:rPr lang="en-US" sz="1400" i="1" dirty="0" err="1"/>
                <a:t>Soubeyroux</a:t>
              </a:r>
              <a:r>
                <a:rPr lang="en-US" sz="1400" i="1" dirty="0"/>
                <a:t>, Jean-Michel; </a:t>
              </a:r>
              <a:r>
                <a:rPr lang="en-US" sz="1400" i="1" dirty="0" err="1"/>
                <a:t>Hingray</a:t>
              </a:r>
              <a:r>
                <a:rPr lang="en-US" sz="1400" i="1" dirty="0"/>
                <a:t>, Benoit; </a:t>
              </a:r>
              <a:r>
                <a:rPr lang="en-US" sz="1400" i="1" dirty="0" err="1"/>
                <a:t>Jaouen</a:t>
              </a:r>
              <a:r>
                <a:rPr lang="en-US" sz="1400" i="1" dirty="0"/>
                <a:t>, Tristan; </a:t>
              </a:r>
              <a:r>
                <a:rPr lang="en-US" sz="1400" i="1" dirty="0" err="1"/>
                <a:t>Jeantet</a:t>
              </a:r>
              <a:r>
                <a:rPr lang="en-US" sz="1400" i="1" dirty="0"/>
                <a:t>, Alexis; Munier, Simon; </a:t>
              </a:r>
              <a:r>
                <a:rPr lang="en-US" sz="1400" i="1" dirty="0" err="1"/>
                <a:t>Vergnes</a:t>
              </a:r>
              <a:r>
                <a:rPr lang="en-US" sz="1400" i="1" dirty="0"/>
                <a:t>, Jean-Pierre, 2024, "</a:t>
              </a:r>
              <a:r>
                <a:rPr lang="en-US" sz="1400" i="1" dirty="0" err="1"/>
                <a:t>Scénarios</a:t>
              </a:r>
              <a:r>
                <a:rPr lang="en-US" sz="1400" i="1" dirty="0"/>
                <a:t> </a:t>
              </a:r>
              <a:r>
                <a:rPr lang="en-US" sz="1400" i="1" dirty="0" err="1"/>
                <a:t>d’extrêmes</a:t>
              </a:r>
              <a:r>
                <a:rPr lang="en-US" sz="1400" i="1" dirty="0"/>
                <a:t> </a:t>
              </a:r>
              <a:r>
                <a:rPr lang="en-US" sz="1400" i="1" dirty="0" err="1"/>
                <a:t>hydrologiques</a:t>
              </a:r>
              <a:r>
                <a:rPr lang="en-US" sz="1400" i="1" dirty="0"/>
                <a:t>", https://doi.org/10.57745/2XDJ5H, Recherche Data </a:t>
              </a:r>
              <a:r>
                <a:rPr lang="en-US" sz="1400" i="1" dirty="0" err="1"/>
                <a:t>Gouv</a:t>
              </a:r>
              <a:r>
                <a:rPr lang="en-US" sz="1400" i="1" dirty="0"/>
                <a:t>, V3 </a:t>
              </a:r>
            </a:p>
            <a:p>
              <a:endParaRPr lang="en-US" sz="1400" i="1" dirty="0"/>
            </a:p>
            <a:p>
              <a:r>
                <a:rPr lang="en-US" sz="1400" i="1" dirty="0"/>
                <a:t>Santos, L., Thomas, A., </a:t>
              </a:r>
              <a:r>
                <a:rPr lang="en-US" sz="1400" i="1" dirty="0" err="1"/>
                <a:t>Mounereau</a:t>
              </a:r>
              <a:r>
                <a:rPr lang="en-US" sz="1400" i="1" dirty="0"/>
                <a:t>, L., and </a:t>
              </a:r>
              <a:r>
                <a:rPr lang="en-US" sz="1400" i="1" dirty="0" err="1"/>
                <a:t>Thirel</a:t>
              </a:r>
              <a:r>
                <a:rPr lang="en-US" sz="1400" i="1" dirty="0"/>
                <a:t>, G.: Etude HMUC : Rapport Phase 1 - </a:t>
              </a:r>
              <a:r>
                <a:rPr lang="en-US" sz="1400" i="1" dirty="0" err="1"/>
                <a:t>Analyse</a:t>
              </a:r>
              <a:r>
                <a:rPr lang="en-US" sz="1400" i="1" dirty="0"/>
                <a:t> des données et </a:t>
              </a:r>
              <a:r>
                <a:rPr lang="en-US" sz="1400" i="1" dirty="0" err="1"/>
                <a:t>définition</a:t>
              </a:r>
              <a:r>
                <a:rPr lang="en-US" sz="1400" i="1" dirty="0"/>
                <a:t> des </a:t>
              </a:r>
              <a:r>
                <a:rPr lang="en-US" sz="1400" i="1" dirty="0" err="1"/>
                <a:t>besoins</a:t>
              </a:r>
              <a:endParaRPr lang="en-US" sz="1400" i="1" dirty="0"/>
            </a:p>
            <a:p>
              <a:r>
                <a:rPr lang="en-US" sz="1400" i="1" dirty="0" err="1"/>
                <a:t>complémentaires</a:t>
              </a:r>
              <a:r>
                <a:rPr lang="en-US" sz="1400" i="1" dirty="0"/>
                <a:t>, Tech. rep., INRAE ; EPTB </a:t>
              </a:r>
              <a:r>
                <a:rPr lang="en-US" sz="1400" i="1" dirty="0" err="1"/>
                <a:t>Sèvre</a:t>
              </a:r>
              <a:r>
                <a:rPr lang="en-US" sz="1400" i="1" dirty="0"/>
                <a:t> </a:t>
              </a:r>
              <a:r>
                <a:rPr lang="en-US" sz="1400" i="1" dirty="0" err="1"/>
                <a:t>Nantaise</a:t>
              </a:r>
              <a:r>
                <a:rPr lang="en-US" sz="1400" i="1" dirty="0"/>
                <a:t>, https://hal.inrae.fr/hal-03962321, 2022.</a:t>
              </a:r>
            </a:p>
            <a:p>
              <a:endParaRPr lang="en-US" sz="1400" i="1" dirty="0"/>
            </a:p>
            <a:p>
              <a:r>
                <a:rPr lang="en-US" sz="1400" i="1" dirty="0"/>
                <a:t>Santos, L., Tales, E., </a:t>
              </a:r>
              <a:r>
                <a:rPr lang="en-US" sz="1400" i="1" dirty="0" err="1"/>
                <a:t>Bluche</a:t>
              </a:r>
              <a:r>
                <a:rPr lang="en-US" sz="1400" i="1" dirty="0"/>
                <a:t>, A., Thomas, A., </a:t>
              </a:r>
              <a:r>
                <a:rPr lang="en-US" sz="1400" i="1" dirty="0" err="1"/>
                <a:t>Mounereau</a:t>
              </a:r>
              <a:r>
                <a:rPr lang="en-US" sz="1400" i="1" dirty="0"/>
                <a:t>, L., and </a:t>
              </a:r>
              <a:r>
                <a:rPr lang="en-US" sz="1400" i="1" dirty="0" err="1"/>
                <a:t>Thirel</a:t>
              </a:r>
              <a:r>
                <a:rPr lang="en-US" sz="1400" i="1" dirty="0"/>
                <a:t>, G.: Etude HMUC : Rapport Phase 2 - État des </a:t>
              </a:r>
              <a:r>
                <a:rPr lang="en-US" sz="1400" i="1" dirty="0" err="1"/>
                <a:t>lieux</a:t>
              </a:r>
              <a:r>
                <a:rPr lang="en-US" sz="1400" i="1" dirty="0"/>
                <a:t> / Diagnostic /</a:t>
              </a:r>
            </a:p>
            <a:p>
              <a:r>
                <a:rPr lang="en-US" sz="1400" i="1" dirty="0"/>
                <a:t>Constitution de la </a:t>
              </a:r>
              <a:r>
                <a:rPr lang="en-US" sz="1400" i="1" dirty="0" err="1"/>
                <a:t>modélisation</a:t>
              </a:r>
              <a:r>
                <a:rPr lang="en-US" sz="1400" i="1" dirty="0"/>
                <a:t>, Tech. rep., INRAE ; EPTB </a:t>
              </a:r>
              <a:r>
                <a:rPr lang="en-US" sz="1400" i="1" dirty="0" err="1"/>
                <a:t>Sèvre</a:t>
              </a:r>
              <a:r>
                <a:rPr lang="en-US" sz="1400" i="1" dirty="0"/>
                <a:t> </a:t>
              </a:r>
              <a:r>
                <a:rPr lang="en-US" sz="1400" i="1" dirty="0" err="1"/>
                <a:t>Nantaise</a:t>
              </a:r>
              <a:r>
                <a:rPr lang="en-US" sz="1400" i="1" dirty="0"/>
                <a:t>, https://hal.inrae.fr/hal-04008873, 2023a.</a:t>
              </a:r>
            </a:p>
            <a:p>
              <a:endParaRPr lang="en-US" sz="1400" i="1" dirty="0"/>
            </a:p>
            <a:p>
              <a:r>
                <a:rPr lang="en-US" sz="1400" i="1" dirty="0"/>
                <a:t>Santos, L., </a:t>
              </a:r>
              <a:r>
                <a:rPr lang="en-US" sz="1400" i="1" dirty="0" err="1"/>
                <a:t>Tallec</a:t>
              </a:r>
              <a:r>
                <a:rPr lang="en-US" sz="1400" i="1" dirty="0"/>
                <a:t>, G., Tales, E., </a:t>
              </a:r>
              <a:r>
                <a:rPr lang="en-US" sz="1400" i="1" dirty="0" err="1"/>
                <a:t>Bluche</a:t>
              </a:r>
              <a:r>
                <a:rPr lang="en-US" sz="1400" i="1" dirty="0"/>
                <a:t>, A., You, B., Thomas, A., </a:t>
              </a:r>
              <a:r>
                <a:rPr lang="en-US" sz="1400" i="1" dirty="0" err="1"/>
                <a:t>Mounereau</a:t>
              </a:r>
              <a:r>
                <a:rPr lang="en-US" sz="1400" i="1" dirty="0"/>
                <a:t>, L., and </a:t>
              </a:r>
              <a:r>
                <a:rPr lang="en-US" sz="1400" i="1" dirty="0" err="1"/>
                <a:t>Thirel</a:t>
              </a:r>
              <a:r>
                <a:rPr lang="en-US" sz="1400" i="1" dirty="0"/>
                <a:t>, G.: Étude HMUC : Rapport Phase 3 - </a:t>
              </a:r>
              <a:r>
                <a:rPr lang="en-US" sz="1400" i="1" dirty="0" err="1"/>
                <a:t>Définition</a:t>
              </a:r>
              <a:endParaRPr lang="en-US" sz="1400" i="1" dirty="0"/>
            </a:p>
            <a:p>
              <a:r>
                <a:rPr lang="en-US" sz="1400" i="1" dirty="0"/>
                <a:t>des </a:t>
              </a:r>
              <a:r>
                <a:rPr lang="en-US" sz="1400" i="1" dirty="0" err="1"/>
                <a:t>débits</a:t>
              </a:r>
              <a:r>
                <a:rPr lang="en-US" sz="1400" i="1" dirty="0"/>
                <a:t> </a:t>
              </a:r>
              <a:r>
                <a:rPr lang="en-US" sz="1400" i="1" dirty="0" err="1"/>
                <a:t>biologiques</a:t>
              </a:r>
              <a:r>
                <a:rPr lang="en-US" sz="1400" i="1" dirty="0"/>
                <a:t> - Analyses prospectives : </a:t>
              </a:r>
              <a:r>
                <a:rPr lang="en-US" sz="1400" i="1" dirty="0" err="1"/>
                <a:t>besoins</a:t>
              </a:r>
              <a:r>
                <a:rPr lang="en-US" sz="1400" i="1" dirty="0"/>
                <a:t> </a:t>
              </a:r>
              <a:r>
                <a:rPr lang="en-US" sz="1400" i="1" dirty="0" err="1"/>
                <a:t>futurs</a:t>
              </a:r>
              <a:r>
                <a:rPr lang="en-US" sz="1400" i="1" dirty="0"/>
                <a:t> et </a:t>
              </a:r>
              <a:r>
                <a:rPr lang="en-US" sz="1400" i="1" dirty="0" err="1"/>
                <a:t>changement</a:t>
              </a:r>
              <a:r>
                <a:rPr lang="en-US" sz="1400" i="1" dirty="0"/>
                <a:t> </a:t>
              </a:r>
              <a:r>
                <a:rPr lang="en-US" sz="1400" i="1" dirty="0" err="1"/>
                <a:t>climatique</a:t>
              </a:r>
              <a:r>
                <a:rPr lang="en-US" sz="1400" i="1" dirty="0"/>
                <a:t>, Tech. rep., INRAE ; EPTB </a:t>
              </a:r>
              <a:r>
                <a:rPr lang="en-US" sz="1400" i="1" dirty="0" err="1"/>
                <a:t>Sèvre</a:t>
              </a:r>
              <a:r>
                <a:rPr lang="en-US" sz="1400" i="1" dirty="0"/>
                <a:t> </a:t>
              </a:r>
              <a:r>
                <a:rPr lang="en-US" sz="1400" i="1" dirty="0" err="1"/>
                <a:t>Nantaise</a:t>
              </a:r>
              <a:r>
                <a:rPr lang="en-US" sz="1400" i="1" dirty="0"/>
                <a:t>,</a:t>
              </a:r>
            </a:p>
            <a:p>
              <a:r>
                <a:rPr lang="en-US" sz="1400" i="1" dirty="0"/>
                <a:t>https://hal.inrae.fr/hal-04355199, 2023b.</a:t>
              </a:r>
            </a:p>
          </p:txBody>
        </p:sp>
        <p:sp>
          <p:nvSpPr>
            <p:cNvPr id="6" name="Rectangle à coins arrondis 83">
              <a:extLst>
                <a:ext uri="{FF2B5EF4-FFF2-40B4-BE49-F238E27FC236}">
                  <a16:creationId xmlns:a16="http://schemas.microsoft.com/office/drawing/2014/main" id="{75D02F7B-340B-5440-49CC-4773DF4858AF}"/>
                </a:ext>
              </a:extLst>
            </p:cNvPr>
            <p:cNvSpPr/>
            <p:nvPr/>
          </p:nvSpPr>
          <p:spPr>
            <a:xfrm>
              <a:off x="342900" y="1534216"/>
              <a:ext cx="5818202" cy="4896768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4A7377E9-71DB-1FA3-8DE8-6E6A8CED1210}"/>
              </a:ext>
            </a:extLst>
          </p:cNvPr>
          <p:cNvGrpSpPr/>
          <p:nvPr/>
        </p:nvGrpSpPr>
        <p:grpSpPr>
          <a:xfrm>
            <a:off x="8614343" y="48203"/>
            <a:ext cx="630000" cy="630000"/>
            <a:chOff x="743190" y="5263405"/>
            <a:chExt cx="630000" cy="630000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F2A1E9C4-3A9E-20FB-C7E2-237E0AA6F98C}"/>
                </a:ext>
              </a:extLst>
            </p:cNvPr>
            <p:cNvGrpSpPr/>
            <p:nvPr/>
          </p:nvGrpSpPr>
          <p:grpSpPr>
            <a:xfrm>
              <a:off x="743190" y="5263405"/>
              <a:ext cx="630000" cy="630000"/>
              <a:chOff x="743190" y="5263405"/>
              <a:chExt cx="630000" cy="630000"/>
            </a:xfrm>
          </p:grpSpPr>
          <p:sp>
            <p:nvSpPr>
              <p:cNvPr id="9" name="Rectangle à coins arrondis 35">
                <a:extLst>
                  <a:ext uri="{FF2B5EF4-FFF2-40B4-BE49-F238E27FC236}">
                    <a16:creationId xmlns:a16="http://schemas.microsoft.com/office/drawing/2014/main" id="{F01351A5-641E-167A-3BD4-578D6EFFBAF9}"/>
                  </a:ext>
                </a:extLst>
              </p:cNvPr>
              <p:cNvSpPr/>
              <p:nvPr/>
            </p:nvSpPr>
            <p:spPr>
              <a:xfrm>
                <a:off x="743190" y="52634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0" name="Flèche droite 36">
                <a:extLst>
                  <a:ext uri="{FF2B5EF4-FFF2-40B4-BE49-F238E27FC236}">
                    <a16:creationId xmlns:a16="http://schemas.microsoft.com/office/drawing/2014/main" id="{8E940382-655C-C379-E82A-C9FDAE5A607C}"/>
                  </a:ext>
                </a:extLst>
              </p:cNvPr>
              <p:cNvSpPr/>
              <p:nvPr/>
            </p:nvSpPr>
            <p:spPr>
              <a:xfrm flipH="1">
                <a:off x="827371" y="5445240"/>
                <a:ext cx="461638" cy="26633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8" name="Bouton d'action : Personnalisé 34">
              <a:hlinkClick r:id="" action="ppaction://hlinkshowjump?jump=lastslideviewed" highlightClick="1"/>
              <a:extLst>
                <a:ext uri="{FF2B5EF4-FFF2-40B4-BE49-F238E27FC236}">
                  <a16:creationId xmlns:a16="http://schemas.microsoft.com/office/drawing/2014/main" id="{A3AEC4C2-C4DF-6F42-CFB6-C5345791F2DF}"/>
                </a:ext>
              </a:extLst>
            </p:cNvPr>
            <p:cNvSpPr/>
            <p:nvPr/>
          </p:nvSpPr>
          <p:spPr>
            <a:xfrm>
              <a:off x="743190" y="526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45965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07FB9-8411-D512-25EF-476A09DA8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687BED-A44D-BCE0-C66E-3718855ED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6725689" cy="888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Influenced hydrological modelling</a:t>
            </a:r>
          </a:p>
        </p:txBody>
      </p:sp>
      <p:grpSp>
        <p:nvGrpSpPr>
          <p:cNvPr id="148" name="Groupe 147">
            <a:extLst>
              <a:ext uri="{FF2B5EF4-FFF2-40B4-BE49-F238E27FC236}">
                <a16:creationId xmlns:a16="http://schemas.microsoft.com/office/drawing/2014/main" id="{2BB4B1F3-D3C4-B2B6-6283-4EF9B7A79421}"/>
              </a:ext>
            </a:extLst>
          </p:cNvPr>
          <p:cNvGrpSpPr/>
          <p:nvPr/>
        </p:nvGrpSpPr>
        <p:grpSpPr>
          <a:xfrm>
            <a:off x="10780715" y="40038"/>
            <a:ext cx="630000" cy="646331"/>
            <a:chOff x="900691" y="1144232"/>
            <a:chExt cx="630000" cy="646331"/>
          </a:xfrm>
        </p:grpSpPr>
        <p:grpSp>
          <p:nvGrpSpPr>
            <p:cNvPr id="149" name="Groupe 148">
              <a:extLst>
                <a:ext uri="{FF2B5EF4-FFF2-40B4-BE49-F238E27FC236}">
                  <a16:creationId xmlns:a16="http://schemas.microsoft.com/office/drawing/2014/main" id="{7AAC115A-2AA5-70A3-B852-F16C9DF44A65}"/>
                </a:ext>
              </a:extLst>
            </p:cNvPr>
            <p:cNvGrpSpPr/>
            <p:nvPr/>
          </p:nvGrpSpPr>
          <p:grpSpPr>
            <a:xfrm>
              <a:off x="900691" y="1144232"/>
              <a:ext cx="630000" cy="646331"/>
              <a:chOff x="4969197" y="1188620"/>
              <a:chExt cx="630000" cy="646331"/>
            </a:xfrm>
          </p:grpSpPr>
          <p:sp>
            <p:nvSpPr>
              <p:cNvPr id="151" name="Rectangle à coins arrondis 150">
                <a:extLst>
                  <a:ext uri="{FF2B5EF4-FFF2-40B4-BE49-F238E27FC236}">
                    <a16:creationId xmlns:a16="http://schemas.microsoft.com/office/drawing/2014/main" id="{509D74AD-F6A6-7575-90B7-F90C26129655}"/>
                  </a:ext>
                </a:extLst>
              </p:cNvPr>
              <p:cNvSpPr/>
              <p:nvPr/>
            </p:nvSpPr>
            <p:spPr>
              <a:xfrm>
                <a:off x="4969197" y="119678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52" name="ZoneTexte 151">
                <a:extLst>
                  <a:ext uri="{FF2B5EF4-FFF2-40B4-BE49-F238E27FC236}">
                    <a16:creationId xmlns:a16="http://schemas.microsoft.com/office/drawing/2014/main" id="{B752B2EB-5A6F-F5F3-5CCA-0C38654A7C15}"/>
                  </a:ext>
                </a:extLst>
              </p:cNvPr>
              <p:cNvSpPr txBox="1"/>
              <p:nvPr/>
            </p:nvSpPr>
            <p:spPr>
              <a:xfrm>
                <a:off x="5099907" y="1188620"/>
                <a:ext cx="368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600" b="1" dirty="0"/>
                  <a:t>?</a:t>
                </a:r>
              </a:p>
            </p:txBody>
          </p:sp>
        </p:grpSp>
        <p:sp>
          <p:nvSpPr>
            <p:cNvPr id="150" name="Rectangle 149">
              <a:hlinkClick r:id="rId2" action="ppaction://hlinksldjump"/>
              <a:extLst>
                <a:ext uri="{FF2B5EF4-FFF2-40B4-BE49-F238E27FC236}">
                  <a16:creationId xmlns:a16="http://schemas.microsoft.com/office/drawing/2014/main" id="{EF4E2002-72FC-0160-EF95-8EA97BEFFA44}"/>
                </a:ext>
              </a:extLst>
            </p:cNvPr>
            <p:cNvSpPr/>
            <p:nvPr/>
          </p:nvSpPr>
          <p:spPr>
            <a:xfrm>
              <a:off x="900691" y="1144232"/>
              <a:ext cx="6300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3" name="Groupe 152">
            <a:extLst>
              <a:ext uri="{FF2B5EF4-FFF2-40B4-BE49-F238E27FC236}">
                <a16:creationId xmlns:a16="http://schemas.microsoft.com/office/drawing/2014/main" id="{98FB1A5A-452E-AAF1-0AB1-7D2BCBF41311}"/>
              </a:ext>
            </a:extLst>
          </p:cNvPr>
          <p:cNvGrpSpPr/>
          <p:nvPr/>
        </p:nvGrpSpPr>
        <p:grpSpPr>
          <a:xfrm>
            <a:off x="11502838" y="42838"/>
            <a:ext cx="630000" cy="640730"/>
            <a:chOff x="743191" y="2032613"/>
            <a:chExt cx="630000" cy="640730"/>
          </a:xfrm>
        </p:grpSpPr>
        <p:grpSp>
          <p:nvGrpSpPr>
            <p:cNvPr id="154" name="Groupe 153">
              <a:extLst>
                <a:ext uri="{FF2B5EF4-FFF2-40B4-BE49-F238E27FC236}">
                  <a16:creationId xmlns:a16="http://schemas.microsoft.com/office/drawing/2014/main" id="{97365DFE-AEDD-E7E5-1183-79998B479D31}"/>
                </a:ext>
              </a:extLst>
            </p:cNvPr>
            <p:cNvGrpSpPr/>
            <p:nvPr/>
          </p:nvGrpSpPr>
          <p:grpSpPr>
            <a:xfrm>
              <a:off x="743191" y="2037978"/>
              <a:ext cx="630000" cy="630000"/>
              <a:chOff x="743192" y="2043343"/>
              <a:chExt cx="630000" cy="630000"/>
            </a:xfrm>
          </p:grpSpPr>
          <p:sp>
            <p:nvSpPr>
              <p:cNvPr id="156" name="Rectangle à coins arrondis 155">
                <a:extLst>
                  <a:ext uri="{FF2B5EF4-FFF2-40B4-BE49-F238E27FC236}">
                    <a16:creationId xmlns:a16="http://schemas.microsoft.com/office/drawing/2014/main" id="{7988422E-D63A-FE7F-912C-505CCD638EB9}"/>
                  </a:ext>
                </a:extLst>
              </p:cNvPr>
              <p:cNvSpPr/>
              <p:nvPr/>
            </p:nvSpPr>
            <p:spPr>
              <a:xfrm>
                <a:off x="743192" y="2043343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57" name="Image 156">
                <a:extLst>
                  <a:ext uri="{FF2B5EF4-FFF2-40B4-BE49-F238E27FC236}">
                    <a16:creationId xmlns:a16="http://schemas.microsoft.com/office/drawing/2014/main" id="{E12535D9-5E6B-EA47-81B4-EB026DEBA3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936" y="2121235"/>
                <a:ext cx="470511" cy="474216"/>
              </a:xfrm>
              <a:prstGeom prst="rect">
                <a:avLst/>
              </a:prstGeom>
            </p:spPr>
          </p:pic>
        </p:grpSp>
        <p:sp>
          <p:nvSpPr>
            <p:cNvPr id="155" name="Bouton d'action : Personnalisé 154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B7F65077-878E-85C1-B0FB-97218BF33EB0}"/>
                </a:ext>
              </a:extLst>
            </p:cNvPr>
            <p:cNvSpPr/>
            <p:nvPr/>
          </p:nvSpPr>
          <p:spPr>
            <a:xfrm>
              <a:off x="743191" y="2032613"/>
              <a:ext cx="630000" cy="64073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8" name="Groupe 157">
            <a:extLst>
              <a:ext uri="{FF2B5EF4-FFF2-40B4-BE49-F238E27FC236}">
                <a16:creationId xmlns:a16="http://schemas.microsoft.com/office/drawing/2014/main" id="{811D57EF-8DC6-856B-682A-82E312A2E8B9}"/>
              </a:ext>
            </a:extLst>
          </p:cNvPr>
          <p:cNvGrpSpPr/>
          <p:nvPr/>
        </p:nvGrpSpPr>
        <p:grpSpPr>
          <a:xfrm>
            <a:off x="9336467" y="48203"/>
            <a:ext cx="630000" cy="630000"/>
            <a:chOff x="743190" y="2873405"/>
            <a:chExt cx="630000" cy="630000"/>
          </a:xfrm>
        </p:grpSpPr>
        <p:sp>
          <p:nvSpPr>
            <p:cNvPr id="159" name="Rectangle à coins arrondis 158">
              <a:extLst>
                <a:ext uri="{FF2B5EF4-FFF2-40B4-BE49-F238E27FC236}">
                  <a16:creationId xmlns:a16="http://schemas.microsoft.com/office/drawing/2014/main" id="{2EAE6FF6-AFA7-55E0-309D-7D69421038C7}"/>
                </a:ext>
              </a:extLst>
            </p:cNvPr>
            <p:cNvSpPr/>
            <p:nvPr/>
          </p:nvSpPr>
          <p:spPr>
            <a:xfrm>
              <a:off x="743190" y="2873405"/>
              <a:ext cx="630000" cy="630000"/>
            </a:xfrm>
            <a:prstGeom prst="roundRect">
              <a:avLst/>
            </a:prstGeom>
            <a:solidFill>
              <a:srgbClr val="00A3A6">
                <a:alpha val="50000"/>
              </a:srgbClr>
            </a:solidFill>
            <a:ln>
              <a:solidFill>
                <a:srgbClr val="00A3A6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0" name="Image 159">
              <a:extLst>
                <a:ext uri="{FF2B5EF4-FFF2-40B4-BE49-F238E27FC236}">
                  <a16:creationId xmlns:a16="http://schemas.microsoft.com/office/drawing/2014/main" id="{00E7C435-5D94-8B74-B23C-1E885C4967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2" t="11561" r="8451" b="9471"/>
            <a:stretch/>
          </p:blipFill>
          <p:spPr>
            <a:xfrm>
              <a:off x="858547" y="2997442"/>
              <a:ext cx="399286" cy="381926"/>
            </a:xfrm>
            <a:prstGeom prst="rect">
              <a:avLst/>
            </a:prstGeom>
          </p:spPr>
        </p:pic>
        <p:sp>
          <p:nvSpPr>
            <p:cNvPr id="161" name="Bouton d'action : Personnalisé 160">
              <a:hlinkClick r:id="rId6" action="ppaction://hlinksldjump" highlightClick="1"/>
              <a:extLst>
                <a:ext uri="{FF2B5EF4-FFF2-40B4-BE49-F238E27FC236}">
                  <a16:creationId xmlns:a16="http://schemas.microsoft.com/office/drawing/2014/main" id="{E4AD734A-ABF4-F43B-83A6-DED926BA0C7F}"/>
                </a:ext>
              </a:extLst>
            </p:cNvPr>
            <p:cNvSpPr/>
            <p:nvPr/>
          </p:nvSpPr>
          <p:spPr>
            <a:xfrm>
              <a:off x="743190" y="287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62" name="Groupe 161">
            <a:extLst>
              <a:ext uri="{FF2B5EF4-FFF2-40B4-BE49-F238E27FC236}">
                <a16:creationId xmlns:a16="http://schemas.microsoft.com/office/drawing/2014/main" id="{BB23B739-7C46-CB46-FD66-597757940DC8}"/>
              </a:ext>
            </a:extLst>
          </p:cNvPr>
          <p:cNvGrpSpPr/>
          <p:nvPr/>
        </p:nvGrpSpPr>
        <p:grpSpPr>
          <a:xfrm>
            <a:off x="10058591" y="48203"/>
            <a:ext cx="630000" cy="630000"/>
            <a:chOff x="743190" y="3753305"/>
            <a:chExt cx="630000" cy="630000"/>
          </a:xfrm>
        </p:grpSpPr>
        <p:grpSp>
          <p:nvGrpSpPr>
            <p:cNvPr id="163" name="Groupe 162">
              <a:extLst>
                <a:ext uri="{FF2B5EF4-FFF2-40B4-BE49-F238E27FC236}">
                  <a16:creationId xmlns:a16="http://schemas.microsoft.com/office/drawing/2014/main" id="{E091CBC4-9FA3-4B5B-3B87-A034A3C359A1}"/>
                </a:ext>
              </a:extLst>
            </p:cNvPr>
            <p:cNvGrpSpPr/>
            <p:nvPr/>
          </p:nvGrpSpPr>
          <p:grpSpPr>
            <a:xfrm>
              <a:off x="743190" y="3753305"/>
              <a:ext cx="630000" cy="630000"/>
              <a:chOff x="743191" y="3753305"/>
              <a:chExt cx="630000" cy="630000"/>
            </a:xfrm>
          </p:grpSpPr>
          <p:sp>
            <p:nvSpPr>
              <p:cNvPr id="165" name="Rectangle à coins arrondis 164">
                <a:extLst>
                  <a:ext uri="{FF2B5EF4-FFF2-40B4-BE49-F238E27FC236}">
                    <a16:creationId xmlns:a16="http://schemas.microsoft.com/office/drawing/2014/main" id="{804D9D0F-EE8D-1639-E268-19CFA405E8E0}"/>
                  </a:ext>
                </a:extLst>
              </p:cNvPr>
              <p:cNvSpPr/>
              <p:nvPr/>
            </p:nvSpPr>
            <p:spPr>
              <a:xfrm>
                <a:off x="743191" y="37533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66" name="Image 165">
                <a:extLst>
                  <a:ext uri="{FF2B5EF4-FFF2-40B4-BE49-F238E27FC236}">
                    <a16:creationId xmlns:a16="http://schemas.microsoft.com/office/drawing/2014/main" id="{81A9C937-8DC6-1FA3-0143-9E6FD14071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600" y="3897034"/>
                <a:ext cx="311182" cy="373127"/>
              </a:xfrm>
              <a:prstGeom prst="rect">
                <a:avLst/>
              </a:prstGeom>
            </p:spPr>
          </p:pic>
        </p:grpSp>
        <p:sp>
          <p:nvSpPr>
            <p:cNvPr id="164" name="Bouton d'action : Personnalisé 163">
              <a:hlinkClick r:id="rId8" action="ppaction://hlinksldjump" highlightClick="1"/>
              <a:extLst>
                <a:ext uri="{FF2B5EF4-FFF2-40B4-BE49-F238E27FC236}">
                  <a16:creationId xmlns:a16="http://schemas.microsoft.com/office/drawing/2014/main" id="{093DF2A9-5960-370F-16C8-9E210265A960}"/>
                </a:ext>
              </a:extLst>
            </p:cNvPr>
            <p:cNvSpPr/>
            <p:nvPr/>
          </p:nvSpPr>
          <p:spPr>
            <a:xfrm>
              <a:off x="743190" y="37533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62BD6008-869F-52BF-593A-60F2E124C76F}"/>
              </a:ext>
            </a:extLst>
          </p:cNvPr>
          <p:cNvGrpSpPr/>
          <p:nvPr/>
        </p:nvGrpSpPr>
        <p:grpSpPr>
          <a:xfrm>
            <a:off x="285750" y="1219723"/>
            <a:ext cx="11300411" cy="4712351"/>
            <a:chOff x="342900" y="1534216"/>
            <a:chExt cx="5859731" cy="4712351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A6639551-6B62-FB7B-A8A0-B3CB9BF57575}"/>
                </a:ext>
              </a:extLst>
            </p:cNvPr>
            <p:cNvSpPr txBox="1"/>
            <p:nvPr/>
          </p:nvSpPr>
          <p:spPr>
            <a:xfrm>
              <a:off x="508878" y="1689788"/>
              <a:ext cx="5693753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err="1"/>
                <a:t>Nazemi</a:t>
              </a:r>
              <a:r>
                <a:rPr lang="en-US" sz="1400" i="1" dirty="0"/>
                <a:t>, A. and Wheater, H. S.: On inclusion of water resource management in Earth system models – Part 1: Problem definition and</a:t>
              </a:r>
            </a:p>
            <a:p>
              <a:r>
                <a:rPr lang="en-US" sz="1400" i="1" dirty="0"/>
                <a:t>representation of water demand, Hydrology and Earth System Sciences, 19, 33–61, https://doi.org/10.5194/hess-19-33-2015, 2015a.</a:t>
              </a:r>
            </a:p>
            <a:p>
              <a:endParaRPr lang="en-US" sz="1400" i="1" dirty="0"/>
            </a:p>
            <a:p>
              <a:r>
                <a:rPr lang="en-US" sz="1400" i="1" dirty="0" err="1"/>
                <a:t>Nazemi</a:t>
              </a:r>
              <a:r>
                <a:rPr lang="en-US" sz="1400" i="1" dirty="0"/>
                <a:t>, A. and Wheater, H. S.: On inclusion of water resource management in Earth system models – Part 2: Representation of water supply</a:t>
              </a:r>
            </a:p>
            <a:p>
              <a:r>
                <a:rPr lang="en-US" sz="1400" i="1" dirty="0"/>
                <a:t>and allocation and opportunities for improved modeling, Hydrology and Earth System Sciences, 19, 63–90, https://doi.org/10.5194/hess-315</a:t>
              </a:r>
            </a:p>
            <a:p>
              <a:r>
                <a:rPr lang="en-US" sz="1400" i="1" dirty="0"/>
                <a:t>19-63-2015, 2015b.</a:t>
              </a:r>
            </a:p>
            <a:p>
              <a:endParaRPr lang="en-US" sz="1400" i="1" dirty="0"/>
            </a:p>
            <a:p>
              <a:r>
                <a:rPr lang="en-US" sz="1400" i="1" dirty="0"/>
                <a:t>Wada, Y., </a:t>
              </a:r>
              <a:r>
                <a:rPr lang="en-US" sz="1400" i="1" dirty="0" err="1"/>
                <a:t>Bierkens</a:t>
              </a:r>
              <a:r>
                <a:rPr lang="en-US" sz="1400" i="1" dirty="0"/>
                <a:t>, M. F. P., De Roo, A., </a:t>
              </a:r>
              <a:r>
                <a:rPr lang="en-US" sz="1400" i="1" dirty="0" err="1"/>
                <a:t>Dirmeyer</a:t>
              </a:r>
              <a:r>
                <a:rPr lang="en-US" sz="1400" i="1" dirty="0"/>
                <a:t>, P. A., Famiglietti, J. S., </a:t>
              </a:r>
              <a:r>
                <a:rPr lang="en-US" sz="1400" i="1" dirty="0" err="1"/>
                <a:t>Hanasaki</a:t>
              </a:r>
              <a:r>
                <a:rPr lang="en-US" sz="1400" i="1" dirty="0"/>
                <a:t>, N., Konar, M., Liu, J., Müller </a:t>
              </a:r>
              <a:r>
                <a:rPr lang="en-US" sz="1400" i="1" dirty="0" err="1"/>
                <a:t>Schmied</a:t>
              </a:r>
              <a:r>
                <a:rPr lang="en-US" sz="1400" i="1" dirty="0"/>
                <a:t>, H., Oki, T.,</a:t>
              </a:r>
            </a:p>
            <a:p>
              <a:r>
                <a:rPr lang="en-US" sz="1400" i="1" dirty="0"/>
                <a:t>Pokhrel, Y., Sivapalan, M., Troy, T. J., Van Dijk, A. I. J. M., Van Emmerik, T., Van </a:t>
              </a:r>
              <a:r>
                <a:rPr lang="en-US" sz="1400" i="1" dirty="0" err="1"/>
                <a:t>Huijgevoort</a:t>
              </a:r>
              <a:r>
                <a:rPr lang="en-US" sz="1400" i="1" dirty="0"/>
                <a:t>, M. H. J., Van Lanen, H. A. J., </a:t>
              </a:r>
              <a:r>
                <a:rPr lang="en-US" sz="1400" i="1" dirty="0" err="1"/>
                <a:t>Vörösmarty</a:t>
              </a:r>
              <a:r>
                <a:rPr lang="en-US" sz="1400" i="1" dirty="0"/>
                <a:t>,</a:t>
              </a:r>
            </a:p>
            <a:p>
              <a:r>
                <a:rPr lang="en-US" sz="1400" i="1" dirty="0"/>
                <a:t>C. J., Wanders, N., and Wheater, H.: Human–water interface in hydrological modelling: current status and future directions, Hydrology</a:t>
              </a:r>
            </a:p>
            <a:p>
              <a:r>
                <a:rPr lang="en-US" sz="1400" i="1" dirty="0"/>
                <a:t>and Earth System Sciences, 21, 4169–4193, https://doi.org/10.5194/hess-21-4169-2017, 2017.</a:t>
              </a:r>
            </a:p>
            <a:p>
              <a:endParaRPr lang="en-US" sz="1400" i="1" dirty="0"/>
            </a:p>
            <a:p>
              <a:r>
                <a:rPr lang="en-US" sz="1400" i="1" dirty="0"/>
                <a:t>Payan, J., Perrin, C., </a:t>
              </a:r>
              <a:r>
                <a:rPr lang="en-US" sz="1400" i="1" dirty="0" err="1"/>
                <a:t>Andréassian</a:t>
              </a:r>
              <a:r>
                <a:rPr lang="en-US" sz="1400" i="1" dirty="0"/>
                <a:t>, V., and Michel, C.: How can man-made water reservoirs be accounted for in a lumped rainfall-runoff</a:t>
              </a:r>
            </a:p>
            <a:p>
              <a:r>
                <a:rPr lang="en-US" sz="1400" i="1" dirty="0"/>
                <a:t>model?, Water Resources Research, 44, 2007WR005 971, https://doi.org/10.1029/2007WR005971, 2008</a:t>
              </a:r>
            </a:p>
            <a:p>
              <a:endParaRPr lang="en-US" sz="1400" i="1" dirty="0"/>
            </a:p>
            <a:p>
              <a:r>
                <a:rPr lang="en-US" sz="1400" i="1" dirty="0"/>
                <a:t>Perrin, C., Michel, C., and </a:t>
              </a:r>
              <a:r>
                <a:rPr lang="en-US" sz="1400" i="1" dirty="0" err="1"/>
                <a:t>Andréassian</a:t>
              </a:r>
              <a:r>
                <a:rPr lang="en-US" sz="1400" i="1" dirty="0"/>
                <a:t>, V.: Improvement of a parsimonious model for streamflow simulation, Journal of Hydrology, 279,</a:t>
              </a:r>
            </a:p>
            <a:p>
              <a:r>
                <a:rPr lang="en-US" sz="1400" i="1" dirty="0"/>
                <a:t>275–289, https://doi.org/10.1016/S0022-1694(03)00225-7, 2003.</a:t>
              </a:r>
            </a:p>
            <a:p>
              <a:endParaRPr lang="en-US" sz="1400" i="1" dirty="0"/>
            </a:p>
            <a:p>
              <a:r>
                <a:rPr lang="en-US" sz="1400" i="1" dirty="0" err="1"/>
                <a:t>Dorchies</a:t>
              </a:r>
              <a:r>
                <a:rPr lang="en-US" sz="1400" i="1" dirty="0"/>
                <a:t>, D., </a:t>
              </a:r>
              <a:r>
                <a:rPr lang="en-US" sz="1400" i="1" dirty="0" err="1"/>
                <a:t>Delaigue</a:t>
              </a:r>
              <a:r>
                <a:rPr lang="en-US" sz="1400" i="1" dirty="0"/>
                <a:t>, O., and </a:t>
              </a:r>
              <a:r>
                <a:rPr lang="en-US" sz="1400" i="1" dirty="0" err="1"/>
                <a:t>Thirel</a:t>
              </a:r>
              <a:r>
                <a:rPr lang="en-US" sz="1400" i="1" dirty="0"/>
                <a:t>, G.: </a:t>
              </a:r>
              <a:r>
                <a:rPr lang="en-US" sz="1400" i="1" dirty="0" err="1"/>
                <a:t>airGRiwrm</a:t>
              </a:r>
              <a:r>
                <a:rPr lang="en-US" sz="1400" i="1" dirty="0"/>
                <a:t> R package: an extension of the </a:t>
              </a:r>
              <a:r>
                <a:rPr lang="en-US" sz="1400" i="1" dirty="0" err="1"/>
                <a:t>airGR</a:t>
              </a:r>
              <a:r>
                <a:rPr lang="en-US" sz="1400" i="1" dirty="0"/>
                <a:t> R-package for handling Integrated Water</a:t>
              </a:r>
            </a:p>
            <a:p>
              <a:r>
                <a:rPr lang="en-US" sz="1400" i="1" dirty="0"/>
                <a:t>Resources Management modeling, 2021.</a:t>
              </a:r>
            </a:p>
          </p:txBody>
        </p:sp>
        <p:sp>
          <p:nvSpPr>
            <p:cNvPr id="6" name="Rectangle à coins arrondis 83">
              <a:extLst>
                <a:ext uri="{FF2B5EF4-FFF2-40B4-BE49-F238E27FC236}">
                  <a16:creationId xmlns:a16="http://schemas.microsoft.com/office/drawing/2014/main" id="{431CD940-129F-9E34-AA7F-B7E5D61DCFBB}"/>
                </a:ext>
              </a:extLst>
            </p:cNvPr>
            <p:cNvSpPr/>
            <p:nvPr/>
          </p:nvSpPr>
          <p:spPr>
            <a:xfrm>
              <a:off x="342900" y="1534216"/>
              <a:ext cx="5818202" cy="4712351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72BBEAE4-B54A-336C-97CD-60347E3B6027}"/>
              </a:ext>
            </a:extLst>
          </p:cNvPr>
          <p:cNvGrpSpPr/>
          <p:nvPr/>
        </p:nvGrpSpPr>
        <p:grpSpPr>
          <a:xfrm>
            <a:off x="8614343" y="48203"/>
            <a:ext cx="630000" cy="630000"/>
            <a:chOff x="743190" y="5263405"/>
            <a:chExt cx="630000" cy="630000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6DB90B2D-387D-5ACF-3C68-60905C98FC30}"/>
                </a:ext>
              </a:extLst>
            </p:cNvPr>
            <p:cNvGrpSpPr/>
            <p:nvPr/>
          </p:nvGrpSpPr>
          <p:grpSpPr>
            <a:xfrm>
              <a:off x="743190" y="5263405"/>
              <a:ext cx="630000" cy="630000"/>
              <a:chOff x="743190" y="5263405"/>
              <a:chExt cx="630000" cy="630000"/>
            </a:xfrm>
          </p:grpSpPr>
          <p:sp>
            <p:nvSpPr>
              <p:cNvPr id="9" name="Rectangle à coins arrondis 35">
                <a:extLst>
                  <a:ext uri="{FF2B5EF4-FFF2-40B4-BE49-F238E27FC236}">
                    <a16:creationId xmlns:a16="http://schemas.microsoft.com/office/drawing/2014/main" id="{84F2D2DD-2548-FBFE-BC83-769A7F05B342}"/>
                  </a:ext>
                </a:extLst>
              </p:cNvPr>
              <p:cNvSpPr/>
              <p:nvPr/>
            </p:nvSpPr>
            <p:spPr>
              <a:xfrm>
                <a:off x="743190" y="52634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0" name="Flèche droite 36">
                <a:extLst>
                  <a:ext uri="{FF2B5EF4-FFF2-40B4-BE49-F238E27FC236}">
                    <a16:creationId xmlns:a16="http://schemas.microsoft.com/office/drawing/2014/main" id="{9BAB39D0-E133-7C0C-795E-D6CA9E627296}"/>
                  </a:ext>
                </a:extLst>
              </p:cNvPr>
              <p:cNvSpPr/>
              <p:nvPr/>
            </p:nvSpPr>
            <p:spPr>
              <a:xfrm flipH="1">
                <a:off x="827371" y="5445240"/>
                <a:ext cx="461638" cy="26633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8" name="Bouton d'action : Personnalisé 34">
              <a:hlinkClick r:id="" action="ppaction://hlinkshowjump?jump=lastslideviewed" highlightClick="1"/>
              <a:extLst>
                <a:ext uri="{FF2B5EF4-FFF2-40B4-BE49-F238E27FC236}">
                  <a16:creationId xmlns:a16="http://schemas.microsoft.com/office/drawing/2014/main" id="{010E6643-2A69-D111-A077-DE8CE47063DE}"/>
                </a:ext>
              </a:extLst>
            </p:cNvPr>
            <p:cNvSpPr/>
            <p:nvPr/>
          </p:nvSpPr>
          <p:spPr>
            <a:xfrm>
              <a:off x="743190" y="526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03629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DA9102-2CD3-B7B3-A4D2-ECF95AFA0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E86497-0D95-0A55-03FA-E84679F86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6725689" cy="888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BNPE and water withdrawal data sources</a:t>
            </a:r>
          </a:p>
        </p:txBody>
      </p:sp>
      <p:grpSp>
        <p:nvGrpSpPr>
          <p:cNvPr id="148" name="Groupe 147">
            <a:extLst>
              <a:ext uri="{FF2B5EF4-FFF2-40B4-BE49-F238E27FC236}">
                <a16:creationId xmlns:a16="http://schemas.microsoft.com/office/drawing/2014/main" id="{0F319AED-5E4E-DE16-B543-A46FBC431224}"/>
              </a:ext>
            </a:extLst>
          </p:cNvPr>
          <p:cNvGrpSpPr/>
          <p:nvPr/>
        </p:nvGrpSpPr>
        <p:grpSpPr>
          <a:xfrm>
            <a:off x="10780715" y="40038"/>
            <a:ext cx="630000" cy="646331"/>
            <a:chOff x="900691" y="1144232"/>
            <a:chExt cx="630000" cy="646331"/>
          </a:xfrm>
        </p:grpSpPr>
        <p:grpSp>
          <p:nvGrpSpPr>
            <p:cNvPr id="149" name="Groupe 148">
              <a:extLst>
                <a:ext uri="{FF2B5EF4-FFF2-40B4-BE49-F238E27FC236}">
                  <a16:creationId xmlns:a16="http://schemas.microsoft.com/office/drawing/2014/main" id="{11E0AEEB-0177-C592-8FC9-0EA0DE16A73E}"/>
                </a:ext>
              </a:extLst>
            </p:cNvPr>
            <p:cNvGrpSpPr/>
            <p:nvPr/>
          </p:nvGrpSpPr>
          <p:grpSpPr>
            <a:xfrm>
              <a:off x="900691" y="1144232"/>
              <a:ext cx="630000" cy="646331"/>
              <a:chOff x="4969197" y="1188620"/>
              <a:chExt cx="630000" cy="646331"/>
            </a:xfrm>
          </p:grpSpPr>
          <p:sp>
            <p:nvSpPr>
              <p:cNvPr id="151" name="Rectangle à coins arrondis 150">
                <a:extLst>
                  <a:ext uri="{FF2B5EF4-FFF2-40B4-BE49-F238E27FC236}">
                    <a16:creationId xmlns:a16="http://schemas.microsoft.com/office/drawing/2014/main" id="{390DE038-7565-C352-87CE-0CB44B1326C7}"/>
                  </a:ext>
                </a:extLst>
              </p:cNvPr>
              <p:cNvSpPr/>
              <p:nvPr/>
            </p:nvSpPr>
            <p:spPr>
              <a:xfrm>
                <a:off x="4969197" y="119678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52" name="ZoneTexte 151">
                <a:extLst>
                  <a:ext uri="{FF2B5EF4-FFF2-40B4-BE49-F238E27FC236}">
                    <a16:creationId xmlns:a16="http://schemas.microsoft.com/office/drawing/2014/main" id="{518B9F70-A9DE-5EDA-4DD2-973504305199}"/>
                  </a:ext>
                </a:extLst>
              </p:cNvPr>
              <p:cNvSpPr txBox="1"/>
              <p:nvPr/>
            </p:nvSpPr>
            <p:spPr>
              <a:xfrm>
                <a:off x="5099907" y="1188620"/>
                <a:ext cx="368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600" b="1" dirty="0"/>
                  <a:t>?</a:t>
                </a:r>
              </a:p>
            </p:txBody>
          </p:sp>
        </p:grpSp>
        <p:sp>
          <p:nvSpPr>
            <p:cNvPr id="150" name="Rectangle 149">
              <a:hlinkClick r:id="rId2" action="ppaction://hlinksldjump"/>
              <a:extLst>
                <a:ext uri="{FF2B5EF4-FFF2-40B4-BE49-F238E27FC236}">
                  <a16:creationId xmlns:a16="http://schemas.microsoft.com/office/drawing/2014/main" id="{67BAF1E8-E4BF-EA6B-B216-A7CBEC44F6A7}"/>
                </a:ext>
              </a:extLst>
            </p:cNvPr>
            <p:cNvSpPr/>
            <p:nvPr/>
          </p:nvSpPr>
          <p:spPr>
            <a:xfrm>
              <a:off x="900691" y="1144232"/>
              <a:ext cx="6300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3" name="Groupe 152">
            <a:extLst>
              <a:ext uri="{FF2B5EF4-FFF2-40B4-BE49-F238E27FC236}">
                <a16:creationId xmlns:a16="http://schemas.microsoft.com/office/drawing/2014/main" id="{7B38B229-6FD5-F9BE-2E71-045FC1061174}"/>
              </a:ext>
            </a:extLst>
          </p:cNvPr>
          <p:cNvGrpSpPr/>
          <p:nvPr/>
        </p:nvGrpSpPr>
        <p:grpSpPr>
          <a:xfrm>
            <a:off x="11502838" y="42838"/>
            <a:ext cx="630000" cy="640730"/>
            <a:chOff x="743191" y="2032613"/>
            <a:chExt cx="630000" cy="640730"/>
          </a:xfrm>
        </p:grpSpPr>
        <p:grpSp>
          <p:nvGrpSpPr>
            <p:cNvPr id="154" name="Groupe 153">
              <a:extLst>
                <a:ext uri="{FF2B5EF4-FFF2-40B4-BE49-F238E27FC236}">
                  <a16:creationId xmlns:a16="http://schemas.microsoft.com/office/drawing/2014/main" id="{75768049-4F8F-DF6D-A9C2-AC1DE632F17B}"/>
                </a:ext>
              </a:extLst>
            </p:cNvPr>
            <p:cNvGrpSpPr/>
            <p:nvPr/>
          </p:nvGrpSpPr>
          <p:grpSpPr>
            <a:xfrm>
              <a:off x="743191" y="2037978"/>
              <a:ext cx="630000" cy="630000"/>
              <a:chOff x="743192" y="2043343"/>
              <a:chExt cx="630000" cy="630000"/>
            </a:xfrm>
          </p:grpSpPr>
          <p:sp>
            <p:nvSpPr>
              <p:cNvPr id="156" name="Rectangle à coins arrondis 155">
                <a:extLst>
                  <a:ext uri="{FF2B5EF4-FFF2-40B4-BE49-F238E27FC236}">
                    <a16:creationId xmlns:a16="http://schemas.microsoft.com/office/drawing/2014/main" id="{315344C5-6B39-26AD-E577-900F23DC86A0}"/>
                  </a:ext>
                </a:extLst>
              </p:cNvPr>
              <p:cNvSpPr/>
              <p:nvPr/>
            </p:nvSpPr>
            <p:spPr>
              <a:xfrm>
                <a:off x="743192" y="2043343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57" name="Image 156">
                <a:extLst>
                  <a:ext uri="{FF2B5EF4-FFF2-40B4-BE49-F238E27FC236}">
                    <a16:creationId xmlns:a16="http://schemas.microsoft.com/office/drawing/2014/main" id="{001BABB3-390E-350D-E0F0-7C56F5A755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936" y="2121235"/>
                <a:ext cx="470511" cy="474216"/>
              </a:xfrm>
              <a:prstGeom prst="rect">
                <a:avLst/>
              </a:prstGeom>
            </p:spPr>
          </p:pic>
        </p:grpSp>
        <p:sp>
          <p:nvSpPr>
            <p:cNvPr id="155" name="Bouton d'action : Personnalisé 154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26BEE0D5-49FF-3307-9475-81ABE56A0E59}"/>
                </a:ext>
              </a:extLst>
            </p:cNvPr>
            <p:cNvSpPr/>
            <p:nvPr/>
          </p:nvSpPr>
          <p:spPr>
            <a:xfrm>
              <a:off x="743191" y="2032613"/>
              <a:ext cx="630000" cy="64073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8" name="Groupe 157">
            <a:extLst>
              <a:ext uri="{FF2B5EF4-FFF2-40B4-BE49-F238E27FC236}">
                <a16:creationId xmlns:a16="http://schemas.microsoft.com/office/drawing/2014/main" id="{C60FE93B-9AB3-8AD8-B0DF-3A29C18AED15}"/>
              </a:ext>
            </a:extLst>
          </p:cNvPr>
          <p:cNvGrpSpPr/>
          <p:nvPr/>
        </p:nvGrpSpPr>
        <p:grpSpPr>
          <a:xfrm>
            <a:off x="9336467" y="48203"/>
            <a:ext cx="630000" cy="630000"/>
            <a:chOff x="743190" y="2873405"/>
            <a:chExt cx="630000" cy="630000"/>
          </a:xfrm>
        </p:grpSpPr>
        <p:sp>
          <p:nvSpPr>
            <p:cNvPr id="159" name="Rectangle à coins arrondis 158">
              <a:extLst>
                <a:ext uri="{FF2B5EF4-FFF2-40B4-BE49-F238E27FC236}">
                  <a16:creationId xmlns:a16="http://schemas.microsoft.com/office/drawing/2014/main" id="{B94C6A2A-1CF0-083D-F0EF-023E601E7E07}"/>
                </a:ext>
              </a:extLst>
            </p:cNvPr>
            <p:cNvSpPr/>
            <p:nvPr/>
          </p:nvSpPr>
          <p:spPr>
            <a:xfrm>
              <a:off x="743190" y="2873405"/>
              <a:ext cx="630000" cy="630000"/>
            </a:xfrm>
            <a:prstGeom prst="roundRect">
              <a:avLst/>
            </a:prstGeom>
            <a:solidFill>
              <a:srgbClr val="00A3A6">
                <a:alpha val="50000"/>
              </a:srgbClr>
            </a:solidFill>
            <a:ln>
              <a:solidFill>
                <a:srgbClr val="00A3A6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0" name="Image 159">
              <a:extLst>
                <a:ext uri="{FF2B5EF4-FFF2-40B4-BE49-F238E27FC236}">
                  <a16:creationId xmlns:a16="http://schemas.microsoft.com/office/drawing/2014/main" id="{F5AF74E9-F5D1-8C74-8E33-FCAABC4E5E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2" t="11561" r="8451" b="9471"/>
            <a:stretch/>
          </p:blipFill>
          <p:spPr>
            <a:xfrm>
              <a:off x="858547" y="2997442"/>
              <a:ext cx="399286" cy="381926"/>
            </a:xfrm>
            <a:prstGeom prst="rect">
              <a:avLst/>
            </a:prstGeom>
          </p:spPr>
        </p:pic>
        <p:sp>
          <p:nvSpPr>
            <p:cNvPr id="161" name="Bouton d'action : Personnalisé 160">
              <a:hlinkClick r:id="rId6" action="ppaction://hlinksldjump" highlightClick="1"/>
              <a:extLst>
                <a:ext uri="{FF2B5EF4-FFF2-40B4-BE49-F238E27FC236}">
                  <a16:creationId xmlns:a16="http://schemas.microsoft.com/office/drawing/2014/main" id="{60516B7A-14CC-DA8D-BF6F-E4BA59AE9153}"/>
                </a:ext>
              </a:extLst>
            </p:cNvPr>
            <p:cNvSpPr/>
            <p:nvPr/>
          </p:nvSpPr>
          <p:spPr>
            <a:xfrm>
              <a:off x="743190" y="287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62" name="Groupe 161">
            <a:extLst>
              <a:ext uri="{FF2B5EF4-FFF2-40B4-BE49-F238E27FC236}">
                <a16:creationId xmlns:a16="http://schemas.microsoft.com/office/drawing/2014/main" id="{99A3813E-2050-B16F-8BEE-ECDA8A471700}"/>
              </a:ext>
            </a:extLst>
          </p:cNvPr>
          <p:cNvGrpSpPr/>
          <p:nvPr/>
        </p:nvGrpSpPr>
        <p:grpSpPr>
          <a:xfrm>
            <a:off x="10058591" y="48203"/>
            <a:ext cx="630000" cy="630000"/>
            <a:chOff x="743190" y="3753305"/>
            <a:chExt cx="630000" cy="630000"/>
          </a:xfrm>
        </p:grpSpPr>
        <p:grpSp>
          <p:nvGrpSpPr>
            <p:cNvPr id="163" name="Groupe 162">
              <a:extLst>
                <a:ext uri="{FF2B5EF4-FFF2-40B4-BE49-F238E27FC236}">
                  <a16:creationId xmlns:a16="http://schemas.microsoft.com/office/drawing/2014/main" id="{BE6DDC55-4A70-778A-CB92-00B1ADC52BC3}"/>
                </a:ext>
              </a:extLst>
            </p:cNvPr>
            <p:cNvGrpSpPr/>
            <p:nvPr/>
          </p:nvGrpSpPr>
          <p:grpSpPr>
            <a:xfrm>
              <a:off x="743190" y="3753305"/>
              <a:ext cx="630000" cy="630000"/>
              <a:chOff x="743191" y="3753305"/>
              <a:chExt cx="630000" cy="630000"/>
            </a:xfrm>
          </p:grpSpPr>
          <p:sp>
            <p:nvSpPr>
              <p:cNvPr id="165" name="Rectangle à coins arrondis 164">
                <a:extLst>
                  <a:ext uri="{FF2B5EF4-FFF2-40B4-BE49-F238E27FC236}">
                    <a16:creationId xmlns:a16="http://schemas.microsoft.com/office/drawing/2014/main" id="{938DE146-4D9F-59EB-AF50-D50C60DA5958}"/>
                  </a:ext>
                </a:extLst>
              </p:cNvPr>
              <p:cNvSpPr/>
              <p:nvPr/>
            </p:nvSpPr>
            <p:spPr>
              <a:xfrm>
                <a:off x="743191" y="37533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66" name="Image 165">
                <a:extLst>
                  <a:ext uri="{FF2B5EF4-FFF2-40B4-BE49-F238E27FC236}">
                    <a16:creationId xmlns:a16="http://schemas.microsoft.com/office/drawing/2014/main" id="{A28BB0DB-5660-8760-972D-A9A08C1A04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600" y="3897034"/>
                <a:ext cx="311182" cy="373127"/>
              </a:xfrm>
              <a:prstGeom prst="rect">
                <a:avLst/>
              </a:prstGeom>
            </p:spPr>
          </p:pic>
        </p:grpSp>
        <p:sp>
          <p:nvSpPr>
            <p:cNvPr id="164" name="Bouton d'action : Personnalisé 163">
              <a:hlinkClick r:id="rId8" action="ppaction://hlinksldjump" highlightClick="1"/>
              <a:extLst>
                <a:ext uri="{FF2B5EF4-FFF2-40B4-BE49-F238E27FC236}">
                  <a16:creationId xmlns:a16="http://schemas.microsoft.com/office/drawing/2014/main" id="{CAA72219-070A-4FD1-DE3F-103EB29BCB4B}"/>
                </a:ext>
              </a:extLst>
            </p:cNvPr>
            <p:cNvSpPr/>
            <p:nvPr/>
          </p:nvSpPr>
          <p:spPr>
            <a:xfrm>
              <a:off x="743190" y="37533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B5B6989F-4D44-CA53-1657-2A69ABCC5270}"/>
              </a:ext>
            </a:extLst>
          </p:cNvPr>
          <p:cNvGrpSpPr/>
          <p:nvPr/>
        </p:nvGrpSpPr>
        <p:grpSpPr>
          <a:xfrm>
            <a:off x="285750" y="1219723"/>
            <a:ext cx="11380501" cy="4712351"/>
            <a:chOff x="342900" y="1534216"/>
            <a:chExt cx="5901261" cy="4712351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15AC47D-BB81-69F0-27FA-BD5F2284739C}"/>
                </a:ext>
              </a:extLst>
            </p:cNvPr>
            <p:cNvSpPr txBox="1"/>
            <p:nvPr/>
          </p:nvSpPr>
          <p:spPr>
            <a:xfrm>
              <a:off x="550408" y="1629919"/>
              <a:ext cx="5693753" cy="4616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i="1" dirty="0"/>
                <a:t>Nowak, C.: Construction d’un dispositif de connaissance quantitative des usages de la ressource en eau fondé sur la BNPE, https://bnpe.</a:t>
              </a:r>
            </a:p>
            <a:p>
              <a:r>
                <a:rPr lang="fr-FR" sz="1400" i="1" dirty="0"/>
                <a:t>eaufrance.fr/</a:t>
              </a:r>
              <a:r>
                <a:rPr lang="fr-FR" sz="1400" i="1" dirty="0" err="1"/>
                <a:t>presentation</a:t>
              </a:r>
              <a:r>
                <a:rPr lang="fr-FR" sz="1400" i="1" dirty="0"/>
                <a:t>, 2014</a:t>
              </a:r>
            </a:p>
            <a:p>
              <a:endParaRPr lang="fr-FR" sz="1400" i="1" dirty="0"/>
            </a:p>
            <a:p>
              <a:r>
                <a:rPr lang="en-US" sz="1400" i="1" dirty="0"/>
                <a:t>Puy, A., </a:t>
              </a:r>
              <a:r>
                <a:rPr lang="en-US" sz="1400" i="1" dirty="0" err="1"/>
                <a:t>Sheikholeslami</a:t>
              </a:r>
              <a:r>
                <a:rPr lang="en-US" sz="1400" i="1" dirty="0"/>
                <a:t>, R., Gupta, H. V., Hall, J. W., Lankford, B., Lo Piano, S., Meier, J., </a:t>
              </a:r>
              <a:r>
                <a:rPr lang="en-US" sz="1400" i="1" dirty="0" err="1"/>
                <a:t>Pappenberger</a:t>
              </a:r>
              <a:r>
                <a:rPr lang="en-US" sz="1400" i="1" dirty="0"/>
                <a:t>, F., </a:t>
              </a:r>
              <a:r>
                <a:rPr lang="en-US" sz="1400" i="1" dirty="0" err="1"/>
                <a:t>Porporato</a:t>
              </a:r>
              <a:r>
                <a:rPr lang="en-US" sz="1400" i="1" dirty="0"/>
                <a:t>, A., Vico,</a:t>
              </a:r>
            </a:p>
            <a:p>
              <a:r>
                <a:rPr lang="en-US" sz="1400" i="1" dirty="0"/>
                <a:t>G., and </a:t>
              </a:r>
              <a:r>
                <a:rPr lang="en-US" sz="1400" i="1" dirty="0" err="1"/>
                <a:t>Saltelli</a:t>
              </a:r>
              <a:r>
                <a:rPr lang="en-US" sz="1400" i="1" dirty="0"/>
                <a:t>, A.: The delusive accuracy of global irrigation water withdrawal estimates, Nature Communications, 13, 3183,</a:t>
              </a:r>
            </a:p>
            <a:p>
              <a:r>
                <a:rPr lang="en-US" sz="1400" i="1" dirty="0"/>
                <a:t>https://doi.org/10.1038/s41467-022-30731-8, 2022.</a:t>
              </a:r>
            </a:p>
            <a:p>
              <a:endParaRPr lang="en-US" sz="1400" i="1" dirty="0"/>
            </a:p>
            <a:p>
              <a:r>
                <a:rPr lang="en-US" sz="1400" i="1" dirty="0" err="1"/>
                <a:t>Gaudou</a:t>
              </a:r>
              <a:r>
                <a:rPr lang="en-US" sz="1400" i="1" dirty="0"/>
                <a:t>, B., </a:t>
              </a:r>
              <a:r>
                <a:rPr lang="en-US" sz="1400" i="1" dirty="0" err="1"/>
                <a:t>Sibertin</a:t>
              </a:r>
              <a:r>
                <a:rPr lang="en-US" sz="1400" i="1" dirty="0"/>
                <a:t>-Blanc, C., </a:t>
              </a:r>
              <a:r>
                <a:rPr lang="en-US" sz="1400" i="1" dirty="0" err="1"/>
                <a:t>Therond</a:t>
              </a:r>
              <a:r>
                <a:rPr lang="en-US" sz="1400" i="1" dirty="0"/>
                <a:t>, O., </a:t>
              </a:r>
              <a:r>
                <a:rPr lang="en-US" sz="1400" i="1" dirty="0" err="1"/>
                <a:t>Amblard</a:t>
              </a:r>
              <a:r>
                <a:rPr lang="en-US" sz="1400" i="1" dirty="0"/>
                <a:t>, F., </a:t>
              </a:r>
              <a:r>
                <a:rPr lang="en-US" sz="1400" i="1" dirty="0" err="1"/>
                <a:t>Auda</a:t>
              </a:r>
              <a:r>
                <a:rPr lang="en-US" sz="1400" i="1" dirty="0"/>
                <a:t>, Y., Arcangeli, J.-P., </a:t>
              </a:r>
              <a:r>
                <a:rPr lang="en-US" sz="1400" i="1" dirty="0" err="1"/>
                <a:t>Balestrat</a:t>
              </a:r>
              <a:r>
                <a:rPr lang="en-US" sz="1400" i="1" dirty="0"/>
                <a:t>, M., Charron-</a:t>
              </a:r>
              <a:r>
                <a:rPr lang="en-US" sz="1400" i="1" dirty="0" err="1"/>
                <a:t>Moirez</a:t>
              </a:r>
              <a:r>
                <a:rPr lang="en-US" sz="1400" i="1" dirty="0"/>
                <a:t>, M.-H., </a:t>
              </a:r>
              <a:r>
                <a:rPr lang="en-US" sz="1400" i="1" dirty="0" err="1"/>
                <a:t>Gondet</a:t>
              </a:r>
              <a:r>
                <a:rPr lang="en-US" sz="1400" i="1" dirty="0"/>
                <a:t>, E.,</a:t>
              </a:r>
            </a:p>
            <a:p>
              <a:r>
                <a:rPr lang="en-US" sz="1400" i="1" dirty="0"/>
                <a:t> Hong, Y., and others: The MAELIA multi-agent platform for integrated analysis of interactions between agricultural land-use and low</a:t>
              </a:r>
            </a:p>
            <a:p>
              <a:r>
                <a:rPr lang="en-US" sz="1400" i="1" dirty="0"/>
                <a:t>water management strategies, in: Multi-Agent-Based Simulation XIV: International Workshop, MABS 2013, Saint Paul, MN, USA, May</a:t>
              </a:r>
            </a:p>
            <a:p>
              <a:r>
                <a:rPr lang="en-US" sz="1400" i="1" dirty="0"/>
                <a:t> 6-7, 2013, Revised Selected Papers, pp. 85–100, Springer, 2014.</a:t>
              </a:r>
            </a:p>
            <a:p>
              <a:endParaRPr lang="en-US" sz="1400" i="1" dirty="0"/>
            </a:p>
            <a:p>
              <a:r>
                <a:rPr lang="en-US" sz="1400" i="1" dirty="0"/>
                <a:t>Santos, L., Tales, E., </a:t>
              </a:r>
              <a:r>
                <a:rPr lang="en-US" sz="1400" i="1" dirty="0" err="1"/>
                <a:t>Bluche</a:t>
              </a:r>
              <a:r>
                <a:rPr lang="en-US" sz="1400" i="1" dirty="0"/>
                <a:t>, A., Thomas, A., </a:t>
              </a:r>
              <a:r>
                <a:rPr lang="en-US" sz="1400" i="1" dirty="0" err="1"/>
                <a:t>Mounereau</a:t>
              </a:r>
              <a:r>
                <a:rPr lang="en-US" sz="1400" i="1" dirty="0"/>
                <a:t>, L., and </a:t>
              </a:r>
              <a:r>
                <a:rPr lang="en-US" sz="1400" i="1" dirty="0" err="1"/>
                <a:t>Thirel</a:t>
              </a:r>
              <a:r>
                <a:rPr lang="en-US" sz="1400" i="1" dirty="0"/>
                <a:t>, G.: Etude HMUC : Rapport Phase 2 - État des </a:t>
              </a:r>
              <a:r>
                <a:rPr lang="en-US" sz="1400" i="1" dirty="0" err="1"/>
                <a:t>lieux</a:t>
              </a:r>
              <a:r>
                <a:rPr lang="en-US" sz="1400" i="1" dirty="0"/>
                <a:t> / Diagnostic /</a:t>
              </a:r>
            </a:p>
            <a:p>
              <a:r>
                <a:rPr lang="en-US" sz="1400" i="1" dirty="0"/>
                <a:t>Constitution de la </a:t>
              </a:r>
              <a:r>
                <a:rPr lang="en-US" sz="1400" i="1" dirty="0" err="1"/>
                <a:t>modélisation</a:t>
              </a:r>
              <a:r>
                <a:rPr lang="en-US" sz="1400" i="1" dirty="0"/>
                <a:t>, Tech. rep., INRAE ; EPTB </a:t>
              </a:r>
              <a:r>
                <a:rPr lang="en-US" sz="1400" i="1" dirty="0" err="1"/>
                <a:t>Sèvre</a:t>
              </a:r>
              <a:r>
                <a:rPr lang="en-US" sz="1400" i="1" dirty="0"/>
                <a:t> </a:t>
              </a:r>
              <a:r>
                <a:rPr lang="en-US" sz="1400" i="1" dirty="0" err="1"/>
                <a:t>Nantaise</a:t>
              </a:r>
              <a:r>
                <a:rPr lang="en-US" sz="1400" i="1" dirty="0"/>
                <a:t>, https://hal.inrae.fr/hal-04008873, 2023a.</a:t>
              </a:r>
            </a:p>
            <a:p>
              <a:endParaRPr lang="en-US" sz="1400" i="1" dirty="0"/>
            </a:p>
            <a:p>
              <a:r>
                <a:rPr lang="fr-FR" sz="1400" i="1" dirty="0"/>
                <a:t>Pinson, S., Rouxel, E., </a:t>
              </a:r>
              <a:r>
                <a:rPr lang="fr-FR" sz="1400" i="1" dirty="0" err="1"/>
                <a:t>Surdyk</a:t>
              </a:r>
              <a:r>
                <a:rPr lang="fr-FR" sz="1400" i="1" dirty="0"/>
                <a:t>, N., </a:t>
              </a:r>
              <a:r>
                <a:rPr lang="fr-FR" sz="1400" i="1" dirty="0" err="1"/>
                <a:t>Ollagnier</a:t>
              </a:r>
              <a:r>
                <a:rPr lang="fr-FR" sz="1400" i="1" dirty="0"/>
                <a:t>, S., and Mauroy, N.: Outils et services pour la gestion et l’amélioration des connaissances sur</a:t>
              </a:r>
            </a:p>
            <a:p>
              <a:r>
                <a:rPr lang="fr-FR" sz="1400" i="1" dirty="0"/>
                <a:t> les prélèvements en eau en Pays de la Loire- Etat des lieux sur les données, outils, besoins et recommandations, Tech. Rep. RP-71841-FR,</a:t>
              </a:r>
            </a:p>
            <a:p>
              <a:r>
                <a:rPr lang="fr-FR" sz="1400" i="1" dirty="0"/>
                <a:t> </a:t>
              </a:r>
              <a:r>
                <a:rPr lang="fr-FR" sz="1400" i="1" dirty="0" err="1"/>
                <a:t>BRGM,http</a:t>
              </a:r>
              <a:r>
                <a:rPr lang="fr-FR" sz="1400" i="1" dirty="0"/>
                <a:t>://ficheinfoterre.brgm.fr/document/RP-71841-FR, 2023</a:t>
              </a:r>
            </a:p>
            <a:p>
              <a:endParaRPr lang="fr-FR" sz="1400" i="1" dirty="0"/>
            </a:p>
            <a:p>
              <a:r>
                <a:rPr lang="fr-FR" sz="1400" i="1" dirty="0" err="1"/>
                <a:t>Surdyk</a:t>
              </a:r>
              <a:r>
                <a:rPr lang="fr-FR" sz="1400" i="1" dirty="0"/>
                <a:t>, N.: Comparaison de méthodes d’acquisition de données pour l’amélioration des connaissances des prélèvements agricoles, Tech.</a:t>
              </a:r>
            </a:p>
            <a:p>
              <a:r>
                <a:rPr lang="fr-FR" sz="1400" i="1" dirty="0"/>
                <a:t> Rep. RP-72890-FR, BRGM, http://ficheinfoterre.brgm.fr/document/RP-72890-FR, 2023</a:t>
              </a:r>
              <a:endParaRPr lang="en-US" sz="1400" i="1" dirty="0"/>
            </a:p>
          </p:txBody>
        </p:sp>
        <p:sp>
          <p:nvSpPr>
            <p:cNvPr id="6" name="Rectangle à coins arrondis 83">
              <a:extLst>
                <a:ext uri="{FF2B5EF4-FFF2-40B4-BE49-F238E27FC236}">
                  <a16:creationId xmlns:a16="http://schemas.microsoft.com/office/drawing/2014/main" id="{F6159B5A-34C0-42D6-860F-894AF1E872F5}"/>
                </a:ext>
              </a:extLst>
            </p:cNvPr>
            <p:cNvSpPr/>
            <p:nvPr/>
          </p:nvSpPr>
          <p:spPr>
            <a:xfrm>
              <a:off x="342900" y="1534216"/>
              <a:ext cx="5818202" cy="4712351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74AC014F-399E-5AB7-F406-092355B07031}"/>
              </a:ext>
            </a:extLst>
          </p:cNvPr>
          <p:cNvGrpSpPr/>
          <p:nvPr/>
        </p:nvGrpSpPr>
        <p:grpSpPr>
          <a:xfrm>
            <a:off x="8614343" y="48203"/>
            <a:ext cx="630000" cy="630000"/>
            <a:chOff x="743190" y="5263405"/>
            <a:chExt cx="630000" cy="630000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273C10F0-20FC-21F3-EA61-BB318BC334F9}"/>
                </a:ext>
              </a:extLst>
            </p:cNvPr>
            <p:cNvGrpSpPr/>
            <p:nvPr/>
          </p:nvGrpSpPr>
          <p:grpSpPr>
            <a:xfrm>
              <a:off x="743190" y="5263405"/>
              <a:ext cx="630000" cy="630000"/>
              <a:chOff x="743190" y="5263405"/>
              <a:chExt cx="630000" cy="630000"/>
            </a:xfrm>
          </p:grpSpPr>
          <p:sp>
            <p:nvSpPr>
              <p:cNvPr id="9" name="Rectangle à coins arrondis 35">
                <a:extLst>
                  <a:ext uri="{FF2B5EF4-FFF2-40B4-BE49-F238E27FC236}">
                    <a16:creationId xmlns:a16="http://schemas.microsoft.com/office/drawing/2014/main" id="{10891B0E-F49C-5492-D396-9209F2B88BA1}"/>
                  </a:ext>
                </a:extLst>
              </p:cNvPr>
              <p:cNvSpPr/>
              <p:nvPr/>
            </p:nvSpPr>
            <p:spPr>
              <a:xfrm>
                <a:off x="743190" y="52634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0" name="Flèche droite 36">
                <a:extLst>
                  <a:ext uri="{FF2B5EF4-FFF2-40B4-BE49-F238E27FC236}">
                    <a16:creationId xmlns:a16="http://schemas.microsoft.com/office/drawing/2014/main" id="{1DBFF80D-75AA-F25C-762D-140ACDFB66D1}"/>
                  </a:ext>
                </a:extLst>
              </p:cNvPr>
              <p:cNvSpPr/>
              <p:nvPr/>
            </p:nvSpPr>
            <p:spPr>
              <a:xfrm flipH="1">
                <a:off x="827371" y="5445240"/>
                <a:ext cx="461638" cy="26633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8" name="Bouton d'action : Personnalisé 34">
              <a:hlinkClick r:id="" action="ppaction://hlinkshowjump?jump=lastslideviewed" highlightClick="1"/>
              <a:extLst>
                <a:ext uri="{FF2B5EF4-FFF2-40B4-BE49-F238E27FC236}">
                  <a16:creationId xmlns:a16="http://schemas.microsoft.com/office/drawing/2014/main" id="{F173A380-EEFB-3095-1810-0768B15B225F}"/>
                </a:ext>
              </a:extLst>
            </p:cNvPr>
            <p:cNvSpPr/>
            <p:nvPr/>
          </p:nvSpPr>
          <p:spPr>
            <a:xfrm>
              <a:off x="743190" y="526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42646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6B4F6-08CF-793A-1AD4-7069D821A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675E51-FE43-1D78-FB0A-4F1C8CE0B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7463356" cy="888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Irrigation water withdrawal quantification</a:t>
            </a:r>
          </a:p>
        </p:txBody>
      </p:sp>
      <p:grpSp>
        <p:nvGrpSpPr>
          <p:cNvPr id="148" name="Groupe 147">
            <a:extLst>
              <a:ext uri="{FF2B5EF4-FFF2-40B4-BE49-F238E27FC236}">
                <a16:creationId xmlns:a16="http://schemas.microsoft.com/office/drawing/2014/main" id="{22D2C1C1-FDF8-D1DC-DE92-AA34C79156F3}"/>
              </a:ext>
            </a:extLst>
          </p:cNvPr>
          <p:cNvGrpSpPr/>
          <p:nvPr/>
        </p:nvGrpSpPr>
        <p:grpSpPr>
          <a:xfrm>
            <a:off x="10780715" y="40038"/>
            <a:ext cx="630000" cy="646331"/>
            <a:chOff x="900691" y="1144232"/>
            <a:chExt cx="630000" cy="646331"/>
          </a:xfrm>
        </p:grpSpPr>
        <p:grpSp>
          <p:nvGrpSpPr>
            <p:cNvPr id="149" name="Groupe 148">
              <a:extLst>
                <a:ext uri="{FF2B5EF4-FFF2-40B4-BE49-F238E27FC236}">
                  <a16:creationId xmlns:a16="http://schemas.microsoft.com/office/drawing/2014/main" id="{A3176C13-CFBA-2B7F-2ACF-8C6D11DB9F41}"/>
                </a:ext>
              </a:extLst>
            </p:cNvPr>
            <p:cNvGrpSpPr/>
            <p:nvPr/>
          </p:nvGrpSpPr>
          <p:grpSpPr>
            <a:xfrm>
              <a:off x="900691" y="1144232"/>
              <a:ext cx="630000" cy="646331"/>
              <a:chOff x="4969197" y="1188620"/>
              <a:chExt cx="630000" cy="646331"/>
            </a:xfrm>
          </p:grpSpPr>
          <p:sp>
            <p:nvSpPr>
              <p:cNvPr id="151" name="Rectangle à coins arrondis 150">
                <a:extLst>
                  <a:ext uri="{FF2B5EF4-FFF2-40B4-BE49-F238E27FC236}">
                    <a16:creationId xmlns:a16="http://schemas.microsoft.com/office/drawing/2014/main" id="{575FD7E4-D541-FDAB-1CB8-FF1E9251A524}"/>
                  </a:ext>
                </a:extLst>
              </p:cNvPr>
              <p:cNvSpPr/>
              <p:nvPr/>
            </p:nvSpPr>
            <p:spPr>
              <a:xfrm>
                <a:off x="4969197" y="119678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52" name="ZoneTexte 151">
                <a:extLst>
                  <a:ext uri="{FF2B5EF4-FFF2-40B4-BE49-F238E27FC236}">
                    <a16:creationId xmlns:a16="http://schemas.microsoft.com/office/drawing/2014/main" id="{B6BCA8C5-802D-2EA0-105A-A2644D422A50}"/>
                  </a:ext>
                </a:extLst>
              </p:cNvPr>
              <p:cNvSpPr txBox="1"/>
              <p:nvPr/>
            </p:nvSpPr>
            <p:spPr>
              <a:xfrm>
                <a:off x="5099907" y="1188620"/>
                <a:ext cx="368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600" b="1" dirty="0"/>
                  <a:t>?</a:t>
                </a:r>
              </a:p>
            </p:txBody>
          </p:sp>
        </p:grpSp>
        <p:sp>
          <p:nvSpPr>
            <p:cNvPr id="150" name="Rectangle 149">
              <a:hlinkClick r:id="rId2" action="ppaction://hlinksldjump"/>
              <a:extLst>
                <a:ext uri="{FF2B5EF4-FFF2-40B4-BE49-F238E27FC236}">
                  <a16:creationId xmlns:a16="http://schemas.microsoft.com/office/drawing/2014/main" id="{8A22A3CD-76E3-4CC2-2372-2AB4FC5D773B}"/>
                </a:ext>
              </a:extLst>
            </p:cNvPr>
            <p:cNvSpPr/>
            <p:nvPr/>
          </p:nvSpPr>
          <p:spPr>
            <a:xfrm>
              <a:off x="900691" y="1144232"/>
              <a:ext cx="6300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3" name="Groupe 152">
            <a:extLst>
              <a:ext uri="{FF2B5EF4-FFF2-40B4-BE49-F238E27FC236}">
                <a16:creationId xmlns:a16="http://schemas.microsoft.com/office/drawing/2014/main" id="{78FA71BE-FC1A-B789-752A-EEA3D333837C}"/>
              </a:ext>
            </a:extLst>
          </p:cNvPr>
          <p:cNvGrpSpPr/>
          <p:nvPr/>
        </p:nvGrpSpPr>
        <p:grpSpPr>
          <a:xfrm>
            <a:off x="11502838" y="42838"/>
            <a:ext cx="630000" cy="640730"/>
            <a:chOff x="743191" y="2032613"/>
            <a:chExt cx="630000" cy="640730"/>
          </a:xfrm>
        </p:grpSpPr>
        <p:grpSp>
          <p:nvGrpSpPr>
            <p:cNvPr id="154" name="Groupe 153">
              <a:extLst>
                <a:ext uri="{FF2B5EF4-FFF2-40B4-BE49-F238E27FC236}">
                  <a16:creationId xmlns:a16="http://schemas.microsoft.com/office/drawing/2014/main" id="{99881768-A57C-A66D-47B5-10A4F96DA78C}"/>
                </a:ext>
              </a:extLst>
            </p:cNvPr>
            <p:cNvGrpSpPr/>
            <p:nvPr/>
          </p:nvGrpSpPr>
          <p:grpSpPr>
            <a:xfrm>
              <a:off x="743191" y="2037978"/>
              <a:ext cx="630000" cy="630000"/>
              <a:chOff x="743192" y="2043343"/>
              <a:chExt cx="630000" cy="630000"/>
            </a:xfrm>
          </p:grpSpPr>
          <p:sp>
            <p:nvSpPr>
              <p:cNvPr id="156" name="Rectangle à coins arrondis 155">
                <a:extLst>
                  <a:ext uri="{FF2B5EF4-FFF2-40B4-BE49-F238E27FC236}">
                    <a16:creationId xmlns:a16="http://schemas.microsoft.com/office/drawing/2014/main" id="{2C1282F8-5D2E-5060-4FC9-4409D062A5CE}"/>
                  </a:ext>
                </a:extLst>
              </p:cNvPr>
              <p:cNvSpPr/>
              <p:nvPr/>
            </p:nvSpPr>
            <p:spPr>
              <a:xfrm>
                <a:off x="743192" y="2043343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57" name="Image 156">
                <a:extLst>
                  <a:ext uri="{FF2B5EF4-FFF2-40B4-BE49-F238E27FC236}">
                    <a16:creationId xmlns:a16="http://schemas.microsoft.com/office/drawing/2014/main" id="{1BA048C9-075A-8FD7-0D5F-0FD3011BB7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936" y="2121235"/>
                <a:ext cx="470511" cy="474216"/>
              </a:xfrm>
              <a:prstGeom prst="rect">
                <a:avLst/>
              </a:prstGeom>
            </p:spPr>
          </p:pic>
        </p:grpSp>
        <p:sp>
          <p:nvSpPr>
            <p:cNvPr id="155" name="Bouton d'action : Personnalisé 154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2F1D746A-064F-C877-6D75-88BD7038952A}"/>
                </a:ext>
              </a:extLst>
            </p:cNvPr>
            <p:cNvSpPr/>
            <p:nvPr/>
          </p:nvSpPr>
          <p:spPr>
            <a:xfrm>
              <a:off x="743191" y="2032613"/>
              <a:ext cx="630000" cy="64073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8" name="Groupe 157">
            <a:extLst>
              <a:ext uri="{FF2B5EF4-FFF2-40B4-BE49-F238E27FC236}">
                <a16:creationId xmlns:a16="http://schemas.microsoft.com/office/drawing/2014/main" id="{535272F3-925A-5C3C-354E-21FDC1AC41A2}"/>
              </a:ext>
            </a:extLst>
          </p:cNvPr>
          <p:cNvGrpSpPr/>
          <p:nvPr/>
        </p:nvGrpSpPr>
        <p:grpSpPr>
          <a:xfrm>
            <a:off x="9336467" y="48203"/>
            <a:ext cx="630000" cy="630000"/>
            <a:chOff x="743190" y="2873405"/>
            <a:chExt cx="630000" cy="630000"/>
          </a:xfrm>
        </p:grpSpPr>
        <p:sp>
          <p:nvSpPr>
            <p:cNvPr id="159" name="Rectangle à coins arrondis 158">
              <a:extLst>
                <a:ext uri="{FF2B5EF4-FFF2-40B4-BE49-F238E27FC236}">
                  <a16:creationId xmlns:a16="http://schemas.microsoft.com/office/drawing/2014/main" id="{D5B5E227-2F33-302B-E550-116F67A63E71}"/>
                </a:ext>
              </a:extLst>
            </p:cNvPr>
            <p:cNvSpPr/>
            <p:nvPr/>
          </p:nvSpPr>
          <p:spPr>
            <a:xfrm>
              <a:off x="743190" y="2873405"/>
              <a:ext cx="630000" cy="630000"/>
            </a:xfrm>
            <a:prstGeom prst="roundRect">
              <a:avLst/>
            </a:prstGeom>
            <a:solidFill>
              <a:srgbClr val="00A3A6">
                <a:alpha val="50000"/>
              </a:srgbClr>
            </a:solidFill>
            <a:ln>
              <a:solidFill>
                <a:srgbClr val="00A3A6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0" name="Image 159">
              <a:extLst>
                <a:ext uri="{FF2B5EF4-FFF2-40B4-BE49-F238E27FC236}">
                  <a16:creationId xmlns:a16="http://schemas.microsoft.com/office/drawing/2014/main" id="{F16F3460-9082-043C-1572-AC84945F62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2" t="11561" r="8451" b="9471"/>
            <a:stretch/>
          </p:blipFill>
          <p:spPr>
            <a:xfrm>
              <a:off x="858547" y="2997442"/>
              <a:ext cx="399286" cy="381926"/>
            </a:xfrm>
            <a:prstGeom prst="rect">
              <a:avLst/>
            </a:prstGeom>
          </p:spPr>
        </p:pic>
        <p:sp>
          <p:nvSpPr>
            <p:cNvPr id="161" name="Bouton d'action : Personnalisé 160">
              <a:hlinkClick r:id="rId6" action="ppaction://hlinksldjump" highlightClick="1"/>
              <a:extLst>
                <a:ext uri="{FF2B5EF4-FFF2-40B4-BE49-F238E27FC236}">
                  <a16:creationId xmlns:a16="http://schemas.microsoft.com/office/drawing/2014/main" id="{40C82E3A-B250-1857-DB9E-0685901D0E14}"/>
                </a:ext>
              </a:extLst>
            </p:cNvPr>
            <p:cNvSpPr/>
            <p:nvPr/>
          </p:nvSpPr>
          <p:spPr>
            <a:xfrm>
              <a:off x="743190" y="287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62" name="Groupe 161">
            <a:extLst>
              <a:ext uri="{FF2B5EF4-FFF2-40B4-BE49-F238E27FC236}">
                <a16:creationId xmlns:a16="http://schemas.microsoft.com/office/drawing/2014/main" id="{A2A0C2AA-8207-47FA-F91B-3BF524A0E77A}"/>
              </a:ext>
            </a:extLst>
          </p:cNvPr>
          <p:cNvGrpSpPr/>
          <p:nvPr/>
        </p:nvGrpSpPr>
        <p:grpSpPr>
          <a:xfrm>
            <a:off x="10058591" y="48203"/>
            <a:ext cx="630000" cy="630000"/>
            <a:chOff x="743190" y="3753305"/>
            <a:chExt cx="630000" cy="630000"/>
          </a:xfrm>
        </p:grpSpPr>
        <p:grpSp>
          <p:nvGrpSpPr>
            <p:cNvPr id="163" name="Groupe 162">
              <a:extLst>
                <a:ext uri="{FF2B5EF4-FFF2-40B4-BE49-F238E27FC236}">
                  <a16:creationId xmlns:a16="http://schemas.microsoft.com/office/drawing/2014/main" id="{FC191908-1617-F498-EFF8-5C8A2A651492}"/>
                </a:ext>
              </a:extLst>
            </p:cNvPr>
            <p:cNvGrpSpPr/>
            <p:nvPr/>
          </p:nvGrpSpPr>
          <p:grpSpPr>
            <a:xfrm>
              <a:off x="743190" y="3753305"/>
              <a:ext cx="630000" cy="630000"/>
              <a:chOff x="743191" y="3753305"/>
              <a:chExt cx="630000" cy="630000"/>
            </a:xfrm>
          </p:grpSpPr>
          <p:sp>
            <p:nvSpPr>
              <p:cNvPr id="165" name="Rectangle à coins arrondis 164">
                <a:extLst>
                  <a:ext uri="{FF2B5EF4-FFF2-40B4-BE49-F238E27FC236}">
                    <a16:creationId xmlns:a16="http://schemas.microsoft.com/office/drawing/2014/main" id="{3BC87FF6-F901-EA92-FB69-8C4D737C4ECB}"/>
                  </a:ext>
                </a:extLst>
              </p:cNvPr>
              <p:cNvSpPr/>
              <p:nvPr/>
            </p:nvSpPr>
            <p:spPr>
              <a:xfrm>
                <a:off x="743191" y="37533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66" name="Image 165">
                <a:extLst>
                  <a:ext uri="{FF2B5EF4-FFF2-40B4-BE49-F238E27FC236}">
                    <a16:creationId xmlns:a16="http://schemas.microsoft.com/office/drawing/2014/main" id="{5C14C098-8D49-DEC4-0DBB-C0B3310826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600" y="3897034"/>
                <a:ext cx="311182" cy="373127"/>
              </a:xfrm>
              <a:prstGeom prst="rect">
                <a:avLst/>
              </a:prstGeom>
            </p:spPr>
          </p:pic>
        </p:grpSp>
        <p:sp>
          <p:nvSpPr>
            <p:cNvPr id="164" name="Bouton d'action : Personnalisé 163">
              <a:hlinkClick r:id="rId8" action="ppaction://hlinksldjump" highlightClick="1"/>
              <a:extLst>
                <a:ext uri="{FF2B5EF4-FFF2-40B4-BE49-F238E27FC236}">
                  <a16:creationId xmlns:a16="http://schemas.microsoft.com/office/drawing/2014/main" id="{A287373F-E85C-F457-471F-E8F26949D747}"/>
                </a:ext>
              </a:extLst>
            </p:cNvPr>
            <p:cNvSpPr/>
            <p:nvPr/>
          </p:nvSpPr>
          <p:spPr>
            <a:xfrm>
              <a:off x="743190" y="37533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36B9B3AA-654E-67A7-E3A7-AB16F1908FCA}"/>
              </a:ext>
            </a:extLst>
          </p:cNvPr>
          <p:cNvGrpSpPr/>
          <p:nvPr/>
        </p:nvGrpSpPr>
        <p:grpSpPr>
          <a:xfrm>
            <a:off x="285750" y="1219723"/>
            <a:ext cx="11380501" cy="4712351"/>
            <a:chOff x="342900" y="1534216"/>
            <a:chExt cx="5901261" cy="4712351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8FAB1902-E884-F9E9-DD33-88A2F820250C}"/>
                </a:ext>
              </a:extLst>
            </p:cNvPr>
            <p:cNvSpPr txBox="1"/>
            <p:nvPr/>
          </p:nvSpPr>
          <p:spPr>
            <a:xfrm>
              <a:off x="550408" y="1629919"/>
              <a:ext cx="5693753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Smith, Martin. CROPWAT: A computer program for irrigation planning and management. No. 46. Food &amp; Agriculture Org., 1992.</a:t>
              </a:r>
            </a:p>
            <a:p>
              <a:endParaRPr lang="en-US" sz="1400" i="1" dirty="0"/>
            </a:p>
            <a:p>
              <a:r>
                <a:rPr lang="en-US" sz="1400" i="1" dirty="0" err="1"/>
                <a:t>Soutif-Bellenger</a:t>
              </a:r>
              <a:r>
                <a:rPr lang="en-US" sz="1400" i="1" dirty="0"/>
                <a:t>, Myriam, et al. "As simple as possible but not simpler?: the case of irrigation modeling at catchment scale in southwestern France." Irrigation science 41.5 (2023): 713-736.</a:t>
              </a:r>
            </a:p>
            <a:p>
              <a:endParaRPr lang="en-US" sz="1400" i="1" dirty="0"/>
            </a:p>
            <a:p>
              <a:r>
                <a:rPr lang="en-US" sz="1400" i="1" dirty="0"/>
                <a:t>Puy, A., </a:t>
              </a:r>
              <a:r>
                <a:rPr lang="en-US" sz="1400" i="1" dirty="0" err="1"/>
                <a:t>Sheikholeslami</a:t>
              </a:r>
              <a:r>
                <a:rPr lang="en-US" sz="1400" i="1" dirty="0"/>
                <a:t>, R., Gupta, H. V., Hall, J. W., Lankford, B., Lo Piano, S., Meier, J., </a:t>
              </a:r>
              <a:r>
                <a:rPr lang="en-US" sz="1400" i="1" dirty="0" err="1"/>
                <a:t>Pappenberger</a:t>
              </a:r>
              <a:r>
                <a:rPr lang="en-US" sz="1400" i="1" dirty="0"/>
                <a:t>, F., </a:t>
              </a:r>
              <a:r>
                <a:rPr lang="en-US" sz="1400" i="1" dirty="0" err="1"/>
                <a:t>Porporato</a:t>
              </a:r>
              <a:r>
                <a:rPr lang="en-US" sz="1400" i="1" dirty="0"/>
                <a:t>, A., Vico,</a:t>
              </a:r>
            </a:p>
            <a:p>
              <a:r>
                <a:rPr lang="en-US" sz="1400" i="1" dirty="0"/>
                <a:t>G., and </a:t>
              </a:r>
              <a:r>
                <a:rPr lang="en-US" sz="1400" i="1" dirty="0" err="1"/>
                <a:t>Saltelli</a:t>
              </a:r>
              <a:r>
                <a:rPr lang="en-US" sz="1400" i="1" dirty="0"/>
                <a:t>, A.: The delusive accuracy of global irrigation water withdrawal estimates, Nature Communications, 13, 3183,</a:t>
              </a:r>
            </a:p>
            <a:p>
              <a:r>
                <a:rPr lang="en-US" sz="1400" i="1" dirty="0"/>
                <a:t>https://doi.org/10.1038/s41467-022-30731-8, 2022.</a:t>
              </a:r>
            </a:p>
            <a:p>
              <a:endParaRPr lang="en-US" sz="1400" i="1" dirty="0"/>
            </a:p>
            <a:p>
              <a:r>
                <a:rPr lang="fr-FR" sz="1400" i="1" dirty="0"/>
                <a:t>Puy, A.; </a:t>
              </a:r>
              <a:r>
                <a:rPr lang="fr-FR" sz="1400" i="1" dirty="0" err="1"/>
                <a:t>Beneventano</a:t>
              </a:r>
              <a:r>
                <a:rPr lang="fr-FR" sz="1400" i="1" dirty="0"/>
                <a:t>, P.; Levin, S. A.; Lo Piano, S.; </a:t>
              </a:r>
              <a:r>
                <a:rPr lang="fr-FR" sz="1400" i="1" dirty="0" err="1"/>
                <a:t>Portaluri</a:t>
              </a:r>
              <a:r>
                <a:rPr lang="fr-FR" sz="1400" i="1" dirty="0"/>
                <a:t>, T.; </a:t>
              </a:r>
              <a:r>
                <a:rPr lang="fr-FR" sz="1400" i="1" dirty="0" err="1"/>
                <a:t>Saltelli</a:t>
              </a:r>
              <a:r>
                <a:rPr lang="fr-FR" sz="1400" i="1" dirty="0"/>
                <a:t>, A., 2022. </a:t>
              </a:r>
              <a:r>
                <a:rPr lang="fr-FR" sz="1400" i="1" dirty="0" err="1"/>
                <a:t>Models</a:t>
              </a:r>
              <a:r>
                <a:rPr lang="fr-FR" sz="1400" i="1" dirty="0"/>
                <a:t> </a:t>
              </a:r>
              <a:r>
                <a:rPr lang="fr-FR" sz="1400" i="1" dirty="0" err="1"/>
                <a:t>with</a:t>
              </a:r>
              <a:r>
                <a:rPr lang="fr-FR" sz="1400" i="1" dirty="0"/>
                <a:t> </a:t>
              </a:r>
              <a:r>
                <a:rPr lang="fr-FR" sz="1400" i="1" dirty="0" err="1"/>
                <a:t>higher</a:t>
              </a:r>
              <a:r>
                <a:rPr lang="fr-FR" sz="1400" i="1" dirty="0"/>
                <a:t> effective dimensions tend to </a:t>
              </a:r>
              <a:r>
                <a:rPr lang="fr-FR" sz="1400" i="1" dirty="0" err="1"/>
                <a:t>produce</a:t>
              </a:r>
              <a:r>
                <a:rPr lang="fr-FR" sz="1400" i="1" dirty="0"/>
                <a:t> more </a:t>
              </a:r>
              <a:r>
                <a:rPr lang="fr-FR" sz="1400" i="1" dirty="0" err="1"/>
                <a:t>uncertain</a:t>
              </a:r>
              <a:r>
                <a:rPr lang="fr-FR" sz="1400" i="1" dirty="0"/>
                <a:t> </a:t>
              </a:r>
              <a:r>
                <a:rPr lang="fr-FR" sz="1400" i="1" dirty="0" err="1"/>
                <a:t>estimates</a:t>
              </a:r>
              <a:r>
                <a:rPr lang="fr-FR" sz="1400" i="1" dirty="0"/>
                <a:t>. Science </a:t>
              </a:r>
              <a:r>
                <a:rPr lang="fr-FR" sz="1400" i="1" dirty="0" err="1"/>
                <a:t>Advances</a:t>
              </a:r>
              <a:r>
                <a:rPr lang="fr-FR" sz="1400" i="1" dirty="0"/>
                <a:t>. Vol. 8, no. 42, eabn9450. </a:t>
              </a:r>
              <a:r>
                <a:rPr lang="fr-FR" sz="1400" i="1" dirty="0" err="1"/>
                <a:t>issn</a:t>
              </a:r>
              <a:r>
                <a:rPr lang="fr-FR" sz="1400" i="1" dirty="0"/>
                <a:t> 2375-2548. </a:t>
              </a:r>
              <a:r>
                <a:rPr lang="fr-FR" sz="1400" i="1" dirty="0" err="1"/>
                <a:t>doi</a:t>
              </a:r>
              <a:r>
                <a:rPr lang="fr-FR" sz="1400" i="1" dirty="0"/>
                <a:t> : 10.1126/sciadv.abn9450</a:t>
              </a:r>
            </a:p>
            <a:p>
              <a:endParaRPr lang="fr-FR" sz="1400" i="1" dirty="0"/>
            </a:p>
            <a:p>
              <a:r>
                <a:rPr lang="en-US" sz="1400" i="1" dirty="0"/>
                <a:t>Lamb, S. E., </a:t>
              </a:r>
              <a:r>
                <a:rPr lang="en-US" sz="1400" i="1" dirty="0" err="1"/>
                <a:t>Haacker</a:t>
              </a:r>
              <a:r>
                <a:rPr lang="en-US" sz="1400" i="1" dirty="0"/>
                <a:t>, E. M. K., and Smidt, S. J.: Influence of Irrigation Drivers Using Boosted Regression Trees: Kansas High Plains, Water</a:t>
              </a:r>
            </a:p>
            <a:p>
              <a:r>
                <a:rPr lang="en-US" sz="1400" i="1" dirty="0"/>
                <a:t> Resources Research, 57, e2020WR028867, https://doi.org/10.1029/2020WR028867, 2021.</a:t>
              </a:r>
            </a:p>
            <a:p>
              <a:endParaRPr lang="en-US" sz="1400" i="1" dirty="0"/>
            </a:p>
            <a:p>
              <a:r>
                <a:rPr lang="en-US" sz="1400" i="1" dirty="0" err="1"/>
                <a:t>Alzraiee</a:t>
              </a:r>
              <a:r>
                <a:rPr lang="en-US" sz="1400" i="1" dirty="0"/>
                <a:t>, Ayman, et al. "Next generation public supply water withdrawal estimation for the conterminous United States using machine learning and operational frameworks." Water Resources Research 60.7 (2024): e2023WR036632.</a:t>
              </a:r>
            </a:p>
            <a:p>
              <a:endParaRPr lang="en-US" sz="1400" i="1" dirty="0"/>
            </a:p>
            <a:p>
              <a:r>
                <a:rPr lang="en-US" sz="1400" i="1" dirty="0"/>
                <a:t>Liu, Kai, et al. "Uncovering current and future variations of irrigation water use across China using machine learning." Earth's Future 12.3 (2024): e2023EF003562.</a:t>
              </a:r>
            </a:p>
          </p:txBody>
        </p:sp>
        <p:sp>
          <p:nvSpPr>
            <p:cNvPr id="6" name="Rectangle à coins arrondis 83">
              <a:extLst>
                <a:ext uri="{FF2B5EF4-FFF2-40B4-BE49-F238E27FC236}">
                  <a16:creationId xmlns:a16="http://schemas.microsoft.com/office/drawing/2014/main" id="{EBC4AB26-9EAF-6FC1-1CC7-847FEA219C06}"/>
                </a:ext>
              </a:extLst>
            </p:cNvPr>
            <p:cNvSpPr/>
            <p:nvPr/>
          </p:nvSpPr>
          <p:spPr>
            <a:xfrm>
              <a:off x="342900" y="1534216"/>
              <a:ext cx="5818202" cy="4712351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72C9167B-8829-9CA2-FA35-54B1C26A261D}"/>
              </a:ext>
            </a:extLst>
          </p:cNvPr>
          <p:cNvGrpSpPr/>
          <p:nvPr/>
        </p:nvGrpSpPr>
        <p:grpSpPr>
          <a:xfrm>
            <a:off x="8614343" y="48203"/>
            <a:ext cx="630000" cy="630000"/>
            <a:chOff x="743190" y="5263405"/>
            <a:chExt cx="630000" cy="630000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BFABC667-EB3F-6FCD-E99C-8F120CE73FC0}"/>
                </a:ext>
              </a:extLst>
            </p:cNvPr>
            <p:cNvGrpSpPr/>
            <p:nvPr/>
          </p:nvGrpSpPr>
          <p:grpSpPr>
            <a:xfrm>
              <a:off x="743190" y="5263405"/>
              <a:ext cx="630000" cy="630000"/>
              <a:chOff x="743190" y="5263405"/>
              <a:chExt cx="630000" cy="630000"/>
            </a:xfrm>
          </p:grpSpPr>
          <p:sp>
            <p:nvSpPr>
              <p:cNvPr id="9" name="Rectangle à coins arrondis 35">
                <a:extLst>
                  <a:ext uri="{FF2B5EF4-FFF2-40B4-BE49-F238E27FC236}">
                    <a16:creationId xmlns:a16="http://schemas.microsoft.com/office/drawing/2014/main" id="{929B2F80-93EA-E553-1BAC-C694D6C2C402}"/>
                  </a:ext>
                </a:extLst>
              </p:cNvPr>
              <p:cNvSpPr/>
              <p:nvPr/>
            </p:nvSpPr>
            <p:spPr>
              <a:xfrm>
                <a:off x="743190" y="52634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0" name="Flèche droite 36">
                <a:extLst>
                  <a:ext uri="{FF2B5EF4-FFF2-40B4-BE49-F238E27FC236}">
                    <a16:creationId xmlns:a16="http://schemas.microsoft.com/office/drawing/2014/main" id="{AC0226AE-AA68-66DD-A837-45B07CA9E8B0}"/>
                  </a:ext>
                </a:extLst>
              </p:cNvPr>
              <p:cNvSpPr/>
              <p:nvPr/>
            </p:nvSpPr>
            <p:spPr>
              <a:xfrm flipH="1">
                <a:off x="827371" y="5445240"/>
                <a:ext cx="461638" cy="26633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8" name="Bouton d'action : Personnalisé 34">
              <a:hlinkClick r:id="" action="ppaction://hlinkshowjump?jump=lastslideviewed" highlightClick="1"/>
              <a:extLst>
                <a:ext uri="{FF2B5EF4-FFF2-40B4-BE49-F238E27FC236}">
                  <a16:creationId xmlns:a16="http://schemas.microsoft.com/office/drawing/2014/main" id="{5840EFCB-2D1E-14DA-8B91-3FCA3D6911EB}"/>
                </a:ext>
              </a:extLst>
            </p:cNvPr>
            <p:cNvSpPr/>
            <p:nvPr/>
          </p:nvSpPr>
          <p:spPr>
            <a:xfrm>
              <a:off x="743190" y="526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87198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F32C0-2C12-AEF9-170A-173AC17C5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56CB84-C3BA-0F48-A222-3B5468CF8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2" y="149638"/>
            <a:ext cx="7463356" cy="888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Input data sources</a:t>
            </a:r>
          </a:p>
        </p:txBody>
      </p:sp>
      <p:grpSp>
        <p:nvGrpSpPr>
          <p:cNvPr id="148" name="Groupe 147">
            <a:extLst>
              <a:ext uri="{FF2B5EF4-FFF2-40B4-BE49-F238E27FC236}">
                <a16:creationId xmlns:a16="http://schemas.microsoft.com/office/drawing/2014/main" id="{08B88D5D-79E2-8802-D66A-63592EDBDF24}"/>
              </a:ext>
            </a:extLst>
          </p:cNvPr>
          <p:cNvGrpSpPr/>
          <p:nvPr/>
        </p:nvGrpSpPr>
        <p:grpSpPr>
          <a:xfrm>
            <a:off x="10780715" y="40038"/>
            <a:ext cx="630000" cy="646331"/>
            <a:chOff x="900691" y="1144232"/>
            <a:chExt cx="630000" cy="646331"/>
          </a:xfrm>
        </p:grpSpPr>
        <p:grpSp>
          <p:nvGrpSpPr>
            <p:cNvPr id="149" name="Groupe 148">
              <a:extLst>
                <a:ext uri="{FF2B5EF4-FFF2-40B4-BE49-F238E27FC236}">
                  <a16:creationId xmlns:a16="http://schemas.microsoft.com/office/drawing/2014/main" id="{472B9A1E-3B79-F134-49AD-08BC2ADF9BF1}"/>
                </a:ext>
              </a:extLst>
            </p:cNvPr>
            <p:cNvGrpSpPr/>
            <p:nvPr/>
          </p:nvGrpSpPr>
          <p:grpSpPr>
            <a:xfrm>
              <a:off x="900691" y="1144232"/>
              <a:ext cx="630000" cy="646331"/>
              <a:chOff x="4969197" y="1188620"/>
              <a:chExt cx="630000" cy="646331"/>
            </a:xfrm>
          </p:grpSpPr>
          <p:sp>
            <p:nvSpPr>
              <p:cNvPr id="151" name="Rectangle à coins arrondis 150">
                <a:extLst>
                  <a:ext uri="{FF2B5EF4-FFF2-40B4-BE49-F238E27FC236}">
                    <a16:creationId xmlns:a16="http://schemas.microsoft.com/office/drawing/2014/main" id="{88CE837D-4365-D99F-4A23-299B7211E1E2}"/>
                  </a:ext>
                </a:extLst>
              </p:cNvPr>
              <p:cNvSpPr/>
              <p:nvPr/>
            </p:nvSpPr>
            <p:spPr>
              <a:xfrm>
                <a:off x="4969197" y="119678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52" name="ZoneTexte 151">
                <a:extLst>
                  <a:ext uri="{FF2B5EF4-FFF2-40B4-BE49-F238E27FC236}">
                    <a16:creationId xmlns:a16="http://schemas.microsoft.com/office/drawing/2014/main" id="{1D063679-E545-6D94-53FA-0A7C78988640}"/>
                  </a:ext>
                </a:extLst>
              </p:cNvPr>
              <p:cNvSpPr txBox="1"/>
              <p:nvPr/>
            </p:nvSpPr>
            <p:spPr>
              <a:xfrm>
                <a:off x="5099907" y="1188620"/>
                <a:ext cx="368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600" b="1" dirty="0"/>
                  <a:t>?</a:t>
                </a:r>
              </a:p>
            </p:txBody>
          </p:sp>
        </p:grpSp>
        <p:sp>
          <p:nvSpPr>
            <p:cNvPr id="150" name="Rectangle 149">
              <a:hlinkClick r:id="rId2" action="ppaction://hlinksldjump"/>
              <a:extLst>
                <a:ext uri="{FF2B5EF4-FFF2-40B4-BE49-F238E27FC236}">
                  <a16:creationId xmlns:a16="http://schemas.microsoft.com/office/drawing/2014/main" id="{17E7A7A7-9ACE-9563-D2CD-9D965FCD6B7E}"/>
                </a:ext>
              </a:extLst>
            </p:cNvPr>
            <p:cNvSpPr/>
            <p:nvPr/>
          </p:nvSpPr>
          <p:spPr>
            <a:xfrm>
              <a:off x="900691" y="1144232"/>
              <a:ext cx="6300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3" name="Groupe 152">
            <a:extLst>
              <a:ext uri="{FF2B5EF4-FFF2-40B4-BE49-F238E27FC236}">
                <a16:creationId xmlns:a16="http://schemas.microsoft.com/office/drawing/2014/main" id="{9CE175E7-EF83-71FF-6DA2-987834C423CA}"/>
              </a:ext>
            </a:extLst>
          </p:cNvPr>
          <p:cNvGrpSpPr/>
          <p:nvPr/>
        </p:nvGrpSpPr>
        <p:grpSpPr>
          <a:xfrm>
            <a:off x="11502838" y="42838"/>
            <a:ext cx="630000" cy="640730"/>
            <a:chOff x="743191" y="2032613"/>
            <a:chExt cx="630000" cy="640730"/>
          </a:xfrm>
        </p:grpSpPr>
        <p:grpSp>
          <p:nvGrpSpPr>
            <p:cNvPr id="154" name="Groupe 153">
              <a:extLst>
                <a:ext uri="{FF2B5EF4-FFF2-40B4-BE49-F238E27FC236}">
                  <a16:creationId xmlns:a16="http://schemas.microsoft.com/office/drawing/2014/main" id="{E408330B-8DC3-F150-F63F-849799DC577E}"/>
                </a:ext>
              </a:extLst>
            </p:cNvPr>
            <p:cNvGrpSpPr/>
            <p:nvPr/>
          </p:nvGrpSpPr>
          <p:grpSpPr>
            <a:xfrm>
              <a:off x="743191" y="2037978"/>
              <a:ext cx="630000" cy="630000"/>
              <a:chOff x="743192" y="2043343"/>
              <a:chExt cx="630000" cy="630000"/>
            </a:xfrm>
          </p:grpSpPr>
          <p:sp>
            <p:nvSpPr>
              <p:cNvPr id="156" name="Rectangle à coins arrondis 155">
                <a:extLst>
                  <a:ext uri="{FF2B5EF4-FFF2-40B4-BE49-F238E27FC236}">
                    <a16:creationId xmlns:a16="http://schemas.microsoft.com/office/drawing/2014/main" id="{B6E25C4F-9D5B-3219-BACC-13EE4727AF11}"/>
                  </a:ext>
                </a:extLst>
              </p:cNvPr>
              <p:cNvSpPr/>
              <p:nvPr/>
            </p:nvSpPr>
            <p:spPr>
              <a:xfrm>
                <a:off x="743192" y="2043343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57" name="Image 156">
                <a:extLst>
                  <a:ext uri="{FF2B5EF4-FFF2-40B4-BE49-F238E27FC236}">
                    <a16:creationId xmlns:a16="http://schemas.microsoft.com/office/drawing/2014/main" id="{784623BE-9CF6-EC61-8EF6-06852DEF62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936" y="2121235"/>
                <a:ext cx="470511" cy="474216"/>
              </a:xfrm>
              <a:prstGeom prst="rect">
                <a:avLst/>
              </a:prstGeom>
            </p:spPr>
          </p:pic>
        </p:grpSp>
        <p:sp>
          <p:nvSpPr>
            <p:cNvPr id="155" name="Bouton d'action : Personnalisé 154">
              <a:hlinkClick r:id="rId4" action="ppaction://hlinksldjump" highlightClick="1"/>
              <a:extLst>
                <a:ext uri="{FF2B5EF4-FFF2-40B4-BE49-F238E27FC236}">
                  <a16:creationId xmlns:a16="http://schemas.microsoft.com/office/drawing/2014/main" id="{0F458FA6-D4C7-1540-3BBA-838A680A9EA0}"/>
                </a:ext>
              </a:extLst>
            </p:cNvPr>
            <p:cNvSpPr/>
            <p:nvPr/>
          </p:nvSpPr>
          <p:spPr>
            <a:xfrm>
              <a:off x="743191" y="2032613"/>
              <a:ext cx="630000" cy="64073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8" name="Groupe 157">
            <a:extLst>
              <a:ext uri="{FF2B5EF4-FFF2-40B4-BE49-F238E27FC236}">
                <a16:creationId xmlns:a16="http://schemas.microsoft.com/office/drawing/2014/main" id="{E7168F07-FAC2-A9CC-AC52-5174AD1AE9C5}"/>
              </a:ext>
            </a:extLst>
          </p:cNvPr>
          <p:cNvGrpSpPr/>
          <p:nvPr/>
        </p:nvGrpSpPr>
        <p:grpSpPr>
          <a:xfrm>
            <a:off x="9336467" y="48203"/>
            <a:ext cx="630000" cy="630000"/>
            <a:chOff x="743190" y="2873405"/>
            <a:chExt cx="630000" cy="630000"/>
          </a:xfrm>
        </p:grpSpPr>
        <p:sp>
          <p:nvSpPr>
            <p:cNvPr id="159" name="Rectangle à coins arrondis 158">
              <a:extLst>
                <a:ext uri="{FF2B5EF4-FFF2-40B4-BE49-F238E27FC236}">
                  <a16:creationId xmlns:a16="http://schemas.microsoft.com/office/drawing/2014/main" id="{93641708-4F96-3419-3B4A-D3AA1A0174B8}"/>
                </a:ext>
              </a:extLst>
            </p:cNvPr>
            <p:cNvSpPr/>
            <p:nvPr/>
          </p:nvSpPr>
          <p:spPr>
            <a:xfrm>
              <a:off x="743190" y="2873405"/>
              <a:ext cx="630000" cy="630000"/>
            </a:xfrm>
            <a:prstGeom prst="roundRect">
              <a:avLst/>
            </a:prstGeom>
            <a:solidFill>
              <a:srgbClr val="00A3A6">
                <a:alpha val="50000"/>
              </a:srgbClr>
            </a:solidFill>
            <a:ln>
              <a:solidFill>
                <a:srgbClr val="00A3A6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0" name="Image 159">
              <a:extLst>
                <a:ext uri="{FF2B5EF4-FFF2-40B4-BE49-F238E27FC236}">
                  <a16:creationId xmlns:a16="http://schemas.microsoft.com/office/drawing/2014/main" id="{CD94C94A-D8F5-BFED-1DC9-810979B6B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2" t="11561" r="8451" b="9471"/>
            <a:stretch/>
          </p:blipFill>
          <p:spPr>
            <a:xfrm>
              <a:off x="858547" y="2997442"/>
              <a:ext cx="399286" cy="381926"/>
            </a:xfrm>
            <a:prstGeom prst="rect">
              <a:avLst/>
            </a:prstGeom>
          </p:spPr>
        </p:pic>
        <p:sp>
          <p:nvSpPr>
            <p:cNvPr id="161" name="Bouton d'action : Personnalisé 160">
              <a:hlinkClick r:id="rId6" action="ppaction://hlinksldjump" highlightClick="1"/>
              <a:extLst>
                <a:ext uri="{FF2B5EF4-FFF2-40B4-BE49-F238E27FC236}">
                  <a16:creationId xmlns:a16="http://schemas.microsoft.com/office/drawing/2014/main" id="{1FAC1670-3ECA-5B18-63E4-3A46A90AED99}"/>
                </a:ext>
              </a:extLst>
            </p:cNvPr>
            <p:cNvSpPr/>
            <p:nvPr/>
          </p:nvSpPr>
          <p:spPr>
            <a:xfrm>
              <a:off x="743190" y="287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62" name="Groupe 161">
            <a:extLst>
              <a:ext uri="{FF2B5EF4-FFF2-40B4-BE49-F238E27FC236}">
                <a16:creationId xmlns:a16="http://schemas.microsoft.com/office/drawing/2014/main" id="{1906DD42-34E0-FC3B-F17E-8C09C8EB7E65}"/>
              </a:ext>
            </a:extLst>
          </p:cNvPr>
          <p:cNvGrpSpPr/>
          <p:nvPr/>
        </p:nvGrpSpPr>
        <p:grpSpPr>
          <a:xfrm>
            <a:off x="10058591" y="48203"/>
            <a:ext cx="630000" cy="630000"/>
            <a:chOff x="743190" y="3753305"/>
            <a:chExt cx="630000" cy="630000"/>
          </a:xfrm>
        </p:grpSpPr>
        <p:grpSp>
          <p:nvGrpSpPr>
            <p:cNvPr id="163" name="Groupe 162">
              <a:extLst>
                <a:ext uri="{FF2B5EF4-FFF2-40B4-BE49-F238E27FC236}">
                  <a16:creationId xmlns:a16="http://schemas.microsoft.com/office/drawing/2014/main" id="{094B4F45-6629-2290-2471-AB493FB70EE7}"/>
                </a:ext>
              </a:extLst>
            </p:cNvPr>
            <p:cNvGrpSpPr/>
            <p:nvPr/>
          </p:nvGrpSpPr>
          <p:grpSpPr>
            <a:xfrm>
              <a:off x="743190" y="3753305"/>
              <a:ext cx="630000" cy="630000"/>
              <a:chOff x="743191" y="3753305"/>
              <a:chExt cx="630000" cy="630000"/>
            </a:xfrm>
          </p:grpSpPr>
          <p:sp>
            <p:nvSpPr>
              <p:cNvPr id="165" name="Rectangle à coins arrondis 164">
                <a:extLst>
                  <a:ext uri="{FF2B5EF4-FFF2-40B4-BE49-F238E27FC236}">
                    <a16:creationId xmlns:a16="http://schemas.microsoft.com/office/drawing/2014/main" id="{A54F5F44-BAF1-AC85-D40E-53605DDCC57E}"/>
                  </a:ext>
                </a:extLst>
              </p:cNvPr>
              <p:cNvSpPr/>
              <p:nvPr/>
            </p:nvSpPr>
            <p:spPr>
              <a:xfrm>
                <a:off x="743191" y="37533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66" name="Image 165">
                <a:extLst>
                  <a:ext uri="{FF2B5EF4-FFF2-40B4-BE49-F238E27FC236}">
                    <a16:creationId xmlns:a16="http://schemas.microsoft.com/office/drawing/2014/main" id="{C1EE45BD-4597-1A56-A3C8-EF4BE123F8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600" y="3897034"/>
                <a:ext cx="311182" cy="373127"/>
              </a:xfrm>
              <a:prstGeom prst="rect">
                <a:avLst/>
              </a:prstGeom>
            </p:spPr>
          </p:pic>
        </p:grpSp>
        <p:sp>
          <p:nvSpPr>
            <p:cNvPr id="164" name="Bouton d'action : Personnalisé 163">
              <a:hlinkClick r:id="rId8" action="ppaction://hlinksldjump" highlightClick="1"/>
              <a:extLst>
                <a:ext uri="{FF2B5EF4-FFF2-40B4-BE49-F238E27FC236}">
                  <a16:creationId xmlns:a16="http://schemas.microsoft.com/office/drawing/2014/main" id="{C0C659FE-7D42-1116-B096-969375977BEA}"/>
                </a:ext>
              </a:extLst>
            </p:cNvPr>
            <p:cNvSpPr/>
            <p:nvPr/>
          </p:nvSpPr>
          <p:spPr>
            <a:xfrm>
              <a:off x="743190" y="37533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0FFE9040-5309-A7A4-AAD0-F85A9B5B4C21}"/>
              </a:ext>
            </a:extLst>
          </p:cNvPr>
          <p:cNvGrpSpPr/>
          <p:nvPr/>
        </p:nvGrpSpPr>
        <p:grpSpPr>
          <a:xfrm>
            <a:off x="285750" y="1219724"/>
            <a:ext cx="11300411" cy="1838522"/>
            <a:chOff x="342900" y="1534216"/>
            <a:chExt cx="5859731" cy="4712351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B019619-27C2-215F-63B3-5883084AC212}"/>
                </a:ext>
              </a:extLst>
            </p:cNvPr>
            <p:cNvSpPr txBox="1"/>
            <p:nvPr/>
          </p:nvSpPr>
          <p:spPr>
            <a:xfrm>
              <a:off x="508878" y="1964735"/>
              <a:ext cx="5693753" cy="3549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 Zhu, W. and Siebert, S.: Climate-driven interannual variability in subnational irrigation areas across Europe, Communications Earth &amp;</a:t>
              </a:r>
            </a:p>
            <a:p>
              <a:r>
                <a:rPr lang="en-US" sz="1400" i="1" dirty="0"/>
                <a:t> Environment, 5, 554, https://doi.org/10.1038/s43247-024-01721-z, 2024</a:t>
              </a:r>
            </a:p>
            <a:p>
              <a:endParaRPr lang="en-US" sz="1400" i="1" dirty="0"/>
            </a:p>
            <a:p>
              <a:r>
                <a:rPr lang="en-US" sz="1400" i="1" dirty="0" err="1"/>
                <a:t>Delaigue</a:t>
              </a:r>
              <a:r>
                <a:rPr lang="en-US" sz="1400" i="1" dirty="0"/>
                <a:t>, O., </a:t>
              </a:r>
              <a:r>
                <a:rPr lang="en-US" sz="1400" i="1" dirty="0" err="1"/>
                <a:t>Guimarães</a:t>
              </a:r>
              <a:r>
                <a:rPr lang="en-US" sz="1400" i="1" dirty="0"/>
                <a:t>, G. M., </a:t>
              </a:r>
              <a:r>
                <a:rPr lang="en-US" sz="1400" i="1" dirty="0" err="1"/>
                <a:t>Brigode</a:t>
              </a:r>
              <a:r>
                <a:rPr lang="en-US" sz="1400" i="1" dirty="0"/>
                <a:t>, P., </a:t>
              </a:r>
              <a:r>
                <a:rPr lang="en-US" sz="1400" i="1" dirty="0" err="1"/>
                <a:t>Génot</a:t>
              </a:r>
              <a:r>
                <a:rPr lang="en-US" sz="1400" i="1" dirty="0"/>
                <a:t>, B., Perrin, C., </a:t>
              </a:r>
              <a:r>
                <a:rPr lang="en-US" sz="1400" i="1" dirty="0" err="1"/>
                <a:t>Soubeyroux</a:t>
              </a:r>
              <a:r>
                <a:rPr lang="en-US" sz="1400" i="1" dirty="0"/>
                <a:t>, J.-M., Janet, B., </a:t>
              </a:r>
              <a:r>
                <a:rPr lang="en-US" sz="1400" i="1" dirty="0" err="1"/>
                <a:t>Addor</a:t>
              </a:r>
              <a:r>
                <a:rPr lang="en-US" sz="1400" i="1" dirty="0"/>
                <a:t>, N., and </a:t>
              </a:r>
              <a:r>
                <a:rPr lang="en-US" sz="1400" i="1" dirty="0" err="1"/>
                <a:t>Andréassian</a:t>
              </a:r>
              <a:r>
                <a:rPr lang="en-US" sz="1400" i="1" dirty="0"/>
                <a:t>, V.: CAMELS-FR dataset: a large-sample hydroclimatic dataset for France to explore hydrological diversity and support model benchmarking, Earth Syst. Sci. Data, 17, 1461–1479, https://doi.org/10.5194/essd-17-1461-2025, 2025.</a:t>
              </a:r>
            </a:p>
          </p:txBody>
        </p:sp>
        <p:sp>
          <p:nvSpPr>
            <p:cNvPr id="6" name="Rectangle à coins arrondis 83">
              <a:extLst>
                <a:ext uri="{FF2B5EF4-FFF2-40B4-BE49-F238E27FC236}">
                  <a16:creationId xmlns:a16="http://schemas.microsoft.com/office/drawing/2014/main" id="{6C08A080-26C5-74AE-982C-9B1D18842DF4}"/>
                </a:ext>
              </a:extLst>
            </p:cNvPr>
            <p:cNvSpPr/>
            <p:nvPr/>
          </p:nvSpPr>
          <p:spPr>
            <a:xfrm>
              <a:off x="342900" y="1534216"/>
              <a:ext cx="5818202" cy="4712351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56E460A6-8D1F-CD7F-33CB-61F6FE17A61D}"/>
              </a:ext>
            </a:extLst>
          </p:cNvPr>
          <p:cNvGrpSpPr/>
          <p:nvPr/>
        </p:nvGrpSpPr>
        <p:grpSpPr>
          <a:xfrm>
            <a:off x="8614343" y="48203"/>
            <a:ext cx="630000" cy="630000"/>
            <a:chOff x="743190" y="5263405"/>
            <a:chExt cx="630000" cy="630000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FF22E93F-6580-23D4-11D9-499A12F58029}"/>
                </a:ext>
              </a:extLst>
            </p:cNvPr>
            <p:cNvGrpSpPr/>
            <p:nvPr/>
          </p:nvGrpSpPr>
          <p:grpSpPr>
            <a:xfrm>
              <a:off x="743190" y="5263405"/>
              <a:ext cx="630000" cy="630000"/>
              <a:chOff x="743190" y="5263405"/>
              <a:chExt cx="630000" cy="630000"/>
            </a:xfrm>
          </p:grpSpPr>
          <p:sp>
            <p:nvSpPr>
              <p:cNvPr id="9" name="Rectangle à coins arrondis 35">
                <a:extLst>
                  <a:ext uri="{FF2B5EF4-FFF2-40B4-BE49-F238E27FC236}">
                    <a16:creationId xmlns:a16="http://schemas.microsoft.com/office/drawing/2014/main" id="{1A0BF787-FB08-1C76-DAFC-0FDA8652469C}"/>
                  </a:ext>
                </a:extLst>
              </p:cNvPr>
              <p:cNvSpPr/>
              <p:nvPr/>
            </p:nvSpPr>
            <p:spPr>
              <a:xfrm>
                <a:off x="743190" y="52634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0" name="Flèche droite 36">
                <a:extLst>
                  <a:ext uri="{FF2B5EF4-FFF2-40B4-BE49-F238E27FC236}">
                    <a16:creationId xmlns:a16="http://schemas.microsoft.com/office/drawing/2014/main" id="{17022656-87CE-5A40-3025-9746B2C36DB1}"/>
                  </a:ext>
                </a:extLst>
              </p:cNvPr>
              <p:cNvSpPr/>
              <p:nvPr/>
            </p:nvSpPr>
            <p:spPr>
              <a:xfrm flipH="1">
                <a:off x="827371" y="5445240"/>
                <a:ext cx="461638" cy="26633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8" name="Bouton d'action : Personnalisé 34">
              <a:hlinkClick r:id="" action="ppaction://hlinkshowjump?jump=lastslideviewed" highlightClick="1"/>
              <a:extLst>
                <a:ext uri="{FF2B5EF4-FFF2-40B4-BE49-F238E27FC236}">
                  <a16:creationId xmlns:a16="http://schemas.microsoft.com/office/drawing/2014/main" id="{D701BAB4-BDE6-C4EA-5745-51E7AE7505FC}"/>
                </a:ext>
              </a:extLst>
            </p:cNvPr>
            <p:cNvSpPr/>
            <p:nvPr/>
          </p:nvSpPr>
          <p:spPr>
            <a:xfrm>
              <a:off x="743190" y="526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298067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01843" y="2767207"/>
            <a:ext cx="9144000" cy="606308"/>
          </a:xfrm>
        </p:spPr>
        <p:txBody>
          <a:bodyPr/>
          <a:lstStyle/>
          <a:p>
            <a:r>
              <a:rPr lang="en-US" dirty="0">
                <a:solidFill>
                  <a:srgbClr val="00A3A6"/>
                </a:solidFill>
              </a:rPr>
              <a:t>10’ presentation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10780715" y="40038"/>
            <a:ext cx="630000" cy="646331"/>
            <a:chOff x="900691" y="1144232"/>
            <a:chExt cx="630000" cy="646331"/>
          </a:xfrm>
        </p:grpSpPr>
        <p:grpSp>
          <p:nvGrpSpPr>
            <p:cNvPr id="5" name="Groupe 4"/>
            <p:cNvGrpSpPr/>
            <p:nvPr/>
          </p:nvGrpSpPr>
          <p:grpSpPr>
            <a:xfrm>
              <a:off x="900691" y="1144232"/>
              <a:ext cx="630000" cy="646331"/>
              <a:chOff x="4969197" y="1188620"/>
              <a:chExt cx="630000" cy="646331"/>
            </a:xfrm>
          </p:grpSpPr>
          <p:sp>
            <p:nvSpPr>
              <p:cNvPr id="7" name="Rectangle à coins arrondis 6"/>
              <p:cNvSpPr/>
              <p:nvPr/>
            </p:nvSpPr>
            <p:spPr>
              <a:xfrm>
                <a:off x="4969197" y="119678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8" name="ZoneTexte 7"/>
              <p:cNvSpPr txBox="1"/>
              <p:nvPr/>
            </p:nvSpPr>
            <p:spPr>
              <a:xfrm>
                <a:off x="5099907" y="1188620"/>
                <a:ext cx="368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600" b="1" dirty="0"/>
                  <a:t>?</a:t>
                </a:r>
              </a:p>
            </p:txBody>
          </p:sp>
        </p:grpSp>
        <p:sp>
          <p:nvSpPr>
            <p:cNvPr id="6" name="Rectangle 5">
              <a:hlinkClick r:id="rId2" action="ppaction://hlinksldjump"/>
            </p:cNvPr>
            <p:cNvSpPr/>
            <p:nvPr/>
          </p:nvSpPr>
          <p:spPr>
            <a:xfrm>
              <a:off x="900691" y="1144232"/>
              <a:ext cx="6300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11502838" y="42838"/>
            <a:ext cx="630000" cy="640730"/>
            <a:chOff x="743191" y="2032613"/>
            <a:chExt cx="630000" cy="640730"/>
          </a:xfrm>
        </p:grpSpPr>
        <p:grpSp>
          <p:nvGrpSpPr>
            <p:cNvPr id="10" name="Groupe 9"/>
            <p:cNvGrpSpPr/>
            <p:nvPr/>
          </p:nvGrpSpPr>
          <p:grpSpPr>
            <a:xfrm>
              <a:off x="743191" y="2037978"/>
              <a:ext cx="630000" cy="630000"/>
              <a:chOff x="743192" y="2043343"/>
              <a:chExt cx="630000" cy="630000"/>
            </a:xfrm>
          </p:grpSpPr>
          <p:sp>
            <p:nvSpPr>
              <p:cNvPr id="12" name="Rectangle à coins arrondis 11"/>
              <p:cNvSpPr/>
              <p:nvPr/>
            </p:nvSpPr>
            <p:spPr>
              <a:xfrm>
                <a:off x="743192" y="2043343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3" name="Image 1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936" y="2121235"/>
                <a:ext cx="470511" cy="474216"/>
              </a:xfrm>
              <a:prstGeom prst="rect">
                <a:avLst/>
              </a:prstGeom>
            </p:spPr>
          </p:pic>
        </p:grpSp>
        <p:sp>
          <p:nvSpPr>
            <p:cNvPr id="11" name="Bouton d'action : Personnalisé 10">
              <a:hlinkClick r:id="rId4" action="ppaction://hlinksldjump" highlightClick="1"/>
            </p:cNvPr>
            <p:cNvSpPr/>
            <p:nvPr/>
          </p:nvSpPr>
          <p:spPr>
            <a:xfrm>
              <a:off x="743191" y="2032613"/>
              <a:ext cx="630000" cy="64073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9336467" y="48203"/>
            <a:ext cx="630000" cy="630000"/>
            <a:chOff x="743190" y="2873405"/>
            <a:chExt cx="630000" cy="630000"/>
          </a:xfrm>
        </p:grpSpPr>
        <p:sp>
          <p:nvSpPr>
            <p:cNvPr id="15" name="Rectangle à coins arrondis 14"/>
            <p:cNvSpPr/>
            <p:nvPr/>
          </p:nvSpPr>
          <p:spPr>
            <a:xfrm>
              <a:off x="743190" y="2873405"/>
              <a:ext cx="630000" cy="630000"/>
            </a:xfrm>
            <a:prstGeom prst="roundRect">
              <a:avLst/>
            </a:prstGeom>
            <a:solidFill>
              <a:srgbClr val="00A3A6">
                <a:alpha val="50000"/>
              </a:srgbClr>
            </a:solidFill>
            <a:ln>
              <a:solidFill>
                <a:srgbClr val="00A3A6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" name="Image 15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2" t="11561" r="8451" b="9471"/>
            <a:stretch/>
          </p:blipFill>
          <p:spPr>
            <a:xfrm>
              <a:off x="858547" y="2997442"/>
              <a:ext cx="399286" cy="381926"/>
            </a:xfrm>
            <a:prstGeom prst="rect">
              <a:avLst/>
            </a:prstGeom>
          </p:spPr>
        </p:pic>
        <p:sp>
          <p:nvSpPr>
            <p:cNvPr id="17" name="Bouton d'action : Personnalisé 16">
              <a:hlinkClick r:id="rId6" action="ppaction://hlinksldjump" highlightClick="1"/>
            </p:cNvPr>
            <p:cNvSpPr/>
            <p:nvPr/>
          </p:nvSpPr>
          <p:spPr>
            <a:xfrm>
              <a:off x="743190" y="287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10058591" y="48203"/>
            <a:ext cx="630000" cy="630000"/>
            <a:chOff x="743190" y="3753305"/>
            <a:chExt cx="630000" cy="630000"/>
          </a:xfrm>
        </p:grpSpPr>
        <p:grpSp>
          <p:nvGrpSpPr>
            <p:cNvPr id="19" name="Groupe 18"/>
            <p:cNvGrpSpPr/>
            <p:nvPr/>
          </p:nvGrpSpPr>
          <p:grpSpPr>
            <a:xfrm>
              <a:off x="743190" y="3753305"/>
              <a:ext cx="630000" cy="630000"/>
              <a:chOff x="743191" y="3753305"/>
              <a:chExt cx="630000" cy="630000"/>
            </a:xfrm>
          </p:grpSpPr>
          <p:sp>
            <p:nvSpPr>
              <p:cNvPr id="21" name="Rectangle à coins arrondis 20"/>
              <p:cNvSpPr/>
              <p:nvPr/>
            </p:nvSpPr>
            <p:spPr>
              <a:xfrm>
                <a:off x="743191" y="37533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22" name="Image 21"/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600" y="3897034"/>
                <a:ext cx="311182" cy="373127"/>
              </a:xfrm>
              <a:prstGeom prst="rect">
                <a:avLst/>
              </a:prstGeom>
            </p:spPr>
          </p:pic>
        </p:grpSp>
        <p:sp>
          <p:nvSpPr>
            <p:cNvPr id="20" name="Bouton d'action : Personnalisé 19">
              <a:hlinkClick r:id="rId8" action="ppaction://hlinksldjump" highlightClick="1"/>
            </p:cNvPr>
            <p:cNvSpPr/>
            <p:nvPr/>
          </p:nvSpPr>
          <p:spPr>
            <a:xfrm>
              <a:off x="743190" y="37533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8614343" y="37897"/>
            <a:ext cx="630000" cy="650613"/>
            <a:chOff x="743190" y="4489676"/>
            <a:chExt cx="630000" cy="650613"/>
          </a:xfrm>
        </p:grpSpPr>
        <p:grpSp>
          <p:nvGrpSpPr>
            <p:cNvPr id="24" name="Groupe 23"/>
            <p:cNvGrpSpPr/>
            <p:nvPr/>
          </p:nvGrpSpPr>
          <p:grpSpPr>
            <a:xfrm>
              <a:off x="743190" y="4489676"/>
              <a:ext cx="630000" cy="630000"/>
              <a:chOff x="743190" y="4489676"/>
              <a:chExt cx="630000" cy="630000"/>
            </a:xfrm>
          </p:grpSpPr>
          <p:sp>
            <p:nvSpPr>
              <p:cNvPr id="26" name="Rectangle à coins arrondis 25"/>
              <p:cNvSpPr/>
              <p:nvPr/>
            </p:nvSpPr>
            <p:spPr>
              <a:xfrm>
                <a:off x="743190" y="4489676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7" name="Flèche droite 26"/>
              <p:cNvSpPr/>
              <p:nvPr/>
            </p:nvSpPr>
            <p:spPr>
              <a:xfrm>
                <a:off x="827371" y="4671511"/>
                <a:ext cx="461638" cy="26633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25" name="Bouton d'action : Personnalisé 24">
              <a:hlinkClick r:id="rId9" action="ppaction://hlinksldjump" highlightClick="1"/>
            </p:cNvPr>
            <p:cNvSpPr/>
            <p:nvPr/>
          </p:nvSpPr>
          <p:spPr>
            <a:xfrm>
              <a:off x="743190" y="4510289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28483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+mn-lt"/>
              </a:rPr>
              <a:t>Navigate through presentation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743190" y="1186219"/>
            <a:ext cx="630000" cy="646331"/>
            <a:chOff x="4969197" y="1188620"/>
            <a:chExt cx="630000" cy="646331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4969197" y="1196785"/>
              <a:ext cx="630000" cy="630000"/>
            </a:xfrm>
            <a:prstGeom prst="roundRect">
              <a:avLst/>
            </a:prstGeom>
            <a:solidFill>
              <a:srgbClr val="00A3A6">
                <a:alpha val="50000"/>
              </a:srgbClr>
            </a:solidFill>
            <a:ln>
              <a:solidFill>
                <a:srgbClr val="00A3A6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5099907" y="1188620"/>
              <a:ext cx="3685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/>
                <a:t>?</a:t>
              </a:r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1571348" y="1324718"/>
            <a:ext cx="4429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 to </a:t>
            </a:r>
            <a:r>
              <a:rPr lang="en-US" b="1" dirty="0"/>
              <a:t>Navigate through presentation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571348" y="2173677"/>
            <a:ext cx="1855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 to </a:t>
            </a:r>
            <a:r>
              <a:rPr lang="en-US" b="1" dirty="0"/>
              <a:t>2min pitch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571348" y="3003739"/>
            <a:ext cx="4429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 to </a:t>
            </a:r>
            <a:r>
              <a:rPr lang="en-US" b="1" dirty="0"/>
              <a:t>Title 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1571348" y="3833801"/>
            <a:ext cx="4429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 to </a:t>
            </a:r>
            <a:r>
              <a:rPr lang="en-US" b="1" dirty="0" smtClean="0"/>
              <a:t>Overview </a:t>
            </a:r>
            <a:endParaRPr lang="en-US" b="1" dirty="0"/>
          </a:p>
        </p:txBody>
      </p:sp>
      <p:grpSp>
        <p:nvGrpSpPr>
          <p:cNvPr id="14" name="Groupe 13"/>
          <p:cNvGrpSpPr/>
          <p:nvPr/>
        </p:nvGrpSpPr>
        <p:grpSpPr>
          <a:xfrm>
            <a:off x="743191" y="2037978"/>
            <a:ext cx="630000" cy="630000"/>
            <a:chOff x="743192" y="2043343"/>
            <a:chExt cx="630000" cy="630000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743192" y="2043343"/>
              <a:ext cx="630000" cy="630000"/>
            </a:xfrm>
            <a:prstGeom prst="roundRect">
              <a:avLst/>
            </a:prstGeom>
            <a:solidFill>
              <a:srgbClr val="00A3A6">
                <a:alpha val="50000"/>
              </a:srgbClr>
            </a:solidFill>
            <a:ln>
              <a:solidFill>
                <a:srgbClr val="00A3A6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936" y="2121235"/>
              <a:ext cx="470511" cy="474216"/>
            </a:xfrm>
            <a:prstGeom prst="rect">
              <a:avLst/>
            </a:prstGeom>
          </p:spPr>
        </p:pic>
      </p:grpSp>
      <p:grpSp>
        <p:nvGrpSpPr>
          <p:cNvPr id="33" name="Groupe 32"/>
          <p:cNvGrpSpPr/>
          <p:nvPr/>
        </p:nvGrpSpPr>
        <p:grpSpPr>
          <a:xfrm>
            <a:off x="743190" y="2873405"/>
            <a:ext cx="630000" cy="630000"/>
            <a:chOff x="743190" y="2873405"/>
            <a:chExt cx="630000" cy="630000"/>
          </a:xfrm>
        </p:grpSpPr>
        <p:sp>
          <p:nvSpPr>
            <p:cNvPr id="18" name="Rectangle à coins arrondis 17"/>
            <p:cNvSpPr/>
            <p:nvPr/>
          </p:nvSpPr>
          <p:spPr>
            <a:xfrm>
              <a:off x="743190" y="2873405"/>
              <a:ext cx="630000" cy="630000"/>
            </a:xfrm>
            <a:prstGeom prst="roundRect">
              <a:avLst/>
            </a:prstGeom>
            <a:solidFill>
              <a:srgbClr val="00A3A6">
                <a:alpha val="50000"/>
              </a:srgbClr>
            </a:solidFill>
            <a:ln>
              <a:solidFill>
                <a:srgbClr val="00A3A6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Image 23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2" t="11561" r="8451" b="9471"/>
            <a:stretch/>
          </p:blipFill>
          <p:spPr>
            <a:xfrm>
              <a:off x="858547" y="2997442"/>
              <a:ext cx="399286" cy="381926"/>
            </a:xfrm>
            <a:prstGeom prst="rect">
              <a:avLst/>
            </a:prstGeom>
          </p:spPr>
        </p:pic>
      </p:grpSp>
      <p:grpSp>
        <p:nvGrpSpPr>
          <p:cNvPr id="27" name="Groupe 26"/>
          <p:cNvGrpSpPr/>
          <p:nvPr/>
        </p:nvGrpSpPr>
        <p:grpSpPr>
          <a:xfrm>
            <a:off x="743190" y="3714353"/>
            <a:ext cx="630000" cy="630000"/>
            <a:chOff x="743191" y="3753305"/>
            <a:chExt cx="630000" cy="630000"/>
          </a:xfrm>
        </p:grpSpPr>
        <p:sp>
          <p:nvSpPr>
            <p:cNvPr id="21" name="Rectangle à coins arrondis 20"/>
            <p:cNvSpPr/>
            <p:nvPr/>
          </p:nvSpPr>
          <p:spPr>
            <a:xfrm>
              <a:off x="743191" y="3753305"/>
              <a:ext cx="630000" cy="630000"/>
            </a:xfrm>
            <a:prstGeom prst="roundRect">
              <a:avLst/>
            </a:prstGeom>
            <a:solidFill>
              <a:srgbClr val="00A3A6">
                <a:alpha val="50000"/>
              </a:srgbClr>
            </a:solidFill>
            <a:ln>
              <a:solidFill>
                <a:srgbClr val="00A3A6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600" y="3897034"/>
              <a:ext cx="311182" cy="373127"/>
            </a:xfrm>
            <a:prstGeom prst="rect">
              <a:avLst/>
            </a:prstGeom>
          </p:spPr>
        </p:pic>
      </p:grpSp>
      <p:grpSp>
        <p:nvGrpSpPr>
          <p:cNvPr id="41" name="Groupe 40"/>
          <p:cNvGrpSpPr/>
          <p:nvPr/>
        </p:nvGrpSpPr>
        <p:grpSpPr>
          <a:xfrm>
            <a:off x="11502838" y="46375"/>
            <a:ext cx="630000" cy="640730"/>
            <a:chOff x="743191" y="2032613"/>
            <a:chExt cx="630000" cy="640730"/>
          </a:xfrm>
        </p:grpSpPr>
        <p:grpSp>
          <p:nvGrpSpPr>
            <p:cNvPr id="42" name="Groupe 41"/>
            <p:cNvGrpSpPr/>
            <p:nvPr/>
          </p:nvGrpSpPr>
          <p:grpSpPr>
            <a:xfrm>
              <a:off x="743191" y="2037978"/>
              <a:ext cx="630000" cy="630000"/>
              <a:chOff x="743192" y="2043343"/>
              <a:chExt cx="630000" cy="630000"/>
            </a:xfrm>
          </p:grpSpPr>
          <p:sp>
            <p:nvSpPr>
              <p:cNvPr id="44" name="Rectangle à coins arrondis 43"/>
              <p:cNvSpPr/>
              <p:nvPr/>
            </p:nvSpPr>
            <p:spPr>
              <a:xfrm>
                <a:off x="743192" y="2043343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45" name="Image 4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936" y="2121235"/>
                <a:ext cx="470511" cy="474216"/>
              </a:xfrm>
              <a:prstGeom prst="rect">
                <a:avLst/>
              </a:prstGeom>
            </p:spPr>
          </p:pic>
        </p:grpSp>
        <p:sp>
          <p:nvSpPr>
            <p:cNvPr id="43" name="Bouton d'action : Personnalisé 42">
              <a:hlinkClick r:id="rId5" action="ppaction://hlinksldjump" highlightClick="1"/>
            </p:cNvPr>
            <p:cNvSpPr/>
            <p:nvPr/>
          </p:nvSpPr>
          <p:spPr>
            <a:xfrm>
              <a:off x="743191" y="2032613"/>
              <a:ext cx="630000" cy="64073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6" name="Groupe 45"/>
          <p:cNvGrpSpPr/>
          <p:nvPr/>
        </p:nvGrpSpPr>
        <p:grpSpPr>
          <a:xfrm>
            <a:off x="10779263" y="741813"/>
            <a:ext cx="630000" cy="630000"/>
            <a:chOff x="743190" y="2873405"/>
            <a:chExt cx="630000" cy="630000"/>
          </a:xfrm>
        </p:grpSpPr>
        <p:sp>
          <p:nvSpPr>
            <p:cNvPr id="47" name="Rectangle à coins arrondis 46"/>
            <p:cNvSpPr/>
            <p:nvPr/>
          </p:nvSpPr>
          <p:spPr>
            <a:xfrm>
              <a:off x="743190" y="2873405"/>
              <a:ext cx="630000" cy="630000"/>
            </a:xfrm>
            <a:prstGeom prst="roundRect">
              <a:avLst/>
            </a:prstGeom>
            <a:solidFill>
              <a:srgbClr val="00A3A6">
                <a:alpha val="50000"/>
              </a:srgbClr>
            </a:solidFill>
            <a:ln>
              <a:solidFill>
                <a:srgbClr val="00A3A6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8" name="Image 47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2" t="11561" r="8451" b="9471"/>
            <a:stretch/>
          </p:blipFill>
          <p:spPr>
            <a:xfrm>
              <a:off x="858547" y="2997442"/>
              <a:ext cx="399286" cy="381926"/>
            </a:xfrm>
            <a:prstGeom prst="rect">
              <a:avLst/>
            </a:prstGeom>
          </p:spPr>
        </p:pic>
        <p:sp>
          <p:nvSpPr>
            <p:cNvPr id="49" name="Bouton d'action : Personnalisé 48">
              <a:hlinkClick r:id="rId6" action="ppaction://hlinksldjump" highlightClick="1"/>
            </p:cNvPr>
            <p:cNvSpPr/>
            <p:nvPr/>
          </p:nvSpPr>
          <p:spPr>
            <a:xfrm>
              <a:off x="743190" y="287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0" name="Groupe 49"/>
          <p:cNvGrpSpPr/>
          <p:nvPr/>
        </p:nvGrpSpPr>
        <p:grpSpPr>
          <a:xfrm>
            <a:off x="11502838" y="741813"/>
            <a:ext cx="630000" cy="630000"/>
            <a:chOff x="743190" y="3753305"/>
            <a:chExt cx="630000" cy="630000"/>
          </a:xfrm>
        </p:grpSpPr>
        <p:grpSp>
          <p:nvGrpSpPr>
            <p:cNvPr id="51" name="Groupe 50"/>
            <p:cNvGrpSpPr/>
            <p:nvPr/>
          </p:nvGrpSpPr>
          <p:grpSpPr>
            <a:xfrm>
              <a:off x="743190" y="3753305"/>
              <a:ext cx="630000" cy="630000"/>
              <a:chOff x="743191" y="3753305"/>
              <a:chExt cx="630000" cy="630000"/>
            </a:xfrm>
          </p:grpSpPr>
          <p:sp>
            <p:nvSpPr>
              <p:cNvPr id="53" name="Rectangle à coins arrondis 52"/>
              <p:cNvSpPr/>
              <p:nvPr/>
            </p:nvSpPr>
            <p:spPr>
              <a:xfrm>
                <a:off x="743191" y="37533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4" name="Image 53"/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600" y="3897034"/>
                <a:ext cx="311182" cy="373127"/>
              </a:xfrm>
              <a:prstGeom prst="rect">
                <a:avLst/>
              </a:prstGeom>
            </p:spPr>
          </p:pic>
        </p:grpSp>
        <p:sp>
          <p:nvSpPr>
            <p:cNvPr id="52" name="Bouton d'action : Personnalisé 51">
              <a:hlinkClick r:id="rId7" action="ppaction://hlinksldjump" highlightClick="1"/>
            </p:cNvPr>
            <p:cNvSpPr/>
            <p:nvPr/>
          </p:nvSpPr>
          <p:spPr>
            <a:xfrm>
              <a:off x="743190" y="37533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9" name="ZoneTexte 68"/>
          <p:cNvSpPr txBox="1"/>
          <p:nvPr/>
        </p:nvSpPr>
        <p:spPr>
          <a:xfrm>
            <a:off x="1571348" y="4620010"/>
            <a:ext cx="4429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 to </a:t>
            </a:r>
            <a:r>
              <a:rPr lang="en-US" b="1" dirty="0"/>
              <a:t>Next slide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1571348" y="5393739"/>
            <a:ext cx="4429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 to </a:t>
            </a:r>
            <a:r>
              <a:rPr lang="en-US" b="1" dirty="0"/>
              <a:t>Previous slide</a:t>
            </a:r>
          </a:p>
        </p:txBody>
      </p:sp>
      <p:grpSp>
        <p:nvGrpSpPr>
          <p:cNvPr id="68" name="Groupe 67"/>
          <p:cNvGrpSpPr/>
          <p:nvPr/>
        </p:nvGrpSpPr>
        <p:grpSpPr>
          <a:xfrm>
            <a:off x="743190" y="4489676"/>
            <a:ext cx="630000" cy="630000"/>
            <a:chOff x="743190" y="4489676"/>
            <a:chExt cx="630000" cy="630000"/>
          </a:xfrm>
        </p:grpSpPr>
        <p:sp>
          <p:nvSpPr>
            <p:cNvPr id="58" name="Rectangle à coins arrondis 57"/>
            <p:cNvSpPr/>
            <p:nvPr/>
          </p:nvSpPr>
          <p:spPr>
            <a:xfrm>
              <a:off x="743190" y="4489676"/>
              <a:ext cx="630000" cy="630000"/>
            </a:xfrm>
            <a:prstGeom prst="roundRect">
              <a:avLst/>
            </a:prstGeom>
            <a:solidFill>
              <a:srgbClr val="00A3A6">
                <a:alpha val="50000"/>
              </a:srgbClr>
            </a:solidFill>
            <a:ln>
              <a:solidFill>
                <a:srgbClr val="00A3A6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lèche droite 64"/>
            <p:cNvSpPr/>
            <p:nvPr/>
          </p:nvSpPr>
          <p:spPr>
            <a:xfrm>
              <a:off x="827371" y="4671511"/>
              <a:ext cx="461638" cy="26633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7" name="Groupe 66"/>
          <p:cNvGrpSpPr/>
          <p:nvPr/>
        </p:nvGrpSpPr>
        <p:grpSpPr>
          <a:xfrm>
            <a:off x="743190" y="5263405"/>
            <a:ext cx="630000" cy="630000"/>
            <a:chOff x="743190" y="5263405"/>
            <a:chExt cx="630000" cy="630000"/>
          </a:xfrm>
        </p:grpSpPr>
        <p:sp>
          <p:nvSpPr>
            <p:cNvPr id="63" name="Rectangle à coins arrondis 62"/>
            <p:cNvSpPr/>
            <p:nvPr/>
          </p:nvSpPr>
          <p:spPr>
            <a:xfrm>
              <a:off x="743190" y="5263405"/>
              <a:ext cx="630000" cy="630000"/>
            </a:xfrm>
            <a:prstGeom prst="roundRect">
              <a:avLst/>
            </a:prstGeom>
            <a:solidFill>
              <a:srgbClr val="00A3A6">
                <a:alpha val="50000"/>
              </a:srgbClr>
            </a:solidFill>
            <a:ln>
              <a:solidFill>
                <a:srgbClr val="00A3A6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lèche droite 65"/>
            <p:cNvSpPr/>
            <p:nvPr/>
          </p:nvSpPr>
          <p:spPr>
            <a:xfrm flipH="1">
              <a:off x="827371" y="5445240"/>
              <a:ext cx="461638" cy="26633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5536363" y="2037978"/>
            <a:ext cx="630000" cy="630000"/>
            <a:chOff x="8769581" y="3207613"/>
            <a:chExt cx="630000" cy="630000"/>
          </a:xfrm>
        </p:grpSpPr>
        <p:sp>
          <p:nvSpPr>
            <p:cNvPr id="55" name="Rectangle à coins arrondis 54"/>
            <p:cNvSpPr/>
            <p:nvPr/>
          </p:nvSpPr>
          <p:spPr>
            <a:xfrm>
              <a:off x="8769581" y="3207613"/>
              <a:ext cx="630000" cy="630000"/>
            </a:xfrm>
            <a:prstGeom prst="roundRect">
              <a:avLst/>
            </a:prstGeom>
            <a:solidFill>
              <a:srgbClr val="00A3A6">
                <a:alpha val="50000"/>
              </a:srgbClr>
            </a:solidFill>
            <a:ln>
              <a:solidFill>
                <a:srgbClr val="00A3A6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9348" y="3285013"/>
              <a:ext cx="470466" cy="475200"/>
            </a:xfrm>
            <a:prstGeom prst="rect">
              <a:avLst/>
            </a:prstGeom>
          </p:spPr>
        </p:pic>
      </p:grpSp>
      <p:sp>
        <p:nvSpPr>
          <p:cNvPr id="60" name="ZoneTexte 59"/>
          <p:cNvSpPr txBox="1"/>
          <p:nvPr/>
        </p:nvSpPr>
        <p:spPr>
          <a:xfrm>
            <a:off x="6246130" y="2178950"/>
            <a:ext cx="2746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 to </a:t>
            </a:r>
            <a:r>
              <a:rPr lang="en-US" b="1" dirty="0"/>
              <a:t>10 min presentation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10779263" y="46703"/>
            <a:ext cx="630000" cy="630000"/>
            <a:chOff x="10779263" y="46703"/>
            <a:chExt cx="630000" cy="630000"/>
          </a:xfrm>
        </p:grpSpPr>
        <p:grpSp>
          <p:nvGrpSpPr>
            <p:cNvPr id="56" name="Groupe 55"/>
            <p:cNvGrpSpPr/>
            <p:nvPr/>
          </p:nvGrpSpPr>
          <p:grpSpPr>
            <a:xfrm>
              <a:off x="10779263" y="46703"/>
              <a:ext cx="630000" cy="630000"/>
              <a:chOff x="8769581" y="3207613"/>
              <a:chExt cx="630000" cy="630000"/>
            </a:xfrm>
          </p:grpSpPr>
          <p:sp>
            <p:nvSpPr>
              <p:cNvPr id="57" name="Rectangle à coins arrondis 56"/>
              <p:cNvSpPr/>
              <p:nvPr/>
            </p:nvSpPr>
            <p:spPr>
              <a:xfrm>
                <a:off x="8769581" y="3207613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9" name="Image 58"/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49348" y="3285013"/>
                <a:ext cx="470466" cy="475200"/>
              </a:xfrm>
              <a:prstGeom prst="rect">
                <a:avLst/>
              </a:prstGeom>
            </p:spPr>
          </p:pic>
        </p:grpSp>
        <p:sp>
          <p:nvSpPr>
            <p:cNvPr id="61" name="Bouton d'action : Personnalisé 60">
              <a:hlinkClick r:id="rId9" action="ppaction://hlinksldjump" highlightClick="1"/>
            </p:cNvPr>
            <p:cNvSpPr/>
            <p:nvPr/>
          </p:nvSpPr>
          <p:spPr>
            <a:xfrm>
              <a:off x="10779263" y="46703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1382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+mn-lt"/>
              </a:rPr>
              <a:t>Need for water withdrawal quantification</a:t>
            </a:r>
          </a:p>
        </p:txBody>
      </p:sp>
      <p:grpSp>
        <p:nvGrpSpPr>
          <p:cNvPr id="40" name="Groupe 39"/>
          <p:cNvGrpSpPr/>
          <p:nvPr/>
        </p:nvGrpSpPr>
        <p:grpSpPr>
          <a:xfrm>
            <a:off x="644923" y="1060491"/>
            <a:ext cx="6810997" cy="1247729"/>
            <a:chOff x="1616096" y="1367161"/>
            <a:chExt cx="4522154" cy="1247729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1616096" y="1367161"/>
              <a:ext cx="4522154" cy="1247729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616096" y="1420007"/>
              <a:ext cx="452215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Climate change and increasing pressure on freshwater resource: </a:t>
              </a:r>
              <a:r>
                <a:rPr lang="en-US" b="1" dirty="0"/>
                <a:t>need for prospective hydro-climatic studies to guide public policies</a:t>
              </a: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5613100" y="2267888"/>
              <a:ext cx="423713" cy="306467"/>
            </a:xfrm>
            <a:prstGeom prst="roundRect">
              <a:avLst/>
            </a:prstGeom>
            <a:solidFill>
              <a:srgbClr val="00A3A6">
                <a:alpha val="50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More</a:t>
              </a:r>
            </a:p>
          </p:txBody>
        </p:sp>
      </p:grpSp>
      <p:pic>
        <p:nvPicPr>
          <p:cNvPr id="41" name="Image 4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588" y="1698944"/>
            <a:ext cx="1188691" cy="499595"/>
          </a:xfrm>
          <a:prstGeom prst="rect">
            <a:avLst/>
          </a:prstGeom>
        </p:spPr>
      </p:pic>
      <p:grpSp>
        <p:nvGrpSpPr>
          <p:cNvPr id="106" name="Groupe 105"/>
          <p:cNvGrpSpPr/>
          <p:nvPr/>
        </p:nvGrpSpPr>
        <p:grpSpPr>
          <a:xfrm>
            <a:off x="3316211" y="2498951"/>
            <a:ext cx="5137813" cy="1899740"/>
            <a:chOff x="1711105" y="2857959"/>
            <a:chExt cx="5137813" cy="1899740"/>
          </a:xfrm>
        </p:grpSpPr>
        <p:sp>
          <p:nvSpPr>
            <p:cNvPr id="101" name="Rectangle à coins arrondis 100"/>
            <p:cNvSpPr/>
            <p:nvPr/>
          </p:nvSpPr>
          <p:spPr>
            <a:xfrm>
              <a:off x="1711105" y="2870088"/>
              <a:ext cx="5054109" cy="1887611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ZoneTexte 101"/>
            <p:cNvSpPr txBox="1"/>
            <p:nvPr/>
          </p:nvSpPr>
          <p:spPr>
            <a:xfrm>
              <a:off x="1711105" y="2857959"/>
              <a:ext cx="51378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Need water withdrawal quantification </a:t>
              </a:r>
              <a:r>
                <a:rPr lang="en-US" dirty="0"/>
                <a:t>for hydrological model that account for human influence</a:t>
              </a:r>
            </a:p>
          </p:txBody>
        </p:sp>
        <p:grpSp>
          <p:nvGrpSpPr>
            <p:cNvPr id="104" name="Groupe 103"/>
            <p:cNvGrpSpPr/>
            <p:nvPr/>
          </p:nvGrpSpPr>
          <p:grpSpPr>
            <a:xfrm>
              <a:off x="2829822" y="3694506"/>
              <a:ext cx="3579817" cy="744210"/>
              <a:chOff x="2558725" y="3760478"/>
              <a:chExt cx="3579817" cy="744210"/>
            </a:xfrm>
          </p:grpSpPr>
          <p:sp>
            <p:nvSpPr>
              <p:cNvPr id="43" name="ZoneTexte 42"/>
              <p:cNvSpPr txBox="1"/>
              <p:nvPr/>
            </p:nvSpPr>
            <p:spPr>
              <a:xfrm>
                <a:off x="2558725" y="3760478"/>
                <a:ext cx="1466661" cy="715089"/>
              </a:xfrm>
              <a:prstGeom prst="roundRect">
                <a:avLst/>
              </a:prstGeom>
              <a:solidFill>
                <a:srgbClr val="5B9BD5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Hydrological model</a:t>
                </a:r>
              </a:p>
            </p:txBody>
          </p:sp>
          <p:sp>
            <p:nvSpPr>
              <p:cNvPr id="44" name="ZoneTexte 43"/>
              <p:cNvSpPr txBox="1"/>
              <p:nvPr/>
            </p:nvSpPr>
            <p:spPr>
              <a:xfrm>
                <a:off x="4466141" y="3913711"/>
                <a:ext cx="1672401" cy="408623"/>
              </a:xfrm>
              <a:prstGeom prst="roundRect">
                <a:avLst/>
              </a:prstGeom>
              <a:solidFill>
                <a:srgbClr val="ED7F35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Human society</a:t>
                </a:r>
              </a:p>
            </p:txBody>
          </p:sp>
          <p:cxnSp>
            <p:nvCxnSpPr>
              <p:cNvPr id="46" name="Connecteur en angle 45"/>
              <p:cNvCxnSpPr/>
              <p:nvPr/>
            </p:nvCxnSpPr>
            <p:spPr>
              <a:xfrm rot="16200000" flipV="1">
                <a:off x="4611806" y="3203970"/>
                <a:ext cx="138276" cy="1311117"/>
              </a:xfrm>
              <a:prstGeom prst="bentConnector2">
                <a:avLst/>
              </a:prstGeom>
              <a:ln w="38100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3" name="Connecteur en angle 102"/>
              <p:cNvCxnSpPr>
                <a:endCxn id="44" idx="2"/>
              </p:cNvCxnSpPr>
              <p:nvPr/>
            </p:nvCxnSpPr>
            <p:spPr>
              <a:xfrm flipV="1">
                <a:off x="4025385" y="4322334"/>
                <a:ext cx="1276957" cy="182354"/>
              </a:xfrm>
              <a:prstGeom prst="bentConnector2">
                <a:avLst/>
              </a:prstGeom>
              <a:ln w="38100">
                <a:solidFill>
                  <a:srgbClr val="5B9BD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5" name="ZoneTexte 104"/>
            <p:cNvSpPr txBox="1"/>
            <p:nvPr/>
          </p:nvSpPr>
          <p:spPr>
            <a:xfrm>
              <a:off x="4457809" y="3424224"/>
              <a:ext cx="1204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/>
                  </a:solidFill>
                </a:rPr>
                <a:t>Water use</a:t>
              </a:r>
            </a:p>
          </p:txBody>
        </p:sp>
        <p:sp>
          <p:nvSpPr>
            <p:cNvPr id="116" name="ZoneTexte 115"/>
            <p:cNvSpPr txBox="1"/>
            <p:nvPr/>
          </p:nvSpPr>
          <p:spPr>
            <a:xfrm>
              <a:off x="4495815" y="4388367"/>
              <a:ext cx="9124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5B9BD5"/>
                  </a:solidFill>
                </a:rPr>
                <a:t>Volume</a:t>
              </a:r>
            </a:p>
          </p:txBody>
        </p:sp>
      </p:grpSp>
      <p:grpSp>
        <p:nvGrpSpPr>
          <p:cNvPr id="121" name="Groupe 120"/>
          <p:cNvGrpSpPr/>
          <p:nvPr/>
        </p:nvGrpSpPr>
        <p:grpSpPr>
          <a:xfrm>
            <a:off x="5530553" y="4589421"/>
            <a:ext cx="5380872" cy="1951661"/>
            <a:chOff x="3057060" y="4508248"/>
            <a:chExt cx="5380872" cy="1951661"/>
          </a:xfrm>
        </p:grpSpPr>
        <p:sp>
          <p:nvSpPr>
            <p:cNvPr id="117" name="Rectangle à coins arrondis 116"/>
            <p:cNvSpPr/>
            <p:nvPr/>
          </p:nvSpPr>
          <p:spPr>
            <a:xfrm>
              <a:off x="3057060" y="4508249"/>
              <a:ext cx="5380872" cy="1951660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ZoneTexte 117"/>
            <p:cNvSpPr txBox="1"/>
            <p:nvPr/>
          </p:nvSpPr>
          <p:spPr>
            <a:xfrm>
              <a:off x="3057060" y="4508248"/>
              <a:ext cx="52871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In France, </a:t>
              </a:r>
              <a:r>
                <a:rPr lang="en-US" b="1" dirty="0"/>
                <a:t>BNPE open source data-base</a:t>
              </a:r>
              <a:r>
                <a:rPr lang="en-US" dirty="0"/>
                <a:t>: annual volume, availability 2008-2022, </a:t>
              </a:r>
              <a:r>
                <a:rPr lang="en-US" b="1" dirty="0"/>
                <a:t>needs to be adapted for hydrological modelling</a:t>
              </a:r>
            </a:p>
          </p:txBody>
        </p:sp>
        <p:pic>
          <p:nvPicPr>
            <p:cNvPr id="119" name="Image 11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97"/>
            <a:stretch/>
          </p:blipFill>
          <p:spPr>
            <a:xfrm>
              <a:off x="3580524" y="5431578"/>
              <a:ext cx="773651" cy="923044"/>
            </a:xfrm>
            <a:prstGeom prst="rect">
              <a:avLst/>
            </a:prstGeom>
          </p:spPr>
        </p:pic>
        <p:sp>
          <p:nvSpPr>
            <p:cNvPr id="108" name="ZoneTexte 107"/>
            <p:cNvSpPr txBox="1"/>
            <p:nvPr/>
          </p:nvSpPr>
          <p:spPr>
            <a:xfrm>
              <a:off x="4505815" y="5569934"/>
              <a:ext cx="3184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Not enough </a:t>
              </a:r>
              <a:r>
                <a:rPr lang="en-US" i="1" dirty="0" smtClean="0"/>
                <a:t>years </a:t>
              </a:r>
              <a:r>
                <a:rPr lang="en-US" i="1" dirty="0"/>
                <a:t>available</a:t>
              </a:r>
            </a:p>
            <a:p>
              <a:r>
                <a:rPr lang="en-US" i="1" dirty="0"/>
                <a:t>Temporal resolution too coarse</a:t>
              </a:r>
            </a:p>
          </p:txBody>
        </p:sp>
      </p:grpSp>
      <p:sp>
        <p:nvSpPr>
          <p:cNvPr id="124" name="ZoneTexte 123"/>
          <p:cNvSpPr txBox="1"/>
          <p:nvPr/>
        </p:nvSpPr>
        <p:spPr>
          <a:xfrm>
            <a:off x="1050409" y="1802167"/>
            <a:ext cx="2654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Resources ↓</a:t>
            </a:r>
            <a:r>
              <a:rPr lang="en-US" dirty="0"/>
              <a:t> </a:t>
            </a:r>
            <a:r>
              <a:rPr lang="en-US" dirty="0">
                <a:solidFill>
                  <a:srgbClr val="ED7F35"/>
                </a:solidFill>
              </a:rPr>
              <a:t>Demand ↑</a:t>
            </a:r>
          </a:p>
        </p:txBody>
      </p:sp>
      <p:cxnSp>
        <p:nvCxnSpPr>
          <p:cNvPr id="141" name="Connecteur en angle 140"/>
          <p:cNvCxnSpPr>
            <a:stCxn id="13" idx="1"/>
            <a:endCxn id="101" idx="1"/>
          </p:cNvCxnSpPr>
          <p:nvPr/>
        </p:nvCxnSpPr>
        <p:spPr>
          <a:xfrm rot="10800000" flipH="1" flipV="1">
            <a:off x="644923" y="1575002"/>
            <a:ext cx="2671288" cy="1879884"/>
          </a:xfrm>
          <a:prstGeom prst="bentConnector3">
            <a:avLst>
              <a:gd name="adj1" fmla="val -8558"/>
            </a:avLst>
          </a:prstGeom>
          <a:ln w="28575">
            <a:solidFill>
              <a:srgbClr val="2F528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en angle 141"/>
          <p:cNvCxnSpPr>
            <a:stCxn id="101" idx="3"/>
            <a:endCxn id="117" idx="3"/>
          </p:cNvCxnSpPr>
          <p:nvPr/>
        </p:nvCxnSpPr>
        <p:spPr>
          <a:xfrm>
            <a:off x="8370320" y="3454886"/>
            <a:ext cx="2541105" cy="2110366"/>
          </a:xfrm>
          <a:prstGeom prst="bentConnector3">
            <a:avLst>
              <a:gd name="adj1" fmla="val 108996"/>
            </a:avLst>
          </a:prstGeom>
          <a:ln w="28575">
            <a:solidFill>
              <a:srgbClr val="2F528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ZoneTexte 144"/>
          <p:cNvSpPr txBox="1"/>
          <p:nvPr/>
        </p:nvSpPr>
        <p:spPr>
          <a:xfrm>
            <a:off x="7512730" y="4039310"/>
            <a:ext cx="638171" cy="306467"/>
          </a:xfrm>
          <a:prstGeom prst="roundRect">
            <a:avLst/>
          </a:prstGeom>
          <a:solidFill>
            <a:srgbClr val="00A3A6">
              <a:alpha val="5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More</a:t>
            </a:r>
          </a:p>
        </p:txBody>
      </p:sp>
      <p:sp>
        <p:nvSpPr>
          <p:cNvPr id="146" name="ZoneTexte 145"/>
          <p:cNvSpPr txBox="1"/>
          <p:nvPr/>
        </p:nvSpPr>
        <p:spPr>
          <a:xfrm>
            <a:off x="10058591" y="6176054"/>
            <a:ext cx="638171" cy="306467"/>
          </a:xfrm>
          <a:prstGeom prst="roundRect">
            <a:avLst/>
          </a:prstGeom>
          <a:solidFill>
            <a:srgbClr val="00A3A6">
              <a:alpha val="5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More</a:t>
            </a:r>
          </a:p>
        </p:txBody>
      </p:sp>
      <p:sp>
        <p:nvSpPr>
          <p:cNvPr id="147" name="Rectangle à coins arrondis 146">
            <a:hlinkClick r:id="rId4" action="ppaction://hlinksldjump"/>
          </p:cNvPr>
          <p:cNvSpPr/>
          <p:nvPr/>
        </p:nvSpPr>
        <p:spPr>
          <a:xfrm>
            <a:off x="6664970" y="1961218"/>
            <a:ext cx="638172" cy="306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8" name="Groupe 147"/>
          <p:cNvGrpSpPr/>
          <p:nvPr/>
        </p:nvGrpSpPr>
        <p:grpSpPr>
          <a:xfrm>
            <a:off x="10780715" y="40038"/>
            <a:ext cx="630000" cy="646331"/>
            <a:chOff x="900691" y="1144232"/>
            <a:chExt cx="630000" cy="646331"/>
          </a:xfrm>
        </p:grpSpPr>
        <p:grpSp>
          <p:nvGrpSpPr>
            <p:cNvPr id="149" name="Groupe 148"/>
            <p:cNvGrpSpPr/>
            <p:nvPr/>
          </p:nvGrpSpPr>
          <p:grpSpPr>
            <a:xfrm>
              <a:off x="900691" y="1144232"/>
              <a:ext cx="630000" cy="646331"/>
              <a:chOff x="4969197" y="1188620"/>
              <a:chExt cx="630000" cy="646331"/>
            </a:xfrm>
          </p:grpSpPr>
          <p:sp>
            <p:nvSpPr>
              <p:cNvPr id="151" name="Rectangle à coins arrondis 150"/>
              <p:cNvSpPr/>
              <p:nvPr/>
            </p:nvSpPr>
            <p:spPr>
              <a:xfrm>
                <a:off x="4969197" y="119678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52" name="ZoneTexte 151"/>
              <p:cNvSpPr txBox="1"/>
              <p:nvPr/>
            </p:nvSpPr>
            <p:spPr>
              <a:xfrm>
                <a:off x="5099907" y="1188620"/>
                <a:ext cx="368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600" b="1" dirty="0"/>
                  <a:t>?</a:t>
                </a:r>
              </a:p>
            </p:txBody>
          </p:sp>
        </p:grpSp>
        <p:sp>
          <p:nvSpPr>
            <p:cNvPr id="150" name="Rectangle 149">
              <a:hlinkClick r:id="rId5" action="ppaction://hlinksldjump"/>
            </p:cNvPr>
            <p:cNvSpPr/>
            <p:nvPr/>
          </p:nvSpPr>
          <p:spPr>
            <a:xfrm>
              <a:off x="900691" y="1144232"/>
              <a:ext cx="6300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3" name="Groupe 152"/>
          <p:cNvGrpSpPr/>
          <p:nvPr/>
        </p:nvGrpSpPr>
        <p:grpSpPr>
          <a:xfrm>
            <a:off x="11502838" y="42838"/>
            <a:ext cx="630000" cy="640730"/>
            <a:chOff x="743191" y="2032613"/>
            <a:chExt cx="630000" cy="640730"/>
          </a:xfrm>
        </p:grpSpPr>
        <p:grpSp>
          <p:nvGrpSpPr>
            <p:cNvPr id="154" name="Groupe 153"/>
            <p:cNvGrpSpPr/>
            <p:nvPr/>
          </p:nvGrpSpPr>
          <p:grpSpPr>
            <a:xfrm>
              <a:off x="743191" y="2037978"/>
              <a:ext cx="630000" cy="630000"/>
              <a:chOff x="743192" y="2043343"/>
              <a:chExt cx="630000" cy="630000"/>
            </a:xfrm>
          </p:grpSpPr>
          <p:sp>
            <p:nvSpPr>
              <p:cNvPr id="156" name="Rectangle à coins arrondis 155"/>
              <p:cNvSpPr/>
              <p:nvPr/>
            </p:nvSpPr>
            <p:spPr>
              <a:xfrm>
                <a:off x="743192" y="2043343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57" name="Image 15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936" y="2121235"/>
                <a:ext cx="470511" cy="474216"/>
              </a:xfrm>
              <a:prstGeom prst="rect">
                <a:avLst/>
              </a:prstGeom>
            </p:spPr>
          </p:pic>
        </p:grpSp>
        <p:sp>
          <p:nvSpPr>
            <p:cNvPr id="155" name="Bouton d'action : Personnalisé 154">
              <a:hlinkClick r:id="rId7" action="ppaction://hlinksldjump" highlightClick="1"/>
            </p:cNvPr>
            <p:cNvSpPr/>
            <p:nvPr/>
          </p:nvSpPr>
          <p:spPr>
            <a:xfrm>
              <a:off x="743191" y="2032613"/>
              <a:ext cx="630000" cy="64073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8" name="Groupe 157"/>
          <p:cNvGrpSpPr/>
          <p:nvPr/>
        </p:nvGrpSpPr>
        <p:grpSpPr>
          <a:xfrm>
            <a:off x="9336467" y="48203"/>
            <a:ext cx="630000" cy="630000"/>
            <a:chOff x="743190" y="2873405"/>
            <a:chExt cx="630000" cy="630000"/>
          </a:xfrm>
        </p:grpSpPr>
        <p:sp>
          <p:nvSpPr>
            <p:cNvPr id="159" name="Rectangle à coins arrondis 158"/>
            <p:cNvSpPr/>
            <p:nvPr/>
          </p:nvSpPr>
          <p:spPr>
            <a:xfrm>
              <a:off x="743190" y="2873405"/>
              <a:ext cx="630000" cy="630000"/>
            </a:xfrm>
            <a:prstGeom prst="roundRect">
              <a:avLst/>
            </a:prstGeom>
            <a:solidFill>
              <a:srgbClr val="00A3A6">
                <a:alpha val="50000"/>
              </a:srgbClr>
            </a:solidFill>
            <a:ln>
              <a:solidFill>
                <a:srgbClr val="00A3A6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0" name="Image 159"/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2" t="11561" r="8451" b="9471"/>
            <a:stretch/>
          </p:blipFill>
          <p:spPr>
            <a:xfrm>
              <a:off x="858547" y="2997442"/>
              <a:ext cx="399286" cy="381926"/>
            </a:xfrm>
            <a:prstGeom prst="rect">
              <a:avLst/>
            </a:prstGeom>
          </p:spPr>
        </p:pic>
        <p:sp>
          <p:nvSpPr>
            <p:cNvPr id="161" name="Bouton d'action : Personnalisé 160">
              <a:hlinkClick r:id="rId9" action="ppaction://hlinksldjump" highlightClick="1"/>
            </p:cNvPr>
            <p:cNvSpPr/>
            <p:nvPr/>
          </p:nvSpPr>
          <p:spPr>
            <a:xfrm>
              <a:off x="743190" y="287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62" name="Groupe 161"/>
          <p:cNvGrpSpPr/>
          <p:nvPr/>
        </p:nvGrpSpPr>
        <p:grpSpPr>
          <a:xfrm>
            <a:off x="10058591" y="48203"/>
            <a:ext cx="630000" cy="630000"/>
            <a:chOff x="743190" y="3753305"/>
            <a:chExt cx="630000" cy="630000"/>
          </a:xfrm>
        </p:grpSpPr>
        <p:grpSp>
          <p:nvGrpSpPr>
            <p:cNvPr id="163" name="Groupe 162"/>
            <p:cNvGrpSpPr/>
            <p:nvPr/>
          </p:nvGrpSpPr>
          <p:grpSpPr>
            <a:xfrm>
              <a:off x="743190" y="3753305"/>
              <a:ext cx="630000" cy="630000"/>
              <a:chOff x="743191" y="3753305"/>
              <a:chExt cx="630000" cy="630000"/>
            </a:xfrm>
          </p:grpSpPr>
          <p:sp>
            <p:nvSpPr>
              <p:cNvPr id="165" name="Rectangle à coins arrondis 164"/>
              <p:cNvSpPr/>
              <p:nvPr/>
            </p:nvSpPr>
            <p:spPr>
              <a:xfrm>
                <a:off x="743191" y="37533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66" name="Image 165"/>
              <p:cNvPicPr>
                <a:picLocks noChangeAspect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600" y="3897034"/>
                <a:ext cx="311182" cy="373127"/>
              </a:xfrm>
              <a:prstGeom prst="rect">
                <a:avLst/>
              </a:prstGeom>
            </p:spPr>
          </p:pic>
        </p:grpSp>
        <p:sp>
          <p:nvSpPr>
            <p:cNvPr id="164" name="Bouton d'action : Personnalisé 163">
              <a:hlinkClick r:id="rId11" action="ppaction://hlinksldjump" highlightClick="1"/>
            </p:cNvPr>
            <p:cNvSpPr/>
            <p:nvPr/>
          </p:nvSpPr>
          <p:spPr>
            <a:xfrm>
              <a:off x="743190" y="37533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67" name="Groupe 166"/>
          <p:cNvGrpSpPr/>
          <p:nvPr/>
        </p:nvGrpSpPr>
        <p:grpSpPr>
          <a:xfrm>
            <a:off x="8614343" y="37897"/>
            <a:ext cx="630000" cy="650613"/>
            <a:chOff x="743190" y="4489676"/>
            <a:chExt cx="630000" cy="650613"/>
          </a:xfrm>
        </p:grpSpPr>
        <p:grpSp>
          <p:nvGrpSpPr>
            <p:cNvPr id="168" name="Groupe 167"/>
            <p:cNvGrpSpPr/>
            <p:nvPr/>
          </p:nvGrpSpPr>
          <p:grpSpPr>
            <a:xfrm>
              <a:off x="743190" y="4489676"/>
              <a:ext cx="630000" cy="630000"/>
              <a:chOff x="743190" y="4489676"/>
              <a:chExt cx="630000" cy="630000"/>
            </a:xfrm>
          </p:grpSpPr>
          <p:sp>
            <p:nvSpPr>
              <p:cNvPr id="170" name="Rectangle à coins arrondis 169"/>
              <p:cNvSpPr/>
              <p:nvPr/>
            </p:nvSpPr>
            <p:spPr>
              <a:xfrm>
                <a:off x="743190" y="4489676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71" name="Flèche droite 170"/>
              <p:cNvSpPr/>
              <p:nvPr/>
            </p:nvSpPr>
            <p:spPr>
              <a:xfrm>
                <a:off x="827371" y="4671511"/>
                <a:ext cx="461638" cy="26633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69" name="Bouton d'action : Personnalisé 168">
              <a:hlinkClick r:id="rId12" action="ppaction://hlinksldjump" highlightClick="1"/>
            </p:cNvPr>
            <p:cNvSpPr/>
            <p:nvPr/>
          </p:nvSpPr>
          <p:spPr>
            <a:xfrm>
              <a:off x="743190" y="4510289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77" name="Rectangle à coins arrondis 176">
            <a:hlinkClick r:id="rId13" action="ppaction://hlinksldjump"/>
          </p:cNvPr>
          <p:cNvSpPr/>
          <p:nvPr/>
        </p:nvSpPr>
        <p:spPr>
          <a:xfrm>
            <a:off x="7512728" y="4050587"/>
            <a:ext cx="638172" cy="306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à coins arrondis 177">
            <a:hlinkClick r:id="rId14" action="ppaction://hlinksldjump"/>
          </p:cNvPr>
          <p:cNvSpPr/>
          <p:nvPr/>
        </p:nvSpPr>
        <p:spPr>
          <a:xfrm>
            <a:off x="10058591" y="6173485"/>
            <a:ext cx="638172" cy="306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9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01843" y="2767206"/>
            <a:ext cx="9144000" cy="120111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A3A6"/>
                </a:solidFill>
              </a:rPr>
              <a:t>Data-driven approach to estimate monthly irrigation water withdrawal at catchment scale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10780715" y="40038"/>
            <a:ext cx="630000" cy="646331"/>
            <a:chOff x="900691" y="1144232"/>
            <a:chExt cx="630000" cy="646331"/>
          </a:xfrm>
        </p:grpSpPr>
        <p:grpSp>
          <p:nvGrpSpPr>
            <p:cNvPr id="5" name="Groupe 4"/>
            <p:cNvGrpSpPr/>
            <p:nvPr/>
          </p:nvGrpSpPr>
          <p:grpSpPr>
            <a:xfrm>
              <a:off x="900691" y="1144232"/>
              <a:ext cx="630000" cy="646331"/>
              <a:chOff x="4969197" y="1188620"/>
              <a:chExt cx="630000" cy="646331"/>
            </a:xfrm>
          </p:grpSpPr>
          <p:sp>
            <p:nvSpPr>
              <p:cNvPr id="7" name="Rectangle à coins arrondis 6"/>
              <p:cNvSpPr/>
              <p:nvPr/>
            </p:nvSpPr>
            <p:spPr>
              <a:xfrm>
                <a:off x="4969197" y="119678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8" name="ZoneTexte 7"/>
              <p:cNvSpPr txBox="1"/>
              <p:nvPr/>
            </p:nvSpPr>
            <p:spPr>
              <a:xfrm>
                <a:off x="5099907" y="1188620"/>
                <a:ext cx="368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600" b="1" dirty="0"/>
                  <a:t>?</a:t>
                </a:r>
              </a:p>
            </p:txBody>
          </p:sp>
        </p:grpSp>
        <p:sp>
          <p:nvSpPr>
            <p:cNvPr id="6" name="Rectangle 5">
              <a:hlinkClick r:id="rId2" action="ppaction://hlinksldjump"/>
            </p:cNvPr>
            <p:cNvSpPr/>
            <p:nvPr/>
          </p:nvSpPr>
          <p:spPr>
            <a:xfrm>
              <a:off x="900691" y="1144232"/>
              <a:ext cx="6300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11502838" y="42838"/>
            <a:ext cx="630000" cy="640730"/>
            <a:chOff x="743191" y="2032613"/>
            <a:chExt cx="630000" cy="640730"/>
          </a:xfrm>
        </p:grpSpPr>
        <p:grpSp>
          <p:nvGrpSpPr>
            <p:cNvPr id="10" name="Groupe 9"/>
            <p:cNvGrpSpPr/>
            <p:nvPr/>
          </p:nvGrpSpPr>
          <p:grpSpPr>
            <a:xfrm>
              <a:off x="743191" y="2037978"/>
              <a:ext cx="630000" cy="630000"/>
              <a:chOff x="743192" y="2043343"/>
              <a:chExt cx="630000" cy="630000"/>
            </a:xfrm>
          </p:grpSpPr>
          <p:sp>
            <p:nvSpPr>
              <p:cNvPr id="12" name="Rectangle à coins arrondis 11"/>
              <p:cNvSpPr/>
              <p:nvPr/>
            </p:nvSpPr>
            <p:spPr>
              <a:xfrm>
                <a:off x="743192" y="2043343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3" name="Image 1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936" y="2121235"/>
                <a:ext cx="470511" cy="474216"/>
              </a:xfrm>
              <a:prstGeom prst="rect">
                <a:avLst/>
              </a:prstGeom>
            </p:spPr>
          </p:pic>
        </p:grpSp>
        <p:sp>
          <p:nvSpPr>
            <p:cNvPr id="11" name="Bouton d'action : Personnalisé 10">
              <a:hlinkClick r:id="rId4" action="ppaction://hlinksldjump" highlightClick="1"/>
            </p:cNvPr>
            <p:cNvSpPr/>
            <p:nvPr/>
          </p:nvSpPr>
          <p:spPr>
            <a:xfrm>
              <a:off x="743191" y="2032613"/>
              <a:ext cx="630000" cy="64073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9336467" y="48203"/>
            <a:ext cx="630000" cy="630000"/>
            <a:chOff x="743190" y="2873405"/>
            <a:chExt cx="630000" cy="630000"/>
          </a:xfrm>
        </p:grpSpPr>
        <p:sp>
          <p:nvSpPr>
            <p:cNvPr id="15" name="Rectangle à coins arrondis 14"/>
            <p:cNvSpPr/>
            <p:nvPr/>
          </p:nvSpPr>
          <p:spPr>
            <a:xfrm>
              <a:off x="743190" y="2873405"/>
              <a:ext cx="630000" cy="630000"/>
            </a:xfrm>
            <a:prstGeom prst="roundRect">
              <a:avLst/>
            </a:prstGeom>
            <a:solidFill>
              <a:srgbClr val="00A3A6">
                <a:alpha val="50000"/>
              </a:srgbClr>
            </a:solidFill>
            <a:ln>
              <a:solidFill>
                <a:srgbClr val="00A3A6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" name="Image 15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2" t="11561" r="8451" b="9471"/>
            <a:stretch/>
          </p:blipFill>
          <p:spPr>
            <a:xfrm>
              <a:off x="858547" y="2997442"/>
              <a:ext cx="399286" cy="381926"/>
            </a:xfrm>
            <a:prstGeom prst="rect">
              <a:avLst/>
            </a:prstGeom>
          </p:spPr>
        </p:pic>
        <p:sp>
          <p:nvSpPr>
            <p:cNvPr id="17" name="Bouton d'action : Personnalisé 16">
              <a:hlinkClick r:id="rId6" action="ppaction://hlinksldjump" highlightClick="1"/>
            </p:cNvPr>
            <p:cNvSpPr/>
            <p:nvPr/>
          </p:nvSpPr>
          <p:spPr>
            <a:xfrm>
              <a:off x="743190" y="287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10058591" y="48203"/>
            <a:ext cx="630000" cy="630000"/>
            <a:chOff x="743190" y="3753305"/>
            <a:chExt cx="630000" cy="630000"/>
          </a:xfrm>
        </p:grpSpPr>
        <p:grpSp>
          <p:nvGrpSpPr>
            <p:cNvPr id="19" name="Groupe 18"/>
            <p:cNvGrpSpPr/>
            <p:nvPr/>
          </p:nvGrpSpPr>
          <p:grpSpPr>
            <a:xfrm>
              <a:off x="743190" y="3753305"/>
              <a:ext cx="630000" cy="630000"/>
              <a:chOff x="743191" y="3753305"/>
              <a:chExt cx="630000" cy="630000"/>
            </a:xfrm>
          </p:grpSpPr>
          <p:sp>
            <p:nvSpPr>
              <p:cNvPr id="21" name="Rectangle à coins arrondis 20"/>
              <p:cNvSpPr/>
              <p:nvPr/>
            </p:nvSpPr>
            <p:spPr>
              <a:xfrm>
                <a:off x="743191" y="37533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22" name="Image 21"/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600" y="3897034"/>
                <a:ext cx="311182" cy="373127"/>
              </a:xfrm>
              <a:prstGeom prst="rect">
                <a:avLst/>
              </a:prstGeom>
            </p:spPr>
          </p:pic>
        </p:grpSp>
        <p:sp>
          <p:nvSpPr>
            <p:cNvPr id="20" name="Bouton d'action : Personnalisé 19">
              <a:hlinkClick r:id="rId8" action="ppaction://hlinksldjump" highlightClick="1"/>
            </p:cNvPr>
            <p:cNvSpPr/>
            <p:nvPr/>
          </p:nvSpPr>
          <p:spPr>
            <a:xfrm>
              <a:off x="743190" y="37533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8614343" y="37897"/>
            <a:ext cx="630000" cy="650613"/>
            <a:chOff x="743190" y="4489676"/>
            <a:chExt cx="630000" cy="650613"/>
          </a:xfrm>
        </p:grpSpPr>
        <p:grpSp>
          <p:nvGrpSpPr>
            <p:cNvPr id="24" name="Groupe 23"/>
            <p:cNvGrpSpPr/>
            <p:nvPr/>
          </p:nvGrpSpPr>
          <p:grpSpPr>
            <a:xfrm>
              <a:off x="743190" y="4489676"/>
              <a:ext cx="630000" cy="630000"/>
              <a:chOff x="743190" y="4489676"/>
              <a:chExt cx="630000" cy="630000"/>
            </a:xfrm>
          </p:grpSpPr>
          <p:sp>
            <p:nvSpPr>
              <p:cNvPr id="26" name="Rectangle à coins arrondis 25"/>
              <p:cNvSpPr/>
              <p:nvPr/>
            </p:nvSpPr>
            <p:spPr>
              <a:xfrm>
                <a:off x="743190" y="4489676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7" name="Flèche droite 26"/>
              <p:cNvSpPr/>
              <p:nvPr/>
            </p:nvSpPr>
            <p:spPr>
              <a:xfrm>
                <a:off x="827371" y="4671511"/>
                <a:ext cx="461638" cy="26633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25" name="Bouton d'action : Personnalisé 24">
              <a:hlinkClick r:id="rId9" action="ppaction://hlinksldjump" highlightClick="1"/>
            </p:cNvPr>
            <p:cNvSpPr/>
            <p:nvPr/>
          </p:nvSpPr>
          <p:spPr>
            <a:xfrm>
              <a:off x="743190" y="4510289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7892219" y="37897"/>
            <a:ext cx="630000" cy="630000"/>
            <a:chOff x="743190" y="5263405"/>
            <a:chExt cx="630000" cy="630000"/>
          </a:xfrm>
        </p:grpSpPr>
        <p:grpSp>
          <p:nvGrpSpPr>
            <p:cNvPr id="29" name="Groupe 28"/>
            <p:cNvGrpSpPr/>
            <p:nvPr/>
          </p:nvGrpSpPr>
          <p:grpSpPr>
            <a:xfrm>
              <a:off x="743190" y="5263405"/>
              <a:ext cx="630000" cy="630000"/>
              <a:chOff x="743190" y="5263405"/>
              <a:chExt cx="630000" cy="630000"/>
            </a:xfrm>
          </p:grpSpPr>
          <p:sp>
            <p:nvSpPr>
              <p:cNvPr id="31" name="Rectangle à coins arrondis 30"/>
              <p:cNvSpPr/>
              <p:nvPr/>
            </p:nvSpPr>
            <p:spPr>
              <a:xfrm>
                <a:off x="743190" y="52634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2" name="Flèche droite 31"/>
              <p:cNvSpPr/>
              <p:nvPr/>
            </p:nvSpPr>
            <p:spPr>
              <a:xfrm flipH="1">
                <a:off x="827371" y="5445240"/>
                <a:ext cx="461638" cy="26633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30" name="Bouton d'action : Personnalisé 29">
              <a:hlinkClick r:id="rId10" action="ppaction://hlinksldjump" highlightClick="1"/>
            </p:cNvPr>
            <p:cNvSpPr/>
            <p:nvPr/>
          </p:nvSpPr>
          <p:spPr>
            <a:xfrm>
              <a:off x="743190" y="526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413953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+mn-lt"/>
              </a:rPr>
              <a:t>Data-driven approach : workflow</a:t>
            </a:r>
          </a:p>
        </p:txBody>
      </p:sp>
      <p:grpSp>
        <p:nvGrpSpPr>
          <p:cNvPr id="148" name="Groupe 147"/>
          <p:cNvGrpSpPr/>
          <p:nvPr/>
        </p:nvGrpSpPr>
        <p:grpSpPr>
          <a:xfrm>
            <a:off x="10780715" y="40038"/>
            <a:ext cx="630000" cy="646331"/>
            <a:chOff x="900691" y="1144232"/>
            <a:chExt cx="630000" cy="646331"/>
          </a:xfrm>
        </p:grpSpPr>
        <p:grpSp>
          <p:nvGrpSpPr>
            <p:cNvPr id="149" name="Groupe 148"/>
            <p:cNvGrpSpPr/>
            <p:nvPr/>
          </p:nvGrpSpPr>
          <p:grpSpPr>
            <a:xfrm>
              <a:off x="900691" y="1144232"/>
              <a:ext cx="630000" cy="646331"/>
              <a:chOff x="4969197" y="1188620"/>
              <a:chExt cx="630000" cy="646331"/>
            </a:xfrm>
          </p:grpSpPr>
          <p:sp>
            <p:nvSpPr>
              <p:cNvPr id="151" name="Rectangle à coins arrondis 150"/>
              <p:cNvSpPr/>
              <p:nvPr/>
            </p:nvSpPr>
            <p:spPr>
              <a:xfrm>
                <a:off x="4969197" y="119678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52" name="ZoneTexte 151"/>
              <p:cNvSpPr txBox="1"/>
              <p:nvPr/>
            </p:nvSpPr>
            <p:spPr>
              <a:xfrm>
                <a:off x="5099907" y="1188620"/>
                <a:ext cx="368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600" b="1" dirty="0"/>
                  <a:t>?</a:t>
                </a:r>
              </a:p>
            </p:txBody>
          </p:sp>
        </p:grpSp>
        <p:sp>
          <p:nvSpPr>
            <p:cNvPr id="150" name="Rectangle 149">
              <a:hlinkClick r:id="rId2" action="ppaction://hlinksldjump"/>
            </p:cNvPr>
            <p:cNvSpPr/>
            <p:nvPr/>
          </p:nvSpPr>
          <p:spPr>
            <a:xfrm>
              <a:off x="900691" y="1144232"/>
              <a:ext cx="6300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3" name="Groupe 152"/>
          <p:cNvGrpSpPr/>
          <p:nvPr/>
        </p:nvGrpSpPr>
        <p:grpSpPr>
          <a:xfrm>
            <a:off x="11502838" y="42838"/>
            <a:ext cx="630000" cy="640730"/>
            <a:chOff x="743191" y="2032613"/>
            <a:chExt cx="630000" cy="640730"/>
          </a:xfrm>
        </p:grpSpPr>
        <p:grpSp>
          <p:nvGrpSpPr>
            <p:cNvPr id="154" name="Groupe 153"/>
            <p:cNvGrpSpPr/>
            <p:nvPr/>
          </p:nvGrpSpPr>
          <p:grpSpPr>
            <a:xfrm>
              <a:off x="743191" y="2037978"/>
              <a:ext cx="630000" cy="630000"/>
              <a:chOff x="743192" y="2043343"/>
              <a:chExt cx="630000" cy="630000"/>
            </a:xfrm>
          </p:grpSpPr>
          <p:sp>
            <p:nvSpPr>
              <p:cNvPr id="156" name="Rectangle à coins arrondis 155"/>
              <p:cNvSpPr/>
              <p:nvPr/>
            </p:nvSpPr>
            <p:spPr>
              <a:xfrm>
                <a:off x="743192" y="2043343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57" name="Image 15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936" y="2121235"/>
                <a:ext cx="470511" cy="474216"/>
              </a:xfrm>
              <a:prstGeom prst="rect">
                <a:avLst/>
              </a:prstGeom>
            </p:spPr>
          </p:pic>
        </p:grpSp>
        <p:sp>
          <p:nvSpPr>
            <p:cNvPr id="155" name="Bouton d'action : Personnalisé 154">
              <a:hlinkClick r:id="rId4" action="ppaction://hlinksldjump" highlightClick="1"/>
            </p:cNvPr>
            <p:cNvSpPr/>
            <p:nvPr/>
          </p:nvSpPr>
          <p:spPr>
            <a:xfrm>
              <a:off x="743191" y="2032613"/>
              <a:ext cx="630000" cy="64073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8" name="Groupe 157"/>
          <p:cNvGrpSpPr/>
          <p:nvPr/>
        </p:nvGrpSpPr>
        <p:grpSpPr>
          <a:xfrm>
            <a:off x="9336467" y="48203"/>
            <a:ext cx="630000" cy="630000"/>
            <a:chOff x="743190" y="2873405"/>
            <a:chExt cx="630000" cy="630000"/>
          </a:xfrm>
        </p:grpSpPr>
        <p:sp>
          <p:nvSpPr>
            <p:cNvPr id="159" name="Rectangle à coins arrondis 158"/>
            <p:cNvSpPr/>
            <p:nvPr/>
          </p:nvSpPr>
          <p:spPr>
            <a:xfrm>
              <a:off x="743190" y="2873405"/>
              <a:ext cx="630000" cy="630000"/>
            </a:xfrm>
            <a:prstGeom prst="roundRect">
              <a:avLst/>
            </a:prstGeom>
            <a:solidFill>
              <a:srgbClr val="00A3A6">
                <a:alpha val="50000"/>
              </a:srgbClr>
            </a:solidFill>
            <a:ln>
              <a:solidFill>
                <a:srgbClr val="00A3A6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0" name="Image 159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2" t="11561" r="8451" b="9471"/>
            <a:stretch/>
          </p:blipFill>
          <p:spPr>
            <a:xfrm>
              <a:off x="858547" y="2997442"/>
              <a:ext cx="399286" cy="381926"/>
            </a:xfrm>
            <a:prstGeom prst="rect">
              <a:avLst/>
            </a:prstGeom>
          </p:spPr>
        </p:pic>
        <p:sp>
          <p:nvSpPr>
            <p:cNvPr id="161" name="Bouton d'action : Personnalisé 160">
              <a:hlinkClick r:id="rId6" action="ppaction://hlinksldjump" highlightClick="1"/>
            </p:cNvPr>
            <p:cNvSpPr/>
            <p:nvPr/>
          </p:nvSpPr>
          <p:spPr>
            <a:xfrm>
              <a:off x="743190" y="287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62" name="Groupe 161"/>
          <p:cNvGrpSpPr/>
          <p:nvPr/>
        </p:nvGrpSpPr>
        <p:grpSpPr>
          <a:xfrm>
            <a:off x="10058591" y="48203"/>
            <a:ext cx="630000" cy="630000"/>
            <a:chOff x="743190" y="3753305"/>
            <a:chExt cx="630000" cy="630000"/>
          </a:xfrm>
        </p:grpSpPr>
        <p:grpSp>
          <p:nvGrpSpPr>
            <p:cNvPr id="163" name="Groupe 162"/>
            <p:cNvGrpSpPr/>
            <p:nvPr/>
          </p:nvGrpSpPr>
          <p:grpSpPr>
            <a:xfrm>
              <a:off x="743190" y="3753305"/>
              <a:ext cx="630000" cy="630000"/>
              <a:chOff x="743191" y="3753305"/>
              <a:chExt cx="630000" cy="630000"/>
            </a:xfrm>
          </p:grpSpPr>
          <p:sp>
            <p:nvSpPr>
              <p:cNvPr id="165" name="Rectangle à coins arrondis 164"/>
              <p:cNvSpPr/>
              <p:nvPr/>
            </p:nvSpPr>
            <p:spPr>
              <a:xfrm>
                <a:off x="743191" y="37533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66" name="Image 165"/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600" y="3897034"/>
                <a:ext cx="311182" cy="373127"/>
              </a:xfrm>
              <a:prstGeom prst="rect">
                <a:avLst/>
              </a:prstGeom>
            </p:spPr>
          </p:pic>
        </p:grpSp>
        <p:sp>
          <p:nvSpPr>
            <p:cNvPr id="164" name="Bouton d'action : Personnalisé 163">
              <a:hlinkClick r:id="rId8" action="ppaction://hlinksldjump" highlightClick="1"/>
            </p:cNvPr>
            <p:cNvSpPr/>
            <p:nvPr/>
          </p:nvSpPr>
          <p:spPr>
            <a:xfrm>
              <a:off x="743190" y="37533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67" name="Groupe 166"/>
          <p:cNvGrpSpPr/>
          <p:nvPr/>
        </p:nvGrpSpPr>
        <p:grpSpPr>
          <a:xfrm>
            <a:off x="8614343" y="37897"/>
            <a:ext cx="630000" cy="650613"/>
            <a:chOff x="743190" y="4489676"/>
            <a:chExt cx="630000" cy="650613"/>
          </a:xfrm>
        </p:grpSpPr>
        <p:grpSp>
          <p:nvGrpSpPr>
            <p:cNvPr id="168" name="Groupe 167"/>
            <p:cNvGrpSpPr/>
            <p:nvPr/>
          </p:nvGrpSpPr>
          <p:grpSpPr>
            <a:xfrm>
              <a:off x="743190" y="4489676"/>
              <a:ext cx="630000" cy="630000"/>
              <a:chOff x="743190" y="4489676"/>
              <a:chExt cx="630000" cy="630000"/>
            </a:xfrm>
          </p:grpSpPr>
          <p:sp>
            <p:nvSpPr>
              <p:cNvPr id="170" name="Rectangle à coins arrondis 169"/>
              <p:cNvSpPr/>
              <p:nvPr/>
            </p:nvSpPr>
            <p:spPr>
              <a:xfrm>
                <a:off x="743190" y="4489676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71" name="Flèche droite 170"/>
              <p:cNvSpPr/>
              <p:nvPr/>
            </p:nvSpPr>
            <p:spPr>
              <a:xfrm>
                <a:off x="827371" y="4671511"/>
                <a:ext cx="461638" cy="26633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69" name="Bouton d'action : Personnalisé 168">
              <a:hlinkClick r:id="rId9" action="ppaction://hlinksldjump" highlightClick="1"/>
            </p:cNvPr>
            <p:cNvSpPr/>
            <p:nvPr/>
          </p:nvSpPr>
          <p:spPr>
            <a:xfrm>
              <a:off x="743190" y="4510289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72" name="Groupe 171"/>
          <p:cNvGrpSpPr/>
          <p:nvPr/>
        </p:nvGrpSpPr>
        <p:grpSpPr>
          <a:xfrm>
            <a:off x="7892219" y="37897"/>
            <a:ext cx="630000" cy="630000"/>
            <a:chOff x="743190" y="5263405"/>
            <a:chExt cx="630000" cy="630000"/>
          </a:xfrm>
        </p:grpSpPr>
        <p:grpSp>
          <p:nvGrpSpPr>
            <p:cNvPr id="173" name="Groupe 172"/>
            <p:cNvGrpSpPr/>
            <p:nvPr/>
          </p:nvGrpSpPr>
          <p:grpSpPr>
            <a:xfrm>
              <a:off x="743190" y="5263405"/>
              <a:ext cx="630000" cy="630000"/>
              <a:chOff x="743190" y="5263405"/>
              <a:chExt cx="630000" cy="630000"/>
            </a:xfrm>
          </p:grpSpPr>
          <p:sp>
            <p:nvSpPr>
              <p:cNvPr id="175" name="Rectangle à coins arrondis 174"/>
              <p:cNvSpPr/>
              <p:nvPr/>
            </p:nvSpPr>
            <p:spPr>
              <a:xfrm>
                <a:off x="743190" y="52634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76" name="Flèche droite 175"/>
              <p:cNvSpPr/>
              <p:nvPr/>
            </p:nvSpPr>
            <p:spPr>
              <a:xfrm flipH="1">
                <a:off x="827371" y="5445240"/>
                <a:ext cx="461638" cy="26633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74" name="Bouton d'action : Personnalisé 173">
              <a:hlinkClick r:id="rId10" action="ppaction://hlinksldjump" highlightClick="1"/>
            </p:cNvPr>
            <p:cNvSpPr/>
            <p:nvPr/>
          </p:nvSpPr>
          <p:spPr>
            <a:xfrm>
              <a:off x="743190" y="526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471493" y="1458210"/>
            <a:ext cx="5778710" cy="1205478"/>
            <a:chOff x="471493" y="1458209"/>
            <a:chExt cx="5778710" cy="923330"/>
          </a:xfrm>
        </p:grpSpPr>
        <p:sp>
          <p:nvSpPr>
            <p:cNvPr id="4" name="ZoneTexte 3"/>
            <p:cNvSpPr txBox="1"/>
            <p:nvPr/>
          </p:nvSpPr>
          <p:spPr>
            <a:xfrm>
              <a:off x="471493" y="1549675"/>
              <a:ext cx="5690586" cy="707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Idea: </a:t>
              </a:r>
              <a:r>
                <a:rPr lang="en-US" dirty="0"/>
                <a:t>exploit the information contained in the BNPE and in explanatory variables (climate, area equipped for irrigation, etc.) to extrapolate and disaggregate the BNPE</a:t>
              </a:r>
            </a:p>
          </p:txBody>
        </p:sp>
        <p:sp>
          <p:nvSpPr>
            <p:cNvPr id="83" name="Rectangle à coins arrondis 82"/>
            <p:cNvSpPr/>
            <p:nvPr/>
          </p:nvSpPr>
          <p:spPr>
            <a:xfrm>
              <a:off x="471494" y="1458209"/>
              <a:ext cx="5778709" cy="923330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6720397" y="808700"/>
            <a:ext cx="5251152" cy="5094522"/>
            <a:chOff x="6720397" y="808700"/>
            <a:chExt cx="5251152" cy="5094522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857836" y="1178692"/>
              <a:ext cx="4976275" cy="4680000"/>
            </a:xfrm>
            <a:prstGeom prst="rect">
              <a:avLst/>
            </a:prstGeom>
          </p:spPr>
        </p:pic>
        <p:sp>
          <p:nvSpPr>
            <p:cNvPr id="84" name="Rectangle à coins arrondis 83"/>
            <p:cNvSpPr/>
            <p:nvPr/>
          </p:nvSpPr>
          <p:spPr>
            <a:xfrm>
              <a:off x="6720397" y="808700"/>
              <a:ext cx="5251152" cy="5094522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886501" y="3518692"/>
            <a:ext cx="5690587" cy="2340000"/>
            <a:chOff x="471494" y="3025196"/>
            <a:chExt cx="5690587" cy="2340000"/>
          </a:xfrm>
        </p:grpSpPr>
        <p:sp>
          <p:nvSpPr>
            <p:cNvPr id="5" name="ZoneTexte 4"/>
            <p:cNvSpPr txBox="1"/>
            <p:nvPr/>
          </p:nvSpPr>
          <p:spPr>
            <a:xfrm>
              <a:off x="471495" y="3123504"/>
              <a:ext cx="569058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Global information enhanced by local knowledge in limited data configuration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Global model tested and evaluated in several configurations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Monthly value compared with global irrigation models</a:t>
              </a:r>
            </a:p>
          </p:txBody>
        </p:sp>
        <p:sp>
          <p:nvSpPr>
            <p:cNvPr id="87" name="Rectangle à coins arrondis 86"/>
            <p:cNvSpPr/>
            <p:nvPr/>
          </p:nvSpPr>
          <p:spPr>
            <a:xfrm>
              <a:off x="471494" y="3025196"/>
              <a:ext cx="5591955" cy="2340000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9" name="Connecteur en angle 88"/>
          <p:cNvCxnSpPr>
            <a:stCxn id="83" idx="2"/>
            <a:endCxn id="84" idx="1"/>
          </p:cNvCxnSpPr>
          <p:nvPr/>
        </p:nvCxnSpPr>
        <p:spPr>
          <a:xfrm rot="16200000" flipH="1">
            <a:off x="4694487" y="1330050"/>
            <a:ext cx="692273" cy="3359548"/>
          </a:xfrm>
          <a:prstGeom prst="bentConnector2">
            <a:avLst/>
          </a:prstGeom>
          <a:ln w="28575">
            <a:solidFill>
              <a:srgbClr val="2F528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en angle 91"/>
          <p:cNvCxnSpPr>
            <a:stCxn id="87" idx="2"/>
            <a:endCxn id="84" idx="2"/>
          </p:cNvCxnSpPr>
          <p:nvPr/>
        </p:nvCxnSpPr>
        <p:spPr>
          <a:xfrm rot="16200000" flipH="1">
            <a:off x="6491961" y="3049210"/>
            <a:ext cx="44530" cy="5663494"/>
          </a:xfrm>
          <a:prstGeom prst="bentConnector3">
            <a:avLst>
              <a:gd name="adj1" fmla="val 613362"/>
            </a:avLst>
          </a:prstGeom>
          <a:ln w="28575">
            <a:solidFill>
              <a:srgbClr val="2F528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e 45"/>
          <p:cNvGrpSpPr/>
          <p:nvPr/>
        </p:nvGrpSpPr>
        <p:grpSpPr>
          <a:xfrm>
            <a:off x="5532276" y="2301413"/>
            <a:ext cx="638173" cy="317744"/>
            <a:chOff x="7512728" y="4039310"/>
            <a:chExt cx="638173" cy="317744"/>
          </a:xfrm>
        </p:grpSpPr>
        <p:sp>
          <p:nvSpPr>
            <p:cNvPr id="47" name="ZoneTexte 46"/>
            <p:cNvSpPr txBox="1"/>
            <p:nvPr/>
          </p:nvSpPr>
          <p:spPr>
            <a:xfrm>
              <a:off x="7512730" y="4039310"/>
              <a:ext cx="638171" cy="306467"/>
            </a:xfrm>
            <a:prstGeom prst="roundRect">
              <a:avLst/>
            </a:prstGeom>
            <a:solidFill>
              <a:srgbClr val="00A3A6">
                <a:alpha val="50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More</a:t>
              </a:r>
            </a:p>
          </p:txBody>
        </p:sp>
        <p:sp>
          <p:nvSpPr>
            <p:cNvPr id="48" name="Rectangle à coins arrondis 47">
              <a:hlinkClick r:id="rId12" action="ppaction://hlinksldjump"/>
            </p:cNvPr>
            <p:cNvSpPr/>
            <p:nvPr/>
          </p:nvSpPr>
          <p:spPr>
            <a:xfrm>
              <a:off x="7512728" y="4050587"/>
              <a:ext cx="638172" cy="30646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9537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+mn-lt"/>
              </a:rPr>
              <a:t>Data-driven approach : study area</a:t>
            </a:r>
          </a:p>
        </p:txBody>
      </p:sp>
      <p:grpSp>
        <p:nvGrpSpPr>
          <p:cNvPr id="148" name="Groupe 147"/>
          <p:cNvGrpSpPr/>
          <p:nvPr/>
        </p:nvGrpSpPr>
        <p:grpSpPr>
          <a:xfrm>
            <a:off x="10780715" y="40038"/>
            <a:ext cx="630000" cy="646331"/>
            <a:chOff x="900691" y="1144232"/>
            <a:chExt cx="630000" cy="646331"/>
          </a:xfrm>
        </p:grpSpPr>
        <p:grpSp>
          <p:nvGrpSpPr>
            <p:cNvPr id="149" name="Groupe 148"/>
            <p:cNvGrpSpPr/>
            <p:nvPr/>
          </p:nvGrpSpPr>
          <p:grpSpPr>
            <a:xfrm>
              <a:off x="900691" y="1144232"/>
              <a:ext cx="630000" cy="646331"/>
              <a:chOff x="4969197" y="1188620"/>
              <a:chExt cx="630000" cy="646331"/>
            </a:xfrm>
          </p:grpSpPr>
          <p:sp>
            <p:nvSpPr>
              <p:cNvPr id="151" name="Rectangle à coins arrondis 150"/>
              <p:cNvSpPr/>
              <p:nvPr/>
            </p:nvSpPr>
            <p:spPr>
              <a:xfrm>
                <a:off x="4969197" y="119678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52" name="ZoneTexte 151"/>
              <p:cNvSpPr txBox="1"/>
              <p:nvPr/>
            </p:nvSpPr>
            <p:spPr>
              <a:xfrm>
                <a:off x="5099907" y="1188620"/>
                <a:ext cx="368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600" b="1" dirty="0"/>
                  <a:t>?</a:t>
                </a:r>
              </a:p>
            </p:txBody>
          </p:sp>
        </p:grpSp>
        <p:sp>
          <p:nvSpPr>
            <p:cNvPr id="150" name="Rectangle 149">
              <a:hlinkClick r:id="rId2" action="ppaction://hlinksldjump"/>
            </p:cNvPr>
            <p:cNvSpPr/>
            <p:nvPr/>
          </p:nvSpPr>
          <p:spPr>
            <a:xfrm>
              <a:off x="900691" y="1144232"/>
              <a:ext cx="6300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3" name="Groupe 152"/>
          <p:cNvGrpSpPr/>
          <p:nvPr/>
        </p:nvGrpSpPr>
        <p:grpSpPr>
          <a:xfrm>
            <a:off x="11502838" y="42838"/>
            <a:ext cx="630000" cy="640730"/>
            <a:chOff x="743191" y="2032613"/>
            <a:chExt cx="630000" cy="640730"/>
          </a:xfrm>
        </p:grpSpPr>
        <p:grpSp>
          <p:nvGrpSpPr>
            <p:cNvPr id="154" name="Groupe 153"/>
            <p:cNvGrpSpPr/>
            <p:nvPr/>
          </p:nvGrpSpPr>
          <p:grpSpPr>
            <a:xfrm>
              <a:off x="743191" y="2037978"/>
              <a:ext cx="630000" cy="630000"/>
              <a:chOff x="743192" y="2043343"/>
              <a:chExt cx="630000" cy="630000"/>
            </a:xfrm>
          </p:grpSpPr>
          <p:sp>
            <p:nvSpPr>
              <p:cNvPr id="156" name="Rectangle à coins arrondis 155"/>
              <p:cNvSpPr/>
              <p:nvPr/>
            </p:nvSpPr>
            <p:spPr>
              <a:xfrm>
                <a:off x="743192" y="2043343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57" name="Image 15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936" y="2121235"/>
                <a:ext cx="470511" cy="474216"/>
              </a:xfrm>
              <a:prstGeom prst="rect">
                <a:avLst/>
              </a:prstGeom>
            </p:spPr>
          </p:pic>
        </p:grpSp>
        <p:sp>
          <p:nvSpPr>
            <p:cNvPr id="155" name="Bouton d'action : Personnalisé 154">
              <a:hlinkClick r:id="rId4" action="ppaction://hlinksldjump" highlightClick="1"/>
            </p:cNvPr>
            <p:cNvSpPr/>
            <p:nvPr/>
          </p:nvSpPr>
          <p:spPr>
            <a:xfrm>
              <a:off x="743191" y="2032613"/>
              <a:ext cx="630000" cy="64073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58" name="Groupe 157"/>
          <p:cNvGrpSpPr/>
          <p:nvPr/>
        </p:nvGrpSpPr>
        <p:grpSpPr>
          <a:xfrm>
            <a:off x="9336467" y="48203"/>
            <a:ext cx="630000" cy="630000"/>
            <a:chOff x="743190" y="2873405"/>
            <a:chExt cx="630000" cy="630000"/>
          </a:xfrm>
        </p:grpSpPr>
        <p:sp>
          <p:nvSpPr>
            <p:cNvPr id="159" name="Rectangle à coins arrondis 158"/>
            <p:cNvSpPr/>
            <p:nvPr/>
          </p:nvSpPr>
          <p:spPr>
            <a:xfrm>
              <a:off x="743190" y="2873405"/>
              <a:ext cx="630000" cy="630000"/>
            </a:xfrm>
            <a:prstGeom prst="roundRect">
              <a:avLst/>
            </a:prstGeom>
            <a:solidFill>
              <a:srgbClr val="00A3A6">
                <a:alpha val="50000"/>
              </a:srgbClr>
            </a:solidFill>
            <a:ln>
              <a:solidFill>
                <a:srgbClr val="00A3A6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0" name="Image 159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2" t="11561" r="8451" b="9471"/>
            <a:stretch/>
          </p:blipFill>
          <p:spPr>
            <a:xfrm>
              <a:off x="858547" y="2997442"/>
              <a:ext cx="399286" cy="381926"/>
            </a:xfrm>
            <a:prstGeom prst="rect">
              <a:avLst/>
            </a:prstGeom>
          </p:spPr>
        </p:pic>
        <p:sp>
          <p:nvSpPr>
            <p:cNvPr id="161" name="Bouton d'action : Personnalisé 160">
              <a:hlinkClick r:id="rId6" action="ppaction://hlinksldjump" highlightClick="1"/>
            </p:cNvPr>
            <p:cNvSpPr/>
            <p:nvPr/>
          </p:nvSpPr>
          <p:spPr>
            <a:xfrm>
              <a:off x="743190" y="287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62" name="Groupe 161"/>
          <p:cNvGrpSpPr/>
          <p:nvPr/>
        </p:nvGrpSpPr>
        <p:grpSpPr>
          <a:xfrm>
            <a:off x="10058591" y="48203"/>
            <a:ext cx="630000" cy="630000"/>
            <a:chOff x="743190" y="3753305"/>
            <a:chExt cx="630000" cy="630000"/>
          </a:xfrm>
        </p:grpSpPr>
        <p:grpSp>
          <p:nvGrpSpPr>
            <p:cNvPr id="163" name="Groupe 162"/>
            <p:cNvGrpSpPr/>
            <p:nvPr/>
          </p:nvGrpSpPr>
          <p:grpSpPr>
            <a:xfrm>
              <a:off x="743190" y="3753305"/>
              <a:ext cx="630000" cy="630000"/>
              <a:chOff x="743191" y="3753305"/>
              <a:chExt cx="630000" cy="630000"/>
            </a:xfrm>
          </p:grpSpPr>
          <p:sp>
            <p:nvSpPr>
              <p:cNvPr id="165" name="Rectangle à coins arrondis 164"/>
              <p:cNvSpPr/>
              <p:nvPr/>
            </p:nvSpPr>
            <p:spPr>
              <a:xfrm>
                <a:off x="743191" y="37533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166" name="Image 165"/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600" y="3897034"/>
                <a:ext cx="311182" cy="373127"/>
              </a:xfrm>
              <a:prstGeom prst="rect">
                <a:avLst/>
              </a:prstGeom>
            </p:spPr>
          </p:pic>
        </p:grpSp>
        <p:sp>
          <p:nvSpPr>
            <p:cNvPr id="164" name="Bouton d'action : Personnalisé 163">
              <a:hlinkClick r:id="rId8" action="ppaction://hlinksldjump" highlightClick="1"/>
            </p:cNvPr>
            <p:cNvSpPr/>
            <p:nvPr/>
          </p:nvSpPr>
          <p:spPr>
            <a:xfrm>
              <a:off x="743190" y="37533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67" name="Groupe 166"/>
          <p:cNvGrpSpPr/>
          <p:nvPr/>
        </p:nvGrpSpPr>
        <p:grpSpPr>
          <a:xfrm>
            <a:off x="8614343" y="37897"/>
            <a:ext cx="630000" cy="650613"/>
            <a:chOff x="743190" y="4489676"/>
            <a:chExt cx="630000" cy="650613"/>
          </a:xfrm>
        </p:grpSpPr>
        <p:grpSp>
          <p:nvGrpSpPr>
            <p:cNvPr id="168" name="Groupe 167"/>
            <p:cNvGrpSpPr/>
            <p:nvPr/>
          </p:nvGrpSpPr>
          <p:grpSpPr>
            <a:xfrm>
              <a:off x="743190" y="4489676"/>
              <a:ext cx="630000" cy="630000"/>
              <a:chOff x="743190" y="4489676"/>
              <a:chExt cx="630000" cy="630000"/>
            </a:xfrm>
          </p:grpSpPr>
          <p:sp>
            <p:nvSpPr>
              <p:cNvPr id="170" name="Rectangle à coins arrondis 169"/>
              <p:cNvSpPr/>
              <p:nvPr/>
            </p:nvSpPr>
            <p:spPr>
              <a:xfrm>
                <a:off x="743190" y="4489676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71" name="Flèche droite 170"/>
              <p:cNvSpPr/>
              <p:nvPr/>
            </p:nvSpPr>
            <p:spPr>
              <a:xfrm>
                <a:off x="827371" y="4671511"/>
                <a:ext cx="461638" cy="26633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69" name="Bouton d'action : Personnalisé 168">
              <a:hlinkClick r:id="rId9" action="ppaction://hlinksldjump" highlightClick="1"/>
            </p:cNvPr>
            <p:cNvSpPr/>
            <p:nvPr/>
          </p:nvSpPr>
          <p:spPr>
            <a:xfrm>
              <a:off x="743190" y="4510289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72" name="Groupe 171"/>
          <p:cNvGrpSpPr/>
          <p:nvPr/>
        </p:nvGrpSpPr>
        <p:grpSpPr>
          <a:xfrm>
            <a:off x="7892219" y="37897"/>
            <a:ext cx="630000" cy="630000"/>
            <a:chOff x="743190" y="5263405"/>
            <a:chExt cx="630000" cy="630000"/>
          </a:xfrm>
        </p:grpSpPr>
        <p:grpSp>
          <p:nvGrpSpPr>
            <p:cNvPr id="173" name="Groupe 172"/>
            <p:cNvGrpSpPr/>
            <p:nvPr/>
          </p:nvGrpSpPr>
          <p:grpSpPr>
            <a:xfrm>
              <a:off x="743190" y="5263405"/>
              <a:ext cx="630000" cy="630000"/>
              <a:chOff x="743190" y="5263405"/>
              <a:chExt cx="630000" cy="630000"/>
            </a:xfrm>
          </p:grpSpPr>
          <p:sp>
            <p:nvSpPr>
              <p:cNvPr id="175" name="Rectangle à coins arrondis 174"/>
              <p:cNvSpPr/>
              <p:nvPr/>
            </p:nvSpPr>
            <p:spPr>
              <a:xfrm>
                <a:off x="743190" y="5263405"/>
                <a:ext cx="630000" cy="630000"/>
              </a:xfrm>
              <a:prstGeom prst="roundRect">
                <a:avLst/>
              </a:prstGeom>
              <a:solidFill>
                <a:srgbClr val="00A3A6">
                  <a:alpha val="50000"/>
                </a:srgbClr>
              </a:solidFill>
              <a:ln>
                <a:solidFill>
                  <a:srgbClr val="00A3A6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76" name="Flèche droite 175"/>
              <p:cNvSpPr/>
              <p:nvPr/>
            </p:nvSpPr>
            <p:spPr>
              <a:xfrm flipH="1">
                <a:off x="827371" y="5445240"/>
                <a:ext cx="461638" cy="26633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74" name="Bouton d'action : Personnalisé 173">
              <a:hlinkClick r:id="rId10" action="ppaction://hlinksldjump" highlightClick="1"/>
            </p:cNvPr>
            <p:cNvSpPr/>
            <p:nvPr/>
          </p:nvSpPr>
          <p:spPr>
            <a:xfrm>
              <a:off x="743190" y="5263405"/>
              <a:ext cx="630000" cy="630000"/>
            </a:xfrm>
            <a:prstGeom prst="actionButtonBlank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7" name="Groupe 16"/>
          <p:cNvGrpSpPr>
            <a:grpSpLocks noChangeAspect="1"/>
          </p:cNvGrpSpPr>
          <p:nvPr/>
        </p:nvGrpSpPr>
        <p:grpSpPr>
          <a:xfrm>
            <a:off x="5851363" y="1147489"/>
            <a:ext cx="5238372" cy="5301610"/>
            <a:chOff x="7586496" y="1036463"/>
            <a:chExt cx="4529228" cy="4583906"/>
          </a:xfrm>
        </p:grpSpPr>
        <p:pic>
          <p:nvPicPr>
            <p:cNvPr id="43" name="Image 42"/>
            <p:cNvPicPr>
              <a:picLocks noChangeAspect="1"/>
            </p:cNvPicPr>
            <p:nvPr/>
          </p:nvPicPr>
          <p:blipFill rotWithShape="1"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8" t="7730" r="3787" b="5327"/>
            <a:stretch/>
          </p:blipFill>
          <p:spPr>
            <a:xfrm>
              <a:off x="7684416" y="1285560"/>
              <a:ext cx="4195688" cy="3859517"/>
            </a:xfrm>
            <a:prstGeom prst="rect">
              <a:avLst/>
            </a:prstGeom>
          </p:spPr>
        </p:pic>
        <p:sp>
          <p:nvSpPr>
            <p:cNvPr id="50" name="Rectangle à coins arrondis 49"/>
            <p:cNvSpPr/>
            <p:nvPr/>
          </p:nvSpPr>
          <p:spPr>
            <a:xfrm>
              <a:off x="7586496" y="1036463"/>
              <a:ext cx="4529228" cy="4583906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1" name="Connecteur en angle 50"/>
          <p:cNvCxnSpPr>
            <a:stCxn id="46" idx="2"/>
            <a:endCxn id="50" idx="1"/>
          </p:cNvCxnSpPr>
          <p:nvPr/>
        </p:nvCxnSpPr>
        <p:spPr>
          <a:xfrm rot="16200000" flipH="1">
            <a:off x="4175839" y="2122770"/>
            <a:ext cx="299720" cy="3051327"/>
          </a:xfrm>
          <a:prstGeom prst="bentConnector2">
            <a:avLst/>
          </a:prstGeom>
          <a:ln w="28575">
            <a:solidFill>
              <a:srgbClr val="2F528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ZoneTexte 64"/>
          <p:cNvSpPr txBox="1"/>
          <p:nvPr/>
        </p:nvSpPr>
        <p:spPr>
          <a:xfrm>
            <a:off x="6641273" y="5925879"/>
            <a:ext cx="3658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Map of the catchments used in this experiment. Note that they can be nested.</a:t>
            </a:r>
          </a:p>
        </p:txBody>
      </p:sp>
      <p:grpSp>
        <p:nvGrpSpPr>
          <p:cNvPr id="24" name="Groupe 23"/>
          <p:cNvGrpSpPr/>
          <p:nvPr/>
        </p:nvGrpSpPr>
        <p:grpSpPr>
          <a:xfrm>
            <a:off x="292012" y="1035499"/>
            <a:ext cx="5016048" cy="2463075"/>
            <a:chOff x="292012" y="1036463"/>
            <a:chExt cx="5016048" cy="2463075"/>
          </a:xfrm>
        </p:grpSpPr>
        <p:sp>
          <p:nvSpPr>
            <p:cNvPr id="44" name="ZoneTexte 43"/>
            <p:cNvSpPr txBox="1"/>
            <p:nvPr/>
          </p:nvSpPr>
          <p:spPr>
            <a:xfrm>
              <a:off x="384834" y="1129981"/>
              <a:ext cx="4830403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Study is performed on </a:t>
              </a:r>
              <a:r>
                <a:rPr lang="en-US" b="1" dirty="0"/>
                <a:t>652 catchments in France </a:t>
              </a:r>
              <a:r>
                <a:rPr lang="en-US" dirty="0"/>
                <a:t>: </a:t>
              </a:r>
            </a:p>
            <a:p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Area&gt; 350 km</a:t>
              </a:r>
              <a:r>
                <a:rPr lang="en-US" baseline="30000" dirty="0"/>
                <a:t>2</a:t>
              </a:r>
              <a:r>
                <a:rPr lang="en-US" dirty="0"/>
                <a:t> : </a:t>
              </a:r>
              <a:r>
                <a:rPr lang="en-US" dirty="0" smtClean="0"/>
                <a:t>tradeoff </a:t>
              </a:r>
              <a:r>
                <a:rPr lang="en-US" dirty="0"/>
                <a:t>between uncertainty on catchment aggregated value and number of </a:t>
              </a:r>
              <a:r>
                <a:rPr lang="en-US" dirty="0" smtClean="0"/>
                <a:t>catchments</a:t>
              </a:r>
              <a:endParaRPr lang="en-US" dirty="0"/>
            </a:p>
            <a:p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BNPE data considered as valid on catchment</a:t>
              </a:r>
            </a:p>
          </p:txBody>
        </p:sp>
        <p:sp>
          <p:nvSpPr>
            <p:cNvPr id="46" name="Rectangle à coins arrondis 45"/>
            <p:cNvSpPr/>
            <p:nvPr/>
          </p:nvSpPr>
          <p:spPr>
            <a:xfrm>
              <a:off x="292012" y="1036463"/>
              <a:ext cx="5016048" cy="2463075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ZoneTexte 68"/>
            <p:cNvSpPr txBox="1"/>
            <p:nvPr/>
          </p:nvSpPr>
          <p:spPr>
            <a:xfrm>
              <a:off x="4282937" y="3074338"/>
              <a:ext cx="638171" cy="306467"/>
            </a:xfrm>
            <a:prstGeom prst="roundRect">
              <a:avLst/>
            </a:prstGeom>
            <a:solidFill>
              <a:srgbClr val="00A3A6">
                <a:alpha val="50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More</a:t>
              </a:r>
            </a:p>
          </p:txBody>
        </p:sp>
        <p:sp>
          <p:nvSpPr>
            <p:cNvPr id="70" name="Rectangle à coins arrondis 69">
              <a:hlinkClick r:id="rId12" action="ppaction://hlinksldjump"/>
            </p:cNvPr>
            <p:cNvSpPr/>
            <p:nvPr/>
          </p:nvSpPr>
          <p:spPr>
            <a:xfrm>
              <a:off x="4282937" y="3075139"/>
              <a:ext cx="638172" cy="30646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ZoneTexte 71"/>
            <p:cNvSpPr txBox="1"/>
            <p:nvPr/>
          </p:nvSpPr>
          <p:spPr>
            <a:xfrm>
              <a:off x="4520731" y="1435723"/>
              <a:ext cx="638171" cy="306467"/>
            </a:xfrm>
            <a:prstGeom prst="roundRect">
              <a:avLst/>
            </a:prstGeom>
            <a:solidFill>
              <a:srgbClr val="00A3A6">
                <a:alpha val="50000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More</a:t>
              </a:r>
            </a:p>
          </p:txBody>
        </p:sp>
        <p:sp>
          <p:nvSpPr>
            <p:cNvPr id="73" name="Rectangle à coins arrondis 72">
              <a:hlinkClick r:id="rId13" action="ppaction://hlinksldjump"/>
            </p:cNvPr>
            <p:cNvSpPr/>
            <p:nvPr/>
          </p:nvSpPr>
          <p:spPr>
            <a:xfrm>
              <a:off x="4520730" y="1439096"/>
              <a:ext cx="638172" cy="30646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273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57144</TotalTime>
  <Words>5453</Words>
  <Application>Microsoft Office PowerPoint</Application>
  <PresentationFormat>Grand écran</PresentationFormat>
  <Paragraphs>708</Paragraphs>
  <Slides>50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50</vt:i4>
      </vt:variant>
    </vt:vector>
  </HeadingPairs>
  <TitlesOfParts>
    <vt:vector size="56" baseType="lpstr">
      <vt:lpstr>Arial</vt:lpstr>
      <vt:lpstr>Calibri</vt:lpstr>
      <vt:lpstr>Calibri Light</vt:lpstr>
      <vt:lpstr>Cambria Math</vt:lpstr>
      <vt:lpstr>Wingdings</vt:lpstr>
      <vt:lpstr>Thème Office</vt:lpstr>
      <vt:lpstr>A data-driven framework for the temporal extrapolation of annual water withdrawals for hydrological modelling</vt:lpstr>
      <vt:lpstr>2’ pitch</vt:lpstr>
      <vt:lpstr>A data-driven framework for the temporal extrapolation of annual water withdrawals for hydrological modelling</vt:lpstr>
      <vt:lpstr>Overview</vt:lpstr>
      <vt:lpstr>10’ presentation</vt:lpstr>
      <vt:lpstr>Need for water withdrawal quantification</vt:lpstr>
      <vt:lpstr>Data-driven approach to estimate monthly irrigation water withdrawal at catchment scale</vt:lpstr>
      <vt:lpstr>Data-driven approach : workflow</vt:lpstr>
      <vt:lpstr>Data-driven approach : study area</vt:lpstr>
      <vt:lpstr>Data-driven approach : method</vt:lpstr>
      <vt:lpstr>Data-driven approach : predictors</vt:lpstr>
      <vt:lpstr>Data-driven approach : extrapolation and disaggregation</vt:lpstr>
      <vt:lpstr>Results</vt:lpstr>
      <vt:lpstr>Results on monthly value and temporal disaggregation</vt:lpstr>
      <vt:lpstr>Results on temporal disaggregation</vt:lpstr>
      <vt:lpstr>Results on temporal disaggregation</vt:lpstr>
      <vt:lpstr>Results on robustness</vt:lpstr>
      <vt:lpstr>Results on robustness</vt:lpstr>
      <vt:lpstr>Results on robustness</vt:lpstr>
      <vt:lpstr>Results on temporal extrapolation</vt:lpstr>
      <vt:lpstr>Missing year filling</vt:lpstr>
      <vt:lpstr>Unknown year prediction</vt:lpstr>
      <vt:lpstr>Results synthesis</vt:lpstr>
      <vt:lpstr>Key take-away</vt:lpstr>
      <vt:lpstr>Appendices</vt:lpstr>
      <vt:lpstr>Prospective hydro-climatic studies in France</vt:lpstr>
      <vt:lpstr>Data for hydrological modeling of anthropized system</vt:lpstr>
      <vt:lpstr>Sources for water withdrawal quantification in France</vt:lpstr>
      <vt:lpstr>Irrigation water withdrawal quantification</vt:lpstr>
      <vt:lpstr>More about study area</vt:lpstr>
      <vt:lpstr>More about study area</vt:lpstr>
      <vt:lpstr>More about study area</vt:lpstr>
      <vt:lpstr>Data pre-processing</vt:lpstr>
      <vt:lpstr>Decision tree</vt:lpstr>
      <vt:lpstr>Random Tree Forest</vt:lpstr>
      <vt:lpstr>Agricultural predictors</vt:lpstr>
      <vt:lpstr>Economical predictors</vt:lpstr>
      <vt:lpstr>Descriptor</vt:lpstr>
      <vt:lpstr>Meteorological predictors</vt:lpstr>
      <vt:lpstr>Data rescaling and missing year handling</vt:lpstr>
      <vt:lpstr>Shapley Value</vt:lpstr>
      <vt:lpstr>References</vt:lpstr>
      <vt:lpstr>Global Irrigation model</vt:lpstr>
      <vt:lpstr>Random Forest, Shapley Value, R package</vt:lpstr>
      <vt:lpstr>Climate change and hydroclimatic studies in France</vt:lpstr>
      <vt:lpstr>Influenced hydrological modelling</vt:lpstr>
      <vt:lpstr>BNPE and water withdrawal data sources</vt:lpstr>
      <vt:lpstr>Irrigation water withdrawal quantification</vt:lpstr>
      <vt:lpstr>Input data sources</vt:lpstr>
      <vt:lpstr>Navigate through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arnaud</dc:creator>
  <cp:lastModifiedBy>Paul Zarpas</cp:lastModifiedBy>
  <cp:revision>584</cp:revision>
  <dcterms:created xsi:type="dcterms:W3CDTF">2019-12-11T10:12:20Z</dcterms:created>
  <dcterms:modified xsi:type="dcterms:W3CDTF">2025-04-30T16:06:53Z</dcterms:modified>
</cp:coreProperties>
</file>